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heme/theme2.xml" ContentType="application/vnd.openxmlformats-officedocument.them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heme/theme3.xml" ContentType="application/vnd.openxmlformats-officedocument.them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notesSlides/notesSlide1.xml" ContentType="application/vnd.openxmlformats-officedocument.presentationml.notesSlide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notesSlides/notesSlide2.xml" ContentType="application/vnd.openxmlformats-officedocument.presentationml.notesSlide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notesSlides/notesSlide3.xml" ContentType="application/vnd.openxmlformats-officedocument.presentationml.notesSlide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57" r:id="rId2"/>
    <p:sldId id="515" r:id="rId3"/>
    <p:sldId id="516" r:id="rId4"/>
    <p:sldId id="517" r:id="rId5"/>
    <p:sldId id="518" r:id="rId6"/>
    <p:sldId id="519" r:id="rId7"/>
    <p:sldId id="520" r:id="rId8"/>
    <p:sldId id="521" r:id="rId9"/>
    <p:sldId id="522" r:id="rId10"/>
    <p:sldId id="523" r:id="rId11"/>
    <p:sldId id="524" r:id="rId12"/>
    <p:sldId id="525" r:id="rId13"/>
    <p:sldId id="526" r:id="rId14"/>
    <p:sldId id="527" r:id="rId15"/>
    <p:sldId id="528" r:id="rId16"/>
    <p:sldId id="529" r:id="rId17"/>
    <p:sldId id="530" r:id="rId18"/>
    <p:sldId id="531" r:id="rId19"/>
    <p:sldId id="532" r:id="rId20"/>
    <p:sldId id="533" r:id="rId21"/>
    <p:sldId id="534" r:id="rId22"/>
    <p:sldId id="535" r:id="rId23"/>
    <p:sldId id="536" r:id="rId24"/>
    <p:sldId id="537" r:id="rId25"/>
    <p:sldId id="539" r:id="rId26"/>
    <p:sldId id="540" r:id="rId27"/>
    <p:sldId id="541" r:id="rId28"/>
    <p:sldId id="542" r:id="rId29"/>
    <p:sldId id="543" r:id="rId30"/>
    <p:sldId id="544" r:id="rId31"/>
    <p:sldId id="545" r:id="rId32"/>
  </p:sldIdLst>
  <p:sldSz cx="9144000" cy="5143500" type="screen16x9"/>
  <p:notesSz cx="6797675" cy="9928225"/>
  <p:custDataLst>
    <p:tags r:id="rId3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556" autoAdjust="0"/>
  </p:normalViewPr>
  <p:slideViewPr>
    <p:cSldViewPr showGuides="1">
      <p:cViewPr varScale="1">
        <p:scale>
          <a:sx n="152" d="100"/>
          <a:sy n="152" d="100"/>
        </p:scale>
        <p:origin x="-630" y="-90"/>
      </p:cViewPr>
      <p:guideLst>
        <p:guide orient="horz" pos="164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heme" Target="../theme/theme3.xml"/><Relationship Id="rId5" Type="http://schemas.openxmlformats.org/officeDocument/2006/relationships/tags" Target="../tags/tag76.xml"/><Relationship Id="rId4" Type="http://schemas.openxmlformats.org/officeDocument/2006/relationships/tags" Target="../tags/tag7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页眉占位符 11265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7" name="日期占位符 11266"/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3850443" y="0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8" name="页脚占位符 11267"/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0" y="9430091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灯片编号占位符 11268"/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3850443" y="9430091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/>
            <a:fld id="{9A0DB2DC-4C9A-4742-B13C-FB6460FD3503}" type="slidenum">
              <a:rPr lang="zh-CN" altLang="en-US" sz="1200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5740631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7" Type="http://schemas.openxmlformats.org/officeDocument/2006/relationships/tags" Target="../tags/tag72.xml"/><Relationship Id="rId2" Type="http://schemas.openxmlformats.org/officeDocument/2006/relationships/tags" Target="../tags/tag67.xml"/><Relationship Id="rId1" Type="http://schemas.openxmlformats.org/officeDocument/2006/relationships/theme" Target="../theme/theme2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页眉占位符 9217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9219" name="日期占位符 9218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50443" y="0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53252" name="幻灯片图像占位符 9219"/>
          <p:cNvSpPr>
            <a:spLocks noGrp="1" noRot="1" noChangeAspect="1" noTextEdit="1"/>
          </p:cNvSpPr>
          <p:nvPr>
            <p:ph type="sldImg" idx="6"/>
            <p:custDataLst>
              <p:tags r:id="rId4"/>
            </p:custDataLst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3317" name="文本占位符 9220"/>
          <p:cNvSpPr>
            <a:spLocks noGrp="1" noChangeArrowheads="1"/>
          </p:cNvSpPr>
          <p:nvPr>
            <p:ph type="body" sz="quarter" idx="4294967295"/>
            <p:custDataLst>
              <p:tags r:id="rId5"/>
            </p:custDataLst>
          </p:nvPr>
        </p:nvSpPr>
        <p:spPr bwMode="auto">
          <a:xfrm>
            <a:off x="679768" y="4715907"/>
            <a:ext cx="5438140" cy="4467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第五级</a:t>
            </a:r>
          </a:p>
        </p:txBody>
      </p:sp>
      <p:sp>
        <p:nvSpPr>
          <p:cNvPr id="9222" name="页脚占位符 9221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9430091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3" name="灯片编号占位符 9222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50443" y="9430091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/>
            <a:fld id="{9A0DB2DC-4C9A-4742-B13C-FB6460FD3503}" type="slidenum">
              <a:rPr lang="zh-CN" altLang="en-US" sz="1200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6454711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96.xml"/><Relationship Id="rId2" Type="http://schemas.openxmlformats.org/officeDocument/2006/relationships/tags" Target="../tags/tag295.xml"/><Relationship Id="rId1" Type="http://schemas.openxmlformats.org/officeDocument/2006/relationships/tags" Target="../tags/tag294.xml"/><Relationship Id="rId5" Type="http://schemas.openxmlformats.org/officeDocument/2006/relationships/slide" Target="../slides/slide26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04.xml"/><Relationship Id="rId2" Type="http://schemas.openxmlformats.org/officeDocument/2006/relationships/tags" Target="../tags/tag303.xml"/><Relationship Id="rId1" Type="http://schemas.openxmlformats.org/officeDocument/2006/relationships/tags" Target="../tags/tag302.xml"/><Relationship Id="rId5" Type="http://schemas.openxmlformats.org/officeDocument/2006/relationships/slide" Target="../slides/slide27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10.xml"/><Relationship Id="rId2" Type="http://schemas.openxmlformats.org/officeDocument/2006/relationships/tags" Target="../tags/tag309.xml"/><Relationship Id="rId1" Type="http://schemas.openxmlformats.org/officeDocument/2006/relationships/tags" Target="../tags/tag308.xml"/><Relationship Id="rId5" Type="http://schemas.openxmlformats.org/officeDocument/2006/relationships/slide" Target="../slides/slide28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 txBox="1">
            <a:spLocks noGrp="1"/>
          </p:cNvSpPr>
          <p:nvPr>
            <p:custDataLst>
              <p:tags r:id="rId1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/>
              <a:t>26</a:t>
            </a:fld>
            <a:endParaRPr lang="zh-CN" altLang="en-US" sz="1200"/>
          </a:p>
        </p:txBody>
      </p:sp>
      <p:sp>
        <p:nvSpPr>
          <p:cNvPr id="48131" name="Rectangle 2"/>
          <p:cNvSpPr>
            <a:spLocks noGrp="1" noRot="1" noChangeAspect="1" noTextEdit="1"/>
          </p:cNvSpPr>
          <p:nvPr>
            <p:ph type="sldImg"/>
            <p:custDataLst>
              <p:tags r:id="rId2"/>
            </p:custDataLst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8132" name="Rectangle 3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914400" y="4343400"/>
            <a:ext cx="5029200" cy="4114800"/>
          </a:xfrm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 txBox="1">
            <a:spLocks noGrp="1"/>
          </p:cNvSpPr>
          <p:nvPr>
            <p:custDataLst>
              <p:tags r:id="rId1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/>
              <a:t>27</a:t>
            </a:fld>
            <a:endParaRPr lang="zh-CN" altLang="en-US" sz="1200"/>
          </a:p>
        </p:txBody>
      </p:sp>
      <p:sp>
        <p:nvSpPr>
          <p:cNvPr id="48131" name="Rectangle 2"/>
          <p:cNvSpPr>
            <a:spLocks noGrp="1" noRot="1" noChangeAspect="1" noTextEdit="1"/>
          </p:cNvSpPr>
          <p:nvPr>
            <p:ph type="sldImg"/>
            <p:custDataLst>
              <p:tags r:id="rId2"/>
            </p:custDataLst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8132" name="Rectangle 3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914400" y="4343400"/>
            <a:ext cx="5029200" cy="4114800"/>
          </a:xfrm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 txBox="1">
            <a:spLocks noGrp="1"/>
          </p:cNvSpPr>
          <p:nvPr>
            <p:custDataLst>
              <p:tags r:id="rId1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/>
              <a:t>28</a:t>
            </a:fld>
            <a:endParaRPr lang="zh-CN" altLang="en-US" sz="1200"/>
          </a:p>
        </p:txBody>
      </p:sp>
      <p:sp>
        <p:nvSpPr>
          <p:cNvPr id="48131" name="Rectangle 2"/>
          <p:cNvSpPr>
            <a:spLocks noGrp="1" noRot="1" noChangeAspect="1" noTextEdit="1"/>
          </p:cNvSpPr>
          <p:nvPr>
            <p:ph type="sldImg"/>
            <p:custDataLst>
              <p:tags r:id="rId2"/>
            </p:custDataLst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8132" name="Rectangle 3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914400" y="4343400"/>
            <a:ext cx="5029200" cy="4114800"/>
          </a:xfrm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6.xml"/><Relationship Id="rId4" Type="http://schemas.openxmlformats.org/officeDocument/2006/relationships/tags" Target="../tags/tag65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7.xml"/><Relationship Id="rId3" Type="http://schemas.openxmlformats.org/officeDocument/2006/relationships/tags" Target="../tags/tag32.xml"/><Relationship Id="rId7" Type="http://schemas.openxmlformats.org/officeDocument/2006/relationships/tags" Target="../tags/tag36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6637735" y="206015"/>
            <a:ext cx="2060178" cy="4410847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457200" y="206015"/>
            <a:ext cx="6061104" cy="4410847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23888" y="3442700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68313" y="1221795"/>
            <a:ext cx="4032504" cy="339506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65409" y="1221795"/>
            <a:ext cx="4032504" cy="339506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  <p:custDataLst>
              <p:tags r:id="rId4"/>
            </p:custDataLst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90081" y="1334062"/>
            <a:ext cx="3655181" cy="618042"/>
          </a:xfrm>
        </p:spPr>
        <p:txBody>
          <a:bodyPr anchor="ctr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890081" y="1999384"/>
            <a:ext cx="3655181" cy="264367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92704" y="1334062"/>
            <a:ext cx="3673182" cy="618042"/>
          </a:xfrm>
        </p:spPr>
        <p:txBody>
          <a:bodyPr anchor="ctr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92704" y="1999384"/>
            <a:ext cx="3673182" cy="264367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6"/>
          <p:cNvSpPr>
            <a:spLocks noGrp="1"/>
          </p:cNvSpPr>
          <p:nvPr>
            <p:ph type="dt" sz="half" idx="12"/>
            <p:custDataLst>
              <p:tags r:id="rId6"/>
            </p:custDataLst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7"/>
          <p:cNvSpPr>
            <a:spLocks noGrp="1"/>
          </p:cNvSpPr>
          <p:nvPr>
            <p:ph type="ftr" sz="quarter" idx="13"/>
            <p:custDataLst>
              <p:tags r:id="rId7"/>
            </p:custDataLst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8"/>
          <p:cNvSpPr>
            <a:spLocks noGrp="1"/>
          </p:cNvSpPr>
          <p:nvPr>
            <p:ph type="sldNum" sz="quarter" idx="14"/>
            <p:custDataLst>
              <p:tags r:id="rId8"/>
            </p:custDataLst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51203"/>
          <p:cNvSpPr>
            <a:spLocks noGrp="1"/>
          </p:cNvSpPr>
          <p:nvPr>
            <p:ph type="dt" sz="half" idx="2"/>
            <p:custDataLst>
              <p:tags r:id="rId1"/>
            </p:custDataLst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51204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1205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887391" y="740698"/>
            <a:ext cx="4629150" cy="3655859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  <p:custDataLst>
              <p:tags r:id="rId4"/>
            </p:custDataLst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9841" y="342960"/>
            <a:ext cx="3124012" cy="120036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3887391" y="342961"/>
            <a:ext cx="4629150" cy="4053597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9841" y="1543320"/>
            <a:ext cx="3124012" cy="2859191"/>
          </a:xfrm>
        </p:spPr>
        <p:txBody>
          <a:bodyPr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8035" indent="0">
              <a:buNone/>
              <a:defRPr sz="79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  <p:custDataLst>
              <p:tags r:id="rId4"/>
            </p:custDataLst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jpeg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8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5120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文本占位符 51202"/>
          <p:cNvSpPr>
            <a:spLocks noGrp="1"/>
          </p:cNvSpPr>
          <p:nvPr>
            <p:ph type="body" idx="5"/>
            <p:custDataLst>
              <p:tags r:id="rId14"/>
            </p:custDataLst>
          </p:nvPr>
        </p:nvSpPr>
        <p:spPr>
          <a:xfrm>
            <a:off x="468313" y="1222375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1204" name="日期占位符 5120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50" noProof="1"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B962C8B-B14F-4D97-AF65-F5344CB8AC3E}" type="datetime1">
              <a:rPr kumimoji="0" lang="zh-CN" altLang="en-US" sz="10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2020/11/26</a:t>
            </a:fld>
            <a:endParaRPr kumimoji="0" lang="zh-CN" altLang="en-US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51205" name="页脚占位符 5120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5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51206" name="灯片编号占位符 5120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  <p:pic>
        <p:nvPicPr>
          <p:cNvPr id="3079" name="图片 51206" descr="孔隆教育PPT模板(上)空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0" y="0"/>
            <a:ext cx="9144000" cy="35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0" name="图片 51207" descr="图片1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0" y="5057775"/>
            <a:ext cx="9144000" cy="8731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 kern="1200">
          <a:solidFill>
            <a:srgbClr val="FF0000"/>
          </a:solidFill>
          <a:latin typeface="+mj-lt"/>
          <a:ea typeface="+mj-ea"/>
          <a:cs typeface="+mj-cs"/>
        </a:defRPr>
      </a:lvl1pPr>
      <a:lvl2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257175" indent="-257175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•"/>
        <a:defRPr sz="2400" b="1" kern="1200">
          <a:solidFill>
            <a:srgbClr val="0000FF"/>
          </a:solidFill>
          <a:latin typeface="+mn-lt"/>
          <a:ea typeface="+mn-ea"/>
          <a:cs typeface="+mn-cs"/>
        </a:defRPr>
      </a:lvl1pPr>
      <a:lvl2pPr marL="557530" lvl="1" indent="-21463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–"/>
        <a:defRPr sz="21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•"/>
        <a:defRPr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–"/>
        <a:defRPr sz="15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»"/>
        <a:defRPr sz="15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lvl="5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935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835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51.xml"/><Relationship Id="rId7" Type="http://schemas.openxmlformats.org/officeDocument/2006/relationships/image" Target="../media/image16.png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53.xml"/><Relationship Id="rId4" Type="http://schemas.openxmlformats.org/officeDocument/2006/relationships/tags" Target="../tags/tag15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61.xml"/><Relationship Id="rId13" Type="http://schemas.openxmlformats.org/officeDocument/2006/relationships/tags" Target="../tags/tag166.xml"/><Relationship Id="rId18" Type="http://schemas.openxmlformats.org/officeDocument/2006/relationships/slideLayout" Target="../slideLayouts/slideLayout2.xml"/><Relationship Id="rId3" Type="http://schemas.openxmlformats.org/officeDocument/2006/relationships/tags" Target="../tags/tag156.xml"/><Relationship Id="rId7" Type="http://schemas.openxmlformats.org/officeDocument/2006/relationships/tags" Target="../tags/tag160.xml"/><Relationship Id="rId12" Type="http://schemas.openxmlformats.org/officeDocument/2006/relationships/tags" Target="../tags/tag165.xml"/><Relationship Id="rId17" Type="http://schemas.openxmlformats.org/officeDocument/2006/relationships/tags" Target="../tags/tag170.xml"/><Relationship Id="rId2" Type="http://schemas.openxmlformats.org/officeDocument/2006/relationships/tags" Target="../tags/tag155.xml"/><Relationship Id="rId16" Type="http://schemas.openxmlformats.org/officeDocument/2006/relationships/tags" Target="../tags/tag169.xml"/><Relationship Id="rId20" Type="http://schemas.openxmlformats.org/officeDocument/2006/relationships/image" Target="../media/image17.emf"/><Relationship Id="rId1" Type="http://schemas.openxmlformats.org/officeDocument/2006/relationships/tags" Target="../tags/tag154.xml"/><Relationship Id="rId6" Type="http://schemas.openxmlformats.org/officeDocument/2006/relationships/tags" Target="../tags/tag159.xml"/><Relationship Id="rId11" Type="http://schemas.openxmlformats.org/officeDocument/2006/relationships/tags" Target="../tags/tag164.xml"/><Relationship Id="rId5" Type="http://schemas.openxmlformats.org/officeDocument/2006/relationships/tags" Target="../tags/tag158.xml"/><Relationship Id="rId15" Type="http://schemas.openxmlformats.org/officeDocument/2006/relationships/tags" Target="../tags/tag168.xml"/><Relationship Id="rId10" Type="http://schemas.openxmlformats.org/officeDocument/2006/relationships/tags" Target="../tags/tag163.xml"/><Relationship Id="rId19" Type="http://schemas.openxmlformats.org/officeDocument/2006/relationships/image" Target="../media/image16.png"/><Relationship Id="rId4" Type="http://schemas.openxmlformats.org/officeDocument/2006/relationships/tags" Target="../tags/tag157.xml"/><Relationship Id="rId9" Type="http://schemas.openxmlformats.org/officeDocument/2006/relationships/tags" Target="../tags/tag162.xml"/><Relationship Id="rId14" Type="http://schemas.openxmlformats.org/officeDocument/2006/relationships/tags" Target="../tags/tag16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78.xml"/><Relationship Id="rId13" Type="http://schemas.openxmlformats.org/officeDocument/2006/relationships/tags" Target="../tags/tag183.xml"/><Relationship Id="rId18" Type="http://schemas.openxmlformats.org/officeDocument/2006/relationships/slideLayout" Target="../slideLayouts/slideLayout2.xml"/><Relationship Id="rId3" Type="http://schemas.openxmlformats.org/officeDocument/2006/relationships/tags" Target="../tags/tag173.xml"/><Relationship Id="rId7" Type="http://schemas.openxmlformats.org/officeDocument/2006/relationships/tags" Target="../tags/tag177.xml"/><Relationship Id="rId12" Type="http://schemas.openxmlformats.org/officeDocument/2006/relationships/tags" Target="../tags/tag182.xml"/><Relationship Id="rId17" Type="http://schemas.openxmlformats.org/officeDocument/2006/relationships/tags" Target="../tags/tag187.xml"/><Relationship Id="rId2" Type="http://schemas.openxmlformats.org/officeDocument/2006/relationships/tags" Target="../tags/tag172.xml"/><Relationship Id="rId16" Type="http://schemas.openxmlformats.org/officeDocument/2006/relationships/tags" Target="../tags/tag186.xml"/><Relationship Id="rId20" Type="http://schemas.openxmlformats.org/officeDocument/2006/relationships/image" Target="../media/image17.emf"/><Relationship Id="rId1" Type="http://schemas.openxmlformats.org/officeDocument/2006/relationships/tags" Target="../tags/tag171.xml"/><Relationship Id="rId6" Type="http://schemas.openxmlformats.org/officeDocument/2006/relationships/tags" Target="../tags/tag176.xml"/><Relationship Id="rId11" Type="http://schemas.openxmlformats.org/officeDocument/2006/relationships/tags" Target="../tags/tag181.xml"/><Relationship Id="rId5" Type="http://schemas.openxmlformats.org/officeDocument/2006/relationships/tags" Target="../tags/tag175.xml"/><Relationship Id="rId15" Type="http://schemas.openxmlformats.org/officeDocument/2006/relationships/tags" Target="../tags/tag185.xml"/><Relationship Id="rId10" Type="http://schemas.openxmlformats.org/officeDocument/2006/relationships/tags" Target="../tags/tag180.xml"/><Relationship Id="rId19" Type="http://schemas.openxmlformats.org/officeDocument/2006/relationships/image" Target="../media/image16.png"/><Relationship Id="rId4" Type="http://schemas.openxmlformats.org/officeDocument/2006/relationships/tags" Target="../tags/tag174.xml"/><Relationship Id="rId9" Type="http://schemas.openxmlformats.org/officeDocument/2006/relationships/tags" Target="../tags/tag179.xml"/><Relationship Id="rId14" Type="http://schemas.openxmlformats.org/officeDocument/2006/relationships/tags" Target="../tags/tag18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95.xml"/><Relationship Id="rId13" Type="http://schemas.openxmlformats.org/officeDocument/2006/relationships/tags" Target="../tags/tag200.xml"/><Relationship Id="rId18" Type="http://schemas.openxmlformats.org/officeDocument/2006/relationships/image" Target="../media/image16.png"/><Relationship Id="rId3" Type="http://schemas.openxmlformats.org/officeDocument/2006/relationships/tags" Target="../tags/tag190.xml"/><Relationship Id="rId7" Type="http://schemas.openxmlformats.org/officeDocument/2006/relationships/tags" Target="../tags/tag194.xml"/><Relationship Id="rId12" Type="http://schemas.openxmlformats.org/officeDocument/2006/relationships/tags" Target="../tags/tag199.xml"/><Relationship Id="rId17" Type="http://schemas.openxmlformats.org/officeDocument/2006/relationships/image" Target="../media/image17.emf"/><Relationship Id="rId2" Type="http://schemas.openxmlformats.org/officeDocument/2006/relationships/tags" Target="../tags/tag189.xml"/><Relationship Id="rId16" Type="http://schemas.openxmlformats.org/officeDocument/2006/relationships/slideLayout" Target="../slideLayouts/slideLayout2.xml"/><Relationship Id="rId1" Type="http://schemas.openxmlformats.org/officeDocument/2006/relationships/tags" Target="../tags/tag188.xml"/><Relationship Id="rId6" Type="http://schemas.openxmlformats.org/officeDocument/2006/relationships/tags" Target="../tags/tag193.xml"/><Relationship Id="rId11" Type="http://schemas.openxmlformats.org/officeDocument/2006/relationships/tags" Target="../tags/tag198.xml"/><Relationship Id="rId5" Type="http://schemas.openxmlformats.org/officeDocument/2006/relationships/tags" Target="../tags/tag192.xml"/><Relationship Id="rId15" Type="http://schemas.openxmlformats.org/officeDocument/2006/relationships/tags" Target="../tags/tag202.xml"/><Relationship Id="rId10" Type="http://schemas.openxmlformats.org/officeDocument/2006/relationships/tags" Target="../tags/tag197.xml"/><Relationship Id="rId4" Type="http://schemas.openxmlformats.org/officeDocument/2006/relationships/tags" Target="../tags/tag191.xml"/><Relationship Id="rId9" Type="http://schemas.openxmlformats.org/officeDocument/2006/relationships/tags" Target="../tags/tag196.xml"/><Relationship Id="rId14" Type="http://schemas.openxmlformats.org/officeDocument/2006/relationships/tags" Target="../tags/tag20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205.xml"/><Relationship Id="rId2" Type="http://schemas.openxmlformats.org/officeDocument/2006/relationships/tags" Target="../tags/tag204.xml"/><Relationship Id="rId1" Type="http://schemas.openxmlformats.org/officeDocument/2006/relationships/tags" Target="../tags/tag20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07.xml"/><Relationship Id="rId4" Type="http://schemas.openxmlformats.org/officeDocument/2006/relationships/tags" Target="../tags/tag20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10.xml"/><Relationship Id="rId7" Type="http://schemas.openxmlformats.org/officeDocument/2006/relationships/image" Target="../media/image13.jpeg"/><Relationship Id="rId2" Type="http://schemas.openxmlformats.org/officeDocument/2006/relationships/tags" Target="../tags/tag209.xml"/><Relationship Id="rId1" Type="http://schemas.openxmlformats.org/officeDocument/2006/relationships/tags" Target="../tags/tag20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12.xml"/><Relationship Id="rId4" Type="http://schemas.openxmlformats.org/officeDocument/2006/relationships/tags" Target="../tags/tag21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20.xml"/><Relationship Id="rId3" Type="http://schemas.openxmlformats.org/officeDocument/2006/relationships/tags" Target="../tags/tag215.xml"/><Relationship Id="rId7" Type="http://schemas.openxmlformats.org/officeDocument/2006/relationships/tags" Target="../tags/tag219.xml"/><Relationship Id="rId2" Type="http://schemas.openxmlformats.org/officeDocument/2006/relationships/tags" Target="../tags/tag214.xml"/><Relationship Id="rId1" Type="http://schemas.openxmlformats.org/officeDocument/2006/relationships/tags" Target="../tags/tag213.xml"/><Relationship Id="rId6" Type="http://schemas.openxmlformats.org/officeDocument/2006/relationships/tags" Target="../tags/tag218.xml"/><Relationship Id="rId11" Type="http://schemas.openxmlformats.org/officeDocument/2006/relationships/image" Target="../media/image17.emf"/><Relationship Id="rId5" Type="http://schemas.openxmlformats.org/officeDocument/2006/relationships/tags" Target="../tags/tag217.xml"/><Relationship Id="rId10" Type="http://schemas.openxmlformats.org/officeDocument/2006/relationships/image" Target="../media/image13.jpeg"/><Relationship Id="rId4" Type="http://schemas.openxmlformats.org/officeDocument/2006/relationships/tags" Target="../tags/tag216.xml"/><Relationship Id="rId9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tags" Target="../tags/tag222.xml"/><Relationship Id="rId7" Type="http://schemas.openxmlformats.org/officeDocument/2006/relationships/oleObject" Target="../embeddings/oleObject1.bin"/><Relationship Id="rId2" Type="http://schemas.openxmlformats.org/officeDocument/2006/relationships/tags" Target="../tags/tag221.xml"/><Relationship Id="rId1" Type="http://schemas.openxmlformats.org/officeDocument/2006/relationships/vmlDrawing" Target="../drawings/vmlDrawing1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24.xml"/><Relationship Id="rId4" Type="http://schemas.openxmlformats.org/officeDocument/2006/relationships/tags" Target="../tags/tag22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32.xml"/><Relationship Id="rId13" Type="http://schemas.openxmlformats.org/officeDocument/2006/relationships/tags" Target="../tags/tag237.xml"/><Relationship Id="rId18" Type="http://schemas.openxmlformats.org/officeDocument/2006/relationships/tags" Target="../tags/tag242.xml"/><Relationship Id="rId26" Type="http://schemas.openxmlformats.org/officeDocument/2006/relationships/slideLayout" Target="../slideLayouts/slideLayout2.xml"/><Relationship Id="rId3" Type="http://schemas.openxmlformats.org/officeDocument/2006/relationships/tags" Target="../tags/tag227.xml"/><Relationship Id="rId21" Type="http://schemas.openxmlformats.org/officeDocument/2006/relationships/tags" Target="../tags/tag245.xml"/><Relationship Id="rId7" Type="http://schemas.openxmlformats.org/officeDocument/2006/relationships/tags" Target="../tags/tag231.xml"/><Relationship Id="rId12" Type="http://schemas.openxmlformats.org/officeDocument/2006/relationships/tags" Target="../tags/tag236.xml"/><Relationship Id="rId17" Type="http://schemas.openxmlformats.org/officeDocument/2006/relationships/tags" Target="../tags/tag241.xml"/><Relationship Id="rId25" Type="http://schemas.openxmlformats.org/officeDocument/2006/relationships/tags" Target="../tags/tag249.xml"/><Relationship Id="rId2" Type="http://schemas.openxmlformats.org/officeDocument/2006/relationships/tags" Target="../tags/tag226.xml"/><Relationship Id="rId16" Type="http://schemas.openxmlformats.org/officeDocument/2006/relationships/tags" Target="../tags/tag240.xml"/><Relationship Id="rId20" Type="http://schemas.openxmlformats.org/officeDocument/2006/relationships/tags" Target="../tags/tag244.xml"/><Relationship Id="rId1" Type="http://schemas.openxmlformats.org/officeDocument/2006/relationships/tags" Target="../tags/tag225.xml"/><Relationship Id="rId6" Type="http://schemas.openxmlformats.org/officeDocument/2006/relationships/tags" Target="../tags/tag230.xml"/><Relationship Id="rId11" Type="http://schemas.openxmlformats.org/officeDocument/2006/relationships/tags" Target="../tags/tag235.xml"/><Relationship Id="rId24" Type="http://schemas.openxmlformats.org/officeDocument/2006/relationships/tags" Target="../tags/tag248.xml"/><Relationship Id="rId5" Type="http://schemas.openxmlformats.org/officeDocument/2006/relationships/tags" Target="../tags/tag229.xml"/><Relationship Id="rId15" Type="http://schemas.openxmlformats.org/officeDocument/2006/relationships/tags" Target="../tags/tag239.xml"/><Relationship Id="rId23" Type="http://schemas.openxmlformats.org/officeDocument/2006/relationships/tags" Target="../tags/tag247.xml"/><Relationship Id="rId28" Type="http://schemas.openxmlformats.org/officeDocument/2006/relationships/image" Target="../media/image17.emf"/><Relationship Id="rId10" Type="http://schemas.openxmlformats.org/officeDocument/2006/relationships/tags" Target="../tags/tag234.xml"/><Relationship Id="rId19" Type="http://schemas.openxmlformats.org/officeDocument/2006/relationships/tags" Target="../tags/tag243.xml"/><Relationship Id="rId4" Type="http://schemas.openxmlformats.org/officeDocument/2006/relationships/tags" Target="../tags/tag228.xml"/><Relationship Id="rId9" Type="http://schemas.openxmlformats.org/officeDocument/2006/relationships/tags" Target="../tags/tag233.xml"/><Relationship Id="rId14" Type="http://schemas.openxmlformats.org/officeDocument/2006/relationships/tags" Target="../tags/tag238.xml"/><Relationship Id="rId22" Type="http://schemas.openxmlformats.org/officeDocument/2006/relationships/tags" Target="../tags/tag246.xml"/><Relationship Id="rId27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257.xml"/><Relationship Id="rId13" Type="http://schemas.openxmlformats.org/officeDocument/2006/relationships/tags" Target="../tags/tag262.xml"/><Relationship Id="rId18" Type="http://schemas.openxmlformats.org/officeDocument/2006/relationships/tags" Target="../tags/tag267.xml"/><Relationship Id="rId3" Type="http://schemas.openxmlformats.org/officeDocument/2006/relationships/tags" Target="../tags/tag252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256.xml"/><Relationship Id="rId12" Type="http://schemas.openxmlformats.org/officeDocument/2006/relationships/tags" Target="../tags/tag261.xml"/><Relationship Id="rId17" Type="http://schemas.openxmlformats.org/officeDocument/2006/relationships/tags" Target="../tags/tag266.xml"/><Relationship Id="rId2" Type="http://schemas.openxmlformats.org/officeDocument/2006/relationships/tags" Target="../tags/tag251.xml"/><Relationship Id="rId16" Type="http://schemas.openxmlformats.org/officeDocument/2006/relationships/tags" Target="../tags/tag265.xml"/><Relationship Id="rId20" Type="http://schemas.openxmlformats.org/officeDocument/2006/relationships/tags" Target="../tags/tag269.xml"/><Relationship Id="rId1" Type="http://schemas.openxmlformats.org/officeDocument/2006/relationships/tags" Target="../tags/tag250.xml"/><Relationship Id="rId6" Type="http://schemas.openxmlformats.org/officeDocument/2006/relationships/tags" Target="../tags/tag255.xml"/><Relationship Id="rId11" Type="http://schemas.openxmlformats.org/officeDocument/2006/relationships/tags" Target="../tags/tag260.xml"/><Relationship Id="rId5" Type="http://schemas.openxmlformats.org/officeDocument/2006/relationships/tags" Target="../tags/tag254.xml"/><Relationship Id="rId15" Type="http://schemas.openxmlformats.org/officeDocument/2006/relationships/tags" Target="../tags/tag264.xml"/><Relationship Id="rId10" Type="http://schemas.openxmlformats.org/officeDocument/2006/relationships/tags" Target="../tags/tag259.xml"/><Relationship Id="rId19" Type="http://schemas.openxmlformats.org/officeDocument/2006/relationships/tags" Target="../tags/tag268.xml"/><Relationship Id="rId4" Type="http://schemas.openxmlformats.org/officeDocument/2006/relationships/tags" Target="../tags/tag253.xml"/><Relationship Id="rId9" Type="http://schemas.openxmlformats.org/officeDocument/2006/relationships/tags" Target="../tags/tag258.xml"/><Relationship Id="rId14" Type="http://schemas.openxmlformats.org/officeDocument/2006/relationships/tags" Target="../tags/tag26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13" Type="http://schemas.openxmlformats.org/officeDocument/2006/relationships/tags" Target="../tags/tag93.xml"/><Relationship Id="rId18" Type="http://schemas.openxmlformats.org/officeDocument/2006/relationships/tags" Target="../tags/tag98.xml"/><Relationship Id="rId26" Type="http://schemas.openxmlformats.org/officeDocument/2006/relationships/tags" Target="../tags/tag106.xml"/><Relationship Id="rId39" Type="http://schemas.openxmlformats.org/officeDocument/2006/relationships/tags" Target="../tags/tag119.xml"/><Relationship Id="rId3" Type="http://schemas.openxmlformats.org/officeDocument/2006/relationships/tags" Target="../tags/tag83.xml"/><Relationship Id="rId21" Type="http://schemas.openxmlformats.org/officeDocument/2006/relationships/tags" Target="../tags/tag101.xml"/><Relationship Id="rId34" Type="http://schemas.openxmlformats.org/officeDocument/2006/relationships/tags" Target="../tags/tag114.xml"/><Relationship Id="rId42" Type="http://schemas.openxmlformats.org/officeDocument/2006/relationships/image" Target="../media/image5.wmf"/><Relationship Id="rId7" Type="http://schemas.openxmlformats.org/officeDocument/2006/relationships/tags" Target="../tags/tag87.xml"/><Relationship Id="rId12" Type="http://schemas.openxmlformats.org/officeDocument/2006/relationships/tags" Target="../tags/tag92.xml"/><Relationship Id="rId17" Type="http://schemas.openxmlformats.org/officeDocument/2006/relationships/tags" Target="../tags/tag97.xml"/><Relationship Id="rId25" Type="http://schemas.openxmlformats.org/officeDocument/2006/relationships/tags" Target="../tags/tag105.xml"/><Relationship Id="rId33" Type="http://schemas.openxmlformats.org/officeDocument/2006/relationships/tags" Target="../tags/tag113.xml"/><Relationship Id="rId38" Type="http://schemas.openxmlformats.org/officeDocument/2006/relationships/tags" Target="../tags/tag118.xml"/><Relationship Id="rId2" Type="http://schemas.openxmlformats.org/officeDocument/2006/relationships/tags" Target="../tags/tag82.xml"/><Relationship Id="rId16" Type="http://schemas.openxmlformats.org/officeDocument/2006/relationships/tags" Target="../tags/tag96.xml"/><Relationship Id="rId20" Type="http://schemas.openxmlformats.org/officeDocument/2006/relationships/tags" Target="../tags/tag100.xml"/><Relationship Id="rId29" Type="http://schemas.openxmlformats.org/officeDocument/2006/relationships/tags" Target="../tags/tag109.xml"/><Relationship Id="rId41" Type="http://schemas.openxmlformats.org/officeDocument/2006/relationships/image" Target="../media/image4.png"/><Relationship Id="rId1" Type="http://schemas.openxmlformats.org/officeDocument/2006/relationships/tags" Target="../tags/tag81.xml"/><Relationship Id="rId6" Type="http://schemas.openxmlformats.org/officeDocument/2006/relationships/tags" Target="../tags/tag86.xml"/><Relationship Id="rId11" Type="http://schemas.openxmlformats.org/officeDocument/2006/relationships/tags" Target="../tags/tag91.xml"/><Relationship Id="rId24" Type="http://schemas.openxmlformats.org/officeDocument/2006/relationships/tags" Target="../tags/tag104.xml"/><Relationship Id="rId32" Type="http://schemas.openxmlformats.org/officeDocument/2006/relationships/tags" Target="../tags/tag112.xml"/><Relationship Id="rId37" Type="http://schemas.openxmlformats.org/officeDocument/2006/relationships/tags" Target="../tags/tag117.xml"/><Relationship Id="rId40" Type="http://schemas.openxmlformats.org/officeDocument/2006/relationships/slideLayout" Target="../slideLayouts/slideLayout2.xml"/><Relationship Id="rId5" Type="http://schemas.openxmlformats.org/officeDocument/2006/relationships/tags" Target="../tags/tag85.xml"/><Relationship Id="rId15" Type="http://schemas.openxmlformats.org/officeDocument/2006/relationships/tags" Target="../tags/tag95.xml"/><Relationship Id="rId23" Type="http://schemas.openxmlformats.org/officeDocument/2006/relationships/tags" Target="../tags/tag103.xml"/><Relationship Id="rId28" Type="http://schemas.openxmlformats.org/officeDocument/2006/relationships/tags" Target="../tags/tag108.xml"/><Relationship Id="rId36" Type="http://schemas.openxmlformats.org/officeDocument/2006/relationships/tags" Target="../tags/tag116.xml"/><Relationship Id="rId10" Type="http://schemas.openxmlformats.org/officeDocument/2006/relationships/tags" Target="../tags/tag90.xml"/><Relationship Id="rId19" Type="http://schemas.openxmlformats.org/officeDocument/2006/relationships/tags" Target="../tags/tag99.xml"/><Relationship Id="rId31" Type="http://schemas.openxmlformats.org/officeDocument/2006/relationships/tags" Target="../tags/tag111.xml"/><Relationship Id="rId4" Type="http://schemas.openxmlformats.org/officeDocument/2006/relationships/tags" Target="../tags/tag84.xml"/><Relationship Id="rId9" Type="http://schemas.openxmlformats.org/officeDocument/2006/relationships/tags" Target="../tags/tag89.xml"/><Relationship Id="rId14" Type="http://schemas.openxmlformats.org/officeDocument/2006/relationships/tags" Target="../tags/tag94.xml"/><Relationship Id="rId22" Type="http://schemas.openxmlformats.org/officeDocument/2006/relationships/tags" Target="../tags/tag102.xml"/><Relationship Id="rId27" Type="http://schemas.openxmlformats.org/officeDocument/2006/relationships/tags" Target="../tags/tag107.xml"/><Relationship Id="rId30" Type="http://schemas.openxmlformats.org/officeDocument/2006/relationships/tags" Target="../tags/tag110.xml"/><Relationship Id="rId35" Type="http://schemas.openxmlformats.org/officeDocument/2006/relationships/tags" Target="../tags/tag1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275.xml"/><Relationship Id="rId7" Type="http://schemas.openxmlformats.org/officeDocument/2006/relationships/tags" Target="../tags/tag279.xml"/><Relationship Id="rId2" Type="http://schemas.openxmlformats.org/officeDocument/2006/relationships/tags" Target="../tags/tag274.xml"/><Relationship Id="rId1" Type="http://schemas.openxmlformats.org/officeDocument/2006/relationships/tags" Target="../tags/tag273.xml"/><Relationship Id="rId6" Type="http://schemas.openxmlformats.org/officeDocument/2006/relationships/tags" Target="../tags/tag278.xml"/><Relationship Id="rId5" Type="http://schemas.openxmlformats.org/officeDocument/2006/relationships/tags" Target="../tags/tag277.xml"/><Relationship Id="rId4" Type="http://schemas.openxmlformats.org/officeDocument/2006/relationships/tags" Target="../tags/tag27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282.xml"/><Relationship Id="rId2" Type="http://schemas.openxmlformats.org/officeDocument/2006/relationships/tags" Target="../tags/tag281.xml"/><Relationship Id="rId1" Type="http://schemas.openxmlformats.org/officeDocument/2006/relationships/tags" Target="../tags/tag280.xml"/><Relationship Id="rId5" Type="http://schemas.openxmlformats.org/officeDocument/2006/relationships/image" Target="../media/image19.png"/><Relationship Id="rId4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tags" Target="../tags/tag285.xml"/><Relationship Id="rId7" Type="http://schemas.openxmlformats.org/officeDocument/2006/relationships/image" Target="../media/image17.emf"/><Relationship Id="rId2" Type="http://schemas.openxmlformats.org/officeDocument/2006/relationships/tags" Target="../tags/tag284.xml"/><Relationship Id="rId1" Type="http://schemas.openxmlformats.org/officeDocument/2006/relationships/tags" Target="../tags/tag283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87.xml"/><Relationship Id="rId4" Type="http://schemas.openxmlformats.org/officeDocument/2006/relationships/tags" Target="../tags/tag286.xml"/><Relationship Id="rId9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289.xml"/><Relationship Id="rId7" Type="http://schemas.openxmlformats.org/officeDocument/2006/relationships/tags" Target="../tags/tag293.xml"/><Relationship Id="rId2" Type="http://schemas.openxmlformats.org/officeDocument/2006/relationships/tags" Target="../tags/tag288.xml"/><Relationship Id="rId1" Type="http://schemas.openxmlformats.org/officeDocument/2006/relationships/vmlDrawing" Target="../drawings/vmlDrawing2.vml"/><Relationship Id="rId6" Type="http://schemas.openxmlformats.org/officeDocument/2006/relationships/tags" Target="../tags/tag292.xml"/><Relationship Id="rId11" Type="http://schemas.openxmlformats.org/officeDocument/2006/relationships/image" Target="../media/image17.emf"/><Relationship Id="rId5" Type="http://schemas.openxmlformats.org/officeDocument/2006/relationships/tags" Target="../tags/tag291.xml"/><Relationship Id="rId10" Type="http://schemas.openxmlformats.org/officeDocument/2006/relationships/oleObject" Target="../embeddings/oleObject2.bin"/><Relationship Id="rId4" Type="http://schemas.openxmlformats.org/officeDocument/2006/relationships/tags" Target="../tags/tag290.xml"/><Relationship Id="rId9" Type="http://schemas.openxmlformats.org/officeDocument/2006/relationships/notesSlide" Target="../notesSlides/notesSlide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tags" Target="../tags/tag299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298.xml"/><Relationship Id="rId1" Type="http://schemas.openxmlformats.org/officeDocument/2006/relationships/tags" Target="../tags/tag297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01.xml"/><Relationship Id="rId4" Type="http://schemas.openxmlformats.org/officeDocument/2006/relationships/tags" Target="../tags/tag300.xml"/><Relationship Id="rId9" Type="http://schemas.openxmlformats.org/officeDocument/2006/relationships/image" Target="../media/image23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tags" Target="../tags/tag307.xml"/><Relationship Id="rId7" Type="http://schemas.openxmlformats.org/officeDocument/2006/relationships/image" Target="../media/image7.png"/><Relationship Id="rId2" Type="http://schemas.openxmlformats.org/officeDocument/2006/relationships/tags" Target="../tags/tag306.xml"/><Relationship Id="rId1" Type="http://schemas.openxmlformats.org/officeDocument/2006/relationships/tags" Target="../tags/tag305.xml"/><Relationship Id="rId6" Type="http://schemas.openxmlformats.org/officeDocument/2006/relationships/image" Target="../media/image24.jpe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318.xml"/><Relationship Id="rId3" Type="http://schemas.openxmlformats.org/officeDocument/2006/relationships/tags" Target="../tags/tag313.xml"/><Relationship Id="rId7" Type="http://schemas.openxmlformats.org/officeDocument/2006/relationships/tags" Target="../tags/tag317.xml"/><Relationship Id="rId2" Type="http://schemas.openxmlformats.org/officeDocument/2006/relationships/tags" Target="../tags/tag312.xml"/><Relationship Id="rId1" Type="http://schemas.openxmlformats.org/officeDocument/2006/relationships/tags" Target="../tags/tag311.xml"/><Relationship Id="rId6" Type="http://schemas.openxmlformats.org/officeDocument/2006/relationships/tags" Target="../tags/tag316.xml"/><Relationship Id="rId5" Type="http://schemas.openxmlformats.org/officeDocument/2006/relationships/tags" Target="../tags/tag315.xml"/><Relationship Id="rId10" Type="http://schemas.openxmlformats.org/officeDocument/2006/relationships/image" Target="../media/image26.png"/><Relationship Id="rId4" Type="http://schemas.openxmlformats.org/officeDocument/2006/relationships/tags" Target="../tags/tag314.xml"/><Relationship Id="rId9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22.xml"/><Relationship Id="rId7" Type="http://schemas.openxmlformats.org/officeDocument/2006/relationships/tags" Target="../tags/tag126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10" Type="http://schemas.openxmlformats.org/officeDocument/2006/relationships/image" Target="../media/image7.png"/><Relationship Id="rId4" Type="http://schemas.openxmlformats.org/officeDocument/2006/relationships/tags" Target="../tags/tag123.xml"/><Relationship Id="rId9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20.xml"/><Relationship Id="rId1" Type="http://schemas.openxmlformats.org/officeDocument/2006/relationships/tags" Target="../tags/tag31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323.xml"/><Relationship Id="rId2" Type="http://schemas.openxmlformats.org/officeDocument/2006/relationships/tags" Target="../tags/tag322.xml"/><Relationship Id="rId1" Type="http://schemas.openxmlformats.org/officeDocument/2006/relationships/tags" Target="../tags/tag321.xml"/><Relationship Id="rId5" Type="http://schemas.openxmlformats.org/officeDocument/2006/relationships/image" Target="../media/image27.png"/><Relationship Id="rId4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127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2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38.xml"/><Relationship Id="rId3" Type="http://schemas.openxmlformats.org/officeDocument/2006/relationships/tags" Target="../tags/tag133.xml"/><Relationship Id="rId7" Type="http://schemas.openxmlformats.org/officeDocument/2006/relationships/tags" Target="../tags/tag137.xml"/><Relationship Id="rId12" Type="http://schemas.openxmlformats.org/officeDocument/2006/relationships/image" Target="../media/image12.png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6" Type="http://schemas.openxmlformats.org/officeDocument/2006/relationships/tags" Target="../tags/tag136.xml"/><Relationship Id="rId11" Type="http://schemas.openxmlformats.org/officeDocument/2006/relationships/image" Target="../media/image11.png"/><Relationship Id="rId5" Type="http://schemas.openxmlformats.org/officeDocument/2006/relationships/tags" Target="../tags/tag135.xml"/><Relationship Id="rId10" Type="http://schemas.openxmlformats.org/officeDocument/2006/relationships/image" Target="../media/image10.png"/><Relationship Id="rId4" Type="http://schemas.openxmlformats.org/officeDocument/2006/relationships/tags" Target="../tags/tag134.xml"/><Relationship Id="rId9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41.xml"/><Relationship Id="rId7" Type="http://schemas.openxmlformats.org/officeDocument/2006/relationships/tags" Target="../tags/tag145.xml"/><Relationship Id="rId2" Type="http://schemas.openxmlformats.org/officeDocument/2006/relationships/tags" Target="../tags/tag140.xml"/><Relationship Id="rId1" Type="http://schemas.openxmlformats.org/officeDocument/2006/relationships/tags" Target="../tags/tag139.xml"/><Relationship Id="rId6" Type="http://schemas.openxmlformats.org/officeDocument/2006/relationships/tags" Target="../tags/tag144.xml"/><Relationship Id="rId5" Type="http://schemas.openxmlformats.org/officeDocument/2006/relationships/tags" Target="../tags/tag143.xml"/><Relationship Id="rId10" Type="http://schemas.openxmlformats.org/officeDocument/2006/relationships/image" Target="../media/image14.jpeg"/><Relationship Id="rId4" Type="http://schemas.openxmlformats.org/officeDocument/2006/relationships/tags" Target="../tags/tag142.xml"/><Relationship Id="rId9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48.xml"/><Relationship Id="rId2" Type="http://schemas.openxmlformats.org/officeDocument/2006/relationships/video" Target="ppt/slides/ppt/slides/ppt/slides/clipboard/slides/ppt/slides/ppt/slides/ppt/slides/ppt/slides/ppt/slides/ppt/media/media1.mov" TargetMode="External"/><Relationship Id="rId1" Type="http://schemas.microsoft.com/office/2007/relationships/media" Target="ppt/slides/ppt/slides/ppt/slides/clipboard/slides/ppt/slides/ppt/slides/ppt/slides/ppt/slides/ppt/slides/ppt/media/media1.mov" TargetMode="External"/><Relationship Id="rId5" Type="http://schemas.openxmlformats.org/officeDocument/2006/relationships/image" Target="../media/image15.png"/><Relationship Id="rId4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 txBox="1">
            <a:spLocks noGrp="1"/>
          </p:cNvSpPr>
          <p:nvPr>
            <p:custDataLst>
              <p:tags r:id="rId1"/>
            </p:custDataLst>
          </p:nvPr>
        </p:nvSpPr>
        <p:spPr>
          <a:xfrm>
            <a:off x="6553200" y="4684713"/>
            <a:ext cx="2133600" cy="3571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/>
            <a:fld id="{9A0DB2DC-4C9A-4742-B13C-FB6460FD3503}" type="slidenum">
              <a:rPr lang="zh-CN" altLang="en-US" sz="1000"/>
              <a:t>1</a:t>
            </a:fld>
            <a:endParaRPr lang="zh-CN" altLang="en-US" sz="1000"/>
          </a:p>
        </p:txBody>
      </p:sp>
      <p:pic>
        <p:nvPicPr>
          <p:cNvPr id="9220" name="图片 9219" descr="物理课件背景图片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rcRect t="32976" b="3520"/>
          <a:stretch>
            <a:fillRect/>
          </a:stretch>
        </p:blipFill>
        <p:spPr>
          <a:xfrm>
            <a:off x="-635" y="1544320"/>
            <a:ext cx="9146540" cy="34931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圆角矩形 3"/>
          <p:cNvSpPr/>
          <p:nvPr>
            <p:custDataLst>
              <p:tags r:id="rId3"/>
            </p:custDataLst>
          </p:nvPr>
        </p:nvSpPr>
        <p:spPr>
          <a:xfrm>
            <a:off x="1042035" y="1151255"/>
            <a:ext cx="6805930" cy="73406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sz="38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4.2  </a:t>
            </a:r>
            <a:r>
              <a:rPr lang="zh-CN" altLang="en-US" sz="38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光的反射</a:t>
            </a:r>
            <a:endParaRPr kumimoji="0" lang="zh-CN" altLang="en-US" sz="3800" b="1" i="0" u="none" strike="noStrike" cap="none" normalizeH="0" baseline="0" noProof="1" smtClean="0">
              <a:ln>
                <a:noFill/>
              </a:ln>
              <a:solidFill>
                <a:srgbClr val="0070C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099" name="文本框 3"/>
          <p:cNvSpPr txBox="1"/>
          <p:nvPr>
            <p:custDataLst>
              <p:tags r:id="rId4"/>
            </p:custDataLst>
          </p:nvPr>
        </p:nvSpPr>
        <p:spPr>
          <a:xfrm>
            <a:off x="2878138" y="482918"/>
            <a:ext cx="3400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人教版初中物理八上</a:t>
            </a:r>
            <a:endParaRPr lang="en-US" altLang="zh-CN" sz="2800" b="1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内容占位符 14338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140970" y="735965"/>
            <a:ext cx="8858885" cy="986790"/>
          </a:xfrm>
        </p:spPr>
        <p:txBody>
          <a:bodyPr anchor="t"/>
          <a:lstStyle/>
          <a:p>
            <a:pPr>
              <a:lnSpc>
                <a:spcPct val="150000"/>
              </a:lnSpc>
            </a:pPr>
            <a:r>
              <a:rPr lang="zh-CN" altLang="en-US" sz="2800" b="1"/>
              <a:t>第一步：</a:t>
            </a:r>
            <a:r>
              <a:rPr lang="zh-CN" altLang="en-US" sz="2800"/>
              <a:t>把一个平面镜放在水平面上，再把一张纸板ENF竖直地立在平面镜上，纸板上的直线ON</a:t>
            </a:r>
            <a:r>
              <a:rPr lang="zh-CN" altLang="en-US" sz="2800">
                <a:solidFill>
                  <a:srgbClr val="FF0000"/>
                </a:solidFill>
              </a:rPr>
              <a:t>垂直</a:t>
            </a:r>
            <a:r>
              <a:rPr lang="zh-CN" altLang="en-US" sz="2800"/>
              <a:t>于镜面。</a:t>
            </a:r>
          </a:p>
        </p:txBody>
      </p:sp>
      <p:grpSp>
        <p:nvGrpSpPr>
          <p:cNvPr id="14340" name="组合 14339"/>
          <p:cNvGrpSpPr/>
          <p:nvPr>
            <p:custDataLst>
              <p:tags r:id="rId2"/>
            </p:custDataLst>
          </p:nvPr>
        </p:nvGrpSpPr>
        <p:grpSpPr>
          <a:xfrm>
            <a:off x="2541905" y="1995805"/>
            <a:ext cx="3590925" cy="2952115"/>
            <a:chOff x="0" y="0"/>
            <a:chExt cx="7598" cy="6246"/>
          </a:xfrm>
        </p:grpSpPr>
        <p:pic>
          <p:nvPicPr>
            <p:cNvPr id="2" name="图片 14340" descr="图片1_副本去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0"/>
              <a:ext cx="7598" cy="624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1" name="矩形 14341"/>
            <p:cNvSpPr/>
            <p:nvPr>
              <p:custDataLst>
                <p:tags r:id="rId5"/>
              </p:custDataLst>
            </p:nvPr>
          </p:nvSpPr>
          <p:spPr>
            <a:xfrm>
              <a:off x="1639" y="568"/>
              <a:ext cx="4650" cy="3364"/>
            </a:xfrm>
            <a:prstGeom prst="rect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00">
                <a:latin typeface="Arial" panose="020B0604020202020204" pitchFamily="34" charset="0"/>
                <a:ea typeface="宋体" pitchFamily="2" charset="-122"/>
              </a:endParaRPr>
            </a:p>
          </p:txBody>
        </p:sp>
      </p:grpSp>
      <p:sp>
        <p:nvSpPr>
          <p:cNvPr id="15361" name="标题 1536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41446" y="320120"/>
            <a:ext cx="2034779" cy="523875"/>
          </a:xfrm>
        </p:spPr>
        <p:txBody>
          <a:bodyPr anchor="b"/>
          <a:lstStyle/>
          <a:p>
            <a:r>
              <a:rPr lang="zh-CN" altLang="en-US"/>
              <a:t>进行实验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内容占位符 1536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171450" y="210185"/>
            <a:ext cx="8801100" cy="1339215"/>
          </a:xfrm>
        </p:spPr>
        <p:txBody>
          <a:bodyPr anchor="t"/>
          <a:lstStyle/>
          <a:p>
            <a:pPr>
              <a:lnSpc>
                <a:spcPct val="150000"/>
              </a:lnSpc>
            </a:pPr>
            <a:r>
              <a:rPr lang="zh-CN" altLang="en-US" sz="2800" b="1"/>
              <a:t>第二步：</a:t>
            </a:r>
            <a:r>
              <a:rPr lang="zh-CN" altLang="en-US" sz="2800"/>
              <a:t>使一束光</a:t>
            </a:r>
            <a:r>
              <a:rPr lang="zh-CN" altLang="en-US" sz="2800">
                <a:solidFill>
                  <a:srgbClr val="FF0000"/>
                </a:solidFill>
              </a:rPr>
              <a:t>贴着</a:t>
            </a:r>
            <a:r>
              <a:rPr lang="zh-CN" altLang="en-US" sz="2800"/>
              <a:t>纸板沿某一个角度射到O点，经平面镜反射，沿另一个方向射出。在纸板上用笔描出入射光线EO和反射光线OF的径迹。</a:t>
            </a:r>
          </a:p>
        </p:txBody>
      </p:sp>
      <p:sp>
        <p:nvSpPr>
          <p:cNvPr id="15374" name="矩形 1537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328285" y="2842260"/>
            <a:ext cx="2760980" cy="93091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pPr marL="357505" indent="-357505" algn="just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</a:pPr>
            <a:r>
              <a:rPr lang="zh-CN" altLang="en-US" sz="2550" b="1">
                <a:latin typeface="Arial" panose="020B0604020202020204" pitchFamily="34" charset="0"/>
                <a:ea typeface="微软雅黑" panose="020B0503020204020204" charset="-122"/>
              </a:rPr>
              <a:t>当∠i=45°</a:t>
            </a:r>
          </a:p>
          <a:p>
            <a:pPr marL="357505" indent="-357505" algn="just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</a:pPr>
            <a:r>
              <a:rPr lang="zh-CN" altLang="en-US" sz="2550" b="1">
                <a:latin typeface="Arial" panose="020B0604020202020204" pitchFamily="34" charset="0"/>
                <a:ea typeface="微软雅黑" panose="020B0503020204020204" charset="-122"/>
              </a:rPr>
              <a:t>   ∠r=45°</a:t>
            </a:r>
          </a:p>
        </p:txBody>
      </p:sp>
      <p:grpSp>
        <p:nvGrpSpPr>
          <p:cNvPr id="5" name="组合 4"/>
          <p:cNvGrpSpPr/>
          <p:nvPr>
            <p:custDataLst>
              <p:tags r:id="rId3"/>
            </p:custDataLst>
          </p:nvPr>
        </p:nvGrpSpPr>
        <p:grpSpPr>
          <a:xfrm>
            <a:off x="1176020" y="1828165"/>
            <a:ext cx="3839210" cy="3226435"/>
            <a:chOff x="1852" y="2879"/>
            <a:chExt cx="6046" cy="5081"/>
          </a:xfrm>
        </p:grpSpPr>
        <p:grpSp>
          <p:nvGrpSpPr>
            <p:cNvPr id="2" name="组合 15363"/>
            <p:cNvGrpSpPr/>
            <p:nvPr>
              <p:custDataLst>
                <p:tags r:id="rId4"/>
              </p:custDataLst>
            </p:nvPr>
          </p:nvGrpSpPr>
          <p:grpSpPr>
            <a:xfrm>
              <a:off x="2198" y="3276"/>
              <a:ext cx="5700" cy="4684"/>
              <a:chOff x="0" y="0"/>
              <a:chExt cx="7598" cy="6246"/>
            </a:xfrm>
          </p:grpSpPr>
          <p:pic>
            <p:nvPicPr>
              <p:cNvPr id="15364" name="图片 15364" descr="图片1_副本去"/>
              <p:cNvPicPr>
                <a:picLocks noChangeAspect="1"/>
              </p:cNvPicPr>
              <p:nvPr>
                <p:custDataLst>
                  <p:tags r:id="rId16"/>
                </p:custDataLst>
              </p:nvPr>
            </p:nvPicPr>
            <p:blipFill>
              <a:blip r:embed="rId19"/>
              <a:stretch>
                <a:fillRect/>
              </a:stretch>
            </p:blipFill>
            <p:spPr>
              <a:xfrm>
                <a:off x="0" y="0"/>
                <a:ext cx="7598" cy="624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365" name="矩形 15365"/>
              <p:cNvSpPr/>
              <p:nvPr>
                <p:custDataLst>
                  <p:tags r:id="rId17"/>
                </p:custDataLst>
              </p:nvPr>
            </p:nvSpPr>
            <p:spPr>
              <a:xfrm>
                <a:off x="1639" y="568"/>
                <a:ext cx="4650" cy="3364"/>
              </a:xfrm>
              <a:prstGeom prst="rect">
                <a:avLst/>
              </a:prstGeom>
              <a:noFill/>
              <a:ln w="28575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1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5367" name="组合 15366"/>
            <p:cNvGrpSpPr/>
            <p:nvPr>
              <p:custDataLst>
                <p:tags r:id="rId5"/>
              </p:custDataLst>
            </p:nvPr>
          </p:nvGrpSpPr>
          <p:grpSpPr>
            <a:xfrm>
              <a:off x="3379" y="4421"/>
              <a:ext cx="1789" cy="1785"/>
              <a:chOff x="0" y="0"/>
              <a:chExt cx="3566" cy="3562"/>
            </a:xfrm>
          </p:grpSpPr>
          <p:sp>
            <p:nvSpPr>
              <p:cNvPr id="3" name="箭头 844"/>
              <p:cNvSpPr/>
              <p:nvPr>
                <p:custDataLst>
                  <p:tags r:id="rId14"/>
                </p:custDataLst>
              </p:nvPr>
            </p:nvSpPr>
            <p:spPr>
              <a:xfrm>
                <a:off x="0" y="0"/>
                <a:ext cx="1928" cy="1928"/>
              </a:xfrm>
              <a:prstGeom prst="line">
                <a:avLst/>
              </a:prstGeom>
              <a:ln w="2857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5368" name="直接连接符 15368"/>
              <p:cNvSpPr/>
              <p:nvPr>
                <p:custDataLst>
                  <p:tags r:id="rId15"/>
                </p:custDataLst>
              </p:nvPr>
            </p:nvSpPr>
            <p:spPr>
              <a:xfrm>
                <a:off x="1866" y="1862"/>
                <a:ext cx="1701" cy="1701"/>
              </a:xfrm>
              <a:prstGeom prst="line">
                <a:avLst/>
              </a:prstGeom>
              <a:ln w="2857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</p:grpSp>
        <p:pic>
          <p:nvPicPr>
            <p:cNvPr id="15370" name="图片 15369" descr="7689004_副本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20"/>
            <a:stretch>
              <a:fillRect/>
            </a:stretch>
          </p:blipFill>
          <p:spPr>
            <a:xfrm rot="5820000">
              <a:off x="2166" y="2565"/>
              <a:ext cx="1886" cy="2514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5371" name="组合 15370"/>
            <p:cNvGrpSpPr/>
            <p:nvPr>
              <p:custDataLst>
                <p:tags r:id="rId7"/>
              </p:custDataLst>
            </p:nvPr>
          </p:nvGrpSpPr>
          <p:grpSpPr>
            <a:xfrm rot="-5400000">
              <a:off x="5158" y="4442"/>
              <a:ext cx="1785" cy="1785"/>
              <a:chOff x="0" y="0"/>
              <a:chExt cx="3566" cy="3562"/>
            </a:xfrm>
          </p:grpSpPr>
          <p:sp>
            <p:nvSpPr>
              <p:cNvPr id="4" name="箭头 844"/>
              <p:cNvSpPr/>
              <p:nvPr>
                <p:custDataLst>
                  <p:tags r:id="rId12"/>
                </p:custDataLst>
              </p:nvPr>
            </p:nvSpPr>
            <p:spPr>
              <a:xfrm>
                <a:off x="0" y="0"/>
                <a:ext cx="1928" cy="1928"/>
              </a:xfrm>
              <a:prstGeom prst="line">
                <a:avLst/>
              </a:prstGeom>
              <a:ln w="2857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5372" name="直接连接符 15372"/>
              <p:cNvSpPr/>
              <p:nvPr>
                <p:custDataLst>
                  <p:tags r:id="rId13"/>
                </p:custDataLst>
              </p:nvPr>
            </p:nvSpPr>
            <p:spPr>
              <a:xfrm>
                <a:off x="1866" y="1862"/>
                <a:ext cx="1701" cy="1701"/>
              </a:xfrm>
              <a:prstGeom prst="line">
                <a:avLst/>
              </a:prstGeom>
              <a:ln w="2857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</p:grpSp>
        <p:sp>
          <p:nvSpPr>
            <p:cNvPr id="15375" name="任意多边形 15374"/>
            <p:cNvSpPr/>
            <p:nvPr>
              <p:custDataLst>
                <p:tags r:id="rId8"/>
              </p:custDataLst>
            </p:nvPr>
          </p:nvSpPr>
          <p:spPr>
            <a:xfrm rot="1500000" flipH="1">
              <a:off x="4770" y="5509"/>
              <a:ext cx="332" cy="334"/>
            </a:xfrm>
            <a:custGeom>
              <a:avLst/>
              <a:gdLst/>
              <a:ahLst/>
              <a:cxnLst>
                <a:cxn ang="270">
                  <a:pos x="0" y="0"/>
                </a:cxn>
                <a:cxn ang="90">
                  <a:pos x="21600" y="21600"/>
                </a:cxn>
                <a:cxn ang="90">
                  <a:pos x="0" y="21600"/>
                </a:cxn>
              </a:cxnLst>
              <a:rect l="0" t="0" r="0" b="0"/>
              <a:pathLst>
                <a:path w="21600" h="21600" fill="none">
                  <a:moveTo>
                    <a:pt x="0" y="0"/>
                  </a:moveTo>
                  <a:cubicBezTo>
                    <a:pt x="11929" y="0"/>
                    <a:pt x="21600" y="9671"/>
                    <a:pt x="21600" y="21600"/>
                  </a:cubicBezTo>
                </a:path>
                <a:path w="21600" h="21600" stroke="0">
                  <a:moveTo>
                    <a:pt x="0" y="0"/>
                  </a:moveTo>
                  <a:cubicBezTo>
                    <a:pt x="11929" y="0"/>
                    <a:pt x="21600" y="9671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5376" name="任意多边形 15375"/>
            <p:cNvSpPr/>
            <p:nvPr>
              <p:custDataLst>
                <p:tags r:id="rId9"/>
              </p:custDataLst>
            </p:nvPr>
          </p:nvSpPr>
          <p:spPr>
            <a:xfrm rot="4500000" flipH="1">
              <a:off x="5237" y="5393"/>
              <a:ext cx="377" cy="377"/>
            </a:xfrm>
            <a:custGeom>
              <a:avLst/>
              <a:gdLst/>
              <a:ahLst/>
              <a:cxnLst>
                <a:cxn ang="270">
                  <a:pos x="0" y="0"/>
                </a:cxn>
                <a:cxn ang="90">
                  <a:pos x="21600" y="21600"/>
                </a:cxn>
                <a:cxn ang="90">
                  <a:pos x="0" y="21600"/>
                </a:cxn>
              </a:cxnLst>
              <a:rect l="0" t="0" r="0" b="0"/>
              <a:pathLst>
                <a:path w="21600" h="21600" fill="none">
                  <a:moveTo>
                    <a:pt x="0" y="0"/>
                  </a:moveTo>
                  <a:cubicBezTo>
                    <a:pt x="11929" y="0"/>
                    <a:pt x="21600" y="9671"/>
                    <a:pt x="21600" y="21600"/>
                  </a:cubicBezTo>
                </a:path>
                <a:path w="21600" h="21600" stroke="0">
                  <a:moveTo>
                    <a:pt x="0" y="0"/>
                  </a:moveTo>
                  <a:cubicBezTo>
                    <a:pt x="11929" y="0"/>
                    <a:pt x="21600" y="9671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5377" name="文本框 15376"/>
            <p:cNvSpPr txBox="1"/>
            <p:nvPr>
              <p:custDataLst>
                <p:tags r:id="rId10"/>
              </p:custDataLst>
            </p:nvPr>
          </p:nvSpPr>
          <p:spPr>
            <a:xfrm>
              <a:off x="4674" y="4989"/>
              <a:ext cx="377" cy="6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marL="357505" indent="-357505"/>
              <a:r>
                <a:rPr lang="zh-CN" altLang="en-US" sz="2100" b="1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i</a:t>
              </a:r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8" name="文本框 15377"/>
            <p:cNvSpPr txBox="1"/>
            <p:nvPr>
              <p:custDataLst>
                <p:tags r:id="rId11"/>
              </p:custDataLst>
            </p:nvPr>
          </p:nvSpPr>
          <p:spPr>
            <a:xfrm>
              <a:off x="5387" y="4941"/>
              <a:ext cx="377" cy="6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marL="357505" indent="-357505"/>
              <a:r>
                <a:rPr lang="zh-CN" altLang="en-US" sz="2100" b="1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r</a:t>
              </a:r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5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53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  <p:bldP spid="1537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内容占位符 16386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107950" y="154940"/>
            <a:ext cx="8872855" cy="1026160"/>
          </a:xfrm>
        </p:spPr>
        <p:txBody>
          <a:bodyPr anchor="t"/>
          <a:lstStyle/>
          <a:p>
            <a:pPr>
              <a:lnSpc>
                <a:spcPct val="150000"/>
              </a:lnSpc>
            </a:pPr>
            <a:r>
              <a:rPr lang="zh-CN" altLang="en-US" sz="2550" b="1"/>
              <a:t>第三步：</a:t>
            </a:r>
            <a:r>
              <a:rPr lang="zh-CN" altLang="en-US" sz="2550"/>
              <a:t>改变光束的入射角度，</a:t>
            </a:r>
            <a:r>
              <a:rPr lang="zh-CN" altLang="en-US" sz="2550">
                <a:solidFill>
                  <a:srgbClr val="FF0000"/>
                </a:solidFill>
              </a:rPr>
              <a:t>多做几次</a:t>
            </a:r>
            <a:r>
              <a:rPr lang="zh-CN" altLang="en-US" sz="2550"/>
              <a:t>，换用不同颜色的笔记录每次的径迹。</a:t>
            </a:r>
          </a:p>
        </p:txBody>
      </p:sp>
      <p:sp>
        <p:nvSpPr>
          <p:cNvPr id="16398" name="矩形 16397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328285" y="2409825"/>
            <a:ext cx="3122295" cy="93091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pPr marL="357505" indent="-357505" algn="just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</a:pPr>
            <a:r>
              <a:rPr lang="zh-CN" altLang="en-US" sz="2550" b="1">
                <a:latin typeface="Arial" panose="020B0604020202020204" pitchFamily="34" charset="0"/>
                <a:ea typeface="微软雅黑" panose="020B0503020204020204" charset="-122"/>
              </a:rPr>
              <a:t>当∠i=60°</a:t>
            </a:r>
          </a:p>
          <a:p>
            <a:pPr marL="357505" indent="-357505" algn="just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</a:pPr>
            <a:r>
              <a:rPr lang="zh-CN" altLang="en-US" sz="2550" b="1">
                <a:latin typeface="Arial" panose="020B0604020202020204" pitchFamily="34" charset="0"/>
                <a:ea typeface="微软雅黑" panose="020B0503020204020204" charset="-122"/>
              </a:rPr>
              <a:t>∠r=60°</a:t>
            </a:r>
          </a:p>
        </p:txBody>
      </p:sp>
      <p:grpSp>
        <p:nvGrpSpPr>
          <p:cNvPr id="5" name="组合 4"/>
          <p:cNvGrpSpPr/>
          <p:nvPr>
            <p:custDataLst>
              <p:tags r:id="rId3"/>
            </p:custDataLst>
          </p:nvPr>
        </p:nvGrpSpPr>
        <p:grpSpPr>
          <a:xfrm>
            <a:off x="1087755" y="1645920"/>
            <a:ext cx="3819525" cy="2975610"/>
            <a:chOff x="1713" y="2592"/>
            <a:chExt cx="6015" cy="4686"/>
          </a:xfrm>
        </p:grpSpPr>
        <p:grpSp>
          <p:nvGrpSpPr>
            <p:cNvPr id="2" name="组合 16387"/>
            <p:cNvGrpSpPr/>
            <p:nvPr>
              <p:custDataLst>
                <p:tags r:id="rId4"/>
              </p:custDataLst>
            </p:nvPr>
          </p:nvGrpSpPr>
          <p:grpSpPr>
            <a:xfrm>
              <a:off x="2030" y="2592"/>
              <a:ext cx="5698" cy="4686"/>
              <a:chOff x="0" y="0"/>
              <a:chExt cx="7598" cy="6246"/>
            </a:xfrm>
          </p:grpSpPr>
          <p:pic>
            <p:nvPicPr>
              <p:cNvPr id="16388" name="图片 16388" descr="图片1_副本去"/>
              <p:cNvPicPr>
                <a:picLocks noChangeAspect="1"/>
              </p:cNvPicPr>
              <p:nvPr>
                <p:custDataLst>
                  <p:tags r:id="rId16"/>
                </p:custDataLst>
              </p:nvPr>
            </p:nvPicPr>
            <p:blipFill>
              <a:blip r:embed="rId19"/>
              <a:stretch>
                <a:fillRect/>
              </a:stretch>
            </p:blipFill>
            <p:spPr>
              <a:xfrm>
                <a:off x="0" y="0"/>
                <a:ext cx="7598" cy="624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389" name="矩形 16389"/>
              <p:cNvSpPr/>
              <p:nvPr>
                <p:custDataLst>
                  <p:tags r:id="rId17"/>
                </p:custDataLst>
              </p:nvPr>
            </p:nvSpPr>
            <p:spPr>
              <a:xfrm>
                <a:off x="1639" y="568"/>
                <a:ext cx="4650" cy="3364"/>
              </a:xfrm>
              <a:prstGeom prst="rect">
                <a:avLst/>
              </a:prstGeom>
              <a:noFill/>
              <a:ln w="28575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1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6391" name="组合 16390"/>
            <p:cNvGrpSpPr/>
            <p:nvPr>
              <p:custDataLst>
                <p:tags r:id="rId5"/>
              </p:custDataLst>
            </p:nvPr>
          </p:nvGrpSpPr>
          <p:grpSpPr>
            <a:xfrm rot="-900000">
              <a:off x="3504" y="4397"/>
              <a:ext cx="1431" cy="1429"/>
              <a:chOff x="0" y="0"/>
              <a:chExt cx="3566" cy="3562"/>
            </a:xfrm>
          </p:grpSpPr>
          <p:sp>
            <p:nvSpPr>
              <p:cNvPr id="3" name="箭头 844"/>
              <p:cNvSpPr/>
              <p:nvPr>
                <p:custDataLst>
                  <p:tags r:id="rId14"/>
                </p:custDataLst>
              </p:nvPr>
            </p:nvSpPr>
            <p:spPr>
              <a:xfrm>
                <a:off x="0" y="0"/>
                <a:ext cx="1928" cy="1928"/>
              </a:xfrm>
              <a:prstGeom prst="line">
                <a:avLst/>
              </a:prstGeom>
              <a:ln w="2857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6392" name="直接连接符 16392"/>
              <p:cNvSpPr/>
              <p:nvPr>
                <p:custDataLst>
                  <p:tags r:id="rId15"/>
                </p:custDataLst>
              </p:nvPr>
            </p:nvSpPr>
            <p:spPr>
              <a:xfrm>
                <a:off x="1866" y="1862"/>
                <a:ext cx="1701" cy="1701"/>
              </a:xfrm>
              <a:prstGeom prst="line">
                <a:avLst/>
              </a:prstGeom>
              <a:ln w="2857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</p:grpSp>
        <p:pic>
          <p:nvPicPr>
            <p:cNvPr id="16394" name="图片 16393" descr="7689004_副本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20"/>
            <a:stretch>
              <a:fillRect/>
            </a:stretch>
          </p:blipFill>
          <p:spPr>
            <a:xfrm rot="5040000">
              <a:off x="2027" y="2841"/>
              <a:ext cx="1886" cy="2514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6395" name="组合 16394"/>
            <p:cNvGrpSpPr/>
            <p:nvPr>
              <p:custDataLst>
                <p:tags r:id="rId7"/>
              </p:custDataLst>
            </p:nvPr>
          </p:nvGrpSpPr>
          <p:grpSpPr>
            <a:xfrm rot="-4500000">
              <a:off x="5267" y="4393"/>
              <a:ext cx="1431" cy="1429"/>
              <a:chOff x="0" y="0"/>
              <a:chExt cx="3566" cy="3562"/>
            </a:xfrm>
          </p:grpSpPr>
          <p:sp>
            <p:nvSpPr>
              <p:cNvPr id="4" name="箭头 844"/>
              <p:cNvSpPr/>
              <p:nvPr>
                <p:custDataLst>
                  <p:tags r:id="rId12"/>
                </p:custDataLst>
              </p:nvPr>
            </p:nvSpPr>
            <p:spPr>
              <a:xfrm>
                <a:off x="0" y="0"/>
                <a:ext cx="1928" cy="1928"/>
              </a:xfrm>
              <a:prstGeom prst="line">
                <a:avLst/>
              </a:prstGeom>
              <a:ln w="2857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6396" name="直接连接符 16396"/>
              <p:cNvSpPr/>
              <p:nvPr>
                <p:custDataLst>
                  <p:tags r:id="rId13"/>
                </p:custDataLst>
              </p:nvPr>
            </p:nvSpPr>
            <p:spPr>
              <a:xfrm>
                <a:off x="1866" y="1862"/>
                <a:ext cx="1701" cy="1701"/>
              </a:xfrm>
              <a:prstGeom prst="line">
                <a:avLst/>
              </a:prstGeom>
              <a:ln w="2857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</p:grpSp>
        <p:sp>
          <p:nvSpPr>
            <p:cNvPr id="16399" name="任意多边形 16398"/>
            <p:cNvSpPr/>
            <p:nvPr>
              <p:custDataLst>
                <p:tags r:id="rId8"/>
              </p:custDataLst>
            </p:nvPr>
          </p:nvSpPr>
          <p:spPr>
            <a:xfrm rot="1500000" flipH="1">
              <a:off x="4712" y="5130"/>
              <a:ext cx="334" cy="334"/>
            </a:xfrm>
            <a:custGeom>
              <a:avLst/>
              <a:gdLst/>
              <a:ahLst/>
              <a:cxnLst>
                <a:cxn ang="270">
                  <a:pos x="0" y="0"/>
                </a:cxn>
                <a:cxn ang="90">
                  <a:pos x="21600" y="21600"/>
                </a:cxn>
                <a:cxn ang="90">
                  <a:pos x="0" y="21600"/>
                </a:cxn>
              </a:cxnLst>
              <a:rect l="0" t="0" r="0" b="0"/>
              <a:pathLst>
                <a:path w="21600" h="21600" fill="none">
                  <a:moveTo>
                    <a:pt x="0" y="0"/>
                  </a:moveTo>
                  <a:cubicBezTo>
                    <a:pt x="11929" y="0"/>
                    <a:pt x="21600" y="9671"/>
                    <a:pt x="21600" y="21600"/>
                  </a:cubicBezTo>
                </a:path>
                <a:path w="21600" h="21600" stroke="0">
                  <a:moveTo>
                    <a:pt x="0" y="0"/>
                  </a:moveTo>
                  <a:cubicBezTo>
                    <a:pt x="11929" y="0"/>
                    <a:pt x="21600" y="9671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6400" name="任意多边形 16399"/>
            <p:cNvSpPr/>
            <p:nvPr>
              <p:custDataLst>
                <p:tags r:id="rId9"/>
              </p:custDataLst>
            </p:nvPr>
          </p:nvSpPr>
          <p:spPr>
            <a:xfrm rot="4500000" flipH="1">
              <a:off x="5177" y="5008"/>
              <a:ext cx="377" cy="379"/>
            </a:xfrm>
            <a:custGeom>
              <a:avLst/>
              <a:gdLst/>
              <a:ahLst/>
              <a:cxnLst>
                <a:cxn ang="270">
                  <a:pos x="0" y="0"/>
                </a:cxn>
                <a:cxn ang="90">
                  <a:pos x="21600" y="21600"/>
                </a:cxn>
                <a:cxn ang="90">
                  <a:pos x="0" y="21600"/>
                </a:cxn>
              </a:cxnLst>
              <a:rect l="0" t="0" r="0" b="0"/>
              <a:pathLst>
                <a:path w="21600" h="21600" fill="none">
                  <a:moveTo>
                    <a:pt x="0" y="0"/>
                  </a:moveTo>
                  <a:cubicBezTo>
                    <a:pt x="11929" y="0"/>
                    <a:pt x="21600" y="9671"/>
                    <a:pt x="21600" y="21600"/>
                  </a:cubicBezTo>
                </a:path>
                <a:path w="21600" h="21600" stroke="0">
                  <a:moveTo>
                    <a:pt x="0" y="0"/>
                  </a:moveTo>
                  <a:cubicBezTo>
                    <a:pt x="11929" y="0"/>
                    <a:pt x="21600" y="9671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6401" name="文本框 16400"/>
            <p:cNvSpPr txBox="1"/>
            <p:nvPr>
              <p:custDataLst>
                <p:tags r:id="rId10"/>
              </p:custDataLst>
            </p:nvPr>
          </p:nvSpPr>
          <p:spPr>
            <a:xfrm>
              <a:off x="4616" y="4609"/>
              <a:ext cx="377" cy="6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marL="357505" indent="-357505"/>
              <a:r>
                <a:rPr lang="zh-CN" altLang="en-US" sz="2100" b="1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i</a:t>
              </a:r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02" name="文本框 16401"/>
            <p:cNvSpPr txBox="1"/>
            <p:nvPr>
              <p:custDataLst>
                <p:tags r:id="rId11"/>
              </p:custDataLst>
            </p:nvPr>
          </p:nvSpPr>
          <p:spPr>
            <a:xfrm>
              <a:off x="5329" y="4560"/>
              <a:ext cx="377" cy="6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marL="357505" indent="-357505"/>
              <a:r>
                <a:rPr lang="zh-CN" altLang="en-US" sz="2100" b="1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r</a:t>
              </a:r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6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63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  <p:bldP spid="16398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内容占位符 17410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202406" y="288131"/>
            <a:ext cx="4319588" cy="485775"/>
          </a:xfrm>
        </p:spPr>
        <p:txBody>
          <a:bodyPr anchor="t"/>
          <a:lstStyle/>
          <a:p>
            <a:pPr>
              <a:lnSpc>
                <a:spcPct val="100000"/>
              </a:lnSpc>
            </a:pPr>
            <a:r>
              <a:rPr lang="zh-CN" altLang="en-US" sz="2550" b="1"/>
              <a:t>再次</a:t>
            </a:r>
            <a:r>
              <a:rPr lang="zh-CN" altLang="en-US" sz="2550"/>
              <a:t>改变光束的入射角度；</a:t>
            </a:r>
          </a:p>
        </p:txBody>
      </p:sp>
      <p:pic>
        <p:nvPicPr>
          <p:cNvPr id="17418" name="图片 17417" descr="7689004_副本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7"/>
          <a:stretch>
            <a:fillRect/>
          </a:stretch>
        </p:blipFill>
        <p:spPr>
          <a:xfrm rot="8340000">
            <a:off x="2762250" y="827485"/>
            <a:ext cx="1197769" cy="1595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22" name="矩形 1742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5328047" y="2842022"/>
            <a:ext cx="1837134" cy="931069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pPr marL="357505" indent="-357505" algn="just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</a:pPr>
            <a:r>
              <a:rPr lang="zh-CN" altLang="en-US" sz="2550" b="1">
                <a:latin typeface="Arial" panose="020B0604020202020204" pitchFamily="34" charset="0"/>
                <a:ea typeface="微软雅黑" panose="020B0503020204020204" charset="-122"/>
              </a:rPr>
              <a:t>当∠i=0°</a:t>
            </a:r>
          </a:p>
          <a:p>
            <a:pPr marL="357505" indent="-357505" algn="just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</a:pPr>
            <a:r>
              <a:rPr lang="zh-CN" altLang="en-US" sz="2550" b="1">
                <a:latin typeface="Arial" panose="020B0604020202020204" pitchFamily="34" charset="0"/>
                <a:ea typeface="微软雅黑" panose="020B0503020204020204" charset="-122"/>
              </a:rPr>
              <a:t>   ∠r=0°</a:t>
            </a:r>
          </a:p>
        </p:txBody>
      </p:sp>
      <p:grpSp>
        <p:nvGrpSpPr>
          <p:cNvPr id="6" name="组合 5"/>
          <p:cNvGrpSpPr/>
          <p:nvPr>
            <p:custDataLst>
              <p:tags r:id="rId4"/>
            </p:custDataLst>
          </p:nvPr>
        </p:nvGrpSpPr>
        <p:grpSpPr>
          <a:xfrm>
            <a:off x="1341755" y="1702435"/>
            <a:ext cx="3618230" cy="2975610"/>
            <a:chOff x="2113" y="2681"/>
            <a:chExt cx="5698" cy="4686"/>
          </a:xfrm>
        </p:grpSpPr>
        <p:grpSp>
          <p:nvGrpSpPr>
            <p:cNvPr id="2" name="组合 17411"/>
            <p:cNvGrpSpPr/>
            <p:nvPr>
              <p:custDataLst>
                <p:tags r:id="rId5"/>
              </p:custDataLst>
            </p:nvPr>
          </p:nvGrpSpPr>
          <p:grpSpPr>
            <a:xfrm>
              <a:off x="2113" y="2681"/>
              <a:ext cx="5698" cy="4686"/>
              <a:chOff x="0" y="0"/>
              <a:chExt cx="7598" cy="6246"/>
            </a:xfrm>
          </p:grpSpPr>
          <p:pic>
            <p:nvPicPr>
              <p:cNvPr id="17412" name="图片 17412" descr="图片1_副本去"/>
              <p:cNvPicPr>
                <a:picLocks noChangeAspect="1"/>
              </p:cNvPicPr>
              <p:nvPr>
                <p:custDataLst>
                  <p:tags r:id="rId14"/>
                </p:custDataLst>
              </p:nvPr>
            </p:nvPicPr>
            <p:blipFill>
              <a:blip r:embed="rId18"/>
              <a:stretch>
                <a:fillRect/>
              </a:stretch>
            </p:blipFill>
            <p:spPr>
              <a:xfrm>
                <a:off x="0" y="0"/>
                <a:ext cx="7598" cy="624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3" name="矩形 17413"/>
              <p:cNvSpPr/>
              <p:nvPr>
                <p:custDataLst>
                  <p:tags r:id="rId15"/>
                </p:custDataLst>
              </p:nvPr>
            </p:nvSpPr>
            <p:spPr>
              <a:xfrm>
                <a:off x="1639" y="568"/>
                <a:ext cx="4650" cy="3364"/>
              </a:xfrm>
              <a:prstGeom prst="rect">
                <a:avLst/>
              </a:prstGeom>
              <a:noFill/>
              <a:ln w="28575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1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7415" name="组合 17414"/>
            <p:cNvGrpSpPr/>
            <p:nvPr>
              <p:custDataLst>
                <p:tags r:id="rId6"/>
              </p:custDataLst>
            </p:nvPr>
          </p:nvGrpSpPr>
          <p:grpSpPr>
            <a:xfrm rot="2700000">
              <a:off x="4217" y="3491"/>
              <a:ext cx="1759" cy="1757"/>
              <a:chOff x="0" y="0"/>
              <a:chExt cx="3566" cy="3562"/>
            </a:xfrm>
          </p:grpSpPr>
          <p:sp>
            <p:nvSpPr>
              <p:cNvPr id="3" name="箭头 844"/>
              <p:cNvSpPr/>
              <p:nvPr>
                <p:custDataLst>
                  <p:tags r:id="rId12"/>
                </p:custDataLst>
              </p:nvPr>
            </p:nvSpPr>
            <p:spPr>
              <a:xfrm>
                <a:off x="0" y="0"/>
                <a:ext cx="1928" cy="1928"/>
              </a:xfrm>
              <a:prstGeom prst="line">
                <a:avLst/>
              </a:prstGeom>
              <a:ln w="2857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7416" name="直接连接符 17416"/>
              <p:cNvSpPr/>
              <p:nvPr>
                <p:custDataLst>
                  <p:tags r:id="rId13"/>
                </p:custDataLst>
              </p:nvPr>
            </p:nvSpPr>
            <p:spPr>
              <a:xfrm>
                <a:off x="1866" y="1862"/>
                <a:ext cx="1701" cy="1701"/>
              </a:xfrm>
              <a:prstGeom prst="line">
                <a:avLst/>
              </a:prstGeom>
              <a:ln w="2857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</p:grpSp>
        <p:grpSp>
          <p:nvGrpSpPr>
            <p:cNvPr id="17419" name="组合 17418"/>
            <p:cNvGrpSpPr/>
            <p:nvPr>
              <p:custDataLst>
                <p:tags r:id="rId7"/>
              </p:custDataLst>
            </p:nvPr>
          </p:nvGrpSpPr>
          <p:grpSpPr>
            <a:xfrm rot="-8100000">
              <a:off x="4224" y="3495"/>
              <a:ext cx="1757" cy="1757"/>
              <a:chOff x="0" y="0"/>
              <a:chExt cx="3566" cy="3562"/>
            </a:xfrm>
          </p:grpSpPr>
          <p:sp>
            <p:nvSpPr>
              <p:cNvPr id="4" name="箭头 844"/>
              <p:cNvSpPr/>
              <p:nvPr>
                <p:custDataLst>
                  <p:tags r:id="rId10"/>
                </p:custDataLst>
              </p:nvPr>
            </p:nvSpPr>
            <p:spPr>
              <a:xfrm>
                <a:off x="0" y="0"/>
                <a:ext cx="1928" cy="1928"/>
              </a:xfrm>
              <a:prstGeom prst="line">
                <a:avLst/>
              </a:prstGeom>
              <a:ln w="285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7420" name="直接连接符 17420"/>
              <p:cNvSpPr/>
              <p:nvPr>
                <p:custDataLst>
                  <p:tags r:id="rId11"/>
                </p:custDataLst>
              </p:nvPr>
            </p:nvSpPr>
            <p:spPr>
              <a:xfrm>
                <a:off x="1866" y="1862"/>
                <a:ext cx="1701" cy="1701"/>
              </a:xfrm>
              <a:prstGeom prst="line">
                <a:avLst/>
              </a:prstGeom>
              <a:ln w="285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</p:grpSp>
        <p:sp>
          <p:nvSpPr>
            <p:cNvPr id="17423" name="文本框 17422"/>
            <p:cNvSpPr txBox="1"/>
            <p:nvPr>
              <p:custDataLst>
                <p:tags r:id="rId8"/>
              </p:custDataLst>
            </p:nvPr>
          </p:nvSpPr>
          <p:spPr>
            <a:xfrm>
              <a:off x="4569" y="4650"/>
              <a:ext cx="377" cy="6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marL="357505" indent="-357505"/>
              <a:r>
                <a:rPr lang="zh-CN" altLang="en-US" sz="2100" b="1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i</a:t>
              </a:r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24" name="文本框 17423"/>
            <p:cNvSpPr txBox="1"/>
            <p:nvPr>
              <p:custDataLst>
                <p:tags r:id="rId9"/>
              </p:custDataLst>
            </p:nvPr>
          </p:nvSpPr>
          <p:spPr>
            <a:xfrm>
              <a:off x="5282" y="4601"/>
              <a:ext cx="377" cy="6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marL="357505" indent="-357505"/>
              <a:r>
                <a:rPr lang="zh-CN" altLang="en-US" sz="2100" b="1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r</a:t>
              </a:r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7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74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  <p:bldP spid="17422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843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28600" y="356553"/>
            <a:ext cx="1981200" cy="523875"/>
          </a:xfrm>
        </p:spPr>
        <p:txBody>
          <a:bodyPr anchor="b"/>
          <a:lstStyle/>
          <a:p>
            <a:r>
              <a:rPr lang="zh-CN" altLang="en-US" b="1"/>
              <a:t>得出结论</a:t>
            </a:r>
          </a:p>
        </p:txBody>
      </p:sp>
      <p:sp>
        <p:nvSpPr>
          <p:cNvPr id="18435" name="内容占位符 18434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9690" y="3806190"/>
            <a:ext cx="9024620" cy="544830"/>
          </a:xfrm>
        </p:spPr>
        <p:txBody>
          <a:bodyPr anchor="t"/>
          <a:lstStyle/>
          <a:p>
            <a:pPr marL="0" indent="0">
              <a:buNone/>
            </a:pPr>
            <a:r>
              <a:rPr lang="zh-CN" altLang="en-US" sz="2800" b="1"/>
              <a:t>1.</a:t>
            </a:r>
            <a:r>
              <a:rPr lang="zh-CN" altLang="en-US" sz="2800" b="1" u="sng"/>
              <a:t>           </a:t>
            </a:r>
            <a:r>
              <a:rPr lang="zh-CN" altLang="en-US" sz="2800" b="1"/>
              <a:t>角等于</a:t>
            </a:r>
            <a:r>
              <a:rPr lang="zh-CN" altLang="en-US" sz="2800" b="1" u="sng"/>
              <a:t>          </a:t>
            </a:r>
            <a:r>
              <a:rPr lang="zh-CN" altLang="en-US" sz="2800" b="1"/>
              <a:t>角。</a:t>
            </a:r>
            <a:r>
              <a:rPr lang="zh-CN" altLang="en-US" sz="2800"/>
              <a:t>简称</a:t>
            </a:r>
            <a:r>
              <a:rPr lang="zh-CN" altLang="en-US" sz="2800" b="1"/>
              <a:t>（</a:t>
            </a:r>
            <a:r>
              <a:rPr lang="zh-CN" altLang="en-US" sz="2800" b="1">
                <a:solidFill>
                  <a:srgbClr val="FF0000"/>
                </a:solidFill>
              </a:rPr>
              <a:t>两角相等</a:t>
            </a:r>
            <a:r>
              <a:rPr lang="zh-CN" altLang="en-US" sz="2800" b="1"/>
              <a:t>）</a:t>
            </a:r>
          </a:p>
        </p:txBody>
      </p:sp>
      <p:graphicFrame>
        <p:nvGraphicFramePr>
          <p:cNvPr id="18437" name="表格 18436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2673350" y="1189435"/>
          <a:ext cx="4050030" cy="2458085"/>
        </p:xfrm>
        <a:graphic>
          <a:graphicData uri="http://schemas.openxmlformats.org/drawingml/2006/table">
            <a:tbl>
              <a:tblPr/>
              <a:tblGrid>
                <a:gridCol w="1350010"/>
                <a:gridCol w="1349375"/>
                <a:gridCol w="1350645"/>
              </a:tblGrid>
              <a:tr h="773430">
                <a:tc>
                  <a:txBody>
                    <a:bodyPr/>
                    <a:lstStyle>
                      <a:lvl1pPr marL="357505" lvl="0" indent="-357505" algn="just" defTabSz="91440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Char char="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357505" lvl="1" indent="-357505" algn="l" defTabSz="91440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accent1"/>
                        </a:buClr>
                        <a:buSzTx/>
                        <a:buFont typeface="幼圆" panose="02010509060101010101" pitchFamily="1" charset="-122"/>
                        <a:buChar char=" "/>
                        <a:defRPr sz="1400" b="0" i="0" u="none" kern="1200" baseline="0">
                          <a:solidFill>
                            <a:schemeClr val="tx1"/>
                          </a:solidFill>
                          <a:latin typeface="幼圆" panose="02010509060101010101" pitchFamily="1" charset="-122"/>
                          <a:ea typeface="幼圆" panose="02010509060101010101" pitchFamily="1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b="1">
                          <a:solidFill>
                            <a:srgbClr val="000000"/>
                          </a:solidFill>
                          <a:latin typeface="Calibri" panose="020F0502020204030204" pitchFamily="2" charset="0"/>
                        </a:rPr>
                        <a:t>实验次数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57505" lvl="0" indent="-357505" algn="just" defTabSz="91440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Char char="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357505" lvl="1" indent="-357505" algn="l" defTabSz="91440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accent1"/>
                        </a:buClr>
                        <a:buSzTx/>
                        <a:buFont typeface="幼圆" panose="02010509060101010101" pitchFamily="1" charset="-122"/>
                        <a:buChar char=" "/>
                        <a:defRPr sz="1400" b="0" i="0" u="none" kern="1200" baseline="0">
                          <a:solidFill>
                            <a:schemeClr val="tx1"/>
                          </a:solidFill>
                          <a:latin typeface="幼圆" panose="02010509060101010101" pitchFamily="1" charset="-122"/>
                          <a:ea typeface="幼圆" panose="02010509060101010101" pitchFamily="1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b="1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入射角∠i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57505" lvl="0" indent="-357505" algn="just" defTabSz="91440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Char char="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357505" lvl="1" indent="-357505" algn="l" defTabSz="91440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accent1"/>
                        </a:buClr>
                        <a:buSzTx/>
                        <a:buFont typeface="幼圆" panose="02010509060101010101" pitchFamily="1" charset="-122"/>
                        <a:buChar char=" "/>
                        <a:defRPr sz="1400" b="0" i="0" u="none" kern="1200" baseline="0">
                          <a:solidFill>
                            <a:schemeClr val="tx1"/>
                          </a:solidFill>
                          <a:latin typeface="幼圆" panose="02010509060101010101" pitchFamily="1" charset="-122"/>
                          <a:ea typeface="幼圆" panose="02010509060101010101" pitchFamily="1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b="1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反射角∠r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420370">
                <a:tc>
                  <a:txBody>
                    <a:bodyPr/>
                    <a:lstStyle>
                      <a:lvl1pPr marL="357505" lvl="0" indent="-357505" algn="just" defTabSz="91440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Char char="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357505" lvl="1" indent="-357505" algn="l" defTabSz="91440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accent1"/>
                        </a:buClr>
                        <a:buSzTx/>
                        <a:buFont typeface="幼圆" panose="02010509060101010101" pitchFamily="1" charset="-122"/>
                        <a:buChar char=" "/>
                        <a:defRPr sz="1400" b="0" i="0" u="none" kern="1200" baseline="0">
                          <a:solidFill>
                            <a:schemeClr val="tx1"/>
                          </a:solidFill>
                          <a:latin typeface="幼圆" panose="02010509060101010101" pitchFamily="1" charset="-122"/>
                          <a:ea typeface="幼圆" panose="02010509060101010101" pitchFamily="1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57505" lvl="0" indent="-357505" algn="just" defTabSz="91440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Char char="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357505" lvl="1" indent="-357505" algn="l" defTabSz="91440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accent1"/>
                        </a:buClr>
                        <a:buSzTx/>
                        <a:buFont typeface="幼圆" panose="02010509060101010101" pitchFamily="1" charset="-122"/>
                        <a:buChar char=" "/>
                        <a:defRPr sz="1400" b="0" i="0" u="none" kern="1200" baseline="0">
                          <a:solidFill>
                            <a:schemeClr val="tx1"/>
                          </a:solidFill>
                          <a:latin typeface="幼圆" panose="02010509060101010101" pitchFamily="1" charset="-122"/>
                          <a:ea typeface="幼圆" panose="02010509060101010101" pitchFamily="1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10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45</a:t>
                      </a:r>
                      <a:r>
                        <a:rPr lang="zh-CN" altLang="en-US" sz="210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°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57505" lvl="0" indent="-357505" algn="just" defTabSz="91440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Char char="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357505" lvl="1" indent="-357505" algn="l" defTabSz="91440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accent1"/>
                        </a:buClr>
                        <a:buSzTx/>
                        <a:buFont typeface="幼圆" panose="02010509060101010101" pitchFamily="1" charset="-122"/>
                        <a:buChar char=" "/>
                        <a:defRPr sz="1400" b="0" i="0" u="none" kern="1200" baseline="0">
                          <a:solidFill>
                            <a:schemeClr val="tx1"/>
                          </a:solidFill>
                          <a:latin typeface="幼圆" panose="02010509060101010101" pitchFamily="1" charset="-122"/>
                          <a:ea typeface="幼圆" panose="02010509060101010101" pitchFamily="1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10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45</a:t>
                      </a:r>
                      <a:r>
                        <a:rPr lang="zh-CN" altLang="en-US" sz="210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°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421640">
                <a:tc>
                  <a:txBody>
                    <a:bodyPr/>
                    <a:lstStyle>
                      <a:lvl1pPr marL="357505" lvl="0" indent="-357505" algn="just" defTabSz="91440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Char char="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357505" lvl="1" indent="-357505" algn="l" defTabSz="91440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accent1"/>
                        </a:buClr>
                        <a:buSzTx/>
                        <a:buFont typeface="幼圆" panose="02010509060101010101" pitchFamily="1" charset="-122"/>
                        <a:buChar char=" "/>
                        <a:defRPr sz="1400" b="0" i="0" u="none" kern="1200" baseline="0">
                          <a:solidFill>
                            <a:schemeClr val="tx1"/>
                          </a:solidFill>
                          <a:latin typeface="幼圆" panose="02010509060101010101" pitchFamily="1" charset="-122"/>
                          <a:ea typeface="幼圆" panose="02010509060101010101" pitchFamily="1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2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57505" lvl="0" indent="-357505" algn="just" defTabSz="91440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Char char="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357505" lvl="1" indent="-357505" algn="l" defTabSz="91440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accent1"/>
                        </a:buClr>
                        <a:buSzTx/>
                        <a:buFont typeface="幼圆" panose="02010509060101010101" pitchFamily="1" charset="-122"/>
                        <a:buChar char=" "/>
                        <a:defRPr sz="1400" b="0" i="0" u="none" kern="1200" baseline="0">
                          <a:solidFill>
                            <a:schemeClr val="tx1"/>
                          </a:solidFill>
                          <a:latin typeface="幼圆" panose="02010509060101010101" pitchFamily="1" charset="-122"/>
                          <a:ea typeface="幼圆" panose="02010509060101010101" pitchFamily="1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10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60</a:t>
                      </a:r>
                      <a:r>
                        <a:rPr lang="zh-CN" altLang="en-US" sz="210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°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57505" lvl="0" indent="-357505" algn="just" defTabSz="91440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Char char="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357505" lvl="1" indent="-357505" algn="l" defTabSz="91440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accent1"/>
                        </a:buClr>
                        <a:buSzTx/>
                        <a:buFont typeface="幼圆" panose="02010509060101010101" pitchFamily="1" charset="-122"/>
                        <a:buChar char=" "/>
                        <a:defRPr sz="1400" b="0" i="0" u="none" kern="1200" baseline="0">
                          <a:solidFill>
                            <a:schemeClr val="tx1"/>
                          </a:solidFill>
                          <a:latin typeface="幼圆" panose="02010509060101010101" pitchFamily="1" charset="-122"/>
                          <a:ea typeface="幼圆" panose="02010509060101010101" pitchFamily="1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10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60</a:t>
                      </a:r>
                      <a:r>
                        <a:rPr lang="zh-CN" altLang="en-US" sz="210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°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421005">
                <a:tc>
                  <a:txBody>
                    <a:bodyPr/>
                    <a:lstStyle>
                      <a:lvl1pPr marL="357505" lvl="0" indent="-357505" algn="just" defTabSz="91440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Char char="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357505" lvl="1" indent="-357505" algn="l" defTabSz="91440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accent1"/>
                        </a:buClr>
                        <a:buSzTx/>
                        <a:buFont typeface="幼圆" panose="02010509060101010101" pitchFamily="1" charset="-122"/>
                        <a:buChar char=" "/>
                        <a:defRPr sz="1400" b="0" i="0" u="none" kern="1200" baseline="0">
                          <a:solidFill>
                            <a:schemeClr val="tx1"/>
                          </a:solidFill>
                          <a:latin typeface="幼圆" panose="02010509060101010101" pitchFamily="1" charset="-122"/>
                          <a:ea typeface="幼圆" panose="02010509060101010101" pitchFamily="1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3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57505" lvl="0" indent="-357505" algn="just" defTabSz="91440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Char char="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357505" lvl="1" indent="-357505" algn="l" defTabSz="91440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accent1"/>
                        </a:buClr>
                        <a:buSzTx/>
                        <a:buFont typeface="幼圆" panose="02010509060101010101" pitchFamily="1" charset="-122"/>
                        <a:buChar char=" "/>
                        <a:defRPr sz="1400" b="0" i="0" u="none" kern="1200" baseline="0">
                          <a:solidFill>
                            <a:schemeClr val="tx1"/>
                          </a:solidFill>
                          <a:latin typeface="幼圆" panose="02010509060101010101" pitchFamily="1" charset="-122"/>
                          <a:ea typeface="幼圆" panose="02010509060101010101" pitchFamily="1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10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75</a:t>
                      </a:r>
                      <a:r>
                        <a:rPr lang="zh-CN" altLang="en-US" sz="210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°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57505" lvl="0" indent="-357505" algn="just" defTabSz="91440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Char char="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357505" lvl="1" indent="-357505" algn="l" defTabSz="91440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accent1"/>
                        </a:buClr>
                        <a:buSzTx/>
                        <a:buFont typeface="幼圆" panose="02010509060101010101" pitchFamily="1" charset="-122"/>
                        <a:buChar char=" "/>
                        <a:defRPr sz="1400" b="0" i="0" u="none" kern="1200" baseline="0">
                          <a:solidFill>
                            <a:schemeClr val="tx1"/>
                          </a:solidFill>
                          <a:latin typeface="幼圆" panose="02010509060101010101" pitchFamily="1" charset="-122"/>
                          <a:ea typeface="幼圆" panose="02010509060101010101" pitchFamily="1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10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75</a:t>
                      </a:r>
                      <a:r>
                        <a:rPr lang="zh-CN" altLang="en-US" sz="210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°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421640">
                <a:tc>
                  <a:txBody>
                    <a:bodyPr/>
                    <a:lstStyle>
                      <a:lvl1pPr marL="357505" lvl="0" indent="-357505" algn="just" defTabSz="91440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Char char="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357505" lvl="1" indent="-357505" algn="l" defTabSz="91440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accent1"/>
                        </a:buClr>
                        <a:buSzTx/>
                        <a:buFont typeface="幼圆" panose="02010509060101010101" pitchFamily="1" charset="-122"/>
                        <a:buChar char=" "/>
                        <a:defRPr sz="1400" b="0" i="0" u="none" kern="1200" baseline="0">
                          <a:solidFill>
                            <a:schemeClr val="tx1"/>
                          </a:solidFill>
                          <a:latin typeface="幼圆" panose="02010509060101010101" pitchFamily="1" charset="-122"/>
                          <a:ea typeface="幼圆" panose="02010509060101010101" pitchFamily="1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4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57505" lvl="0" indent="-357505" algn="just" defTabSz="91440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Char char="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357505" lvl="1" indent="-357505" algn="l" defTabSz="91440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accent1"/>
                        </a:buClr>
                        <a:buSzTx/>
                        <a:buFont typeface="幼圆" panose="02010509060101010101" pitchFamily="1" charset="-122"/>
                        <a:buChar char=" "/>
                        <a:defRPr sz="1400" b="0" i="0" u="none" kern="1200" baseline="0">
                          <a:solidFill>
                            <a:schemeClr val="tx1"/>
                          </a:solidFill>
                          <a:latin typeface="幼圆" panose="02010509060101010101" pitchFamily="1" charset="-122"/>
                          <a:ea typeface="幼圆" panose="02010509060101010101" pitchFamily="1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10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0</a:t>
                      </a:r>
                      <a:r>
                        <a:rPr lang="zh-CN" altLang="en-US" sz="210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°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57505" lvl="0" indent="-357505" algn="just" defTabSz="91440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Char char="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357505" lvl="1" indent="-357505" algn="l" defTabSz="91440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accent1"/>
                        </a:buClr>
                        <a:buSzTx/>
                        <a:buFont typeface="幼圆" panose="02010509060101010101" pitchFamily="1" charset="-122"/>
                        <a:buChar char=" "/>
                        <a:defRPr sz="1400" b="0" i="0" u="none" kern="1200" baseline="0">
                          <a:solidFill>
                            <a:schemeClr val="tx1"/>
                          </a:solidFill>
                          <a:latin typeface="幼圆" panose="02010509060101010101" pitchFamily="1" charset="-122"/>
                          <a:ea typeface="幼圆" panose="02010509060101010101" pitchFamily="1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幼圆" panose="02010509060101010101" pitchFamily="1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10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0</a:t>
                      </a:r>
                      <a:r>
                        <a:rPr lang="zh-CN" altLang="en-US" sz="210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°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570230" y="3815080"/>
            <a:ext cx="1053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反射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2673350" y="3785235"/>
            <a:ext cx="1053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入射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/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9457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83356" y="390605"/>
            <a:ext cx="4032647" cy="523875"/>
          </a:xfrm>
        </p:spPr>
        <p:txBody>
          <a:bodyPr anchor="b"/>
          <a:lstStyle/>
          <a:p>
            <a:r>
              <a:rPr lang="zh-CN" altLang="en-US"/>
              <a:t>观察三线的位置关系</a:t>
            </a:r>
          </a:p>
        </p:txBody>
      </p:sp>
      <p:pic>
        <p:nvPicPr>
          <p:cNvPr id="19459" name="图片 19458" descr="W0201410293522588490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863215" y="967740"/>
            <a:ext cx="3284855" cy="27031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0" name="内容占位符 19459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79375" y="3813810"/>
            <a:ext cx="8962390" cy="748030"/>
          </a:xfrm>
        </p:spPr>
        <p:txBody>
          <a:bodyPr vert="horz" wrap="square" anchor="t"/>
          <a:lstStyle/>
          <a:p>
            <a:pPr>
              <a:lnSpc>
                <a:spcPct val="90000"/>
              </a:lnSpc>
            </a:pPr>
            <a:r>
              <a:rPr lang="zh-CN" altLang="en-US" sz="2800" b="1"/>
              <a:t>2.</a:t>
            </a:r>
            <a:r>
              <a:rPr lang="zh-CN" altLang="en-US" sz="2800" b="1" u="sng"/>
              <a:t>              </a:t>
            </a:r>
            <a:r>
              <a:rPr lang="zh-CN" altLang="en-US" sz="2800" b="1"/>
              <a:t>线和</a:t>
            </a:r>
            <a:r>
              <a:rPr lang="zh-CN" altLang="en-US" sz="2800" b="1" u="sng"/>
              <a:t>              </a:t>
            </a:r>
            <a:r>
              <a:rPr lang="zh-CN" altLang="en-US" sz="2800" b="1"/>
              <a:t>线分居</a:t>
            </a:r>
            <a:r>
              <a:rPr lang="zh-CN" altLang="en-US" sz="2800" b="1">
                <a:solidFill>
                  <a:schemeClr val="hlink"/>
                </a:solidFill>
              </a:rPr>
              <a:t>法线</a:t>
            </a:r>
            <a:r>
              <a:rPr lang="zh-CN" altLang="en-US" sz="2800" b="1"/>
              <a:t>两侧。</a:t>
            </a:r>
            <a:r>
              <a:rPr lang="zh-CN" altLang="en-US" sz="2800"/>
              <a:t>简称</a:t>
            </a:r>
            <a:r>
              <a:rPr lang="zh-CN" altLang="en-US" sz="2800" b="1"/>
              <a:t>（</a:t>
            </a:r>
            <a:r>
              <a:rPr lang="zh-CN" altLang="en-US" sz="2800" b="1">
                <a:solidFill>
                  <a:srgbClr val="FF5050"/>
                </a:solidFill>
              </a:rPr>
              <a:t>两线异侧</a:t>
            </a:r>
            <a:r>
              <a:rPr lang="zh-CN" altLang="en-US" sz="2800" b="1"/>
              <a:t>）</a:t>
            </a: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785495" y="3743325"/>
            <a:ext cx="12814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入射光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2865755" y="3743325"/>
            <a:ext cx="12814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反射光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60" grpId="0" build="p"/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20481" descr="W0201410293522588490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440656" y="1269206"/>
            <a:ext cx="2952750" cy="243006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内容占位符 2048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81280" y="4100830"/>
            <a:ext cx="8931275" cy="937895"/>
          </a:xfrm>
        </p:spPr>
        <p:txBody>
          <a:bodyPr vert="horz" wrap="square" anchor="t"/>
          <a:lstStyle/>
          <a:p>
            <a:pPr>
              <a:lnSpc>
                <a:spcPct val="100000"/>
              </a:lnSpc>
            </a:pPr>
            <a:r>
              <a:rPr lang="zh-CN" altLang="en-US" sz="2800" b="1"/>
              <a:t>3.</a:t>
            </a:r>
            <a:r>
              <a:rPr lang="zh-CN" altLang="en-US" sz="2800" b="1" u="sng"/>
              <a:t>             </a:t>
            </a:r>
            <a:r>
              <a:rPr lang="zh-CN" altLang="en-US" sz="2800" b="1"/>
              <a:t>线、</a:t>
            </a:r>
            <a:r>
              <a:rPr lang="zh-CN" altLang="en-US" sz="2800" b="1" u="sng"/>
              <a:t>             </a:t>
            </a:r>
            <a:r>
              <a:rPr lang="zh-CN" altLang="en-US" sz="2800" b="1"/>
              <a:t>线、</a:t>
            </a:r>
            <a:r>
              <a:rPr lang="zh-CN" altLang="en-US" sz="2800" b="1" u="sng"/>
              <a:t>             </a:t>
            </a:r>
            <a:r>
              <a:rPr lang="zh-CN" altLang="en-US" sz="2800" b="1"/>
              <a:t>线在同一平面内。</a:t>
            </a:r>
            <a:r>
              <a:rPr lang="zh-CN" altLang="en-US" sz="2800"/>
              <a:t>简称</a:t>
            </a:r>
            <a:r>
              <a:rPr lang="zh-CN" altLang="en-US" sz="2800" b="1"/>
              <a:t>（</a:t>
            </a:r>
            <a:r>
              <a:rPr lang="zh-CN" altLang="en-US" sz="2800" b="1">
                <a:solidFill>
                  <a:srgbClr val="FF0000"/>
                </a:solidFill>
              </a:rPr>
              <a:t>三线共面</a:t>
            </a:r>
            <a:r>
              <a:rPr lang="zh-CN" altLang="en-US" sz="2800" b="1"/>
              <a:t>）</a:t>
            </a:r>
          </a:p>
        </p:txBody>
      </p:sp>
      <p:sp>
        <p:nvSpPr>
          <p:cNvPr id="20484" name="标题 2048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-34925" y="324485"/>
            <a:ext cx="8806180" cy="518160"/>
          </a:xfrm>
        </p:spPr>
        <p:txBody>
          <a:bodyPr anchor="b"/>
          <a:lstStyle/>
          <a:p>
            <a:r>
              <a:rPr lang="zh-CN" altLang="en-US" sz="3000"/>
              <a:t>思考：如果将纸板前折或后折还能看见反射光线吗？</a:t>
            </a:r>
          </a:p>
        </p:txBody>
      </p:sp>
      <p:pic>
        <p:nvPicPr>
          <p:cNvPr id="20485" name="图片 20484" descr="W02014102935245806507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464844" y="1160860"/>
            <a:ext cx="2950369" cy="24300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6" name="矩形 20485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6821091" y="1446610"/>
            <a:ext cx="1674019" cy="702469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pPr marL="357505" indent="-357505" algn="just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不能</a:t>
            </a: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703580" y="4042410"/>
            <a:ext cx="12814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入射光</a:t>
            </a: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2716530" y="4042410"/>
            <a:ext cx="12814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反射光</a:t>
            </a: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4805680" y="4042410"/>
            <a:ext cx="12814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</a:rPr>
              <a:t>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/>
      <p:bldP spid="20484" grpId="0"/>
      <p:bldP spid="2" grpId="0"/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22529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556" y="385763"/>
            <a:ext cx="3979069" cy="523875"/>
          </a:xfrm>
        </p:spPr>
        <p:txBody>
          <a:bodyPr anchor="b"/>
          <a:lstStyle/>
          <a:p>
            <a:r>
              <a:rPr lang="zh-CN" altLang="en-US" b="1"/>
              <a:t>总结：光的反射定律</a:t>
            </a:r>
          </a:p>
        </p:txBody>
      </p:sp>
      <p:sp>
        <p:nvSpPr>
          <p:cNvPr id="22531" name="内容占位符 22530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07950" y="1078865"/>
            <a:ext cx="8786495" cy="3376930"/>
          </a:xfrm>
        </p:spPr>
        <p:txBody>
          <a:bodyPr anchor="t"/>
          <a:lstStyle/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1.三线共面</a:t>
            </a:r>
            <a:endParaRPr lang="zh-CN" altLang="en-US" sz="3200" b="1">
              <a:solidFill>
                <a:srgbClr val="FF5050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3200" b="1"/>
              <a:t>反射光线、入射光线、法线在同一平面内</a:t>
            </a:r>
          </a:p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2.两线异侧</a:t>
            </a:r>
            <a:endParaRPr lang="zh-CN" altLang="en-US" sz="3200" b="1">
              <a:solidFill>
                <a:srgbClr val="FF5050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3200" b="1">
                <a:sym typeface="Arial" panose="020B0604020202020204" pitchFamily="34" charset="0"/>
              </a:rPr>
              <a:t>反射光线和入射光线分居法线两侧</a:t>
            </a:r>
          </a:p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3.两角相等</a:t>
            </a:r>
            <a:endParaRPr lang="zh-CN" altLang="en-US" sz="3200" b="1">
              <a:solidFill>
                <a:srgbClr val="FF5050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3200" b="1">
                <a:sym typeface="Arial" panose="020B0604020202020204" pitchFamily="34" charset="0"/>
              </a:rPr>
              <a:t>反射角等于入射角</a:t>
            </a:r>
            <a:endParaRPr lang="zh-CN" altLang="en-US" sz="3200" b="1">
              <a:solidFill>
                <a:srgbClr val="FF5050"/>
              </a:solidFill>
              <a:sym typeface="Arial" panose="020B0604020202020204" pitchFamily="34" charset="0"/>
            </a:endParaRPr>
          </a:p>
        </p:txBody>
      </p:sp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4"/>
            </p:custDataLst>
          </p:nvPr>
        </p:nvGraphicFramePr>
        <p:xfrm>
          <a:off x="4114800" y="246380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r:id="rId7" imgW="914400" imgH="215900" progId="Equation.KSEE3">
                  <p:embed/>
                </p:oleObj>
              </mc:Choice>
              <mc:Fallback>
                <p:oleObj r:id="rId7" imgW="914400" imgH="2159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114800" y="246380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4294505" y="3929380"/>
            <a:ext cx="7816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★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内容占位符 21505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81280" y="3853180"/>
            <a:ext cx="8960485" cy="1166495"/>
          </a:xfrm>
        </p:spPr>
        <p:txBody>
          <a:bodyPr vert="horz" wrap="square" anchor="t"/>
          <a:lstStyle/>
          <a:p>
            <a:pPr>
              <a:lnSpc>
                <a:spcPct val="100000"/>
              </a:lnSpc>
            </a:pPr>
            <a:r>
              <a:rPr lang="zh-CN" altLang="en-US" sz="3600" b="1"/>
              <a:t>4.这表明，在光的反射现象中，光路是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3600" b="1" u="sng"/>
              <a:t>            </a:t>
            </a:r>
            <a:r>
              <a:rPr lang="zh-CN" altLang="en-US" sz="3600" b="1"/>
              <a:t>的。</a:t>
            </a:r>
            <a:r>
              <a:rPr lang="zh-CN" altLang="en-US" sz="3600"/>
              <a:t>简称</a:t>
            </a:r>
            <a:r>
              <a:rPr lang="zh-CN" altLang="en-US" sz="3600" b="1"/>
              <a:t>（</a:t>
            </a:r>
            <a:r>
              <a:rPr lang="zh-CN" altLang="en-US" sz="3600" b="1">
                <a:solidFill>
                  <a:srgbClr val="FF0000"/>
                </a:solidFill>
              </a:rPr>
              <a:t>光路可逆</a:t>
            </a:r>
            <a:r>
              <a:rPr lang="zh-CN" altLang="en-US" sz="3600" b="1"/>
              <a:t>）</a:t>
            </a:r>
          </a:p>
        </p:txBody>
      </p:sp>
      <p:grpSp>
        <p:nvGrpSpPr>
          <p:cNvPr id="2" name="组合 21506"/>
          <p:cNvGrpSpPr/>
          <p:nvPr>
            <p:custDataLst>
              <p:tags r:id="rId2"/>
            </p:custDataLst>
          </p:nvPr>
        </p:nvGrpSpPr>
        <p:grpSpPr>
          <a:xfrm>
            <a:off x="938213" y="754856"/>
            <a:ext cx="3619500" cy="2975372"/>
            <a:chOff x="0" y="0"/>
            <a:chExt cx="7598" cy="6246"/>
          </a:xfrm>
        </p:grpSpPr>
        <p:pic>
          <p:nvPicPr>
            <p:cNvPr id="21507" name="图片 21507" descr="图片1_副本去"/>
            <p:cNvPicPr>
              <a:picLocks noChangeAspect="1"/>
            </p:cNvPicPr>
            <p:nvPr>
              <p:custDataLst>
                <p:tags r:id="rId24"/>
              </p:custDataLst>
            </p:nvPr>
          </p:nvPicPr>
          <p:blipFill>
            <a:blip r:embed="rId27"/>
            <a:stretch>
              <a:fillRect/>
            </a:stretch>
          </p:blipFill>
          <p:spPr>
            <a:xfrm>
              <a:off x="0" y="0"/>
              <a:ext cx="7598" cy="624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08" name="矩形 21508"/>
            <p:cNvSpPr/>
            <p:nvPr>
              <p:custDataLst>
                <p:tags r:id="rId25"/>
              </p:custDataLst>
            </p:nvPr>
          </p:nvSpPr>
          <p:spPr>
            <a:xfrm>
              <a:off x="1639" y="568"/>
              <a:ext cx="4650" cy="3364"/>
            </a:xfrm>
            <a:prstGeom prst="rect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1510" name="组合 21509"/>
          <p:cNvGrpSpPr/>
          <p:nvPr>
            <p:custDataLst>
              <p:tags r:id="rId3"/>
            </p:custDataLst>
          </p:nvPr>
        </p:nvGrpSpPr>
        <p:grpSpPr>
          <a:xfrm>
            <a:off x="1688306" y="1482328"/>
            <a:ext cx="1135856" cy="1134665"/>
            <a:chOff x="0" y="0"/>
            <a:chExt cx="3566" cy="3562"/>
          </a:xfrm>
        </p:grpSpPr>
        <p:sp>
          <p:nvSpPr>
            <p:cNvPr id="3" name="箭头 844"/>
            <p:cNvSpPr/>
            <p:nvPr>
              <p:custDataLst>
                <p:tags r:id="rId22"/>
              </p:custDataLst>
            </p:nvPr>
          </p:nvSpPr>
          <p:spPr>
            <a:xfrm>
              <a:off x="0" y="0"/>
              <a:ext cx="1928" cy="1928"/>
            </a:xfrm>
            <a:prstGeom prst="line">
              <a:avLst/>
            </a:prstGeom>
            <a:ln w="28575" cap="flat" cmpd="sng">
              <a:solidFill>
                <a:srgbClr val="FF5050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1511" name="直接连接符 21511"/>
            <p:cNvSpPr/>
            <p:nvPr>
              <p:custDataLst>
                <p:tags r:id="rId23"/>
              </p:custDataLst>
            </p:nvPr>
          </p:nvSpPr>
          <p:spPr>
            <a:xfrm>
              <a:off x="1866" y="1862"/>
              <a:ext cx="1701" cy="1701"/>
            </a:xfrm>
            <a:prstGeom prst="line">
              <a:avLst/>
            </a:prstGeom>
            <a:ln w="2857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</p:grpSp>
      <p:pic>
        <p:nvPicPr>
          <p:cNvPr id="21513" name="图片 21512" descr="7689004_副本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8"/>
          <a:stretch>
            <a:fillRect/>
          </a:stretch>
        </p:blipFill>
        <p:spPr>
          <a:xfrm rot="5460000">
            <a:off x="941785" y="464344"/>
            <a:ext cx="1197769" cy="1407319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1514" name="组合 21513"/>
          <p:cNvGrpSpPr/>
          <p:nvPr>
            <p:custDataLst>
              <p:tags r:id="rId5"/>
            </p:custDataLst>
          </p:nvPr>
        </p:nvGrpSpPr>
        <p:grpSpPr>
          <a:xfrm rot="-5400000">
            <a:off x="2818210" y="1496616"/>
            <a:ext cx="1133475" cy="1133475"/>
            <a:chOff x="0" y="0"/>
            <a:chExt cx="3566" cy="3562"/>
          </a:xfrm>
        </p:grpSpPr>
        <p:sp>
          <p:nvSpPr>
            <p:cNvPr id="4" name="箭头 844"/>
            <p:cNvSpPr/>
            <p:nvPr>
              <p:custDataLst>
                <p:tags r:id="rId20"/>
              </p:custDataLst>
            </p:nvPr>
          </p:nvSpPr>
          <p:spPr>
            <a:xfrm>
              <a:off x="0" y="0"/>
              <a:ext cx="1928" cy="1928"/>
            </a:xfrm>
            <a:prstGeom prst="line">
              <a:avLst/>
            </a:prstGeom>
            <a:ln w="28575" cap="flat" cmpd="sng">
              <a:solidFill>
                <a:srgbClr val="FF5050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1515" name="直接连接符 21515"/>
            <p:cNvSpPr/>
            <p:nvPr>
              <p:custDataLst>
                <p:tags r:id="rId21"/>
              </p:custDataLst>
            </p:nvPr>
          </p:nvSpPr>
          <p:spPr>
            <a:xfrm>
              <a:off x="1866" y="1862"/>
              <a:ext cx="1701" cy="1701"/>
            </a:xfrm>
            <a:prstGeom prst="line">
              <a:avLst/>
            </a:prstGeom>
            <a:ln w="2857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21517" name="任意多边形 21516"/>
          <p:cNvSpPr/>
          <p:nvPr>
            <p:custDataLst>
              <p:tags r:id="rId6"/>
            </p:custDataLst>
          </p:nvPr>
        </p:nvSpPr>
        <p:spPr>
          <a:xfrm rot="1500000" flipH="1">
            <a:off x="2571750" y="2174081"/>
            <a:ext cx="210741" cy="211931"/>
          </a:xfrm>
          <a:custGeom>
            <a:avLst/>
            <a:gdLst/>
            <a:ahLst/>
            <a:cxnLst>
              <a:cxn ang="270">
                <a:pos x="0" y="0"/>
              </a:cxn>
              <a:cxn ang="90">
                <a:pos x="21600" y="21600"/>
              </a:cxn>
              <a:cxn ang="90">
                <a:pos x="0" y="21600"/>
              </a:cxn>
            </a:cxnLst>
            <a:rect l="0" t="0" r="0" b="0"/>
            <a:pathLst>
              <a:path w="21600" h="21600" fill="none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</a:path>
              <a:path w="21600" h="21600" stroke="0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857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21518" name="任意多边形 21517"/>
          <p:cNvSpPr/>
          <p:nvPr>
            <p:custDataLst>
              <p:tags r:id="rId7"/>
            </p:custDataLst>
          </p:nvPr>
        </p:nvSpPr>
        <p:spPr>
          <a:xfrm rot="4500000" flipH="1">
            <a:off x="2868216" y="2099072"/>
            <a:ext cx="239315" cy="239315"/>
          </a:xfrm>
          <a:custGeom>
            <a:avLst/>
            <a:gdLst/>
            <a:ahLst/>
            <a:cxnLst>
              <a:cxn ang="270">
                <a:pos x="0" y="0"/>
              </a:cxn>
              <a:cxn ang="90">
                <a:pos x="21600" y="21600"/>
              </a:cxn>
              <a:cxn ang="90">
                <a:pos x="0" y="21600"/>
              </a:cxn>
            </a:cxnLst>
            <a:rect l="0" t="0" r="0" b="0"/>
            <a:pathLst>
              <a:path w="21600" h="21600" fill="none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</a:path>
              <a:path w="21600" h="21600" stroke="0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857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21519" name="文本框 21518"/>
          <p:cNvSpPr txBox="1"/>
          <p:nvPr>
            <p:custDataLst>
              <p:tags r:id="rId8"/>
            </p:custDataLst>
          </p:nvPr>
        </p:nvSpPr>
        <p:spPr>
          <a:xfrm>
            <a:off x="2511028" y="1843088"/>
            <a:ext cx="239315" cy="414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57505" indent="-357505"/>
            <a:r>
              <a:rPr lang="zh-CN" altLang="en-US" sz="2100" b="1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i</a:t>
            </a:r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20" name="文本框 21519"/>
          <p:cNvSpPr txBox="1"/>
          <p:nvPr>
            <p:custDataLst>
              <p:tags r:id="rId9"/>
            </p:custDataLst>
          </p:nvPr>
        </p:nvSpPr>
        <p:spPr>
          <a:xfrm>
            <a:off x="2963466" y="1812131"/>
            <a:ext cx="239315" cy="414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57505" indent="-357505"/>
            <a:r>
              <a:rPr lang="zh-CN" altLang="en-US" sz="2100" b="1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r</a:t>
            </a:r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21" name="标题 21520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5015230" y="1397000"/>
            <a:ext cx="4070350" cy="1785620"/>
          </a:xfrm>
        </p:spPr>
        <p:txBody>
          <a:bodyPr anchor="b"/>
          <a:lstStyle/>
          <a:p>
            <a:pPr>
              <a:lnSpc>
                <a:spcPct val="150000"/>
              </a:lnSpc>
            </a:pPr>
            <a:r>
              <a:rPr lang="zh-CN" altLang="en-US" sz="2700"/>
              <a:t>思考：如果让光逆着反射光线的方向射到镜面，那么，它的反射光线会逆着原来的入射光线射出吗？</a:t>
            </a:r>
          </a:p>
        </p:txBody>
      </p:sp>
      <p:pic>
        <p:nvPicPr>
          <p:cNvPr id="21522" name="图片 21521" descr="7689004_副本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8"/>
          <a:stretch>
            <a:fillRect/>
          </a:stretch>
        </p:blipFill>
        <p:spPr>
          <a:xfrm rot="5460000" flipV="1">
            <a:off x="3580210" y="370285"/>
            <a:ext cx="1197769" cy="1560909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1523" name="组合 21522"/>
          <p:cNvGrpSpPr/>
          <p:nvPr>
            <p:custDataLst>
              <p:tags r:id="rId12"/>
            </p:custDataLst>
          </p:nvPr>
        </p:nvGrpSpPr>
        <p:grpSpPr>
          <a:xfrm rot="10800000">
            <a:off x="1684735" y="1487091"/>
            <a:ext cx="1144190" cy="1125140"/>
            <a:chOff x="0" y="0"/>
            <a:chExt cx="3566" cy="3562"/>
          </a:xfrm>
        </p:grpSpPr>
        <p:sp>
          <p:nvSpPr>
            <p:cNvPr id="5" name="箭头 844"/>
            <p:cNvSpPr/>
            <p:nvPr>
              <p:custDataLst>
                <p:tags r:id="rId18"/>
              </p:custDataLst>
            </p:nvPr>
          </p:nvSpPr>
          <p:spPr>
            <a:xfrm>
              <a:off x="0" y="0"/>
              <a:ext cx="1928" cy="1928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1524" name="直接连接符 21524"/>
            <p:cNvSpPr/>
            <p:nvPr>
              <p:custDataLst>
                <p:tags r:id="rId19"/>
              </p:custDataLst>
            </p:nvPr>
          </p:nvSpPr>
          <p:spPr>
            <a:xfrm>
              <a:off x="1866" y="1862"/>
              <a:ext cx="1701" cy="1701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21526" name="组合 21525"/>
          <p:cNvGrpSpPr/>
          <p:nvPr>
            <p:custDataLst>
              <p:tags r:id="rId13"/>
            </p:custDataLst>
          </p:nvPr>
        </p:nvGrpSpPr>
        <p:grpSpPr>
          <a:xfrm rot="5280000">
            <a:off x="2863453" y="1482329"/>
            <a:ext cx="1060847" cy="1152525"/>
            <a:chOff x="0" y="0"/>
            <a:chExt cx="3566" cy="3562"/>
          </a:xfrm>
        </p:grpSpPr>
        <p:sp>
          <p:nvSpPr>
            <p:cNvPr id="6" name="箭头 844"/>
            <p:cNvSpPr/>
            <p:nvPr>
              <p:custDataLst>
                <p:tags r:id="rId16"/>
              </p:custDataLst>
            </p:nvPr>
          </p:nvSpPr>
          <p:spPr>
            <a:xfrm>
              <a:off x="0" y="0"/>
              <a:ext cx="1928" cy="1928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1527" name="直接连接符 21527"/>
            <p:cNvSpPr/>
            <p:nvPr>
              <p:custDataLst>
                <p:tags r:id="rId17"/>
              </p:custDataLst>
            </p:nvPr>
          </p:nvSpPr>
          <p:spPr>
            <a:xfrm>
              <a:off x="1866" y="1862"/>
              <a:ext cx="1701" cy="1701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7" name="TextBox 2"/>
          <p:cNvSpPr txBox="1"/>
          <p:nvPr>
            <p:custDataLst>
              <p:tags r:id="rId14"/>
            </p:custDataLst>
          </p:nvPr>
        </p:nvSpPr>
        <p:spPr>
          <a:xfrm>
            <a:off x="0" y="379730"/>
            <a:ext cx="2474595" cy="521970"/>
          </a:xfrm>
          <a:prstGeom prst="rect">
            <a:avLst/>
          </a:prstGeom>
          <a:solidFill>
            <a:srgbClr val="00B0F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</a:rPr>
              <a:t>光路的可逆性</a:t>
            </a:r>
          </a:p>
        </p:txBody>
      </p:sp>
      <p:sp>
        <p:nvSpPr>
          <p:cNvPr id="8" name="文本框 7"/>
          <p:cNvSpPr txBox="1"/>
          <p:nvPr>
            <p:custDataLst>
              <p:tags r:id="rId15"/>
            </p:custDataLst>
          </p:nvPr>
        </p:nvSpPr>
        <p:spPr>
          <a:xfrm>
            <a:off x="274955" y="4497705"/>
            <a:ext cx="12814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可 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/>
          <p:cNvSpPr txBox="1"/>
          <p:nvPr>
            <p:custDataLst>
              <p:tags r:id="rId1"/>
            </p:custDataLst>
          </p:nvPr>
        </p:nvSpPr>
        <p:spPr>
          <a:xfrm>
            <a:off x="0" y="379730"/>
            <a:ext cx="2474595" cy="521970"/>
          </a:xfrm>
          <a:prstGeom prst="rect">
            <a:avLst/>
          </a:prstGeom>
          <a:solidFill>
            <a:srgbClr val="00B0F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</a:rPr>
              <a:t>光路的可逆性</a:t>
            </a:r>
          </a:p>
        </p:txBody>
      </p:sp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115570" y="800735"/>
            <a:ext cx="891286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【例题】</a:t>
            </a:r>
            <a:r>
              <a:rPr lang="en-US" altLang="zh-CN" sz="2800" b="1">
                <a:latin typeface="宋体" panose="02010600030101010101" pitchFamily="2" charset="-122"/>
              </a:rPr>
              <a:t>如果你在一块平面镜中看到一个同学的眼睛，那么这个同学也能否通过镜子看到你的眼睛？</a:t>
            </a:r>
          </a:p>
        </p:txBody>
      </p:sp>
      <p:grpSp>
        <p:nvGrpSpPr>
          <p:cNvPr id="20" name="组合 19"/>
          <p:cNvGrpSpPr/>
          <p:nvPr>
            <p:custDataLst>
              <p:tags r:id="rId3"/>
            </p:custDataLst>
          </p:nvPr>
        </p:nvGrpSpPr>
        <p:grpSpPr>
          <a:xfrm>
            <a:off x="1513840" y="2357755"/>
            <a:ext cx="5511800" cy="2118360"/>
            <a:chOff x="2271" y="3713"/>
            <a:chExt cx="8680" cy="3336"/>
          </a:xfrm>
        </p:grpSpPr>
        <p:grpSp>
          <p:nvGrpSpPr>
            <p:cNvPr id="17" name="组合 16"/>
            <p:cNvGrpSpPr/>
            <p:nvPr>
              <p:custDataLst>
                <p:tags r:id="rId12"/>
              </p:custDataLst>
            </p:nvPr>
          </p:nvGrpSpPr>
          <p:grpSpPr>
            <a:xfrm>
              <a:off x="2271" y="3713"/>
              <a:ext cx="8681" cy="3336"/>
              <a:chOff x="2271" y="4504"/>
              <a:chExt cx="8681" cy="3336"/>
            </a:xfrm>
          </p:grpSpPr>
          <p:grpSp>
            <p:nvGrpSpPr>
              <p:cNvPr id="14" name="组合 13"/>
              <p:cNvGrpSpPr/>
              <p:nvPr>
                <p:custDataLst>
                  <p:tags r:id="rId15"/>
                </p:custDataLst>
              </p:nvPr>
            </p:nvGrpSpPr>
            <p:grpSpPr>
              <a:xfrm>
                <a:off x="2549" y="4504"/>
                <a:ext cx="8092" cy="2720"/>
                <a:chOff x="1984" y="4504"/>
                <a:chExt cx="8092" cy="2720"/>
              </a:xfrm>
            </p:grpSpPr>
            <p:sp>
              <p:nvSpPr>
                <p:cNvPr id="11" name="椭圆 10"/>
                <p:cNvSpPr/>
                <p:nvPr>
                  <p:custDataLst>
                    <p:tags r:id="rId18"/>
                  </p:custDataLst>
                </p:nvPr>
              </p:nvSpPr>
              <p:spPr>
                <a:xfrm>
                  <a:off x="1984" y="5524"/>
                  <a:ext cx="453" cy="1701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" name="椭圆 11"/>
                <p:cNvSpPr/>
                <p:nvPr>
                  <p:custDataLst>
                    <p:tags r:id="rId19"/>
                  </p:custDataLst>
                </p:nvPr>
              </p:nvSpPr>
              <p:spPr>
                <a:xfrm>
                  <a:off x="9624" y="5524"/>
                  <a:ext cx="453" cy="1701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矩形 12"/>
                <p:cNvSpPr/>
                <p:nvPr>
                  <p:custDataLst>
                    <p:tags r:id="rId20"/>
                  </p:custDataLst>
                </p:nvPr>
              </p:nvSpPr>
              <p:spPr>
                <a:xfrm>
                  <a:off x="4705" y="4504"/>
                  <a:ext cx="2382" cy="119"/>
                </a:xfrm>
                <a:prstGeom prst="rect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5" name="文本框 14"/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2271" y="7260"/>
                <a:ext cx="1074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/>
                  <a:t>甲</a:t>
                </a:r>
              </a:p>
            </p:txBody>
          </p:sp>
          <p:sp>
            <p:nvSpPr>
              <p:cNvPr id="16" name="文本框 15"/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9878" y="7225"/>
                <a:ext cx="1074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/>
                  <a:t>乙</a:t>
                </a:r>
              </a:p>
            </p:txBody>
          </p:sp>
        </p:grpSp>
        <p:sp>
          <p:nvSpPr>
            <p:cNvPr id="18" name="椭圆 17"/>
            <p:cNvSpPr/>
            <p:nvPr>
              <p:custDataLst>
                <p:tags r:id="rId13"/>
              </p:custDataLst>
            </p:nvPr>
          </p:nvSpPr>
          <p:spPr>
            <a:xfrm>
              <a:off x="2569" y="5367"/>
              <a:ext cx="433" cy="43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>
              <p:custDataLst>
                <p:tags r:id="rId14"/>
              </p:custDataLst>
            </p:nvPr>
          </p:nvSpPr>
          <p:spPr>
            <a:xfrm>
              <a:off x="10189" y="5367"/>
              <a:ext cx="433" cy="43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>
            <p:custDataLst>
              <p:tags r:id="rId4"/>
            </p:custDataLst>
          </p:nvPr>
        </p:nvGrpSpPr>
        <p:grpSpPr>
          <a:xfrm>
            <a:off x="4174490" y="2433320"/>
            <a:ext cx="2367280" cy="1112520"/>
            <a:chOff x="6574" y="3832"/>
            <a:chExt cx="3728" cy="1752"/>
          </a:xfrm>
        </p:grpSpPr>
        <p:cxnSp>
          <p:nvCxnSpPr>
            <p:cNvPr id="2" name="直接连接符 1"/>
            <p:cNvCxnSpPr>
              <a:stCxn id="13" idx="2"/>
              <a:endCxn id="19" idx="2"/>
            </p:cNvCxnSpPr>
            <p:nvPr>
              <p:custDataLst>
                <p:tags r:id="rId10"/>
              </p:custDataLst>
            </p:nvPr>
          </p:nvCxnSpPr>
          <p:spPr>
            <a:xfrm>
              <a:off x="6574" y="3832"/>
              <a:ext cx="3728" cy="1752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21" name=" 221"/>
            <p:cNvSpPr/>
            <p:nvPr>
              <p:custDataLst>
                <p:tags r:id="rId11"/>
              </p:custDataLst>
            </p:nvPr>
          </p:nvSpPr>
          <p:spPr>
            <a:xfrm rot="17940000">
              <a:off x="7948" y="4391"/>
              <a:ext cx="352" cy="352"/>
            </a:xfrm>
            <a:custGeom>
              <a:avLst/>
              <a:gdLst/>
              <a:ahLst/>
              <a:cxnLst/>
              <a:rect l="l" t="t" r="r" b="b"/>
              <a:pathLst>
                <a:path w="751403" h="647761">
                  <a:moveTo>
                    <a:pt x="375702" y="0"/>
                  </a:moveTo>
                  <a:lnTo>
                    <a:pt x="751403" y="647761"/>
                  </a:lnTo>
                  <a:lnTo>
                    <a:pt x="745416" y="647761"/>
                  </a:lnTo>
                  <a:lnTo>
                    <a:pt x="375702" y="432047"/>
                  </a:lnTo>
                  <a:lnTo>
                    <a:pt x="5987" y="647761"/>
                  </a:lnTo>
                  <a:lnTo>
                    <a:pt x="0" y="64776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" name="组合 5"/>
          <p:cNvGrpSpPr/>
          <p:nvPr>
            <p:custDataLst>
              <p:tags r:id="rId5"/>
            </p:custDataLst>
          </p:nvPr>
        </p:nvGrpSpPr>
        <p:grpSpPr>
          <a:xfrm>
            <a:off x="1978025" y="2427605"/>
            <a:ext cx="2233930" cy="1117600"/>
            <a:chOff x="3115" y="3823"/>
            <a:chExt cx="3518" cy="1760"/>
          </a:xfrm>
        </p:grpSpPr>
        <p:cxnSp>
          <p:nvCxnSpPr>
            <p:cNvPr id="3" name="直接连接符 2"/>
            <p:cNvCxnSpPr>
              <a:endCxn id="18" idx="6"/>
            </p:cNvCxnSpPr>
            <p:nvPr>
              <p:custDataLst>
                <p:tags r:id="rId8"/>
              </p:custDataLst>
            </p:nvPr>
          </p:nvCxnSpPr>
          <p:spPr>
            <a:xfrm flipH="1">
              <a:off x="3115" y="3823"/>
              <a:ext cx="3518" cy="1761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4" name=" 221"/>
            <p:cNvSpPr/>
            <p:nvPr>
              <p:custDataLst>
                <p:tags r:id="rId9"/>
              </p:custDataLst>
            </p:nvPr>
          </p:nvSpPr>
          <p:spPr>
            <a:xfrm rot="14340000">
              <a:off x="4721" y="4502"/>
              <a:ext cx="352" cy="352"/>
            </a:xfrm>
            <a:custGeom>
              <a:avLst/>
              <a:gdLst/>
              <a:ahLst/>
              <a:cxnLst/>
              <a:rect l="l" t="t" r="r" b="b"/>
              <a:pathLst>
                <a:path w="751403" h="647761">
                  <a:moveTo>
                    <a:pt x="375702" y="0"/>
                  </a:moveTo>
                  <a:lnTo>
                    <a:pt x="751403" y="647761"/>
                  </a:lnTo>
                  <a:lnTo>
                    <a:pt x="745416" y="647761"/>
                  </a:lnTo>
                  <a:lnTo>
                    <a:pt x="375702" y="432047"/>
                  </a:lnTo>
                  <a:lnTo>
                    <a:pt x="5987" y="647761"/>
                  </a:lnTo>
                  <a:lnTo>
                    <a:pt x="0" y="64776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1" name=" 221"/>
          <p:cNvSpPr/>
          <p:nvPr>
            <p:custDataLst>
              <p:tags r:id="rId6"/>
            </p:custDataLst>
          </p:nvPr>
        </p:nvSpPr>
        <p:spPr>
          <a:xfrm rot="4020000">
            <a:off x="3380740" y="2953385"/>
            <a:ext cx="223520" cy="223520"/>
          </a:xfrm>
          <a:custGeom>
            <a:avLst/>
            <a:gdLst/>
            <a:ahLst/>
            <a:cxnLst/>
            <a:rect l="l" t="t" r="r" b="b"/>
            <a:pathLst>
              <a:path w="751403" h="647761">
                <a:moveTo>
                  <a:pt x="375702" y="0"/>
                </a:moveTo>
                <a:lnTo>
                  <a:pt x="751403" y="647761"/>
                </a:lnTo>
                <a:lnTo>
                  <a:pt x="745416" y="647761"/>
                </a:lnTo>
                <a:lnTo>
                  <a:pt x="375702" y="432047"/>
                </a:lnTo>
                <a:lnTo>
                  <a:pt x="5987" y="647761"/>
                </a:lnTo>
                <a:lnTo>
                  <a:pt x="0" y="647761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 221"/>
          <p:cNvSpPr/>
          <p:nvPr>
            <p:custDataLst>
              <p:tags r:id="rId7"/>
            </p:custDataLst>
          </p:nvPr>
        </p:nvSpPr>
        <p:spPr>
          <a:xfrm rot="6600000">
            <a:off x="5115560" y="3087370"/>
            <a:ext cx="223520" cy="223520"/>
          </a:xfrm>
          <a:custGeom>
            <a:avLst/>
            <a:gdLst/>
            <a:ahLst/>
            <a:cxnLst/>
            <a:rect l="l" t="t" r="r" b="b"/>
            <a:pathLst>
              <a:path w="751403" h="647761">
                <a:moveTo>
                  <a:pt x="375702" y="0"/>
                </a:moveTo>
                <a:lnTo>
                  <a:pt x="751403" y="647761"/>
                </a:lnTo>
                <a:lnTo>
                  <a:pt x="745416" y="647761"/>
                </a:lnTo>
                <a:lnTo>
                  <a:pt x="375702" y="432047"/>
                </a:lnTo>
                <a:lnTo>
                  <a:pt x="5987" y="647761"/>
                </a:lnTo>
                <a:lnTo>
                  <a:pt x="0" y="647761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819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1"/>
          <a:stretch>
            <a:fillRect/>
          </a:stretch>
        </p:blipFill>
        <p:spPr>
          <a:xfrm>
            <a:off x="5442585" y="2724150"/>
            <a:ext cx="2750185" cy="22644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内容占位符 819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96520" y="430530"/>
            <a:ext cx="8697595" cy="1956435"/>
          </a:xfrm>
        </p:spPr>
        <p:txBody>
          <a:bodyPr anchor="t"/>
          <a:lstStyle/>
          <a:p>
            <a:pPr>
              <a:lnSpc>
                <a:spcPct val="150000"/>
              </a:lnSpc>
            </a:pPr>
            <a:r>
              <a:rPr lang="zh-CN" altLang="en-US" sz="2800"/>
              <a:t>我们能看见</a:t>
            </a:r>
            <a:r>
              <a:rPr lang="zh-CN" altLang="en-US" sz="2800">
                <a:solidFill>
                  <a:srgbClr val="FF0000"/>
                </a:solidFill>
              </a:rPr>
              <a:t>发光</a:t>
            </a:r>
            <a:r>
              <a:rPr lang="zh-CN" altLang="en-US" sz="2800"/>
              <a:t>的物体是因为物体</a:t>
            </a:r>
            <a:r>
              <a:rPr lang="zh-CN" altLang="en-US" sz="2800" u="sng"/>
              <a:t>           </a:t>
            </a:r>
            <a:r>
              <a:rPr lang="zh-CN" altLang="en-US" sz="2800"/>
              <a:t>的光</a:t>
            </a:r>
            <a:r>
              <a:rPr lang="zh-CN" altLang="en-US" sz="2800" b="1">
                <a:solidFill>
                  <a:srgbClr val="FF5050"/>
                </a:solidFill>
              </a:rPr>
              <a:t>进入了</a:t>
            </a:r>
            <a:r>
              <a:rPr lang="zh-CN" altLang="en-US" sz="2800"/>
              <a:t>我们的眼睛；</a:t>
            </a:r>
          </a:p>
          <a:p>
            <a:pPr>
              <a:lnSpc>
                <a:spcPct val="150000"/>
              </a:lnSpc>
            </a:pPr>
            <a:r>
              <a:rPr lang="zh-CN" altLang="en-US" sz="2800"/>
              <a:t>我们能看见</a:t>
            </a:r>
            <a:r>
              <a:rPr lang="zh-CN" altLang="en-US" sz="2800">
                <a:solidFill>
                  <a:srgbClr val="FF0000"/>
                </a:solidFill>
              </a:rPr>
              <a:t>不发光</a:t>
            </a:r>
            <a:r>
              <a:rPr lang="zh-CN" altLang="en-US" sz="2800"/>
              <a:t>的物体是因为物体</a:t>
            </a:r>
            <a:r>
              <a:rPr lang="zh-CN" altLang="en-US" sz="2800" u="sng"/>
              <a:t>              </a:t>
            </a:r>
            <a:r>
              <a:rPr lang="zh-CN" altLang="en-US" sz="2800"/>
              <a:t>的光</a:t>
            </a:r>
            <a:r>
              <a:rPr lang="zh-CN" altLang="en-US" sz="2800" b="1">
                <a:solidFill>
                  <a:srgbClr val="FF0000"/>
                </a:solidFill>
              </a:rPr>
              <a:t>进入了</a:t>
            </a:r>
            <a:r>
              <a:rPr lang="zh-CN" altLang="en-US" sz="2800"/>
              <a:t>我们的眼睛；</a:t>
            </a:r>
          </a:p>
        </p:txBody>
      </p:sp>
      <p:grpSp>
        <p:nvGrpSpPr>
          <p:cNvPr id="7" name="组合 6"/>
          <p:cNvGrpSpPr/>
          <p:nvPr>
            <p:custDataLst>
              <p:tags r:id="rId3"/>
            </p:custDataLst>
          </p:nvPr>
        </p:nvGrpSpPr>
        <p:grpSpPr>
          <a:xfrm>
            <a:off x="733425" y="3202305"/>
            <a:ext cx="4029710" cy="1785620"/>
            <a:chOff x="840" y="3000"/>
            <a:chExt cx="12240" cy="5400"/>
          </a:xfrm>
        </p:grpSpPr>
        <p:pic>
          <p:nvPicPr>
            <p:cNvPr id="7172" name="Picture 4" descr="BD04924_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42"/>
            <a:stretch>
              <a:fillRect/>
            </a:stretch>
          </p:blipFill>
          <p:spPr>
            <a:xfrm>
              <a:off x="840" y="3000"/>
              <a:ext cx="4225" cy="54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" name="组合 5"/>
            <p:cNvGrpSpPr/>
            <p:nvPr>
              <p:custDataLst>
                <p:tags r:id="rId5"/>
              </p:custDataLst>
            </p:nvPr>
          </p:nvGrpSpPr>
          <p:grpSpPr>
            <a:xfrm>
              <a:off x="4920" y="3960"/>
              <a:ext cx="8160" cy="3840"/>
              <a:chOff x="4920" y="3960"/>
              <a:chExt cx="8160" cy="3840"/>
            </a:xfrm>
          </p:grpSpPr>
          <p:grpSp>
            <p:nvGrpSpPr>
              <p:cNvPr id="4" name="Group 11"/>
              <p:cNvGrpSpPr/>
              <p:nvPr>
                <p:custDataLst>
                  <p:tags r:id="rId6"/>
                </p:custDataLst>
              </p:nvPr>
            </p:nvGrpSpPr>
            <p:grpSpPr>
              <a:xfrm flipV="1">
                <a:off x="4920" y="5640"/>
                <a:ext cx="4800" cy="118"/>
                <a:chOff x="0" y="0"/>
                <a:chExt cx="2592" cy="0"/>
              </a:xfrm>
            </p:grpSpPr>
            <p:sp>
              <p:nvSpPr>
                <p:cNvPr id="5159" name="Line 12"/>
                <p:cNvSpPr/>
                <p:nvPr>
                  <p:custDataLst>
                    <p:tags r:id="rId38"/>
                  </p:custDataLst>
                </p:nvPr>
              </p:nvSpPr>
              <p:spPr>
                <a:xfrm>
                  <a:off x="0" y="0"/>
                  <a:ext cx="1392" cy="0"/>
                </a:xfrm>
                <a:prstGeom prst="line">
                  <a:avLst/>
                </a:prstGeom>
                <a:ln w="76200" cap="flat" cmpd="tri">
                  <a:solidFill>
                    <a:srgbClr val="0000FF"/>
                  </a:solidFill>
                  <a:prstDash val="solid"/>
                  <a:headEnd type="none" w="med" len="med"/>
                  <a:tailEnd type="triangle" w="lg" len="lg"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5160" name="Line 13"/>
                <p:cNvSpPr/>
                <p:nvPr>
                  <p:custDataLst>
                    <p:tags r:id="rId39"/>
                  </p:custDataLst>
                </p:nvPr>
              </p:nvSpPr>
              <p:spPr>
                <a:xfrm>
                  <a:off x="1344" y="0"/>
                  <a:ext cx="1248" cy="0"/>
                </a:xfrm>
                <a:prstGeom prst="line">
                  <a:avLst/>
                </a:prstGeom>
                <a:ln w="76200" cap="flat" cmpd="tri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</p:grpSp>
          <p:grpSp>
            <p:nvGrpSpPr>
              <p:cNvPr id="5" name="Group 14"/>
              <p:cNvGrpSpPr/>
              <p:nvPr>
                <p:custDataLst>
                  <p:tags r:id="rId7"/>
                </p:custDataLst>
              </p:nvPr>
            </p:nvGrpSpPr>
            <p:grpSpPr>
              <a:xfrm>
                <a:off x="9840" y="3960"/>
                <a:ext cx="3240" cy="3840"/>
                <a:chOff x="0" y="0"/>
                <a:chExt cx="672" cy="816"/>
              </a:xfrm>
            </p:grpSpPr>
            <p:sp>
              <p:nvSpPr>
                <p:cNvPr id="5129" name="未知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250" y="452"/>
                  <a:ext cx="76" cy="291"/>
                </a:xfrm>
                <a:custGeom>
                  <a:avLst/>
                  <a:gdLst>
                    <a:gd name="txL" fmla="*/ 0 w 107"/>
                    <a:gd name="txT" fmla="*/ 0 h 454"/>
                    <a:gd name="txR" fmla="*/ 107 w 107"/>
                    <a:gd name="txB" fmla="*/ 454 h 454"/>
                  </a:gdLst>
                  <a:ahLst/>
                  <a:cxnLst>
                    <a:cxn ang="0">
                      <a:pos x="58" y="291"/>
                    </a:cxn>
                    <a:cxn ang="0">
                      <a:pos x="60" y="242"/>
                    </a:cxn>
                    <a:cxn ang="0">
                      <a:pos x="60" y="178"/>
                    </a:cxn>
                    <a:cxn ang="0">
                      <a:pos x="60" y="118"/>
                    </a:cxn>
                    <a:cxn ang="0">
                      <a:pos x="60" y="87"/>
                    </a:cxn>
                    <a:cxn ang="0">
                      <a:pos x="60" y="79"/>
                    </a:cxn>
                    <a:cxn ang="0">
                      <a:pos x="67" y="74"/>
                    </a:cxn>
                    <a:cxn ang="0">
                      <a:pos x="72" y="67"/>
                    </a:cxn>
                    <a:cxn ang="0">
                      <a:pos x="76" y="54"/>
                    </a:cxn>
                    <a:cxn ang="0">
                      <a:pos x="76" y="40"/>
                    </a:cxn>
                    <a:cxn ang="0">
                      <a:pos x="74" y="29"/>
                    </a:cxn>
                    <a:cxn ang="0">
                      <a:pos x="73" y="22"/>
                    </a:cxn>
                    <a:cxn ang="0">
                      <a:pos x="72" y="16"/>
                    </a:cxn>
                    <a:cxn ang="0">
                      <a:pos x="71" y="13"/>
                    </a:cxn>
                    <a:cxn ang="0">
                      <a:pos x="70" y="9"/>
                    </a:cxn>
                    <a:cxn ang="0">
                      <a:pos x="67" y="4"/>
                    </a:cxn>
                    <a:cxn ang="0">
                      <a:pos x="65" y="2"/>
                    </a:cxn>
                    <a:cxn ang="0">
                      <a:pos x="62" y="0"/>
                    </a:cxn>
                    <a:cxn ang="0">
                      <a:pos x="58" y="1"/>
                    </a:cxn>
                    <a:cxn ang="0">
                      <a:pos x="53" y="4"/>
                    </a:cxn>
                    <a:cxn ang="0">
                      <a:pos x="47" y="12"/>
                    </a:cxn>
                    <a:cxn ang="0">
                      <a:pos x="41" y="20"/>
                    </a:cxn>
                    <a:cxn ang="0">
                      <a:pos x="36" y="28"/>
                    </a:cxn>
                    <a:cxn ang="0">
                      <a:pos x="31" y="36"/>
                    </a:cxn>
                    <a:cxn ang="0">
                      <a:pos x="27" y="42"/>
                    </a:cxn>
                    <a:cxn ang="0">
                      <a:pos x="24" y="48"/>
                    </a:cxn>
                    <a:cxn ang="0">
                      <a:pos x="22" y="53"/>
                    </a:cxn>
                    <a:cxn ang="0">
                      <a:pos x="21" y="57"/>
                    </a:cxn>
                    <a:cxn ang="0">
                      <a:pos x="21" y="60"/>
                    </a:cxn>
                    <a:cxn ang="0">
                      <a:pos x="23" y="65"/>
                    </a:cxn>
                    <a:cxn ang="0">
                      <a:pos x="24" y="71"/>
                    </a:cxn>
                    <a:cxn ang="0">
                      <a:pos x="26" y="74"/>
                    </a:cxn>
                    <a:cxn ang="0">
                      <a:pos x="29" y="76"/>
                    </a:cxn>
                    <a:cxn ang="0">
                      <a:pos x="31" y="77"/>
                    </a:cxn>
                    <a:cxn ang="0">
                      <a:pos x="32" y="78"/>
                    </a:cxn>
                    <a:cxn ang="0">
                      <a:pos x="31" y="79"/>
                    </a:cxn>
                    <a:cxn ang="0">
                      <a:pos x="31" y="79"/>
                    </a:cxn>
                    <a:cxn ang="0">
                      <a:pos x="28" y="90"/>
                    </a:cxn>
                    <a:cxn ang="0">
                      <a:pos x="24" y="111"/>
                    </a:cxn>
                    <a:cxn ang="0">
                      <a:pos x="18" y="138"/>
                    </a:cxn>
                    <a:cxn ang="0">
                      <a:pos x="12" y="169"/>
                    </a:cxn>
                    <a:cxn ang="0">
                      <a:pos x="6" y="201"/>
                    </a:cxn>
                    <a:cxn ang="0">
                      <a:pos x="2" y="228"/>
                    </a:cxn>
                    <a:cxn ang="0">
                      <a:pos x="0" y="251"/>
                    </a:cxn>
                    <a:cxn ang="0">
                      <a:pos x="1" y="264"/>
                    </a:cxn>
                    <a:cxn ang="0">
                      <a:pos x="4" y="270"/>
                    </a:cxn>
                    <a:cxn ang="0">
                      <a:pos x="9" y="276"/>
                    </a:cxn>
                    <a:cxn ang="0">
                      <a:pos x="16" y="281"/>
                    </a:cxn>
                    <a:cxn ang="0">
                      <a:pos x="24" y="284"/>
                    </a:cxn>
                    <a:cxn ang="0">
                      <a:pos x="33" y="286"/>
                    </a:cxn>
                    <a:cxn ang="0">
                      <a:pos x="40" y="288"/>
                    </a:cxn>
                    <a:cxn ang="0">
                      <a:pos x="50" y="290"/>
                    </a:cxn>
                    <a:cxn ang="0">
                      <a:pos x="58" y="291"/>
                    </a:cxn>
                  </a:cxnLst>
                  <a:rect l="txL" t="txT" r="txR" b="txB"/>
                  <a:pathLst>
                    <a:path w="107" h="452">
                      <a:moveTo>
                        <a:pt x="81" y="454"/>
                      </a:moveTo>
                      <a:lnTo>
                        <a:pt x="84" y="378"/>
                      </a:lnTo>
                      <a:lnTo>
                        <a:pt x="85" y="277"/>
                      </a:lnTo>
                      <a:lnTo>
                        <a:pt x="85" y="184"/>
                      </a:lnTo>
                      <a:lnTo>
                        <a:pt x="84" y="135"/>
                      </a:lnTo>
                      <a:lnTo>
                        <a:pt x="85" y="124"/>
                      </a:lnTo>
                      <a:lnTo>
                        <a:pt x="94" y="116"/>
                      </a:lnTo>
                      <a:lnTo>
                        <a:pt x="102" y="104"/>
                      </a:lnTo>
                      <a:lnTo>
                        <a:pt x="107" y="84"/>
                      </a:lnTo>
                      <a:lnTo>
                        <a:pt x="107" y="63"/>
                      </a:lnTo>
                      <a:lnTo>
                        <a:pt x="104" y="46"/>
                      </a:lnTo>
                      <a:lnTo>
                        <a:pt x="103" y="34"/>
                      </a:lnTo>
                      <a:lnTo>
                        <a:pt x="101" y="25"/>
                      </a:lnTo>
                      <a:lnTo>
                        <a:pt x="100" y="20"/>
                      </a:lnTo>
                      <a:lnTo>
                        <a:pt x="98" y="14"/>
                      </a:lnTo>
                      <a:lnTo>
                        <a:pt x="95" y="7"/>
                      </a:lnTo>
                      <a:lnTo>
                        <a:pt x="92" y="3"/>
                      </a:lnTo>
                      <a:lnTo>
                        <a:pt x="87" y="0"/>
                      </a:lnTo>
                      <a:lnTo>
                        <a:pt x="81" y="2"/>
                      </a:lnTo>
                      <a:lnTo>
                        <a:pt x="74" y="6"/>
                      </a:lnTo>
                      <a:lnTo>
                        <a:pt x="66" y="18"/>
                      </a:lnTo>
                      <a:lnTo>
                        <a:pt x="58" y="31"/>
                      </a:lnTo>
                      <a:lnTo>
                        <a:pt x="50" y="44"/>
                      </a:lnTo>
                      <a:lnTo>
                        <a:pt x="43" y="56"/>
                      </a:lnTo>
                      <a:lnTo>
                        <a:pt x="38" y="66"/>
                      </a:lnTo>
                      <a:lnTo>
                        <a:pt x="34" y="75"/>
                      </a:lnTo>
                      <a:lnTo>
                        <a:pt x="31" y="82"/>
                      </a:lnTo>
                      <a:lnTo>
                        <a:pt x="30" y="89"/>
                      </a:lnTo>
                      <a:lnTo>
                        <a:pt x="30" y="94"/>
                      </a:lnTo>
                      <a:lnTo>
                        <a:pt x="32" y="102"/>
                      </a:lnTo>
                      <a:lnTo>
                        <a:pt x="34" y="110"/>
                      </a:lnTo>
                      <a:lnTo>
                        <a:pt x="36" y="116"/>
                      </a:lnTo>
                      <a:lnTo>
                        <a:pt x="41" y="119"/>
                      </a:lnTo>
                      <a:lnTo>
                        <a:pt x="43" y="120"/>
                      </a:lnTo>
                      <a:lnTo>
                        <a:pt x="45" y="122"/>
                      </a:lnTo>
                      <a:lnTo>
                        <a:pt x="43" y="124"/>
                      </a:lnTo>
                      <a:lnTo>
                        <a:pt x="40" y="141"/>
                      </a:lnTo>
                      <a:lnTo>
                        <a:pt x="34" y="173"/>
                      </a:lnTo>
                      <a:lnTo>
                        <a:pt x="26" y="216"/>
                      </a:lnTo>
                      <a:lnTo>
                        <a:pt x="17" y="264"/>
                      </a:lnTo>
                      <a:lnTo>
                        <a:pt x="9" y="313"/>
                      </a:lnTo>
                      <a:lnTo>
                        <a:pt x="3" y="356"/>
                      </a:lnTo>
                      <a:lnTo>
                        <a:pt x="0" y="391"/>
                      </a:lnTo>
                      <a:lnTo>
                        <a:pt x="1" y="412"/>
                      </a:lnTo>
                      <a:lnTo>
                        <a:pt x="6" y="422"/>
                      </a:lnTo>
                      <a:lnTo>
                        <a:pt x="13" y="431"/>
                      </a:lnTo>
                      <a:lnTo>
                        <a:pt x="23" y="438"/>
                      </a:lnTo>
                      <a:lnTo>
                        <a:pt x="34" y="443"/>
                      </a:lnTo>
                      <a:lnTo>
                        <a:pt x="46" y="446"/>
                      </a:lnTo>
                      <a:lnTo>
                        <a:pt x="57" y="450"/>
                      </a:lnTo>
                      <a:lnTo>
                        <a:pt x="70" y="452"/>
                      </a:lnTo>
                      <a:lnTo>
                        <a:pt x="81" y="454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30" name="未知"/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129" y="71"/>
                  <a:ext cx="435" cy="463"/>
                </a:xfrm>
                <a:custGeom>
                  <a:avLst/>
                  <a:gdLst>
                    <a:gd name="txL" fmla="*/ 0 w 605"/>
                    <a:gd name="txT" fmla="*/ 0 h 721"/>
                    <a:gd name="txR" fmla="*/ 605 w 605"/>
                    <a:gd name="txB" fmla="*/ 721 h 721"/>
                  </a:gdLst>
                  <a:ahLst/>
                  <a:cxnLst>
                    <a:cxn ang="0">
                      <a:pos x="201" y="352"/>
                    </a:cxn>
                    <a:cxn ang="0">
                      <a:pos x="193" y="352"/>
                    </a:cxn>
                    <a:cxn ang="0">
                      <a:pos x="178" y="351"/>
                    </a:cxn>
                    <a:cxn ang="0">
                      <a:pos x="160" y="345"/>
                    </a:cxn>
                    <a:cxn ang="0">
                      <a:pos x="145" y="337"/>
                    </a:cxn>
                    <a:cxn ang="0">
                      <a:pos x="134" y="338"/>
                    </a:cxn>
                    <a:cxn ang="0">
                      <a:pos x="118" y="358"/>
                    </a:cxn>
                    <a:cxn ang="0">
                      <a:pos x="97" y="356"/>
                    </a:cxn>
                    <a:cxn ang="0">
                      <a:pos x="77" y="352"/>
                    </a:cxn>
                    <a:cxn ang="0">
                      <a:pos x="74" y="350"/>
                    </a:cxn>
                    <a:cxn ang="0">
                      <a:pos x="85" y="364"/>
                    </a:cxn>
                    <a:cxn ang="0">
                      <a:pos x="85" y="391"/>
                    </a:cxn>
                    <a:cxn ang="0">
                      <a:pos x="65" y="395"/>
                    </a:cxn>
                    <a:cxn ang="0">
                      <a:pos x="53" y="396"/>
                    </a:cxn>
                    <a:cxn ang="0">
                      <a:pos x="37" y="385"/>
                    </a:cxn>
                    <a:cxn ang="0">
                      <a:pos x="20" y="366"/>
                    </a:cxn>
                    <a:cxn ang="0">
                      <a:pos x="8" y="351"/>
                    </a:cxn>
                    <a:cxn ang="0">
                      <a:pos x="4" y="324"/>
                    </a:cxn>
                    <a:cxn ang="0">
                      <a:pos x="11" y="269"/>
                    </a:cxn>
                    <a:cxn ang="0">
                      <a:pos x="31" y="253"/>
                    </a:cxn>
                    <a:cxn ang="0">
                      <a:pos x="45" y="245"/>
                    </a:cxn>
                    <a:cxn ang="0">
                      <a:pos x="54" y="242"/>
                    </a:cxn>
                    <a:cxn ang="0">
                      <a:pos x="69" y="241"/>
                    </a:cxn>
                    <a:cxn ang="0">
                      <a:pos x="81" y="241"/>
                    </a:cxn>
                    <a:cxn ang="0">
                      <a:pos x="67" y="185"/>
                    </a:cxn>
                    <a:cxn ang="0">
                      <a:pos x="59" y="143"/>
                    </a:cxn>
                    <a:cxn ang="0">
                      <a:pos x="48" y="117"/>
                    </a:cxn>
                    <a:cxn ang="0">
                      <a:pos x="48" y="88"/>
                    </a:cxn>
                    <a:cxn ang="0">
                      <a:pos x="47" y="69"/>
                    </a:cxn>
                    <a:cxn ang="0">
                      <a:pos x="68" y="53"/>
                    </a:cxn>
                    <a:cxn ang="0">
                      <a:pos x="103" y="32"/>
                    </a:cxn>
                    <a:cxn ang="0">
                      <a:pos x="143" y="15"/>
                    </a:cxn>
                    <a:cxn ang="0">
                      <a:pos x="180" y="3"/>
                    </a:cxn>
                    <a:cxn ang="0">
                      <a:pos x="219" y="1"/>
                    </a:cxn>
                    <a:cxn ang="0">
                      <a:pos x="267" y="16"/>
                    </a:cxn>
                    <a:cxn ang="0">
                      <a:pos x="311" y="44"/>
                    </a:cxn>
                    <a:cxn ang="0">
                      <a:pos x="344" y="74"/>
                    </a:cxn>
                    <a:cxn ang="0">
                      <a:pos x="361" y="100"/>
                    </a:cxn>
                    <a:cxn ang="0">
                      <a:pos x="367" y="118"/>
                    </a:cxn>
                    <a:cxn ang="0">
                      <a:pos x="357" y="139"/>
                    </a:cxn>
                    <a:cxn ang="0">
                      <a:pos x="341" y="163"/>
                    </a:cxn>
                    <a:cxn ang="0">
                      <a:pos x="344" y="192"/>
                    </a:cxn>
                    <a:cxn ang="0">
                      <a:pos x="357" y="241"/>
                    </a:cxn>
                    <a:cxn ang="0">
                      <a:pos x="366" y="275"/>
                    </a:cxn>
                    <a:cxn ang="0">
                      <a:pos x="429" y="283"/>
                    </a:cxn>
                    <a:cxn ang="0">
                      <a:pos x="433" y="302"/>
                    </a:cxn>
                    <a:cxn ang="0">
                      <a:pos x="432" y="338"/>
                    </a:cxn>
                    <a:cxn ang="0">
                      <a:pos x="418" y="379"/>
                    </a:cxn>
                    <a:cxn ang="0">
                      <a:pos x="410" y="407"/>
                    </a:cxn>
                    <a:cxn ang="0">
                      <a:pos x="407" y="434"/>
                    </a:cxn>
                    <a:cxn ang="0">
                      <a:pos x="393" y="451"/>
                    </a:cxn>
                    <a:cxn ang="0">
                      <a:pos x="352" y="462"/>
                    </a:cxn>
                    <a:cxn ang="0">
                      <a:pos x="324" y="462"/>
                    </a:cxn>
                    <a:cxn ang="0">
                      <a:pos x="331" y="425"/>
                    </a:cxn>
                    <a:cxn ang="0">
                      <a:pos x="329" y="405"/>
                    </a:cxn>
                    <a:cxn ang="0">
                      <a:pos x="319" y="385"/>
                    </a:cxn>
                    <a:cxn ang="0">
                      <a:pos x="304" y="362"/>
                    </a:cxn>
                    <a:cxn ang="0">
                      <a:pos x="291" y="352"/>
                    </a:cxn>
                    <a:cxn ang="0">
                      <a:pos x="278" y="343"/>
                    </a:cxn>
                    <a:cxn ang="0">
                      <a:pos x="268" y="326"/>
                    </a:cxn>
                  </a:cxnLst>
                  <a:rect l="txL" t="txT" r="txR" b="txB"/>
                  <a:pathLst>
                    <a:path w="605" h="721">
                      <a:moveTo>
                        <a:pt x="282" y="548"/>
                      </a:moveTo>
                      <a:lnTo>
                        <a:pt x="282" y="548"/>
                      </a:lnTo>
                      <a:lnTo>
                        <a:pt x="279" y="548"/>
                      </a:lnTo>
                      <a:lnTo>
                        <a:pt x="277" y="548"/>
                      </a:lnTo>
                      <a:lnTo>
                        <a:pt x="274" y="548"/>
                      </a:lnTo>
                      <a:lnTo>
                        <a:pt x="268" y="548"/>
                      </a:lnTo>
                      <a:lnTo>
                        <a:pt x="262" y="547"/>
                      </a:lnTo>
                      <a:lnTo>
                        <a:pt x="255" y="547"/>
                      </a:lnTo>
                      <a:lnTo>
                        <a:pt x="247" y="546"/>
                      </a:lnTo>
                      <a:lnTo>
                        <a:pt x="238" y="544"/>
                      </a:lnTo>
                      <a:lnTo>
                        <a:pt x="230" y="541"/>
                      </a:lnTo>
                      <a:lnTo>
                        <a:pt x="223" y="538"/>
                      </a:lnTo>
                      <a:lnTo>
                        <a:pt x="216" y="534"/>
                      </a:lnTo>
                      <a:lnTo>
                        <a:pt x="209" y="530"/>
                      </a:lnTo>
                      <a:lnTo>
                        <a:pt x="202" y="525"/>
                      </a:lnTo>
                      <a:lnTo>
                        <a:pt x="196" y="521"/>
                      </a:lnTo>
                      <a:lnTo>
                        <a:pt x="191" y="516"/>
                      </a:lnTo>
                      <a:lnTo>
                        <a:pt x="186" y="526"/>
                      </a:lnTo>
                      <a:lnTo>
                        <a:pt x="183" y="539"/>
                      </a:lnTo>
                      <a:lnTo>
                        <a:pt x="176" y="551"/>
                      </a:lnTo>
                      <a:lnTo>
                        <a:pt x="164" y="557"/>
                      </a:lnTo>
                      <a:lnTo>
                        <a:pt x="156" y="557"/>
                      </a:lnTo>
                      <a:lnTo>
                        <a:pt x="146" y="557"/>
                      </a:lnTo>
                      <a:lnTo>
                        <a:pt x="135" y="555"/>
                      </a:lnTo>
                      <a:lnTo>
                        <a:pt x="125" y="553"/>
                      </a:lnTo>
                      <a:lnTo>
                        <a:pt x="115" y="551"/>
                      </a:lnTo>
                      <a:lnTo>
                        <a:pt x="107" y="548"/>
                      </a:lnTo>
                      <a:lnTo>
                        <a:pt x="102" y="547"/>
                      </a:lnTo>
                      <a:lnTo>
                        <a:pt x="100" y="546"/>
                      </a:lnTo>
                      <a:lnTo>
                        <a:pt x="103" y="545"/>
                      </a:lnTo>
                      <a:lnTo>
                        <a:pt x="109" y="545"/>
                      </a:lnTo>
                      <a:lnTo>
                        <a:pt x="116" y="551"/>
                      </a:lnTo>
                      <a:lnTo>
                        <a:pt x="118" y="567"/>
                      </a:lnTo>
                      <a:lnTo>
                        <a:pt x="119" y="586"/>
                      </a:lnTo>
                      <a:lnTo>
                        <a:pt x="120" y="600"/>
                      </a:lnTo>
                      <a:lnTo>
                        <a:pt x="118" y="609"/>
                      </a:lnTo>
                      <a:lnTo>
                        <a:pt x="105" y="613"/>
                      </a:lnTo>
                      <a:lnTo>
                        <a:pt x="97" y="614"/>
                      </a:lnTo>
                      <a:lnTo>
                        <a:pt x="90" y="615"/>
                      </a:lnTo>
                      <a:lnTo>
                        <a:pt x="85" y="616"/>
                      </a:lnTo>
                      <a:lnTo>
                        <a:pt x="79" y="616"/>
                      </a:lnTo>
                      <a:lnTo>
                        <a:pt x="74" y="616"/>
                      </a:lnTo>
                      <a:lnTo>
                        <a:pt x="67" y="613"/>
                      </a:lnTo>
                      <a:lnTo>
                        <a:pt x="60" y="608"/>
                      </a:lnTo>
                      <a:lnTo>
                        <a:pt x="52" y="599"/>
                      </a:lnTo>
                      <a:lnTo>
                        <a:pt x="44" y="589"/>
                      </a:lnTo>
                      <a:lnTo>
                        <a:pt x="35" y="579"/>
                      </a:lnTo>
                      <a:lnTo>
                        <a:pt x="28" y="570"/>
                      </a:lnTo>
                      <a:lnTo>
                        <a:pt x="21" y="562"/>
                      </a:lnTo>
                      <a:lnTo>
                        <a:pt x="15" y="554"/>
                      </a:lnTo>
                      <a:lnTo>
                        <a:pt x="11" y="546"/>
                      </a:lnTo>
                      <a:lnTo>
                        <a:pt x="9" y="538"/>
                      </a:lnTo>
                      <a:lnTo>
                        <a:pt x="7" y="529"/>
                      </a:lnTo>
                      <a:lnTo>
                        <a:pt x="5" y="504"/>
                      </a:lnTo>
                      <a:lnTo>
                        <a:pt x="0" y="476"/>
                      </a:lnTo>
                      <a:lnTo>
                        <a:pt x="2" y="446"/>
                      </a:lnTo>
                      <a:lnTo>
                        <a:pt x="15" y="419"/>
                      </a:lnTo>
                      <a:lnTo>
                        <a:pt x="26" y="409"/>
                      </a:lnTo>
                      <a:lnTo>
                        <a:pt x="35" y="401"/>
                      </a:lnTo>
                      <a:lnTo>
                        <a:pt x="43" y="394"/>
                      </a:lnTo>
                      <a:lnTo>
                        <a:pt x="50" y="389"/>
                      </a:lnTo>
                      <a:lnTo>
                        <a:pt x="57" y="385"/>
                      </a:lnTo>
                      <a:lnTo>
                        <a:pt x="63" y="381"/>
                      </a:lnTo>
                      <a:lnTo>
                        <a:pt x="67" y="379"/>
                      </a:lnTo>
                      <a:lnTo>
                        <a:pt x="71" y="378"/>
                      </a:lnTo>
                      <a:lnTo>
                        <a:pt x="75" y="377"/>
                      </a:lnTo>
                      <a:lnTo>
                        <a:pt x="81" y="377"/>
                      </a:lnTo>
                      <a:lnTo>
                        <a:pt x="88" y="375"/>
                      </a:lnTo>
                      <a:lnTo>
                        <a:pt x="96" y="375"/>
                      </a:lnTo>
                      <a:lnTo>
                        <a:pt x="103" y="375"/>
                      </a:lnTo>
                      <a:lnTo>
                        <a:pt x="109" y="375"/>
                      </a:lnTo>
                      <a:lnTo>
                        <a:pt x="113" y="375"/>
                      </a:lnTo>
                      <a:lnTo>
                        <a:pt x="115" y="375"/>
                      </a:lnTo>
                      <a:lnTo>
                        <a:pt x="102" y="330"/>
                      </a:lnTo>
                      <a:lnTo>
                        <a:pt x="93" y="288"/>
                      </a:lnTo>
                      <a:lnTo>
                        <a:pt x="87" y="253"/>
                      </a:lnTo>
                      <a:lnTo>
                        <a:pt x="86" y="235"/>
                      </a:lnTo>
                      <a:lnTo>
                        <a:pt x="82" y="223"/>
                      </a:lnTo>
                      <a:lnTo>
                        <a:pt x="75" y="208"/>
                      </a:lnTo>
                      <a:lnTo>
                        <a:pt x="70" y="195"/>
                      </a:lnTo>
                      <a:lnTo>
                        <a:pt x="67" y="182"/>
                      </a:lnTo>
                      <a:lnTo>
                        <a:pt x="70" y="169"/>
                      </a:lnTo>
                      <a:lnTo>
                        <a:pt x="70" y="154"/>
                      </a:lnTo>
                      <a:lnTo>
                        <a:pt x="67" y="137"/>
                      </a:lnTo>
                      <a:lnTo>
                        <a:pt x="62" y="120"/>
                      </a:lnTo>
                      <a:lnTo>
                        <a:pt x="62" y="115"/>
                      </a:lnTo>
                      <a:lnTo>
                        <a:pt x="66" y="108"/>
                      </a:lnTo>
                      <a:lnTo>
                        <a:pt x="73" y="100"/>
                      </a:lnTo>
                      <a:lnTo>
                        <a:pt x="82" y="91"/>
                      </a:lnTo>
                      <a:lnTo>
                        <a:pt x="95" y="82"/>
                      </a:lnTo>
                      <a:lnTo>
                        <a:pt x="110" y="71"/>
                      </a:lnTo>
                      <a:lnTo>
                        <a:pt x="125" y="61"/>
                      </a:lnTo>
                      <a:lnTo>
                        <a:pt x="143" y="50"/>
                      </a:lnTo>
                      <a:lnTo>
                        <a:pt x="161" y="41"/>
                      </a:lnTo>
                      <a:lnTo>
                        <a:pt x="179" y="32"/>
                      </a:lnTo>
                      <a:lnTo>
                        <a:pt x="199" y="23"/>
                      </a:lnTo>
                      <a:lnTo>
                        <a:pt x="217" y="15"/>
                      </a:lnTo>
                      <a:lnTo>
                        <a:pt x="234" y="9"/>
                      </a:lnTo>
                      <a:lnTo>
                        <a:pt x="251" y="4"/>
                      </a:lnTo>
                      <a:lnTo>
                        <a:pt x="267" y="1"/>
                      </a:lnTo>
                      <a:lnTo>
                        <a:pt x="279" y="0"/>
                      </a:lnTo>
                      <a:lnTo>
                        <a:pt x="304" y="2"/>
                      </a:lnTo>
                      <a:lnTo>
                        <a:pt x="327" y="7"/>
                      </a:lnTo>
                      <a:lnTo>
                        <a:pt x="350" y="15"/>
                      </a:lnTo>
                      <a:lnTo>
                        <a:pt x="372" y="25"/>
                      </a:lnTo>
                      <a:lnTo>
                        <a:pt x="393" y="38"/>
                      </a:lnTo>
                      <a:lnTo>
                        <a:pt x="413" y="53"/>
                      </a:lnTo>
                      <a:lnTo>
                        <a:pt x="433" y="68"/>
                      </a:lnTo>
                      <a:lnTo>
                        <a:pt x="450" y="84"/>
                      </a:lnTo>
                      <a:lnTo>
                        <a:pt x="465" y="100"/>
                      </a:lnTo>
                      <a:lnTo>
                        <a:pt x="478" y="116"/>
                      </a:lnTo>
                      <a:lnTo>
                        <a:pt x="488" y="130"/>
                      </a:lnTo>
                      <a:lnTo>
                        <a:pt x="496" y="143"/>
                      </a:lnTo>
                      <a:lnTo>
                        <a:pt x="502" y="155"/>
                      </a:lnTo>
                      <a:lnTo>
                        <a:pt x="506" y="166"/>
                      </a:lnTo>
                      <a:lnTo>
                        <a:pt x="510" y="176"/>
                      </a:lnTo>
                      <a:lnTo>
                        <a:pt x="511" y="184"/>
                      </a:lnTo>
                      <a:lnTo>
                        <a:pt x="510" y="193"/>
                      </a:lnTo>
                      <a:lnTo>
                        <a:pt x="505" y="204"/>
                      </a:lnTo>
                      <a:lnTo>
                        <a:pt x="497" y="216"/>
                      </a:lnTo>
                      <a:lnTo>
                        <a:pt x="489" y="229"/>
                      </a:lnTo>
                      <a:lnTo>
                        <a:pt x="480" y="242"/>
                      </a:lnTo>
                      <a:lnTo>
                        <a:pt x="474" y="254"/>
                      </a:lnTo>
                      <a:lnTo>
                        <a:pt x="469" y="266"/>
                      </a:lnTo>
                      <a:lnTo>
                        <a:pt x="471" y="275"/>
                      </a:lnTo>
                      <a:lnTo>
                        <a:pt x="479" y="299"/>
                      </a:lnTo>
                      <a:lnTo>
                        <a:pt x="487" y="330"/>
                      </a:lnTo>
                      <a:lnTo>
                        <a:pt x="494" y="359"/>
                      </a:lnTo>
                      <a:lnTo>
                        <a:pt x="497" y="375"/>
                      </a:lnTo>
                      <a:lnTo>
                        <a:pt x="499" y="389"/>
                      </a:lnTo>
                      <a:lnTo>
                        <a:pt x="504" y="409"/>
                      </a:lnTo>
                      <a:lnTo>
                        <a:pt x="509" y="428"/>
                      </a:lnTo>
                      <a:lnTo>
                        <a:pt x="511" y="436"/>
                      </a:lnTo>
                      <a:lnTo>
                        <a:pt x="558" y="463"/>
                      </a:lnTo>
                      <a:lnTo>
                        <a:pt x="596" y="440"/>
                      </a:lnTo>
                      <a:lnTo>
                        <a:pt x="597" y="443"/>
                      </a:lnTo>
                      <a:lnTo>
                        <a:pt x="600" y="454"/>
                      </a:lnTo>
                      <a:lnTo>
                        <a:pt x="602" y="471"/>
                      </a:lnTo>
                      <a:lnTo>
                        <a:pt x="605" y="493"/>
                      </a:lnTo>
                      <a:lnTo>
                        <a:pt x="604" y="508"/>
                      </a:lnTo>
                      <a:lnTo>
                        <a:pt x="601" y="526"/>
                      </a:lnTo>
                      <a:lnTo>
                        <a:pt x="595" y="547"/>
                      </a:lnTo>
                      <a:lnTo>
                        <a:pt x="588" y="569"/>
                      </a:lnTo>
                      <a:lnTo>
                        <a:pt x="581" y="590"/>
                      </a:lnTo>
                      <a:lnTo>
                        <a:pt x="575" y="609"/>
                      </a:lnTo>
                      <a:lnTo>
                        <a:pt x="571" y="624"/>
                      </a:lnTo>
                      <a:lnTo>
                        <a:pt x="570" y="634"/>
                      </a:lnTo>
                      <a:lnTo>
                        <a:pt x="570" y="647"/>
                      </a:lnTo>
                      <a:lnTo>
                        <a:pt x="569" y="661"/>
                      </a:lnTo>
                      <a:lnTo>
                        <a:pt x="566" y="676"/>
                      </a:lnTo>
                      <a:lnTo>
                        <a:pt x="564" y="690"/>
                      </a:lnTo>
                      <a:lnTo>
                        <a:pt x="559" y="697"/>
                      </a:lnTo>
                      <a:lnTo>
                        <a:pt x="547" y="703"/>
                      </a:lnTo>
                      <a:lnTo>
                        <a:pt x="529" y="710"/>
                      </a:lnTo>
                      <a:lnTo>
                        <a:pt x="511" y="714"/>
                      </a:lnTo>
                      <a:lnTo>
                        <a:pt x="490" y="719"/>
                      </a:lnTo>
                      <a:lnTo>
                        <a:pt x="472" y="721"/>
                      </a:lnTo>
                      <a:lnTo>
                        <a:pt x="458" y="721"/>
                      </a:lnTo>
                      <a:lnTo>
                        <a:pt x="450" y="719"/>
                      </a:lnTo>
                      <a:lnTo>
                        <a:pt x="454" y="699"/>
                      </a:lnTo>
                      <a:lnTo>
                        <a:pt x="458" y="680"/>
                      </a:lnTo>
                      <a:lnTo>
                        <a:pt x="460" y="662"/>
                      </a:lnTo>
                      <a:lnTo>
                        <a:pt x="461" y="646"/>
                      </a:lnTo>
                      <a:lnTo>
                        <a:pt x="460" y="638"/>
                      </a:lnTo>
                      <a:lnTo>
                        <a:pt x="458" y="630"/>
                      </a:lnTo>
                      <a:lnTo>
                        <a:pt x="454" y="620"/>
                      </a:lnTo>
                      <a:lnTo>
                        <a:pt x="449" y="610"/>
                      </a:lnTo>
                      <a:lnTo>
                        <a:pt x="443" y="600"/>
                      </a:lnTo>
                      <a:lnTo>
                        <a:pt x="436" y="589"/>
                      </a:lnTo>
                      <a:lnTo>
                        <a:pt x="430" y="576"/>
                      </a:lnTo>
                      <a:lnTo>
                        <a:pt x="423" y="563"/>
                      </a:lnTo>
                      <a:lnTo>
                        <a:pt x="419" y="559"/>
                      </a:lnTo>
                      <a:lnTo>
                        <a:pt x="412" y="553"/>
                      </a:lnTo>
                      <a:lnTo>
                        <a:pt x="405" y="548"/>
                      </a:lnTo>
                      <a:lnTo>
                        <a:pt x="398" y="542"/>
                      </a:lnTo>
                      <a:lnTo>
                        <a:pt x="392" y="538"/>
                      </a:lnTo>
                      <a:lnTo>
                        <a:pt x="386" y="534"/>
                      </a:lnTo>
                      <a:lnTo>
                        <a:pt x="383" y="532"/>
                      </a:lnTo>
                      <a:lnTo>
                        <a:pt x="382" y="531"/>
                      </a:lnTo>
                      <a:lnTo>
                        <a:pt x="373" y="508"/>
                      </a:lnTo>
                      <a:lnTo>
                        <a:pt x="282" y="548"/>
                      </a:lnTo>
                      <a:close/>
                    </a:path>
                  </a:pathLst>
                </a:custGeom>
                <a:solidFill>
                  <a:srgbClr val="E5A599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31" name="未知"/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106" y="3"/>
                  <a:ext cx="409" cy="202"/>
                </a:xfrm>
                <a:custGeom>
                  <a:avLst/>
                  <a:gdLst>
                    <a:gd name="txL" fmla="*/ 0 w 569"/>
                    <a:gd name="txT" fmla="*/ 0 h 316"/>
                    <a:gd name="txR" fmla="*/ 569 w 569"/>
                    <a:gd name="txB" fmla="*/ 316 h 316"/>
                  </a:gdLst>
                  <a:ahLst/>
                  <a:cxnLst>
                    <a:cxn ang="0">
                      <a:pos x="98" y="116"/>
                    </a:cxn>
                    <a:cxn ang="0">
                      <a:pos x="91" y="134"/>
                    </a:cxn>
                    <a:cxn ang="0">
                      <a:pos x="68" y="144"/>
                    </a:cxn>
                    <a:cxn ang="0">
                      <a:pos x="33" y="143"/>
                    </a:cxn>
                    <a:cxn ang="0">
                      <a:pos x="8" y="136"/>
                    </a:cxn>
                    <a:cxn ang="0">
                      <a:pos x="0" y="110"/>
                    </a:cxn>
                    <a:cxn ang="0">
                      <a:pos x="22" y="63"/>
                    </a:cxn>
                    <a:cxn ang="0">
                      <a:pos x="63" y="45"/>
                    </a:cxn>
                    <a:cxn ang="0">
                      <a:pos x="114" y="22"/>
                    </a:cxn>
                    <a:cxn ang="0">
                      <a:pos x="152" y="16"/>
                    </a:cxn>
                    <a:cxn ang="0">
                      <a:pos x="195" y="13"/>
                    </a:cxn>
                    <a:cxn ang="0">
                      <a:pos x="231" y="12"/>
                    </a:cxn>
                    <a:cxn ang="0">
                      <a:pos x="245" y="10"/>
                    </a:cxn>
                    <a:cxn ang="0">
                      <a:pos x="264" y="3"/>
                    </a:cxn>
                    <a:cxn ang="0">
                      <a:pos x="296" y="1"/>
                    </a:cxn>
                    <a:cxn ang="0">
                      <a:pos x="315" y="4"/>
                    </a:cxn>
                    <a:cxn ang="0">
                      <a:pos x="340" y="10"/>
                    </a:cxn>
                    <a:cxn ang="0">
                      <a:pos x="358" y="24"/>
                    </a:cxn>
                    <a:cxn ang="0">
                      <a:pos x="380" y="45"/>
                    </a:cxn>
                    <a:cxn ang="0">
                      <a:pos x="398" y="67"/>
                    </a:cxn>
                    <a:cxn ang="0">
                      <a:pos x="407" y="88"/>
                    </a:cxn>
                    <a:cxn ang="0">
                      <a:pos x="408" y="143"/>
                    </a:cxn>
                    <a:cxn ang="0">
                      <a:pos x="408" y="185"/>
                    </a:cxn>
                    <a:cxn ang="0">
                      <a:pos x="400" y="192"/>
                    </a:cxn>
                    <a:cxn ang="0">
                      <a:pos x="387" y="194"/>
                    </a:cxn>
                    <a:cxn ang="0">
                      <a:pos x="380" y="194"/>
                    </a:cxn>
                    <a:cxn ang="0">
                      <a:pos x="372" y="176"/>
                    </a:cxn>
                    <a:cxn ang="0">
                      <a:pos x="357" y="169"/>
                    </a:cxn>
                    <a:cxn ang="0">
                      <a:pos x="335" y="174"/>
                    </a:cxn>
                    <a:cxn ang="0">
                      <a:pos x="325" y="180"/>
                    </a:cxn>
                    <a:cxn ang="0">
                      <a:pos x="323" y="183"/>
                    </a:cxn>
                    <a:cxn ang="0">
                      <a:pos x="315" y="141"/>
                    </a:cxn>
                    <a:cxn ang="0">
                      <a:pos x="299" y="127"/>
                    </a:cxn>
                    <a:cxn ang="0">
                      <a:pos x="295" y="128"/>
                    </a:cxn>
                    <a:cxn ang="0">
                      <a:pos x="310" y="112"/>
                    </a:cxn>
                    <a:cxn ang="0">
                      <a:pos x="305" y="99"/>
                    </a:cxn>
                    <a:cxn ang="0">
                      <a:pos x="287" y="88"/>
                    </a:cxn>
                    <a:cxn ang="0">
                      <a:pos x="280" y="84"/>
                    </a:cxn>
                    <a:cxn ang="0">
                      <a:pos x="271" y="84"/>
                    </a:cxn>
                    <a:cxn ang="0">
                      <a:pos x="256" y="83"/>
                    </a:cxn>
                    <a:cxn ang="0">
                      <a:pos x="244" y="84"/>
                    </a:cxn>
                    <a:cxn ang="0">
                      <a:pos x="234" y="89"/>
                    </a:cxn>
                    <a:cxn ang="0">
                      <a:pos x="220" y="97"/>
                    </a:cxn>
                    <a:cxn ang="0">
                      <a:pos x="194" y="105"/>
                    </a:cxn>
                    <a:cxn ang="0">
                      <a:pos x="167" y="109"/>
                    </a:cxn>
                    <a:cxn ang="0">
                      <a:pos x="150" y="110"/>
                    </a:cxn>
                    <a:cxn ang="0">
                      <a:pos x="124" y="107"/>
                    </a:cxn>
                    <a:cxn ang="0">
                      <a:pos x="103" y="105"/>
                    </a:cxn>
                  </a:cxnLst>
                  <a:rect l="txL" t="txT" r="txR" b="txB"/>
                  <a:pathLst>
                    <a:path w="569" h="316">
                      <a:moveTo>
                        <a:pt x="141" y="164"/>
                      </a:moveTo>
                      <a:lnTo>
                        <a:pt x="139" y="172"/>
                      </a:lnTo>
                      <a:lnTo>
                        <a:pt x="136" y="181"/>
                      </a:lnTo>
                      <a:lnTo>
                        <a:pt x="134" y="191"/>
                      </a:lnTo>
                      <a:lnTo>
                        <a:pt x="130" y="200"/>
                      </a:lnTo>
                      <a:lnTo>
                        <a:pt x="126" y="210"/>
                      </a:lnTo>
                      <a:lnTo>
                        <a:pt x="118" y="217"/>
                      </a:lnTo>
                      <a:lnTo>
                        <a:pt x="107" y="222"/>
                      </a:lnTo>
                      <a:lnTo>
                        <a:pt x="94" y="225"/>
                      </a:lnTo>
                      <a:lnTo>
                        <a:pt x="77" y="226"/>
                      </a:lnTo>
                      <a:lnTo>
                        <a:pt x="61" y="226"/>
                      </a:lnTo>
                      <a:lnTo>
                        <a:pt x="46" y="223"/>
                      </a:lnTo>
                      <a:lnTo>
                        <a:pt x="32" y="221"/>
                      </a:lnTo>
                      <a:lnTo>
                        <a:pt x="20" y="218"/>
                      </a:lnTo>
                      <a:lnTo>
                        <a:pt x="11" y="212"/>
                      </a:lnTo>
                      <a:lnTo>
                        <a:pt x="4" y="205"/>
                      </a:lnTo>
                      <a:lnTo>
                        <a:pt x="1" y="196"/>
                      </a:lnTo>
                      <a:lnTo>
                        <a:pt x="0" y="172"/>
                      </a:lnTo>
                      <a:lnTo>
                        <a:pt x="3" y="142"/>
                      </a:lnTo>
                      <a:lnTo>
                        <a:pt x="12" y="115"/>
                      </a:lnTo>
                      <a:lnTo>
                        <a:pt x="30" y="98"/>
                      </a:lnTo>
                      <a:lnTo>
                        <a:pt x="45" y="91"/>
                      </a:lnTo>
                      <a:lnTo>
                        <a:pt x="64" y="82"/>
                      </a:lnTo>
                      <a:lnTo>
                        <a:pt x="87" y="70"/>
                      </a:lnTo>
                      <a:lnTo>
                        <a:pt x="111" y="58"/>
                      </a:lnTo>
                      <a:lnTo>
                        <a:pt x="135" y="45"/>
                      </a:lnTo>
                      <a:lnTo>
                        <a:pt x="158" y="34"/>
                      </a:lnTo>
                      <a:lnTo>
                        <a:pt x="179" y="28"/>
                      </a:lnTo>
                      <a:lnTo>
                        <a:pt x="196" y="25"/>
                      </a:lnTo>
                      <a:lnTo>
                        <a:pt x="212" y="25"/>
                      </a:lnTo>
                      <a:lnTo>
                        <a:pt x="231" y="24"/>
                      </a:lnTo>
                      <a:lnTo>
                        <a:pt x="251" y="23"/>
                      </a:lnTo>
                      <a:lnTo>
                        <a:pt x="271" y="21"/>
                      </a:lnTo>
                      <a:lnTo>
                        <a:pt x="291" y="20"/>
                      </a:lnTo>
                      <a:lnTo>
                        <a:pt x="307" y="20"/>
                      </a:lnTo>
                      <a:lnTo>
                        <a:pt x="321" y="18"/>
                      </a:lnTo>
                      <a:lnTo>
                        <a:pt x="329" y="20"/>
                      </a:lnTo>
                      <a:lnTo>
                        <a:pt x="334" y="20"/>
                      </a:lnTo>
                      <a:lnTo>
                        <a:pt x="341" y="16"/>
                      </a:lnTo>
                      <a:lnTo>
                        <a:pt x="348" y="13"/>
                      </a:lnTo>
                      <a:lnTo>
                        <a:pt x="356" y="8"/>
                      </a:lnTo>
                      <a:lnTo>
                        <a:pt x="367" y="5"/>
                      </a:lnTo>
                      <a:lnTo>
                        <a:pt x="379" y="1"/>
                      </a:lnTo>
                      <a:lnTo>
                        <a:pt x="394" y="0"/>
                      </a:lnTo>
                      <a:lnTo>
                        <a:pt x="412" y="1"/>
                      </a:lnTo>
                      <a:lnTo>
                        <a:pt x="418" y="2"/>
                      </a:lnTo>
                      <a:lnTo>
                        <a:pt x="428" y="3"/>
                      </a:lnTo>
                      <a:lnTo>
                        <a:pt x="438" y="6"/>
                      </a:lnTo>
                      <a:lnTo>
                        <a:pt x="450" y="8"/>
                      </a:lnTo>
                      <a:lnTo>
                        <a:pt x="461" y="11"/>
                      </a:lnTo>
                      <a:lnTo>
                        <a:pt x="473" y="15"/>
                      </a:lnTo>
                      <a:lnTo>
                        <a:pt x="482" y="21"/>
                      </a:lnTo>
                      <a:lnTo>
                        <a:pt x="490" y="28"/>
                      </a:lnTo>
                      <a:lnTo>
                        <a:pt x="498" y="37"/>
                      </a:lnTo>
                      <a:lnTo>
                        <a:pt x="508" y="47"/>
                      </a:lnTo>
                      <a:lnTo>
                        <a:pt x="519" y="59"/>
                      </a:lnTo>
                      <a:lnTo>
                        <a:pt x="529" y="71"/>
                      </a:lnTo>
                      <a:lnTo>
                        <a:pt x="539" y="84"/>
                      </a:lnTo>
                      <a:lnTo>
                        <a:pt x="549" y="96"/>
                      </a:lnTo>
                      <a:lnTo>
                        <a:pt x="554" y="105"/>
                      </a:lnTo>
                      <a:lnTo>
                        <a:pt x="558" y="113"/>
                      </a:lnTo>
                      <a:lnTo>
                        <a:pt x="561" y="126"/>
                      </a:lnTo>
                      <a:lnTo>
                        <a:pt x="566" y="138"/>
                      </a:lnTo>
                      <a:lnTo>
                        <a:pt x="569" y="159"/>
                      </a:lnTo>
                      <a:lnTo>
                        <a:pt x="569" y="189"/>
                      </a:lnTo>
                      <a:lnTo>
                        <a:pt x="568" y="223"/>
                      </a:lnTo>
                      <a:lnTo>
                        <a:pt x="567" y="250"/>
                      </a:lnTo>
                      <a:lnTo>
                        <a:pt x="567" y="272"/>
                      </a:lnTo>
                      <a:lnTo>
                        <a:pt x="567" y="289"/>
                      </a:lnTo>
                      <a:lnTo>
                        <a:pt x="566" y="295"/>
                      </a:lnTo>
                      <a:lnTo>
                        <a:pt x="563" y="298"/>
                      </a:lnTo>
                      <a:lnTo>
                        <a:pt x="557" y="300"/>
                      </a:lnTo>
                      <a:lnTo>
                        <a:pt x="551" y="301"/>
                      </a:lnTo>
                      <a:lnTo>
                        <a:pt x="545" y="301"/>
                      </a:lnTo>
                      <a:lnTo>
                        <a:pt x="538" y="303"/>
                      </a:lnTo>
                      <a:lnTo>
                        <a:pt x="533" y="308"/>
                      </a:lnTo>
                      <a:lnTo>
                        <a:pt x="529" y="316"/>
                      </a:lnTo>
                      <a:lnTo>
                        <a:pt x="528" y="304"/>
                      </a:lnTo>
                      <a:lnTo>
                        <a:pt x="526" y="294"/>
                      </a:lnTo>
                      <a:lnTo>
                        <a:pt x="522" y="285"/>
                      </a:lnTo>
                      <a:lnTo>
                        <a:pt x="518" y="276"/>
                      </a:lnTo>
                      <a:lnTo>
                        <a:pt x="512" y="271"/>
                      </a:lnTo>
                      <a:lnTo>
                        <a:pt x="504" y="267"/>
                      </a:lnTo>
                      <a:lnTo>
                        <a:pt x="496" y="265"/>
                      </a:lnTo>
                      <a:lnTo>
                        <a:pt x="484" y="266"/>
                      </a:lnTo>
                      <a:lnTo>
                        <a:pt x="474" y="268"/>
                      </a:lnTo>
                      <a:lnTo>
                        <a:pt x="466" y="272"/>
                      </a:lnTo>
                      <a:lnTo>
                        <a:pt x="459" y="275"/>
                      </a:lnTo>
                      <a:lnTo>
                        <a:pt x="455" y="279"/>
                      </a:lnTo>
                      <a:lnTo>
                        <a:pt x="452" y="282"/>
                      </a:lnTo>
                      <a:lnTo>
                        <a:pt x="451" y="285"/>
                      </a:lnTo>
                      <a:lnTo>
                        <a:pt x="450" y="286"/>
                      </a:lnTo>
                      <a:lnTo>
                        <a:pt x="450" y="287"/>
                      </a:lnTo>
                      <a:lnTo>
                        <a:pt x="448" y="259"/>
                      </a:lnTo>
                      <a:lnTo>
                        <a:pt x="444" y="238"/>
                      </a:lnTo>
                      <a:lnTo>
                        <a:pt x="438" y="221"/>
                      </a:lnTo>
                      <a:lnTo>
                        <a:pt x="431" y="207"/>
                      </a:lnTo>
                      <a:lnTo>
                        <a:pt x="424" y="199"/>
                      </a:lnTo>
                      <a:lnTo>
                        <a:pt x="416" y="198"/>
                      </a:lnTo>
                      <a:lnTo>
                        <a:pt x="410" y="202"/>
                      </a:lnTo>
                      <a:lnTo>
                        <a:pt x="408" y="204"/>
                      </a:lnTo>
                      <a:lnTo>
                        <a:pt x="410" y="200"/>
                      </a:lnTo>
                      <a:lnTo>
                        <a:pt x="415" y="193"/>
                      </a:lnTo>
                      <a:lnTo>
                        <a:pt x="423" y="184"/>
                      </a:lnTo>
                      <a:lnTo>
                        <a:pt x="431" y="175"/>
                      </a:lnTo>
                      <a:lnTo>
                        <a:pt x="433" y="169"/>
                      </a:lnTo>
                      <a:lnTo>
                        <a:pt x="431" y="162"/>
                      </a:lnTo>
                      <a:lnTo>
                        <a:pt x="425" y="155"/>
                      </a:lnTo>
                      <a:lnTo>
                        <a:pt x="416" y="149"/>
                      </a:lnTo>
                      <a:lnTo>
                        <a:pt x="408" y="142"/>
                      </a:lnTo>
                      <a:lnTo>
                        <a:pt x="399" y="137"/>
                      </a:lnTo>
                      <a:lnTo>
                        <a:pt x="393" y="134"/>
                      </a:lnTo>
                      <a:lnTo>
                        <a:pt x="391" y="132"/>
                      </a:lnTo>
                      <a:lnTo>
                        <a:pt x="390" y="132"/>
                      </a:lnTo>
                      <a:lnTo>
                        <a:pt x="386" y="132"/>
                      </a:lnTo>
                      <a:lnTo>
                        <a:pt x="383" y="131"/>
                      </a:lnTo>
                      <a:lnTo>
                        <a:pt x="377" y="131"/>
                      </a:lnTo>
                      <a:lnTo>
                        <a:pt x="370" y="131"/>
                      </a:lnTo>
                      <a:lnTo>
                        <a:pt x="363" y="130"/>
                      </a:lnTo>
                      <a:lnTo>
                        <a:pt x="356" y="130"/>
                      </a:lnTo>
                      <a:lnTo>
                        <a:pt x="349" y="130"/>
                      </a:lnTo>
                      <a:lnTo>
                        <a:pt x="344" y="130"/>
                      </a:lnTo>
                      <a:lnTo>
                        <a:pt x="339" y="131"/>
                      </a:lnTo>
                      <a:lnTo>
                        <a:pt x="334" y="134"/>
                      </a:lnTo>
                      <a:lnTo>
                        <a:pt x="331" y="136"/>
                      </a:lnTo>
                      <a:lnTo>
                        <a:pt x="326" y="139"/>
                      </a:lnTo>
                      <a:lnTo>
                        <a:pt x="322" y="143"/>
                      </a:lnTo>
                      <a:lnTo>
                        <a:pt x="315" y="146"/>
                      </a:lnTo>
                      <a:lnTo>
                        <a:pt x="306" y="151"/>
                      </a:lnTo>
                      <a:lnTo>
                        <a:pt x="295" y="155"/>
                      </a:lnTo>
                      <a:lnTo>
                        <a:pt x="283" y="159"/>
                      </a:lnTo>
                      <a:lnTo>
                        <a:pt x="270" y="164"/>
                      </a:lnTo>
                      <a:lnTo>
                        <a:pt x="257" y="166"/>
                      </a:lnTo>
                      <a:lnTo>
                        <a:pt x="245" y="168"/>
                      </a:lnTo>
                      <a:lnTo>
                        <a:pt x="233" y="170"/>
                      </a:lnTo>
                      <a:lnTo>
                        <a:pt x="224" y="172"/>
                      </a:lnTo>
                      <a:lnTo>
                        <a:pt x="217" y="172"/>
                      </a:lnTo>
                      <a:lnTo>
                        <a:pt x="209" y="172"/>
                      </a:lnTo>
                      <a:lnTo>
                        <a:pt x="198" y="170"/>
                      </a:lnTo>
                      <a:lnTo>
                        <a:pt x="186" y="169"/>
                      </a:lnTo>
                      <a:lnTo>
                        <a:pt x="173" y="167"/>
                      </a:lnTo>
                      <a:lnTo>
                        <a:pt x="160" y="166"/>
                      </a:lnTo>
                      <a:lnTo>
                        <a:pt x="150" y="165"/>
                      </a:lnTo>
                      <a:lnTo>
                        <a:pt x="143" y="164"/>
                      </a:lnTo>
                      <a:lnTo>
                        <a:pt x="141" y="164"/>
                      </a:lnTo>
                      <a:close/>
                    </a:path>
                  </a:pathLst>
                </a:custGeom>
                <a:solidFill>
                  <a:srgbClr val="FF4C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32" name="未知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398" y="0"/>
                  <a:ext cx="135" cy="150"/>
                </a:xfrm>
                <a:custGeom>
                  <a:avLst/>
                  <a:gdLst>
                    <a:gd name="txL" fmla="*/ 0 w 189"/>
                    <a:gd name="txT" fmla="*/ 0 h 235"/>
                    <a:gd name="txR" fmla="*/ 189 w 189"/>
                    <a:gd name="txB" fmla="*/ 235 h 235"/>
                  </a:gdLst>
                  <a:ahLst/>
                  <a:cxnLst>
                    <a:cxn ang="0">
                      <a:pos x="115" y="61"/>
                    </a:cxn>
                    <a:cxn ang="0">
                      <a:pos x="120" y="69"/>
                    </a:cxn>
                    <a:cxn ang="0">
                      <a:pos x="125" y="79"/>
                    </a:cxn>
                    <a:cxn ang="0">
                      <a:pos x="129" y="89"/>
                    </a:cxn>
                    <a:cxn ang="0">
                      <a:pos x="131" y="100"/>
                    </a:cxn>
                    <a:cxn ang="0">
                      <a:pos x="134" y="110"/>
                    </a:cxn>
                    <a:cxn ang="0">
                      <a:pos x="135" y="120"/>
                    </a:cxn>
                    <a:cxn ang="0">
                      <a:pos x="134" y="131"/>
                    </a:cxn>
                    <a:cxn ang="0">
                      <a:pos x="131" y="141"/>
                    </a:cxn>
                    <a:cxn ang="0">
                      <a:pos x="126" y="145"/>
                    </a:cxn>
                    <a:cxn ang="0">
                      <a:pos x="120" y="148"/>
                    </a:cxn>
                    <a:cxn ang="0">
                      <a:pos x="114" y="150"/>
                    </a:cxn>
                    <a:cxn ang="0">
                      <a:pos x="109" y="150"/>
                    </a:cxn>
                    <a:cxn ang="0">
                      <a:pos x="107" y="145"/>
                    </a:cxn>
                    <a:cxn ang="0">
                      <a:pos x="108" y="140"/>
                    </a:cxn>
                    <a:cxn ang="0">
                      <a:pos x="109" y="134"/>
                    </a:cxn>
                    <a:cxn ang="0">
                      <a:pos x="110" y="129"/>
                    </a:cxn>
                    <a:cxn ang="0">
                      <a:pos x="106" y="111"/>
                    </a:cxn>
                    <a:cxn ang="0">
                      <a:pos x="100" y="93"/>
                    </a:cxn>
                    <a:cxn ang="0">
                      <a:pos x="91" y="77"/>
                    </a:cxn>
                    <a:cxn ang="0">
                      <a:pos x="81" y="61"/>
                    </a:cxn>
                    <a:cxn ang="0">
                      <a:pos x="67" y="46"/>
                    </a:cxn>
                    <a:cxn ang="0">
                      <a:pos x="53" y="33"/>
                    </a:cxn>
                    <a:cxn ang="0">
                      <a:pos x="36" y="22"/>
                    </a:cxn>
                    <a:cxn ang="0">
                      <a:pos x="18" y="12"/>
                    </a:cxn>
                    <a:cxn ang="0">
                      <a:pos x="12" y="10"/>
                    </a:cxn>
                    <a:cxn ang="0">
                      <a:pos x="6" y="9"/>
                    </a:cxn>
                    <a:cxn ang="0">
                      <a:pos x="0" y="8"/>
                    </a:cxn>
                    <a:cxn ang="0">
                      <a:pos x="0" y="1"/>
                    </a:cxn>
                    <a:cxn ang="0">
                      <a:pos x="1" y="1"/>
                    </a:cxn>
                    <a:cxn ang="0">
                      <a:pos x="2" y="1"/>
                    </a:cxn>
                    <a:cxn ang="0">
                      <a:pos x="5" y="1"/>
                    </a:cxn>
                    <a:cxn ang="0">
                      <a:pos x="6" y="0"/>
                    </a:cxn>
                    <a:cxn ang="0">
                      <a:pos x="23" y="1"/>
                    </a:cxn>
                    <a:cxn ang="0">
                      <a:pos x="39" y="5"/>
                    </a:cxn>
                    <a:cxn ang="0">
                      <a:pos x="54" y="11"/>
                    </a:cxn>
                    <a:cxn ang="0">
                      <a:pos x="67" y="19"/>
                    </a:cxn>
                    <a:cxn ang="0">
                      <a:pos x="81" y="27"/>
                    </a:cxn>
                    <a:cxn ang="0">
                      <a:pos x="93" y="38"/>
                    </a:cxn>
                    <a:cxn ang="0">
                      <a:pos x="104" y="49"/>
                    </a:cxn>
                    <a:cxn ang="0">
                      <a:pos x="115" y="61"/>
                    </a:cxn>
                  </a:cxnLst>
                  <a:rect l="txL" t="txT" r="txR" b="txB"/>
                  <a:pathLst>
                    <a:path w="189" h="235">
                      <a:moveTo>
                        <a:pt x="161" y="95"/>
                      </a:moveTo>
                      <a:lnTo>
                        <a:pt x="168" y="108"/>
                      </a:lnTo>
                      <a:lnTo>
                        <a:pt x="175" y="123"/>
                      </a:lnTo>
                      <a:lnTo>
                        <a:pt x="180" y="140"/>
                      </a:lnTo>
                      <a:lnTo>
                        <a:pt x="184" y="156"/>
                      </a:lnTo>
                      <a:lnTo>
                        <a:pt x="188" y="172"/>
                      </a:lnTo>
                      <a:lnTo>
                        <a:pt x="189" y="188"/>
                      </a:lnTo>
                      <a:lnTo>
                        <a:pt x="188" y="205"/>
                      </a:lnTo>
                      <a:lnTo>
                        <a:pt x="183" y="221"/>
                      </a:lnTo>
                      <a:lnTo>
                        <a:pt x="176" y="227"/>
                      </a:lnTo>
                      <a:lnTo>
                        <a:pt x="168" y="232"/>
                      </a:lnTo>
                      <a:lnTo>
                        <a:pt x="160" y="235"/>
                      </a:lnTo>
                      <a:lnTo>
                        <a:pt x="152" y="235"/>
                      </a:lnTo>
                      <a:lnTo>
                        <a:pt x="150" y="227"/>
                      </a:lnTo>
                      <a:lnTo>
                        <a:pt x="151" y="219"/>
                      </a:lnTo>
                      <a:lnTo>
                        <a:pt x="153" y="210"/>
                      </a:lnTo>
                      <a:lnTo>
                        <a:pt x="154" y="202"/>
                      </a:lnTo>
                      <a:lnTo>
                        <a:pt x="148" y="174"/>
                      </a:lnTo>
                      <a:lnTo>
                        <a:pt x="140" y="146"/>
                      </a:lnTo>
                      <a:lnTo>
                        <a:pt x="128" y="120"/>
                      </a:lnTo>
                      <a:lnTo>
                        <a:pt x="113" y="95"/>
                      </a:lnTo>
                      <a:lnTo>
                        <a:pt x="94" y="72"/>
                      </a:lnTo>
                      <a:lnTo>
                        <a:pt x="74" y="51"/>
                      </a:lnTo>
                      <a:lnTo>
                        <a:pt x="51" y="34"/>
                      </a:lnTo>
                      <a:lnTo>
                        <a:pt x="25" y="19"/>
                      </a:lnTo>
                      <a:lnTo>
                        <a:pt x="17" y="15"/>
                      </a:lnTo>
                      <a:lnTo>
                        <a:pt x="8" y="14"/>
                      </a:lnTo>
                      <a:lnTo>
                        <a:pt x="0" y="12"/>
                      </a:lnTo>
                      <a:lnTo>
                        <a:pt x="0" y="2"/>
                      </a:lnTo>
                      <a:lnTo>
                        <a:pt x="1" y="1"/>
                      </a:lnTo>
                      <a:lnTo>
                        <a:pt x="3" y="1"/>
                      </a:lnTo>
                      <a:lnTo>
                        <a:pt x="7" y="1"/>
                      </a:lnTo>
                      <a:lnTo>
                        <a:pt x="9" y="0"/>
                      </a:lnTo>
                      <a:lnTo>
                        <a:pt x="32" y="2"/>
                      </a:lnTo>
                      <a:lnTo>
                        <a:pt x="54" y="8"/>
                      </a:lnTo>
                      <a:lnTo>
                        <a:pt x="75" y="17"/>
                      </a:lnTo>
                      <a:lnTo>
                        <a:pt x="94" y="29"/>
                      </a:lnTo>
                      <a:lnTo>
                        <a:pt x="113" y="43"/>
                      </a:lnTo>
                      <a:lnTo>
                        <a:pt x="130" y="59"/>
                      </a:lnTo>
                      <a:lnTo>
                        <a:pt x="146" y="76"/>
                      </a:lnTo>
                      <a:lnTo>
                        <a:pt x="161" y="95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33" name="未知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90" y="12"/>
                  <a:ext cx="220" cy="146"/>
                </a:xfrm>
                <a:custGeom>
                  <a:avLst/>
                  <a:gdLst>
                    <a:gd name="txL" fmla="*/ 0 w 306"/>
                    <a:gd name="txT" fmla="*/ 0 h 227"/>
                    <a:gd name="txR" fmla="*/ 306 w 306"/>
                    <a:gd name="txB" fmla="*/ 227 h 227"/>
                  </a:gdLst>
                  <a:ahLst/>
                  <a:cxnLst>
                    <a:cxn ang="0">
                      <a:pos x="220" y="7"/>
                    </a:cxn>
                    <a:cxn ang="0">
                      <a:pos x="214" y="10"/>
                    </a:cxn>
                    <a:cxn ang="0">
                      <a:pos x="196" y="12"/>
                    </a:cxn>
                    <a:cxn ang="0">
                      <a:pos x="168" y="19"/>
                    </a:cxn>
                    <a:cxn ang="0">
                      <a:pos x="141" y="29"/>
                    </a:cxn>
                    <a:cxn ang="0">
                      <a:pos x="114" y="39"/>
                    </a:cxn>
                    <a:cxn ang="0">
                      <a:pos x="91" y="49"/>
                    </a:cxn>
                    <a:cxn ang="0">
                      <a:pos x="69" y="62"/>
                    </a:cxn>
                    <a:cxn ang="0">
                      <a:pos x="48" y="77"/>
                    </a:cxn>
                    <a:cxn ang="0">
                      <a:pos x="37" y="96"/>
                    </a:cxn>
                    <a:cxn ang="0">
                      <a:pos x="41" y="113"/>
                    </a:cxn>
                    <a:cxn ang="0">
                      <a:pos x="50" y="123"/>
                    </a:cxn>
                    <a:cxn ang="0">
                      <a:pos x="62" y="129"/>
                    </a:cxn>
                    <a:cxn ang="0">
                      <a:pos x="75" y="132"/>
                    </a:cxn>
                    <a:cxn ang="0">
                      <a:pos x="84" y="132"/>
                    </a:cxn>
                    <a:cxn ang="0">
                      <a:pos x="88" y="131"/>
                    </a:cxn>
                    <a:cxn ang="0">
                      <a:pos x="92" y="132"/>
                    </a:cxn>
                    <a:cxn ang="0">
                      <a:pos x="92" y="136"/>
                    </a:cxn>
                    <a:cxn ang="0">
                      <a:pos x="86" y="141"/>
                    </a:cxn>
                    <a:cxn ang="0">
                      <a:pos x="73" y="145"/>
                    </a:cxn>
                    <a:cxn ang="0">
                      <a:pos x="59" y="146"/>
                    </a:cxn>
                    <a:cxn ang="0">
                      <a:pos x="45" y="145"/>
                    </a:cxn>
                    <a:cxn ang="0">
                      <a:pos x="32" y="141"/>
                    </a:cxn>
                    <a:cxn ang="0">
                      <a:pos x="19" y="134"/>
                    </a:cxn>
                    <a:cxn ang="0">
                      <a:pos x="7" y="126"/>
                    </a:cxn>
                    <a:cxn ang="0">
                      <a:pos x="0" y="114"/>
                    </a:cxn>
                    <a:cxn ang="0">
                      <a:pos x="1" y="96"/>
                    </a:cxn>
                    <a:cxn ang="0">
                      <a:pos x="7" y="75"/>
                    </a:cxn>
                    <a:cxn ang="0">
                      <a:pos x="19" y="58"/>
                    </a:cxn>
                    <a:cxn ang="0">
                      <a:pos x="36" y="42"/>
                    </a:cxn>
                    <a:cxn ang="0">
                      <a:pos x="60" y="29"/>
                    </a:cxn>
                    <a:cxn ang="0">
                      <a:pos x="92" y="17"/>
                    </a:cxn>
                    <a:cxn ang="0">
                      <a:pos x="125" y="8"/>
                    </a:cxn>
                    <a:cxn ang="0">
                      <a:pos x="160" y="2"/>
                    </a:cxn>
                    <a:cxn ang="0">
                      <a:pos x="183" y="0"/>
                    </a:cxn>
                    <a:cxn ang="0">
                      <a:pos x="193" y="0"/>
                    </a:cxn>
                    <a:cxn ang="0">
                      <a:pos x="205" y="1"/>
                    </a:cxn>
                    <a:cxn ang="0">
                      <a:pos x="215" y="2"/>
                    </a:cxn>
                  </a:cxnLst>
                  <a:rect l="txL" t="txT" r="txR" b="txB"/>
                  <a:pathLst>
                    <a:path w="306" h="226">
                      <a:moveTo>
                        <a:pt x="306" y="7"/>
                      </a:moveTo>
                      <a:lnTo>
                        <a:pt x="306" y="11"/>
                      </a:lnTo>
                      <a:lnTo>
                        <a:pt x="302" y="14"/>
                      </a:lnTo>
                      <a:lnTo>
                        <a:pt x="298" y="15"/>
                      </a:lnTo>
                      <a:lnTo>
                        <a:pt x="293" y="17"/>
                      </a:lnTo>
                      <a:lnTo>
                        <a:pt x="272" y="19"/>
                      </a:lnTo>
                      <a:lnTo>
                        <a:pt x="253" y="24"/>
                      </a:lnTo>
                      <a:lnTo>
                        <a:pt x="233" y="30"/>
                      </a:lnTo>
                      <a:lnTo>
                        <a:pt x="215" y="37"/>
                      </a:lnTo>
                      <a:lnTo>
                        <a:pt x="196" y="45"/>
                      </a:lnTo>
                      <a:lnTo>
                        <a:pt x="178" y="53"/>
                      </a:lnTo>
                      <a:lnTo>
                        <a:pt x="159" y="61"/>
                      </a:lnTo>
                      <a:lnTo>
                        <a:pt x="141" y="67"/>
                      </a:lnTo>
                      <a:lnTo>
                        <a:pt x="127" y="76"/>
                      </a:lnTo>
                      <a:lnTo>
                        <a:pt x="111" y="86"/>
                      </a:lnTo>
                      <a:lnTo>
                        <a:pt x="96" y="97"/>
                      </a:lnTo>
                      <a:lnTo>
                        <a:pt x="81" y="107"/>
                      </a:lnTo>
                      <a:lnTo>
                        <a:pt x="67" y="120"/>
                      </a:lnTo>
                      <a:lnTo>
                        <a:pt x="57" y="133"/>
                      </a:lnTo>
                      <a:lnTo>
                        <a:pt x="51" y="150"/>
                      </a:lnTo>
                      <a:lnTo>
                        <a:pt x="51" y="168"/>
                      </a:lnTo>
                      <a:lnTo>
                        <a:pt x="57" y="176"/>
                      </a:lnTo>
                      <a:lnTo>
                        <a:pt x="63" y="184"/>
                      </a:lnTo>
                      <a:lnTo>
                        <a:pt x="69" y="191"/>
                      </a:lnTo>
                      <a:lnTo>
                        <a:pt x="78" y="196"/>
                      </a:lnTo>
                      <a:lnTo>
                        <a:pt x="86" y="200"/>
                      </a:lnTo>
                      <a:lnTo>
                        <a:pt x="95" y="203"/>
                      </a:lnTo>
                      <a:lnTo>
                        <a:pt x="104" y="205"/>
                      </a:lnTo>
                      <a:lnTo>
                        <a:pt x="114" y="205"/>
                      </a:lnTo>
                      <a:lnTo>
                        <a:pt x="117" y="205"/>
                      </a:lnTo>
                      <a:lnTo>
                        <a:pt x="120" y="204"/>
                      </a:lnTo>
                      <a:lnTo>
                        <a:pt x="122" y="204"/>
                      </a:lnTo>
                      <a:lnTo>
                        <a:pt x="126" y="204"/>
                      </a:lnTo>
                      <a:lnTo>
                        <a:pt x="128" y="205"/>
                      </a:lnTo>
                      <a:lnTo>
                        <a:pt x="128" y="207"/>
                      </a:lnTo>
                      <a:lnTo>
                        <a:pt x="128" y="211"/>
                      </a:lnTo>
                      <a:lnTo>
                        <a:pt x="127" y="213"/>
                      </a:lnTo>
                      <a:lnTo>
                        <a:pt x="119" y="219"/>
                      </a:lnTo>
                      <a:lnTo>
                        <a:pt x="111" y="222"/>
                      </a:lnTo>
                      <a:lnTo>
                        <a:pt x="102" y="226"/>
                      </a:lnTo>
                      <a:lnTo>
                        <a:pt x="93" y="227"/>
                      </a:lnTo>
                      <a:lnTo>
                        <a:pt x="82" y="227"/>
                      </a:lnTo>
                      <a:lnTo>
                        <a:pt x="72" y="227"/>
                      </a:lnTo>
                      <a:lnTo>
                        <a:pt x="63" y="226"/>
                      </a:lnTo>
                      <a:lnTo>
                        <a:pt x="53" y="224"/>
                      </a:lnTo>
                      <a:lnTo>
                        <a:pt x="45" y="220"/>
                      </a:lnTo>
                      <a:lnTo>
                        <a:pt x="36" y="215"/>
                      </a:lnTo>
                      <a:lnTo>
                        <a:pt x="26" y="209"/>
                      </a:lnTo>
                      <a:lnTo>
                        <a:pt x="18" y="203"/>
                      </a:lnTo>
                      <a:lnTo>
                        <a:pt x="10" y="196"/>
                      </a:lnTo>
                      <a:lnTo>
                        <a:pt x="4" y="186"/>
                      </a:lnTo>
                      <a:lnTo>
                        <a:pt x="0" y="177"/>
                      </a:lnTo>
                      <a:lnTo>
                        <a:pt x="0" y="166"/>
                      </a:lnTo>
                      <a:lnTo>
                        <a:pt x="1" y="150"/>
                      </a:lnTo>
                      <a:lnTo>
                        <a:pt x="5" y="133"/>
                      </a:lnTo>
                      <a:lnTo>
                        <a:pt x="10" y="117"/>
                      </a:lnTo>
                      <a:lnTo>
                        <a:pt x="16" y="102"/>
                      </a:lnTo>
                      <a:lnTo>
                        <a:pt x="26" y="90"/>
                      </a:lnTo>
                      <a:lnTo>
                        <a:pt x="37" y="77"/>
                      </a:lnTo>
                      <a:lnTo>
                        <a:pt x="50" y="65"/>
                      </a:lnTo>
                      <a:lnTo>
                        <a:pt x="64" y="56"/>
                      </a:lnTo>
                      <a:lnTo>
                        <a:pt x="84" y="45"/>
                      </a:lnTo>
                      <a:lnTo>
                        <a:pt x="106" y="35"/>
                      </a:lnTo>
                      <a:lnTo>
                        <a:pt x="128" y="26"/>
                      </a:lnTo>
                      <a:lnTo>
                        <a:pt x="151" y="19"/>
                      </a:lnTo>
                      <a:lnTo>
                        <a:pt x="174" y="12"/>
                      </a:lnTo>
                      <a:lnTo>
                        <a:pt x="197" y="7"/>
                      </a:lnTo>
                      <a:lnTo>
                        <a:pt x="222" y="3"/>
                      </a:lnTo>
                      <a:lnTo>
                        <a:pt x="246" y="0"/>
                      </a:lnTo>
                      <a:lnTo>
                        <a:pt x="254" y="0"/>
                      </a:lnTo>
                      <a:lnTo>
                        <a:pt x="262" y="1"/>
                      </a:lnTo>
                      <a:lnTo>
                        <a:pt x="269" y="0"/>
                      </a:lnTo>
                      <a:lnTo>
                        <a:pt x="277" y="0"/>
                      </a:lnTo>
                      <a:lnTo>
                        <a:pt x="285" y="1"/>
                      </a:lnTo>
                      <a:lnTo>
                        <a:pt x="292" y="2"/>
                      </a:lnTo>
                      <a:lnTo>
                        <a:pt x="299" y="3"/>
                      </a:lnTo>
                      <a:lnTo>
                        <a:pt x="306" y="7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34" name="未知"/>
                <p:cNvSpPr/>
                <p:nvPr>
                  <p:custDataLst>
                    <p:tags r:id="rId13"/>
                  </p:custDataLst>
                </p:nvPr>
              </p:nvSpPr>
              <p:spPr>
                <a:xfrm>
                  <a:off x="162" y="76"/>
                  <a:ext cx="227" cy="55"/>
                </a:xfrm>
                <a:custGeom>
                  <a:avLst/>
                  <a:gdLst>
                    <a:gd name="txL" fmla="*/ 0 w 316"/>
                    <a:gd name="txT" fmla="*/ 0 h 84"/>
                    <a:gd name="txR" fmla="*/ 316 w 316"/>
                    <a:gd name="txB" fmla="*/ 84 h 84"/>
                  </a:gdLst>
                  <a:ahLst/>
                  <a:cxnLst>
                    <a:cxn ang="0">
                      <a:pos x="83" y="25"/>
                    </a:cxn>
                    <a:cxn ang="0">
                      <a:pos x="88" y="26"/>
                    </a:cxn>
                    <a:cxn ang="0">
                      <a:pos x="93" y="26"/>
                    </a:cxn>
                    <a:cxn ang="0">
                      <a:pos x="99" y="26"/>
                    </a:cxn>
                    <a:cxn ang="0">
                      <a:pos x="103" y="26"/>
                    </a:cxn>
                    <a:cxn ang="0">
                      <a:pos x="108" y="25"/>
                    </a:cxn>
                    <a:cxn ang="0">
                      <a:pos x="114" y="25"/>
                    </a:cxn>
                    <a:cxn ang="0">
                      <a:pos x="119" y="24"/>
                    </a:cxn>
                    <a:cxn ang="0">
                      <a:pos x="124" y="24"/>
                    </a:cxn>
                    <a:cxn ang="0">
                      <a:pos x="136" y="20"/>
                    </a:cxn>
                    <a:cxn ang="0">
                      <a:pos x="149" y="16"/>
                    </a:cxn>
                    <a:cxn ang="0">
                      <a:pos x="162" y="13"/>
                    </a:cxn>
                    <a:cxn ang="0">
                      <a:pos x="174" y="10"/>
                    </a:cxn>
                    <a:cxn ang="0">
                      <a:pos x="187" y="9"/>
                    </a:cxn>
                    <a:cxn ang="0">
                      <a:pos x="200" y="8"/>
                    </a:cxn>
                    <a:cxn ang="0">
                      <a:pos x="214" y="8"/>
                    </a:cxn>
                    <a:cxn ang="0">
                      <a:pos x="227" y="9"/>
                    </a:cxn>
                    <a:cxn ang="0">
                      <a:pos x="224" y="15"/>
                    </a:cxn>
                    <a:cxn ang="0">
                      <a:pos x="218" y="17"/>
                    </a:cxn>
                    <a:cxn ang="0">
                      <a:pos x="210" y="19"/>
                    </a:cxn>
                    <a:cxn ang="0">
                      <a:pos x="205" y="22"/>
                    </a:cxn>
                    <a:cxn ang="0">
                      <a:pos x="197" y="26"/>
                    </a:cxn>
                    <a:cxn ang="0">
                      <a:pos x="187" y="29"/>
                    </a:cxn>
                    <a:cxn ang="0">
                      <a:pos x="179" y="31"/>
                    </a:cxn>
                    <a:cxn ang="0">
                      <a:pos x="171" y="34"/>
                    </a:cxn>
                    <a:cxn ang="0">
                      <a:pos x="162" y="37"/>
                    </a:cxn>
                    <a:cxn ang="0">
                      <a:pos x="154" y="40"/>
                    </a:cxn>
                    <a:cxn ang="0">
                      <a:pos x="145" y="43"/>
                    </a:cxn>
                    <a:cxn ang="0">
                      <a:pos x="137" y="46"/>
                    </a:cxn>
                    <a:cxn ang="0">
                      <a:pos x="124" y="50"/>
                    </a:cxn>
                    <a:cxn ang="0">
                      <a:pos x="112" y="52"/>
                    </a:cxn>
                    <a:cxn ang="0">
                      <a:pos x="99" y="54"/>
                    </a:cxn>
                    <a:cxn ang="0">
                      <a:pos x="85" y="55"/>
                    </a:cxn>
                    <a:cxn ang="0">
                      <a:pos x="73" y="54"/>
                    </a:cxn>
                    <a:cxn ang="0">
                      <a:pos x="59" y="52"/>
                    </a:cxn>
                    <a:cxn ang="0">
                      <a:pos x="47" y="48"/>
                    </a:cxn>
                    <a:cxn ang="0">
                      <a:pos x="37" y="41"/>
                    </a:cxn>
                    <a:cxn ang="0">
                      <a:pos x="32" y="39"/>
                    </a:cxn>
                    <a:cxn ang="0">
                      <a:pos x="27" y="35"/>
                    </a:cxn>
                    <a:cxn ang="0">
                      <a:pos x="22" y="33"/>
                    </a:cxn>
                    <a:cxn ang="0">
                      <a:pos x="18" y="29"/>
                    </a:cxn>
                    <a:cxn ang="0">
                      <a:pos x="13" y="26"/>
                    </a:cxn>
                    <a:cxn ang="0">
                      <a:pos x="9" y="23"/>
                    </a:cxn>
                    <a:cxn ang="0">
                      <a:pos x="4" y="19"/>
                    </a:cxn>
                    <a:cxn ang="0">
                      <a:pos x="0" y="15"/>
                    </a:cxn>
                    <a:cxn ang="0">
                      <a:pos x="3" y="9"/>
                    </a:cxn>
                    <a:cxn ang="0">
                      <a:pos x="8" y="5"/>
                    </a:cxn>
                    <a:cxn ang="0">
                      <a:pos x="15" y="2"/>
                    </a:cxn>
                    <a:cxn ang="0">
                      <a:pos x="22" y="0"/>
                    </a:cxn>
                    <a:cxn ang="0">
                      <a:pos x="30" y="1"/>
                    </a:cxn>
                    <a:cxn ang="0">
                      <a:pos x="38" y="4"/>
                    </a:cxn>
                    <a:cxn ang="0">
                      <a:pos x="45" y="8"/>
                    </a:cxn>
                    <a:cxn ang="0">
                      <a:pos x="52" y="12"/>
                    </a:cxn>
                    <a:cxn ang="0">
                      <a:pos x="59" y="16"/>
                    </a:cxn>
                    <a:cxn ang="0">
                      <a:pos x="65" y="20"/>
                    </a:cxn>
                    <a:cxn ang="0">
                      <a:pos x="74" y="24"/>
                    </a:cxn>
                    <a:cxn ang="0">
                      <a:pos x="83" y="25"/>
                    </a:cxn>
                  </a:cxnLst>
                  <a:rect l="txL" t="txT" r="txR" b="txB"/>
                  <a:pathLst>
                    <a:path w="316" h="84">
                      <a:moveTo>
                        <a:pt x="115" y="38"/>
                      </a:moveTo>
                      <a:lnTo>
                        <a:pt x="123" y="39"/>
                      </a:lnTo>
                      <a:lnTo>
                        <a:pt x="129" y="39"/>
                      </a:lnTo>
                      <a:lnTo>
                        <a:pt x="138" y="39"/>
                      </a:lnTo>
                      <a:lnTo>
                        <a:pt x="144" y="39"/>
                      </a:lnTo>
                      <a:lnTo>
                        <a:pt x="151" y="38"/>
                      </a:lnTo>
                      <a:lnTo>
                        <a:pt x="158" y="38"/>
                      </a:lnTo>
                      <a:lnTo>
                        <a:pt x="166" y="37"/>
                      </a:lnTo>
                      <a:lnTo>
                        <a:pt x="173" y="36"/>
                      </a:lnTo>
                      <a:lnTo>
                        <a:pt x="189" y="30"/>
                      </a:lnTo>
                      <a:lnTo>
                        <a:pt x="207" y="24"/>
                      </a:lnTo>
                      <a:lnTo>
                        <a:pt x="225" y="20"/>
                      </a:lnTo>
                      <a:lnTo>
                        <a:pt x="242" y="16"/>
                      </a:lnTo>
                      <a:lnTo>
                        <a:pt x="261" y="13"/>
                      </a:lnTo>
                      <a:lnTo>
                        <a:pt x="279" y="12"/>
                      </a:lnTo>
                      <a:lnTo>
                        <a:pt x="298" y="12"/>
                      </a:lnTo>
                      <a:lnTo>
                        <a:pt x="316" y="14"/>
                      </a:lnTo>
                      <a:lnTo>
                        <a:pt x="312" y="23"/>
                      </a:lnTo>
                      <a:lnTo>
                        <a:pt x="303" y="26"/>
                      </a:lnTo>
                      <a:lnTo>
                        <a:pt x="293" y="29"/>
                      </a:lnTo>
                      <a:lnTo>
                        <a:pt x="285" y="33"/>
                      </a:lnTo>
                      <a:lnTo>
                        <a:pt x="274" y="39"/>
                      </a:lnTo>
                      <a:lnTo>
                        <a:pt x="261" y="44"/>
                      </a:lnTo>
                      <a:lnTo>
                        <a:pt x="249" y="48"/>
                      </a:lnTo>
                      <a:lnTo>
                        <a:pt x="238" y="52"/>
                      </a:lnTo>
                      <a:lnTo>
                        <a:pt x="225" y="56"/>
                      </a:lnTo>
                      <a:lnTo>
                        <a:pt x="214" y="61"/>
                      </a:lnTo>
                      <a:lnTo>
                        <a:pt x="202" y="66"/>
                      </a:lnTo>
                      <a:lnTo>
                        <a:pt x="191" y="71"/>
                      </a:lnTo>
                      <a:lnTo>
                        <a:pt x="173" y="76"/>
                      </a:lnTo>
                      <a:lnTo>
                        <a:pt x="156" y="79"/>
                      </a:lnTo>
                      <a:lnTo>
                        <a:pt x="138" y="83"/>
                      </a:lnTo>
                      <a:lnTo>
                        <a:pt x="119" y="84"/>
                      </a:lnTo>
                      <a:lnTo>
                        <a:pt x="101" y="83"/>
                      </a:lnTo>
                      <a:lnTo>
                        <a:pt x="82" y="79"/>
                      </a:lnTo>
                      <a:lnTo>
                        <a:pt x="66" y="73"/>
                      </a:lnTo>
                      <a:lnTo>
                        <a:pt x="51" y="62"/>
                      </a:lnTo>
                      <a:lnTo>
                        <a:pt x="44" y="59"/>
                      </a:lnTo>
                      <a:lnTo>
                        <a:pt x="37" y="54"/>
                      </a:lnTo>
                      <a:lnTo>
                        <a:pt x="30" y="50"/>
                      </a:lnTo>
                      <a:lnTo>
                        <a:pt x="25" y="45"/>
                      </a:lnTo>
                      <a:lnTo>
                        <a:pt x="18" y="39"/>
                      </a:lnTo>
                      <a:lnTo>
                        <a:pt x="12" y="35"/>
                      </a:lnTo>
                      <a:lnTo>
                        <a:pt x="6" y="29"/>
                      </a:lnTo>
                      <a:lnTo>
                        <a:pt x="0" y="23"/>
                      </a:lnTo>
                      <a:lnTo>
                        <a:pt x="4" y="14"/>
                      </a:lnTo>
                      <a:lnTo>
                        <a:pt x="11" y="8"/>
                      </a:lnTo>
                      <a:lnTo>
                        <a:pt x="21" y="3"/>
                      </a:lnTo>
                      <a:lnTo>
                        <a:pt x="30" y="0"/>
                      </a:lnTo>
                      <a:lnTo>
                        <a:pt x="42" y="1"/>
                      </a:lnTo>
                      <a:lnTo>
                        <a:pt x="53" y="6"/>
                      </a:lnTo>
                      <a:lnTo>
                        <a:pt x="63" y="12"/>
                      </a:lnTo>
                      <a:lnTo>
                        <a:pt x="73" y="18"/>
                      </a:lnTo>
                      <a:lnTo>
                        <a:pt x="82" y="25"/>
                      </a:lnTo>
                      <a:lnTo>
                        <a:pt x="91" y="31"/>
                      </a:lnTo>
                      <a:lnTo>
                        <a:pt x="103" y="36"/>
                      </a:lnTo>
                      <a:lnTo>
                        <a:pt x="115" y="38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35" name="未知"/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395" y="95"/>
                  <a:ext cx="90" cy="108"/>
                </a:xfrm>
                <a:custGeom>
                  <a:avLst/>
                  <a:gdLst>
                    <a:gd name="txL" fmla="*/ 0 w 127"/>
                    <a:gd name="txT" fmla="*/ 0 h 167"/>
                    <a:gd name="txR" fmla="*/ 127 w 127"/>
                    <a:gd name="txB" fmla="*/ 167 h 167"/>
                  </a:gdLst>
                  <a:ahLst/>
                  <a:cxnLst>
                    <a:cxn ang="0">
                      <a:pos x="40" y="29"/>
                    </a:cxn>
                    <a:cxn ang="0">
                      <a:pos x="40" y="38"/>
                    </a:cxn>
                    <a:cxn ang="0">
                      <a:pos x="40" y="48"/>
                    </a:cxn>
                    <a:cxn ang="0">
                      <a:pos x="43" y="57"/>
                    </a:cxn>
                    <a:cxn ang="0">
                      <a:pos x="49" y="63"/>
                    </a:cxn>
                    <a:cxn ang="0">
                      <a:pos x="53" y="59"/>
                    </a:cxn>
                    <a:cxn ang="0">
                      <a:pos x="57" y="58"/>
                    </a:cxn>
                    <a:cxn ang="0">
                      <a:pos x="62" y="56"/>
                    </a:cxn>
                    <a:cxn ang="0">
                      <a:pos x="68" y="55"/>
                    </a:cxn>
                    <a:cxn ang="0">
                      <a:pos x="74" y="56"/>
                    </a:cxn>
                    <a:cxn ang="0">
                      <a:pos x="80" y="58"/>
                    </a:cxn>
                    <a:cxn ang="0">
                      <a:pos x="86" y="61"/>
                    </a:cxn>
                    <a:cxn ang="0">
                      <a:pos x="90" y="65"/>
                    </a:cxn>
                    <a:cxn ang="0">
                      <a:pos x="89" y="70"/>
                    </a:cxn>
                    <a:cxn ang="0">
                      <a:pos x="86" y="72"/>
                    </a:cxn>
                    <a:cxn ang="0">
                      <a:pos x="81" y="72"/>
                    </a:cxn>
                    <a:cxn ang="0">
                      <a:pos x="77" y="74"/>
                    </a:cxn>
                    <a:cxn ang="0">
                      <a:pos x="71" y="73"/>
                    </a:cxn>
                    <a:cxn ang="0">
                      <a:pos x="67" y="74"/>
                    </a:cxn>
                    <a:cxn ang="0">
                      <a:pos x="62" y="78"/>
                    </a:cxn>
                    <a:cxn ang="0">
                      <a:pos x="58" y="80"/>
                    </a:cxn>
                    <a:cxn ang="0">
                      <a:pos x="52" y="87"/>
                    </a:cxn>
                    <a:cxn ang="0">
                      <a:pos x="50" y="93"/>
                    </a:cxn>
                    <a:cxn ang="0">
                      <a:pos x="48" y="101"/>
                    </a:cxn>
                    <a:cxn ang="0">
                      <a:pos x="47" y="108"/>
                    </a:cxn>
                    <a:cxn ang="0">
                      <a:pos x="40" y="108"/>
                    </a:cxn>
                    <a:cxn ang="0">
                      <a:pos x="35" y="104"/>
                    </a:cxn>
                    <a:cxn ang="0">
                      <a:pos x="31" y="99"/>
                    </a:cxn>
                    <a:cxn ang="0">
                      <a:pos x="28" y="94"/>
                    </a:cxn>
                    <a:cxn ang="0">
                      <a:pos x="25" y="85"/>
                    </a:cxn>
                    <a:cxn ang="0">
                      <a:pos x="25" y="76"/>
                    </a:cxn>
                    <a:cxn ang="0">
                      <a:pos x="23" y="67"/>
                    </a:cxn>
                    <a:cxn ang="0">
                      <a:pos x="18" y="59"/>
                    </a:cxn>
                    <a:cxn ang="0">
                      <a:pos x="13" y="55"/>
                    </a:cxn>
                    <a:cxn ang="0">
                      <a:pos x="8" y="52"/>
                    </a:cxn>
                    <a:cxn ang="0">
                      <a:pos x="3" y="49"/>
                    </a:cxn>
                    <a:cxn ang="0">
                      <a:pos x="0" y="44"/>
                    </a:cxn>
                    <a:cxn ang="0">
                      <a:pos x="1" y="36"/>
                    </a:cxn>
                    <a:cxn ang="0">
                      <a:pos x="5" y="29"/>
                    </a:cxn>
                    <a:cxn ang="0">
                      <a:pos x="9" y="23"/>
                    </a:cxn>
                    <a:cxn ang="0">
                      <a:pos x="8" y="15"/>
                    </a:cxn>
                    <a:cxn ang="0">
                      <a:pos x="6" y="12"/>
                    </a:cxn>
                    <a:cxn ang="0">
                      <a:pos x="4" y="9"/>
                    </a:cxn>
                    <a:cxn ang="0">
                      <a:pos x="4" y="6"/>
                    </a:cxn>
                    <a:cxn ang="0">
                      <a:pos x="4" y="3"/>
                    </a:cxn>
                    <a:cxn ang="0">
                      <a:pos x="6" y="1"/>
                    </a:cxn>
                    <a:cxn ang="0">
                      <a:pos x="11" y="0"/>
                    </a:cxn>
                    <a:cxn ang="0">
                      <a:pos x="14" y="1"/>
                    </a:cxn>
                    <a:cxn ang="0">
                      <a:pos x="17" y="2"/>
                    </a:cxn>
                    <a:cxn ang="0">
                      <a:pos x="25" y="8"/>
                    </a:cxn>
                    <a:cxn ang="0">
                      <a:pos x="30" y="14"/>
                    </a:cxn>
                    <a:cxn ang="0">
                      <a:pos x="35" y="21"/>
                    </a:cxn>
                    <a:cxn ang="0">
                      <a:pos x="40" y="29"/>
                    </a:cxn>
                  </a:cxnLst>
                  <a:rect l="txL" t="txT" r="txR" b="txB"/>
                  <a:pathLst>
                    <a:path w="127" h="167">
                      <a:moveTo>
                        <a:pt x="56" y="45"/>
                      </a:moveTo>
                      <a:lnTo>
                        <a:pt x="57" y="59"/>
                      </a:lnTo>
                      <a:lnTo>
                        <a:pt x="57" y="74"/>
                      </a:lnTo>
                      <a:lnTo>
                        <a:pt x="60" y="88"/>
                      </a:lnTo>
                      <a:lnTo>
                        <a:pt x="69" y="97"/>
                      </a:lnTo>
                      <a:lnTo>
                        <a:pt x="75" y="92"/>
                      </a:lnTo>
                      <a:lnTo>
                        <a:pt x="81" y="89"/>
                      </a:lnTo>
                      <a:lnTo>
                        <a:pt x="88" y="86"/>
                      </a:lnTo>
                      <a:lnTo>
                        <a:pt x="96" y="85"/>
                      </a:lnTo>
                      <a:lnTo>
                        <a:pt x="105" y="86"/>
                      </a:lnTo>
                      <a:lnTo>
                        <a:pt x="113" y="90"/>
                      </a:lnTo>
                      <a:lnTo>
                        <a:pt x="121" y="94"/>
                      </a:lnTo>
                      <a:lnTo>
                        <a:pt x="127" y="101"/>
                      </a:lnTo>
                      <a:lnTo>
                        <a:pt x="126" y="108"/>
                      </a:lnTo>
                      <a:lnTo>
                        <a:pt x="121" y="111"/>
                      </a:lnTo>
                      <a:lnTo>
                        <a:pt x="114" y="112"/>
                      </a:lnTo>
                      <a:lnTo>
                        <a:pt x="109" y="114"/>
                      </a:lnTo>
                      <a:lnTo>
                        <a:pt x="100" y="113"/>
                      </a:lnTo>
                      <a:lnTo>
                        <a:pt x="94" y="115"/>
                      </a:lnTo>
                      <a:lnTo>
                        <a:pt x="88" y="120"/>
                      </a:lnTo>
                      <a:lnTo>
                        <a:pt x="82" y="124"/>
                      </a:lnTo>
                      <a:lnTo>
                        <a:pt x="74" y="134"/>
                      </a:lnTo>
                      <a:lnTo>
                        <a:pt x="70" y="144"/>
                      </a:lnTo>
                      <a:lnTo>
                        <a:pt x="68" y="156"/>
                      </a:lnTo>
                      <a:lnTo>
                        <a:pt x="66" y="167"/>
                      </a:lnTo>
                      <a:lnTo>
                        <a:pt x="57" y="167"/>
                      </a:lnTo>
                      <a:lnTo>
                        <a:pt x="50" y="161"/>
                      </a:lnTo>
                      <a:lnTo>
                        <a:pt x="44" y="153"/>
                      </a:lnTo>
                      <a:lnTo>
                        <a:pt x="39" y="146"/>
                      </a:lnTo>
                      <a:lnTo>
                        <a:pt x="35" y="132"/>
                      </a:lnTo>
                      <a:lnTo>
                        <a:pt x="35" y="117"/>
                      </a:lnTo>
                      <a:lnTo>
                        <a:pt x="32" y="104"/>
                      </a:lnTo>
                      <a:lnTo>
                        <a:pt x="26" y="91"/>
                      </a:lnTo>
                      <a:lnTo>
                        <a:pt x="19" y="85"/>
                      </a:lnTo>
                      <a:lnTo>
                        <a:pt x="11" y="81"/>
                      </a:lnTo>
                      <a:lnTo>
                        <a:pt x="4" y="76"/>
                      </a:lnTo>
                      <a:lnTo>
                        <a:pt x="0" y="68"/>
                      </a:lnTo>
                      <a:lnTo>
                        <a:pt x="1" y="55"/>
                      </a:lnTo>
                      <a:lnTo>
                        <a:pt x="7" y="45"/>
                      </a:lnTo>
                      <a:lnTo>
                        <a:pt x="13" y="36"/>
                      </a:lnTo>
                      <a:lnTo>
                        <a:pt x="11" y="23"/>
                      </a:lnTo>
                      <a:lnTo>
                        <a:pt x="8" y="18"/>
                      </a:lnTo>
                      <a:lnTo>
                        <a:pt x="6" y="14"/>
                      </a:lnTo>
                      <a:lnTo>
                        <a:pt x="5" y="9"/>
                      </a:lnTo>
                      <a:lnTo>
                        <a:pt x="6" y="5"/>
                      </a:lnTo>
                      <a:lnTo>
                        <a:pt x="9" y="1"/>
                      </a:lnTo>
                      <a:lnTo>
                        <a:pt x="15" y="0"/>
                      </a:lnTo>
                      <a:lnTo>
                        <a:pt x="20" y="1"/>
                      </a:lnTo>
                      <a:lnTo>
                        <a:pt x="24" y="3"/>
                      </a:lnTo>
                      <a:lnTo>
                        <a:pt x="35" y="13"/>
                      </a:lnTo>
                      <a:lnTo>
                        <a:pt x="42" y="22"/>
                      </a:lnTo>
                      <a:lnTo>
                        <a:pt x="49" y="33"/>
                      </a:lnTo>
                      <a:lnTo>
                        <a:pt x="56" y="45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36" name="未知"/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286" y="145"/>
                  <a:ext cx="73" cy="35"/>
                </a:xfrm>
                <a:custGeom>
                  <a:avLst/>
                  <a:gdLst>
                    <a:gd name="txL" fmla="*/ 0 w 102"/>
                    <a:gd name="txT" fmla="*/ 0 h 53"/>
                    <a:gd name="txR" fmla="*/ 102 w 102"/>
                    <a:gd name="txB" fmla="*/ 53 h 53"/>
                  </a:gdLst>
                  <a:ahLst/>
                  <a:cxnLst>
                    <a:cxn ang="0">
                      <a:pos x="72" y="26"/>
                    </a:cxn>
                    <a:cxn ang="0">
                      <a:pos x="73" y="28"/>
                    </a:cxn>
                    <a:cxn ang="0">
                      <a:pos x="73" y="30"/>
                    </a:cxn>
                    <a:cxn ang="0">
                      <a:pos x="72" y="33"/>
                    </a:cxn>
                    <a:cxn ang="0">
                      <a:pos x="70" y="35"/>
                    </a:cxn>
                    <a:cxn ang="0">
                      <a:pos x="66" y="33"/>
                    </a:cxn>
                    <a:cxn ang="0">
                      <a:pos x="62" y="29"/>
                    </a:cxn>
                    <a:cxn ang="0">
                      <a:pos x="59" y="25"/>
                    </a:cxn>
                    <a:cxn ang="0">
                      <a:pos x="54" y="23"/>
                    </a:cxn>
                    <a:cxn ang="0">
                      <a:pos x="48" y="21"/>
                    </a:cxn>
                    <a:cxn ang="0">
                      <a:pos x="42" y="20"/>
                    </a:cxn>
                    <a:cxn ang="0">
                      <a:pos x="37" y="19"/>
                    </a:cxn>
                    <a:cxn ang="0">
                      <a:pos x="30" y="18"/>
                    </a:cxn>
                    <a:cxn ang="0">
                      <a:pos x="24" y="18"/>
                    </a:cxn>
                    <a:cxn ang="0">
                      <a:pos x="19" y="18"/>
                    </a:cxn>
                    <a:cxn ang="0">
                      <a:pos x="13" y="20"/>
                    </a:cxn>
                    <a:cxn ang="0">
                      <a:pos x="8" y="23"/>
                    </a:cxn>
                    <a:cxn ang="0">
                      <a:pos x="5" y="22"/>
                    </a:cxn>
                    <a:cxn ang="0">
                      <a:pos x="3" y="20"/>
                    </a:cxn>
                    <a:cxn ang="0">
                      <a:pos x="2" y="18"/>
                    </a:cxn>
                    <a:cxn ang="0">
                      <a:pos x="0" y="15"/>
                    </a:cxn>
                    <a:cxn ang="0">
                      <a:pos x="2" y="10"/>
                    </a:cxn>
                    <a:cxn ang="0">
                      <a:pos x="4" y="5"/>
                    </a:cxn>
                    <a:cxn ang="0">
                      <a:pos x="9" y="3"/>
                    </a:cxn>
                    <a:cxn ang="0">
                      <a:pos x="14" y="0"/>
                    </a:cxn>
                    <a:cxn ang="0">
                      <a:pos x="22" y="0"/>
                    </a:cxn>
                    <a:cxn ang="0">
                      <a:pos x="31" y="1"/>
                    </a:cxn>
                    <a:cxn ang="0">
                      <a:pos x="39" y="3"/>
                    </a:cxn>
                    <a:cxn ang="0">
                      <a:pos x="47" y="5"/>
                    </a:cxn>
                    <a:cxn ang="0">
                      <a:pos x="54" y="9"/>
                    </a:cxn>
                    <a:cxn ang="0">
                      <a:pos x="62" y="13"/>
                    </a:cxn>
                    <a:cxn ang="0">
                      <a:pos x="67" y="19"/>
                    </a:cxn>
                    <a:cxn ang="0">
                      <a:pos x="72" y="26"/>
                    </a:cxn>
                  </a:cxnLst>
                  <a:rect l="txL" t="txT" r="txR" b="txB"/>
                  <a:pathLst>
                    <a:path w="102" h="52">
                      <a:moveTo>
                        <a:pt x="101" y="39"/>
                      </a:moveTo>
                      <a:lnTo>
                        <a:pt x="102" y="43"/>
                      </a:lnTo>
                      <a:lnTo>
                        <a:pt x="102" y="46"/>
                      </a:lnTo>
                      <a:lnTo>
                        <a:pt x="101" y="50"/>
                      </a:lnTo>
                      <a:lnTo>
                        <a:pt x="98" y="53"/>
                      </a:lnTo>
                      <a:lnTo>
                        <a:pt x="92" y="50"/>
                      </a:lnTo>
                      <a:lnTo>
                        <a:pt x="87" y="44"/>
                      </a:lnTo>
                      <a:lnTo>
                        <a:pt x="82" y="38"/>
                      </a:lnTo>
                      <a:lnTo>
                        <a:pt x="75" y="35"/>
                      </a:lnTo>
                      <a:lnTo>
                        <a:pt x="67" y="32"/>
                      </a:lnTo>
                      <a:lnTo>
                        <a:pt x="59" y="30"/>
                      </a:lnTo>
                      <a:lnTo>
                        <a:pt x="51" y="29"/>
                      </a:lnTo>
                      <a:lnTo>
                        <a:pt x="42" y="27"/>
                      </a:lnTo>
                      <a:lnTo>
                        <a:pt x="34" y="27"/>
                      </a:lnTo>
                      <a:lnTo>
                        <a:pt x="26" y="28"/>
                      </a:lnTo>
                      <a:lnTo>
                        <a:pt x="18" y="30"/>
                      </a:lnTo>
                      <a:lnTo>
                        <a:pt x="11" y="35"/>
                      </a:lnTo>
                      <a:lnTo>
                        <a:pt x="7" y="34"/>
                      </a:lnTo>
                      <a:lnTo>
                        <a:pt x="4" y="30"/>
                      </a:lnTo>
                      <a:lnTo>
                        <a:pt x="3" y="27"/>
                      </a:lnTo>
                      <a:lnTo>
                        <a:pt x="0" y="23"/>
                      </a:lnTo>
                      <a:lnTo>
                        <a:pt x="3" y="15"/>
                      </a:lnTo>
                      <a:lnTo>
                        <a:pt x="6" y="8"/>
                      </a:lnTo>
                      <a:lnTo>
                        <a:pt x="12" y="4"/>
                      </a:lnTo>
                      <a:lnTo>
                        <a:pt x="19" y="0"/>
                      </a:lnTo>
                      <a:lnTo>
                        <a:pt x="31" y="0"/>
                      </a:lnTo>
                      <a:lnTo>
                        <a:pt x="43" y="1"/>
                      </a:lnTo>
                      <a:lnTo>
                        <a:pt x="54" y="4"/>
                      </a:lnTo>
                      <a:lnTo>
                        <a:pt x="66" y="7"/>
                      </a:lnTo>
                      <a:lnTo>
                        <a:pt x="76" y="13"/>
                      </a:lnTo>
                      <a:lnTo>
                        <a:pt x="86" y="20"/>
                      </a:lnTo>
                      <a:lnTo>
                        <a:pt x="94" y="29"/>
                      </a:lnTo>
                      <a:lnTo>
                        <a:pt x="101" y="39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37" name="未知"/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225" y="158"/>
                  <a:ext cx="95" cy="140"/>
                </a:xfrm>
                <a:custGeom>
                  <a:avLst/>
                  <a:gdLst>
                    <a:gd name="txL" fmla="*/ 0 w 133"/>
                    <a:gd name="txT" fmla="*/ 0 h 219"/>
                    <a:gd name="txR" fmla="*/ 133 w 133"/>
                    <a:gd name="txB" fmla="*/ 219 h 219"/>
                  </a:gdLst>
                  <a:ahLst/>
                  <a:cxnLst>
                    <a:cxn ang="0">
                      <a:pos x="14" y="19"/>
                    </a:cxn>
                    <a:cxn ang="0">
                      <a:pos x="20" y="42"/>
                    </a:cxn>
                    <a:cxn ang="0">
                      <a:pos x="24" y="65"/>
                    </a:cxn>
                    <a:cxn ang="0">
                      <a:pos x="29" y="89"/>
                    </a:cxn>
                    <a:cxn ang="0">
                      <a:pos x="36" y="111"/>
                    </a:cxn>
                    <a:cxn ang="0">
                      <a:pos x="43" y="116"/>
                    </a:cxn>
                    <a:cxn ang="0">
                      <a:pos x="49" y="118"/>
                    </a:cxn>
                    <a:cxn ang="0">
                      <a:pos x="57" y="118"/>
                    </a:cxn>
                    <a:cxn ang="0">
                      <a:pos x="65" y="117"/>
                    </a:cxn>
                    <a:cxn ang="0">
                      <a:pos x="72" y="116"/>
                    </a:cxn>
                    <a:cxn ang="0">
                      <a:pos x="80" y="114"/>
                    </a:cxn>
                    <a:cxn ang="0">
                      <a:pos x="86" y="112"/>
                    </a:cxn>
                    <a:cxn ang="0">
                      <a:pos x="93" y="111"/>
                    </a:cxn>
                    <a:cxn ang="0">
                      <a:pos x="95" y="113"/>
                    </a:cxn>
                    <a:cxn ang="0">
                      <a:pos x="95" y="114"/>
                    </a:cxn>
                    <a:cxn ang="0">
                      <a:pos x="93" y="117"/>
                    </a:cxn>
                    <a:cxn ang="0">
                      <a:pos x="91" y="119"/>
                    </a:cxn>
                    <a:cxn ang="0">
                      <a:pos x="86" y="124"/>
                    </a:cxn>
                    <a:cxn ang="0">
                      <a:pos x="80" y="128"/>
                    </a:cxn>
                    <a:cxn ang="0">
                      <a:pos x="74" y="132"/>
                    </a:cxn>
                    <a:cxn ang="0">
                      <a:pos x="66" y="135"/>
                    </a:cxn>
                    <a:cxn ang="0">
                      <a:pos x="59" y="137"/>
                    </a:cxn>
                    <a:cxn ang="0">
                      <a:pos x="52" y="139"/>
                    </a:cxn>
                    <a:cxn ang="0">
                      <a:pos x="44" y="140"/>
                    </a:cxn>
                    <a:cxn ang="0">
                      <a:pos x="36" y="140"/>
                    </a:cxn>
                    <a:cxn ang="0">
                      <a:pos x="25" y="136"/>
                    </a:cxn>
                    <a:cxn ang="0">
                      <a:pos x="17" y="128"/>
                    </a:cxn>
                    <a:cxn ang="0">
                      <a:pos x="13" y="121"/>
                    </a:cxn>
                    <a:cxn ang="0">
                      <a:pos x="10" y="111"/>
                    </a:cxn>
                    <a:cxn ang="0">
                      <a:pos x="9" y="102"/>
                    </a:cxn>
                    <a:cxn ang="0">
                      <a:pos x="7" y="91"/>
                    </a:cxn>
                    <a:cxn ang="0">
                      <a:pos x="6" y="82"/>
                    </a:cxn>
                    <a:cxn ang="0">
                      <a:pos x="4" y="73"/>
                    </a:cxn>
                    <a:cxn ang="0">
                      <a:pos x="4" y="55"/>
                    </a:cxn>
                    <a:cxn ang="0">
                      <a:pos x="4" y="38"/>
                    </a:cxn>
                    <a:cxn ang="0">
                      <a:pos x="1" y="20"/>
                    </a:cxn>
                    <a:cxn ang="0">
                      <a:pos x="0" y="3"/>
                    </a:cxn>
                    <a:cxn ang="0">
                      <a:pos x="6" y="0"/>
                    </a:cxn>
                    <a:cxn ang="0">
                      <a:pos x="10" y="4"/>
                    </a:cxn>
                    <a:cxn ang="0">
                      <a:pos x="11" y="12"/>
                    </a:cxn>
                    <a:cxn ang="0">
                      <a:pos x="14" y="19"/>
                    </a:cxn>
                  </a:cxnLst>
                  <a:rect l="txL" t="txT" r="txR" b="txB"/>
                  <a:pathLst>
                    <a:path w="133" h="219">
                      <a:moveTo>
                        <a:pt x="20" y="30"/>
                      </a:moveTo>
                      <a:lnTo>
                        <a:pt x="28" y="65"/>
                      </a:lnTo>
                      <a:lnTo>
                        <a:pt x="33" y="102"/>
                      </a:lnTo>
                      <a:lnTo>
                        <a:pt x="40" y="139"/>
                      </a:lnTo>
                      <a:lnTo>
                        <a:pt x="51" y="174"/>
                      </a:lnTo>
                      <a:lnTo>
                        <a:pt x="60" y="181"/>
                      </a:lnTo>
                      <a:lnTo>
                        <a:pt x="69" y="184"/>
                      </a:lnTo>
                      <a:lnTo>
                        <a:pt x="80" y="185"/>
                      </a:lnTo>
                      <a:lnTo>
                        <a:pt x="91" y="183"/>
                      </a:lnTo>
                      <a:lnTo>
                        <a:pt x="101" y="181"/>
                      </a:lnTo>
                      <a:lnTo>
                        <a:pt x="112" y="178"/>
                      </a:lnTo>
                      <a:lnTo>
                        <a:pt x="121" y="175"/>
                      </a:lnTo>
                      <a:lnTo>
                        <a:pt x="130" y="173"/>
                      </a:lnTo>
                      <a:lnTo>
                        <a:pt x="133" y="176"/>
                      </a:lnTo>
                      <a:lnTo>
                        <a:pt x="133" y="179"/>
                      </a:lnTo>
                      <a:lnTo>
                        <a:pt x="130" y="183"/>
                      </a:lnTo>
                      <a:lnTo>
                        <a:pt x="128" y="186"/>
                      </a:lnTo>
                      <a:lnTo>
                        <a:pt x="120" y="194"/>
                      </a:lnTo>
                      <a:lnTo>
                        <a:pt x="112" y="201"/>
                      </a:lnTo>
                      <a:lnTo>
                        <a:pt x="103" y="206"/>
                      </a:lnTo>
                      <a:lnTo>
                        <a:pt x="93" y="211"/>
                      </a:lnTo>
                      <a:lnTo>
                        <a:pt x="83" y="215"/>
                      </a:lnTo>
                      <a:lnTo>
                        <a:pt x="73" y="218"/>
                      </a:lnTo>
                      <a:lnTo>
                        <a:pt x="61" y="219"/>
                      </a:lnTo>
                      <a:lnTo>
                        <a:pt x="50" y="219"/>
                      </a:lnTo>
                      <a:lnTo>
                        <a:pt x="35" y="212"/>
                      </a:lnTo>
                      <a:lnTo>
                        <a:pt x="24" y="201"/>
                      </a:lnTo>
                      <a:lnTo>
                        <a:pt x="18" y="189"/>
                      </a:lnTo>
                      <a:lnTo>
                        <a:pt x="14" y="174"/>
                      </a:lnTo>
                      <a:lnTo>
                        <a:pt x="12" y="159"/>
                      </a:lnTo>
                      <a:lnTo>
                        <a:pt x="10" y="143"/>
                      </a:lnTo>
                      <a:lnTo>
                        <a:pt x="9" y="128"/>
                      </a:lnTo>
                      <a:lnTo>
                        <a:pt x="6" y="114"/>
                      </a:lnTo>
                      <a:lnTo>
                        <a:pt x="6" y="86"/>
                      </a:lnTo>
                      <a:lnTo>
                        <a:pt x="5" y="59"/>
                      </a:lnTo>
                      <a:lnTo>
                        <a:pt x="2" y="32"/>
                      </a:lnTo>
                      <a:lnTo>
                        <a:pt x="0" y="4"/>
                      </a:lnTo>
                      <a:lnTo>
                        <a:pt x="9" y="0"/>
                      </a:lnTo>
                      <a:lnTo>
                        <a:pt x="14" y="7"/>
                      </a:lnTo>
                      <a:lnTo>
                        <a:pt x="16" y="19"/>
                      </a:lnTo>
                      <a:lnTo>
                        <a:pt x="20" y="3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38" name="未知"/>
                <p:cNvSpPr/>
                <p:nvPr>
                  <p:custDataLst>
                    <p:tags r:id="rId17"/>
                  </p:custDataLst>
                </p:nvPr>
              </p:nvSpPr>
              <p:spPr>
                <a:xfrm>
                  <a:off x="169" y="160"/>
                  <a:ext cx="36" cy="40"/>
                </a:xfrm>
                <a:custGeom>
                  <a:avLst/>
                  <a:gdLst>
                    <a:gd name="txL" fmla="*/ 0 w 51"/>
                    <a:gd name="txT" fmla="*/ 0 h 61"/>
                    <a:gd name="txR" fmla="*/ 51 w 51"/>
                    <a:gd name="txB" fmla="*/ 61 h 61"/>
                  </a:gdLst>
                  <a:ahLst/>
                  <a:cxnLst>
                    <a:cxn ang="0">
                      <a:pos x="36" y="4"/>
                    </a:cxn>
                    <a:cxn ang="0">
                      <a:pos x="35" y="9"/>
                    </a:cxn>
                    <a:cxn ang="0">
                      <a:pos x="31" y="12"/>
                    </a:cxn>
                    <a:cxn ang="0">
                      <a:pos x="27" y="14"/>
                    </a:cxn>
                    <a:cxn ang="0">
                      <a:pos x="23" y="16"/>
                    </a:cxn>
                    <a:cxn ang="0">
                      <a:pos x="18" y="22"/>
                    </a:cxn>
                    <a:cxn ang="0">
                      <a:pos x="17" y="27"/>
                    </a:cxn>
                    <a:cxn ang="0">
                      <a:pos x="16" y="33"/>
                    </a:cxn>
                    <a:cxn ang="0">
                      <a:pos x="16" y="39"/>
                    </a:cxn>
                    <a:cxn ang="0">
                      <a:pos x="13" y="40"/>
                    </a:cxn>
                    <a:cxn ang="0">
                      <a:pos x="11" y="40"/>
                    </a:cxn>
                    <a:cxn ang="0">
                      <a:pos x="8" y="40"/>
                    </a:cxn>
                    <a:cxn ang="0">
                      <a:pos x="6" y="39"/>
                    </a:cxn>
                    <a:cxn ang="0">
                      <a:pos x="3" y="35"/>
                    </a:cxn>
                    <a:cxn ang="0">
                      <a:pos x="1" y="30"/>
                    </a:cxn>
                    <a:cxn ang="0">
                      <a:pos x="0" y="24"/>
                    </a:cxn>
                    <a:cxn ang="0">
                      <a:pos x="1" y="19"/>
                    </a:cxn>
                    <a:cxn ang="0">
                      <a:pos x="2" y="15"/>
                    </a:cxn>
                    <a:cxn ang="0">
                      <a:pos x="5" y="12"/>
                    </a:cxn>
                    <a:cxn ang="0">
                      <a:pos x="8" y="9"/>
                    </a:cxn>
                    <a:cxn ang="0">
                      <a:pos x="11" y="7"/>
                    </a:cxn>
                    <a:cxn ang="0">
                      <a:pos x="15" y="4"/>
                    </a:cxn>
                    <a:cxn ang="0">
                      <a:pos x="18" y="2"/>
                    </a:cxn>
                    <a:cxn ang="0">
                      <a:pos x="23" y="1"/>
                    </a:cxn>
                    <a:cxn ang="0">
                      <a:pos x="27" y="0"/>
                    </a:cxn>
                    <a:cxn ang="0">
                      <a:pos x="29" y="0"/>
                    </a:cxn>
                    <a:cxn ang="0">
                      <a:pos x="32" y="1"/>
                    </a:cxn>
                    <a:cxn ang="0">
                      <a:pos x="34" y="3"/>
                    </a:cxn>
                    <a:cxn ang="0">
                      <a:pos x="36" y="4"/>
                    </a:cxn>
                  </a:cxnLst>
                  <a:rect l="txL" t="txT" r="txR" b="txB"/>
                  <a:pathLst>
                    <a:path w="51" h="61">
                      <a:moveTo>
                        <a:pt x="51" y="6"/>
                      </a:moveTo>
                      <a:lnTo>
                        <a:pt x="49" y="13"/>
                      </a:lnTo>
                      <a:lnTo>
                        <a:pt x="44" y="18"/>
                      </a:lnTo>
                      <a:lnTo>
                        <a:pt x="38" y="21"/>
                      </a:lnTo>
                      <a:lnTo>
                        <a:pt x="32" y="25"/>
                      </a:lnTo>
                      <a:lnTo>
                        <a:pt x="26" y="33"/>
                      </a:lnTo>
                      <a:lnTo>
                        <a:pt x="24" y="41"/>
                      </a:lnTo>
                      <a:lnTo>
                        <a:pt x="23" y="50"/>
                      </a:lnTo>
                      <a:lnTo>
                        <a:pt x="23" y="59"/>
                      </a:lnTo>
                      <a:lnTo>
                        <a:pt x="19" y="61"/>
                      </a:lnTo>
                      <a:lnTo>
                        <a:pt x="16" y="61"/>
                      </a:lnTo>
                      <a:lnTo>
                        <a:pt x="12" y="61"/>
                      </a:lnTo>
                      <a:lnTo>
                        <a:pt x="9" y="60"/>
                      </a:lnTo>
                      <a:lnTo>
                        <a:pt x="4" y="53"/>
                      </a:lnTo>
                      <a:lnTo>
                        <a:pt x="2" y="45"/>
                      </a:lnTo>
                      <a:lnTo>
                        <a:pt x="0" y="37"/>
                      </a:lnTo>
                      <a:lnTo>
                        <a:pt x="1" y="29"/>
                      </a:lnTo>
                      <a:lnTo>
                        <a:pt x="3" y="23"/>
                      </a:lnTo>
                      <a:lnTo>
                        <a:pt x="7" y="19"/>
                      </a:lnTo>
                      <a:lnTo>
                        <a:pt x="11" y="14"/>
                      </a:lnTo>
                      <a:lnTo>
                        <a:pt x="16" y="10"/>
                      </a:lnTo>
                      <a:lnTo>
                        <a:pt x="21" y="6"/>
                      </a:lnTo>
                      <a:lnTo>
                        <a:pt x="26" y="3"/>
                      </a:lnTo>
                      <a:lnTo>
                        <a:pt x="32" y="2"/>
                      </a:lnTo>
                      <a:lnTo>
                        <a:pt x="38" y="0"/>
                      </a:lnTo>
                      <a:lnTo>
                        <a:pt x="41" y="0"/>
                      </a:lnTo>
                      <a:lnTo>
                        <a:pt x="45" y="2"/>
                      </a:lnTo>
                      <a:lnTo>
                        <a:pt x="48" y="4"/>
                      </a:lnTo>
                      <a:lnTo>
                        <a:pt x="51" y="6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39" name="未知"/>
                <p:cNvSpPr/>
                <p:nvPr>
                  <p:custDataLst>
                    <p:tags r:id="rId18"/>
                  </p:custDataLst>
                </p:nvPr>
              </p:nvSpPr>
              <p:spPr>
                <a:xfrm>
                  <a:off x="455" y="183"/>
                  <a:ext cx="62" cy="153"/>
                </a:xfrm>
                <a:custGeom>
                  <a:avLst/>
                  <a:gdLst>
                    <a:gd name="txL" fmla="*/ 0 w 88"/>
                    <a:gd name="txT" fmla="*/ 0 h 237"/>
                    <a:gd name="txR" fmla="*/ 88 w 88"/>
                    <a:gd name="txB" fmla="*/ 237 h 237"/>
                  </a:gdLst>
                  <a:ahLst/>
                  <a:cxnLst>
                    <a:cxn ang="0">
                      <a:pos x="56" y="3"/>
                    </a:cxn>
                    <a:cxn ang="0">
                      <a:pos x="56" y="8"/>
                    </a:cxn>
                    <a:cxn ang="0">
                      <a:pos x="51" y="12"/>
                    </a:cxn>
                    <a:cxn ang="0">
                      <a:pos x="47" y="15"/>
                    </a:cxn>
                    <a:cxn ang="0">
                      <a:pos x="43" y="20"/>
                    </a:cxn>
                    <a:cxn ang="0">
                      <a:pos x="35" y="36"/>
                    </a:cxn>
                    <a:cxn ang="0">
                      <a:pos x="29" y="53"/>
                    </a:cxn>
                    <a:cxn ang="0">
                      <a:pos x="26" y="71"/>
                    </a:cxn>
                    <a:cxn ang="0">
                      <a:pos x="27" y="89"/>
                    </a:cxn>
                    <a:cxn ang="0">
                      <a:pos x="30" y="94"/>
                    </a:cxn>
                    <a:cxn ang="0">
                      <a:pos x="32" y="98"/>
                    </a:cxn>
                    <a:cxn ang="0">
                      <a:pos x="35" y="103"/>
                    </a:cxn>
                    <a:cxn ang="0">
                      <a:pos x="40" y="106"/>
                    </a:cxn>
                    <a:cxn ang="0">
                      <a:pos x="46" y="108"/>
                    </a:cxn>
                    <a:cxn ang="0">
                      <a:pos x="52" y="108"/>
                    </a:cxn>
                    <a:cxn ang="0">
                      <a:pos x="58" y="110"/>
                    </a:cxn>
                    <a:cxn ang="0">
                      <a:pos x="62" y="114"/>
                    </a:cxn>
                    <a:cxn ang="0">
                      <a:pos x="58" y="119"/>
                    </a:cxn>
                    <a:cxn ang="0">
                      <a:pos x="54" y="125"/>
                    </a:cxn>
                    <a:cxn ang="0">
                      <a:pos x="51" y="130"/>
                    </a:cxn>
                    <a:cxn ang="0">
                      <a:pos x="47" y="135"/>
                    </a:cxn>
                    <a:cxn ang="0">
                      <a:pos x="44" y="140"/>
                    </a:cxn>
                    <a:cxn ang="0">
                      <a:pos x="40" y="145"/>
                    </a:cxn>
                    <a:cxn ang="0">
                      <a:pos x="36" y="150"/>
                    </a:cxn>
                    <a:cxn ang="0">
                      <a:pos x="30" y="153"/>
                    </a:cxn>
                    <a:cxn ang="0">
                      <a:pos x="27" y="152"/>
                    </a:cxn>
                    <a:cxn ang="0">
                      <a:pos x="25" y="151"/>
                    </a:cxn>
                    <a:cxn ang="0">
                      <a:pos x="22" y="150"/>
                    </a:cxn>
                    <a:cxn ang="0">
                      <a:pos x="20" y="147"/>
                    </a:cxn>
                    <a:cxn ang="0">
                      <a:pos x="22" y="143"/>
                    </a:cxn>
                    <a:cxn ang="0">
                      <a:pos x="25" y="140"/>
                    </a:cxn>
                    <a:cxn ang="0">
                      <a:pos x="25" y="137"/>
                    </a:cxn>
                    <a:cxn ang="0">
                      <a:pos x="25" y="133"/>
                    </a:cxn>
                    <a:cxn ang="0">
                      <a:pos x="16" y="126"/>
                    </a:cxn>
                    <a:cxn ang="0">
                      <a:pos x="8" y="117"/>
                    </a:cxn>
                    <a:cxn ang="0">
                      <a:pos x="4" y="107"/>
                    </a:cxn>
                    <a:cxn ang="0">
                      <a:pos x="1" y="96"/>
                    </a:cxn>
                    <a:cxn ang="0">
                      <a:pos x="0" y="85"/>
                    </a:cxn>
                    <a:cxn ang="0">
                      <a:pos x="0" y="73"/>
                    </a:cxn>
                    <a:cxn ang="0">
                      <a:pos x="2" y="62"/>
                    </a:cxn>
                    <a:cxn ang="0">
                      <a:pos x="4" y="50"/>
                    </a:cxn>
                    <a:cxn ang="0">
                      <a:pos x="8" y="43"/>
                    </a:cxn>
                    <a:cxn ang="0">
                      <a:pos x="13" y="36"/>
                    </a:cxn>
                    <a:cxn ang="0">
                      <a:pos x="18" y="28"/>
                    </a:cxn>
                    <a:cxn ang="0">
                      <a:pos x="22" y="21"/>
                    </a:cxn>
                    <a:cxn ang="0">
                      <a:pos x="27" y="14"/>
                    </a:cxn>
                    <a:cxn ang="0">
                      <a:pos x="35" y="9"/>
                    </a:cxn>
                    <a:cxn ang="0">
                      <a:pos x="42" y="4"/>
                    </a:cxn>
                    <a:cxn ang="0">
                      <a:pos x="51" y="0"/>
                    </a:cxn>
                    <a:cxn ang="0">
                      <a:pos x="52" y="0"/>
                    </a:cxn>
                    <a:cxn ang="0">
                      <a:pos x="55" y="0"/>
                    </a:cxn>
                    <a:cxn ang="0">
                      <a:pos x="56" y="1"/>
                    </a:cxn>
                    <a:cxn ang="0">
                      <a:pos x="56" y="3"/>
                    </a:cxn>
                  </a:cxnLst>
                  <a:rect l="txL" t="txT" r="txR" b="txB"/>
                  <a:pathLst>
                    <a:path w="88" h="236">
                      <a:moveTo>
                        <a:pt x="80" y="5"/>
                      </a:moveTo>
                      <a:lnTo>
                        <a:pt x="79" y="13"/>
                      </a:lnTo>
                      <a:lnTo>
                        <a:pt x="73" y="19"/>
                      </a:lnTo>
                      <a:lnTo>
                        <a:pt x="66" y="24"/>
                      </a:lnTo>
                      <a:lnTo>
                        <a:pt x="61" y="31"/>
                      </a:lnTo>
                      <a:lnTo>
                        <a:pt x="49" y="55"/>
                      </a:lnTo>
                      <a:lnTo>
                        <a:pt x="41" y="82"/>
                      </a:lnTo>
                      <a:lnTo>
                        <a:pt x="37" y="110"/>
                      </a:lnTo>
                      <a:lnTo>
                        <a:pt x="38" y="138"/>
                      </a:lnTo>
                      <a:lnTo>
                        <a:pt x="42" y="145"/>
                      </a:lnTo>
                      <a:lnTo>
                        <a:pt x="45" y="152"/>
                      </a:lnTo>
                      <a:lnTo>
                        <a:pt x="50" y="159"/>
                      </a:lnTo>
                      <a:lnTo>
                        <a:pt x="57" y="164"/>
                      </a:lnTo>
                      <a:lnTo>
                        <a:pt x="65" y="167"/>
                      </a:lnTo>
                      <a:lnTo>
                        <a:pt x="74" y="168"/>
                      </a:lnTo>
                      <a:lnTo>
                        <a:pt x="82" y="171"/>
                      </a:lnTo>
                      <a:lnTo>
                        <a:pt x="88" y="176"/>
                      </a:lnTo>
                      <a:lnTo>
                        <a:pt x="82" y="184"/>
                      </a:lnTo>
                      <a:lnTo>
                        <a:pt x="76" y="193"/>
                      </a:lnTo>
                      <a:lnTo>
                        <a:pt x="72" y="201"/>
                      </a:lnTo>
                      <a:lnTo>
                        <a:pt x="67" y="209"/>
                      </a:lnTo>
                      <a:lnTo>
                        <a:pt x="63" y="217"/>
                      </a:lnTo>
                      <a:lnTo>
                        <a:pt x="57" y="225"/>
                      </a:lnTo>
                      <a:lnTo>
                        <a:pt x="51" y="232"/>
                      </a:lnTo>
                      <a:lnTo>
                        <a:pt x="43" y="237"/>
                      </a:lnTo>
                      <a:lnTo>
                        <a:pt x="38" y="236"/>
                      </a:lnTo>
                      <a:lnTo>
                        <a:pt x="35" y="234"/>
                      </a:lnTo>
                      <a:lnTo>
                        <a:pt x="31" y="232"/>
                      </a:lnTo>
                      <a:lnTo>
                        <a:pt x="29" y="227"/>
                      </a:lnTo>
                      <a:lnTo>
                        <a:pt x="31" y="222"/>
                      </a:lnTo>
                      <a:lnTo>
                        <a:pt x="35" y="217"/>
                      </a:lnTo>
                      <a:lnTo>
                        <a:pt x="36" y="212"/>
                      </a:lnTo>
                      <a:lnTo>
                        <a:pt x="36" y="206"/>
                      </a:lnTo>
                      <a:lnTo>
                        <a:pt x="22" y="195"/>
                      </a:lnTo>
                      <a:lnTo>
                        <a:pt x="12" y="181"/>
                      </a:lnTo>
                      <a:lnTo>
                        <a:pt x="6" y="166"/>
                      </a:lnTo>
                      <a:lnTo>
                        <a:pt x="1" y="149"/>
                      </a:lnTo>
                      <a:lnTo>
                        <a:pt x="0" y="131"/>
                      </a:lnTo>
                      <a:lnTo>
                        <a:pt x="0" y="113"/>
                      </a:lnTo>
                      <a:lnTo>
                        <a:pt x="3" y="96"/>
                      </a:lnTo>
                      <a:lnTo>
                        <a:pt x="6" y="78"/>
                      </a:lnTo>
                      <a:lnTo>
                        <a:pt x="12" y="67"/>
                      </a:lnTo>
                      <a:lnTo>
                        <a:pt x="18" y="55"/>
                      </a:lnTo>
                      <a:lnTo>
                        <a:pt x="25" y="44"/>
                      </a:lnTo>
                      <a:lnTo>
                        <a:pt x="31" y="32"/>
                      </a:lnTo>
                      <a:lnTo>
                        <a:pt x="39" y="22"/>
                      </a:lnTo>
                      <a:lnTo>
                        <a:pt x="49" y="14"/>
                      </a:lnTo>
                      <a:lnTo>
                        <a:pt x="59" y="6"/>
                      </a:lnTo>
                      <a:lnTo>
                        <a:pt x="72" y="0"/>
                      </a:lnTo>
                      <a:lnTo>
                        <a:pt x="74" y="0"/>
                      </a:lnTo>
                      <a:lnTo>
                        <a:pt x="78" y="0"/>
                      </a:lnTo>
                      <a:lnTo>
                        <a:pt x="79" y="2"/>
                      </a:lnTo>
                      <a:lnTo>
                        <a:pt x="80" y="5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40" name="未知"/>
                <p:cNvSpPr/>
                <p:nvPr>
                  <p:custDataLst>
                    <p:tags r:id="rId19"/>
                  </p:custDataLst>
                </p:nvPr>
              </p:nvSpPr>
              <p:spPr>
                <a:xfrm>
                  <a:off x="294" y="185"/>
                  <a:ext cx="49" cy="22"/>
                </a:xfrm>
                <a:custGeom>
                  <a:avLst/>
                  <a:gdLst>
                    <a:gd name="txL" fmla="*/ 0 w 69"/>
                    <a:gd name="txT" fmla="*/ 0 h 34"/>
                    <a:gd name="txR" fmla="*/ 69 w 69"/>
                    <a:gd name="txB" fmla="*/ 34 h 34"/>
                  </a:gdLst>
                  <a:ahLst/>
                  <a:cxnLst>
                    <a:cxn ang="0">
                      <a:pos x="30" y="1"/>
                    </a:cxn>
                    <a:cxn ang="0">
                      <a:pos x="32" y="2"/>
                    </a:cxn>
                    <a:cxn ang="0">
                      <a:pos x="33" y="2"/>
                    </a:cxn>
                    <a:cxn ang="0">
                      <a:pos x="36" y="2"/>
                    </a:cxn>
                    <a:cxn ang="0">
                      <a:pos x="38" y="3"/>
                    </a:cxn>
                    <a:cxn ang="0">
                      <a:pos x="40" y="4"/>
                    </a:cxn>
                    <a:cxn ang="0">
                      <a:pos x="44" y="5"/>
                    </a:cxn>
                    <a:cxn ang="0">
                      <a:pos x="46" y="7"/>
                    </a:cxn>
                    <a:cxn ang="0">
                      <a:pos x="49" y="9"/>
                    </a:cxn>
                    <a:cxn ang="0">
                      <a:pos x="49" y="12"/>
                    </a:cxn>
                    <a:cxn ang="0">
                      <a:pos x="49" y="16"/>
                    </a:cxn>
                    <a:cxn ang="0">
                      <a:pos x="48" y="19"/>
                    </a:cxn>
                    <a:cxn ang="0">
                      <a:pos x="45" y="22"/>
                    </a:cxn>
                    <a:cxn ang="0">
                      <a:pos x="42" y="19"/>
                    </a:cxn>
                    <a:cxn ang="0">
                      <a:pos x="38" y="18"/>
                    </a:cxn>
                    <a:cxn ang="0">
                      <a:pos x="33" y="17"/>
                    </a:cxn>
                    <a:cxn ang="0">
                      <a:pos x="28" y="16"/>
                    </a:cxn>
                    <a:cxn ang="0">
                      <a:pos x="23" y="16"/>
                    </a:cxn>
                    <a:cxn ang="0">
                      <a:pos x="18" y="17"/>
                    </a:cxn>
                    <a:cxn ang="0">
                      <a:pos x="13" y="17"/>
                    </a:cxn>
                    <a:cxn ang="0">
                      <a:pos x="9" y="19"/>
                    </a:cxn>
                    <a:cxn ang="0">
                      <a:pos x="6" y="19"/>
                    </a:cxn>
                    <a:cxn ang="0">
                      <a:pos x="3" y="18"/>
                    </a:cxn>
                    <a:cxn ang="0">
                      <a:pos x="1" y="17"/>
                    </a:cxn>
                    <a:cxn ang="0">
                      <a:pos x="0" y="14"/>
                    </a:cxn>
                    <a:cxn ang="0">
                      <a:pos x="1" y="10"/>
                    </a:cxn>
                    <a:cxn ang="0">
                      <a:pos x="5" y="7"/>
                    </a:cxn>
                    <a:cxn ang="0">
                      <a:pos x="9" y="4"/>
                    </a:cxn>
                    <a:cxn ang="0">
                      <a:pos x="13" y="3"/>
                    </a:cxn>
                    <a:cxn ang="0">
                      <a:pos x="18" y="2"/>
                    </a:cxn>
                    <a:cxn ang="0">
                      <a:pos x="21" y="0"/>
                    </a:cxn>
                    <a:cxn ang="0">
                      <a:pos x="26" y="0"/>
                    </a:cxn>
                    <a:cxn ang="0">
                      <a:pos x="30" y="1"/>
                    </a:cxn>
                  </a:cxnLst>
                  <a:rect l="txL" t="txT" r="txR" b="txB"/>
                  <a:pathLst>
                    <a:path w="69" h="34">
                      <a:moveTo>
                        <a:pt x="42" y="2"/>
                      </a:moveTo>
                      <a:lnTo>
                        <a:pt x="45" y="3"/>
                      </a:lnTo>
                      <a:lnTo>
                        <a:pt x="47" y="3"/>
                      </a:lnTo>
                      <a:lnTo>
                        <a:pt x="50" y="3"/>
                      </a:lnTo>
                      <a:lnTo>
                        <a:pt x="53" y="4"/>
                      </a:lnTo>
                      <a:lnTo>
                        <a:pt x="57" y="6"/>
                      </a:lnTo>
                      <a:lnTo>
                        <a:pt x="62" y="8"/>
                      </a:lnTo>
                      <a:lnTo>
                        <a:pt x="65" y="11"/>
                      </a:lnTo>
                      <a:lnTo>
                        <a:pt x="69" y="14"/>
                      </a:lnTo>
                      <a:lnTo>
                        <a:pt x="69" y="19"/>
                      </a:lnTo>
                      <a:lnTo>
                        <a:pt x="69" y="25"/>
                      </a:lnTo>
                      <a:lnTo>
                        <a:pt x="67" y="29"/>
                      </a:lnTo>
                      <a:lnTo>
                        <a:pt x="64" y="34"/>
                      </a:lnTo>
                      <a:lnTo>
                        <a:pt x="59" y="30"/>
                      </a:lnTo>
                      <a:lnTo>
                        <a:pt x="53" y="28"/>
                      </a:lnTo>
                      <a:lnTo>
                        <a:pt x="46" y="26"/>
                      </a:lnTo>
                      <a:lnTo>
                        <a:pt x="39" y="25"/>
                      </a:lnTo>
                      <a:lnTo>
                        <a:pt x="32" y="25"/>
                      </a:lnTo>
                      <a:lnTo>
                        <a:pt x="26" y="26"/>
                      </a:lnTo>
                      <a:lnTo>
                        <a:pt x="19" y="27"/>
                      </a:lnTo>
                      <a:lnTo>
                        <a:pt x="12" y="30"/>
                      </a:lnTo>
                      <a:lnTo>
                        <a:pt x="8" y="29"/>
                      </a:lnTo>
                      <a:lnTo>
                        <a:pt x="4" y="28"/>
                      </a:lnTo>
                      <a:lnTo>
                        <a:pt x="1" y="27"/>
                      </a:lnTo>
                      <a:lnTo>
                        <a:pt x="0" y="22"/>
                      </a:lnTo>
                      <a:lnTo>
                        <a:pt x="2" y="15"/>
                      </a:lnTo>
                      <a:lnTo>
                        <a:pt x="7" y="11"/>
                      </a:lnTo>
                      <a:lnTo>
                        <a:pt x="12" y="6"/>
                      </a:lnTo>
                      <a:lnTo>
                        <a:pt x="19" y="4"/>
                      </a:lnTo>
                      <a:lnTo>
                        <a:pt x="25" y="3"/>
                      </a:lnTo>
                      <a:lnTo>
                        <a:pt x="30" y="0"/>
                      </a:lnTo>
                      <a:lnTo>
                        <a:pt x="36" y="0"/>
                      </a:lnTo>
                      <a:lnTo>
                        <a:pt x="42" y="2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41" name="未知"/>
                <p:cNvSpPr/>
                <p:nvPr>
                  <p:custDataLst>
                    <p:tags r:id="rId20"/>
                  </p:custDataLst>
                </p:nvPr>
              </p:nvSpPr>
              <p:spPr>
                <a:xfrm>
                  <a:off x="179" y="200"/>
                  <a:ext cx="45" cy="26"/>
                </a:xfrm>
                <a:custGeom>
                  <a:avLst/>
                  <a:gdLst>
                    <a:gd name="txL" fmla="*/ 0 w 62"/>
                    <a:gd name="txT" fmla="*/ 0 h 41"/>
                    <a:gd name="txR" fmla="*/ 62 w 62"/>
                    <a:gd name="txB" fmla="*/ 41 h 41"/>
                  </a:gdLst>
                  <a:ahLst/>
                  <a:cxnLst>
                    <a:cxn ang="0">
                      <a:pos x="39" y="4"/>
                    </a:cxn>
                    <a:cxn ang="0">
                      <a:pos x="45" y="14"/>
                    </a:cxn>
                    <a:cxn ang="0">
                      <a:pos x="39" y="14"/>
                    </a:cxn>
                    <a:cxn ang="0">
                      <a:pos x="33" y="15"/>
                    </a:cxn>
                    <a:cxn ang="0">
                      <a:pos x="28" y="16"/>
                    </a:cxn>
                    <a:cxn ang="0">
                      <a:pos x="23" y="17"/>
                    </a:cxn>
                    <a:cxn ang="0">
                      <a:pos x="18" y="19"/>
                    </a:cxn>
                    <a:cxn ang="0">
                      <a:pos x="13" y="21"/>
                    </a:cxn>
                    <a:cxn ang="0">
                      <a:pos x="8" y="23"/>
                    </a:cxn>
                    <a:cxn ang="0">
                      <a:pos x="4" y="26"/>
                    </a:cxn>
                    <a:cxn ang="0">
                      <a:pos x="3" y="22"/>
                    </a:cxn>
                    <a:cxn ang="0">
                      <a:pos x="1" y="18"/>
                    </a:cxn>
                    <a:cxn ang="0">
                      <a:pos x="0" y="16"/>
                    </a:cxn>
                    <a:cxn ang="0">
                      <a:pos x="1" y="12"/>
                    </a:cxn>
                    <a:cxn ang="0">
                      <a:pos x="2" y="8"/>
                    </a:cxn>
                    <a:cxn ang="0">
                      <a:pos x="6" y="4"/>
                    </a:cxn>
                    <a:cxn ang="0">
                      <a:pos x="9" y="3"/>
                    </a:cxn>
                    <a:cxn ang="0">
                      <a:pos x="14" y="0"/>
                    </a:cxn>
                    <a:cxn ang="0">
                      <a:pos x="17" y="0"/>
                    </a:cxn>
                    <a:cxn ang="0">
                      <a:pos x="20" y="0"/>
                    </a:cxn>
                    <a:cxn ang="0">
                      <a:pos x="24" y="0"/>
                    </a:cxn>
                    <a:cxn ang="0">
                      <a:pos x="28" y="0"/>
                    </a:cxn>
                    <a:cxn ang="0">
                      <a:pos x="30" y="1"/>
                    </a:cxn>
                    <a:cxn ang="0">
                      <a:pos x="34" y="2"/>
                    </a:cxn>
                    <a:cxn ang="0">
                      <a:pos x="36" y="3"/>
                    </a:cxn>
                    <a:cxn ang="0">
                      <a:pos x="39" y="4"/>
                    </a:cxn>
                  </a:cxnLst>
                  <a:rect l="txL" t="txT" r="txR" b="txB"/>
                  <a:pathLst>
                    <a:path w="62" h="41">
                      <a:moveTo>
                        <a:pt x="54" y="7"/>
                      </a:moveTo>
                      <a:lnTo>
                        <a:pt x="62" y="22"/>
                      </a:lnTo>
                      <a:lnTo>
                        <a:pt x="54" y="22"/>
                      </a:lnTo>
                      <a:lnTo>
                        <a:pt x="46" y="23"/>
                      </a:lnTo>
                      <a:lnTo>
                        <a:pt x="39" y="25"/>
                      </a:lnTo>
                      <a:lnTo>
                        <a:pt x="32" y="27"/>
                      </a:lnTo>
                      <a:lnTo>
                        <a:pt x="25" y="30"/>
                      </a:lnTo>
                      <a:lnTo>
                        <a:pt x="18" y="33"/>
                      </a:lnTo>
                      <a:lnTo>
                        <a:pt x="11" y="36"/>
                      </a:lnTo>
                      <a:lnTo>
                        <a:pt x="5" y="41"/>
                      </a:lnTo>
                      <a:lnTo>
                        <a:pt x="4" y="35"/>
                      </a:lnTo>
                      <a:lnTo>
                        <a:pt x="2" y="29"/>
                      </a:lnTo>
                      <a:lnTo>
                        <a:pt x="0" y="25"/>
                      </a:lnTo>
                      <a:lnTo>
                        <a:pt x="1" y="19"/>
                      </a:lnTo>
                      <a:lnTo>
                        <a:pt x="3" y="12"/>
                      </a:lnTo>
                      <a:lnTo>
                        <a:pt x="8" y="7"/>
                      </a:lnTo>
                      <a:lnTo>
                        <a:pt x="13" y="4"/>
                      </a:lnTo>
                      <a:lnTo>
                        <a:pt x="19" y="0"/>
                      </a:lnTo>
                      <a:lnTo>
                        <a:pt x="24" y="0"/>
                      </a:lnTo>
                      <a:lnTo>
                        <a:pt x="28" y="0"/>
                      </a:lnTo>
                      <a:lnTo>
                        <a:pt x="33" y="0"/>
                      </a:lnTo>
                      <a:lnTo>
                        <a:pt x="39" y="0"/>
                      </a:lnTo>
                      <a:lnTo>
                        <a:pt x="42" y="2"/>
                      </a:lnTo>
                      <a:lnTo>
                        <a:pt x="47" y="3"/>
                      </a:lnTo>
                      <a:lnTo>
                        <a:pt x="50" y="4"/>
                      </a:lnTo>
                      <a:lnTo>
                        <a:pt x="54" y="7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42" name="未知"/>
                <p:cNvSpPr/>
                <p:nvPr>
                  <p:custDataLst>
                    <p:tags r:id="rId21"/>
                  </p:custDataLst>
                </p:nvPr>
              </p:nvSpPr>
              <p:spPr>
                <a:xfrm>
                  <a:off x="118" y="308"/>
                  <a:ext cx="77" cy="160"/>
                </a:xfrm>
                <a:custGeom>
                  <a:avLst/>
                  <a:gdLst>
                    <a:gd name="txL" fmla="*/ 0 w 110"/>
                    <a:gd name="txT" fmla="*/ 0 h 250"/>
                    <a:gd name="txR" fmla="*/ 110 w 110"/>
                    <a:gd name="txB" fmla="*/ 250 h 250"/>
                  </a:gdLst>
                  <a:ahLst/>
                  <a:cxnLst>
                    <a:cxn ang="0">
                      <a:pos x="73" y="4"/>
                    </a:cxn>
                    <a:cxn ang="0">
                      <a:pos x="72" y="10"/>
                    </a:cxn>
                    <a:cxn ang="0">
                      <a:pos x="69" y="11"/>
                    </a:cxn>
                    <a:cxn ang="0">
                      <a:pos x="63" y="12"/>
                    </a:cxn>
                    <a:cxn ang="0">
                      <a:pos x="59" y="13"/>
                    </a:cxn>
                    <a:cxn ang="0">
                      <a:pos x="50" y="20"/>
                    </a:cxn>
                    <a:cxn ang="0">
                      <a:pos x="42" y="29"/>
                    </a:cxn>
                    <a:cxn ang="0">
                      <a:pos x="36" y="38"/>
                    </a:cxn>
                    <a:cxn ang="0">
                      <a:pos x="32" y="48"/>
                    </a:cxn>
                    <a:cxn ang="0">
                      <a:pos x="29" y="59"/>
                    </a:cxn>
                    <a:cxn ang="0">
                      <a:pos x="27" y="69"/>
                    </a:cxn>
                    <a:cxn ang="0">
                      <a:pos x="26" y="80"/>
                    </a:cxn>
                    <a:cxn ang="0">
                      <a:pos x="27" y="92"/>
                    </a:cxn>
                    <a:cxn ang="0">
                      <a:pos x="32" y="101"/>
                    </a:cxn>
                    <a:cxn ang="0">
                      <a:pos x="36" y="109"/>
                    </a:cxn>
                    <a:cxn ang="0">
                      <a:pos x="40" y="118"/>
                    </a:cxn>
                    <a:cxn ang="0">
                      <a:pos x="46" y="127"/>
                    </a:cxn>
                    <a:cxn ang="0">
                      <a:pos x="51" y="135"/>
                    </a:cxn>
                    <a:cxn ang="0">
                      <a:pos x="58" y="142"/>
                    </a:cxn>
                    <a:cxn ang="0">
                      <a:pos x="67" y="148"/>
                    </a:cxn>
                    <a:cxn ang="0">
                      <a:pos x="77" y="152"/>
                    </a:cxn>
                    <a:cxn ang="0">
                      <a:pos x="77" y="154"/>
                    </a:cxn>
                    <a:cxn ang="0">
                      <a:pos x="76" y="156"/>
                    </a:cxn>
                    <a:cxn ang="0">
                      <a:pos x="74" y="159"/>
                    </a:cxn>
                    <a:cxn ang="0">
                      <a:pos x="73" y="160"/>
                    </a:cxn>
                    <a:cxn ang="0">
                      <a:pos x="64" y="160"/>
                    </a:cxn>
                    <a:cxn ang="0">
                      <a:pos x="56" y="159"/>
                    </a:cxn>
                    <a:cxn ang="0">
                      <a:pos x="48" y="157"/>
                    </a:cxn>
                    <a:cxn ang="0">
                      <a:pos x="41" y="154"/>
                    </a:cxn>
                    <a:cxn ang="0">
                      <a:pos x="34" y="150"/>
                    </a:cxn>
                    <a:cxn ang="0">
                      <a:pos x="27" y="145"/>
                    </a:cxn>
                    <a:cxn ang="0">
                      <a:pos x="22" y="140"/>
                    </a:cxn>
                    <a:cxn ang="0">
                      <a:pos x="18" y="132"/>
                    </a:cxn>
                    <a:cxn ang="0">
                      <a:pos x="8" y="119"/>
                    </a:cxn>
                    <a:cxn ang="0">
                      <a:pos x="4" y="104"/>
                    </a:cxn>
                    <a:cxn ang="0">
                      <a:pos x="2" y="89"/>
                    </a:cxn>
                    <a:cxn ang="0">
                      <a:pos x="0" y="73"/>
                    </a:cxn>
                    <a:cxn ang="0">
                      <a:pos x="4" y="63"/>
                    </a:cxn>
                    <a:cxn ang="0">
                      <a:pos x="6" y="51"/>
                    </a:cxn>
                    <a:cxn ang="0">
                      <a:pos x="11" y="40"/>
                    </a:cxn>
                    <a:cxn ang="0">
                      <a:pos x="17" y="31"/>
                    </a:cxn>
                    <a:cxn ang="0">
                      <a:pos x="24" y="21"/>
                    </a:cxn>
                    <a:cxn ang="0">
                      <a:pos x="32" y="12"/>
                    </a:cxn>
                    <a:cxn ang="0">
                      <a:pos x="42" y="6"/>
                    </a:cxn>
                    <a:cxn ang="0">
                      <a:pos x="53" y="0"/>
                    </a:cxn>
                    <a:cxn ang="0">
                      <a:pos x="58" y="1"/>
                    </a:cxn>
                    <a:cxn ang="0">
                      <a:pos x="63" y="1"/>
                    </a:cxn>
                    <a:cxn ang="0">
                      <a:pos x="68" y="3"/>
                    </a:cxn>
                    <a:cxn ang="0">
                      <a:pos x="73" y="4"/>
                    </a:cxn>
                  </a:cxnLst>
                  <a:rect l="txL" t="txT" r="txR" b="txB"/>
                  <a:pathLst>
                    <a:path w="110" h="250">
                      <a:moveTo>
                        <a:pt x="104" y="7"/>
                      </a:moveTo>
                      <a:lnTo>
                        <a:pt x="103" y="15"/>
                      </a:lnTo>
                      <a:lnTo>
                        <a:pt x="98" y="17"/>
                      </a:lnTo>
                      <a:lnTo>
                        <a:pt x="90" y="19"/>
                      </a:lnTo>
                      <a:lnTo>
                        <a:pt x="84" y="21"/>
                      </a:lnTo>
                      <a:lnTo>
                        <a:pt x="72" y="32"/>
                      </a:lnTo>
                      <a:lnTo>
                        <a:pt x="60" y="46"/>
                      </a:lnTo>
                      <a:lnTo>
                        <a:pt x="52" y="60"/>
                      </a:lnTo>
                      <a:lnTo>
                        <a:pt x="45" y="75"/>
                      </a:lnTo>
                      <a:lnTo>
                        <a:pt x="41" y="92"/>
                      </a:lnTo>
                      <a:lnTo>
                        <a:pt x="38" y="108"/>
                      </a:lnTo>
                      <a:lnTo>
                        <a:pt x="37" y="125"/>
                      </a:lnTo>
                      <a:lnTo>
                        <a:pt x="39" y="144"/>
                      </a:lnTo>
                      <a:lnTo>
                        <a:pt x="45" y="158"/>
                      </a:lnTo>
                      <a:lnTo>
                        <a:pt x="51" y="171"/>
                      </a:lnTo>
                      <a:lnTo>
                        <a:pt x="57" y="185"/>
                      </a:lnTo>
                      <a:lnTo>
                        <a:pt x="65" y="199"/>
                      </a:lnTo>
                      <a:lnTo>
                        <a:pt x="73" y="211"/>
                      </a:lnTo>
                      <a:lnTo>
                        <a:pt x="83" y="222"/>
                      </a:lnTo>
                      <a:lnTo>
                        <a:pt x="95" y="231"/>
                      </a:lnTo>
                      <a:lnTo>
                        <a:pt x="110" y="237"/>
                      </a:lnTo>
                      <a:lnTo>
                        <a:pt x="110" y="241"/>
                      </a:lnTo>
                      <a:lnTo>
                        <a:pt x="109" y="244"/>
                      </a:lnTo>
                      <a:lnTo>
                        <a:pt x="106" y="248"/>
                      </a:lnTo>
                      <a:lnTo>
                        <a:pt x="104" y="250"/>
                      </a:lnTo>
                      <a:lnTo>
                        <a:pt x="91" y="250"/>
                      </a:lnTo>
                      <a:lnTo>
                        <a:pt x="80" y="249"/>
                      </a:lnTo>
                      <a:lnTo>
                        <a:pt x="68" y="245"/>
                      </a:lnTo>
                      <a:lnTo>
                        <a:pt x="58" y="241"/>
                      </a:lnTo>
                      <a:lnTo>
                        <a:pt x="49" y="234"/>
                      </a:lnTo>
                      <a:lnTo>
                        <a:pt x="39" y="227"/>
                      </a:lnTo>
                      <a:lnTo>
                        <a:pt x="31" y="218"/>
                      </a:lnTo>
                      <a:lnTo>
                        <a:pt x="26" y="207"/>
                      </a:lnTo>
                      <a:lnTo>
                        <a:pt x="12" y="186"/>
                      </a:lnTo>
                      <a:lnTo>
                        <a:pt x="5" y="163"/>
                      </a:lnTo>
                      <a:lnTo>
                        <a:pt x="3" y="139"/>
                      </a:lnTo>
                      <a:lnTo>
                        <a:pt x="0" y="114"/>
                      </a:lnTo>
                      <a:lnTo>
                        <a:pt x="5" y="98"/>
                      </a:lnTo>
                      <a:lnTo>
                        <a:pt x="9" y="80"/>
                      </a:lnTo>
                      <a:lnTo>
                        <a:pt x="16" y="63"/>
                      </a:lnTo>
                      <a:lnTo>
                        <a:pt x="24" y="48"/>
                      </a:lnTo>
                      <a:lnTo>
                        <a:pt x="34" y="33"/>
                      </a:lnTo>
                      <a:lnTo>
                        <a:pt x="46" y="19"/>
                      </a:lnTo>
                      <a:lnTo>
                        <a:pt x="60" y="9"/>
                      </a:lnTo>
                      <a:lnTo>
                        <a:pt x="76" y="0"/>
                      </a:lnTo>
                      <a:lnTo>
                        <a:pt x="83" y="1"/>
                      </a:lnTo>
                      <a:lnTo>
                        <a:pt x="90" y="2"/>
                      </a:lnTo>
                      <a:lnTo>
                        <a:pt x="97" y="4"/>
                      </a:lnTo>
                      <a:lnTo>
                        <a:pt x="104" y="7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43" name="未知"/>
                <p:cNvSpPr/>
                <p:nvPr>
                  <p:custDataLst>
                    <p:tags r:id="rId22"/>
                  </p:custDataLst>
                </p:nvPr>
              </p:nvSpPr>
              <p:spPr>
                <a:xfrm>
                  <a:off x="283" y="317"/>
                  <a:ext cx="59" cy="24"/>
                </a:xfrm>
                <a:custGeom>
                  <a:avLst/>
                  <a:gdLst>
                    <a:gd name="txL" fmla="*/ 0 w 82"/>
                    <a:gd name="txT" fmla="*/ 0 h 39"/>
                    <a:gd name="txR" fmla="*/ 82 w 82"/>
                    <a:gd name="txB" fmla="*/ 39 h 39"/>
                  </a:gdLst>
                  <a:ahLst/>
                  <a:cxnLst>
                    <a:cxn ang="0">
                      <a:pos x="59" y="12"/>
                    </a:cxn>
                    <a:cxn ang="0">
                      <a:pos x="55" y="17"/>
                    </a:cxn>
                    <a:cxn ang="0">
                      <a:pos x="49" y="18"/>
                    </a:cxn>
                    <a:cxn ang="0">
                      <a:pos x="41" y="17"/>
                    </a:cxn>
                    <a:cxn ang="0">
                      <a:pos x="35" y="18"/>
                    </a:cxn>
                    <a:cxn ang="0">
                      <a:pos x="30" y="18"/>
                    </a:cxn>
                    <a:cxn ang="0">
                      <a:pos x="27" y="18"/>
                    </a:cxn>
                    <a:cxn ang="0">
                      <a:pos x="22" y="20"/>
                    </a:cxn>
                    <a:cxn ang="0">
                      <a:pos x="19" y="22"/>
                    </a:cxn>
                    <a:cxn ang="0">
                      <a:pos x="15" y="23"/>
                    </a:cxn>
                    <a:cxn ang="0">
                      <a:pos x="11" y="24"/>
                    </a:cxn>
                    <a:cxn ang="0">
                      <a:pos x="7" y="24"/>
                    </a:cxn>
                    <a:cxn ang="0">
                      <a:pos x="3" y="23"/>
                    </a:cxn>
                    <a:cxn ang="0">
                      <a:pos x="1" y="20"/>
                    </a:cxn>
                    <a:cxn ang="0">
                      <a:pos x="0" y="15"/>
                    </a:cxn>
                    <a:cxn ang="0">
                      <a:pos x="0" y="12"/>
                    </a:cxn>
                    <a:cxn ang="0">
                      <a:pos x="0" y="7"/>
                    </a:cxn>
                    <a:cxn ang="0">
                      <a:pos x="3" y="6"/>
                    </a:cxn>
                    <a:cxn ang="0">
                      <a:pos x="6" y="4"/>
                    </a:cxn>
                    <a:cxn ang="0">
                      <a:pos x="11" y="2"/>
                    </a:cxn>
                    <a:cxn ang="0">
                      <a:pos x="15" y="2"/>
                    </a:cxn>
                    <a:cxn ang="0">
                      <a:pos x="19" y="1"/>
                    </a:cxn>
                    <a:cxn ang="0">
                      <a:pos x="24" y="1"/>
                    </a:cxn>
                    <a:cxn ang="0">
                      <a:pos x="28" y="0"/>
                    </a:cxn>
                    <a:cxn ang="0">
                      <a:pos x="32" y="0"/>
                    </a:cxn>
                    <a:cxn ang="0">
                      <a:pos x="37" y="1"/>
                    </a:cxn>
                    <a:cxn ang="0">
                      <a:pos x="40" y="2"/>
                    </a:cxn>
                    <a:cxn ang="0">
                      <a:pos x="43" y="4"/>
                    </a:cxn>
                    <a:cxn ang="0">
                      <a:pos x="46" y="6"/>
                    </a:cxn>
                    <a:cxn ang="0">
                      <a:pos x="50" y="7"/>
                    </a:cxn>
                    <a:cxn ang="0">
                      <a:pos x="53" y="9"/>
                    </a:cxn>
                    <a:cxn ang="0">
                      <a:pos x="55" y="11"/>
                    </a:cxn>
                    <a:cxn ang="0">
                      <a:pos x="59" y="12"/>
                    </a:cxn>
                  </a:cxnLst>
                  <a:rect l="txL" t="txT" r="txR" b="txB"/>
                  <a:pathLst>
                    <a:path w="82" h="39">
                      <a:moveTo>
                        <a:pt x="82" y="20"/>
                      </a:moveTo>
                      <a:lnTo>
                        <a:pt x="77" y="28"/>
                      </a:lnTo>
                      <a:lnTo>
                        <a:pt x="68" y="29"/>
                      </a:lnTo>
                      <a:lnTo>
                        <a:pt x="57" y="28"/>
                      </a:lnTo>
                      <a:lnTo>
                        <a:pt x="48" y="29"/>
                      </a:lnTo>
                      <a:lnTo>
                        <a:pt x="42" y="29"/>
                      </a:lnTo>
                      <a:lnTo>
                        <a:pt x="37" y="30"/>
                      </a:lnTo>
                      <a:lnTo>
                        <a:pt x="31" y="33"/>
                      </a:lnTo>
                      <a:lnTo>
                        <a:pt x="26" y="35"/>
                      </a:lnTo>
                      <a:lnTo>
                        <a:pt x="21" y="37"/>
                      </a:lnTo>
                      <a:lnTo>
                        <a:pt x="15" y="39"/>
                      </a:lnTo>
                      <a:lnTo>
                        <a:pt x="10" y="39"/>
                      </a:lnTo>
                      <a:lnTo>
                        <a:pt x="4" y="37"/>
                      </a:lnTo>
                      <a:lnTo>
                        <a:pt x="2" y="32"/>
                      </a:lnTo>
                      <a:lnTo>
                        <a:pt x="0" y="25"/>
                      </a:lnTo>
                      <a:lnTo>
                        <a:pt x="0" y="19"/>
                      </a:lnTo>
                      <a:lnTo>
                        <a:pt x="0" y="12"/>
                      </a:lnTo>
                      <a:lnTo>
                        <a:pt x="4" y="9"/>
                      </a:lnTo>
                      <a:lnTo>
                        <a:pt x="9" y="6"/>
                      </a:lnTo>
                      <a:lnTo>
                        <a:pt x="15" y="4"/>
                      </a:lnTo>
                      <a:lnTo>
                        <a:pt x="21" y="3"/>
                      </a:lnTo>
                      <a:lnTo>
                        <a:pt x="27" y="2"/>
                      </a:lnTo>
                      <a:lnTo>
                        <a:pt x="33" y="2"/>
                      </a:lnTo>
                      <a:lnTo>
                        <a:pt x="39" y="0"/>
                      </a:lnTo>
                      <a:lnTo>
                        <a:pt x="45" y="0"/>
                      </a:lnTo>
                      <a:lnTo>
                        <a:pt x="51" y="2"/>
                      </a:lnTo>
                      <a:lnTo>
                        <a:pt x="55" y="4"/>
                      </a:lnTo>
                      <a:lnTo>
                        <a:pt x="60" y="6"/>
                      </a:lnTo>
                      <a:lnTo>
                        <a:pt x="64" y="9"/>
                      </a:lnTo>
                      <a:lnTo>
                        <a:pt x="69" y="12"/>
                      </a:lnTo>
                      <a:lnTo>
                        <a:pt x="74" y="15"/>
                      </a:lnTo>
                      <a:lnTo>
                        <a:pt x="77" y="18"/>
                      </a:lnTo>
                      <a:lnTo>
                        <a:pt x="82" y="2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44" name="未知"/>
                <p:cNvSpPr/>
                <p:nvPr>
                  <p:custDataLst>
                    <p:tags r:id="rId23"/>
                  </p:custDataLst>
                </p:nvPr>
              </p:nvSpPr>
              <p:spPr>
                <a:xfrm>
                  <a:off x="428" y="340"/>
                  <a:ext cx="142" cy="160"/>
                </a:xfrm>
                <a:custGeom>
                  <a:avLst/>
                  <a:gdLst>
                    <a:gd name="txL" fmla="*/ 0 w 197"/>
                    <a:gd name="txT" fmla="*/ 0 h 249"/>
                    <a:gd name="txR" fmla="*/ 197 w 197"/>
                    <a:gd name="txB" fmla="*/ 249 h 249"/>
                  </a:gdLst>
                  <a:ahLst/>
                  <a:cxnLst>
                    <a:cxn ang="0">
                      <a:pos x="114" y="19"/>
                    </a:cxn>
                    <a:cxn ang="0">
                      <a:pos x="122" y="15"/>
                    </a:cxn>
                    <a:cxn ang="0">
                      <a:pos x="128" y="9"/>
                    </a:cxn>
                    <a:cxn ang="0">
                      <a:pos x="135" y="3"/>
                    </a:cxn>
                    <a:cxn ang="0">
                      <a:pos x="141" y="3"/>
                    </a:cxn>
                    <a:cxn ang="0">
                      <a:pos x="141" y="12"/>
                    </a:cxn>
                    <a:cxn ang="0">
                      <a:pos x="138" y="21"/>
                    </a:cxn>
                    <a:cxn ang="0">
                      <a:pos x="130" y="32"/>
                    </a:cxn>
                    <a:cxn ang="0">
                      <a:pos x="122" y="42"/>
                    </a:cxn>
                    <a:cxn ang="0">
                      <a:pos x="111" y="50"/>
                    </a:cxn>
                    <a:cxn ang="0">
                      <a:pos x="99" y="48"/>
                    </a:cxn>
                    <a:cxn ang="0">
                      <a:pos x="90" y="38"/>
                    </a:cxn>
                    <a:cxn ang="0">
                      <a:pos x="79" y="31"/>
                    </a:cxn>
                    <a:cxn ang="0">
                      <a:pos x="67" y="27"/>
                    </a:cxn>
                    <a:cxn ang="0">
                      <a:pos x="55" y="27"/>
                    </a:cxn>
                    <a:cxn ang="0">
                      <a:pos x="45" y="27"/>
                    </a:cxn>
                    <a:cxn ang="0">
                      <a:pos x="35" y="28"/>
                    </a:cxn>
                    <a:cxn ang="0">
                      <a:pos x="27" y="32"/>
                    </a:cxn>
                    <a:cxn ang="0">
                      <a:pos x="29" y="35"/>
                    </a:cxn>
                    <a:cxn ang="0">
                      <a:pos x="37" y="39"/>
                    </a:cxn>
                    <a:cxn ang="0">
                      <a:pos x="45" y="43"/>
                    </a:cxn>
                    <a:cxn ang="0">
                      <a:pos x="51" y="49"/>
                    </a:cxn>
                    <a:cxn ang="0">
                      <a:pos x="62" y="73"/>
                    </a:cxn>
                    <a:cxn ang="0">
                      <a:pos x="57" y="118"/>
                    </a:cxn>
                    <a:cxn ang="0">
                      <a:pos x="46" y="145"/>
                    </a:cxn>
                    <a:cxn ang="0">
                      <a:pos x="42" y="157"/>
                    </a:cxn>
                    <a:cxn ang="0">
                      <a:pos x="31" y="156"/>
                    </a:cxn>
                    <a:cxn ang="0">
                      <a:pos x="35" y="129"/>
                    </a:cxn>
                    <a:cxn ang="0">
                      <a:pos x="37" y="100"/>
                    </a:cxn>
                    <a:cxn ang="0">
                      <a:pos x="32" y="73"/>
                    </a:cxn>
                    <a:cxn ang="0">
                      <a:pos x="10" y="52"/>
                    </a:cxn>
                    <a:cxn ang="0">
                      <a:pos x="4" y="51"/>
                    </a:cxn>
                    <a:cxn ang="0">
                      <a:pos x="0" y="47"/>
                    </a:cxn>
                    <a:cxn ang="0">
                      <a:pos x="8" y="29"/>
                    </a:cxn>
                    <a:cxn ang="0">
                      <a:pos x="22" y="13"/>
                    </a:cxn>
                    <a:cxn ang="0">
                      <a:pos x="35" y="6"/>
                    </a:cxn>
                    <a:cxn ang="0">
                      <a:pos x="49" y="2"/>
                    </a:cxn>
                    <a:cxn ang="0">
                      <a:pos x="65" y="0"/>
                    </a:cxn>
                    <a:cxn ang="0">
                      <a:pos x="80" y="2"/>
                    </a:cxn>
                    <a:cxn ang="0">
                      <a:pos x="89" y="5"/>
                    </a:cxn>
                    <a:cxn ang="0">
                      <a:pos x="97" y="9"/>
                    </a:cxn>
                    <a:cxn ang="0">
                      <a:pos x="104" y="13"/>
                    </a:cxn>
                    <a:cxn ang="0">
                      <a:pos x="110" y="20"/>
                    </a:cxn>
                  </a:cxnLst>
                  <a:rect l="txL" t="txT" r="txR" b="txB"/>
                  <a:pathLst>
                    <a:path w="197" h="249">
                      <a:moveTo>
                        <a:pt x="153" y="31"/>
                      </a:moveTo>
                      <a:lnTo>
                        <a:pt x="158" y="29"/>
                      </a:lnTo>
                      <a:lnTo>
                        <a:pt x="163" y="27"/>
                      </a:lnTo>
                      <a:lnTo>
                        <a:pt x="169" y="23"/>
                      </a:lnTo>
                      <a:lnTo>
                        <a:pt x="173" y="19"/>
                      </a:lnTo>
                      <a:lnTo>
                        <a:pt x="178" y="14"/>
                      </a:lnTo>
                      <a:lnTo>
                        <a:pt x="183" y="10"/>
                      </a:lnTo>
                      <a:lnTo>
                        <a:pt x="187" y="5"/>
                      </a:lnTo>
                      <a:lnTo>
                        <a:pt x="191" y="0"/>
                      </a:lnTo>
                      <a:lnTo>
                        <a:pt x="196" y="5"/>
                      </a:lnTo>
                      <a:lnTo>
                        <a:pt x="197" y="11"/>
                      </a:lnTo>
                      <a:lnTo>
                        <a:pt x="196" y="18"/>
                      </a:lnTo>
                      <a:lnTo>
                        <a:pt x="195" y="25"/>
                      </a:lnTo>
                      <a:lnTo>
                        <a:pt x="191" y="33"/>
                      </a:lnTo>
                      <a:lnTo>
                        <a:pt x="186" y="41"/>
                      </a:lnTo>
                      <a:lnTo>
                        <a:pt x="181" y="50"/>
                      </a:lnTo>
                      <a:lnTo>
                        <a:pt x="176" y="58"/>
                      </a:lnTo>
                      <a:lnTo>
                        <a:pt x="169" y="66"/>
                      </a:lnTo>
                      <a:lnTo>
                        <a:pt x="162" y="73"/>
                      </a:lnTo>
                      <a:lnTo>
                        <a:pt x="154" y="78"/>
                      </a:lnTo>
                      <a:lnTo>
                        <a:pt x="143" y="81"/>
                      </a:lnTo>
                      <a:lnTo>
                        <a:pt x="138" y="74"/>
                      </a:lnTo>
                      <a:lnTo>
                        <a:pt x="132" y="66"/>
                      </a:lnTo>
                      <a:lnTo>
                        <a:pt x="125" y="59"/>
                      </a:lnTo>
                      <a:lnTo>
                        <a:pt x="118" y="53"/>
                      </a:lnTo>
                      <a:lnTo>
                        <a:pt x="110" y="48"/>
                      </a:lnTo>
                      <a:lnTo>
                        <a:pt x="102" y="44"/>
                      </a:lnTo>
                      <a:lnTo>
                        <a:pt x="93" y="42"/>
                      </a:lnTo>
                      <a:lnTo>
                        <a:pt x="83" y="42"/>
                      </a:lnTo>
                      <a:lnTo>
                        <a:pt x="76" y="42"/>
                      </a:lnTo>
                      <a:lnTo>
                        <a:pt x="70" y="42"/>
                      </a:lnTo>
                      <a:lnTo>
                        <a:pt x="63" y="42"/>
                      </a:lnTo>
                      <a:lnTo>
                        <a:pt x="56" y="43"/>
                      </a:lnTo>
                      <a:lnTo>
                        <a:pt x="49" y="44"/>
                      </a:lnTo>
                      <a:lnTo>
                        <a:pt x="43" y="46"/>
                      </a:lnTo>
                      <a:lnTo>
                        <a:pt x="37" y="50"/>
                      </a:lnTo>
                      <a:lnTo>
                        <a:pt x="33" y="53"/>
                      </a:lnTo>
                      <a:lnTo>
                        <a:pt x="40" y="55"/>
                      </a:lnTo>
                      <a:lnTo>
                        <a:pt x="45" y="57"/>
                      </a:lnTo>
                      <a:lnTo>
                        <a:pt x="51" y="60"/>
                      </a:lnTo>
                      <a:lnTo>
                        <a:pt x="57" y="63"/>
                      </a:lnTo>
                      <a:lnTo>
                        <a:pt x="62" y="67"/>
                      </a:lnTo>
                      <a:lnTo>
                        <a:pt x="67" y="72"/>
                      </a:lnTo>
                      <a:lnTo>
                        <a:pt x="71" y="76"/>
                      </a:lnTo>
                      <a:lnTo>
                        <a:pt x="75" y="82"/>
                      </a:lnTo>
                      <a:lnTo>
                        <a:pt x="86" y="114"/>
                      </a:lnTo>
                      <a:lnTo>
                        <a:pt x="86" y="149"/>
                      </a:lnTo>
                      <a:lnTo>
                        <a:pt x="79" y="184"/>
                      </a:lnTo>
                      <a:lnTo>
                        <a:pt x="67" y="216"/>
                      </a:lnTo>
                      <a:lnTo>
                        <a:pt x="64" y="225"/>
                      </a:lnTo>
                      <a:lnTo>
                        <a:pt x="62" y="235"/>
                      </a:lnTo>
                      <a:lnTo>
                        <a:pt x="58" y="245"/>
                      </a:lnTo>
                      <a:lnTo>
                        <a:pt x="49" y="249"/>
                      </a:lnTo>
                      <a:lnTo>
                        <a:pt x="43" y="243"/>
                      </a:lnTo>
                      <a:lnTo>
                        <a:pt x="45" y="223"/>
                      </a:lnTo>
                      <a:lnTo>
                        <a:pt x="48" y="201"/>
                      </a:lnTo>
                      <a:lnTo>
                        <a:pt x="51" y="178"/>
                      </a:lnTo>
                      <a:lnTo>
                        <a:pt x="52" y="155"/>
                      </a:lnTo>
                      <a:lnTo>
                        <a:pt x="51" y="133"/>
                      </a:lnTo>
                      <a:lnTo>
                        <a:pt x="45" y="113"/>
                      </a:lnTo>
                      <a:lnTo>
                        <a:pt x="33" y="95"/>
                      </a:lnTo>
                      <a:lnTo>
                        <a:pt x="14" y="81"/>
                      </a:lnTo>
                      <a:lnTo>
                        <a:pt x="10" y="80"/>
                      </a:lnTo>
                      <a:lnTo>
                        <a:pt x="6" y="79"/>
                      </a:lnTo>
                      <a:lnTo>
                        <a:pt x="3" y="76"/>
                      </a:lnTo>
                      <a:lnTo>
                        <a:pt x="0" y="73"/>
                      </a:lnTo>
                      <a:lnTo>
                        <a:pt x="4" y="58"/>
                      </a:lnTo>
                      <a:lnTo>
                        <a:pt x="11" y="45"/>
                      </a:lnTo>
                      <a:lnTo>
                        <a:pt x="20" y="33"/>
                      </a:lnTo>
                      <a:lnTo>
                        <a:pt x="30" y="21"/>
                      </a:lnTo>
                      <a:lnTo>
                        <a:pt x="38" y="15"/>
                      </a:lnTo>
                      <a:lnTo>
                        <a:pt x="49" y="10"/>
                      </a:lnTo>
                      <a:lnTo>
                        <a:pt x="58" y="6"/>
                      </a:lnTo>
                      <a:lnTo>
                        <a:pt x="68" y="3"/>
                      </a:lnTo>
                      <a:lnTo>
                        <a:pt x="79" y="0"/>
                      </a:lnTo>
                      <a:lnTo>
                        <a:pt x="90" y="0"/>
                      </a:lnTo>
                      <a:lnTo>
                        <a:pt x="101" y="0"/>
                      </a:lnTo>
                      <a:lnTo>
                        <a:pt x="111" y="3"/>
                      </a:lnTo>
                      <a:lnTo>
                        <a:pt x="117" y="5"/>
                      </a:lnTo>
                      <a:lnTo>
                        <a:pt x="123" y="8"/>
                      </a:lnTo>
                      <a:lnTo>
                        <a:pt x="128" y="11"/>
                      </a:lnTo>
                      <a:lnTo>
                        <a:pt x="134" y="14"/>
                      </a:lnTo>
                      <a:lnTo>
                        <a:pt x="140" y="18"/>
                      </a:lnTo>
                      <a:lnTo>
                        <a:pt x="144" y="21"/>
                      </a:lnTo>
                      <a:lnTo>
                        <a:pt x="149" y="26"/>
                      </a:lnTo>
                      <a:lnTo>
                        <a:pt x="153" y="31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45" name="未知"/>
                <p:cNvSpPr/>
                <p:nvPr>
                  <p:custDataLst>
                    <p:tags r:id="rId24"/>
                  </p:custDataLst>
                </p:nvPr>
              </p:nvSpPr>
              <p:spPr>
                <a:xfrm>
                  <a:off x="524" y="378"/>
                  <a:ext cx="50" cy="122"/>
                </a:xfrm>
                <a:custGeom>
                  <a:avLst/>
                  <a:gdLst>
                    <a:gd name="txL" fmla="*/ 0 w 69"/>
                    <a:gd name="txT" fmla="*/ 0 h 189"/>
                    <a:gd name="txR" fmla="*/ 69 w 69"/>
                    <a:gd name="txB" fmla="*/ 189 h 189"/>
                  </a:gdLst>
                  <a:ahLst/>
                  <a:cxnLst>
                    <a:cxn ang="0">
                      <a:pos x="50" y="19"/>
                    </a:cxn>
                    <a:cxn ang="0">
                      <a:pos x="49" y="32"/>
                    </a:cxn>
                    <a:cxn ang="0">
                      <a:pos x="49" y="45"/>
                    </a:cxn>
                    <a:cxn ang="0">
                      <a:pos x="47" y="57"/>
                    </a:cxn>
                    <a:cxn ang="0">
                      <a:pos x="44" y="69"/>
                    </a:cxn>
                    <a:cxn ang="0">
                      <a:pos x="41" y="82"/>
                    </a:cxn>
                    <a:cxn ang="0">
                      <a:pos x="37" y="94"/>
                    </a:cxn>
                    <a:cxn ang="0">
                      <a:pos x="32" y="105"/>
                    </a:cxn>
                    <a:cxn ang="0">
                      <a:pos x="25" y="116"/>
                    </a:cxn>
                    <a:cxn ang="0">
                      <a:pos x="20" y="119"/>
                    </a:cxn>
                    <a:cxn ang="0">
                      <a:pos x="15" y="121"/>
                    </a:cxn>
                    <a:cxn ang="0">
                      <a:pos x="9" y="122"/>
                    </a:cxn>
                    <a:cxn ang="0">
                      <a:pos x="3" y="121"/>
                    </a:cxn>
                    <a:cxn ang="0">
                      <a:pos x="1" y="119"/>
                    </a:cxn>
                    <a:cxn ang="0">
                      <a:pos x="0" y="117"/>
                    </a:cxn>
                    <a:cxn ang="0">
                      <a:pos x="1" y="115"/>
                    </a:cxn>
                    <a:cxn ang="0">
                      <a:pos x="3" y="112"/>
                    </a:cxn>
                    <a:cxn ang="0">
                      <a:pos x="10" y="100"/>
                    </a:cxn>
                    <a:cxn ang="0">
                      <a:pos x="16" y="86"/>
                    </a:cxn>
                    <a:cxn ang="0">
                      <a:pos x="22" y="74"/>
                    </a:cxn>
                    <a:cxn ang="0">
                      <a:pos x="27" y="59"/>
                    </a:cxn>
                    <a:cxn ang="0">
                      <a:pos x="31" y="46"/>
                    </a:cxn>
                    <a:cxn ang="0">
                      <a:pos x="34" y="32"/>
                    </a:cxn>
                    <a:cxn ang="0">
                      <a:pos x="37" y="17"/>
                    </a:cxn>
                    <a:cxn ang="0">
                      <a:pos x="38" y="3"/>
                    </a:cxn>
                    <a:cxn ang="0">
                      <a:pos x="39" y="2"/>
                    </a:cxn>
                    <a:cxn ang="0">
                      <a:pos x="41" y="0"/>
                    </a:cxn>
                    <a:cxn ang="0">
                      <a:pos x="43" y="0"/>
                    </a:cxn>
                    <a:cxn ang="0">
                      <a:pos x="45" y="1"/>
                    </a:cxn>
                    <a:cxn ang="0">
                      <a:pos x="48" y="5"/>
                    </a:cxn>
                    <a:cxn ang="0">
                      <a:pos x="49" y="9"/>
                    </a:cxn>
                    <a:cxn ang="0">
                      <a:pos x="50" y="14"/>
                    </a:cxn>
                    <a:cxn ang="0">
                      <a:pos x="50" y="19"/>
                    </a:cxn>
                  </a:cxnLst>
                  <a:rect l="txL" t="txT" r="txR" b="txB"/>
                  <a:pathLst>
                    <a:path w="69" h="189">
                      <a:moveTo>
                        <a:pt x="69" y="29"/>
                      </a:moveTo>
                      <a:lnTo>
                        <a:pt x="68" y="49"/>
                      </a:lnTo>
                      <a:lnTo>
                        <a:pt x="67" y="69"/>
                      </a:lnTo>
                      <a:lnTo>
                        <a:pt x="65" y="89"/>
                      </a:lnTo>
                      <a:lnTo>
                        <a:pt x="61" y="107"/>
                      </a:lnTo>
                      <a:lnTo>
                        <a:pt x="57" y="127"/>
                      </a:lnTo>
                      <a:lnTo>
                        <a:pt x="51" y="145"/>
                      </a:lnTo>
                      <a:lnTo>
                        <a:pt x="44" y="163"/>
                      </a:lnTo>
                      <a:lnTo>
                        <a:pt x="35" y="179"/>
                      </a:lnTo>
                      <a:lnTo>
                        <a:pt x="28" y="185"/>
                      </a:lnTo>
                      <a:lnTo>
                        <a:pt x="21" y="188"/>
                      </a:lnTo>
                      <a:lnTo>
                        <a:pt x="12" y="189"/>
                      </a:lnTo>
                      <a:lnTo>
                        <a:pt x="4" y="188"/>
                      </a:lnTo>
                      <a:lnTo>
                        <a:pt x="1" y="185"/>
                      </a:lnTo>
                      <a:lnTo>
                        <a:pt x="0" y="181"/>
                      </a:lnTo>
                      <a:lnTo>
                        <a:pt x="1" y="178"/>
                      </a:lnTo>
                      <a:lnTo>
                        <a:pt x="4" y="174"/>
                      </a:lnTo>
                      <a:lnTo>
                        <a:pt x="14" y="155"/>
                      </a:lnTo>
                      <a:lnTo>
                        <a:pt x="22" y="134"/>
                      </a:lnTo>
                      <a:lnTo>
                        <a:pt x="30" y="114"/>
                      </a:lnTo>
                      <a:lnTo>
                        <a:pt x="37" y="92"/>
                      </a:lnTo>
                      <a:lnTo>
                        <a:pt x="43" y="72"/>
                      </a:lnTo>
                      <a:lnTo>
                        <a:pt x="47" y="50"/>
                      </a:lnTo>
                      <a:lnTo>
                        <a:pt x="51" y="27"/>
                      </a:lnTo>
                      <a:lnTo>
                        <a:pt x="52" y="4"/>
                      </a:lnTo>
                      <a:lnTo>
                        <a:pt x="54" y="3"/>
                      </a:lnTo>
                      <a:lnTo>
                        <a:pt x="57" y="0"/>
                      </a:lnTo>
                      <a:lnTo>
                        <a:pt x="59" y="0"/>
                      </a:lnTo>
                      <a:lnTo>
                        <a:pt x="62" y="1"/>
                      </a:lnTo>
                      <a:lnTo>
                        <a:pt x="66" y="7"/>
                      </a:lnTo>
                      <a:lnTo>
                        <a:pt x="68" y="14"/>
                      </a:lnTo>
                      <a:lnTo>
                        <a:pt x="69" y="22"/>
                      </a:lnTo>
                      <a:lnTo>
                        <a:pt x="69" y="29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46" name="未知"/>
                <p:cNvSpPr/>
                <p:nvPr>
                  <p:custDataLst>
                    <p:tags r:id="rId25"/>
                  </p:custDataLst>
                </p:nvPr>
              </p:nvSpPr>
              <p:spPr>
                <a:xfrm>
                  <a:off x="579" y="417"/>
                  <a:ext cx="93" cy="389"/>
                </a:xfrm>
                <a:custGeom>
                  <a:avLst/>
                  <a:gdLst>
                    <a:gd name="txL" fmla="*/ 0 w 129"/>
                    <a:gd name="txT" fmla="*/ 0 h 606"/>
                    <a:gd name="txR" fmla="*/ 129 w 129"/>
                    <a:gd name="txB" fmla="*/ 606 h 606"/>
                  </a:gdLst>
                  <a:ahLst/>
                  <a:cxnLst>
                    <a:cxn ang="0">
                      <a:pos x="26" y="13"/>
                    </a:cxn>
                    <a:cxn ang="0">
                      <a:pos x="34" y="22"/>
                    </a:cxn>
                    <a:cxn ang="0">
                      <a:pos x="41" y="32"/>
                    </a:cxn>
                    <a:cxn ang="0">
                      <a:pos x="48" y="42"/>
                    </a:cxn>
                    <a:cxn ang="0">
                      <a:pos x="53" y="52"/>
                    </a:cxn>
                    <a:cxn ang="0">
                      <a:pos x="58" y="62"/>
                    </a:cxn>
                    <a:cxn ang="0">
                      <a:pos x="63" y="72"/>
                    </a:cxn>
                    <a:cxn ang="0">
                      <a:pos x="68" y="82"/>
                    </a:cxn>
                    <a:cxn ang="0">
                      <a:pos x="74" y="92"/>
                    </a:cxn>
                    <a:cxn ang="0">
                      <a:pos x="81" y="112"/>
                    </a:cxn>
                    <a:cxn ang="0">
                      <a:pos x="86" y="134"/>
                    </a:cxn>
                    <a:cxn ang="0">
                      <a:pos x="90" y="154"/>
                    </a:cxn>
                    <a:cxn ang="0">
                      <a:pos x="92" y="175"/>
                    </a:cxn>
                    <a:cxn ang="0">
                      <a:pos x="93" y="198"/>
                    </a:cxn>
                    <a:cxn ang="0">
                      <a:pos x="93" y="221"/>
                    </a:cxn>
                    <a:cxn ang="0">
                      <a:pos x="92" y="244"/>
                    </a:cxn>
                    <a:cxn ang="0">
                      <a:pos x="90" y="266"/>
                    </a:cxn>
                    <a:cxn ang="0">
                      <a:pos x="87" y="288"/>
                    </a:cxn>
                    <a:cxn ang="0">
                      <a:pos x="81" y="309"/>
                    </a:cxn>
                    <a:cxn ang="0">
                      <a:pos x="74" y="329"/>
                    </a:cxn>
                    <a:cxn ang="0">
                      <a:pos x="66" y="349"/>
                    </a:cxn>
                    <a:cxn ang="0">
                      <a:pos x="61" y="354"/>
                    </a:cxn>
                    <a:cxn ang="0">
                      <a:pos x="57" y="359"/>
                    </a:cxn>
                    <a:cxn ang="0">
                      <a:pos x="53" y="365"/>
                    </a:cxn>
                    <a:cxn ang="0">
                      <a:pos x="49" y="370"/>
                    </a:cxn>
                    <a:cxn ang="0">
                      <a:pos x="45" y="377"/>
                    </a:cxn>
                    <a:cxn ang="0">
                      <a:pos x="40" y="381"/>
                    </a:cxn>
                    <a:cxn ang="0">
                      <a:pos x="34" y="386"/>
                    </a:cxn>
                    <a:cxn ang="0">
                      <a:pos x="27" y="389"/>
                    </a:cxn>
                    <a:cxn ang="0">
                      <a:pos x="25" y="389"/>
                    </a:cxn>
                    <a:cxn ang="0">
                      <a:pos x="22" y="388"/>
                    </a:cxn>
                    <a:cxn ang="0">
                      <a:pos x="19" y="387"/>
                    </a:cxn>
                    <a:cxn ang="0">
                      <a:pos x="19" y="384"/>
                    </a:cxn>
                    <a:cxn ang="0">
                      <a:pos x="32" y="369"/>
                    </a:cxn>
                    <a:cxn ang="0">
                      <a:pos x="42" y="354"/>
                    </a:cxn>
                    <a:cxn ang="0">
                      <a:pos x="49" y="338"/>
                    </a:cxn>
                    <a:cxn ang="0">
                      <a:pos x="55" y="320"/>
                    </a:cxn>
                    <a:cxn ang="0">
                      <a:pos x="59" y="302"/>
                    </a:cxn>
                    <a:cxn ang="0">
                      <a:pos x="61" y="284"/>
                    </a:cxn>
                    <a:cxn ang="0">
                      <a:pos x="64" y="265"/>
                    </a:cxn>
                    <a:cxn ang="0">
                      <a:pos x="66" y="246"/>
                    </a:cxn>
                    <a:cxn ang="0">
                      <a:pos x="66" y="221"/>
                    </a:cxn>
                    <a:cxn ang="0">
                      <a:pos x="65" y="195"/>
                    </a:cxn>
                    <a:cxn ang="0">
                      <a:pos x="61" y="169"/>
                    </a:cxn>
                    <a:cxn ang="0">
                      <a:pos x="58" y="144"/>
                    </a:cxn>
                    <a:cxn ang="0">
                      <a:pos x="53" y="119"/>
                    </a:cxn>
                    <a:cxn ang="0">
                      <a:pos x="45" y="95"/>
                    </a:cxn>
                    <a:cxn ang="0">
                      <a:pos x="37" y="71"/>
                    </a:cxn>
                    <a:cxn ang="0">
                      <a:pos x="27" y="48"/>
                    </a:cxn>
                    <a:cxn ang="0">
                      <a:pos x="22" y="44"/>
                    </a:cxn>
                    <a:cxn ang="0">
                      <a:pos x="20" y="38"/>
                    </a:cxn>
                    <a:cxn ang="0">
                      <a:pos x="19" y="33"/>
                    </a:cxn>
                    <a:cxn ang="0">
                      <a:pos x="16" y="28"/>
                    </a:cxn>
                    <a:cxn ang="0">
                      <a:pos x="11" y="21"/>
                    </a:cxn>
                    <a:cxn ang="0">
                      <a:pos x="4" y="14"/>
                    </a:cxn>
                    <a:cxn ang="0">
                      <a:pos x="0" y="8"/>
                    </a:cxn>
                    <a:cxn ang="0">
                      <a:pos x="4" y="0"/>
                    </a:cxn>
                    <a:cxn ang="0">
                      <a:pos x="10" y="1"/>
                    </a:cxn>
                    <a:cxn ang="0">
                      <a:pos x="16" y="4"/>
                    </a:cxn>
                    <a:cxn ang="0">
                      <a:pos x="21" y="9"/>
                    </a:cxn>
                    <a:cxn ang="0">
                      <a:pos x="26" y="13"/>
                    </a:cxn>
                  </a:cxnLst>
                  <a:rect l="txL" t="txT" r="txR" b="txB"/>
                  <a:pathLst>
                    <a:path w="129" h="606">
                      <a:moveTo>
                        <a:pt x="36" y="21"/>
                      </a:moveTo>
                      <a:lnTo>
                        <a:pt x="47" y="35"/>
                      </a:lnTo>
                      <a:lnTo>
                        <a:pt x="57" y="50"/>
                      </a:lnTo>
                      <a:lnTo>
                        <a:pt x="66" y="65"/>
                      </a:lnTo>
                      <a:lnTo>
                        <a:pt x="74" y="81"/>
                      </a:lnTo>
                      <a:lnTo>
                        <a:pt x="81" y="96"/>
                      </a:lnTo>
                      <a:lnTo>
                        <a:pt x="88" y="112"/>
                      </a:lnTo>
                      <a:lnTo>
                        <a:pt x="95" y="128"/>
                      </a:lnTo>
                      <a:lnTo>
                        <a:pt x="102" y="144"/>
                      </a:lnTo>
                      <a:lnTo>
                        <a:pt x="112" y="175"/>
                      </a:lnTo>
                      <a:lnTo>
                        <a:pt x="119" y="208"/>
                      </a:lnTo>
                      <a:lnTo>
                        <a:pt x="125" y="240"/>
                      </a:lnTo>
                      <a:lnTo>
                        <a:pt x="128" y="272"/>
                      </a:lnTo>
                      <a:lnTo>
                        <a:pt x="129" y="309"/>
                      </a:lnTo>
                      <a:lnTo>
                        <a:pt x="129" y="345"/>
                      </a:lnTo>
                      <a:lnTo>
                        <a:pt x="128" y="380"/>
                      </a:lnTo>
                      <a:lnTo>
                        <a:pt x="125" y="414"/>
                      </a:lnTo>
                      <a:lnTo>
                        <a:pt x="120" y="448"/>
                      </a:lnTo>
                      <a:lnTo>
                        <a:pt x="112" y="481"/>
                      </a:lnTo>
                      <a:lnTo>
                        <a:pt x="103" y="513"/>
                      </a:lnTo>
                      <a:lnTo>
                        <a:pt x="91" y="543"/>
                      </a:lnTo>
                      <a:lnTo>
                        <a:pt x="84" y="551"/>
                      </a:lnTo>
                      <a:lnTo>
                        <a:pt x="79" y="560"/>
                      </a:lnTo>
                      <a:lnTo>
                        <a:pt x="73" y="568"/>
                      </a:lnTo>
                      <a:lnTo>
                        <a:pt x="68" y="577"/>
                      </a:lnTo>
                      <a:lnTo>
                        <a:pt x="62" y="587"/>
                      </a:lnTo>
                      <a:lnTo>
                        <a:pt x="55" y="594"/>
                      </a:lnTo>
                      <a:lnTo>
                        <a:pt x="47" y="601"/>
                      </a:lnTo>
                      <a:lnTo>
                        <a:pt x="38" y="606"/>
                      </a:lnTo>
                      <a:lnTo>
                        <a:pt x="34" y="606"/>
                      </a:lnTo>
                      <a:lnTo>
                        <a:pt x="30" y="605"/>
                      </a:lnTo>
                      <a:lnTo>
                        <a:pt x="27" y="603"/>
                      </a:lnTo>
                      <a:lnTo>
                        <a:pt x="27" y="598"/>
                      </a:lnTo>
                      <a:lnTo>
                        <a:pt x="44" y="575"/>
                      </a:lnTo>
                      <a:lnTo>
                        <a:pt x="58" y="551"/>
                      </a:lnTo>
                      <a:lnTo>
                        <a:pt x="68" y="526"/>
                      </a:lnTo>
                      <a:lnTo>
                        <a:pt x="76" y="499"/>
                      </a:lnTo>
                      <a:lnTo>
                        <a:pt x="82" y="471"/>
                      </a:lnTo>
                      <a:lnTo>
                        <a:pt x="85" y="443"/>
                      </a:lnTo>
                      <a:lnTo>
                        <a:pt x="89" y="413"/>
                      </a:lnTo>
                      <a:lnTo>
                        <a:pt x="91" y="384"/>
                      </a:lnTo>
                      <a:lnTo>
                        <a:pt x="91" y="344"/>
                      </a:lnTo>
                      <a:lnTo>
                        <a:pt x="90" y="303"/>
                      </a:lnTo>
                      <a:lnTo>
                        <a:pt x="85" y="264"/>
                      </a:lnTo>
                      <a:lnTo>
                        <a:pt x="80" y="224"/>
                      </a:lnTo>
                      <a:lnTo>
                        <a:pt x="73" y="186"/>
                      </a:lnTo>
                      <a:lnTo>
                        <a:pt x="62" y="148"/>
                      </a:lnTo>
                      <a:lnTo>
                        <a:pt x="51" y="111"/>
                      </a:lnTo>
                      <a:lnTo>
                        <a:pt x="37" y="75"/>
                      </a:lnTo>
                      <a:lnTo>
                        <a:pt x="31" y="68"/>
                      </a:lnTo>
                      <a:lnTo>
                        <a:pt x="28" y="59"/>
                      </a:lnTo>
                      <a:lnTo>
                        <a:pt x="26" y="51"/>
                      </a:lnTo>
                      <a:lnTo>
                        <a:pt x="22" y="43"/>
                      </a:lnTo>
                      <a:lnTo>
                        <a:pt x="15" y="32"/>
                      </a:lnTo>
                      <a:lnTo>
                        <a:pt x="6" y="22"/>
                      </a:lnTo>
                      <a:lnTo>
                        <a:pt x="0" y="12"/>
                      </a:lnTo>
                      <a:lnTo>
                        <a:pt x="5" y="0"/>
                      </a:lnTo>
                      <a:lnTo>
                        <a:pt x="14" y="1"/>
                      </a:lnTo>
                      <a:lnTo>
                        <a:pt x="22" y="7"/>
                      </a:lnTo>
                      <a:lnTo>
                        <a:pt x="29" y="14"/>
                      </a:lnTo>
                      <a:lnTo>
                        <a:pt x="36" y="21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47" name="未知"/>
                <p:cNvSpPr/>
                <p:nvPr>
                  <p:custDataLst>
                    <p:tags r:id="rId26"/>
                  </p:custDataLst>
                </p:nvPr>
              </p:nvSpPr>
              <p:spPr>
                <a:xfrm>
                  <a:off x="93" y="448"/>
                  <a:ext cx="102" cy="82"/>
                </a:xfrm>
                <a:custGeom>
                  <a:avLst/>
                  <a:gdLst>
                    <a:gd name="txL" fmla="*/ 0 w 143"/>
                    <a:gd name="txT" fmla="*/ 0 h 126"/>
                    <a:gd name="txR" fmla="*/ 143 w 143"/>
                    <a:gd name="txB" fmla="*/ 126 h 126"/>
                  </a:gdLst>
                  <a:ahLst/>
                  <a:cxnLst>
                    <a:cxn ang="0">
                      <a:pos x="34" y="3"/>
                    </a:cxn>
                    <a:cxn ang="0">
                      <a:pos x="32" y="8"/>
                    </a:cxn>
                    <a:cxn ang="0">
                      <a:pos x="29" y="16"/>
                    </a:cxn>
                    <a:cxn ang="0">
                      <a:pos x="26" y="22"/>
                    </a:cxn>
                    <a:cxn ang="0">
                      <a:pos x="26" y="30"/>
                    </a:cxn>
                    <a:cxn ang="0">
                      <a:pos x="27" y="33"/>
                    </a:cxn>
                    <a:cxn ang="0">
                      <a:pos x="27" y="35"/>
                    </a:cxn>
                    <a:cxn ang="0">
                      <a:pos x="28" y="36"/>
                    </a:cxn>
                    <a:cxn ang="0">
                      <a:pos x="29" y="38"/>
                    </a:cxn>
                    <a:cxn ang="0">
                      <a:pos x="36" y="46"/>
                    </a:cxn>
                    <a:cxn ang="0">
                      <a:pos x="44" y="51"/>
                    </a:cxn>
                    <a:cxn ang="0">
                      <a:pos x="51" y="57"/>
                    </a:cxn>
                    <a:cxn ang="0">
                      <a:pos x="61" y="61"/>
                    </a:cxn>
                    <a:cxn ang="0">
                      <a:pos x="71" y="64"/>
                    </a:cxn>
                    <a:cxn ang="0">
                      <a:pos x="80" y="65"/>
                    </a:cxn>
                    <a:cxn ang="0">
                      <a:pos x="91" y="66"/>
                    </a:cxn>
                    <a:cxn ang="0">
                      <a:pos x="100" y="66"/>
                    </a:cxn>
                    <a:cxn ang="0">
                      <a:pos x="102" y="69"/>
                    </a:cxn>
                    <a:cxn ang="0">
                      <a:pos x="101" y="72"/>
                    </a:cxn>
                    <a:cxn ang="0">
                      <a:pos x="98" y="74"/>
                    </a:cxn>
                    <a:cxn ang="0">
                      <a:pos x="95" y="75"/>
                    </a:cxn>
                    <a:cxn ang="0">
                      <a:pos x="91" y="77"/>
                    </a:cxn>
                    <a:cxn ang="0">
                      <a:pos x="86" y="79"/>
                    </a:cxn>
                    <a:cxn ang="0">
                      <a:pos x="81" y="81"/>
                    </a:cxn>
                    <a:cxn ang="0">
                      <a:pos x="76" y="81"/>
                    </a:cxn>
                    <a:cxn ang="0">
                      <a:pos x="71" y="82"/>
                    </a:cxn>
                    <a:cxn ang="0">
                      <a:pos x="65" y="82"/>
                    </a:cxn>
                    <a:cxn ang="0">
                      <a:pos x="59" y="82"/>
                    </a:cxn>
                    <a:cxn ang="0">
                      <a:pos x="54" y="82"/>
                    </a:cxn>
                    <a:cxn ang="0">
                      <a:pos x="46" y="81"/>
                    </a:cxn>
                    <a:cxn ang="0">
                      <a:pos x="39" y="79"/>
                    </a:cxn>
                    <a:cxn ang="0">
                      <a:pos x="32" y="77"/>
                    </a:cxn>
                    <a:cxn ang="0">
                      <a:pos x="24" y="74"/>
                    </a:cxn>
                    <a:cxn ang="0">
                      <a:pos x="18" y="70"/>
                    </a:cxn>
                    <a:cxn ang="0">
                      <a:pos x="12" y="66"/>
                    </a:cxn>
                    <a:cxn ang="0">
                      <a:pos x="7" y="60"/>
                    </a:cxn>
                    <a:cxn ang="0">
                      <a:pos x="2" y="54"/>
                    </a:cxn>
                    <a:cxn ang="0">
                      <a:pos x="0" y="44"/>
                    </a:cxn>
                    <a:cxn ang="0">
                      <a:pos x="0" y="33"/>
                    </a:cxn>
                    <a:cxn ang="0">
                      <a:pos x="2" y="23"/>
                    </a:cxn>
                    <a:cxn ang="0">
                      <a:pos x="7" y="16"/>
                    </a:cxn>
                    <a:cxn ang="0">
                      <a:pos x="11" y="13"/>
                    </a:cxn>
                    <a:cxn ang="0">
                      <a:pos x="13" y="10"/>
                    </a:cxn>
                    <a:cxn ang="0">
                      <a:pos x="16" y="8"/>
                    </a:cxn>
                    <a:cxn ang="0">
                      <a:pos x="19" y="6"/>
                    </a:cxn>
                    <a:cxn ang="0">
                      <a:pos x="21" y="3"/>
                    </a:cxn>
                    <a:cxn ang="0">
                      <a:pos x="24" y="2"/>
                    </a:cxn>
                    <a:cxn ang="0">
                      <a:pos x="28" y="1"/>
                    </a:cxn>
                    <a:cxn ang="0">
                      <a:pos x="32" y="0"/>
                    </a:cxn>
                    <a:cxn ang="0">
                      <a:pos x="34" y="3"/>
                    </a:cxn>
                  </a:cxnLst>
                  <a:rect l="txL" t="txT" r="txR" b="txB"/>
                  <a:pathLst>
                    <a:path w="143" h="125">
                      <a:moveTo>
                        <a:pt x="48" y="4"/>
                      </a:moveTo>
                      <a:lnTo>
                        <a:pt x="45" y="13"/>
                      </a:lnTo>
                      <a:lnTo>
                        <a:pt x="40" y="24"/>
                      </a:lnTo>
                      <a:lnTo>
                        <a:pt x="37" y="34"/>
                      </a:lnTo>
                      <a:lnTo>
                        <a:pt x="37" y="46"/>
                      </a:lnTo>
                      <a:lnTo>
                        <a:pt x="38" y="51"/>
                      </a:lnTo>
                      <a:lnTo>
                        <a:pt x="38" y="54"/>
                      </a:lnTo>
                      <a:lnTo>
                        <a:pt x="39" y="56"/>
                      </a:lnTo>
                      <a:lnTo>
                        <a:pt x="41" y="58"/>
                      </a:lnTo>
                      <a:lnTo>
                        <a:pt x="50" y="70"/>
                      </a:lnTo>
                      <a:lnTo>
                        <a:pt x="61" y="79"/>
                      </a:lnTo>
                      <a:lnTo>
                        <a:pt x="72" y="87"/>
                      </a:lnTo>
                      <a:lnTo>
                        <a:pt x="85" y="93"/>
                      </a:lnTo>
                      <a:lnTo>
                        <a:pt x="99" y="98"/>
                      </a:lnTo>
                      <a:lnTo>
                        <a:pt x="112" y="100"/>
                      </a:lnTo>
                      <a:lnTo>
                        <a:pt x="127" y="101"/>
                      </a:lnTo>
                      <a:lnTo>
                        <a:pt x="140" y="101"/>
                      </a:lnTo>
                      <a:lnTo>
                        <a:pt x="143" y="106"/>
                      </a:lnTo>
                      <a:lnTo>
                        <a:pt x="142" y="110"/>
                      </a:lnTo>
                      <a:lnTo>
                        <a:pt x="137" y="114"/>
                      </a:lnTo>
                      <a:lnTo>
                        <a:pt x="133" y="116"/>
                      </a:lnTo>
                      <a:lnTo>
                        <a:pt x="128" y="119"/>
                      </a:lnTo>
                      <a:lnTo>
                        <a:pt x="121" y="122"/>
                      </a:lnTo>
                      <a:lnTo>
                        <a:pt x="114" y="124"/>
                      </a:lnTo>
                      <a:lnTo>
                        <a:pt x="106" y="125"/>
                      </a:lnTo>
                      <a:lnTo>
                        <a:pt x="99" y="126"/>
                      </a:lnTo>
                      <a:lnTo>
                        <a:pt x="91" y="126"/>
                      </a:lnTo>
                      <a:lnTo>
                        <a:pt x="83" y="126"/>
                      </a:lnTo>
                      <a:lnTo>
                        <a:pt x="76" y="126"/>
                      </a:lnTo>
                      <a:lnTo>
                        <a:pt x="65" y="124"/>
                      </a:lnTo>
                      <a:lnTo>
                        <a:pt x="55" y="122"/>
                      </a:lnTo>
                      <a:lnTo>
                        <a:pt x="45" y="118"/>
                      </a:lnTo>
                      <a:lnTo>
                        <a:pt x="34" y="114"/>
                      </a:lnTo>
                      <a:lnTo>
                        <a:pt x="25" y="108"/>
                      </a:lnTo>
                      <a:lnTo>
                        <a:pt x="17" y="101"/>
                      </a:lnTo>
                      <a:lnTo>
                        <a:pt x="10" y="92"/>
                      </a:lnTo>
                      <a:lnTo>
                        <a:pt x="3" y="83"/>
                      </a:lnTo>
                      <a:lnTo>
                        <a:pt x="0" y="68"/>
                      </a:lnTo>
                      <a:lnTo>
                        <a:pt x="0" y="51"/>
                      </a:lnTo>
                      <a:lnTo>
                        <a:pt x="3" y="36"/>
                      </a:lnTo>
                      <a:lnTo>
                        <a:pt x="10" y="24"/>
                      </a:lnTo>
                      <a:lnTo>
                        <a:pt x="15" y="20"/>
                      </a:lnTo>
                      <a:lnTo>
                        <a:pt x="18" y="16"/>
                      </a:lnTo>
                      <a:lnTo>
                        <a:pt x="22" y="12"/>
                      </a:lnTo>
                      <a:lnTo>
                        <a:pt x="26" y="9"/>
                      </a:lnTo>
                      <a:lnTo>
                        <a:pt x="30" y="5"/>
                      </a:lnTo>
                      <a:lnTo>
                        <a:pt x="34" y="3"/>
                      </a:lnTo>
                      <a:lnTo>
                        <a:pt x="39" y="1"/>
                      </a:lnTo>
                      <a:lnTo>
                        <a:pt x="45" y="0"/>
                      </a:lnTo>
                      <a:lnTo>
                        <a:pt x="48" y="4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48" name="未知"/>
                <p:cNvSpPr/>
                <p:nvPr>
                  <p:custDataLst>
                    <p:tags r:id="rId27"/>
                  </p:custDataLst>
                </p:nvPr>
              </p:nvSpPr>
              <p:spPr>
                <a:xfrm>
                  <a:off x="0" y="502"/>
                  <a:ext cx="192" cy="216"/>
                </a:xfrm>
                <a:custGeom>
                  <a:avLst/>
                  <a:gdLst>
                    <a:gd name="txL" fmla="*/ 0 w 268"/>
                    <a:gd name="txT" fmla="*/ 0 h 337"/>
                    <a:gd name="txR" fmla="*/ 268 w 268"/>
                    <a:gd name="txB" fmla="*/ 337 h 337"/>
                  </a:gdLst>
                  <a:ahLst/>
                  <a:cxnLst>
                    <a:cxn ang="0">
                      <a:pos x="68" y="22"/>
                    </a:cxn>
                    <a:cxn ang="0">
                      <a:pos x="50" y="55"/>
                    </a:cxn>
                    <a:cxn ang="0">
                      <a:pos x="39" y="90"/>
                    </a:cxn>
                    <a:cxn ang="0">
                      <a:pos x="37" y="128"/>
                    </a:cxn>
                    <a:cxn ang="0">
                      <a:pos x="40" y="152"/>
                    </a:cxn>
                    <a:cxn ang="0">
                      <a:pos x="45" y="162"/>
                    </a:cxn>
                    <a:cxn ang="0">
                      <a:pos x="53" y="172"/>
                    </a:cxn>
                    <a:cxn ang="0">
                      <a:pos x="64" y="178"/>
                    </a:cxn>
                    <a:cxn ang="0">
                      <a:pos x="84" y="177"/>
                    </a:cxn>
                    <a:cxn ang="0">
                      <a:pos x="108" y="167"/>
                    </a:cxn>
                    <a:cxn ang="0">
                      <a:pos x="128" y="152"/>
                    </a:cxn>
                    <a:cxn ang="0">
                      <a:pos x="146" y="134"/>
                    </a:cxn>
                    <a:cxn ang="0">
                      <a:pos x="158" y="119"/>
                    </a:cxn>
                    <a:cxn ang="0">
                      <a:pos x="165" y="110"/>
                    </a:cxn>
                    <a:cxn ang="0">
                      <a:pos x="172" y="100"/>
                    </a:cxn>
                    <a:cxn ang="0">
                      <a:pos x="179" y="90"/>
                    </a:cxn>
                    <a:cxn ang="0">
                      <a:pos x="183" y="84"/>
                    </a:cxn>
                    <a:cxn ang="0">
                      <a:pos x="188" y="84"/>
                    </a:cxn>
                    <a:cxn ang="0">
                      <a:pos x="192" y="87"/>
                    </a:cxn>
                    <a:cxn ang="0">
                      <a:pos x="171" y="144"/>
                    </a:cxn>
                    <a:cxn ang="0">
                      <a:pos x="160" y="162"/>
                    </a:cxn>
                    <a:cxn ang="0">
                      <a:pos x="148" y="180"/>
                    </a:cxn>
                    <a:cxn ang="0">
                      <a:pos x="133" y="195"/>
                    </a:cxn>
                    <a:cxn ang="0">
                      <a:pos x="114" y="204"/>
                    </a:cxn>
                    <a:cxn ang="0">
                      <a:pos x="96" y="211"/>
                    </a:cxn>
                    <a:cxn ang="0">
                      <a:pos x="77" y="216"/>
                    </a:cxn>
                    <a:cxn ang="0">
                      <a:pos x="58" y="215"/>
                    </a:cxn>
                    <a:cxn ang="0">
                      <a:pos x="39" y="206"/>
                    </a:cxn>
                    <a:cxn ang="0">
                      <a:pos x="21" y="192"/>
                    </a:cxn>
                    <a:cxn ang="0">
                      <a:pos x="9" y="176"/>
                    </a:cxn>
                    <a:cxn ang="0">
                      <a:pos x="1" y="156"/>
                    </a:cxn>
                    <a:cxn ang="0">
                      <a:pos x="0" y="132"/>
                    </a:cxn>
                    <a:cxn ang="0">
                      <a:pos x="3" y="107"/>
                    </a:cxn>
                    <a:cxn ang="0">
                      <a:pos x="12" y="83"/>
                    </a:cxn>
                    <a:cxn ang="0">
                      <a:pos x="24" y="59"/>
                    </a:cxn>
                    <a:cxn ang="0">
                      <a:pos x="36" y="41"/>
                    </a:cxn>
                    <a:cxn ang="0">
                      <a:pos x="43" y="33"/>
                    </a:cxn>
                    <a:cxn ang="0">
                      <a:pos x="60" y="12"/>
                    </a:cxn>
                    <a:cxn ang="0">
                      <a:pos x="67" y="6"/>
                    </a:cxn>
                    <a:cxn ang="0">
                      <a:pos x="82" y="0"/>
                    </a:cxn>
                  </a:cxnLst>
                  <a:rect l="txL" t="txT" r="txR" b="txB"/>
                  <a:pathLst>
                    <a:path w="268" h="337">
                      <a:moveTo>
                        <a:pt x="114" y="12"/>
                      </a:moveTo>
                      <a:lnTo>
                        <a:pt x="95" y="35"/>
                      </a:lnTo>
                      <a:lnTo>
                        <a:pt x="81" y="60"/>
                      </a:lnTo>
                      <a:lnTo>
                        <a:pt x="70" y="86"/>
                      </a:lnTo>
                      <a:lnTo>
                        <a:pt x="61" y="113"/>
                      </a:lnTo>
                      <a:lnTo>
                        <a:pt x="55" y="140"/>
                      </a:lnTo>
                      <a:lnTo>
                        <a:pt x="53" y="169"/>
                      </a:lnTo>
                      <a:lnTo>
                        <a:pt x="51" y="199"/>
                      </a:lnTo>
                      <a:lnTo>
                        <a:pt x="53" y="229"/>
                      </a:lnTo>
                      <a:lnTo>
                        <a:pt x="56" y="237"/>
                      </a:lnTo>
                      <a:lnTo>
                        <a:pt x="60" y="245"/>
                      </a:lnTo>
                      <a:lnTo>
                        <a:pt x="63" y="253"/>
                      </a:lnTo>
                      <a:lnTo>
                        <a:pt x="69" y="261"/>
                      </a:lnTo>
                      <a:lnTo>
                        <a:pt x="74" y="268"/>
                      </a:lnTo>
                      <a:lnTo>
                        <a:pt x="81" y="274"/>
                      </a:lnTo>
                      <a:lnTo>
                        <a:pt x="89" y="277"/>
                      </a:lnTo>
                      <a:lnTo>
                        <a:pt x="99" y="280"/>
                      </a:lnTo>
                      <a:lnTo>
                        <a:pt x="117" y="276"/>
                      </a:lnTo>
                      <a:lnTo>
                        <a:pt x="134" y="270"/>
                      </a:lnTo>
                      <a:lnTo>
                        <a:pt x="151" y="261"/>
                      </a:lnTo>
                      <a:lnTo>
                        <a:pt x="166" y="250"/>
                      </a:lnTo>
                      <a:lnTo>
                        <a:pt x="179" y="237"/>
                      </a:lnTo>
                      <a:lnTo>
                        <a:pt x="192" y="223"/>
                      </a:lnTo>
                      <a:lnTo>
                        <a:pt x="204" y="209"/>
                      </a:lnTo>
                      <a:lnTo>
                        <a:pt x="215" y="194"/>
                      </a:lnTo>
                      <a:lnTo>
                        <a:pt x="220" y="186"/>
                      </a:lnTo>
                      <a:lnTo>
                        <a:pt x="224" y="178"/>
                      </a:lnTo>
                      <a:lnTo>
                        <a:pt x="230" y="171"/>
                      </a:lnTo>
                      <a:lnTo>
                        <a:pt x="235" y="163"/>
                      </a:lnTo>
                      <a:lnTo>
                        <a:pt x="240" y="156"/>
                      </a:lnTo>
                      <a:lnTo>
                        <a:pt x="245" y="150"/>
                      </a:lnTo>
                      <a:lnTo>
                        <a:pt x="250" y="141"/>
                      </a:lnTo>
                      <a:lnTo>
                        <a:pt x="253" y="133"/>
                      </a:lnTo>
                      <a:lnTo>
                        <a:pt x="255" y="131"/>
                      </a:lnTo>
                      <a:lnTo>
                        <a:pt x="259" y="130"/>
                      </a:lnTo>
                      <a:lnTo>
                        <a:pt x="262" y="131"/>
                      </a:lnTo>
                      <a:lnTo>
                        <a:pt x="266" y="131"/>
                      </a:lnTo>
                      <a:lnTo>
                        <a:pt x="268" y="135"/>
                      </a:lnTo>
                      <a:lnTo>
                        <a:pt x="246" y="211"/>
                      </a:lnTo>
                      <a:lnTo>
                        <a:pt x="239" y="224"/>
                      </a:lnTo>
                      <a:lnTo>
                        <a:pt x="231" y="238"/>
                      </a:lnTo>
                      <a:lnTo>
                        <a:pt x="224" y="253"/>
                      </a:lnTo>
                      <a:lnTo>
                        <a:pt x="216" y="267"/>
                      </a:lnTo>
                      <a:lnTo>
                        <a:pt x="207" y="281"/>
                      </a:lnTo>
                      <a:lnTo>
                        <a:pt x="197" y="292"/>
                      </a:lnTo>
                      <a:lnTo>
                        <a:pt x="185" y="304"/>
                      </a:lnTo>
                      <a:lnTo>
                        <a:pt x="170" y="312"/>
                      </a:lnTo>
                      <a:lnTo>
                        <a:pt x="159" y="318"/>
                      </a:lnTo>
                      <a:lnTo>
                        <a:pt x="147" y="325"/>
                      </a:lnTo>
                      <a:lnTo>
                        <a:pt x="134" y="329"/>
                      </a:lnTo>
                      <a:lnTo>
                        <a:pt x="122" y="334"/>
                      </a:lnTo>
                      <a:lnTo>
                        <a:pt x="108" y="337"/>
                      </a:lnTo>
                      <a:lnTo>
                        <a:pt x="95" y="337"/>
                      </a:lnTo>
                      <a:lnTo>
                        <a:pt x="81" y="335"/>
                      </a:lnTo>
                      <a:lnTo>
                        <a:pt x="69" y="330"/>
                      </a:lnTo>
                      <a:lnTo>
                        <a:pt x="54" y="322"/>
                      </a:lnTo>
                      <a:lnTo>
                        <a:pt x="41" y="312"/>
                      </a:lnTo>
                      <a:lnTo>
                        <a:pt x="30" y="300"/>
                      </a:lnTo>
                      <a:lnTo>
                        <a:pt x="20" y="288"/>
                      </a:lnTo>
                      <a:lnTo>
                        <a:pt x="12" y="274"/>
                      </a:lnTo>
                      <a:lnTo>
                        <a:pt x="7" y="258"/>
                      </a:lnTo>
                      <a:lnTo>
                        <a:pt x="2" y="243"/>
                      </a:lnTo>
                      <a:lnTo>
                        <a:pt x="0" y="227"/>
                      </a:lnTo>
                      <a:lnTo>
                        <a:pt x="0" y="206"/>
                      </a:lnTo>
                      <a:lnTo>
                        <a:pt x="1" y="186"/>
                      </a:lnTo>
                      <a:lnTo>
                        <a:pt x="4" y="167"/>
                      </a:lnTo>
                      <a:lnTo>
                        <a:pt x="10" y="147"/>
                      </a:lnTo>
                      <a:lnTo>
                        <a:pt x="17" y="129"/>
                      </a:lnTo>
                      <a:lnTo>
                        <a:pt x="24" y="110"/>
                      </a:lnTo>
                      <a:lnTo>
                        <a:pt x="33" y="92"/>
                      </a:lnTo>
                      <a:lnTo>
                        <a:pt x="42" y="75"/>
                      </a:lnTo>
                      <a:lnTo>
                        <a:pt x="50" y="64"/>
                      </a:lnTo>
                      <a:lnTo>
                        <a:pt x="56" y="57"/>
                      </a:lnTo>
                      <a:lnTo>
                        <a:pt x="60" y="52"/>
                      </a:lnTo>
                      <a:lnTo>
                        <a:pt x="65" y="41"/>
                      </a:lnTo>
                      <a:lnTo>
                        <a:pt x="84" y="19"/>
                      </a:lnTo>
                      <a:lnTo>
                        <a:pt x="87" y="17"/>
                      </a:lnTo>
                      <a:lnTo>
                        <a:pt x="94" y="10"/>
                      </a:lnTo>
                      <a:lnTo>
                        <a:pt x="103" y="3"/>
                      </a:lnTo>
                      <a:lnTo>
                        <a:pt x="114" y="0"/>
                      </a:lnTo>
                      <a:lnTo>
                        <a:pt x="114" y="12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49" name="未知"/>
                <p:cNvSpPr/>
                <p:nvPr>
                  <p:custDataLst>
                    <p:tags r:id="rId28"/>
                  </p:custDataLst>
                </p:nvPr>
              </p:nvSpPr>
              <p:spPr>
                <a:xfrm>
                  <a:off x="448" y="507"/>
                  <a:ext cx="102" cy="40"/>
                </a:xfrm>
                <a:custGeom>
                  <a:avLst/>
                  <a:gdLst>
                    <a:gd name="txL" fmla="*/ 0 w 142"/>
                    <a:gd name="txT" fmla="*/ 0 h 62"/>
                    <a:gd name="txR" fmla="*/ 142 w 142"/>
                    <a:gd name="txB" fmla="*/ 62 h 62"/>
                  </a:gdLst>
                  <a:ahLst/>
                  <a:cxnLst>
                    <a:cxn ang="0">
                      <a:pos x="99" y="3"/>
                    </a:cxn>
                    <a:cxn ang="0">
                      <a:pos x="102" y="9"/>
                    </a:cxn>
                    <a:cxn ang="0">
                      <a:pos x="101" y="15"/>
                    </a:cxn>
                    <a:cxn ang="0">
                      <a:pos x="98" y="21"/>
                    </a:cxn>
                    <a:cxn ang="0">
                      <a:pos x="96" y="26"/>
                    </a:cxn>
                    <a:cxn ang="0">
                      <a:pos x="93" y="30"/>
                    </a:cxn>
                    <a:cxn ang="0">
                      <a:pos x="91" y="32"/>
                    </a:cxn>
                    <a:cxn ang="0">
                      <a:pos x="87" y="34"/>
                    </a:cxn>
                    <a:cxn ang="0">
                      <a:pos x="83" y="35"/>
                    </a:cxn>
                    <a:cxn ang="0">
                      <a:pos x="79" y="35"/>
                    </a:cxn>
                    <a:cxn ang="0">
                      <a:pos x="75" y="36"/>
                    </a:cxn>
                    <a:cxn ang="0">
                      <a:pos x="71" y="38"/>
                    </a:cxn>
                    <a:cxn ang="0">
                      <a:pos x="67" y="39"/>
                    </a:cxn>
                    <a:cxn ang="0">
                      <a:pos x="59" y="40"/>
                    </a:cxn>
                    <a:cxn ang="0">
                      <a:pos x="50" y="40"/>
                    </a:cxn>
                    <a:cxn ang="0">
                      <a:pos x="42" y="40"/>
                    </a:cxn>
                    <a:cxn ang="0">
                      <a:pos x="33" y="39"/>
                    </a:cxn>
                    <a:cxn ang="0">
                      <a:pos x="25" y="37"/>
                    </a:cxn>
                    <a:cxn ang="0">
                      <a:pos x="17" y="35"/>
                    </a:cxn>
                    <a:cxn ang="0">
                      <a:pos x="10" y="32"/>
                    </a:cxn>
                    <a:cxn ang="0">
                      <a:pos x="3" y="30"/>
                    </a:cxn>
                    <a:cxn ang="0">
                      <a:pos x="1" y="28"/>
                    </a:cxn>
                    <a:cxn ang="0">
                      <a:pos x="1" y="26"/>
                    </a:cxn>
                    <a:cxn ang="0">
                      <a:pos x="0" y="25"/>
                    </a:cxn>
                    <a:cxn ang="0">
                      <a:pos x="1" y="22"/>
                    </a:cxn>
                    <a:cxn ang="0">
                      <a:pos x="6" y="21"/>
                    </a:cxn>
                    <a:cxn ang="0">
                      <a:pos x="11" y="21"/>
                    </a:cxn>
                    <a:cxn ang="0">
                      <a:pos x="16" y="22"/>
                    </a:cxn>
                    <a:cxn ang="0">
                      <a:pos x="22" y="23"/>
                    </a:cxn>
                    <a:cxn ang="0">
                      <a:pos x="28" y="24"/>
                    </a:cxn>
                    <a:cxn ang="0">
                      <a:pos x="34" y="23"/>
                    </a:cxn>
                    <a:cxn ang="0">
                      <a:pos x="42" y="21"/>
                    </a:cxn>
                    <a:cxn ang="0">
                      <a:pos x="47" y="20"/>
                    </a:cxn>
                    <a:cxn ang="0">
                      <a:pos x="53" y="19"/>
                    </a:cxn>
                    <a:cxn ang="0">
                      <a:pos x="60" y="16"/>
                    </a:cxn>
                    <a:cxn ang="0">
                      <a:pos x="65" y="14"/>
                    </a:cxn>
                    <a:cxn ang="0">
                      <a:pos x="71" y="12"/>
                    </a:cxn>
                    <a:cxn ang="0">
                      <a:pos x="74" y="9"/>
                    </a:cxn>
                    <a:cxn ang="0">
                      <a:pos x="77" y="6"/>
                    </a:cxn>
                    <a:cxn ang="0">
                      <a:pos x="80" y="3"/>
                    </a:cxn>
                    <a:cxn ang="0">
                      <a:pos x="83" y="1"/>
                    </a:cxn>
                    <a:cxn ang="0">
                      <a:pos x="88" y="0"/>
                    </a:cxn>
                    <a:cxn ang="0">
                      <a:pos x="92" y="0"/>
                    </a:cxn>
                    <a:cxn ang="0">
                      <a:pos x="96" y="1"/>
                    </a:cxn>
                    <a:cxn ang="0">
                      <a:pos x="99" y="3"/>
                    </a:cxn>
                  </a:cxnLst>
                  <a:rect l="txL" t="txT" r="txR" b="txB"/>
                  <a:pathLst>
                    <a:path w="142" h="62">
                      <a:moveTo>
                        <a:pt x="138" y="4"/>
                      </a:moveTo>
                      <a:lnTo>
                        <a:pt x="142" y="14"/>
                      </a:lnTo>
                      <a:lnTo>
                        <a:pt x="141" y="23"/>
                      </a:lnTo>
                      <a:lnTo>
                        <a:pt x="137" y="32"/>
                      </a:lnTo>
                      <a:lnTo>
                        <a:pt x="134" y="41"/>
                      </a:lnTo>
                      <a:lnTo>
                        <a:pt x="130" y="46"/>
                      </a:lnTo>
                      <a:lnTo>
                        <a:pt x="126" y="50"/>
                      </a:lnTo>
                      <a:lnTo>
                        <a:pt x="121" y="53"/>
                      </a:lnTo>
                      <a:lnTo>
                        <a:pt x="115" y="54"/>
                      </a:lnTo>
                      <a:lnTo>
                        <a:pt x="110" y="55"/>
                      </a:lnTo>
                      <a:lnTo>
                        <a:pt x="104" y="56"/>
                      </a:lnTo>
                      <a:lnTo>
                        <a:pt x="99" y="59"/>
                      </a:lnTo>
                      <a:lnTo>
                        <a:pt x="93" y="61"/>
                      </a:lnTo>
                      <a:lnTo>
                        <a:pt x="82" y="62"/>
                      </a:lnTo>
                      <a:lnTo>
                        <a:pt x="69" y="62"/>
                      </a:lnTo>
                      <a:lnTo>
                        <a:pt x="58" y="62"/>
                      </a:lnTo>
                      <a:lnTo>
                        <a:pt x="46" y="60"/>
                      </a:lnTo>
                      <a:lnTo>
                        <a:pt x="35" y="57"/>
                      </a:lnTo>
                      <a:lnTo>
                        <a:pt x="24" y="55"/>
                      </a:lnTo>
                      <a:lnTo>
                        <a:pt x="14" y="50"/>
                      </a:lnTo>
                      <a:lnTo>
                        <a:pt x="4" y="46"/>
                      </a:lnTo>
                      <a:lnTo>
                        <a:pt x="2" y="44"/>
                      </a:lnTo>
                      <a:lnTo>
                        <a:pt x="1" y="40"/>
                      </a:lnTo>
                      <a:lnTo>
                        <a:pt x="0" y="38"/>
                      </a:lnTo>
                      <a:lnTo>
                        <a:pt x="1" y="34"/>
                      </a:lnTo>
                      <a:lnTo>
                        <a:pt x="8" y="32"/>
                      </a:lnTo>
                      <a:lnTo>
                        <a:pt x="15" y="33"/>
                      </a:lnTo>
                      <a:lnTo>
                        <a:pt x="22" y="34"/>
                      </a:lnTo>
                      <a:lnTo>
                        <a:pt x="30" y="35"/>
                      </a:lnTo>
                      <a:lnTo>
                        <a:pt x="39" y="37"/>
                      </a:lnTo>
                      <a:lnTo>
                        <a:pt x="48" y="35"/>
                      </a:lnTo>
                      <a:lnTo>
                        <a:pt x="58" y="33"/>
                      </a:lnTo>
                      <a:lnTo>
                        <a:pt x="66" y="31"/>
                      </a:lnTo>
                      <a:lnTo>
                        <a:pt x="74" y="29"/>
                      </a:lnTo>
                      <a:lnTo>
                        <a:pt x="83" y="25"/>
                      </a:lnTo>
                      <a:lnTo>
                        <a:pt x="91" y="22"/>
                      </a:lnTo>
                      <a:lnTo>
                        <a:pt x="99" y="18"/>
                      </a:lnTo>
                      <a:lnTo>
                        <a:pt x="103" y="14"/>
                      </a:lnTo>
                      <a:lnTo>
                        <a:pt x="107" y="9"/>
                      </a:lnTo>
                      <a:lnTo>
                        <a:pt x="112" y="4"/>
                      </a:lnTo>
                      <a:lnTo>
                        <a:pt x="116" y="2"/>
                      </a:lnTo>
                      <a:lnTo>
                        <a:pt x="122" y="0"/>
                      </a:lnTo>
                      <a:lnTo>
                        <a:pt x="128" y="0"/>
                      </a:lnTo>
                      <a:lnTo>
                        <a:pt x="133" y="1"/>
                      </a:lnTo>
                      <a:lnTo>
                        <a:pt x="138" y="4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50" name="未知"/>
                <p:cNvSpPr/>
                <p:nvPr>
                  <p:custDataLst>
                    <p:tags r:id="rId29"/>
                  </p:custDataLst>
                </p:nvPr>
              </p:nvSpPr>
              <p:spPr>
                <a:xfrm>
                  <a:off x="452" y="545"/>
                  <a:ext cx="163" cy="173"/>
                </a:xfrm>
                <a:custGeom>
                  <a:avLst/>
                  <a:gdLst>
                    <a:gd name="txL" fmla="*/ 0 w 227"/>
                    <a:gd name="txT" fmla="*/ 0 h 269"/>
                    <a:gd name="txR" fmla="*/ 227 w 227"/>
                    <a:gd name="txB" fmla="*/ 269 h 269"/>
                  </a:gdLst>
                  <a:ahLst/>
                  <a:cxnLst>
                    <a:cxn ang="0">
                      <a:pos x="113" y="14"/>
                    </a:cxn>
                    <a:cxn ang="0">
                      <a:pos x="124" y="25"/>
                    </a:cxn>
                    <a:cxn ang="0">
                      <a:pos x="140" y="46"/>
                    </a:cxn>
                    <a:cxn ang="0">
                      <a:pos x="155" y="80"/>
                    </a:cxn>
                    <a:cxn ang="0">
                      <a:pos x="162" y="116"/>
                    </a:cxn>
                    <a:cxn ang="0">
                      <a:pos x="162" y="153"/>
                    </a:cxn>
                    <a:cxn ang="0">
                      <a:pos x="154" y="172"/>
                    </a:cxn>
                    <a:cxn ang="0">
                      <a:pos x="152" y="173"/>
                    </a:cxn>
                    <a:cxn ang="0">
                      <a:pos x="149" y="167"/>
                    </a:cxn>
                    <a:cxn ang="0">
                      <a:pos x="149" y="156"/>
                    </a:cxn>
                    <a:cxn ang="0">
                      <a:pos x="148" y="135"/>
                    </a:cxn>
                    <a:cxn ang="0">
                      <a:pos x="141" y="106"/>
                    </a:cxn>
                    <a:cxn ang="0">
                      <a:pos x="129" y="79"/>
                    </a:cxn>
                    <a:cxn ang="0">
                      <a:pos x="111" y="54"/>
                    </a:cxn>
                    <a:cxn ang="0">
                      <a:pos x="97" y="44"/>
                    </a:cxn>
                    <a:cxn ang="0">
                      <a:pos x="90" y="46"/>
                    </a:cxn>
                    <a:cxn ang="0">
                      <a:pos x="83" y="48"/>
                    </a:cxn>
                    <a:cxn ang="0">
                      <a:pos x="77" y="50"/>
                    </a:cxn>
                    <a:cxn ang="0">
                      <a:pos x="65" y="51"/>
                    </a:cxn>
                    <a:cxn ang="0">
                      <a:pos x="45" y="53"/>
                    </a:cxn>
                    <a:cxn ang="0">
                      <a:pos x="27" y="51"/>
                    </a:cxn>
                    <a:cxn ang="0">
                      <a:pos x="9" y="46"/>
                    </a:cxn>
                    <a:cxn ang="0">
                      <a:pos x="0" y="41"/>
                    </a:cxn>
                    <a:cxn ang="0">
                      <a:pos x="1" y="37"/>
                    </a:cxn>
                    <a:cxn ang="0">
                      <a:pos x="6" y="35"/>
                    </a:cxn>
                    <a:cxn ang="0">
                      <a:pos x="16" y="36"/>
                    </a:cxn>
                    <a:cxn ang="0">
                      <a:pos x="26" y="38"/>
                    </a:cxn>
                    <a:cxn ang="0">
                      <a:pos x="35" y="39"/>
                    </a:cxn>
                    <a:cxn ang="0">
                      <a:pos x="50" y="37"/>
                    </a:cxn>
                    <a:cxn ang="0">
                      <a:pos x="67" y="32"/>
                    </a:cxn>
                    <a:cxn ang="0">
                      <a:pos x="83" y="21"/>
                    </a:cxn>
                    <a:cxn ang="0">
                      <a:pos x="95" y="8"/>
                    </a:cxn>
                    <a:cxn ang="0">
                      <a:pos x="103" y="0"/>
                    </a:cxn>
                    <a:cxn ang="0">
                      <a:pos x="109" y="4"/>
                    </a:cxn>
                  </a:cxnLst>
                  <a:rect l="txL" t="txT" r="txR" b="txB"/>
                  <a:pathLst>
                    <a:path w="226" h="269">
                      <a:moveTo>
                        <a:pt x="154" y="11"/>
                      </a:moveTo>
                      <a:lnTo>
                        <a:pt x="158" y="21"/>
                      </a:lnTo>
                      <a:lnTo>
                        <a:pt x="165" y="31"/>
                      </a:lnTo>
                      <a:lnTo>
                        <a:pt x="173" y="39"/>
                      </a:lnTo>
                      <a:lnTo>
                        <a:pt x="181" y="48"/>
                      </a:lnTo>
                      <a:lnTo>
                        <a:pt x="195" y="72"/>
                      </a:lnTo>
                      <a:lnTo>
                        <a:pt x="206" y="97"/>
                      </a:lnTo>
                      <a:lnTo>
                        <a:pt x="216" y="124"/>
                      </a:lnTo>
                      <a:lnTo>
                        <a:pt x="222" y="152"/>
                      </a:lnTo>
                      <a:lnTo>
                        <a:pt x="226" y="180"/>
                      </a:lnTo>
                      <a:lnTo>
                        <a:pt x="227" y="209"/>
                      </a:lnTo>
                      <a:lnTo>
                        <a:pt x="225" y="238"/>
                      </a:lnTo>
                      <a:lnTo>
                        <a:pt x="218" y="267"/>
                      </a:lnTo>
                      <a:lnTo>
                        <a:pt x="215" y="268"/>
                      </a:lnTo>
                      <a:lnTo>
                        <a:pt x="213" y="269"/>
                      </a:lnTo>
                      <a:lnTo>
                        <a:pt x="212" y="269"/>
                      </a:lnTo>
                      <a:lnTo>
                        <a:pt x="210" y="268"/>
                      </a:lnTo>
                      <a:lnTo>
                        <a:pt x="207" y="260"/>
                      </a:lnTo>
                      <a:lnTo>
                        <a:pt x="207" y="252"/>
                      </a:lnTo>
                      <a:lnTo>
                        <a:pt x="208" y="243"/>
                      </a:lnTo>
                      <a:lnTo>
                        <a:pt x="208" y="233"/>
                      </a:lnTo>
                      <a:lnTo>
                        <a:pt x="206" y="210"/>
                      </a:lnTo>
                      <a:lnTo>
                        <a:pt x="202" y="187"/>
                      </a:lnTo>
                      <a:lnTo>
                        <a:pt x="196" y="165"/>
                      </a:lnTo>
                      <a:lnTo>
                        <a:pt x="189" y="144"/>
                      </a:lnTo>
                      <a:lnTo>
                        <a:pt x="180" y="123"/>
                      </a:lnTo>
                      <a:lnTo>
                        <a:pt x="168" y="103"/>
                      </a:lnTo>
                      <a:lnTo>
                        <a:pt x="155" y="84"/>
                      </a:lnTo>
                      <a:lnTo>
                        <a:pt x="139" y="66"/>
                      </a:lnTo>
                      <a:lnTo>
                        <a:pt x="135" y="68"/>
                      </a:lnTo>
                      <a:lnTo>
                        <a:pt x="130" y="69"/>
                      </a:lnTo>
                      <a:lnTo>
                        <a:pt x="125" y="71"/>
                      </a:lnTo>
                      <a:lnTo>
                        <a:pt x="121" y="73"/>
                      </a:lnTo>
                      <a:lnTo>
                        <a:pt x="116" y="74"/>
                      </a:lnTo>
                      <a:lnTo>
                        <a:pt x="112" y="76"/>
                      </a:lnTo>
                      <a:lnTo>
                        <a:pt x="107" y="77"/>
                      </a:lnTo>
                      <a:lnTo>
                        <a:pt x="102" y="77"/>
                      </a:lnTo>
                      <a:lnTo>
                        <a:pt x="90" y="80"/>
                      </a:lnTo>
                      <a:lnTo>
                        <a:pt x="77" y="81"/>
                      </a:lnTo>
                      <a:lnTo>
                        <a:pt x="63" y="83"/>
                      </a:lnTo>
                      <a:lnTo>
                        <a:pt x="51" y="81"/>
                      </a:lnTo>
                      <a:lnTo>
                        <a:pt x="37" y="79"/>
                      </a:lnTo>
                      <a:lnTo>
                        <a:pt x="24" y="76"/>
                      </a:lnTo>
                      <a:lnTo>
                        <a:pt x="13" y="71"/>
                      </a:lnTo>
                      <a:lnTo>
                        <a:pt x="1" y="65"/>
                      </a:lnTo>
                      <a:lnTo>
                        <a:pt x="0" y="63"/>
                      </a:lnTo>
                      <a:lnTo>
                        <a:pt x="0" y="61"/>
                      </a:lnTo>
                      <a:lnTo>
                        <a:pt x="1" y="58"/>
                      </a:lnTo>
                      <a:lnTo>
                        <a:pt x="1" y="56"/>
                      </a:lnTo>
                      <a:lnTo>
                        <a:pt x="8" y="55"/>
                      </a:lnTo>
                      <a:lnTo>
                        <a:pt x="15" y="56"/>
                      </a:lnTo>
                      <a:lnTo>
                        <a:pt x="22" y="56"/>
                      </a:lnTo>
                      <a:lnTo>
                        <a:pt x="29" y="57"/>
                      </a:lnTo>
                      <a:lnTo>
                        <a:pt x="36" y="59"/>
                      </a:lnTo>
                      <a:lnTo>
                        <a:pt x="42" y="59"/>
                      </a:lnTo>
                      <a:lnTo>
                        <a:pt x="49" y="61"/>
                      </a:lnTo>
                      <a:lnTo>
                        <a:pt x="56" y="59"/>
                      </a:lnTo>
                      <a:lnTo>
                        <a:pt x="69" y="58"/>
                      </a:lnTo>
                      <a:lnTo>
                        <a:pt x="82" y="55"/>
                      </a:lnTo>
                      <a:lnTo>
                        <a:pt x="94" y="49"/>
                      </a:lnTo>
                      <a:lnTo>
                        <a:pt x="105" y="42"/>
                      </a:lnTo>
                      <a:lnTo>
                        <a:pt x="115" y="33"/>
                      </a:lnTo>
                      <a:lnTo>
                        <a:pt x="124" y="24"/>
                      </a:lnTo>
                      <a:lnTo>
                        <a:pt x="132" y="12"/>
                      </a:lnTo>
                      <a:lnTo>
                        <a:pt x="139" y="1"/>
                      </a:lnTo>
                      <a:lnTo>
                        <a:pt x="144" y="0"/>
                      </a:lnTo>
                      <a:lnTo>
                        <a:pt x="149" y="2"/>
                      </a:lnTo>
                      <a:lnTo>
                        <a:pt x="152" y="6"/>
                      </a:lnTo>
                      <a:lnTo>
                        <a:pt x="154" y="11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51" name="未知"/>
                <p:cNvSpPr/>
                <p:nvPr>
                  <p:custDataLst>
                    <p:tags r:id="rId30"/>
                  </p:custDataLst>
                </p:nvPr>
              </p:nvSpPr>
              <p:spPr>
                <a:xfrm>
                  <a:off x="326" y="550"/>
                  <a:ext cx="59" cy="186"/>
                </a:xfrm>
                <a:custGeom>
                  <a:avLst/>
                  <a:gdLst>
                    <a:gd name="txL" fmla="*/ 0 w 83"/>
                    <a:gd name="txT" fmla="*/ 0 h 289"/>
                    <a:gd name="txR" fmla="*/ 83 w 83"/>
                    <a:gd name="txB" fmla="*/ 289 h 289"/>
                  </a:gdLst>
                  <a:ahLst/>
                  <a:cxnLst>
                    <a:cxn ang="0">
                      <a:pos x="28" y="15"/>
                    </a:cxn>
                    <a:cxn ang="0">
                      <a:pos x="34" y="13"/>
                    </a:cxn>
                    <a:cxn ang="0">
                      <a:pos x="41" y="12"/>
                    </a:cxn>
                    <a:cxn ang="0">
                      <a:pos x="47" y="12"/>
                    </a:cxn>
                    <a:cxn ang="0">
                      <a:pos x="55" y="17"/>
                    </a:cxn>
                    <a:cxn ang="0">
                      <a:pos x="59" y="30"/>
                    </a:cxn>
                    <a:cxn ang="0">
                      <a:pos x="57" y="41"/>
                    </a:cxn>
                    <a:cxn ang="0">
                      <a:pos x="47" y="44"/>
                    </a:cxn>
                    <a:cxn ang="0">
                      <a:pos x="34" y="44"/>
                    </a:cxn>
                    <a:cxn ang="0">
                      <a:pos x="23" y="41"/>
                    </a:cxn>
                    <a:cxn ang="0">
                      <a:pos x="21" y="58"/>
                    </a:cxn>
                    <a:cxn ang="0">
                      <a:pos x="28" y="55"/>
                    </a:cxn>
                    <a:cxn ang="0">
                      <a:pos x="36" y="53"/>
                    </a:cxn>
                    <a:cxn ang="0">
                      <a:pos x="45" y="53"/>
                    </a:cxn>
                    <a:cxn ang="0">
                      <a:pos x="52" y="57"/>
                    </a:cxn>
                    <a:cxn ang="0">
                      <a:pos x="58" y="63"/>
                    </a:cxn>
                    <a:cxn ang="0">
                      <a:pos x="58" y="72"/>
                    </a:cxn>
                    <a:cxn ang="0">
                      <a:pos x="51" y="82"/>
                    </a:cxn>
                    <a:cxn ang="0">
                      <a:pos x="40" y="88"/>
                    </a:cxn>
                    <a:cxn ang="0">
                      <a:pos x="29" y="85"/>
                    </a:cxn>
                    <a:cxn ang="0">
                      <a:pos x="18" y="80"/>
                    </a:cxn>
                    <a:cxn ang="0">
                      <a:pos x="16" y="89"/>
                    </a:cxn>
                    <a:cxn ang="0">
                      <a:pos x="18" y="98"/>
                    </a:cxn>
                    <a:cxn ang="0">
                      <a:pos x="28" y="94"/>
                    </a:cxn>
                    <a:cxn ang="0">
                      <a:pos x="40" y="93"/>
                    </a:cxn>
                    <a:cxn ang="0">
                      <a:pos x="49" y="98"/>
                    </a:cxn>
                    <a:cxn ang="0">
                      <a:pos x="54" y="107"/>
                    </a:cxn>
                    <a:cxn ang="0">
                      <a:pos x="50" y="117"/>
                    </a:cxn>
                    <a:cxn ang="0">
                      <a:pos x="41" y="123"/>
                    </a:cxn>
                    <a:cxn ang="0">
                      <a:pos x="41" y="123"/>
                    </a:cxn>
                    <a:cxn ang="0">
                      <a:pos x="40" y="124"/>
                    </a:cxn>
                    <a:cxn ang="0">
                      <a:pos x="48" y="129"/>
                    </a:cxn>
                    <a:cxn ang="0">
                      <a:pos x="53" y="137"/>
                    </a:cxn>
                    <a:cxn ang="0">
                      <a:pos x="52" y="145"/>
                    </a:cxn>
                    <a:cxn ang="0">
                      <a:pos x="45" y="152"/>
                    </a:cxn>
                    <a:cxn ang="0">
                      <a:pos x="38" y="153"/>
                    </a:cxn>
                    <a:cxn ang="0">
                      <a:pos x="27" y="153"/>
                    </a:cxn>
                    <a:cxn ang="0">
                      <a:pos x="18" y="156"/>
                    </a:cxn>
                    <a:cxn ang="0">
                      <a:pos x="16" y="167"/>
                    </a:cxn>
                    <a:cxn ang="0">
                      <a:pos x="24" y="172"/>
                    </a:cxn>
                    <a:cxn ang="0">
                      <a:pos x="34" y="172"/>
                    </a:cxn>
                    <a:cxn ang="0">
                      <a:pos x="38" y="171"/>
                    </a:cxn>
                    <a:cxn ang="0">
                      <a:pos x="43" y="170"/>
                    </a:cxn>
                    <a:cxn ang="0">
                      <a:pos x="45" y="174"/>
                    </a:cxn>
                    <a:cxn ang="0">
                      <a:pos x="45" y="178"/>
                    </a:cxn>
                    <a:cxn ang="0">
                      <a:pos x="38" y="184"/>
                    </a:cxn>
                    <a:cxn ang="0">
                      <a:pos x="29" y="186"/>
                    </a:cxn>
                    <a:cxn ang="0">
                      <a:pos x="21" y="184"/>
                    </a:cxn>
                    <a:cxn ang="0">
                      <a:pos x="13" y="180"/>
                    </a:cxn>
                    <a:cxn ang="0">
                      <a:pos x="6" y="176"/>
                    </a:cxn>
                    <a:cxn ang="0">
                      <a:pos x="2" y="168"/>
                    </a:cxn>
                    <a:cxn ang="0">
                      <a:pos x="2" y="149"/>
                    </a:cxn>
                    <a:cxn ang="0">
                      <a:pos x="3" y="131"/>
                    </a:cxn>
                    <a:cxn ang="0">
                      <a:pos x="4" y="113"/>
                    </a:cxn>
                    <a:cxn ang="0">
                      <a:pos x="1" y="95"/>
                    </a:cxn>
                    <a:cxn ang="0">
                      <a:pos x="1" y="82"/>
                    </a:cxn>
                    <a:cxn ang="0">
                      <a:pos x="6" y="70"/>
                    </a:cxn>
                    <a:cxn ang="0">
                      <a:pos x="4" y="51"/>
                    </a:cxn>
                    <a:cxn ang="0">
                      <a:pos x="11" y="33"/>
                    </a:cxn>
                    <a:cxn ang="0">
                      <a:pos x="6" y="16"/>
                    </a:cxn>
                    <a:cxn ang="0">
                      <a:pos x="14" y="0"/>
                    </a:cxn>
                    <a:cxn ang="0">
                      <a:pos x="21" y="6"/>
                    </a:cxn>
                    <a:cxn ang="0">
                      <a:pos x="25" y="16"/>
                    </a:cxn>
                  </a:cxnLst>
                  <a:rect l="txL" t="txT" r="txR" b="txB"/>
                  <a:pathLst>
                    <a:path w="83" h="289">
                      <a:moveTo>
                        <a:pt x="35" y="25"/>
                      </a:moveTo>
                      <a:lnTo>
                        <a:pt x="40" y="23"/>
                      </a:lnTo>
                      <a:lnTo>
                        <a:pt x="43" y="22"/>
                      </a:lnTo>
                      <a:lnTo>
                        <a:pt x="48" y="20"/>
                      </a:lnTo>
                      <a:lnTo>
                        <a:pt x="53" y="19"/>
                      </a:lnTo>
                      <a:lnTo>
                        <a:pt x="57" y="18"/>
                      </a:lnTo>
                      <a:lnTo>
                        <a:pt x="62" y="18"/>
                      </a:lnTo>
                      <a:lnTo>
                        <a:pt x="66" y="19"/>
                      </a:lnTo>
                      <a:lnTo>
                        <a:pt x="71" y="20"/>
                      </a:lnTo>
                      <a:lnTo>
                        <a:pt x="78" y="27"/>
                      </a:lnTo>
                      <a:lnTo>
                        <a:pt x="81" y="37"/>
                      </a:lnTo>
                      <a:lnTo>
                        <a:pt x="83" y="46"/>
                      </a:lnTo>
                      <a:lnTo>
                        <a:pt x="83" y="55"/>
                      </a:lnTo>
                      <a:lnTo>
                        <a:pt x="80" y="63"/>
                      </a:lnTo>
                      <a:lnTo>
                        <a:pt x="73" y="68"/>
                      </a:lnTo>
                      <a:lnTo>
                        <a:pt x="66" y="69"/>
                      </a:lnTo>
                      <a:lnTo>
                        <a:pt x="57" y="69"/>
                      </a:lnTo>
                      <a:lnTo>
                        <a:pt x="48" y="68"/>
                      </a:lnTo>
                      <a:lnTo>
                        <a:pt x="40" y="64"/>
                      </a:lnTo>
                      <a:lnTo>
                        <a:pt x="33" y="64"/>
                      </a:lnTo>
                      <a:lnTo>
                        <a:pt x="28" y="74"/>
                      </a:lnTo>
                      <a:lnTo>
                        <a:pt x="30" y="90"/>
                      </a:lnTo>
                      <a:lnTo>
                        <a:pt x="34" y="88"/>
                      </a:lnTo>
                      <a:lnTo>
                        <a:pt x="40" y="86"/>
                      </a:lnTo>
                      <a:lnTo>
                        <a:pt x="46" y="84"/>
                      </a:lnTo>
                      <a:lnTo>
                        <a:pt x="51" y="83"/>
                      </a:lnTo>
                      <a:lnTo>
                        <a:pt x="57" y="83"/>
                      </a:lnTo>
                      <a:lnTo>
                        <a:pt x="63" y="83"/>
                      </a:lnTo>
                      <a:lnTo>
                        <a:pt x="69" y="85"/>
                      </a:lnTo>
                      <a:lnTo>
                        <a:pt x="73" y="88"/>
                      </a:lnTo>
                      <a:lnTo>
                        <a:pt x="79" y="93"/>
                      </a:lnTo>
                      <a:lnTo>
                        <a:pt x="81" y="98"/>
                      </a:lnTo>
                      <a:lnTo>
                        <a:pt x="83" y="105"/>
                      </a:lnTo>
                      <a:lnTo>
                        <a:pt x="81" y="112"/>
                      </a:lnTo>
                      <a:lnTo>
                        <a:pt x="78" y="121"/>
                      </a:lnTo>
                      <a:lnTo>
                        <a:pt x="72" y="128"/>
                      </a:lnTo>
                      <a:lnTo>
                        <a:pt x="65" y="133"/>
                      </a:lnTo>
                      <a:lnTo>
                        <a:pt x="56" y="137"/>
                      </a:lnTo>
                      <a:lnTo>
                        <a:pt x="48" y="136"/>
                      </a:lnTo>
                      <a:lnTo>
                        <a:pt x="41" y="132"/>
                      </a:lnTo>
                      <a:lnTo>
                        <a:pt x="33" y="129"/>
                      </a:lnTo>
                      <a:lnTo>
                        <a:pt x="26" y="125"/>
                      </a:lnTo>
                      <a:lnTo>
                        <a:pt x="24" y="132"/>
                      </a:lnTo>
                      <a:lnTo>
                        <a:pt x="23" y="139"/>
                      </a:lnTo>
                      <a:lnTo>
                        <a:pt x="24" y="146"/>
                      </a:lnTo>
                      <a:lnTo>
                        <a:pt x="26" y="153"/>
                      </a:lnTo>
                      <a:lnTo>
                        <a:pt x="33" y="150"/>
                      </a:lnTo>
                      <a:lnTo>
                        <a:pt x="40" y="146"/>
                      </a:lnTo>
                      <a:lnTo>
                        <a:pt x="48" y="144"/>
                      </a:lnTo>
                      <a:lnTo>
                        <a:pt x="56" y="145"/>
                      </a:lnTo>
                      <a:lnTo>
                        <a:pt x="63" y="148"/>
                      </a:lnTo>
                      <a:lnTo>
                        <a:pt x="69" y="153"/>
                      </a:lnTo>
                      <a:lnTo>
                        <a:pt x="73" y="159"/>
                      </a:lnTo>
                      <a:lnTo>
                        <a:pt x="76" y="167"/>
                      </a:lnTo>
                      <a:lnTo>
                        <a:pt x="74" y="175"/>
                      </a:lnTo>
                      <a:lnTo>
                        <a:pt x="71" y="182"/>
                      </a:lnTo>
                      <a:lnTo>
                        <a:pt x="66" y="188"/>
                      </a:lnTo>
                      <a:lnTo>
                        <a:pt x="58" y="191"/>
                      </a:lnTo>
                      <a:lnTo>
                        <a:pt x="57" y="191"/>
                      </a:lnTo>
                      <a:lnTo>
                        <a:pt x="56" y="191"/>
                      </a:lnTo>
                      <a:lnTo>
                        <a:pt x="56" y="192"/>
                      </a:lnTo>
                      <a:lnTo>
                        <a:pt x="62" y="196"/>
                      </a:lnTo>
                      <a:lnTo>
                        <a:pt x="68" y="200"/>
                      </a:lnTo>
                      <a:lnTo>
                        <a:pt x="72" y="206"/>
                      </a:lnTo>
                      <a:lnTo>
                        <a:pt x="74" y="213"/>
                      </a:lnTo>
                      <a:lnTo>
                        <a:pt x="74" y="220"/>
                      </a:lnTo>
                      <a:lnTo>
                        <a:pt x="73" y="226"/>
                      </a:lnTo>
                      <a:lnTo>
                        <a:pt x="70" y="230"/>
                      </a:lnTo>
                      <a:lnTo>
                        <a:pt x="64" y="236"/>
                      </a:lnTo>
                      <a:lnTo>
                        <a:pt x="59" y="237"/>
                      </a:lnTo>
                      <a:lnTo>
                        <a:pt x="54" y="238"/>
                      </a:lnTo>
                      <a:lnTo>
                        <a:pt x="46" y="237"/>
                      </a:lnTo>
                      <a:lnTo>
                        <a:pt x="38" y="237"/>
                      </a:lnTo>
                      <a:lnTo>
                        <a:pt x="31" y="239"/>
                      </a:lnTo>
                      <a:lnTo>
                        <a:pt x="25" y="242"/>
                      </a:lnTo>
                      <a:lnTo>
                        <a:pt x="23" y="249"/>
                      </a:lnTo>
                      <a:lnTo>
                        <a:pt x="23" y="259"/>
                      </a:lnTo>
                      <a:lnTo>
                        <a:pt x="27" y="264"/>
                      </a:lnTo>
                      <a:lnTo>
                        <a:pt x="34" y="268"/>
                      </a:lnTo>
                      <a:lnTo>
                        <a:pt x="41" y="269"/>
                      </a:lnTo>
                      <a:lnTo>
                        <a:pt x="48" y="267"/>
                      </a:lnTo>
                      <a:lnTo>
                        <a:pt x="50" y="266"/>
                      </a:lnTo>
                      <a:lnTo>
                        <a:pt x="54" y="265"/>
                      </a:lnTo>
                      <a:lnTo>
                        <a:pt x="57" y="264"/>
                      </a:lnTo>
                      <a:lnTo>
                        <a:pt x="61" y="264"/>
                      </a:lnTo>
                      <a:lnTo>
                        <a:pt x="62" y="267"/>
                      </a:lnTo>
                      <a:lnTo>
                        <a:pt x="63" y="271"/>
                      </a:lnTo>
                      <a:lnTo>
                        <a:pt x="63" y="274"/>
                      </a:lnTo>
                      <a:lnTo>
                        <a:pt x="63" y="277"/>
                      </a:lnTo>
                      <a:lnTo>
                        <a:pt x="58" y="282"/>
                      </a:lnTo>
                      <a:lnTo>
                        <a:pt x="53" y="286"/>
                      </a:lnTo>
                      <a:lnTo>
                        <a:pt x="47" y="288"/>
                      </a:lnTo>
                      <a:lnTo>
                        <a:pt x="41" y="289"/>
                      </a:lnTo>
                      <a:lnTo>
                        <a:pt x="35" y="287"/>
                      </a:lnTo>
                      <a:lnTo>
                        <a:pt x="30" y="286"/>
                      </a:lnTo>
                      <a:lnTo>
                        <a:pt x="24" y="283"/>
                      </a:lnTo>
                      <a:lnTo>
                        <a:pt x="18" y="280"/>
                      </a:lnTo>
                      <a:lnTo>
                        <a:pt x="13" y="276"/>
                      </a:lnTo>
                      <a:lnTo>
                        <a:pt x="9" y="273"/>
                      </a:lnTo>
                      <a:lnTo>
                        <a:pt x="5" y="267"/>
                      </a:lnTo>
                      <a:lnTo>
                        <a:pt x="3" y="261"/>
                      </a:lnTo>
                      <a:lnTo>
                        <a:pt x="1" y="245"/>
                      </a:lnTo>
                      <a:lnTo>
                        <a:pt x="3" y="231"/>
                      </a:lnTo>
                      <a:lnTo>
                        <a:pt x="5" y="216"/>
                      </a:lnTo>
                      <a:lnTo>
                        <a:pt x="4" y="203"/>
                      </a:lnTo>
                      <a:lnTo>
                        <a:pt x="4" y="190"/>
                      </a:lnTo>
                      <a:lnTo>
                        <a:pt x="6" y="176"/>
                      </a:lnTo>
                      <a:lnTo>
                        <a:pt x="8" y="162"/>
                      </a:lnTo>
                      <a:lnTo>
                        <a:pt x="1" y="148"/>
                      </a:lnTo>
                      <a:lnTo>
                        <a:pt x="0" y="137"/>
                      </a:lnTo>
                      <a:lnTo>
                        <a:pt x="1" y="128"/>
                      </a:lnTo>
                      <a:lnTo>
                        <a:pt x="3" y="118"/>
                      </a:lnTo>
                      <a:lnTo>
                        <a:pt x="8" y="108"/>
                      </a:lnTo>
                      <a:lnTo>
                        <a:pt x="4" y="94"/>
                      </a:lnTo>
                      <a:lnTo>
                        <a:pt x="6" y="79"/>
                      </a:lnTo>
                      <a:lnTo>
                        <a:pt x="10" y="65"/>
                      </a:lnTo>
                      <a:lnTo>
                        <a:pt x="15" y="52"/>
                      </a:lnTo>
                      <a:lnTo>
                        <a:pt x="10" y="39"/>
                      </a:lnTo>
                      <a:lnTo>
                        <a:pt x="9" y="25"/>
                      </a:lnTo>
                      <a:lnTo>
                        <a:pt x="12" y="11"/>
                      </a:lnTo>
                      <a:lnTo>
                        <a:pt x="19" y="0"/>
                      </a:lnTo>
                      <a:lnTo>
                        <a:pt x="26" y="3"/>
                      </a:lnTo>
                      <a:lnTo>
                        <a:pt x="30" y="10"/>
                      </a:lnTo>
                      <a:lnTo>
                        <a:pt x="31" y="18"/>
                      </a:lnTo>
                      <a:lnTo>
                        <a:pt x="35" y="25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52" name="未知"/>
                <p:cNvSpPr/>
                <p:nvPr>
                  <p:custDataLst>
                    <p:tags r:id="rId31"/>
                  </p:custDataLst>
                </p:nvPr>
              </p:nvSpPr>
              <p:spPr>
                <a:xfrm>
                  <a:off x="352" y="575"/>
                  <a:ext cx="20" cy="11"/>
                </a:xfrm>
                <a:custGeom>
                  <a:avLst/>
                  <a:gdLst>
                    <a:gd name="txL" fmla="*/ 0 w 29"/>
                    <a:gd name="txT" fmla="*/ 0 h 18"/>
                    <a:gd name="txR" fmla="*/ 29 w 29"/>
                    <a:gd name="txB" fmla="*/ 18 h 18"/>
                  </a:gdLst>
                  <a:ahLst/>
                  <a:cxnLst>
                    <a:cxn ang="0">
                      <a:pos x="20" y="5"/>
                    </a:cxn>
                    <a:cxn ang="0">
                      <a:pos x="20" y="7"/>
                    </a:cxn>
                    <a:cxn ang="0">
                      <a:pos x="19" y="9"/>
                    </a:cxn>
                    <a:cxn ang="0">
                      <a:pos x="18" y="10"/>
                    </a:cxn>
                    <a:cxn ang="0">
                      <a:pos x="16" y="11"/>
                    </a:cxn>
                    <a:cxn ang="0">
                      <a:pos x="8" y="11"/>
                    </a:cxn>
                    <a:cxn ang="0">
                      <a:pos x="8" y="10"/>
                    </a:cxn>
                    <a:cxn ang="0">
                      <a:pos x="5" y="9"/>
                    </a:cxn>
                    <a:cxn ang="0">
                      <a:pos x="2" y="7"/>
                    </a:cxn>
                    <a:cxn ang="0">
                      <a:pos x="0" y="5"/>
                    </a:cxn>
                    <a:cxn ang="0">
                      <a:pos x="3" y="2"/>
                    </a:cxn>
                    <a:cxn ang="0">
                      <a:pos x="10" y="0"/>
                    </a:cxn>
                    <a:cxn ang="0">
                      <a:pos x="17" y="0"/>
                    </a:cxn>
                    <a:cxn ang="0">
                      <a:pos x="20" y="5"/>
                    </a:cxn>
                  </a:cxnLst>
                  <a:rect l="txL" t="txT" r="txR" b="txB"/>
                  <a:pathLst>
                    <a:path w="28" h="18">
                      <a:moveTo>
                        <a:pt x="29" y="8"/>
                      </a:moveTo>
                      <a:lnTo>
                        <a:pt x="29" y="12"/>
                      </a:lnTo>
                      <a:lnTo>
                        <a:pt x="28" y="15"/>
                      </a:lnTo>
                      <a:lnTo>
                        <a:pt x="26" y="17"/>
                      </a:lnTo>
                      <a:lnTo>
                        <a:pt x="23" y="18"/>
                      </a:lnTo>
                      <a:lnTo>
                        <a:pt x="12" y="18"/>
                      </a:lnTo>
                      <a:lnTo>
                        <a:pt x="11" y="17"/>
                      </a:lnTo>
                      <a:lnTo>
                        <a:pt x="7" y="15"/>
                      </a:lnTo>
                      <a:lnTo>
                        <a:pt x="3" y="11"/>
                      </a:lnTo>
                      <a:lnTo>
                        <a:pt x="0" y="8"/>
                      </a:lnTo>
                      <a:lnTo>
                        <a:pt x="5" y="3"/>
                      </a:lnTo>
                      <a:lnTo>
                        <a:pt x="15" y="0"/>
                      </a:lnTo>
                      <a:lnTo>
                        <a:pt x="24" y="0"/>
                      </a:lnTo>
                      <a:lnTo>
                        <a:pt x="29" y="8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53" name="未知"/>
                <p:cNvSpPr/>
                <p:nvPr>
                  <p:custDataLst>
                    <p:tags r:id="rId32"/>
                  </p:custDataLst>
                </p:nvPr>
              </p:nvSpPr>
              <p:spPr>
                <a:xfrm>
                  <a:off x="455" y="616"/>
                  <a:ext cx="125" cy="200"/>
                </a:xfrm>
                <a:custGeom>
                  <a:avLst/>
                  <a:gdLst>
                    <a:gd name="txL" fmla="*/ 0 w 174"/>
                    <a:gd name="txT" fmla="*/ 0 h 313"/>
                    <a:gd name="txR" fmla="*/ 174 w 174"/>
                    <a:gd name="txB" fmla="*/ 313 h 313"/>
                  </a:gdLst>
                  <a:ahLst/>
                  <a:cxnLst>
                    <a:cxn ang="0">
                      <a:pos x="14" y="33"/>
                    </a:cxn>
                    <a:cxn ang="0">
                      <a:pos x="23" y="54"/>
                    </a:cxn>
                    <a:cxn ang="0">
                      <a:pos x="32" y="76"/>
                    </a:cxn>
                    <a:cxn ang="0">
                      <a:pos x="43" y="97"/>
                    </a:cxn>
                    <a:cxn ang="0">
                      <a:pos x="56" y="117"/>
                    </a:cxn>
                    <a:cxn ang="0">
                      <a:pos x="70" y="137"/>
                    </a:cxn>
                    <a:cxn ang="0">
                      <a:pos x="85" y="156"/>
                    </a:cxn>
                    <a:cxn ang="0">
                      <a:pos x="103" y="174"/>
                    </a:cxn>
                    <a:cxn ang="0">
                      <a:pos x="123" y="190"/>
                    </a:cxn>
                    <a:cxn ang="0">
                      <a:pos x="124" y="192"/>
                    </a:cxn>
                    <a:cxn ang="0">
                      <a:pos x="125" y="194"/>
                    </a:cxn>
                    <a:cxn ang="0">
                      <a:pos x="125" y="197"/>
                    </a:cxn>
                    <a:cxn ang="0">
                      <a:pos x="124" y="199"/>
                    </a:cxn>
                    <a:cxn ang="0">
                      <a:pos x="119" y="200"/>
                    </a:cxn>
                    <a:cxn ang="0">
                      <a:pos x="116" y="200"/>
                    </a:cxn>
                    <a:cxn ang="0">
                      <a:pos x="111" y="199"/>
                    </a:cxn>
                    <a:cxn ang="0">
                      <a:pos x="107" y="198"/>
                    </a:cxn>
                    <a:cxn ang="0">
                      <a:pos x="103" y="197"/>
                    </a:cxn>
                    <a:cxn ang="0">
                      <a:pos x="99" y="194"/>
                    </a:cxn>
                    <a:cxn ang="0">
                      <a:pos x="95" y="193"/>
                    </a:cxn>
                    <a:cxn ang="0">
                      <a:pos x="91" y="192"/>
                    </a:cxn>
                    <a:cxn ang="0">
                      <a:pos x="68" y="175"/>
                    </a:cxn>
                    <a:cxn ang="0">
                      <a:pos x="50" y="157"/>
                    </a:cxn>
                    <a:cxn ang="0">
                      <a:pos x="35" y="137"/>
                    </a:cxn>
                    <a:cxn ang="0">
                      <a:pos x="24" y="116"/>
                    </a:cxn>
                    <a:cxn ang="0">
                      <a:pos x="14" y="93"/>
                    </a:cxn>
                    <a:cxn ang="0">
                      <a:pos x="8" y="71"/>
                    </a:cxn>
                    <a:cxn ang="0">
                      <a:pos x="3" y="47"/>
                    </a:cxn>
                    <a:cxn ang="0">
                      <a:pos x="0" y="22"/>
                    </a:cxn>
                    <a:cxn ang="0">
                      <a:pos x="1" y="16"/>
                    </a:cxn>
                    <a:cxn ang="0">
                      <a:pos x="2" y="10"/>
                    </a:cxn>
                    <a:cxn ang="0">
                      <a:pos x="4" y="4"/>
                    </a:cxn>
                    <a:cxn ang="0">
                      <a:pos x="8" y="0"/>
                    </a:cxn>
                    <a:cxn ang="0">
                      <a:pos x="14" y="6"/>
                    </a:cxn>
                    <a:cxn ang="0">
                      <a:pos x="14" y="15"/>
                    </a:cxn>
                    <a:cxn ang="0">
                      <a:pos x="13" y="24"/>
                    </a:cxn>
                    <a:cxn ang="0">
                      <a:pos x="14" y="33"/>
                    </a:cxn>
                  </a:cxnLst>
                  <a:rect l="txL" t="txT" r="txR" b="txB"/>
                  <a:pathLst>
                    <a:path w="174" h="313">
                      <a:moveTo>
                        <a:pt x="20" y="51"/>
                      </a:moveTo>
                      <a:lnTo>
                        <a:pt x="32" y="85"/>
                      </a:lnTo>
                      <a:lnTo>
                        <a:pt x="45" y="119"/>
                      </a:lnTo>
                      <a:lnTo>
                        <a:pt x="60" y="152"/>
                      </a:lnTo>
                      <a:lnTo>
                        <a:pt x="78" y="183"/>
                      </a:lnTo>
                      <a:lnTo>
                        <a:pt x="97" y="214"/>
                      </a:lnTo>
                      <a:lnTo>
                        <a:pt x="119" y="244"/>
                      </a:lnTo>
                      <a:lnTo>
                        <a:pt x="143" y="272"/>
                      </a:lnTo>
                      <a:lnTo>
                        <a:pt x="171" y="298"/>
                      </a:lnTo>
                      <a:lnTo>
                        <a:pt x="172" y="301"/>
                      </a:lnTo>
                      <a:lnTo>
                        <a:pt x="174" y="304"/>
                      </a:lnTo>
                      <a:lnTo>
                        <a:pt x="174" y="308"/>
                      </a:lnTo>
                      <a:lnTo>
                        <a:pt x="173" y="311"/>
                      </a:lnTo>
                      <a:lnTo>
                        <a:pt x="166" y="313"/>
                      </a:lnTo>
                      <a:lnTo>
                        <a:pt x="161" y="313"/>
                      </a:lnTo>
                      <a:lnTo>
                        <a:pt x="155" y="312"/>
                      </a:lnTo>
                      <a:lnTo>
                        <a:pt x="149" y="310"/>
                      </a:lnTo>
                      <a:lnTo>
                        <a:pt x="143" y="308"/>
                      </a:lnTo>
                      <a:lnTo>
                        <a:pt x="138" y="304"/>
                      </a:lnTo>
                      <a:lnTo>
                        <a:pt x="132" y="302"/>
                      </a:lnTo>
                      <a:lnTo>
                        <a:pt x="126" y="300"/>
                      </a:lnTo>
                      <a:lnTo>
                        <a:pt x="95" y="274"/>
                      </a:lnTo>
                      <a:lnTo>
                        <a:pt x="70" y="245"/>
                      </a:lnTo>
                      <a:lnTo>
                        <a:pt x="49" y="215"/>
                      </a:lnTo>
                      <a:lnTo>
                        <a:pt x="33" y="182"/>
                      </a:lnTo>
                      <a:lnTo>
                        <a:pt x="20" y="146"/>
                      </a:lnTo>
                      <a:lnTo>
                        <a:pt x="11" y="111"/>
                      </a:lnTo>
                      <a:lnTo>
                        <a:pt x="4" y="73"/>
                      </a:lnTo>
                      <a:lnTo>
                        <a:pt x="0" y="35"/>
                      </a:lnTo>
                      <a:lnTo>
                        <a:pt x="2" y="25"/>
                      </a:lnTo>
                      <a:lnTo>
                        <a:pt x="3" y="16"/>
                      </a:lnTo>
                      <a:lnTo>
                        <a:pt x="5" y="7"/>
                      </a:lnTo>
                      <a:lnTo>
                        <a:pt x="11" y="0"/>
                      </a:lnTo>
                      <a:lnTo>
                        <a:pt x="19" y="10"/>
                      </a:lnTo>
                      <a:lnTo>
                        <a:pt x="19" y="23"/>
                      </a:lnTo>
                      <a:lnTo>
                        <a:pt x="18" y="38"/>
                      </a:lnTo>
                      <a:lnTo>
                        <a:pt x="20" y="51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54" name="未知"/>
                <p:cNvSpPr/>
                <p:nvPr>
                  <p:custDataLst>
                    <p:tags r:id="rId33"/>
                  </p:custDataLst>
                </p:nvPr>
              </p:nvSpPr>
              <p:spPr>
                <a:xfrm>
                  <a:off x="352" y="615"/>
                  <a:ext cx="20" cy="12"/>
                </a:xfrm>
                <a:custGeom>
                  <a:avLst/>
                  <a:gdLst>
                    <a:gd name="txL" fmla="*/ 0 w 29"/>
                    <a:gd name="txT" fmla="*/ 0 h 19"/>
                    <a:gd name="txR" fmla="*/ 29 w 29"/>
                    <a:gd name="txB" fmla="*/ 19 h 19"/>
                  </a:gdLst>
                  <a:ahLst/>
                  <a:cxnLst>
                    <a:cxn ang="0">
                      <a:pos x="20" y="6"/>
                    </a:cxn>
                    <a:cxn ang="0">
                      <a:pos x="20" y="9"/>
                    </a:cxn>
                    <a:cxn ang="0">
                      <a:pos x="19" y="9"/>
                    </a:cxn>
                    <a:cxn ang="0">
                      <a:pos x="17" y="11"/>
                    </a:cxn>
                    <a:cxn ang="0">
                      <a:pos x="15" y="12"/>
                    </a:cxn>
                    <a:cxn ang="0">
                      <a:pos x="10" y="11"/>
                    </a:cxn>
                    <a:cxn ang="0">
                      <a:pos x="6" y="9"/>
                    </a:cxn>
                    <a:cxn ang="0">
                      <a:pos x="3" y="6"/>
                    </a:cxn>
                    <a:cxn ang="0">
                      <a:pos x="0" y="4"/>
                    </a:cxn>
                    <a:cxn ang="0">
                      <a:pos x="5" y="2"/>
                    </a:cxn>
                    <a:cxn ang="0">
                      <a:pos x="12" y="0"/>
                    </a:cxn>
                    <a:cxn ang="0">
                      <a:pos x="19" y="1"/>
                    </a:cxn>
                    <a:cxn ang="0">
                      <a:pos x="20" y="6"/>
                    </a:cxn>
                  </a:cxnLst>
                  <a:rect l="txL" t="txT" r="txR" b="txB"/>
                  <a:pathLst>
                    <a:path w="28" h="19">
                      <a:moveTo>
                        <a:pt x="29" y="10"/>
                      </a:moveTo>
                      <a:lnTo>
                        <a:pt x="29" y="14"/>
                      </a:lnTo>
                      <a:lnTo>
                        <a:pt x="28" y="15"/>
                      </a:lnTo>
                      <a:lnTo>
                        <a:pt x="24" y="17"/>
                      </a:lnTo>
                      <a:lnTo>
                        <a:pt x="22" y="19"/>
                      </a:lnTo>
                      <a:lnTo>
                        <a:pt x="15" y="18"/>
                      </a:lnTo>
                      <a:lnTo>
                        <a:pt x="8" y="15"/>
                      </a:lnTo>
                      <a:lnTo>
                        <a:pt x="4" y="10"/>
                      </a:lnTo>
                      <a:lnTo>
                        <a:pt x="0" y="7"/>
                      </a:lnTo>
                      <a:lnTo>
                        <a:pt x="7" y="3"/>
                      </a:lnTo>
                      <a:lnTo>
                        <a:pt x="18" y="0"/>
                      </a:lnTo>
                      <a:lnTo>
                        <a:pt x="27" y="2"/>
                      </a:lnTo>
                      <a:lnTo>
                        <a:pt x="29" y="10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55" name="未知"/>
                <p:cNvSpPr/>
                <p:nvPr>
                  <p:custDataLst>
                    <p:tags r:id="rId34"/>
                  </p:custDataLst>
                </p:nvPr>
              </p:nvSpPr>
              <p:spPr>
                <a:xfrm>
                  <a:off x="349" y="652"/>
                  <a:ext cx="20" cy="13"/>
                </a:xfrm>
                <a:custGeom>
                  <a:avLst/>
                  <a:gdLst>
                    <a:gd name="txL" fmla="*/ 0 w 27"/>
                    <a:gd name="txT" fmla="*/ 0 h 18"/>
                    <a:gd name="txR" fmla="*/ 27 w 27"/>
                    <a:gd name="txB" fmla="*/ 18 h 18"/>
                  </a:gdLst>
                  <a:ahLst/>
                  <a:cxnLst>
                    <a:cxn ang="0">
                      <a:pos x="20" y="7"/>
                    </a:cxn>
                    <a:cxn ang="0">
                      <a:pos x="19" y="12"/>
                    </a:cxn>
                    <a:cxn ang="0">
                      <a:pos x="14" y="13"/>
                    </a:cxn>
                    <a:cxn ang="0">
                      <a:pos x="10" y="12"/>
                    </a:cxn>
                    <a:cxn ang="0">
                      <a:pos x="5" y="9"/>
                    </a:cxn>
                    <a:cxn ang="0">
                      <a:pos x="2" y="8"/>
                    </a:cxn>
                    <a:cxn ang="0">
                      <a:pos x="0" y="7"/>
                    </a:cxn>
                    <a:cxn ang="0">
                      <a:pos x="1" y="4"/>
                    </a:cxn>
                    <a:cxn ang="0">
                      <a:pos x="7" y="1"/>
                    </a:cxn>
                    <a:cxn ang="0">
                      <a:pos x="13" y="0"/>
                    </a:cxn>
                    <a:cxn ang="0">
                      <a:pos x="16" y="1"/>
                    </a:cxn>
                    <a:cxn ang="0">
                      <a:pos x="19" y="3"/>
                    </a:cxn>
                    <a:cxn ang="0">
                      <a:pos x="20" y="7"/>
                    </a:cxn>
                  </a:cxnLst>
                  <a:rect l="txL" t="txT" r="txR" b="txB"/>
                  <a:pathLst>
                    <a:path w="27" h="18">
                      <a:moveTo>
                        <a:pt x="27" y="9"/>
                      </a:moveTo>
                      <a:lnTo>
                        <a:pt x="25" y="16"/>
                      </a:lnTo>
                      <a:lnTo>
                        <a:pt x="19" y="18"/>
                      </a:lnTo>
                      <a:lnTo>
                        <a:pt x="13" y="17"/>
                      </a:lnTo>
                      <a:lnTo>
                        <a:pt x="7" y="13"/>
                      </a:lnTo>
                      <a:lnTo>
                        <a:pt x="3" y="11"/>
                      </a:lnTo>
                      <a:lnTo>
                        <a:pt x="0" y="9"/>
                      </a:lnTo>
                      <a:lnTo>
                        <a:pt x="1" y="5"/>
                      </a:lnTo>
                      <a:lnTo>
                        <a:pt x="10" y="1"/>
                      </a:lnTo>
                      <a:lnTo>
                        <a:pt x="17" y="0"/>
                      </a:lnTo>
                      <a:lnTo>
                        <a:pt x="22" y="1"/>
                      </a:lnTo>
                      <a:lnTo>
                        <a:pt x="25" y="4"/>
                      </a:lnTo>
                      <a:lnTo>
                        <a:pt x="27" y="9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56" name="未知"/>
                <p:cNvSpPr/>
                <p:nvPr>
                  <p:custDataLst>
                    <p:tags r:id="rId35"/>
                  </p:custDataLst>
                </p:nvPr>
              </p:nvSpPr>
              <p:spPr>
                <a:xfrm>
                  <a:off x="346" y="668"/>
                  <a:ext cx="12" cy="13"/>
                </a:xfrm>
                <a:custGeom>
                  <a:avLst/>
                  <a:gdLst>
                    <a:gd name="txL" fmla="*/ 0 w 18"/>
                    <a:gd name="txT" fmla="*/ 0 h 20"/>
                    <a:gd name="txR" fmla="*/ 18 w 18"/>
                    <a:gd name="txB" fmla="*/ 20 h 20"/>
                  </a:gdLst>
                  <a:ahLst/>
                  <a:cxnLst>
                    <a:cxn ang="0">
                      <a:pos x="1" y="13"/>
                    </a:cxn>
                    <a:cxn ang="0">
                      <a:pos x="0" y="10"/>
                    </a:cxn>
                    <a:cxn ang="0">
                      <a:pos x="0" y="6"/>
                    </a:cxn>
                    <a:cxn ang="0">
                      <a:pos x="0" y="2"/>
                    </a:cxn>
                    <a:cxn ang="0">
                      <a:pos x="2" y="0"/>
                    </a:cxn>
                    <a:cxn ang="0">
                      <a:pos x="12" y="5"/>
                    </a:cxn>
                    <a:cxn ang="0">
                      <a:pos x="1" y="13"/>
                    </a:cxn>
                  </a:cxnLst>
                  <a:rect l="txL" t="txT" r="txR" b="txB"/>
                  <a:pathLst>
                    <a:path w="18" h="20">
                      <a:moveTo>
                        <a:pt x="1" y="20"/>
                      </a:moveTo>
                      <a:lnTo>
                        <a:pt x="0" y="16"/>
                      </a:lnTo>
                      <a:lnTo>
                        <a:pt x="0" y="9"/>
                      </a:lnTo>
                      <a:lnTo>
                        <a:pt x="0" y="3"/>
                      </a:lnTo>
                      <a:lnTo>
                        <a:pt x="3" y="0"/>
                      </a:lnTo>
                      <a:lnTo>
                        <a:pt x="18" y="8"/>
                      </a:lnTo>
                      <a:lnTo>
                        <a:pt x="1" y="20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57" name="未知"/>
                <p:cNvSpPr/>
                <p:nvPr>
                  <p:custDataLst>
                    <p:tags r:id="rId36"/>
                  </p:custDataLst>
                </p:nvPr>
              </p:nvSpPr>
              <p:spPr>
                <a:xfrm>
                  <a:off x="349" y="685"/>
                  <a:ext cx="20" cy="10"/>
                </a:xfrm>
                <a:custGeom>
                  <a:avLst/>
                  <a:gdLst>
                    <a:gd name="txL" fmla="*/ 0 w 27"/>
                    <a:gd name="txT" fmla="*/ 0 h 16"/>
                    <a:gd name="txR" fmla="*/ 27 w 27"/>
                    <a:gd name="txB" fmla="*/ 16 h 16"/>
                  </a:gdLst>
                  <a:ahLst/>
                  <a:cxnLst>
                    <a:cxn ang="0">
                      <a:pos x="20" y="7"/>
                    </a:cxn>
                    <a:cxn ang="0">
                      <a:pos x="18" y="8"/>
                    </a:cxn>
                    <a:cxn ang="0">
                      <a:pos x="16" y="9"/>
                    </a:cxn>
                    <a:cxn ang="0">
                      <a:pos x="13" y="10"/>
                    </a:cxn>
                    <a:cxn ang="0">
                      <a:pos x="10" y="10"/>
                    </a:cxn>
                    <a:cxn ang="0">
                      <a:pos x="7" y="9"/>
                    </a:cxn>
                    <a:cxn ang="0">
                      <a:pos x="5" y="7"/>
                    </a:cxn>
                    <a:cxn ang="0">
                      <a:pos x="2" y="5"/>
                    </a:cxn>
                    <a:cxn ang="0">
                      <a:pos x="0" y="4"/>
                    </a:cxn>
                    <a:cxn ang="0">
                      <a:pos x="5" y="2"/>
                    </a:cxn>
                    <a:cxn ang="0">
                      <a:pos x="13" y="0"/>
                    </a:cxn>
                    <a:cxn ang="0">
                      <a:pos x="19" y="1"/>
                    </a:cxn>
                    <a:cxn ang="0">
                      <a:pos x="20" y="7"/>
                    </a:cxn>
                  </a:cxnLst>
                  <a:rect l="txL" t="txT" r="txR" b="txB"/>
                  <a:pathLst>
                    <a:path w="27" h="16">
                      <a:moveTo>
                        <a:pt x="27" y="11"/>
                      </a:moveTo>
                      <a:lnTo>
                        <a:pt x="24" y="13"/>
                      </a:lnTo>
                      <a:lnTo>
                        <a:pt x="21" y="15"/>
                      </a:lnTo>
                      <a:lnTo>
                        <a:pt x="17" y="16"/>
                      </a:lnTo>
                      <a:lnTo>
                        <a:pt x="14" y="16"/>
                      </a:lnTo>
                      <a:lnTo>
                        <a:pt x="10" y="15"/>
                      </a:lnTo>
                      <a:lnTo>
                        <a:pt x="7" y="12"/>
                      </a:lnTo>
                      <a:lnTo>
                        <a:pt x="3" y="8"/>
                      </a:lnTo>
                      <a:lnTo>
                        <a:pt x="0" y="6"/>
                      </a:lnTo>
                      <a:lnTo>
                        <a:pt x="7" y="3"/>
                      </a:lnTo>
                      <a:lnTo>
                        <a:pt x="17" y="0"/>
                      </a:lnTo>
                      <a:lnTo>
                        <a:pt x="25" y="1"/>
                      </a:lnTo>
                      <a:lnTo>
                        <a:pt x="27" y="1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58" name="未知"/>
                <p:cNvSpPr/>
                <p:nvPr>
                  <p:custDataLst>
                    <p:tags r:id="rId37"/>
                  </p:custDataLst>
                </p:nvPr>
              </p:nvSpPr>
              <p:spPr>
                <a:xfrm>
                  <a:off x="231" y="461"/>
                  <a:ext cx="71" cy="264"/>
                </a:xfrm>
                <a:custGeom>
                  <a:avLst/>
                  <a:gdLst>
                    <a:gd name="txL" fmla="*/ 0 w 98"/>
                    <a:gd name="txT" fmla="*/ 0 h 414"/>
                    <a:gd name="txR" fmla="*/ 98 w 98"/>
                    <a:gd name="txB" fmla="*/ 414 h 414"/>
                  </a:gdLst>
                  <a:ahLst/>
                  <a:cxnLst>
                    <a:cxn ang="0">
                      <a:pos x="70" y="4"/>
                    </a:cxn>
                    <a:cxn ang="0">
                      <a:pos x="71" y="0"/>
                    </a:cxn>
                    <a:cxn ang="0">
                      <a:pos x="70" y="0"/>
                    </a:cxn>
                    <a:cxn ang="0">
                      <a:pos x="67" y="1"/>
                    </a:cxn>
                    <a:cxn ang="0">
                      <a:pos x="66" y="2"/>
                    </a:cxn>
                    <a:cxn ang="0">
                      <a:pos x="62" y="8"/>
                    </a:cxn>
                    <a:cxn ang="0">
                      <a:pos x="57" y="11"/>
                    </a:cxn>
                    <a:cxn ang="0">
                      <a:pos x="52" y="17"/>
                    </a:cxn>
                    <a:cxn ang="0">
                      <a:pos x="47" y="22"/>
                    </a:cxn>
                    <a:cxn ang="0">
                      <a:pos x="43" y="27"/>
                    </a:cxn>
                    <a:cxn ang="0">
                      <a:pos x="39" y="32"/>
                    </a:cxn>
                    <a:cxn ang="0">
                      <a:pos x="37" y="37"/>
                    </a:cxn>
                    <a:cxn ang="0">
                      <a:pos x="36" y="41"/>
                    </a:cxn>
                    <a:cxn ang="0">
                      <a:pos x="34" y="48"/>
                    </a:cxn>
                    <a:cxn ang="0">
                      <a:pos x="31" y="52"/>
                    </a:cxn>
                    <a:cxn ang="0">
                      <a:pos x="31" y="56"/>
                    </a:cxn>
                    <a:cxn ang="0">
                      <a:pos x="36" y="62"/>
                    </a:cxn>
                    <a:cxn ang="0">
                      <a:pos x="43" y="68"/>
                    </a:cxn>
                    <a:cxn ang="0">
                      <a:pos x="48" y="69"/>
                    </a:cxn>
                    <a:cxn ang="0">
                      <a:pos x="49" y="68"/>
                    </a:cxn>
                    <a:cxn ang="0">
                      <a:pos x="49" y="68"/>
                    </a:cxn>
                    <a:cxn ang="0">
                      <a:pos x="45" y="73"/>
                    </a:cxn>
                    <a:cxn ang="0">
                      <a:pos x="43" y="77"/>
                    </a:cxn>
                    <a:cxn ang="0">
                      <a:pos x="38" y="88"/>
                    </a:cxn>
                    <a:cxn ang="0">
                      <a:pos x="30" y="105"/>
                    </a:cxn>
                    <a:cxn ang="0">
                      <a:pos x="21" y="126"/>
                    </a:cxn>
                    <a:cxn ang="0">
                      <a:pos x="12" y="151"/>
                    </a:cxn>
                    <a:cxn ang="0">
                      <a:pos x="5" y="180"/>
                    </a:cxn>
                    <a:cxn ang="0">
                      <a:pos x="1" y="210"/>
                    </a:cxn>
                    <a:cxn ang="0">
                      <a:pos x="0" y="242"/>
                    </a:cxn>
                    <a:cxn ang="0">
                      <a:pos x="4" y="245"/>
                    </a:cxn>
                    <a:cxn ang="0">
                      <a:pos x="9" y="247"/>
                    </a:cxn>
                    <a:cxn ang="0">
                      <a:pos x="14" y="251"/>
                    </a:cxn>
                    <a:cxn ang="0">
                      <a:pos x="20" y="254"/>
                    </a:cxn>
                    <a:cxn ang="0">
                      <a:pos x="24" y="256"/>
                    </a:cxn>
                    <a:cxn ang="0">
                      <a:pos x="29" y="259"/>
                    </a:cxn>
                    <a:cxn ang="0">
                      <a:pos x="34" y="261"/>
                    </a:cxn>
                    <a:cxn ang="0">
                      <a:pos x="38" y="262"/>
                    </a:cxn>
                    <a:cxn ang="0">
                      <a:pos x="44" y="264"/>
                    </a:cxn>
                    <a:cxn ang="0">
                      <a:pos x="47" y="262"/>
                    </a:cxn>
                    <a:cxn ang="0">
                      <a:pos x="46" y="256"/>
                    </a:cxn>
                    <a:cxn ang="0">
                      <a:pos x="45" y="242"/>
                    </a:cxn>
                    <a:cxn ang="0">
                      <a:pos x="45" y="208"/>
                    </a:cxn>
                    <a:cxn ang="0">
                      <a:pos x="48" y="156"/>
                    </a:cxn>
                    <a:cxn ang="0">
                      <a:pos x="52" y="106"/>
                    </a:cxn>
                    <a:cxn ang="0">
                      <a:pos x="55" y="78"/>
                    </a:cxn>
                    <a:cxn ang="0">
                      <a:pos x="58" y="72"/>
                    </a:cxn>
                    <a:cxn ang="0">
                      <a:pos x="58" y="68"/>
                    </a:cxn>
                    <a:cxn ang="0">
                      <a:pos x="56" y="64"/>
                    </a:cxn>
                    <a:cxn ang="0">
                      <a:pos x="51" y="61"/>
                    </a:cxn>
                    <a:cxn ang="0">
                      <a:pos x="49" y="55"/>
                    </a:cxn>
                    <a:cxn ang="0">
                      <a:pos x="49" y="49"/>
                    </a:cxn>
                    <a:cxn ang="0">
                      <a:pos x="52" y="43"/>
                    </a:cxn>
                    <a:cxn ang="0">
                      <a:pos x="53" y="36"/>
                    </a:cxn>
                    <a:cxn ang="0">
                      <a:pos x="55" y="30"/>
                    </a:cxn>
                    <a:cxn ang="0">
                      <a:pos x="60" y="20"/>
                    </a:cxn>
                    <a:cxn ang="0">
                      <a:pos x="66" y="11"/>
                    </a:cxn>
                    <a:cxn ang="0">
                      <a:pos x="70" y="4"/>
                    </a:cxn>
                  </a:cxnLst>
                  <a:rect l="txL" t="txT" r="txR" b="txB"/>
                  <a:pathLst>
                    <a:path w="98" h="412">
                      <a:moveTo>
                        <a:pt x="97" y="6"/>
                      </a:moveTo>
                      <a:lnTo>
                        <a:pt x="98" y="0"/>
                      </a:lnTo>
                      <a:lnTo>
                        <a:pt x="96" y="0"/>
                      </a:lnTo>
                      <a:lnTo>
                        <a:pt x="92" y="2"/>
                      </a:lnTo>
                      <a:lnTo>
                        <a:pt x="91" y="3"/>
                      </a:lnTo>
                      <a:lnTo>
                        <a:pt x="85" y="12"/>
                      </a:lnTo>
                      <a:lnTo>
                        <a:pt x="78" y="18"/>
                      </a:lnTo>
                      <a:lnTo>
                        <a:pt x="72" y="27"/>
                      </a:lnTo>
                      <a:lnTo>
                        <a:pt x="65" y="35"/>
                      </a:lnTo>
                      <a:lnTo>
                        <a:pt x="59" y="43"/>
                      </a:lnTo>
                      <a:lnTo>
                        <a:pt x="54" y="50"/>
                      </a:lnTo>
                      <a:lnTo>
                        <a:pt x="51" y="58"/>
                      </a:lnTo>
                      <a:lnTo>
                        <a:pt x="50" y="65"/>
                      </a:lnTo>
                      <a:lnTo>
                        <a:pt x="47" y="76"/>
                      </a:lnTo>
                      <a:lnTo>
                        <a:pt x="43" y="82"/>
                      </a:lnTo>
                      <a:lnTo>
                        <a:pt x="43" y="88"/>
                      </a:lnTo>
                      <a:lnTo>
                        <a:pt x="50" y="98"/>
                      </a:lnTo>
                      <a:lnTo>
                        <a:pt x="60" y="106"/>
                      </a:lnTo>
                      <a:lnTo>
                        <a:pt x="66" y="108"/>
                      </a:lnTo>
                      <a:lnTo>
                        <a:pt x="68" y="107"/>
                      </a:lnTo>
                      <a:lnTo>
                        <a:pt x="68" y="106"/>
                      </a:lnTo>
                      <a:lnTo>
                        <a:pt x="62" y="115"/>
                      </a:lnTo>
                      <a:lnTo>
                        <a:pt x="59" y="121"/>
                      </a:lnTo>
                      <a:lnTo>
                        <a:pt x="52" y="138"/>
                      </a:lnTo>
                      <a:lnTo>
                        <a:pt x="42" y="164"/>
                      </a:lnTo>
                      <a:lnTo>
                        <a:pt x="29" y="198"/>
                      </a:lnTo>
                      <a:lnTo>
                        <a:pt x="17" y="237"/>
                      </a:lnTo>
                      <a:lnTo>
                        <a:pt x="7" y="282"/>
                      </a:lnTo>
                      <a:lnTo>
                        <a:pt x="1" y="330"/>
                      </a:lnTo>
                      <a:lnTo>
                        <a:pt x="0" y="379"/>
                      </a:lnTo>
                      <a:lnTo>
                        <a:pt x="6" y="384"/>
                      </a:lnTo>
                      <a:lnTo>
                        <a:pt x="13" y="388"/>
                      </a:lnTo>
                      <a:lnTo>
                        <a:pt x="20" y="393"/>
                      </a:lnTo>
                      <a:lnTo>
                        <a:pt x="27" y="398"/>
                      </a:lnTo>
                      <a:lnTo>
                        <a:pt x="33" y="402"/>
                      </a:lnTo>
                      <a:lnTo>
                        <a:pt x="40" y="406"/>
                      </a:lnTo>
                      <a:lnTo>
                        <a:pt x="47" y="409"/>
                      </a:lnTo>
                      <a:lnTo>
                        <a:pt x="53" y="411"/>
                      </a:lnTo>
                      <a:lnTo>
                        <a:pt x="61" y="414"/>
                      </a:lnTo>
                      <a:lnTo>
                        <a:pt x="65" y="411"/>
                      </a:lnTo>
                      <a:lnTo>
                        <a:pt x="63" y="401"/>
                      </a:lnTo>
                      <a:lnTo>
                        <a:pt x="62" y="379"/>
                      </a:lnTo>
                      <a:lnTo>
                        <a:pt x="62" y="326"/>
                      </a:lnTo>
                      <a:lnTo>
                        <a:pt x="66" y="244"/>
                      </a:lnTo>
                      <a:lnTo>
                        <a:pt x="72" y="166"/>
                      </a:lnTo>
                      <a:lnTo>
                        <a:pt x="76" y="123"/>
                      </a:lnTo>
                      <a:lnTo>
                        <a:pt x="80" y="113"/>
                      </a:lnTo>
                      <a:lnTo>
                        <a:pt x="80" y="107"/>
                      </a:lnTo>
                      <a:lnTo>
                        <a:pt x="77" y="101"/>
                      </a:lnTo>
                      <a:lnTo>
                        <a:pt x="70" y="95"/>
                      </a:lnTo>
                      <a:lnTo>
                        <a:pt x="67" y="86"/>
                      </a:lnTo>
                      <a:lnTo>
                        <a:pt x="68" y="77"/>
                      </a:lnTo>
                      <a:lnTo>
                        <a:pt x="72" y="68"/>
                      </a:lnTo>
                      <a:lnTo>
                        <a:pt x="73" y="56"/>
                      </a:lnTo>
                      <a:lnTo>
                        <a:pt x="76" y="47"/>
                      </a:lnTo>
                      <a:lnTo>
                        <a:pt x="83" y="32"/>
                      </a:lnTo>
                      <a:lnTo>
                        <a:pt x="91" y="17"/>
                      </a:lnTo>
                      <a:lnTo>
                        <a:pt x="97" y="6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184150" y="130810"/>
            <a:ext cx="8575675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核心考点</a:t>
            </a:r>
          </a:p>
          <a:p>
            <a:pPr>
              <a:lnSpc>
                <a:spcPct val="150000"/>
              </a:lnSpc>
            </a:pP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白色可折转粗糙硬纸板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endParaRPr lang="zh-CN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 纸板与镜面的放置要求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及目的。</a:t>
            </a:r>
          </a:p>
          <a:p>
            <a:pPr>
              <a:lnSpc>
                <a:spcPct val="150000"/>
              </a:lnSpc>
            </a:pPr>
            <a:endParaRPr lang="zh-CN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）让光</a:t>
            </a:r>
            <a:r>
              <a:rPr lang="zh-CN" sz="2800" b="1" u="sng">
                <a:latin typeface="宋体" panose="02010600030101010101" pitchFamily="2" charset="-122"/>
                <a:cs typeface="宋体" panose="02010600030101010101" pitchFamily="2" charset="-122"/>
              </a:rPr>
              <a:t>  贴着  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纸板入射的目的。</a:t>
            </a:r>
          </a:p>
          <a:p>
            <a:pPr>
              <a:lnSpc>
                <a:spcPct val="150000"/>
              </a:lnSpc>
            </a:pPr>
            <a:endParaRPr lang="zh-CN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184150" y="130810"/>
            <a:ext cx="8575675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）多次测量的目的。</a:t>
            </a:r>
          </a:p>
          <a:p>
            <a:pPr>
              <a:lnSpc>
                <a:spcPct val="150000"/>
              </a:lnSpc>
            </a:pPr>
            <a:endParaRPr lang="zh-CN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）实验应在</a:t>
            </a:r>
            <a:r>
              <a:rPr lang="zh-CN" sz="2800" b="1" u="sng">
                <a:latin typeface="宋体" panose="02010600030101010101" pitchFamily="2" charset="-122"/>
                <a:cs typeface="宋体" panose="02010600030101010101" pitchFamily="2" charset="-122"/>
              </a:rPr>
              <a:t>  较暗  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的环境中进行。</a:t>
            </a:r>
          </a:p>
          <a:p>
            <a:pPr>
              <a:lnSpc>
                <a:spcPct val="150000"/>
              </a:lnSpc>
            </a:pPr>
            <a:endParaRPr lang="zh-CN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）实验中是如何证明</a:t>
            </a:r>
            <a:r>
              <a:rPr lang="zh-CN" sz="2800" b="1" u="sng">
                <a:latin typeface="宋体" panose="02010600030101010101" pitchFamily="2" charset="-122"/>
                <a:cs typeface="宋体" panose="02010600030101010101" pitchFamily="2" charset="-122"/>
              </a:rPr>
              <a:t>  “三线共面”  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的？</a:t>
            </a:r>
          </a:p>
          <a:p>
            <a:pPr>
              <a:lnSpc>
                <a:spcPct val="150000"/>
              </a:lnSpc>
            </a:pPr>
            <a:endParaRPr lang="zh-CN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）光路的</a:t>
            </a:r>
            <a:r>
              <a:rPr lang="zh-CN" sz="2800" b="1" u="sng">
                <a:latin typeface="宋体" panose="02010600030101010101" pitchFamily="2" charset="-122"/>
                <a:cs typeface="宋体" panose="02010600030101010101" pitchFamily="2" charset="-122"/>
              </a:rPr>
              <a:t>  可逆性  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证明。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184150" y="130810"/>
            <a:ext cx="857567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（8）反射角等于入射角不能说成是入射角等于反射角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，或入射角随着反射角的增大而增大。</a:t>
            </a:r>
            <a:endParaRPr sz="2800" b="1">
              <a:latin typeface="宋体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sz="2800" b="1">
              <a:latin typeface="宋体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2800" b="1">
                <a:latin typeface="宋体" pitchFamily="2" charset="-122"/>
                <a:cs typeface="宋体" panose="02010600030101010101" pitchFamily="2" charset="-122"/>
              </a:rPr>
              <a:t>（9）当入射光线垂直入射时，入射角等于反射角等于0°；当入射角增大时，反射角增大。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184150" y="953135"/>
            <a:ext cx="85756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【例题】下列几种现象中,与光的反射有关的是（</a:t>
            </a:r>
            <a:r>
              <a:rPr 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）A.太阳光下人的影子</a:t>
            </a:r>
            <a:r>
              <a:rPr 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B.晚上看到五颜六色的霓虹灯光C.中秋夜晚，如果天气晴朗，华复大地各处的人们都能看到皎洁的圆月</a:t>
            </a:r>
            <a:r>
              <a:rPr 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D.小孔成像
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6627" name="组合 21"/>
          <p:cNvGrpSpPr/>
          <p:nvPr>
            <p:custDataLst>
              <p:tags r:id="rId2"/>
            </p:custDataLst>
          </p:nvPr>
        </p:nvGrpSpPr>
        <p:grpSpPr>
          <a:xfrm>
            <a:off x="157163" y="531178"/>
            <a:ext cx="2286000" cy="525462"/>
            <a:chOff x="666" y="1776"/>
            <a:chExt cx="3600" cy="824"/>
          </a:xfrm>
        </p:grpSpPr>
        <p:grpSp>
          <p:nvGrpSpPr>
            <p:cNvPr id="4" name="组合 3"/>
            <p:cNvGrpSpPr/>
            <p:nvPr>
              <p:custDataLst>
                <p:tags r:id="rId4"/>
              </p:custDataLst>
            </p:nvPr>
          </p:nvGrpSpPr>
          <p:grpSpPr>
            <a:xfrm>
              <a:off x="666" y="1776"/>
              <a:ext cx="3600" cy="824"/>
              <a:chOff x="6481" y="5740"/>
              <a:chExt cx="3600" cy="824"/>
            </a:xfrm>
            <a:solidFill>
              <a:srgbClr val="4BACC6"/>
            </a:solidFill>
          </p:grpSpPr>
          <p:sp>
            <p:nvSpPr>
              <p:cNvPr id="6" name="圆角矩形 5"/>
              <p:cNvSpPr/>
              <p:nvPr>
                <p:custDataLst>
                  <p:tags r:id="rId6"/>
                </p:custDataLst>
              </p:nvPr>
            </p:nvSpPr>
            <p:spPr>
              <a:xfrm>
                <a:off x="6481" y="5740"/>
                <a:ext cx="3418" cy="824"/>
              </a:xfrm>
              <a:prstGeom prst="roundRect">
                <a:avLst/>
              </a:prstGeom>
              <a:solidFill>
                <a:srgbClr val="4BACC6"/>
              </a:solidFill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  <a:sym typeface="时尚中黑简体" panose="01010104010101010101" pitchFamily="2" charset="-122"/>
                </a:endParaRPr>
              </a:p>
            </p:txBody>
          </p:sp>
          <p:sp>
            <p:nvSpPr>
              <p:cNvPr id="26" name="TextBox 2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7228" y="5806"/>
                <a:ext cx="2853" cy="6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200" b="1" i="0" u="none" strike="noStrike" kern="1200" cap="none" spc="0" normalizeH="0" baseline="0" noProof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时尚中黑简体" panose="01010104010101010101" pitchFamily="2" charset="-122"/>
                  </a:rPr>
                  <a:t>典例赏析</a:t>
                </a:r>
              </a:p>
            </p:txBody>
          </p:sp>
        </p:grpSp>
        <p:sp>
          <p:nvSpPr>
            <p:cNvPr id="26629" name="Freeform 48"/>
            <p:cNvSpPr>
              <a:spLocks noEditPoints="1"/>
            </p:cNvSpPr>
            <p:nvPr>
              <p:custDataLst>
                <p:tags r:id="rId5"/>
              </p:custDataLst>
            </p:nvPr>
          </p:nvSpPr>
          <p:spPr>
            <a:xfrm>
              <a:off x="910" y="1887"/>
              <a:ext cx="395" cy="628"/>
            </a:xfrm>
            <a:custGeom>
              <a:avLst/>
              <a:gdLst/>
              <a:ahLst/>
              <a:cxnLst>
                <a:cxn ang="0">
                  <a:pos x="11679" y="2074"/>
                </a:cxn>
                <a:cxn ang="0">
                  <a:pos x="12723" y="10599"/>
                </a:cxn>
                <a:cxn ang="0">
                  <a:pos x="10465" y="13721"/>
                </a:cxn>
                <a:cxn ang="0">
                  <a:pos x="11260" y="13514"/>
                </a:cxn>
                <a:cxn ang="0">
                  <a:pos x="11679" y="15161"/>
                </a:cxn>
                <a:cxn ang="0">
                  <a:pos x="11473" y="16636"/>
                </a:cxn>
                <a:cxn ang="0">
                  <a:pos x="11679" y="17904"/>
                </a:cxn>
                <a:cxn ang="0">
                  <a:pos x="11260" y="19338"/>
                </a:cxn>
                <a:cxn ang="0">
                  <a:pos x="3060" y="20185"/>
                </a:cxn>
                <a:cxn ang="0">
                  <a:pos x="2470" y="19764"/>
                </a:cxn>
                <a:cxn ang="0">
                  <a:pos x="2470" y="17270"/>
                </a:cxn>
                <a:cxn ang="0">
                  <a:pos x="2470" y="17057"/>
                </a:cxn>
                <a:cxn ang="0">
                  <a:pos x="2470" y="14776"/>
                </a:cxn>
                <a:cxn ang="0">
                  <a:pos x="3060" y="14355"/>
                </a:cxn>
                <a:cxn ang="0">
                  <a:pos x="3266" y="13093"/>
                </a:cxn>
                <a:cxn ang="0">
                  <a:pos x="0" y="7056"/>
                </a:cxn>
                <a:cxn ang="0">
                  <a:pos x="6780" y="0"/>
                </a:cxn>
                <a:cxn ang="0">
                  <a:pos x="5736" y="8531"/>
                </a:cxn>
                <a:cxn ang="0">
                  <a:pos x="6155" y="8111"/>
                </a:cxn>
                <a:cxn ang="0">
                  <a:pos x="6780" y="8531"/>
                </a:cxn>
                <a:cxn ang="0">
                  <a:pos x="7369" y="8111"/>
                </a:cxn>
                <a:cxn ang="0">
                  <a:pos x="7994" y="8531"/>
                </a:cxn>
                <a:cxn ang="0">
                  <a:pos x="8826" y="7897"/>
                </a:cxn>
                <a:cxn ang="0">
                  <a:pos x="7994" y="10812"/>
                </a:cxn>
                <a:cxn ang="0">
                  <a:pos x="9002" y="13721"/>
                </a:cxn>
                <a:cxn ang="0">
                  <a:pos x="9002" y="12074"/>
                </a:cxn>
                <a:cxn ang="0">
                  <a:pos x="11473" y="9758"/>
                </a:cxn>
                <a:cxn ang="0">
                  <a:pos x="10671" y="3122"/>
                </a:cxn>
                <a:cxn ang="0">
                  <a:pos x="3060" y="3122"/>
                </a:cxn>
                <a:cxn ang="0">
                  <a:pos x="2258" y="9971"/>
                </a:cxn>
                <a:cxn ang="0">
                  <a:pos x="4728" y="12287"/>
                </a:cxn>
                <a:cxn ang="0">
                  <a:pos x="4728" y="13934"/>
                </a:cxn>
                <a:cxn ang="0">
                  <a:pos x="5943" y="10812"/>
                </a:cxn>
                <a:cxn ang="0">
                  <a:pos x="5111" y="7897"/>
                </a:cxn>
                <a:cxn ang="0">
                  <a:pos x="8201" y="8952"/>
                </a:cxn>
                <a:cxn ang="0">
                  <a:pos x="7369" y="8739"/>
                </a:cxn>
                <a:cxn ang="0">
                  <a:pos x="6155" y="8739"/>
                </a:cxn>
                <a:cxn ang="0">
                  <a:pos x="5524" y="8739"/>
                </a:cxn>
                <a:cxn ang="0">
                  <a:pos x="6568" y="10599"/>
                </a:cxn>
                <a:cxn ang="0">
                  <a:pos x="6568" y="13934"/>
                </a:cxn>
                <a:cxn ang="0">
                  <a:pos x="7157" y="10599"/>
                </a:cxn>
                <a:cxn ang="0">
                  <a:pos x="7157" y="10392"/>
                </a:cxn>
                <a:cxn ang="0">
                  <a:pos x="8826" y="19972"/>
                </a:cxn>
                <a:cxn ang="0">
                  <a:pos x="6951" y="22045"/>
                </a:cxn>
                <a:cxn ang="0">
                  <a:pos x="8826" y="19972"/>
                </a:cxn>
                <a:cxn ang="0">
                  <a:pos x="3478" y="18289"/>
                </a:cxn>
                <a:cxn ang="0">
                  <a:pos x="3478" y="18710"/>
                </a:cxn>
                <a:cxn ang="0">
                  <a:pos x="10252" y="17904"/>
                </a:cxn>
                <a:cxn ang="0">
                  <a:pos x="10252" y="15161"/>
                </a:cxn>
                <a:cxn ang="0">
                  <a:pos x="3478" y="16008"/>
                </a:cxn>
                <a:cxn ang="0">
                  <a:pos x="10252" y="15374"/>
                </a:cxn>
                <a:cxn ang="0">
                  <a:pos x="10252" y="15161"/>
                </a:cxn>
              </a:cxnLst>
              <a:rect l="0" t="0" r="0" b="0"/>
              <a:pathLst>
                <a:path w="67" h="105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8047355" y="1150620"/>
            <a:ext cx="556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C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184150" y="346075"/>
            <a:ext cx="857567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【例题】</a:t>
            </a: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黑暗的房间里有两盏电灯，只有一盏灯点亮，但人能看到未点亮的灯泡。以下对于“看到未点亮灯泡”所画的光路图，正确的是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（   ）</a:t>
            </a:r>
          </a:p>
          <a:p>
            <a:pPr>
              <a:lnSpc>
                <a:spcPct val="100000"/>
              </a:lnSpc>
            </a:pPr>
            <a:endParaRPr lang="zh-CN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75590" y="1850390"/>
            <a:ext cx="8662670" cy="226631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5374640" y="1142365"/>
            <a:ext cx="556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/>
          <p:nvPr>
            <p:custDataLst>
              <p:tags r:id="rId1"/>
            </p:custDataLst>
          </p:nvPr>
        </p:nvSpPr>
        <p:spPr>
          <a:xfrm>
            <a:off x="78740" y="96520"/>
            <a:ext cx="898652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【例题】如图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太阳光与水平地面成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en-US" altLang="zh-CN" sz="2800" b="1" baseline="30000">
                <a:latin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，现在用一平面镜把太阳光竖直反射到井底。画出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平面镜的位置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及镜面与水平方向所夹的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角度大小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</p:txBody>
      </p:sp>
      <p:pic>
        <p:nvPicPr>
          <p:cNvPr id="45060" name="Picture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143625" y="2178685"/>
            <a:ext cx="2557463" cy="291703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307465" y="2126615"/>
            <a:ext cx="2387600" cy="235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398770" y="2552700"/>
            <a:ext cx="2437130" cy="183515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4353560" y="2382520"/>
            <a:ext cx="8667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答案：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6" name="对象 28675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75" y="2370138"/>
          <a:ext cx="8929688" cy="303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r:id="rId10" imgW="8929688" imgH="3032125" progId="PBrush">
                  <p:embed/>
                </p:oleObj>
              </mc:Choice>
              <mc:Fallback>
                <p:oleObj r:id="rId10" imgW="8929688" imgH="3032125" progId="PBrush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75" y="2370138"/>
                        <a:ext cx="8929688" cy="3032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74" name="标题 28673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21590" y="1882775"/>
            <a:ext cx="9016365" cy="124841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600"/>
              <a:t>同在阳光下照射为什么有些物体看起来很明亮，但有些物体却暗淡无光?</a:t>
            </a:r>
          </a:p>
        </p:txBody>
      </p:sp>
      <p:grpSp>
        <p:nvGrpSpPr>
          <p:cNvPr id="8" name="组合 7"/>
          <p:cNvGrpSpPr/>
          <p:nvPr>
            <p:custDataLst>
              <p:tags r:id="rId4"/>
            </p:custDataLst>
          </p:nvPr>
        </p:nvGrpSpPr>
        <p:grpSpPr>
          <a:xfrm>
            <a:off x="74930" y="427990"/>
            <a:ext cx="5775960" cy="509905"/>
            <a:chOff x="118" y="335"/>
            <a:chExt cx="9096" cy="803"/>
          </a:xfrm>
        </p:grpSpPr>
        <p:sp>
          <p:nvSpPr>
            <p:cNvPr id="7" name="矩形 4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18" y="335"/>
              <a:ext cx="2720" cy="803"/>
            </a:xfrm>
            <a:prstGeom prst="roundRect">
              <a:avLst/>
            </a:prstGeom>
            <a:solidFill>
              <a:srgbClr val="0000FF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  <a:sym typeface="+mn-ea"/>
                </a:rPr>
                <a:t>知识点三</a:t>
              </a:r>
              <a:endParaRPr kumimoji="0" lang="en-US" altLang="zh-CN" sz="240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cxnSp>
          <p:nvCxnSpPr>
            <p:cNvPr id="12" name="直接连接符 11"/>
            <p:cNvCxnSpPr/>
            <p:nvPr>
              <p:custDataLst>
                <p:tags r:id="rId6"/>
              </p:custDataLst>
            </p:nvPr>
          </p:nvCxnSpPr>
          <p:spPr>
            <a:xfrm>
              <a:off x="2493" y="1093"/>
              <a:ext cx="5645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>
              <p:custDataLst>
                <p:tags r:id="rId7"/>
              </p:custDataLst>
            </p:nvPr>
          </p:nvSpPr>
          <p:spPr>
            <a:xfrm>
              <a:off x="3283" y="377"/>
              <a:ext cx="593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镜面反射和漫反射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31140" y="2627630"/>
            <a:ext cx="867219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+mj-ea"/>
                <a:ea typeface="+mj-ea"/>
              </a:rPr>
              <a:t>平行光线射到光滑表面上，反射光会</a:t>
            </a:r>
            <a:r>
              <a:rPr lang="zh-CN" altLang="en-US" sz="2800" b="1">
                <a:solidFill>
                  <a:srgbClr val="FF0000"/>
                </a:solidFill>
                <a:latin typeface="+mj-ea"/>
                <a:ea typeface="+mj-ea"/>
              </a:rPr>
              <a:t>平行射出</a:t>
            </a:r>
            <a:r>
              <a:rPr lang="zh-CN" altLang="en-US" sz="2800" b="1">
                <a:latin typeface="+mj-ea"/>
                <a:ea typeface="+mj-ea"/>
              </a:rPr>
              <a:t>,这个反射叫</a:t>
            </a:r>
            <a:r>
              <a:rPr lang="zh-CN" altLang="en-US" sz="2800" b="1">
                <a:solidFill>
                  <a:srgbClr val="FF0000"/>
                </a:solidFill>
                <a:latin typeface="+mj-ea"/>
                <a:ea typeface="+mj-ea"/>
              </a:rPr>
              <a:t>镜面反射</a:t>
            </a:r>
            <a:r>
              <a:rPr lang="zh-CN" altLang="en-US" sz="2800" b="1">
                <a:latin typeface="+mj-ea"/>
                <a:ea typeface="+mj-ea"/>
              </a:rPr>
              <a:t>。</a:t>
            </a: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231140" y="3740150"/>
            <a:ext cx="867219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+mj-ea"/>
                <a:ea typeface="+mj-ea"/>
              </a:rPr>
              <a:t>平行光线射到粗糙表面上，反射光线会</a:t>
            </a:r>
            <a:r>
              <a:rPr lang="zh-CN" altLang="en-US" sz="2800" b="1">
                <a:solidFill>
                  <a:srgbClr val="FF0000"/>
                </a:solidFill>
                <a:latin typeface="+mj-ea"/>
                <a:ea typeface="+mj-ea"/>
              </a:rPr>
              <a:t>射向不同方向</a:t>
            </a:r>
            <a:r>
              <a:rPr lang="zh-CN" altLang="en-US" sz="2800" b="1">
                <a:latin typeface="+mj-ea"/>
                <a:ea typeface="+mj-ea"/>
              </a:rPr>
              <a:t>，这种反射叫</a:t>
            </a:r>
            <a:r>
              <a:rPr lang="zh-CN" altLang="en-US" sz="2800" b="1">
                <a:solidFill>
                  <a:srgbClr val="FF0000"/>
                </a:solidFill>
                <a:latin typeface="+mj-ea"/>
                <a:ea typeface="+mj-ea"/>
              </a:rPr>
              <a:t>漫反射</a:t>
            </a:r>
            <a:r>
              <a:rPr lang="zh-CN" altLang="en-US" sz="2800" b="1">
                <a:latin typeface="+mj-ea"/>
                <a:ea typeface="+mj-ea"/>
              </a:rPr>
              <a:t>。</a:t>
            </a:r>
          </a:p>
        </p:txBody>
      </p:sp>
      <p:sp>
        <p:nvSpPr>
          <p:cNvPr id="4" name="TextBox 2"/>
          <p:cNvSpPr txBox="1"/>
          <p:nvPr>
            <p:custDataLst>
              <p:tags r:id="rId3"/>
            </p:custDataLst>
          </p:nvPr>
        </p:nvSpPr>
        <p:spPr>
          <a:xfrm>
            <a:off x="15875" y="342900"/>
            <a:ext cx="3084195" cy="521970"/>
          </a:xfrm>
          <a:prstGeom prst="rect">
            <a:avLst/>
          </a:prstGeom>
          <a:solidFill>
            <a:srgbClr val="00B0F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</a:rPr>
              <a:t>镜面反射和漫反射</a:t>
            </a:r>
          </a:p>
        </p:txBody>
      </p:sp>
      <p:pic>
        <p:nvPicPr>
          <p:cNvPr id="5" name="图片 4" descr="W02014102935306056265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31140" y="941070"/>
            <a:ext cx="3286125" cy="19361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W020141029353291037746"/>
          <p:cNvPicPr/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384675" y="888365"/>
            <a:ext cx="3363595" cy="19824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82cb81bf83105c50-fb05bb7ddb52dd8f-bfc2da05b61c70e1bf536d16b815f20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b="10424"/>
          <a:stretch>
            <a:fillRect/>
          </a:stretch>
        </p:blipFill>
        <p:spPr>
          <a:xfrm>
            <a:off x="423545" y="462280"/>
            <a:ext cx="8037830" cy="4590415"/>
          </a:xfrm>
          <a:prstGeom prst="rect">
            <a:avLst/>
          </a:prstGeom>
        </p:spPr>
      </p:pic>
      <p:pic>
        <p:nvPicPr>
          <p:cNvPr id="31747" name="图片 3174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23545" y="370205"/>
            <a:ext cx="8038465" cy="46824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c7be77d5058cbacc-8918e8c3edca0ff6-2f141c6ea1e8376d8a9268b3384f342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23545" y="370205"/>
            <a:ext cx="8037830" cy="46824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79375" y="1317625"/>
            <a:ext cx="9003665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>
                <a:sym typeface="+mn-ea"/>
              </a:rPr>
              <a:t>【例</a:t>
            </a:r>
            <a:r>
              <a:rPr lang="en-US" altLang="zh-CN" sz="2800" b="1">
                <a:sym typeface="+mn-ea"/>
              </a:rPr>
              <a:t>3</a:t>
            </a:r>
            <a:r>
              <a:rPr lang="zh-CN" altLang="en-US" sz="2800" b="1">
                <a:sym typeface="+mn-ea"/>
              </a:rPr>
              <a:t>】晚上，在桌面上铺一张白纸，把一块小平面镜平放在纸上，让手电筒的光正对着平面镜照射，如图所示，从侧面看去，是（　 ）</a:t>
            </a:r>
            <a:endParaRPr lang="zh-CN" altLang="en-US" sz="2800" b="1"/>
          </a:p>
          <a:p>
            <a:pPr>
              <a:lnSpc>
                <a:spcPct val="100000"/>
              </a:lnSpc>
            </a:pPr>
            <a:r>
              <a:rPr lang="zh-CN" altLang="en-US" sz="2800" b="1">
                <a:sym typeface="+mn-ea"/>
              </a:rPr>
              <a:t>A</a:t>
            </a:r>
            <a:r>
              <a:rPr lang="en-US" altLang="zh-CN" sz="2800" b="1">
                <a:sym typeface="+mn-ea"/>
              </a:rPr>
              <a:t>.</a:t>
            </a:r>
            <a:r>
              <a:rPr lang="zh-CN" altLang="en-US" sz="2800" b="1">
                <a:sym typeface="+mn-ea"/>
              </a:rPr>
              <a:t>白纸和平面镜都较亮 </a:t>
            </a:r>
            <a:endParaRPr lang="zh-CN" altLang="en-US" sz="2800" b="1"/>
          </a:p>
          <a:p>
            <a:pPr>
              <a:lnSpc>
                <a:spcPct val="100000"/>
              </a:lnSpc>
            </a:pPr>
            <a:r>
              <a:rPr lang="zh-CN" altLang="en-US" sz="2800" b="1">
                <a:sym typeface="+mn-ea"/>
              </a:rPr>
              <a:t>B</a:t>
            </a:r>
            <a:r>
              <a:rPr lang="en-US" altLang="zh-CN" sz="2800" b="1">
                <a:sym typeface="+mn-ea"/>
              </a:rPr>
              <a:t>.</a:t>
            </a:r>
            <a:r>
              <a:rPr lang="zh-CN" altLang="en-US" sz="2800" b="1">
                <a:sym typeface="+mn-ea"/>
              </a:rPr>
              <a:t>白纸和平面镜都较暗 </a:t>
            </a:r>
            <a:endParaRPr lang="zh-CN" altLang="en-US" sz="2800" b="1"/>
          </a:p>
          <a:p>
            <a:pPr>
              <a:lnSpc>
                <a:spcPct val="100000"/>
              </a:lnSpc>
            </a:pPr>
            <a:r>
              <a:rPr lang="zh-CN" altLang="en-US" sz="2800" b="1">
                <a:sym typeface="+mn-ea"/>
              </a:rPr>
              <a:t>C</a:t>
            </a:r>
            <a:r>
              <a:rPr lang="en-US" altLang="zh-CN" sz="2800" b="1">
                <a:sym typeface="+mn-ea"/>
              </a:rPr>
              <a:t>.</a:t>
            </a:r>
            <a:r>
              <a:rPr lang="zh-CN" altLang="en-US" sz="2800" b="1">
                <a:sym typeface="+mn-ea"/>
              </a:rPr>
              <a:t>白纸被照亮而平面镜较暗 </a:t>
            </a:r>
            <a:endParaRPr lang="zh-CN" altLang="en-US" sz="2800" b="1"/>
          </a:p>
          <a:p>
            <a:pPr>
              <a:lnSpc>
                <a:spcPct val="100000"/>
              </a:lnSpc>
            </a:pPr>
            <a:r>
              <a:rPr lang="zh-CN" altLang="en-US" sz="2800" b="1">
                <a:sym typeface="+mn-ea"/>
              </a:rPr>
              <a:t>D</a:t>
            </a:r>
            <a:r>
              <a:rPr lang="en-US" altLang="zh-CN" sz="2800" b="1">
                <a:sym typeface="+mn-ea"/>
              </a:rPr>
              <a:t>.</a:t>
            </a:r>
            <a:r>
              <a:rPr lang="zh-CN" altLang="en-US" sz="2800" b="1">
                <a:sym typeface="+mn-ea"/>
              </a:rPr>
              <a:t>平面镜被照亮而白纸较暗 </a:t>
            </a:r>
            <a:endParaRPr lang="zh-CN" altLang="en-US" sz="2800" b="1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009765" y="2787015"/>
            <a:ext cx="1689100" cy="2038985"/>
          </a:xfrm>
          <a:prstGeom prst="rect">
            <a:avLst/>
          </a:prstGeom>
        </p:spPr>
      </p:pic>
      <p:grpSp>
        <p:nvGrpSpPr>
          <p:cNvPr id="26627" name="组合 21"/>
          <p:cNvGrpSpPr/>
          <p:nvPr>
            <p:custDataLst>
              <p:tags r:id="rId3"/>
            </p:custDataLst>
          </p:nvPr>
        </p:nvGrpSpPr>
        <p:grpSpPr>
          <a:xfrm>
            <a:off x="157163" y="531178"/>
            <a:ext cx="2286000" cy="525462"/>
            <a:chOff x="666" y="1776"/>
            <a:chExt cx="3600" cy="824"/>
          </a:xfrm>
        </p:grpSpPr>
        <p:grpSp>
          <p:nvGrpSpPr>
            <p:cNvPr id="4" name="组合 3"/>
            <p:cNvGrpSpPr/>
            <p:nvPr>
              <p:custDataLst>
                <p:tags r:id="rId5"/>
              </p:custDataLst>
            </p:nvPr>
          </p:nvGrpSpPr>
          <p:grpSpPr>
            <a:xfrm>
              <a:off x="666" y="1776"/>
              <a:ext cx="3600" cy="824"/>
              <a:chOff x="6481" y="5740"/>
              <a:chExt cx="3600" cy="824"/>
            </a:xfrm>
            <a:solidFill>
              <a:srgbClr val="4BACC6"/>
            </a:solidFill>
          </p:grpSpPr>
          <p:sp>
            <p:nvSpPr>
              <p:cNvPr id="6" name="圆角矩形 5"/>
              <p:cNvSpPr/>
              <p:nvPr>
                <p:custDataLst>
                  <p:tags r:id="rId7"/>
                </p:custDataLst>
              </p:nvPr>
            </p:nvSpPr>
            <p:spPr>
              <a:xfrm>
                <a:off x="6481" y="5740"/>
                <a:ext cx="3418" cy="824"/>
              </a:xfrm>
              <a:prstGeom prst="roundRect">
                <a:avLst/>
              </a:prstGeom>
              <a:solidFill>
                <a:srgbClr val="4BACC6"/>
              </a:solidFill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  <a:sym typeface="时尚中黑简体" panose="01010104010101010101" pitchFamily="2" charset="-122"/>
                </a:endParaRPr>
              </a:p>
            </p:txBody>
          </p:sp>
          <p:sp>
            <p:nvSpPr>
              <p:cNvPr id="26" name="TextBox 2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7228" y="5806"/>
                <a:ext cx="2853" cy="6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200" b="1" i="0" u="none" strike="noStrike" kern="1200" cap="none" spc="0" normalizeH="0" baseline="0" noProof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时尚中黑简体" panose="01010104010101010101" pitchFamily="2" charset="-122"/>
                  </a:rPr>
                  <a:t>典例赏析</a:t>
                </a:r>
              </a:p>
            </p:txBody>
          </p:sp>
        </p:grpSp>
        <p:sp>
          <p:nvSpPr>
            <p:cNvPr id="26629" name="Freeform 48"/>
            <p:cNvSpPr>
              <a:spLocks noEditPoints="1"/>
            </p:cNvSpPr>
            <p:nvPr>
              <p:custDataLst>
                <p:tags r:id="rId6"/>
              </p:custDataLst>
            </p:nvPr>
          </p:nvSpPr>
          <p:spPr>
            <a:xfrm>
              <a:off x="910" y="1887"/>
              <a:ext cx="395" cy="628"/>
            </a:xfrm>
            <a:custGeom>
              <a:avLst/>
              <a:gdLst/>
              <a:ahLst/>
              <a:cxnLst>
                <a:cxn ang="0">
                  <a:pos x="11679" y="2074"/>
                </a:cxn>
                <a:cxn ang="0">
                  <a:pos x="12723" y="10599"/>
                </a:cxn>
                <a:cxn ang="0">
                  <a:pos x="10465" y="13721"/>
                </a:cxn>
                <a:cxn ang="0">
                  <a:pos x="11260" y="13514"/>
                </a:cxn>
                <a:cxn ang="0">
                  <a:pos x="11679" y="15161"/>
                </a:cxn>
                <a:cxn ang="0">
                  <a:pos x="11473" y="16636"/>
                </a:cxn>
                <a:cxn ang="0">
                  <a:pos x="11679" y="17904"/>
                </a:cxn>
                <a:cxn ang="0">
                  <a:pos x="11260" y="19338"/>
                </a:cxn>
                <a:cxn ang="0">
                  <a:pos x="3060" y="20185"/>
                </a:cxn>
                <a:cxn ang="0">
                  <a:pos x="2470" y="19764"/>
                </a:cxn>
                <a:cxn ang="0">
                  <a:pos x="2470" y="17270"/>
                </a:cxn>
                <a:cxn ang="0">
                  <a:pos x="2470" y="17057"/>
                </a:cxn>
                <a:cxn ang="0">
                  <a:pos x="2470" y="14776"/>
                </a:cxn>
                <a:cxn ang="0">
                  <a:pos x="3060" y="14355"/>
                </a:cxn>
                <a:cxn ang="0">
                  <a:pos x="3266" y="13093"/>
                </a:cxn>
                <a:cxn ang="0">
                  <a:pos x="0" y="7056"/>
                </a:cxn>
                <a:cxn ang="0">
                  <a:pos x="6780" y="0"/>
                </a:cxn>
                <a:cxn ang="0">
                  <a:pos x="5736" y="8531"/>
                </a:cxn>
                <a:cxn ang="0">
                  <a:pos x="6155" y="8111"/>
                </a:cxn>
                <a:cxn ang="0">
                  <a:pos x="6780" y="8531"/>
                </a:cxn>
                <a:cxn ang="0">
                  <a:pos x="7369" y="8111"/>
                </a:cxn>
                <a:cxn ang="0">
                  <a:pos x="7994" y="8531"/>
                </a:cxn>
                <a:cxn ang="0">
                  <a:pos x="8826" y="7897"/>
                </a:cxn>
                <a:cxn ang="0">
                  <a:pos x="7994" y="10812"/>
                </a:cxn>
                <a:cxn ang="0">
                  <a:pos x="9002" y="13721"/>
                </a:cxn>
                <a:cxn ang="0">
                  <a:pos x="9002" y="12074"/>
                </a:cxn>
                <a:cxn ang="0">
                  <a:pos x="11473" y="9758"/>
                </a:cxn>
                <a:cxn ang="0">
                  <a:pos x="10671" y="3122"/>
                </a:cxn>
                <a:cxn ang="0">
                  <a:pos x="3060" y="3122"/>
                </a:cxn>
                <a:cxn ang="0">
                  <a:pos x="2258" y="9971"/>
                </a:cxn>
                <a:cxn ang="0">
                  <a:pos x="4728" y="12287"/>
                </a:cxn>
                <a:cxn ang="0">
                  <a:pos x="4728" y="13934"/>
                </a:cxn>
                <a:cxn ang="0">
                  <a:pos x="5943" y="10812"/>
                </a:cxn>
                <a:cxn ang="0">
                  <a:pos x="5111" y="7897"/>
                </a:cxn>
                <a:cxn ang="0">
                  <a:pos x="8201" y="8952"/>
                </a:cxn>
                <a:cxn ang="0">
                  <a:pos x="7369" y="8739"/>
                </a:cxn>
                <a:cxn ang="0">
                  <a:pos x="6155" y="8739"/>
                </a:cxn>
                <a:cxn ang="0">
                  <a:pos x="5524" y="8739"/>
                </a:cxn>
                <a:cxn ang="0">
                  <a:pos x="6568" y="10599"/>
                </a:cxn>
                <a:cxn ang="0">
                  <a:pos x="6568" y="13934"/>
                </a:cxn>
                <a:cxn ang="0">
                  <a:pos x="7157" y="10599"/>
                </a:cxn>
                <a:cxn ang="0">
                  <a:pos x="7157" y="10392"/>
                </a:cxn>
                <a:cxn ang="0">
                  <a:pos x="8826" y="19972"/>
                </a:cxn>
                <a:cxn ang="0">
                  <a:pos x="6951" y="22045"/>
                </a:cxn>
                <a:cxn ang="0">
                  <a:pos x="8826" y="19972"/>
                </a:cxn>
                <a:cxn ang="0">
                  <a:pos x="3478" y="18289"/>
                </a:cxn>
                <a:cxn ang="0">
                  <a:pos x="3478" y="18710"/>
                </a:cxn>
                <a:cxn ang="0">
                  <a:pos x="10252" y="17904"/>
                </a:cxn>
                <a:cxn ang="0">
                  <a:pos x="10252" y="15161"/>
                </a:cxn>
                <a:cxn ang="0">
                  <a:pos x="3478" y="16008"/>
                </a:cxn>
                <a:cxn ang="0">
                  <a:pos x="10252" y="15374"/>
                </a:cxn>
                <a:cxn ang="0">
                  <a:pos x="10252" y="15161"/>
                </a:cxn>
              </a:cxnLst>
              <a:rect l="0" t="0" r="0" b="0"/>
              <a:pathLst>
                <a:path w="67" h="105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3089910" y="2134235"/>
            <a:ext cx="1089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C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>
            <p:custDataLst>
              <p:tags r:id="rId1"/>
            </p:custDataLst>
          </p:nvPr>
        </p:nvSpPr>
        <p:spPr>
          <a:xfrm>
            <a:off x="0" y="1059582"/>
            <a:ext cx="91440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8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光从一种介质射向另一种介质表面时，一部分光被反射回原来介质的现象叫</a:t>
            </a:r>
            <a:r>
              <a:rPr lang="zh-CN" altLang="en-US" sz="2800" smtClean="0">
                <a:solidFill>
                  <a:srgbClr val="FF0000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光的反射</a:t>
            </a:r>
            <a:r>
              <a:rPr lang="zh-CN" altLang="en-US" sz="28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。</a:t>
            </a:r>
            <a:endParaRPr lang="zh-CN" altLang="en-US" sz="2800"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pic>
        <p:nvPicPr>
          <p:cNvPr id="7" name="图片 6" descr="d7036c9a17f5fda2-677210b4c6871c9a-3b9c12cc84a6f75838f77bb155e71de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95960" y="2094865"/>
            <a:ext cx="3661410" cy="2743200"/>
          </a:xfrm>
          <a:prstGeom prst="rect">
            <a:avLst/>
          </a:prstGeom>
        </p:spPr>
      </p:pic>
      <p:pic>
        <p:nvPicPr>
          <p:cNvPr id="31747" name="图片 3174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589145" y="2094865"/>
            <a:ext cx="3704590" cy="277622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>
            <p:custDataLst>
              <p:tags r:id="rId4"/>
            </p:custDataLst>
          </p:nvPr>
        </p:nvGrpSpPr>
        <p:grpSpPr>
          <a:xfrm>
            <a:off x="74930" y="412115"/>
            <a:ext cx="5560695" cy="509905"/>
            <a:chOff x="118" y="335"/>
            <a:chExt cx="8757" cy="803"/>
          </a:xfrm>
        </p:grpSpPr>
        <p:sp>
          <p:nvSpPr>
            <p:cNvPr id="8" name="矩形 4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18" y="335"/>
              <a:ext cx="2720" cy="803"/>
            </a:xfrm>
            <a:prstGeom prst="roundRect">
              <a:avLst/>
            </a:prstGeom>
            <a:solidFill>
              <a:srgbClr val="0000FF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  <a:sym typeface="+mn-ea"/>
                </a:rPr>
                <a:t>知识点一</a:t>
              </a:r>
              <a:endParaRPr kumimoji="0" lang="en-US" altLang="zh-CN" sz="240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黑体" pitchFamily="49" charset="-122"/>
                <a:cs typeface="+mn-cs"/>
                <a:sym typeface="+mn-ea"/>
              </a:endParaRPr>
            </a:p>
          </p:txBody>
        </p:sp>
        <p:cxnSp>
          <p:nvCxnSpPr>
            <p:cNvPr id="12" name="直接连接符 11"/>
            <p:cNvCxnSpPr/>
            <p:nvPr>
              <p:custDataLst>
                <p:tags r:id="rId6"/>
              </p:custDataLst>
            </p:nvPr>
          </p:nvCxnSpPr>
          <p:spPr>
            <a:xfrm>
              <a:off x="2493" y="1093"/>
              <a:ext cx="5645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>
              <p:custDataLst>
                <p:tags r:id="rId7"/>
              </p:custDataLst>
            </p:nvPr>
          </p:nvSpPr>
          <p:spPr>
            <a:xfrm>
              <a:off x="2944" y="377"/>
              <a:ext cx="593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</a:t>
              </a:r>
              <a:r>
                <a:rPr lang="zh-CN" altLang="en-US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光的反射现象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79375" y="210185"/>
            <a:ext cx="900366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【例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】下列说法不正确的是（　　）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镜面反射遵从光的反射规律 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平行光束经平面镜反射后，仍然是平行光束 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漫反射不遵从光的反射规律 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D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漫反射中入射的平行光束经反射后，不再是平行光束 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215255" y="391160"/>
            <a:ext cx="1089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79375" y="210185"/>
            <a:ext cx="9003665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 b="1">
                <a:ea typeface="宋体" panose="02010600030101010101" pitchFamily="2" charset="-122"/>
              </a:rPr>
              <a:t>【例</a:t>
            </a:r>
            <a:r>
              <a:rPr lang="en-US" altLang="zh-CN" sz="2800" b="1">
                <a:ea typeface="宋体" panose="02010600030101010101" pitchFamily="2" charset="-122"/>
              </a:rPr>
              <a:t>5</a:t>
            </a:r>
            <a:r>
              <a:rPr lang="zh-CN" sz="2800" b="1">
                <a:ea typeface="宋体" panose="02010600030101010101" pitchFamily="2" charset="-122"/>
              </a:rPr>
              <a:t>】一个雨后的晚上，天刚放晴，地面虽已干，但仍有不少水潭，为了不致踩在水潭里，下面的判断正确的是（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   </a:t>
            </a:r>
            <a:r>
              <a:rPr lang="zh-CN" sz="2800" b="1">
                <a:ea typeface="宋体" panose="02010600030101010101" pitchFamily="2" charset="-122"/>
              </a:rPr>
              <a:t>）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A.</a:t>
            </a:r>
            <a:r>
              <a:rPr lang="zh-CN" sz="2800" b="1">
                <a:ea typeface="宋体" panose="02010600030101010101" pitchFamily="2" charset="-122"/>
              </a:rPr>
              <a:t>迎着月光走时，地面上较暗处是水潭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r>
              <a:rPr lang="zh-CN" sz="2800" b="1">
                <a:ea typeface="宋体" panose="02010600030101010101" pitchFamily="2" charset="-122"/>
              </a:rPr>
              <a:t>迎着月光走时，地面上较亮处是水潭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C.</a:t>
            </a:r>
            <a:r>
              <a:rPr lang="zh-CN" sz="2800" b="1">
                <a:ea typeface="宋体" panose="02010600030101010101" pitchFamily="2" charset="-122"/>
              </a:rPr>
              <a:t>背着月光走时，地面上较暗处是水潭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D.</a:t>
            </a:r>
            <a:r>
              <a:rPr lang="zh-CN" sz="2800" b="1">
                <a:ea typeface="宋体" panose="02010600030101010101" pitchFamily="2" charset="-122"/>
              </a:rPr>
              <a:t>背着月光走时，地面上较亮处是水潭
</a:t>
            </a:r>
            <a:endParaRPr lang="zh-CN" altLang="en-US" sz="2800" b="1"/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078230" y="1659890"/>
            <a:ext cx="1089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B</a:t>
            </a:r>
          </a:p>
        </p:txBody>
      </p:sp>
      <p:pic>
        <p:nvPicPr>
          <p:cNvPr id="102" name="New picture" hidden="1"/>
          <p:cNvPicPr/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925300" y="12623800"/>
            <a:ext cx="381000" cy="3429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>
            <p:custDataLst>
              <p:tags r:id="rId1"/>
            </p:custDataLst>
          </p:nvPr>
        </p:nvSpPr>
        <p:spPr>
          <a:xfrm>
            <a:off x="0" y="379730"/>
            <a:ext cx="2474595" cy="521970"/>
          </a:xfrm>
          <a:prstGeom prst="rect">
            <a:avLst/>
          </a:prstGeom>
          <a:solidFill>
            <a:srgbClr val="00B0F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</a:rPr>
              <a:t>光的反射演示</a:t>
            </a:r>
            <a:endParaRPr lang="en-US" altLang="zh-CN" sz="2800" b="1">
              <a:solidFill>
                <a:schemeClr val="bg1"/>
              </a:solidFill>
            </a:endParaRPr>
          </a:p>
        </p:txBody>
      </p:sp>
      <p:pic>
        <p:nvPicPr>
          <p:cNvPr id="2" name="光的发射引入vo">
            <a:hlinkClick r:id="" action="ppaction://media"/>
          </p:cNvPr>
          <p:cNvPicPr/>
          <p:nvPr>
            <a:videoFile r:link="rId3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97280" y="1045845"/>
            <a:ext cx="7211060" cy="3912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学科网(www.zxxk.com)--教育资源门户，提供试题试卷、教案、课件、教学论文、素材等各类教学资源库下载，还有大量丰富的教学资讯！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rcRect b="5794"/>
          <a:stretch>
            <a:fillRect/>
          </a:stretch>
        </p:blipFill>
        <p:spPr>
          <a:xfrm>
            <a:off x="1049655" y="1115695"/>
            <a:ext cx="6916420" cy="291147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2"/>
          <p:cNvSpPr txBox="1"/>
          <p:nvPr>
            <p:custDataLst>
              <p:tags r:id="rId2"/>
            </p:custDataLst>
          </p:nvPr>
        </p:nvSpPr>
        <p:spPr>
          <a:xfrm>
            <a:off x="0" y="379730"/>
            <a:ext cx="3084195" cy="521970"/>
          </a:xfrm>
          <a:prstGeom prst="rect">
            <a:avLst/>
          </a:prstGeom>
          <a:solidFill>
            <a:srgbClr val="00B0F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</a:rPr>
              <a:t>光的反射光路图</a:t>
            </a:r>
            <a:endParaRPr lang="en-US" altLang="zh-CN" sz="2800" b="1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42240" y="1670685"/>
            <a:ext cx="2880995" cy="16021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3192145" y="1339215"/>
            <a:ext cx="3417570" cy="193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870065" y="1156335"/>
            <a:ext cx="2127250" cy="241554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31140" y="400050"/>
            <a:ext cx="8387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【例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】指出下列对应的入射角或反射角的大小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811530" y="3496310"/>
            <a:ext cx="17672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入射角为多少 </a:t>
            </a:r>
            <a:r>
              <a:rPr lang="zh-CN" altLang="en-US" u="sng"/>
              <a:t>       </a:t>
            </a: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4091305" y="3496310"/>
            <a:ext cx="17672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反射角为多少 </a:t>
            </a:r>
            <a:r>
              <a:rPr lang="zh-CN" altLang="en-US" u="sng"/>
              <a:t>       </a:t>
            </a: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7086600" y="3496310"/>
            <a:ext cx="17672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入射角为多少 </a:t>
            </a:r>
            <a:r>
              <a:rPr lang="zh-CN" altLang="en-US" u="sng"/>
              <a:t>       </a:t>
            </a: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495935" y="4172585"/>
            <a:ext cx="45199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答案：</a:t>
            </a:r>
            <a:r>
              <a:rPr lang="en-US" altLang="zh-CN" sz="2800" b="1">
                <a:solidFill>
                  <a:srgbClr val="FF0000"/>
                </a:solidFill>
              </a:rPr>
              <a:t>55</a:t>
            </a:r>
            <a:r>
              <a:rPr lang="zh-CN" altLang="en-US" sz="2800" b="1">
                <a:solidFill>
                  <a:srgbClr val="FF0000"/>
                </a:solidFill>
              </a:rPr>
              <a:t>° </a:t>
            </a:r>
            <a:r>
              <a:rPr lang="en-US" altLang="zh-CN" sz="2800" b="1">
                <a:solidFill>
                  <a:srgbClr val="FF0000"/>
                </a:solidFill>
              </a:rPr>
              <a:t>55</a:t>
            </a:r>
            <a:r>
              <a:rPr lang="zh-CN" altLang="en-US" sz="2800" b="1">
                <a:solidFill>
                  <a:srgbClr val="FF0000"/>
                </a:solidFill>
              </a:rPr>
              <a:t>° </a:t>
            </a:r>
            <a:r>
              <a:rPr lang="en-US" altLang="zh-CN" sz="2800" b="1">
                <a:solidFill>
                  <a:srgbClr val="FF0000"/>
                </a:solidFill>
              </a:rPr>
              <a:t>60</a:t>
            </a:r>
            <a:r>
              <a:rPr lang="zh-CN" altLang="en-US" sz="2800" b="1">
                <a:solidFill>
                  <a:srgbClr val="FF0000"/>
                </a:solidFill>
              </a:rPr>
              <a:t>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0" y="1163320"/>
            <a:ext cx="846836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实验器材：</a:t>
            </a:r>
            <a:r>
              <a:rPr lang="zh-CN" altLang="en-US" sz="2800">
                <a:sym typeface="+mn-ea"/>
              </a:rPr>
              <a:t>平面镜、可折叠白纸板、铅笔、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量角器</a:t>
            </a:r>
            <a:r>
              <a:rPr lang="zh-CN" altLang="en-US" sz="2800">
                <a:sym typeface="+mn-ea"/>
              </a:rPr>
              <a:t>。</a:t>
            </a:r>
            <a:endParaRPr lang="en-US" altLang="zh-CN" sz="2800"/>
          </a:p>
        </p:txBody>
      </p:sp>
      <p:pic>
        <p:nvPicPr>
          <p:cNvPr id="13316" name="图片 13315" descr="W0201410293522588490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12775" y="1875790"/>
            <a:ext cx="3752850" cy="30899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ad50a29bf336612d-9a3f7905e5d384d5-37bd9d13f8bdd2bea31a9bfc3686227e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797425" y="2356485"/>
            <a:ext cx="4060825" cy="2243455"/>
          </a:xfrm>
          <a:prstGeom prst="rect">
            <a:avLst/>
          </a:prstGeom>
        </p:spPr>
      </p:pic>
      <p:grpSp>
        <p:nvGrpSpPr>
          <p:cNvPr id="2" name="组合 1"/>
          <p:cNvGrpSpPr/>
          <p:nvPr>
            <p:custDataLst>
              <p:tags r:id="rId4"/>
            </p:custDataLst>
          </p:nvPr>
        </p:nvGrpSpPr>
        <p:grpSpPr>
          <a:xfrm>
            <a:off x="74930" y="412115"/>
            <a:ext cx="6137910" cy="509905"/>
            <a:chOff x="118" y="335"/>
            <a:chExt cx="9666" cy="803"/>
          </a:xfrm>
        </p:grpSpPr>
        <p:sp>
          <p:nvSpPr>
            <p:cNvPr id="8" name="矩形 4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18" y="335"/>
              <a:ext cx="2720" cy="803"/>
            </a:xfrm>
            <a:prstGeom prst="roundRect">
              <a:avLst/>
            </a:prstGeom>
            <a:solidFill>
              <a:srgbClr val="0000FF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  <a:sym typeface="+mn-ea"/>
                </a:rPr>
                <a:t>知识点二</a:t>
              </a:r>
              <a:endParaRPr kumimoji="0" lang="en-US" sz="240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黑体" pitchFamily="49" charset="-122"/>
                <a:cs typeface="+mn-cs"/>
                <a:sym typeface="+mn-ea"/>
              </a:endParaRPr>
            </a:p>
          </p:txBody>
        </p:sp>
        <p:cxnSp>
          <p:nvCxnSpPr>
            <p:cNvPr id="12" name="直接连接符 11"/>
            <p:cNvCxnSpPr/>
            <p:nvPr>
              <p:custDataLst>
                <p:tags r:id="rId6"/>
              </p:custDataLst>
            </p:nvPr>
          </p:nvCxnSpPr>
          <p:spPr>
            <a:xfrm>
              <a:off x="2493" y="1093"/>
              <a:ext cx="5645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>
              <p:custDataLst>
                <p:tags r:id="rId7"/>
              </p:custDataLst>
            </p:nvPr>
          </p:nvSpPr>
          <p:spPr>
            <a:xfrm>
              <a:off x="2492" y="377"/>
              <a:ext cx="72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</a:t>
              </a:r>
              <a:r>
                <a:rPr lang="zh-CN" altLang="en-US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光的反射定律  光路的可逆性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42875" y="177165"/>
            <a:ext cx="871601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实验目的：</a:t>
            </a:r>
            <a:endParaRPr lang="zh-CN" altLang="en-US" sz="2800" b="1">
              <a:latin typeface="宋体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宋体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）探究入射角与反射角的大小关系。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）探究入射光线与反射光线的位置关系。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）探究入射光线、法线、反射光线的位置关系。</a:t>
            </a:r>
          </a:p>
        </p:txBody>
      </p:sp>
      <p:pic>
        <p:nvPicPr>
          <p:cNvPr id="6" name="图片 5" descr="W0201410293522588490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622675" y="2705100"/>
            <a:ext cx="2743835" cy="22593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光的反射">
            <a:hlinkClick r:id="" action="ppaction://media"/>
          </p:cNvPr>
          <p:cNvPicPr/>
          <p:nvPr>
            <a:vide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83235" y="547370"/>
            <a:ext cx="8178165" cy="42786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6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3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5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6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7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8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9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2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3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4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5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7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9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0"/>
  <p:tag name="KSO_WM_MEDIACOVER_FLAG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  <p:tag name="KSO_WM_MEDIACOVER_FLAG" val="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  <p:tag name="KSO_WM_UNIT_TABLE_BEAUTIFY" val="smartTable{1fc4aae1-6f60-4bc6-b44f-e03990378f3d}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  <p:tag name="KSO_WM_UNIT_PLACING_PICTURE_USER_VIEWPORT" val="{&quot;height&quot;:4593.7496062992122,&quot;width&quot;:4027.5007874015746}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  <p:tag name="KSO_WM_UNIT_PLACING_PICTURE_USER_VIEWPORT" val="{&quot;height&quot;:3710,&quot;width&quot;:3760}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  <p:tag name="KSO_WM_UNIT_PLACING_PICTURE_USER_VIEWPORT" val="{&quot;height&quot;:1965,&quot;width&quot;:2610}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5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6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9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1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黑体"/>
        <a:cs typeface="Arial"/>
      </a:majorFont>
      <a:minorFont>
        <a:latin typeface="Arial"/>
        <a:ea typeface="楷体_GB231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演示文稿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11</Template>
  <TotalTime>0</TotalTime>
  <Words>1334</Words>
  <Application>Microsoft Office PowerPoint</Application>
  <PresentationFormat>全屏显示(16:9)</PresentationFormat>
  <Paragraphs>134</Paragraphs>
  <Slides>31</Slides>
  <Notes>3</Notes>
  <HiddenSlides>0</HiddenSlides>
  <MMClips>2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演示文稿1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进行实验</vt:lpstr>
      <vt:lpstr>PowerPoint 演示文稿</vt:lpstr>
      <vt:lpstr>PowerPoint 演示文稿</vt:lpstr>
      <vt:lpstr>PowerPoint 演示文稿</vt:lpstr>
      <vt:lpstr>得出结论</vt:lpstr>
      <vt:lpstr>观察三线的位置关系</vt:lpstr>
      <vt:lpstr>思考：如果将纸板前折或后折还能看见反射光线吗？</vt:lpstr>
      <vt:lpstr>总结：光的反射定律</vt:lpstr>
      <vt:lpstr>思考：如果让光逆着反射光线的方向射到镜面，那么，它的反射光线会逆着原来的入射光线射出吗？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User</cp:lastModifiedBy>
  <cp:revision>1</cp:revision>
  <cp:lastPrinted>2017-08-01T04:55:00Z</cp:lastPrinted>
  <dcterms:created xsi:type="dcterms:W3CDTF">2013-09-14T14:37:00Z</dcterms:created>
  <dcterms:modified xsi:type="dcterms:W3CDTF">2020-11-26T12:24:06Z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