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78" r:id="rId3"/>
    <p:sldId id="293" r:id="rId4"/>
    <p:sldId id="288" r:id="rId5"/>
    <p:sldId id="423" r:id="rId6"/>
    <p:sldId id="424" r:id="rId7"/>
    <p:sldId id="425" r:id="rId8"/>
    <p:sldId id="426" r:id="rId9"/>
    <p:sldId id="427" r:id="rId10"/>
    <p:sldId id="428" r:id="rId11"/>
    <p:sldId id="429" r:id="rId12"/>
    <p:sldId id="356" r:id="rId13"/>
    <p:sldId id="410" r:id="rId14"/>
    <p:sldId id="430" r:id="rId15"/>
    <p:sldId id="411" r:id="rId16"/>
    <p:sldId id="431" r:id="rId17"/>
    <p:sldId id="432" r:id="rId18"/>
    <p:sldId id="433" r:id="rId19"/>
    <p:sldId id="311" r:id="rId20"/>
    <p:sldId id="412" r:id="rId21"/>
    <p:sldId id="413" r:id="rId22"/>
    <p:sldId id="313" r:id="rId23"/>
    <p:sldId id="414" r:id="rId24"/>
    <p:sldId id="434" r:id="rId25"/>
  </p:sldIdLst>
  <p:sldSz cx="9144000" cy="51308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25EAA"/>
    <a:srgbClr val="6666FF"/>
    <a:srgbClr val="007E27"/>
    <a:srgbClr val="66FF33"/>
    <a:srgbClr val="01457D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4813" autoAdjust="0"/>
  </p:normalViewPr>
  <p:slideViewPr>
    <p:cSldViewPr snapToGrid="0">
      <p:cViewPr varScale="1">
        <p:scale>
          <a:sx n="128" d="100"/>
          <a:sy n="128" d="100"/>
        </p:scale>
        <p:origin x="-1134" y="-96"/>
      </p:cViewPr>
      <p:guideLst>
        <p:guide orient="horz" pos="1616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E12C8-71F0-4776-9FD9-4A9F30ECAD8D}" type="doc">
      <dgm:prSet loTypeId="urn:microsoft.com/office/officeart/2005/8/layout/orgChart1#1" loCatId="hierarchy" qsTypeId="urn:microsoft.com/office/officeart/2005/8/quickstyle/simple2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5C870B05-95B8-4217-8272-1AE0BFD9F8A5}">
      <dgm:prSet phldrT="[文本]"/>
      <dgm:spPr/>
      <dgm:t>
        <a:bodyPr/>
        <a:lstStyle/>
        <a:p>
          <a:r>
            <a:rPr lang="zh-CN" altLang="en-US" dirty="0" smtClean="0"/>
            <a:t>光的反射</a:t>
          </a:r>
          <a:endParaRPr lang="zh-CN" altLang="en-US" dirty="0"/>
        </a:p>
      </dgm:t>
    </dgm:pt>
    <dgm:pt modelId="{AF78A07C-00D8-45C8-BDF2-9E8AB039746E}" type="parTrans" cxnId="{19CA2CBF-1116-454F-A202-C3C6A1A27121}">
      <dgm:prSet/>
      <dgm:spPr/>
      <dgm:t>
        <a:bodyPr/>
        <a:lstStyle/>
        <a:p>
          <a:endParaRPr lang="zh-CN" altLang="en-US"/>
        </a:p>
      </dgm:t>
    </dgm:pt>
    <dgm:pt modelId="{8DBC504D-7386-4E73-AD6F-43EA687214DB}" type="sibTrans" cxnId="{19CA2CBF-1116-454F-A202-C3C6A1A27121}">
      <dgm:prSet/>
      <dgm:spPr/>
      <dgm:t>
        <a:bodyPr/>
        <a:lstStyle/>
        <a:p>
          <a:endParaRPr lang="zh-CN" altLang="en-US"/>
        </a:p>
      </dgm:t>
    </dgm:pt>
    <dgm:pt modelId="{C1A7AD9D-E170-47BE-902E-E935C1104CFB}">
      <dgm:prSet phldrT="[文本]"/>
      <dgm:spPr/>
      <dgm:t>
        <a:bodyPr/>
        <a:lstStyle/>
        <a:p>
          <a:r>
            <a:rPr lang="zh-CN" altLang="en-US" dirty="0" smtClean="0"/>
            <a:t>光的反射实验</a:t>
          </a:r>
          <a:endParaRPr lang="zh-CN" altLang="en-US" dirty="0"/>
        </a:p>
      </dgm:t>
    </dgm:pt>
    <dgm:pt modelId="{B73BAB7B-360B-42FD-8060-C5862E7B9792}" type="parTrans" cxnId="{34869507-9A73-4C22-8A3E-24E0A917FC6A}">
      <dgm:prSet/>
      <dgm:spPr/>
      <dgm:t>
        <a:bodyPr/>
        <a:lstStyle/>
        <a:p>
          <a:endParaRPr lang="zh-CN" altLang="en-US"/>
        </a:p>
      </dgm:t>
    </dgm:pt>
    <dgm:pt modelId="{7BEE621F-CD8D-4DAD-B9A0-C5FFBD5C47FE}" type="sibTrans" cxnId="{34869507-9A73-4C22-8A3E-24E0A917FC6A}">
      <dgm:prSet/>
      <dgm:spPr/>
      <dgm:t>
        <a:bodyPr/>
        <a:lstStyle/>
        <a:p>
          <a:endParaRPr lang="zh-CN" altLang="en-US"/>
        </a:p>
      </dgm:t>
    </dgm:pt>
    <dgm:pt modelId="{AEA42D85-609F-4807-8668-3262A2941550}">
      <dgm:prSet phldrT="[文本]"/>
      <dgm:spPr/>
      <dgm:t>
        <a:bodyPr/>
        <a:lstStyle/>
        <a:p>
          <a:r>
            <a:rPr lang="zh-CN" altLang="en-US" dirty="0" smtClean="0"/>
            <a:t>反射定律</a:t>
          </a:r>
          <a:endParaRPr lang="zh-CN" altLang="en-US" dirty="0"/>
        </a:p>
      </dgm:t>
    </dgm:pt>
    <dgm:pt modelId="{3AED9D9D-2A3C-4EDE-B1D7-9DE0DDC1E0D0}" type="parTrans" cxnId="{2F07AF56-7967-4D89-87B9-C70CD19711E3}">
      <dgm:prSet/>
      <dgm:spPr/>
      <dgm:t>
        <a:bodyPr/>
        <a:lstStyle/>
        <a:p>
          <a:endParaRPr lang="zh-CN" altLang="en-US"/>
        </a:p>
      </dgm:t>
    </dgm:pt>
    <dgm:pt modelId="{07BF4959-454C-4823-8747-5EF0508A3363}" type="sibTrans" cxnId="{2F07AF56-7967-4D89-87B9-C70CD19711E3}">
      <dgm:prSet/>
      <dgm:spPr/>
      <dgm:t>
        <a:bodyPr/>
        <a:lstStyle/>
        <a:p>
          <a:endParaRPr lang="zh-CN" altLang="en-US"/>
        </a:p>
      </dgm:t>
    </dgm:pt>
    <dgm:pt modelId="{521AF876-FAB5-4EBD-AED3-6B19B8C73B45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反射定律内容</a:t>
          </a:r>
        </a:p>
      </dgm:t>
    </dgm:pt>
    <dgm:pt modelId="{BEA82F3D-8EBC-40DC-92AE-15DAA1496E08}" type="parTrans" cxnId="{5DF4243D-DED5-4E1A-BC98-441F2BF14693}">
      <dgm:prSet/>
      <dgm:spPr/>
    </dgm:pt>
    <dgm:pt modelId="{136D40ED-7E73-4777-92B3-DF82CB3D99EA}" type="sibTrans" cxnId="{5DF4243D-DED5-4E1A-BC98-441F2BF14693}">
      <dgm:prSet/>
      <dgm:spPr/>
    </dgm:pt>
    <dgm:pt modelId="{E31F4C65-C6A9-4DC8-AD5A-B399C5233CFB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反射定律应用</a:t>
          </a:r>
        </a:p>
      </dgm:t>
    </dgm:pt>
    <dgm:pt modelId="{1CF8521C-974C-4078-816B-8444372389E2}" type="parTrans" cxnId="{8E46A239-3091-4AE7-AAD7-B89C937DFADA}">
      <dgm:prSet/>
      <dgm:spPr/>
    </dgm:pt>
    <dgm:pt modelId="{9B344D84-E8E9-4CAC-803A-BC3622DF2DA6}" type="sibTrans" cxnId="{8E46A239-3091-4AE7-AAD7-B89C937DFADA}">
      <dgm:prSet/>
      <dgm:spPr/>
    </dgm:pt>
    <dgm:pt modelId="{EECB2A77-6999-4380-8263-C9FC811B1F1F}">
      <dgm:prSet phldrT="[文本]"/>
      <dgm:spPr/>
      <dgm:t>
        <a:bodyPr/>
        <a:lstStyle/>
        <a:p>
          <a:r>
            <a:rPr lang="zh-CN" altLang="en-US" dirty="0" smtClean="0"/>
            <a:t>镜面反射和漫反射</a:t>
          </a:r>
          <a:endParaRPr lang="zh-CN" altLang="en-US" dirty="0"/>
        </a:p>
      </dgm:t>
    </dgm:pt>
    <dgm:pt modelId="{BCB4A4A1-7E3D-40D9-9E73-555E57A703E6}" type="parTrans" cxnId="{BCD7748B-2699-46FD-B257-9256C32DAD8D}">
      <dgm:prSet/>
      <dgm:spPr/>
      <dgm:t>
        <a:bodyPr/>
        <a:lstStyle/>
        <a:p>
          <a:endParaRPr lang="zh-CN" altLang="en-US"/>
        </a:p>
      </dgm:t>
    </dgm:pt>
    <dgm:pt modelId="{E21193CC-BB8E-4DD1-B29F-386CC4A1770E}" type="sibTrans" cxnId="{BCD7748B-2699-46FD-B257-9256C32DAD8D}">
      <dgm:prSet/>
      <dgm:spPr/>
      <dgm:t>
        <a:bodyPr/>
        <a:lstStyle/>
        <a:p>
          <a:endParaRPr lang="zh-CN" altLang="en-US"/>
        </a:p>
      </dgm:t>
    </dgm:pt>
    <dgm:pt modelId="{59CEF1FA-B287-40AE-AC09-3314D070B8BE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镜面反射及其应用</a:t>
          </a:r>
        </a:p>
      </dgm:t>
    </dgm:pt>
    <dgm:pt modelId="{D71B5FD4-6838-4859-8403-AC923D36A422}" type="parTrans" cxnId="{2FB88432-8A6A-4657-BE00-52C679B333BA}">
      <dgm:prSet/>
      <dgm:spPr/>
    </dgm:pt>
    <dgm:pt modelId="{C2167951-DAAF-4621-A49F-4A03704609E8}" type="sibTrans" cxnId="{2FB88432-8A6A-4657-BE00-52C679B333BA}">
      <dgm:prSet/>
      <dgm:spPr/>
    </dgm:pt>
    <dgm:pt modelId="{1F37B23F-0A94-4A58-8EE3-2F6F6CB3AB75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漫反射及其应用</a:t>
          </a:r>
        </a:p>
      </dgm:t>
    </dgm:pt>
    <dgm:pt modelId="{1F03ABC7-0F67-4011-874D-FA731B67DC71}" type="parTrans" cxnId="{C9C34828-86E4-4F5A-8D56-44746D759863}">
      <dgm:prSet/>
      <dgm:spPr/>
    </dgm:pt>
    <dgm:pt modelId="{2E186E15-0CF2-4EB4-948D-4083E43A022D}" type="sibTrans" cxnId="{C9C34828-86E4-4F5A-8D56-44746D759863}">
      <dgm:prSet/>
      <dgm:spPr/>
    </dgm:pt>
    <dgm:pt modelId="{F2AA276C-D10B-4A39-BF83-1D47C2690829}" type="pres">
      <dgm:prSet presAssocID="{5F9E12C8-71F0-4776-9FD9-4A9F30ECAD8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A68AFB82-F8C9-4C43-AA72-DD38417FC1CF}" type="pres">
      <dgm:prSet presAssocID="{5C870B05-95B8-4217-8272-1AE0BFD9F8A5}" presName="hierRoot1" presStyleCnt="0">
        <dgm:presLayoutVars>
          <dgm:hierBranch val="init"/>
        </dgm:presLayoutVars>
      </dgm:prSet>
      <dgm:spPr/>
    </dgm:pt>
    <dgm:pt modelId="{C8C3D09D-BE46-47F4-8DE7-09C078ECC087}" type="pres">
      <dgm:prSet presAssocID="{5C870B05-95B8-4217-8272-1AE0BFD9F8A5}" presName="rootComposite1" presStyleCnt="0"/>
      <dgm:spPr/>
      <dgm:t>
        <a:bodyPr/>
        <a:lstStyle/>
        <a:p>
          <a:endParaRPr lang="zh-CN" altLang="en-US"/>
        </a:p>
      </dgm:t>
    </dgm:pt>
    <dgm:pt modelId="{6096ECF7-B93B-4ADC-A5EC-F9F7F5B17B39}" type="pres">
      <dgm:prSet presAssocID="{5C870B05-95B8-4217-8272-1AE0BFD9F8A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A08E7F4-9509-40B6-8DF6-F178CB5BF74E}" type="pres">
      <dgm:prSet presAssocID="{5C870B05-95B8-4217-8272-1AE0BFD9F8A5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83CB29E8-A992-44D2-BAD2-D473BD733258}" type="pres">
      <dgm:prSet presAssocID="{5C870B05-95B8-4217-8272-1AE0BFD9F8A5}" presName="hierChild2" presStyleCnt="0"/>
      <dgm:spPr/>
    </dgm:pt>
    <dgm:pt modelId="{899B360D-F090-45EB-90F6-42462B4D1B05}" type="pres">
      <dgm:prSet presAssocID="{B73BAB7B-360B-42FD-8060-C5862E7B9792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830E2DAC-D5AE-4FF9-AB8A-839D420F98E8}" type="pres">
      <dgm:prSet presAssocID="{C1A7AD9D-E170-47BE-902E-E935C1104CFB}" presName="hierRoot2" presStyleCnt="0">
        <dgm:presLayoutVars>
          <dgm:hierBranch val="init"/>
        </dgm:presLayoutVars>
      </dgm:prSet>
      <dgm:spPr/>
    </dgm:pt>
    <dgm:pt modelId="{E2255F03-BF21-4D85-BE8C-7982423AA331}" type="pres">
      <dgm:prSet presAssocID="{C1A7AD9D-E170-47BE-902E-E935C1104CFB}" presName="rootComposite" presStyleCnt="0"/>
      <dgm:spPr/>
      <dgm:t>
        <a:bodyPr/>
        <a:lstStyle/>
        <a:p>
          <a:endParaRPr lang="zh-CN" altLang="en-US"/>
        </a:p>
      </dgm:t>
    </dgm:pt>
    <dgm:pt modelId="{E90A169D-5C0E-4DEE-B2A0-2CCB10875064}" type="pres">
      <dgm:prSet presAssocID="{C1A7AD9D-E170-47BE-902E-E935C1104CF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288F613-58BA-400A-829C-E897CAC67453}" type="pres">
      <dgm:prSet presAssocID="{C1A7AD9D-E170-47BE-902E-E935C1104CFB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7FFE367A-A9CD-4179-B7C4-ADA9BF1B7756}" type="pres">
      <dgm:prSet presAssocID="{C1A7AD9D-E170-47BE-902E-E935C1104CFB}" presName="hierChild4" presStyleCnt="0"/>
      <dgm:spPr/>
    </dgm:pt>
    <dgm:pt modelId="{4D4FFB27-3AEC-49D4-A51C-A85DF075E787}" type="pres">
      <dgm:prSet presAssocID="{C1A7AD9D-E170-47BE-902E-E935C1104CFB}" presName="hierChild5" presStyleCnt="0"/>
      <dgm:spPr/>
    </dgm:pt>
    <dgm:pt modelId="{D8C69CC5-7620-4230-9822-D6776210BB25}" type="pres">
      <dgm:prSet presAssocID="{3AED9D9D-2A3C-4EDE-B1D7-9DE0DDC1E0D0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69FE3CFA-8F9D-4532-BCD0-D7F5D1FBB5DF}" type="pres">
      <dgm:prSet presAssocID="{AEA42D85-609F-4807-8668-3262A2941550}" presName="hierRoot2" presStyleCnt="0">
        <dgm:presLayoutVars>
          <dgm:hierBranch/>
        </dgm:presLayoutVars>
      </dgm:prSet>
      <dgm:spPr/>
    </dgm:pt>
    <dgm:pt modelId="{97A11995-B04A-4B21-A20E-ABDBA1204786}" type="pres">
      <dgm:prSet presAssocID="{AEA42D85-609F-4807-8668-3262A2941550}" presName="rootComposite" presStyleCnt="0"/>
      <dgm:spPr/>
      <dgm:t>
        <a:bodyPr/>
        <a:lstStyle/>
        <a:p>
          <a:endParaRPr lang="zh-CN" altLang="en-US"/>
        </a:p>
      </dgm:t>
    </dgm:pt>
    <dgm:pt modelId="{E866842F-1F71-4D2E-8201-D16CA8952422}" type="pres">
      <dgm:prSet presAssocID="{AEA42D85-609F-4807-8668-3262A2941550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CF1F99F-8592-4A50-A5CB-7B85BF8D0A8D}" type="pres">
      <dgm:prSet presAssocID="{AEA42D85-609F-4807-8668-3262A2941550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8A8FF00C-1B91-4DE2-9F20-D3FB3F3DC2DB}" type="pres">
      <dgm:prSet presAssocID="{AEA42D85-609F-4807-8668-3262A2941550}" presName="hierChild4" presStyleCnt="0"/>
      <dgm:spPr/>
    </dgm:pt>
    <dgm:pt modelId="{D6BB6AD8-E6CD-4C6A-97D2-6B011D22BDFD}" type="pres">
      <dgm:prSet presAssocID="{BEA82F3D-8EBC-40DC-92AE-15DAA1496E08}" presName="Name35" presStyleLbl="parChTrans1D3" presStyleIdx="0" presStyleCnt="4"/>
      <dgm:spPr/>
    </dgm:pt>
    <dgm:pt modelId="{884E6EB8-C4FE-429B-AF58-5B58C3C64A9B}" type="pres">
      <dgm:prSet presAssocID="{521AF876-FAB5-4EBD-AED3-6B19B8C73B45}" presName="hierRoot2" presStyleCnt="0">
        <dgm:presLayoutVars>
          <dgm:hierBranch val="init"/>
        </dgm:presLayoutVars>
      </dgm:prSet>
      <dgm:spPr/>
    </dgm:pt>
    <dgm:pt modelId="{55736191-11B5-41A9-97BB-ABB34D24BC6D}" type="pres">
      <dgm:prSet presAssocID="{521AF876-FAB5-4EBD-AED3-6B19B8C73B45}" presName="rootComposite" presStyleCnt="0"/>
      <dgm:spPr/>
      <dgm:t>
        <a:bodyPr/>
        <a:lstStyle/>
        <a:p>
          <a:endParaRPr lang="zh-CN" altLang="en-US"/>
        </a:p>
      </dgm:t>
    </dgm:pt>
    <dgm:pt modelId="{288E2D97-3074-47A4-88A7-856C6F528F2E}" type="pres">
      <dgm:prSet presAssocID="{521AF876-FAB5-4EBD-AED3-6B19B8C73B45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89D11D6-4E5F-4E61-A92E-111B3681E2B8}" type="pres">
      <dgm:prSet presAssocID="{521AF876-FAB5-4EBD-AED3-6B19B8C73B45}" presName="rootConnector" presStyleLbl="node3" presStyleIdx="0" presStyleCnt="4"/>
      <dgm:spPr/>
      <dgm:t>
        <a:bodyPr/>
        <a:lstStyle/>
        <a:p>
          <a:endParaRPr lang="zh-CN" altLang="en-US"/>
        </a:p>
      </dgm:t>
    </dgm:pt>
    <dgm:pt modelId="{9AB122BA-0FCD-42D9-B6D9-88E3CB3AE6A5}" type="pres">
      <dgm:prSet presAssocID="{521AF876-FAB5-4EBD-AED3-6B19B8C73B45}" presName="hierChild4" presStyleCnt="0"/>
      <dgm:spPr/>
    </dgm:pt>
    <dgm:pt modelId="{748C4E80-4F6A-484E-96DE-5C04AD5B381D}" type="pres">
      <dgm:prSet presAssocID="{521AF876-FAB5-4EBD-AED3-6B19B8C73B45}" presName="hierChild5" presStyleCnt="0"/>
      <dgm:spPr/>
    </dgm:pt>
    <dgm:pt modelId="{76ADDE9D-B2C0-468E-9B60-846265A8874D}" type="pres">
      <dgm:prSet presAssocID="{1CF8521C-974C-4078-816B-8444372389E2}" presName="Name35" presStyleLbl="parChTrans1D3" presStyleIdx="1" presStyleCnt="4"/>
      <dgm:spPr/>
    </dgm:pt>
    <dgm:pt modelId="{A4F7E30F-59E5-4E78-A461-93925B7C261E}" type="pres">
      <dgm:prSet presAssocID="{E31F4C65-C6A9-4DC8-AD5A-B399C5233CFB}" presName="hierRoot2" presStyleCnt="0">
        <dgm:presLayoutVars>
          <dgm:hierBranch val="init"/>
        </dgm:presLayoutVars>
      </dgm:prSet>
      <dgm:spPr/>
    </dgm:pt>
    <dgm:pt modelId="{89550498-EF96-48A2-941B-0A7D10134CD1}" type="pres">
      <dgm:prSet presAssocID="{E31F4C65-C6A9-4DC8-AD5A-B399C5233CFB}" presName="rootComposite" presStyleCnt="0"/>
      <dgm:spPr/>
      <dgm:t>
        <a:bodyPr/>
        <a:lstStyle/>
        <a:p>
          <a:endParaRPr lang="zh-CN" altLang="en-US"/>
        </a:p>
      </dgm:t>
    </dgm:pt>
    <dgm:pt modelId="{FF31A868-42A7-45EF-8300-97FD1FB200C1}" type="pres">
      <dgm:prSet presAssocID="{E31F4C65-C6A9-4DC8-AD5A-B399C5233CF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FF0412E-25A1-4CA8-8996-FA42104444A2}" type="pres">
      <dgm:prSet presAssocID="{E31F4C65-C6A9-4DC8-AD5A-B399C5233CFB}" presName="rootConnector" presStyleLbl="node3" presStyleIdx="1" presStyleCnt="4"/>
      <dgm:spPr/>
      <dgm:t>
        <a:bodyPr/>
        <a:lstStyle/>
        <a:p>
          <a:endParaRPr lang="zh-CN" altLang="en-US"/>
        </a:p>
      </dgm:t>
    </dgm:pt>
    <dgm:pt modelId="{6AAEEACE-3F47-423D-B341-73464DE7B1E1}" type="pres">
      <dgm:prSet presAssocID="{E31F4C65-C6A9-4DC8-AD5A-B399C5233CFB}" presName="hierChild4" presStyleCnt="0"/>
      <dgm:spPr/>
    </dgm:pt>
    <dgm:pt modelId="{B6A43FB5-70A0-41BF-82BC-59DBF265B440}" type="pres">
      <dgm:prSet presAssocID="{E31F4C65-C6A9-4DC8-AD5A-B399C5233CFB}" presName="hierChild5" presStyleCnt="0"/>
      <dgm:spPr/>
    </dgm:pt>
    <dgm:pt modelId="{63F48432-29A2-40B6-90A7-4A2CDAF2CFF0}" type="pres">
      <dgm:prSet presAssocID="{AEA42D85-609F-4807-8668-3262A2941550}" presName="hierChild5" presStyleCnt="0"/>
      <dgm:spPr/>
    </dgm:pt>
    <dgm:pt modelId="{F2063043-ED3B-4A13-974F-9BF2A8EC30BD}" type="pres">
      <dgm:prSet presAssocID="{BCB4A4A1-7E3D-40D9-9E73-555E57A703E6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8F6C651A-9699-4E80-A5D9-FC28F5CFBF4F}" type="pres">
      <dgm:prSet presAssocID="{EECB2A77-6999-4380-8263-C9FC811B1F1F}" presName="hierRoot2" presStyleCnt="0">
        <dgm:presLayoutVars>
          <dgm:hierBranch val="init"/>
        </dgm:presLayoutVars>
      </dgm:prSet>
      <dgm:spPr/>
    </dgm:pt>
    <dgm:pt modelId="{F1C06267-C2F9-4F8A-892A-D4BBBCB0909A}" type="pres">
      <dgm:prSet presAssocID="{EECB2A77-6999-4380-8263-C9FC811B1F1F}" presName="rootComposite" presStyleCnt="0"/>
      <dgm:spPr/>
      <dgm:t>
        <a:bodyPr/>
        <a:lstStyle/>
        <a:p>
          <a:endParaRPr lang="zh-CN" altLang="en-US"/>
        </a:p>
      </dgm:t>
    </dgm:pt>
    <dgm:pt modelId="{90FBC584-B2D6-4BEE-806E-B56EF07F2810}" type="pres">
      <dgm:prSet presAssocID="{EECB2A77-6999-4380-8263-C9FC811B1F1F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9D42C57-4B0D-420C-A673-43A6223DB2DE}" type="pres">
      <dgm:prSet presAssocID="{EECB2A77-6999-4380-8263-C9FC811B1F1F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140FD6FA-69FC-4CCE-85C6-B47C117C5DBC}" type="pres">
      <dgm:prSet presAssocID="{EECB2A77-6999-4380-8263-C9FC811B1F1F}" presName="hierChild4" presStyleCnt="0"/>
      <dgm:spPr/>
    </dgm:pt>
    <dgm:pt modelId="{3A8EEE81-597A-411B-8A79-D02BE3896077}" type="pres">
      <dgm:prSet presAssocID="{D71B5FD4-6838-4859-8403-AC923D36A422}" presName="Name37" presStyleLbl="parChTrans1D3" presStyleIdx="2" presStyleCnt="4"/>
      <dgm:spPr/>
    </dgm:pt>
    <dgm:pt modelId="{2A99A832-69D5-4073-BD23-D5A0921967E4}" type="pres">
      <dgm:prSet presAssocID="{59CEF1FA-B287-40AE-AC09-3314D070B8BE}" presName="hierRoot2" presStyleCnt="0">
        <dgm:presLayoutVars>
          <dgm:hierBranch val="init"/>
        </dgm:presLayoutVars>
      </dgm:prSet>
      <dgm:spPr/>
    </dgm:pt>
    <dgm:pt modelId="{B9A4C29C-4F27-4980-A35E-AC6509F73530}" type="pres">
      <dgm:prSet presAssocID="{59CEF1FA-B287-40AE-AC09-3314D070B8BE}" presName="rootComposite" presStyleCnt="0"/>
      <dgm:spPr/>
      <dgm:t>
        <a:bodyPr/>
        <a:lstStyle/>
        <a:p>
          <a:endParaRPr lang="zh-CN" altLang="en-US"/>
        </a:p>
      </dgm:t>
    </dgm:pt>
    <dgm:pt modelId="{F23C2FCF-0C66-4C9D-A18D-EE90528D4D52}" type="pres">
      <dgm:prSet presAssocID="{59CEF1FA-B287-40AE-AC09-3314D070B8BE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3D88D7D-2337-4C36-9385-6B4F61627CDC}" type="pres">
      <dgm:prSet presAssocID="{59CEF1FA-B287-40AE-AC09-3314D070B8BE}" presName="rootConnector" presStyleLbl="node3" presStyleIdx="2" presStyleCnt="4"/>
      <dgm:spPr/>
      <dgm:t>
        <a:bodyPr/>
        <a:lstStyle/>
        <a:p>
          <a:endParaRPr lang="zh-CN" altLang="en-US"/>
        </a:p>
      </dgm:t>
    </dgm:pt>
    <dgm:pt modelId="{0CD38D9F-318B-4F28-8CA8-F723E470100E}" type="pres">
      <dgm:prSet presAssocID="{59CEF1FA-B287-40AE-AC09-3314D070B8BE}" presName="hierChild4" presStyleCnt="0"/>
      <dgm:spPr/>
    </dgm:pt>
    <dgm:pt modelId="{D5564976-644E-4D74-9081-00E94A6A99C4}" type="pres">
      <dgm:prSet presAssocID="{59CEF1FA-B287-40AE-AC09-3314D070B8BE}" presName="hierChild5" presStyleCnt="0"/>
      <dgm:spPr/>
    </dgm:pt>
    <dgm:pt modelId="{703E624B-909C-4BF0-892D-BAC67D70F94C}" type="pres">
      <dgm:prSet presAssocID="{1F03ABC7-0F67-4011-874D-FA731B67DC71}" presName="Name37" presStyleLbl="parChTrans1D3" presStyleIdx="3" presStyleCnt="4"/>
      <dgm:spPr/>
    </dgm:pt>
    <dgm:pt modelId="{FEDC456A-47F6-4B70-ABA7-B18566F51CE8}" type="pres">
      <dgm:prSet presAssocID="{1F37B23F-0A94-4A58-8EE3-2F6F6CB3AB75}" presName="hierRoot2" presStyleCnt="0">
        <dgm:presLayoutVars>
          <dgm:hierBranch val="init"/>
        </dgm:presLayoutVars>
      </dgm:prSet>
      <dgm:spPr/>
    </dgm:pt>
    <dgm:pt modelId="{00B80DA0-802A-4550-8C5F-039D5604F009}" type="pres">
      <dgm:prSet presAssocID="{1F37B23F-0A94-4A58-8EE3-2F6F6CB3AB75}" presName="rootComposite" presStyleCnt="0"/>
      <dgm:spPr/>
      <dgm:t>
        <a:bodyPr/>
        <a:lstStyle/>
        <a:p>
          <a:endParaRPr lang="zh-CN" altLang="en-US"/>
        </a:p>
      </dgm:t>
    </dgm:pt>
    <dgm:pt modelId="{7BBDDB22-5F2C-420A-A4D5-9C7CF92DF434}" type="pres">
      <dgm:prSet presAssocID="{1F37B23F-0A94-4A58-8EE3-2F6F6CB3AB75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266C649-FADF-40BE-B78F-F4137B24B4C4}" type="pres">
      <dgm:prSet presAssocID="{1F37B23F-0A94-4A58-8EE3-2F6F6CB3AB75}" presName="rootConnector" presStyleLbl="node3" presStyleIdx="3" presStyleCnt="4"/>
      <dgm:spPr/>
      <dgm:t>
        <a:bodyPr/>
        <a:lstStyle/>
        <a:p>
          <a:endParaRPr lang="zh-CN" altLang="en-US"/>
        </a:p>
      </dgm:t>
    </dgm:pt>
    <dgm:pt modelId="{209830BF-362B-419B-9B26-8FC06FAEC7CB}" type="pres">
      <dgm:prSet presAssocID="{1F37B23F-0A94-4A58-8EE3-2F6F6CB3AB75}" presName="hierChild4" presStyleCnt="0"/>
      <dgm:spPr/>
    </dgm:pt>
    <dgm:pt modelId="{E9AF0531-7C2B-48D7-BFF3-6CA095116B81}" type="pres">
      <dgm:prSet presAssocID="{1F37B23F-0A94-4A58-8EE3-2F6F6CB3AB75}" presName="hierChild5" presStyleCnt="0"/>
      <dgm:spPr/>
    </dgm:pt>
    <dgm:pt modelId="{7C19D5D4-EB6F-4FE0-8125-C6E920DF18EE}" type="pres">
      <dgm:prSet presAssocID="{EECB2A77-6999-4380-8263-C9FC811B1F1F}" presName="hierChild5" presStyleCnt="0"/>
      <dgm:spPr/>
    </dgm:pt>
    <dgm:pt modelId="{86B236DE-7DBD-44D9-92B8-60D2D9779456}" type="pres">
      <dgm:prSet presAssocID="{5C870B05-95B8-4217-8272-1AE0BFD9F8A5}" presName="hierChild3" presStyleCnt="0"/>
      <dgm:spPr/>
    </dgm:pt>
  </dgm:ptLst>
  <dgm:cxnLst>
    <dgm:cxn modelId="{1A553C8D-2971-4A1C-8185-B09753680AEF}" type="presOf" srcId="{BCB4A4A1-7E3D-40D9-9E73-555E57A703E6}" destId="{F2063043-ED3B-4A13-974F-9BF2A8EC30BD}" srcOrd="0" destOrd="0" presId="urn:microsoft.com/office/officeart/2005/8/layout/orgChart1#1"/>
    <dgm:cxn modelId="{BA5A57E1-AFE4-4CEF-A3D8-6F0214AF24BC}" type="presOf" srcId="{1F03ABC7-0F67-4011-874D-FA731B67DC71}" destId="{703E624B-909C-4BF0-892D-BAC67D70F94C}" srcOrd="0" destOrd="0" presId="urn:microsoft.com/office/officeart/2005/8/layout/orgChart1#1"/>
    <dgm:cxn modelId="{1FD9457C-E4DD-415C-970B-1C8CC2F376D7}" type="presOf" srcId="{EECB2A77-6999-4380-8263-C9FC811B1F1F}" destId="{90FBC584-B2D6-4BEE-806E-B56EF07F2810}" srcOrd="0" destOrd="0" presId="urn:microsoft.com/office/officeart/2005/8/layout/orgChart1#1"/>
    <dgm:cxn modelId="{A5423EEE-EFA6-42FD-B245-BEECBE499D62}" type="presOf" srcId="{BEA82F3D-8EBC-40DC-92AE-15DAA1496E08}" destId="{D6BB6AD8-E6CD-4C6A-97D2-6B011D22BDFD}" srcOrd="0" destOrd="0" presId="urn:microsoft.com/office/officeart/2005/8/layout/orgChart1#1"/>
    <dgm:cxn modelId="{B29906DD-91D9-4065-A3C4-DB6907E535E7}" type="presOf" srcId="{E31F4C65-C6A9-4DC8-AD5A-B399C5233CFB}" destId="{FF31A868-42A7-45EF-8300-97FD1FB200C1}" srcOrd="0" destOrd="0" presId="urn:microsoft.com/office/officeart/2005/8/layout/orgChart1#1"/>
    <dgm:cxn modelId="{600E6CDB-2402-4EFB-93AB-D79522EC7BAA}" type="presOf" srcId="{521AF876-FAB5-4EBD-AED3-6B19B8C73B45}" destId="{288E2D97-3074-47A4-88A7-856C6F528F2E}" srcOrd="0" destOrd="0" presId="urn:microsoft.com/office/officeart/2005/8/layout/orgChart1#1"/>
    <dgm:cxn modelId="{8E46A239-3091-4AE7-AAD7-B89C937DFADA}" srcId="{AEA42D85-609F-4807-8668-3262A2941550}" destId="{E31F4C65-C6A9-4DC8-AD5A-B399C5233CFB}" srcOrd="1" destOrd="0" parTransId="{1CF8521C-974C-4078-816B-8444372389E2}" sibTransId="{9B344D84-E8E9-4CAC-803A-BC3622DF2DA6}"/>
    <dgm:cxn modelId="{151E6A1F-84BB-4F49-A76D-D30295A693A7}" type="presOf" srcId="{3AED9D9D-2A3C-4EDE-B1D7-9DE0DDC1E0D0}" destId="{D8C69CC5-7620-4230-9822-D6776210BB25}" srcOrd="0" destOrd="0" presId="urn:microsoft.com/office/officeart/2005/8/layout/orgChart1#1"/>
    <dgm:cxn modelId="{3A317020-8267-49A4-8512-62540A430E90}" type="presOf" srcId="{D71B5FD4-6838-4859-8403-AC923D36A422}" destId="{3A8EEE81-597A-411B-8A79-D02BE3896077}" srcOrd="0" destOrd="0" presId="urn:microsoft.com/office/officeart/2005/8/layout/orgChart1#1"/>
    <dgm:cxn modelId="{C9C34828-86E4-4F5A-8D56-44746D759863}" srcId="{EECB2A77-6999-4380-8263-C9FC811B1F1F}" destId="{1F37B23F-0A94-4A58-8EE3-2F6F6CB3AB75}" srcOrd="1" destOrd="0" parTransId="{1F03ABC7-0F67-4011-874D-FA731B67DC71}" sibTransId="{2E186E15-0CF2-4EB4-948D-4083E43A022D}"/>
    <dgm:cxn modelId="{E6E810F1-61E3-4CDF-B6B5-E8C1F4CF027A}" type="presOf" srcId="{E31F4C65-C6A9-4DC8-AD5A-B399C5233CFB}" destId="{CFF0412E-25A1-4CA8-8996-FA42104444A2}" srcOrd="1" destOrd="0" presId="urn:microsoft.com/office/officeart/2005/8/layout/orgChart1#1"/>
    <dgm:cxn modelId="{2FB88432-8A6A-4657-BE00-52C679B333BA}" srcId="{EECB2A77-6999-4380-8263-C9FC811B1F1F}" destId="{59CEF1FA-B287-40AE-AC09-3314D070B8BE}" srcOrd="0" destOrd="0" parTransId="{D71B5FD4-6838-4859-8403-AC923D36A422}" sibTransId="{C2167951-DAAF-4621-A49F-4A03704609E8}"/>
    <dgm:cxn modelId="{F03F7459-C422-4D23-B23D-B16E105E0038}" type="presOf" srcId="{59CEF1FA-B287-40AE-AC09-3314D070B8BE}" destId="{F23C2FCF-0C66-4C9D-A18D-EE90528D4D52}" srcOrd="0" destOrd="0" presId="urn:microsoft.com/office/officeart/2005/8/layout/orgChart1#1"/>
    <dgm:cxn modelId="{BCD7748B-2699-46FD-B257-9256C32DAD8D}" srcId="{5C870B05-95B8-4217-8272-1AE0BFD9F8A5}" destId="{EECB2A77-6999-4380-8263-C9FC811B1F1F}" srcOrd="2" destOrd="0" parTransId="{BCB4A4A1-7E3D-40D9-9E73-555E57A703E6}" sibTransId="{E21193CC-BB8E-4DD1-B29F-386CC4A1770E}"/>
    <dgm:cxn modelId="{5DF4243D-DED5-4E1A-BC98-441F2BF14693}" srcId="{AEA42D85-609F-4807-8668-3262A2941550}" destId="{521AF876-FAB5-4EBD-AED3-6B19B8C73B45}" srcOrd="0" destOrd="0" parTransId="{BEA82F3D-8EBC-40DC-92AE-15DAA1496E08}" sibTransId="{136D40ED-7E73-4777-92B3-DF82CB3D99EA}"/>
    <dgm:cxn modelId="{EB5B7825-51F4-4F1C-B244-8D0F66183E78}" type="presOf" srcId="{5C870B05-95B8-4217-8272-1AE0BFD9F8A5}" destId="{5A08E7F4-9509-40B6-8DF6-F178CB5BF74E}" srcOrd="1" destOrd="0" presId="urn:microsoft.com/office/officeart/2005/8/layout/orgChart1#1"/>
    <dgm:cxn modelId="{2F07AF56-7967-4D89-87B9-C70CD19711E3}" srcId="{5C870B05-95B8-4217-8272-1AE0BFD9F8A5}" destId="{AEA42D85-609F-4807-8668-3262A2941550}" srcOrd="1" destOrd="0" parTransId="{3AED9D9D-2A3C-4EDE-B1D7-9DE0DDC1E0D0}" sibTransId="{07BF4959-454C-4823-8747-5EF0508A3363}"/>
    <dgm:cxn modelId="{3C52EFAD-83CB-45AD-B088-EA307AD31E1B}" type="presOf" srcId="{521AF876-FAB5-4EBD-AED3-6B19B8C73B45}" destId="{089D11D6-4E5F-4E61-A92E-111B3681E2B8}" srcOrd="1" destOrd="0" presId="urn:microsoft.com/office/officeart/2005/8/layout/orgChart1#1"/>
    <dgm:cxn modelId="{1DDB770E-421D-48FF-A4AB-0326F01D48F0}" type="presOf" srcId="{1F37B23F-0A94-4A58-8EE3-2F6F6CB3AB75}" destId="{7BBDDB22-5F2C-420A-A4D5-9C7CF92DF434}" srcOrd="0" destOrd="0" presId="urn:microsoft.com/office/officeart/2005/8/layout/orgChart1#1"/>
    <dgm:cxn modelId="{34869507-9A73-4C22-8A3E-24E0A917FC6A}" srcId="{5C870B05-95B8-4217-8272-1AE0BFD9F8A5}" destId="{C1A7AD9D-E170-47BE-902E-E935C1104CFB}" srcOrd="0" destOrd="0" parTransId="{B73BAB7B-360B-42FD-8060-C5862E7B9792}" sibTransId="{7BEE621F-CD8D-4DAD-B9A0-C5FFBD5C47FE}"/>
    <dgm:cxn modelId="{D2D421A9-0AA7-4360-AC8C-6BB3F1AB79DD}" type="presOf" srcId="{1CF8521C-974C-4078-816B-8444372389E2}" destId="{76ADDE9D-B2C0-468E-9B60-846265A8874D}" srcOrd="0" destOrd="0" presId="urn:microsoft.com/office/officeart/2005/8/layout/orgChart1#1"/>
    <dgm:cxn modelId="{0D2A7AEF-7418-40A2-B57E-457839A8C4BD}" type="presOf" srcId="{AEA42D85-609F-4807-8668-3262A2941550}" destId="{3CF1F99F-8592-4A50-A5CB-7B85BF8D0A8D}" srcOrd="1" destOrd="0" presId="urn:microsoft.com/office/officeart/2005/8/layout/orgChart1#1"/>
    <dgm:cxn modelId="{C18AB970-8028-4229-A86C-AC6120543083}" type="presOf" srcId="{EECB2A77-6999-4380-8263-C9FC811B1F1F}" destId="{A9D42C57-4B0D-420C-A673-43A6223DB2DE}" srcOrd="1" destOrd="0" presId="urn:microsoft.com/office/officeart/2005/8/layout/orgChart1#1"/>
    <dgm:cxn modelId="{724E4534-54D5-4241-B6EA-265541CE52F2}" type="presOf" srcId="{B73BAB7B-360B-42FD-8060-C5862E7B9792}" destId="{899B360D-F090-45EB-90F6-42462B4D1B05}" srcOrd="0" destOrd="0" presId="urn:microsoft.com/office/officeart/2005/8/layout/orgChart1#1"/>
    <dgm:cxn modelId="{374D81A5-3CDF-4167-94CC-BD33E8A21EDA}" type="presOf" srcId="{AEA42D85-609F-4807-8668-3262A2941550}" destId="{E866842F-1F71-4D2E-8201-D16CA8952422}" srcOrd="0" destOrd="0" presId="urn:microsoft.com/office/officeart/2005/8/layout/orgChart1#1"/>
    <dgm:cxn modelId="{9D78A63D-20B0-41D4-BBDA-82886FDEDF4F}" type="presOf" srcId="{C1A7AD9D-E170-47BE-902E-E935C1104CFB}" destId="{E90A169D-5C0E-4DEE-B2A0-2CCB10875064}" srcOrd="0" destOrd="0" presId="urn:microsoft.com/office/officeart/2005/8/layout/orgChart1#1"/>
    <dgm:cxn modelId="{164A70EB-9C23-45D5-A850-6C389D692E99}" type="presOf" srcId="{5C870B05-95B8-4217-8272-1AE0BFD9F8A5}" destId="{6096ECF7-B93B-4ADC-A5EC-F9F7F5B17B39}" srcOrd="0" destOrd="0" presId="urn:microsoft.com/office/officeart/2005/8/layout/orgChart1#1"/>
    <dgm:cxn modelId="{E4DAF26A-8ED1-4E45-A17D-E7321C885682}" type="presOf" srcId="{59CEF1FA-B287-40AE-AC09-3314D070B8BE}" destId="{13D88D7D-2337-4C36-9385-6B4F61627CDC}" srcOrd="1" destOrd="0" presId="urn:microsoft.com/office/officeart/2005/8/layout/orgChart1#1"/>
    <dgm:cxn modelId="{7E282456-4028-4F8D-82C4-BCCAE001B30C}" type="presOf" srcId="{1F37B23F-0A94-4A58-8EE3-2F6F6CB3AB75}" destId="{4266C649-FADF-40BE-B78F-F4137B24B4C4}" srcOrd="1" destOrd="0" presId="urn:microsoft.com/office/officeart/2005/8/layout/orgChart1#1"/>
    <dgm:cxn modelId="{19CA2CBF-1116-454F-A202-C3C6A1A27121}" srcId="{5F9E12C8-71F0-4776-9FD9-4A9F30ECAD8D}" destId="{5C870B05-95B8-4217-8272-1AE0BFD9F8A5}" srcOrd="0" destOrd="0" parTransId="{AF78A07C-00D8-45C8-BDF2-9E8AB039746E}" sibTransId="{8DBC504D-7386-4E73-AD6F-43EA687214DB}"/>
    <dgm:cxn modelId="{ED2E85A0-9479-413A-895F-93DD47F9322D}" type="presOf" srcId="{5F9E12C8-71F0-4776-9FD9-4A9F30ECAD8D}" destId="{F2AA276C-D10B-4A39-BF83-1D47C2690829}" srcOrd="0" destOrd="0" presId="urn:microsoft.com/office/officeart/2005/8/layout/orgChart1#1"/>
    <dgm:cxn modelId="{02DAF2D5-4C69-491A-80A6-40848BD609E4}" type="presOf" srcId="{C1A7AD9D-E170-47BE-902E-E935C1104CFB}" destId="{5288F613-58BA-400A-829C-E897CAC67453}" srcOrd="1" destOrd="0" presId="urn:microsoft.com/office/officeart/2005/8/layout/orgChart1#1"/>
    <dgm:cxn modelId="{B05B81EF-D76E-4E58-90BF-64E11BC3BA15}" type="presParOf" srcId="{F2AA276C-D10B-4A39-BF83-1D47C2690829}" destId="{A68AFB82-F8C9-4C43-AA72-DD38417FC1CF}" srcOrd="0" destOrd="0" presId="urn:microsoft.com/office/officeart/2005/8/layout/orgChart1#1"/>
    <dgm:cxn modelId="{25AE6CB7-7356-4BB0-9EEE-7B093F5D34E6}" type="presParOf" srcId="{A68AFB82-F8C9-4C43-AA72-DD38417FC1CF}" destId="{C8C3D09D-BE46-47F4-8DE7-09C078ECC087}" srcOrd="0" destOrd="0" presId="urn:microsoft.com/office/officeart/2005/8/layout/orgChart1#1"/>
    <dgm:cxn modelId="{C7B5133B-4557-482E-8A11-0130CE2E8532}" type="presParOf" srcId="{C8C3D09D-BE46-47F4-8DE7-09C078ECC087}" destId="{6096ECF7-B93B-4ADC-A5EC-F9F7F5B17B39}" srcOrd="0" destOrd="0" presId="urn:microsoft.com/office/officeart/2005/8/layout/orgChart1#1"/>
    <dgm:cxn modelId="{48D88CB9-D103-42B7-B14B-801FDA6AD7CE}" type="presParOf" srcId="{C8C3D09D-BE46-47F4-8DE7-09C078ECC087}" destId="{5A08E7F4-9509-40B6-8DF6-F178CB5BF74E}" srcOrd="1" destOrd="0" presId="urn:microsoft.com/office/officeart/2005/8/layout/orgChart1#1"/>
    <dgm:cxn modelId="{83C11823-70EF-4CEE-AB47-E8DC0A723725}" type="presParOf" srcId="{A68AFB82-F8C9-4C43-AA72-DD38417FC1CF}" destId="{83CB29E8-A992-44D2-BAD2-D473BD733258}" srcOrd="1" destOrd="0" presId="urn:microsoft.com/office/officeart/2005/8/layout/orgChart1#1"/>
    <dgm:cxn modelId="{640ED823-9695-4C15-B578-B7D87070404F}" type="presParOf" srcId="{83CB29E8-A992-44D2-BAD2-D473BD733258}" destId="{899B360D-F090-45EB-90F6-42462B4D1B05}" srcOrd="0" destOrd="0" presId="urn:microsoft.com/office/officeart/2005/8/layout/orgChart1#1"/>
    <dgm:cxn modelId="{4B5BF030-284E-4C3E-A0EE-574BC9700D01}" type="presParOf" srcId="{83CB29E8-A992-44D2-BAD2-D473BD733258}" destId="{830E2DAC-D5AE-4FF9-AB8A-839D420F98E8}" srcOrd="1" destOrd="0" presId="urn:microsoft.com/office/officeart/2005/8/layout/orgChart1#1"/>
    <dgm:cxn modelId="{FEF5AE73-BE7E-4A7D-BE29-A713112970DB}" type="presParOf" srcId="{830E2DAC-D5AE-4FF9-AB8A-839D420F98E8}" destId="{E2255F03-BF21-4D85-BE8C-7982423AA331}" srcOrd="0" destOrd="0" presId="urn:microsoft.com/office/officeart/2005/8/layout/orgChart1#1"/>
    <dgm:cxn modelId="{16BBAC47-9560-47AC-9574-F5D60486415F}" type="presParOf" srcId="{E2255F03-BF21-4D85-BE8C-7982423AA331}" destId="{E90A169D-5C0E-4DEE-B2A0-2CCB10875064}" srcOrd="0" destOrd="0" presId="urn:microsoft.com/office/officeart/2005/8/layout/orgChart1#1"/>
    <dgm:cxn modelId="{1C077E32-D27E-4DEB-9544-B87142235ED8}" type="presParOf" srcId="{E2255F03-BF21-4D85-BE8C-7982423AA331}" destId="{5288F613-58BA-400A-829C-E897CAC67453}" srcOrd="1" destOrd="0" presId="urn:microsoft.com/office/officeart/2005/8/layout/orgChart1#1"/>
    <dgm:cxn modelId="{3E1198FE-4603-47CC-881D-7938B0589B14}" type="presParOf" srcId="{830E2DAC-D5AE-4FF9-AB8A-839D420F98E8}" destId="{7FFE367A-A9CD-4179-B7C4-ADA9BF1B7756}" srcOrd="1" destOrd="0" presId="urn:microsoft.com/office/officeart/2005/8/layout/orgChart1#1"/>
    <dgm:cxn modelId="{DB9909BC-8F0E-41AF-BB4E-2B311AA83228}" type="presParOf" srcId="{830E2DAC-D5AE-4FF9-AB8A-839D420F98E8}" destId="{4D4FFB27-3AEC-49D4-A51C-A85DF075E787}" srcOrd="2" destOrd="0" presId="urn:microsoft.com/office/officeart/2005/8/layout/orgChart1#1"/>
    <dgm:cxn modelId="{FAC6FE83-B218-4844-BDB2-156BB24A3DD9}" type="presParOf" srcId="{83CB29E8-A992-44D2-BAD2-D473BD733258}" destId="{D8C69CC5-7620-4230-9822-D6776210BB25}" srcOrd="2" destOrd="0" presId="urn:microsoft.com/office/officeart/2005/8/layout/orgChart1#1"/>
    <dgm:cxn modelId="{2830E1E2-E280-43E7-AB27-9093487224C8}" type="presParOf" srcId="{83CB29E8-A992-44D2-BAD2-D473BD733258}" destId="{69FE3CFA-8F9D-4532-BCD0-D7F5D1FBB5DF}" srcOrd="3" destOrd="0" presId="urn:microsoft.com/office/officeart/2005/8/layout/orgChart1#1"/>
    <dgm:cxn modelId="{D9E9F1A5-1D14-4692-BEEA-0B8E3EE0A3B0}" type="presParOf" srcId="{69FE3CFA-8F9D-4532-BCD0-D7F5D1FBB5DF}" destId="{97A11995-B04A-4B21-A20E-ABDBA1204786}" srcOrd="0" destOrd="0" presId="urn:microsoft.com/office/officeart/2005/8/layout/orgChart1#1"/>
    <dgm:cxn modelId="{F27FDE02-288F-4933-8292-60ECEF8489BA}" type="presParOf" srcId="{97A11995-B04A-4B21-A20E-ABDBA1204786}" destId="{E866842F-1F71-4D2E-8201-D16CA8952422}" srcOrd="0" destOrd="0" presId="urn:microsoft.com/office/officeart/2005/8/layout/orgChart1#1"/>
    <dgm:cxn modelId="{C9135E65-CC2D-42EF-BD21-B22261186F18}" type="presParOf" srcId="{97A11995-B04A-4B21-A20E-ABDBA1204786}" destId="{3CF1F99F-8592-4A50-A5CB-7B85BF8D0A8D}" srcOrd="1" destOrd="0" presId="urn:microsoft.com/office/officeart/2005/8/layout/orgChart1#1"/>
    <dgm:cxn modelId="{8A1002CA-086D-4AC7-A67D-8EAE6F1063FD}" type="presParOf" srcId="{69FE3CFA-8F9D-4532-BCD0-D7F5D1FBB5DF}" destId="{8A8FF00C-1B91-4DE2-9F20-D3FB3F3DC2DB}" srcOrd="1" destOrd="0" presId="urn:microsoft.com/office/officeart/2005/8/layout/orgChart1#1"/>
    <dgm:cxn modelId="{29CD391C-BE31-4235-85F7-602A61B40987}" type="presParOf" srcId="{8A8FF00C-1B91-4DE2-9F20-D3FB3F3DC2DB}" destId="{D6BB6AD8-E6CD-4C6A-97D2-6B011D22BDFD}" srcOrd="0" destOrd="0" presId="urn:microsoft.com/office/officeart/2005/8/layout/orgChart1#1"/>
    <dgm:cxn modelId="{04A15BE6-71A7-406A-860D-9CC34583F78A}" type="presParOf" srcId="{8A8FF00C-1B91-4DE2-9F20-D3FB3F3DC2DB}" destId="{884E6EB8-C4FE-429B-AF58-5B58C3C64A9B}" srcOrd="1" destOrd="0" presId="urn:microsoft.com/office/officeart/2005/8/layout/orgChart1#1"/>
    <dgm:cxn modelId="{F4636A38-47B9-44EA-B222-5B33515EBE06}" type="presParOf" srcId="{884E6EB8-C4FE-429B-AF58-5B58C3C64A9B}" destId="{55736191-11B5-41A9-97BB-ABB34D24BC6D}" srcOrd="0" destOrd="0" presId="urn:microsoft.com/office/officeart/2005/8/layout/orgChart1#1"/>
    <dgm:cxn modelId="{D73A8039-93CA-4F45-8224-8A9F8B53A0E9}" type="presParOf" srcId="{55736191-11B5-41A9-97BB-ABB34D24BC6D}" destId="{288E2D97-3074-47A4-88A7-856C6F528F2E}" srcOrd="0" destOrd="0" presId="urn:microsoft.com/office/officeart/2005/8/layout/orgChart1#1"/>
    <dgm:cxn modelId="{1CCF10E8-1BAE-4409-AC9B-3A78559A4ED5}" type="presParOf" srcId="{55736191-11B5-41A9-97BB-ABB34D24BC6D}" destId="{089D11D6-4E5F-4E61-A92E-111B3681E2B8}" srcOrd="1" destOrd="0" presId="urn:microsoft.com/office/officeart/2005/8/layout/orgChart1#1"/>
    <dgm:cxn modelId="{58FE8E46-F492-491A-B0DA-684A58688CA3}" type="presParOf" srcId="{884E6EB8-C4FE-429B-AF58-5B58C3C64A9B}" destId="{9AB122BA-0FCD-42D9-B6D9-88E3CB3AE6A5}" srcOrd="1" destOrd="0" presId="urn:microsoft.com/office/officeart/2005/8/layout/orgChart1#1"/>
    <dgm:cxn modelId="{73045B17-A9B4-4B10-931F-C409E7CBEFF3}" type="presParOf" srcId="{884E6EB8-C4FE-429B-AF58-5B58C3C64A9B}" destId="{748C4E80-4F6A-484E-96DE-5C04AD5B381D}" srcOrd="2" destOrd="0" presId="urn:microsoft.com/office/officeart/2005/8/layout/orgChart1#1"/>
    <dgm:cxn modelId="{78854E66-1C04-440B-AB9C-638B4D9C8210}" type="presParOf" srcId="{8A8FF00C-1B91-4DE2-9F20-D3FB3F3DC2DB}" destId="{76ADDE9D-B2C0-468E-9B60-846265A8874D}" srcOrd="2" destOrd="0" presId="urn:microsoft.com/office/officeart/2005/8/layout/orgChart1#1"/>
    <dgm:cxn modelId="{6C5DBE89-6E0C-4BEC-B068-A63BA48F629B}" type="presParOf" srcId="{8A8FF00C-1B91-4DE2-9F20-D3FB3F3DC2DB}" destId="{A4F7E30F-59E5-4E78-A461-93925B7C261E}" srcOrd="3" destOrd="0" presId="urn:microsoft.com/office/officeart/2005/8/layout/orgChart1#1"/>
    <dgm:cxn modelId="{89F14781-47F7-4A5A-8AAB-39FD9EE618A5}" type="presParOf" srcId="{A4F7E30F-59E5-4E78-A461-93925B7C261E}" destId="{89550498-EF96-48A2-941B-0A7D10134CD1}" srcOrd="0" destOrd="0" presId="urn:microsoft.com/office/officeart/2005/8/layout/orgChart1#1"/>
    <dgm:cxn modelId="{F095D28F-27E7-47BA-9A2F-129BFCFD2B50}" type="presParOf" srcId="{89550498-EF96-48A2-941B-0A7D10134CD1}" destId="{FF31A868-42A7-45EF-8300-97FD1FB200C1}" srcOrd="0" destOrd="0" presId="urn:microsoft.com/office/officeart/2005/8/layout/orgChart1#1"/>
    <dgm:cxn modelId="{1BFD1B92-47B0-4622-B727-5996B22585EA}" type="presParOf" srcId="{89550498-EF96-48A2-941B-0A7D10134CD1}" destId="{CFF0412E-25A1-4CA8-8996-FA42104444A2}" srcOrd="1" destOrd="0" presId="urn:microsoft.com/office/officeart/2005/8/layout/orgChart1#1"/>
    <dgm:cxn modelId="{BA0045FD-1582-4F81-BF91-17961CFE234B}" type="presParOf" srcId="{A4F7E30F-59E5-4E78-A461-93925B7C261E}" destId="{6AAEEACE-3F47-423D-B341-73464DE7B1E1}" srcOrd="1" destOrd="0" presId="urn:microsoft.com/office/officeart/2005/8/layout/orgChart1#1"/>
    <dgm:cxn modelId="{637D25BA-A8A9-449D-9C03-DE1456780FBF}" type="presParOf" srcId="{A4F7E30F-59E5-4E78-A461-93925B7C261E}" destId="{B6A43FB5-70A0-41BF-82BC-59DBF265B440}" srcOrd="2" destOrd="0" presId="urn:microsoft.com/office/officeart/2005/8/layout/orgChart1#1"/>
    <dgm:cxn modelId="{8F279636-2BE7-45F8-92E1-A0DA3D57B596}" type="presParOf" srcId="{69FE3CFA-8F9D-4532-BCD0-D7F5D1FBB5DF}" destId="{63F48432-29A2-40B6-90A7-4A2CDAF2CFF0}" srcOrd="2" destOrd="0" presId="urn:microsoft.com/office/officeart/2005/8/layout/orgChart1#1"/>
    <dgm:cxn modelId="{9827A27D-A3FC-4B46-B5CD-41ED14EBFDD7}" type="presParOf" srcId="{83CB29E8-A992-44D2-BAD2-D473BD733258}" destId="{F2063043-ED3B-4A13-974F-9BF2A8EC30BD}" srcOrd="4" destOrd="0" presId="urn:microsoft.com/office/officeart/2005/8/layout/orgChart1#1"/>
    <dgm:cxn modelId="{08E05D22-520D-4992-A304-F0C80E5FA4C6}" type="presParOf" srcId="{83CB29E8-A992-44D2-BAD2-D473BD733258}" destId="{8F6C651A-9699-4E80-A5D9-FC28F5CFBF4F}" srcOrd="5" destOrd="0" presId="urn:microsoft.com/office/officeart/2005/8/layout/orgChart1#1"/>
    <dgm:cxn modelId="{6BB70FEF-72B8-4BE0-BDF6-0794FBF5192F}" type="presParOf" srcId="{8F6C651A-9699-4E80-A5D9-FC28F5CFBF4F}" destId="{F1C06267-C2F9-4F8A-892A-D4BBBCB0909A}" srcOrd="0" destOrd="0" presId="urn:microsoft.com/office/officeart/2005/8/layout/orgChart1#1"/>
    <dgm:cxn modelId="{8FB6DEC3-75B0-4B9E-94D9-77923894C396}" type="presParOf" srcId="{F1C06267-C2F9-4F8A-892A-D4BBBCB0909A}" destId="{90FBC584-B2D6-4BEE-806E-B56EF07F2810}" srcOrd="0" destOrd="0" presId="urn:microsoft.com/office/officeart/2005/8/layout/orgChart1#1"/>
    <dgm:cxn modelId="{ED465864-CF91-411D-9979-CE405C633C62}" type="presParOf" srcId="{F1C06267-C2F9-4F8A-892A-D4BBBCB0909A}" destId="{A9D42C57-4B0D-420C-A673-43A6223DB2DE}" srcOrd="1" destOrd="0" presId="urn:microsoft.com/office/officeart/2005/8/layout/orgChart1#1"/>
    <dgm:cxn modelId="{A7BC43E9-36F3-4FE3-B1C6-7F94AFE811BE}" type="presParOf" srcId="{8F6C651A-9699-4E80-A5D9-FC28F5CFBF4F}" destId="{140FD6FA-69FC-4CCE-85C6-B47C117C5DBC}" srcOrd="1" destOrd="0" presId="urn:microsoft.com/office/officeart/2005/8/layout/orgChart1#1"/>
    <dgm:cxn modelId="{14203079-2EC1-4E63-A912-603611CCFE54}" type="presParOf" srcId="{140FD6FA-69FC-4CCE-85C6-B47C117C5DBC}" destId="{3A8EEE81-597A-411B-8A79-D02BE3896077}" srcOrd="0" destOrd="0" presId="urn:microsoft.com/office/officeart/2005/8/layout/orgChart1#1"/>
    <dgm:cxn modelId="{AA917CD7-B1F6-4B62-9458-0E2D13D8411F}" type="presParOf" srcId="{140FD6FA-69FC-4CCE-85C6-B47C117C5DBC}" destId="{2A99A832-69D5-4073-BD23-D5A0921967E4}" srcOrd="1" destOrd="0" presId="urn:microsoft.com/office/officeart/2005/8/layout/orgChart1#1"/>
    <dgm:cxn modelId="{F24C3D24-E14D-4F97-AA01-E49F044C1998}" type="presParOf" srcId="{2A99A832-69D5-4073-BD23-D5A0921967E4}" destId="{B9A4C29C-4F27-4980-A35E-AC6509F73530}" srcOrd="0" destOrd="0" presId="urn:microsoft.com/office/officeart/2005/8/layout/orgChart1#1"/>
    <dgm:cxn modelId="{AEF10E60-0B63-4977-802F-FBA19C8FAE88}" type="presParOf" srcId="{B9A4C29C-4F27-4980-A35E-AC6509F73530}" destId="{F23C2FCF-0C66-4C9D-A18D-EE90528D4D52}" srcOrd="0" destOrd="0" presId="urn:microsoft.com/office/officeart/2005/8/layout/orgChart1#1"/>
    <dgm:cxn modelId="{5632B42B-89D7-4A09-A3ED-612B4570B28B}" type="presParOf" srcId="{B9A4C29C-4F27-4980-A35E-AC6509F73530}" destId="{13D88D7D-2337-4C36-9385-6B4F61627CDC}" srcOrd="1" destOrd="0" presId="urn:microsoft.com/office/officeart/2005/8/layout/orgChart1#1"/>
    <dgm:cxn modelId="{82C1AA99-BC6D-4532-90F4-A98C8CAF19F6}" type="presParOf" srcId="{2A99A832-69D5-4073-BD23-D5A0921967E4}" destId="{0CD38D9F-318B-4F28-8CA8-F723E470100E}" srcOrd="1" destOrd="0" presId="urn:microsoft.com/office/officeart/2005/8/layout/orgChart1#1"/>
    <dgm:cxn modelId="{8F86D1E2-8151-43CF-BFB8-C5A1AEBA40E8}" type="presParOf" srcId="{2A99A832-69D5-4073-BD23-D5A0921967E4}" destId="{D5564976-644E-4D74-9081-00E94A6A99C4}" srcOrd="2" destOrd="0" presId="urn:microsoft.com/office/officeart/2005/8/layout/orgChart1#1"/>
    <dgm:cxn modelId="{C26EF94E-3285-4AC0-A4C1-0765193657C4}" type="presParOf" srcId="{140FD6FA-69FC-4CCE-85C6-B47C117C5DBC}" destId="{703E624B-909C-4BF0-892D-BAC67D70F94C}" srcOrd="2" destOrd="0" presId="urn:microsoft.com/office/officeart/2005/8/layout/orgChart1#1"/>
    <dgm:cxn modelId="{9660F077-5548-4CD5-9096-313CB111CD91}" type="presParOf" srcId="{140FD6FA-69FC-4CCE-85C6-B47C117C5DBC}" destId="{FEDC456A-47F6-4B70-ABA7-B18566F51CE8}" srcOrd="3" destOrd="0" presId="urn:microsoft.com/office/officeart/2005/8/layout/orgChart1#1"/>
    <dgm:cxn modelId="{4DFF5CDF-1D07-4DAA-8B56-B5C7C0B10C2C}" type="presParOf" srcId="{FEDC456A-47F6-4B70-ABA7-B18566F51CE8}" destId="{00B80DA0-802A-4550-8C5F-039D5604F009}" srcOrd="0" destOrd="0" presId="urn:microsoft.com/office/officeart/2005/8/layout/orgChart1#1"/>
    <dgm:cxn modelId="{7B8AF410-7ECC-4922-87DE-11B4E5DD5696}" type="presParOf" srcId="{00B80DA0-802A-4550-8C5F-039D5604F009}" destId="{7BBDDB22-5F2C-420A-A4D5-9C7CF92DF434}" srcOrd="0" destOrd="0" presId="urn:microsoft.com/office/officeart/2005/8/layout/orgChart1#1"/>
    <dgm:cxn modelId="{53819AD1-C2FC-4275-8783-BADA5F400777}" type="presParOf" srcId="{00B80DA0-802A-4550-8C5F-039D5604F009}" destId="{4266C649-FADF-40BE-B78F-F4137B24B4C4}" srcOrd="1" destOrd="0" presId="urn:microsoft.com/office/officeart/2005/8/layout/orgChart1#1"/>
    <dgm:cxn modelId="{799325F5-0561-4DDA-86A7-21AC69E7CF37}" type="presParOf" srcId="{FEDC456A-47F6-4B70-ABA7-B18566F51CE8}" destId="{209830BF-362B-419B-9B26-8FC06FAEC7CB}" srcOrd="1" destOrd="0" presId="urn:microsoft.com/office/officeart/2005/8/layout/orgChart1#1"/>
    <dgm:cxn modelId="{F991D52A-8200-458C-B703-5CFC0E4B0530}" type="presParOf" srcId="{FEDC456A-47F6-4B70-ABA7-B18566F51CE8}" destId="{E9AF0531-7C2B-48D7-BFF3-6CA095116B81}" srcOrd="2" destOrd="0" presId="urn:microsoft.com/office/officeart/2005/8/layout/orgChart1#1"/>
    <dgm:cxn modelId="{18FDB4B7-C3E1-4CF0-ABB9-56209AB035AF}" type="presParOf" srcId="{8F6C651A-9699-4E80-A5D9-FC28F5CFBF4F}" destId="{7C19D5D4-EB6F-4FE0-8125-C6E920DF18EE}" srcOrd="2" destOrd="0" presId="urn:microsoft.com/office/officeart/2005/8/layout/orgChart1#1"/>
    <dgm:cxn modelId="{E5157A35-9A91-40DE-A61E-FBD0D7D670B7}" type="presParOf" srcId="{A68AFB82-F8C9-4C43-AA72-DD38417FC1CF}" destId="{86B236DE-7DBD-44D9-92B8-60D2D9779456}" srcOrd="2" destOrd="0" presId="urn:microsoft.com/office/officeart/2005/8/layout/orgChart1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063043-ED3B-4A13-974F-9BF2A8EC30BD}">
      <dsp:nvSpPr>
        <dsp:cNvPr id="0" name=""/>
        <dsp:cNvSpPr/>
      </dsp:nvSpPr>
      <dsp:spPr>
        <a:xfrm>
          <a:off x="4064000" y="2459823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510"/>
              </a:lnTo>
              <a:lnTo>
                <a:pt x="2875309" y="249510"/>
              </a:lnTo>
              <a:lnTo>
                <a:pt x="2875309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C69CC5-7620-4230-9822-D6776210BB25}">
      <dsp:nvSpPr>
        <dsp:cNvPr id="0" name=""/>
        <dsp:cNvSpPr/>
      </dsp:nvSpPr>
      <dsp:spPr>
        <a:xfrm>
          <a:off x="4018280" y="2459823"/>
          <a:ext cx="91440" cy="4990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B360D-F090-45EB-90F6-42462B4D1B05}">
      <dsp:nvSpPr>
        <dsp:cNvPr id="0" name=""/>
        <dsp:cNvSpPr/>
      </dsp:nvSpPr>
      <dsp:spPr>
        <a:xfrm>
          <a:off x="1188690" y="2459823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2875309" y="0"/>
              </a:moveTo>
              <a:lnTo>
                <a:pt x="2875309" y="249510"/>
              </a:lnTo>
              <a:lnTo>
                <a:pt x="0" y="249510"/>
              </a:lnTo>
              <a:lnTo>
                <a:pt x="0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6ECF7-B93B-4ADC-A5EC-F9F7F5B17B39}">
      <dsp:nvSpPr>
        <dsp:cNvPr id="0" name=""/>
        <dsp:cNvSpPr/>
      </dsp:nvSpPr>
      <dsp:spPr>
        <a:xfrm>
          <a:off x="2875855" y="1271678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kern="1200" dirty="0" smtClean="0"/>
            <a:t>光的反射</a:t>
          </a:r>
          <a:endParaRPr lang="zh-CN" altLang="en-US" sz="3800" kern="1200" dirty="0"/>
        </a:p>
      </dsp:txBody>
      <dsp:txXfrm>
        <a:off x="2875855" y="1271678"/>
        <a:ext cx="2376289" cy="1188144"/>
      </dsp:txXfrm>
    </dsp:sp>
    <dsp:sp modelId="{E90A169D-5C0E-4DEE-B2A0-2CCB10875064}">
      <dsp:nvSpPr>
        <dsp:cNvPr id="0" name=""/>
        <dsp:cNvSpPr/>
      </dsp:nvSpPr>
      <dsp:spPr>
        <a:xfrm>
          <a:off x="545" y="2958843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kern="1200" dirty="0" smtClean="0"/>
            <a:t>光的反射实验</a:t>
          </a:r>
          <a:endParaRPr lang="zh-CN" altLang="en-US" sz="3800" kern="1200" dirty="0"/>
        </a:p>
      </dsp:txBody>
      <dsp:txXfrm>
        <a:off x="545" y="2958843"/>
        <a:ext cx="2376289" cy="1188144"/>
      </dsp:txXfrm>
    </dsp:sp>
    <dsp:sp modelId="{E866842F-1F71-4D2E-8201-D16CA8952422}">
      <dsp:nvSpPr>
        <dsp:cNvPr id="0" name=""/>
        <dsp:cNvSpPr/>
      </dsp:nvSpPr>
      <dsp:spPr>
        <a:xfrm>
          <a:off x="2875855" y="2958843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kern="1200" dirty="0" smtClean="0"/>
            <a:t>反射定律</a:t>
          </a:r>
          <a:endParaRPr lang="zh-CN" altLang="en-US" sz="3800" kern="1200" dirty="0"/>
        </a:p>
      </dsp:txBody>
      <dsp:txXfrm>
        <a:off x="2875855" y="2958843"/>
        <a:ext cx="2376289" cy="1188144"/>
      </dsp:txXfrm>
    </dsp:sp>
    <dsp:sp modelId="{90FBC584-B2D6-4BEE-806E-B56EF07F2810}">
      <dsp:nvSpPr>
        <dsp:cNvPr id="0" name=""/>
        <dsp:cNvSpPr/>
      </dsp:nvSpPr>
      <dsp:spPr>
        <a:xfrm>
          <a:off x="5751165" y="2958843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800" kern="1200" dirty="0" smtClean="0"/>
            <a:t>镜面反射和漫反射</a:t>
          </a:r>
          <a:endParaRPr lang="zh-CN" altLang="en-US" sz="3800" kern="1200" dirty="0"/>
        </a:p>
      </dsp:txBody>
      <dsp:txXfrm>
        <a:off x="5751165" y="2958843"/>
        <a:ext cx="2376289" cy="11881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#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 bwMode="auto">
          <a:xfrm>
            <a:off x="628650" y="273050"/>
            <a:ext cx="7886700" cy="1095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 smtClean="0">
                <a:sym typeface="Arial" panose="020B0604020202020204" pitchFamily="34" charset="0"/>
              </a:rPr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 idx="1"/>
          </p:nvPr>
        </p:nvSpPr>
        <p:spPr bwMode="auto">
          <a:xfrm>
            <a:off x="628650" y="1368425"/>
            <a:ext cx="7886700" cy="3762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 smtClean="0">
                <a:sym typeface="Arial" panose="020B0604020202020204" pitchFamily="34" charset="0"/>
              </a:rPr>
              <a:t>正文级别 </a:t>
            </a:r>
            <a:r>
              <a:rPr lang="zh-CN" altLang="zh-CN" smtClean="0">
                <a:sym typeface="Arial" panose="020B0604020202020204" pitchFamily="34" charset="0"/>
              </a:rPr>
              <a:t>1</a:t>
            </a:r>
          </a:p>
          <a:p>
            <a:pPr lvl="1"/>
            <a:r>
              <a:rPr lang="zh-CN" altLang="en-US" smtClean="0">
                <a:sym typeface="Arial" panose="020B0604020202020204" pitchFamily="34" charset="0"/>
              </a:rPr>
              <a:t>正文级别 </a:t>
            </a:r>
            <a:r>
              <a:rPr lang="zh-CN" altLang="zh-CN" smtClean="0">
                <a:sym typeface="Arial" panose="020B0604020202020204" pitchFamily="34" charset="0"/>
              </a:rPr>
              <a:t>2</a:t>
            </a:r>
          </a:p>
          <a:p>
            <a:pPr lvl="2"/>
            <a:r>
              <a:rPr lang="zh-CN" altLang="en-US" smtClean="0">
                <a:sym typeface="Arial" panose="020B0604020202020204" pitchFamily="34" charset="0"/>
              </a:rPr>
              <a:t>正文级别 </a:t>
            </a:r>
            <a:r>
              <a:rPr lang="zh-CN" altLang="zh-CN" smtClean="0">
                <a:sym typeface="Arial" panose="020B0604020202020204" pitchFamily="34" charset="0"/>
              </a:rPr>
              <a:t>3</a:t>
            </a:r>
          </a:p>
          <a:p>
            <a:pPr lvl="3"/>
            <a:r>
              <a:rPr lang="zh-CN" altLang="en-US" smtClean="0">
                <a:sym typeface="Arial" panose="020B0604020202020204" pitchFamily="34" charset="0"/>
              </a:rPr>
              <a:t>正文级别 </a:t>
            </a:r>
            <a:r>
              <a:rPr lang="zh-CN" altLang="zh-CN" smtClean="0">
                <a:sym typeface="Arial" panose="020B0604020202020204" pitchFamily="34" charset="0"/>
              </a:rPr>
              <a:t>4</a:t>
            </a:r>
          </a:p>
          <a:p>
            <a:pPr lvl="4"/>
            <a:r>
              <a:rPr lang="zh-CN" altLang="en-US" smtClean="0">
                <a:sym typeface="Arial" panose="020B0604020202020204" pitchFamily="34" charset="0"/>
              </a:rPr>
              <a:t>正文级别 </a:t>
            </a:r>
            <a:r>
              <a:rPr lang="zh-CN" altLang="zh-CN" smtClean="0">
                <a:sym typeface="Arial" panose="020B0604020202020204" pitchFamily="34" charset="0"/>
              </a:rPr>
              <a:t>5</a:t>
            </a:r>
          </a:p>
        </p:txBody>
      </p:sp>
      <p:grpSp>
        <p:nvGrpSpPr>
          <p:cNvPr id="1028" name="组合 6"/>
          <p:cNvGrpSpPr/>
          <p:nvPr userDrawn="1"/>
        </p:nvGrpSpPr>
        <p:grpSpPr bwMode="auto">
          <a:xfrm>
            <a:off x="7451725" y="127000"/>
            <a:ext cx="1431925" cy="430213"/>
            <a:chOff x="468128" y="370735"/>
            <a:chExt cx="1135204" cy="341359"/>
          </a:xfrm>
        </p:grpSpPr>
        <p:pic>
          <p:nvPicPr>
            <p:cNvPr id="1029" name="图片 7"/>
            <p:cNvPicPr>
              <a:picLocks noChangeAspect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图片 8"/>
            <p:cNvPicPr>
              <a:picLocks noChangeAspect="1"/>
            </p:cNvPicPr>
            <p:nvPr userDrawn="1"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marL="782955" indent="-32575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marL="1219200" indent="-3048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marL="17367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marL="21939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5163"/>
            <a:ext cx="1828800" cy="4603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4874283" y="2616703"/>
            <a:ext cx="3078162" cy="49149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zh-CN" altLang="en-US" sz="4000" baseline="-250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第五章  第二节</a:t>
            </a: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059238" y="1025525"/>
            <a:ext cx="4792662" cy="64135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r>
              <a:rPr lang="zh-CN" altLang="en-US" sz="5400" b="1" baseline="-25000">
                <a:solidFill>
                  <a:srgbClr val="C00000"/>
                </a:solidFill>
                <a:latin typeface="方正姚体"/>
                <a:ea typeface="方正姚体"/>
                <a:cs typeface="微软雅黑" panose="020B0503020204020204" charset="-122"/>
                <a:sym typeface="微软雅黑" panose="020B0503020204020204" charset="-122"/>
              </a:rPr>
              <a:t>北师大版物理（初中）</a:t>
            </a:r>
          </a:p>
        </p:txBody>
      </p:sp>
      <p:sp>
        <p:nvSpPr>
          <p:cNvPr id="15364" name="Shape 40"/>
          <p:cNvSpPr>
            <a:spLocks noChangeArrowheads="1"/>
          </p:cNvSpPr>
          <p:nvPr/>
        </p:nvSpPr>
        <p:spPr bwMode="auto">
          <a:xfrm>
            <a:off x="5187298" y="3372609"/>
            <a:ext cx="2759804" cy="70788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60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微软雅黑" panose="020B0503020204020204" charset="-122"/>
                <a:sym typeface="微软雅黑" panose="020B0503020204020204" charset="-122"/>
              </a:rPr>
              <a:t>光的反射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lang="zh-CN" altLang="en-US" sz="1400" b="1" kern="0" dirty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38988" y="1892300"/>
            <a:ext cx="1360487" cy="396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15369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765175"/>
            <a:ext cx="3592512" cy="3589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53911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—2.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光的反射定律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12"/>
          <p:cNvSpPr>
            <a:spLocks noChangeArrowheads="1"/>
          </p:cNvSpPr>
          <p:nvPr/>
        </p:nvSpPr>
        <p:spPr bwMode="auto">
          <a:xfrm>
            <a:off x="79693" y="1202373"/>
            <a:ext cx="1944688" cy="506413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5477" name="Rectangle 5"/>
          <p:cNvSpPr/>
          <p:nvPr/>
        </p:nvSpPr>
        <p:spPr>
          <a:xfrm>
            <a:off x="128270" y="1899920"/>
            <a:ext cx="88880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例一：（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2019·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天津）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光与镜面成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30°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角射在平面镜上，反射角是（  ）。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A.30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゜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C       B.60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゜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C        C.70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゜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C  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    D.90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゜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3703" y="2633980"/>
            <a:ext cx="376238" cy="4619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B</a:t>
            </a:r>
            <a:endParaRPr kumimoji="0" lang="zh-CN" altLang="en-US" sz="2400" kern="1200" cap="none" spc="0" normalizeH="0" baseline="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0547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53911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—2.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光的反射定律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12"/>
          <p:cNvSpPr>
            <a:spLocks noChangeArrowheads="1"/>
          </p:cNvSpPr>
          <p:nvPr/>
        </p:nvSpPr>
        <p:spPr bwMode="auto">
          <a:xfrm>
            <a:off x="79693" y="1202373"/>
            <a:ext cx="1944688" cy="506413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91953" y="302514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1800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不能</a:t>
            </a:r>
            <a:endParaRPr kumimoji="0" lang="en-US" altLang="zh-CN" sz="1800" kern="1200" cap="none" spc="0" normalizeH="0" baseline="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-13335" y="1709420"/>
            <a:ext cx="9051925" cy="29997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例二：（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2017·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苏州）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在“探究光的反射规律”的实验中，平面镜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水平放置，白色纸板竖直立在平面镜上，纸板由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E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两部分组成，可绕竖直接缝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ON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翻折。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如图甲，将一束光贴着纸板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E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沿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AO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射到镜面上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O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点，纸板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上会显示出反射光束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OB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。接着将纸板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绕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ON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向后翻折，则纸板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上</a:t>
            </a:r>
            <a:r>
              <a:rPr lang="zh-CN" altLang="en-US" sz="1800" u="sng" dirty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能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不能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显示出反射光束，由此说明反射光线、入射光线与</a:t>
            </a:r>
            <a:r>
              <a:rPr lang="en-US" altLang="zh-CN" sz="1800" i="1" dirty="0">
                <a:latin typeface="微软雅黑" panose="020B0503020204020204" charset="-122"/>
                <a:ea typeface="微软雅黑" panose="020B0503020204020204" charset="-122"/>
              </a:rPr>
              <a:t>ON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800" u="sng" dirty="0"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内。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小明在测入射角和反射角大小时只记录了一组数据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如乙表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，根据这组数据，他</a:t>
            </a:r>
            <a:r>
              <a:rPr lang="zh-CN" altLang="en-US" sz="1800" u="sng" dirty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能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不能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得出关于光反射时反射角与入射角关系的结论，理由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1800" u="sng" dirty="0">
                <a:latin typeface="微软雅黑" panose="020B0503020204020204" charset="-122"/>
                <a:ea typeface="微软雅黑" panose="020B0503020204020204" charset="-122"/>
              </a:rPr>
              <a:t>                                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4" name="TextBox 19"/>
          <p:cNvSpPr txBox="1"/>
          <p:nvPr/>
        </p:nvSpPr>
        <p:spPr>
          <a:xfrm>
            <a:off x="2565718" y="343662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1800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一个平面</a:t>
            </a:r>
            <a:endParaRPr kumimoji="0" lang="en-US" altLang="zh-CN" sz="1800" kern="1200" cap="none" spc="0" normalizeH="0" baseline="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TextBox 19"/>
          <p:cNvSpPr txBox="1"/>
          <p:nvPr/>
        </p:nvSpPr>
        <p:spPr>
          <a:xfrm>
            <a:off x="8301038" y="3923030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1800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能</a:t>
            </a:r>
            <a:endParaRPr kumimoji="0" lang="en-US" altLang="zh-CN" sz="1800" kern="1200" cap="none" spc="0" normalizeH="0" baseline="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TextBox 19"/>
          <p:cNvSpPr txBox="1"/>
          <p:nvPr/>
        </p:nvSpPr>
        <p:spPr>
          <a:xfrm>
            <a:off x="6594158" y="4291330"/>
            <a:ext cx="2011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1800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反射角等于入射角</a:t>
            </a:r>
            <a:endParaRPr kumimoji="0" lang="en-US" altLang="zh-CN" sz="1800" kern="1200" cap="none" spc="0" normalizeH="0" baseline="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/>
      <p:bldP spid="3" grpId="0"/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61023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—3.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镜面反射和漫反射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12"/>
          <p:cNvSpPr>
            <a:spLocks noChangeArrowheads="1"/>
          </p:cNvSpPr>
          <p:nvPr/>
        </p:nvSpPr>
        <p:spPr bwMode="auto">
          <a:xfrm>
            <a:off x="116523" y="1208088"/>
            <a:ext cx="1944688" cy="506413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镜面反射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0748" y="1231583"/>
            <a:ext cx="66468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反射面是光滑平面，光线平行反射的叫镜面反射</a:t>
            </a:r>
          </a:p>
        </p:txBody>
      </p:sp>
      <p:pic>
        <p:nvPicPr>
          <p:cNvPr id="107524" name="Picture 4" descr="C:\Users\ADMINI~1\AppData\Local\Temp\ksohtml2024\wps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200" y="1863725"/>
            <a:ext cx="1941830" cy="155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6" name="Picture 6" descr="C:\Users\ADMINI~1\AppData\Local\Temp\ksohtml2024\wps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8270" y="1808480"/>
            <a:ext cx="2565400" cy="151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116840" y="3542665"/>
            <a:ext cx="1944688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漫反射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61845" y="3566795"/>
            <a:ext cx="68986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照射在粗糙表面上的光向各个方向反射的现象叫漫反射</a:t>
            </a:r>
          </a:p>
        </p:txBody>
      </p:sp>
      <p:sp>
        <p:nvSpPr>
          <p:cNvPr id="17" name="矩形 16"/>
          <p:cNvSpPr/>
          <p:nvPr/>
        </p:nvSpPr>
        <p:spPr>
          <a:xfrm>
            <a:off x="216218" y="4493578"/>
            <a:ext cx="541655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镜面反射和漫反射都遵循光的反射定律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" grpId="0"/>
      <p:bldP spid="22" grpId="0" bldLvl="0" animBg="1"/>
      <p:bldP spid="4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课堂活动（四）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课堂练习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8268970" y="2322830"/>
            <a:ext cx="362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B</a:t>
            </a:r>
          </a:p>
        </p:txBody>
      </p:sp>
      <p:sp>
        <p:nvSpPr>
          <p:cNvPr id="28681" name="Rectangle 9"/>
          <p:cNvSpPr/>
          <p:nvPr/>
        </p:nvSpPr>
        <p:spPr>
          <a:xfrm>
            <a:off x="90805" y="1262063"/>
            <a:ext cx="89471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在传统的交通标志白线上每隔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米安装了一个凸起的纯玻璃元件，这种元件叫“夜精灵”。晚上只要汽车的灯光一照，司机就能看到附近地上的“夜精灵”亮起来（如图所示）。下面几种元件的工作原理与夜精灵完全不同的是（ 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）。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．高速公路反光标志牌；	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．十字路口的红绿交通标志灯；	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．自行车的尾灯；	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．环卫工人身上穿的反光马甲</a:t>
            </a:r>
            <a:endParaRPr lang="zh-CN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8683" name="Picture 11" descr="C:\Users\ADMINI~1\AppData\Local\Temp\ksohtml6764\wps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150" y="2860040"/>
            <a:ext cx="2696210" cy="20142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6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课堂活动（四）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课堂练习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6389370" y="1800225"/>
            <a:ext cx="362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D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60655" y="1184275"/>
            <a:ext cx="88220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黑暗的房间里有两盏电灯，只有一盏灯点亮，但人能看到未点亮的灯泡。以下对于“看到未点亮灯泡”所画的光路图，正确的是（　　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2775" name="图片 4"/>
          <p:cNvPicPr>
            <a:picLocks noRot="1" noChangeAspect="1"/>
          </p:cNvPicPr>
          <p:nvPr/>
        </p:nvPicPr>
        <p:blipFill>
          <a:blip r:embed="rId3"/>
          <a:srcRect r="833" b="1147"/>
          <a:stretch>
            <a:fillRect/>
          </a:stretch>
        </p:blipFill>
        <p:spPr>
          <a:xfrm>
            <a:off x="284480" y="2360295"/>
            <a:ext cx="1909763" cy="1382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图片 5"/>
          <p:cNvPicPr>
            <a:picLocks noRot="1" noChangeAspect="1"/>
          </p:cNvPicPr>
          <p:nvPr/>
        </p:nvPicPr>
        <p:blipFill>
          <a:blip r:embed="rId4"/>
          <a:srcRect r="867" b="1147"/>
          <a:stretch>
            <a:fillRect/>
          </a:stretch>
        </p:blipFill>
        <p:spPr>
          <a:xfrm>
            <a:off x="2695575" y="2398395"/>
            <a:ext cx="1782763" cy="1344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6"/>
          <p:cNvPicPr>
            <a:picLocks noRot="1" noChangeAspect="1"/>
          </p:cNvPicPr>
          <p:nvPr/>
        </p:nvPicPr>
        <p:blipFill>
          <a:blip r:embed="rId5"/>
          <a:srcRect r="882" b="1123"/>
          <a:stretch>
            <a:fillRect/>
          </a:stretch>
        </p:blipFill>
        <p:spPr>
          <a:xfrm>
            <a:off x="5036185" y="2289175"/>
            <a:ext cx="1854200" cy="1454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8" name="图片 -2147482604"/>
          <p:cNvPicPr>
            <a:picLocks noRot="1" noChangeAspect="1"/>
          </p:cNvPicPr>
          <p:nvPr/>
        </p:nvPicPr>
        <p:blipFill>
          <a:blip r:embed="rId6"/>
          <a:srcRect r="890" b="1147"/>
          <a:stretch>
            <a:fillRect/>
          </a:stretch>
        </p:blipFill>
        <p:spPr>
          <a:xfrm>
            <a:off x="7286625" y="2398395"/>
            <a:ext cx="1751013" cy="1354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84480" y="4042410"/>
            <a:ext cx="8147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A                         B                        C                    D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0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课堂活动（四）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课堂练习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85725" y="1382395"/>
            <a:ext cx="8756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2017·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上海）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在图中，根据给出的反射光线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OB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画出入射光线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AO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，并标出入射角的大小。</a:t>
            </a:r>
          </a:p>
        </p:txBody>
      </p:sp>
      <p:pic>
        <p:nvPicPr>
          <p:cNvPr id="30729" name="Picture 9" descr="C:\Users\ADMINI~1\AppData\Local\Temp\ksohtml6764\wps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063" y="2806700"/>
            <a:ext cx="3822700" cy="22606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" name="直接箭头连接符 11"/>
          <p:cNvCxnSpPr/>
          <p:nvPr/>
        </p:nvCxnSpPr>
        <p:spPr>
          <a:xfrm>
            <a:off x="4814888" y="3294063"/>
            <a:ext cx="904875" cy="138112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课堂活动（四）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课堂练习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162560" y="1270000"/>
            <a:ext cx="86315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173355" indent="-173355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小明的写字台上有一盏台灯。晚上在灯前学习的时候，铺在台面上的玻璃“发出”刺眼的亮光，影响阅读。在下面的解决方法中，最简单、效果最好的是（　　）。</a:t>
            </a:r>
          </a:p>
          <a:p>
            <a:pPr marL="173355" indent="-173355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A．把台灯换为吊灯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	          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B．把台灯放到正前方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	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 marL="173355" indent="-173355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C．把台灯移到左臂外侧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	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D．把台灯移到右臂外侧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93018" y="2560003"/>
            <a:ext cx="385763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C</a:t>
            </a:r>
            <a:endParaRPr lang="en-US" altLang="zh-CN" sz="24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课堂活动（四）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课堂练习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082223" y="1859598"/>
            <a:ext cx="4152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D</a:t>
            </a:r>
            <a:endParaRPr lang="en-US" altLang="zh-CN" sz="24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480" y="1137285"/>
            <a:ext cx="84956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如图是研究光反射规律的实验装置，为了研究“光在反射时可逆”，实验时应进行的操作是（　　）。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A．改变光线OB与法线ON的夹角	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B．改变光线AO与法线ON的夹角	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C．沿法线ON前后转动F板	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D．让另一束光从BO入射</a:t>
            </a:r>
          </a:p>
        </p:txBody>
      </p:sp>
      <p:pic>
        <p:nvPicPr>
          <p:cNvPr id="35846" name="图片 16"/>
          <p:cNvPicPr>
            <a:picLocks noRot="1" noChangeAspect="1"/>
          </p:cNvPicPr>
          <p:nvPr/>
        </p:nvPicPr>
        <p:blipFill>
          <a:blip r:embed="rId3"/>
          <a:srcRect r="890" b="1212"/>
          <a:stretch>
            <a:fillRect/>
          </a:stretch>
        </p:blipFill>
        <p:spPr>
          <a:xfrm>
            <a:off x="5589270" y="2599055"/>
            <a:ext cx="2470150" cy="180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662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951230" y="1099185"/>
          <a:ext cx="6711950" cy="3592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717800" y="447040"/>
            <a:ext cx="214820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考点一：光的反射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205740" y="1120140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86045" y="1903095"/>
            <a:ext cx="43053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AD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19380" y="1713865"/>
            <a:ext cx="89052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关于光的反射，下列说法错误的是（　　）。</a:t>
            </a: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A．当入射光线与反射面的夹角为20°时，反射角也是20°；</a:t>
            </a: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B．入射光线靠近法线时，反射光线也靠近法线；</a:t>
            </a: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C．入射角增大5°时，反射光线与入射光线的夹角增大10°；</a:t>
            </a: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D．镜面反射遵守光的反射定律，漫反射不遵守光的反射定律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bldLvl="0" animBg="1"/>
      <p:bldP spid="14" grpId="0" bldLvl="0" animBg="1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流程图: 可选过程 8"/>
          <p:cNvSpPr/>
          <p:nvPr/>
        </p:nvSpPr>
        <p:spPr>
          <a:xfrm>
            <a:off x="2732405" y="283594"/>
            <a:ext cx="2299335" cy="581528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6685" y="1183323"/>
            <a:ext cx="16954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观察图片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5" y="1751965"/>
            <a:ext cx="2301240" cy="1623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88340" y="3374708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水中倒影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6930" y="1715770"/>
            <a:ext cx="2210435" cy="1659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824605" y="3374708"/>
            <a:ext cx="13144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照镜子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6330" y="1739265"/>
            <a:ext cx="2473960" cy="1648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5974080" y="3387408"/>
            <a:ext cx="31337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后视镜观察车后情况</a:t>
            </a: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146685" y="3990340"/>
            <a:ext cx="1536700" cy="4445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753235" y="3982085"/>
            <a:ext cx="7354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上图中是什么光现象？这种光现象具有怎样的规律呢？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12" grpId="0"/>
      <p:bldP spid="13" grpId="0"/>
      <p:bldP spid="14" grpId="0" bldLvl="0" animBg="1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717800" y="492125"/>
            <a:ext cx="210375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考点一：光的反射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205105" y="1237867"/>
            <a:ext cx="1293813" cy="436694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55185" y="3024505"/>
            <a:ext cx="60706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垂直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660" y="1777365"/>
            <a:ext cx="89649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2017·</a:t>
            </a:r>
            <a:r>
              <a:rPr lang="zh-CN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无锡）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用如图所示的装置探究光的反射定律。为了在硬纸板上同时呈现入射光束和反射光束，将平面镜水平放置后，带有刻度的白色硬纸板应与平面镜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，并保持硬纸板A、B两部分在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    </a:t>
            </a:r>
            <a:r>
              <a:rPr lang="en-US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，为了探究反射角与入射角的大小关系，需要多次改变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zh-CN" alt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100" y="3583940"/>
            <a:ext cx="14839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同一平面内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480" y="4105910"/>
            <a:ext cx="22066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入射光线</a:t>
            </a:r>
            <a:r>
              <a:rPr lang="zh-CN" sz="2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AO</a:t>
            </a:r>
            <a:r>
              <a:rPr lang="zh-CN" sz="2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bldLvl="0" animBg="1"/>
      <p:bldP spid="14" grpId="0" bldLvl="0" animBg="1"/>
      <p:bldP spid="6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846070" y="492125"/>
            <a:ext cx="261175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考点二：光的反射作图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97155" y="1119943"/>
            <a:ext cx="1293813" cy="433782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" y="1553845"/>
            <a:ext cx="88258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2017·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上海）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在图中，根据给出的反射光线OB画出入射光线AO，并标出入射角的大小。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19" descr="2b19ca0508f202e420b77a238a258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3180" y="2585403"/>
            <a:ext cx="4043363" cy="23844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箭头连接符 3"/>
          <p:cNvCxnSpPr/>
          <p:nvPr/>
        </p:nvCxnSpPr>
        <p:spPr>
          <a:xfrm>
            <a:off x="5032693" y="3018790"/>
            <a:ext cx="838200" cy="15557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bldLvl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: 圆角 2"/>
          <p:cNvSpPr/>
          <p:nvPr/>
        </p:nvSpPr>
        <p:spPr>
          <a:xfrm>
            <a:off x="327025" y="1255713"/>
            <a:ext cx="1293813" cy="409575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846070" y="492125"/>
            <a:ext cx="261175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考点二：光的反射作图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920" y="1739900"/>
            <a:ext cx="89001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如图所示，平面镜前一个发光点S和它的两条光线，请在图中作出S在平面镜中的像，并作出这两条光线的反射光线。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8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0595" y="3081020"/>
            <a:ext cx="1200150" cy="175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19" descr="IMG_2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4475" y="2912745"/>
            <a:ext cx="1217930" cy="209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7654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846070" y="492125"/>
            <a:ext cx="8763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作业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012" name="文本框 1"/>
          <p:cNvSpPr txBox="1"/>
          <p:nvPr/>
        </p:nvSpPr>
        <p:spPr>
          <a:xfrm>
            <a:off x="24765" y="1068705"/>
            <a:ext cx="890778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关于光的反射，下列说法错误的是（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）。</a:t>
            </a:r>
          </a:p>
          <a:p>
            <a:pPr>
              <a:lnSpc>
                <a:spcPct val="150000"/>
              </a:lnSpc>
            </a:pP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A．反射光线跟入射光线和法线在同一平面内；</a:t>
            </a:r>
          </a:p>
          <a:p>
            <a:pPr>
              <a:lnSpc>
                <a:spcPct val="150000"/>
              </a:lnSpc>
            </a:pP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B．反射光线和入射光线分居在法线的两侧；</a:t>
            </a:r>
          </a:p>
          <a:p>
            <a:pPr>
              <a:lnSpc>
                <a:spcPct val="150000"/>
              </a:lnSpc>
            </a:pP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C．入射角增大，反射角也同样增大；D．入射角大于反射角</a:t>
            </a:r>
            <a:endParaRPr lang="en-US" altLang="zh-CN" sz="1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入射光线与反射光线间的夹角为60°，则反射光线与镜面间的夹角为（   ）。</a:t>
            </a:r>
          </a:p>
          <a:p>
            <a:pPr>
              <a:lnSpc>
                <a:spcPct val="150000"/>
              </a:lnSpc>
            </a:pP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A．60°     B．30°     C．120°     D．150°</a:t>
            </a:r>
            <a:endParaRPr lang="en-US" altLang="zh-CN" sz="1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关于光的反射定律的适用范围，正确的说法是（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）。</a:t>
            </a:r>
          </a:p>
          <a:p>
            <a:pPr>
              <a:lnSpc>
                <a:spcPct val="150000"/>
              </a:lnSpc>
            </a:pP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A．光的反射定律只适用于镜面反射；B．漫反射不遵守光的反射定律；</a:t>
            </a:r>
          </a:p>
          <a:p>
            <a:pPr>
              <a:lnSpc>
                <a:spcPct val="150000"/>
              </a:lnSpc>
            </a:pP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C．光的反射定律不适用于垂直照射；D．光的反射定律适用于所有光的反射现象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846070" y="492125"/>
            <a:ext cx="8763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作业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060" name="文本框 3"/>
          <p:cNvSpPr txBox="1"/>
          <p:nvPr/>
        </p:nvSpPr>
        <p:spPr>
          <a:xfrm>
            <a:off x="158750" y="1098550"/>
            <a:ext cx="88258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关于光的反射，下列说法错误的是（　　）。</a:t>
            </a:r>
          </a:p>
          <a:p>
            <a:pPr>
              <a:lnSpc>
                <a:spcPct val="150000"/>
              </a:lnSpc>
            </a:pP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A．当入射光线与反射面的夹角为20°时，反射角也是20°；</a:t>
            </a:r>
          </a:p>
          <a:p>
            <a:pPr>
              <a:lnSpc>
                <a:spcPct val="150000"/>
              </a:lnSpc>
            </a:pP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B．入射光线靠近法线时，反射光线也靠近法线；</a:t>
            </a:r>
          </a:p>
          <a:p>
            <a:pPr>
              <a:lnSpc>
                <a:spcPct val="150000"/>
              </a:lnSpc>
            </a:pP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C．入射角增大5°时，反射光线与入射光线的夹角增大10°；</a:t>
            </a:r>
          </a:p>
          <a:p>
            <a:pPr>
              <a:lnSpc>
                <a:spcPct val="150000"/>
              </a:lnSpc>
            </a:pP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</a:rPr>
              <a:t>D．镜面反射遵守光的反射定律，漫反射不遵守光的反射定律</a:t>
            </a: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如图所示，在“探究光的反射规律”实验中，入射角是________；改变入射光的方向，使入射角变大，则反射角变________；以ON为轴将硬纸板的右半面向后旋转，在硬纸板上_______(填“能”或“不能”）观察到反射光。</a:t>
            </a:r>
          </a:p>
        </p:txBody>
      </p:sp>
      <p:pic>
        <p:nvPicPr>
          <p:cNvPr id="45061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0703" y="1447483"/>
            <a:ext cx="1798637" cy="1500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94970" y="1183323"/>
            <a:ext cx="8504238" cy="3322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认识光的反射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理解光的反射规律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会利用光的反射定律解释常见的光现象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会进行光的反射定律实验验证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了解镜面反射和漫反射现象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6799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—1.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光的反射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113030" y="1223328"/>
            <a:ext cx="1757363" cy="57785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光的反射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18665" y="1144270"/>
            <a:ext cx="70192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光投射到两种物体交界面时，光被物体（交界面）反射回原来介质的现象</a:t>
            </a: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13030" y="2565083"/>
            <a:ext cx="3068638" cy="57785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生活中光的反射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281680" y="2446655"/>
            <a:ext cx="5713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我们之所以能看见不发光的物体，都是因为物体反射了投射到它上面的光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/>
      <p:bldP spid="13" grpId="0" bldLvl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6799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—1.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光的反射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134938" y="1358900"/>
            <a:ext cx="2066925" cy="57785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讨论与思考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329180" y="1263650"/>
            <a:ext cx="67087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下面的例子都是生活中常见的现象，请指出哪些属于光的反射现象，哪些属于光的直线传播？</a:t>
            </a:r>
            <a:b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晚上明亮的月光、五颜六色的服装、看见闪电、树荫的形成、照镜子、水中高楼的倒影。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5255" y="3764280"/>
            <a:ext cx="856932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可以想象生活中没有光的反射，我们的世界将会是个什么样子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53911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—2.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光的反射定律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147638" y="1314450"/>
            <a:ext cx="1944688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名</a:t>
            </a: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词解释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955" y="2113280"/>
            <a:ext cx="50393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法线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经过入射点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O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并与反射面垂直的直线（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ON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入射角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入射光线与法线的夹角（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反射角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反射光线与法线的夹角（</a:t>
            </a:r>
            <a:r>
              <a:rPr lang="el-GR" altLang="zh-CN" sz="2400" dirty="0">
                <a:latin typeface="Calibri" panose="020F0502020204030204" pitchFamily="34" charset="0"/>
              </a:rPr>
              <a:t> γ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99335" y="1363345"/>
            <a:ext cx="96012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如图</a:t>
            </a:r>
          </a:p>
        </p:txBody>
      </p:sp>
      <p:pic>
        <p:nvPicPr>
          <p:cNvPr id="43010" name="Picture 2" descr="C:\Users\ADMINI~1\AppData\Local\Temp\ksohtml2024\wps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0" y="1507490"/>
            <a:ext cx="3569335" cy="23704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53911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—2.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光的反射定律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103823" y="1393825"/>
            <a:ext cx="2176463" cy="57785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光的反射定律</a:t>
            </a:r>
          </a:p>
        </p:txBody>
      </p:sp>
      <p:sp>
        <p:nvSpPr>
          <p:cNvPr id="12" name="矩形 11"/>
          <p:cNvSpPr/>
          <p:nvPr/>
        </p:nvSpPr>
        <p:spPr>
          <a:xfrm>
            <a:off x="104775" y="2225675"/>
            <a:ext cx="89344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在光的反射现象中，（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）入射光线、反射光线、法线同在同一个平面内（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共面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）；（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）反射光线、入射光线分别位于法线的两侧（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分居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）；（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）反射角等于入射角（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等角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53911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—2.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光的反射定律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169863" y="1336040"/>
            <a:ext cx="1944688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光</a:t>
            </a: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路可逆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3775" y="1266825"/>
            <a:ext cx="376555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光的反射现象，光路可逆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70180" y="2241868"/>
            <a:ext cx="3486150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生活中光的反射现象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89985" y="2140585"/>
            <a:ext cx="53479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水中倒影、平面镜成像、汽车后视镜、光污染、漫反射等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1685</Words>
  <Application>WPS 演示</Application>
  <PresentationFormat>自定义</PresentationFormat>
  <Paragraphs>171</Paragraphs>
  <Slides>24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321</cp:revision>
  <dcterms:created xsi:type="dcterms:W3CDTF">2019-04-02T02:49:00Z</dcterms:created>
  <dcterms:modified xsi:type="dcterms:W3CDTF">2019-11-13T13:00:55Z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