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077" r:id="rId7"/>
    <p:sldId id="7078" r:id="rId8"/>
    <p:sldId id="7079" r:id="rId9"/>
    <p:sldId id="7080" r:id="rId10"/>
    <p:sldId id="7081" r:id="rId11"/>
    <p:sldId id="7082" r:id="rId12"/>
    <p:sldId id="7083" r:id="rId13"/>
    <p:sldId id="7084" r:id="rId14"/>
    <p:sldId id="7085" r:id="rId15"/>
    <p:sldId id="7086" r:id="rId16"/>
    <p:sldId id="7087" r:id="rId17"/>
    <p:sldId id="7088" r:id="rId18"/>
    <p:sldId id="7089" r:id="rId19"/>
    <p:sldId id="7090" r:id="rId20"/>
    <p:sldId id="7092" r:id="rId21"/>
    <p:sldId id="7093" r:id="rId22"/>
    <p:sldId id="7094" r:id="rId23"/>
    <p:sldId id="7095" r:id="rId24"/>
    <p:sldId id="7096" r:id="rId25"/>
    <p:sldId id="7097" r:id="rId26"/>
    <p:sldId id="7098" r:id="rId27"/>
    <p:sldId id="7099" r:id="rId28"/>
    <p:sldId id="7100" r:id="rId29"/>
    <p:sldId id="7101" r:id="rId30"/>
    <p:sldId id="7102" r:id="rId31"/>
    <p:sldId id="7103" r:id="rId32"/>
    <p:sldId id="7091" r:id="rId33"/>
  </p:sldIdLst>
  <p:sldSz cx="9144000" cy="5143500" type="screen16x9"/>
  <p:notesSz cx="6858000" cy="9144000"/>
  <p:custDataLst>
    <p:tags r:id="rId34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fill>
          <a:solidFill>
            <a:schemeClr val="dk1">
              <a:tint val="40000"/>
            </a:schemeClr>
          </a:solidFill>
        </a:fill>
      </a:tcStyle>
    </a:band1H>
    <a:band1V>
      <a:tcStyle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0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tags" Target="tags/tag500.xml" /><Relationship Id="rId35" Type="http://schemas.openxmlformats.org/officeDocument/2006/relationships/presProps" Target="presProps.xml" /><Relationship Id="rId36" Type="http://schemas.openxmlformats.org/officeDocument/2006/relationships/viewProps" Target="viewProps.xml" /><Relationship Id="rId37" Type="http://schemas.openxmlformats.org/officeDocument/2006/relationships/theme" Target="theme/theme1.xml" /><Relationship Id="rId38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3.xml" /><Relationship Id="rId4" Type="http://schemas.openxmlformats.org/officeDocument/2006/relationships/tags" Target="../tags/tag314.xml" /><Relationship Id="rId5" Type="http://schemas.openxmlformats.org/officeDocument/2006/relationships/tags" Target="../tags/tag315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1.xml" /><Relationship Id="rId4" Type="http://schemas.openxmlformats.org/officeDocument/2006/relationships/tags" Target="../tags/tag332.xml" /><Relationship Id="rId5" Type="http://schemas.openxmlformats.org/officeDocument/2006/relationships/tags" Target="../tags/tag333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1.xml" /><Relationship Id="rId4" Type="http://schemas.openxmlformats.org/officeDocument/2006/relationships/tags" Target="../tags/tag342.xml" /><Relationship Id="rId5" Type="http://schemas.openxmlformats.org/officeDocument/2006/relationships/tags" Target="../tags/tag343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4.xml" /><Relationship Id="rId4" Type="http://schemas.openxmlformats.org/officeDocument/2006/relationships/tags" Target="../tags/tag355.xml" /><Relationship Id="rId5" Type="http://schemas.openxmlformats.org/officeDocument/2006/relationships/tags" Target="../tags/tag356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7.xml" /><Relationship Id="rId4" Type="http://schemas.openxmlformats.org/officeDocument/2006/relationships/tags" Target="../tags/tag368.xml" /><Relationship Id="rId5" Type="http://schemas.openxmlformats.org/officeDocument/2006/relationships/tags" Target="../tags/tag369.xml" /><Relationship Id="rId6" Type="http://schemas.openxmlformats.org/officeDocument/2006/relationships/tags" Target="../tags/tag370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5.xml" /><Relationship Id="rId4" Type="http://schemas.openxmlformats.org/officeDocument/2006/relationships/tags" Target="../tags/tag376.xml" /><Relationship Id="rId5" Type="http://schemas.openxmlformats.org/officeDocument/2006/relationships/tags" Target="../tags/tag377.xml" /><Relationship Id="rId6" Type="http://schemas.openxmlformats.org/officeDocument/2006/relationships/tags" Target="../tags/tag378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5.xml" /><Relationship Id="rId4" Type="http://schemas.openxmlformats.org/officeDocument/2006/relationships/tags" Target="../tags/tag386.xml" /><Relationship Id="rId5" Type="http://schemas.openxmlformats.org/officeDocument/2006/relationships/tags" Target="../tags/tag387.xml" /><Relationship Id="rId6" Type="http://schemas.openxmlformats.org/officeDocument/2006/relationships/tags" Target="../tags/tag388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1.xml" /><Relationship Id="rId4" Type="http://schemas.openxmlformats.org/officeDocument/2006/relationships/tags" Target="../tags/tag392.xml" /><Relationship Id="rId5" Type="http://schemas.openxmlformats.org/officeDocument/2006/relationships/tags" Target="../tags/tag393.xml" /><Relationship Id="rId6" Type="http://schemas.openxmlformats.org/officeDocument/2006/relationships/tags" Target="../tags/tag394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7.xml" /><Relationship Id="rId4" Type="http://schemas.openxmlformats.org/officeDocument/2006/relationships/tags" Target="../tags/tag398.xml" /><Relationship Id="rId5" Type="http://schemas.openxmlformats.org/officeDocument/2006/relationships/tags" Target="../tags/tag399.xml" /><Relationship Id="rId6" Type="http://schemas.openxmlformats.org/officeDocument/2006/relationships/tags" Target="../tags/tag400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tags" Target="../tags/tag412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2.xml" /><Relationship Id="rId4" Type="http://schemas.openxmlformats.org/officeDocument/2006/relationships/tags" Target="../tags/tag423.xml" /><Relationship Id="rId5" Type="http://schemas.openxmlformats.org/officeDocument/2006/relationships/tags" Target="../tags/tag424.xml" /><Relationship Id="rId6" Type="http://schemas.openxmlformats.org/officeDocument/2006/relationships/tags" Target="../tags/tag425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tags" Target="../tags/tag433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8.xml" /><Relationship Id="rId4" Type="http://schemas.openxmlformats.org/officeDocument/2006/relationships/tags" Target="../tags/tag439.xml" /><Relationship Id="rId5" Type="http://schemas.openxmlformats.org/officeDocument/2006/relationships/tags" Target="../tags/tag440.xml" /><Relationship Id="rId6" Type="http://schemas.openxmlformats.org/officeDocument/2006/relationships/tags" Target="../tags/tag44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9.xml" /><Relationship Id="rId4" Type="http://schemas.openxmlformats.org/officeDocument/2006/relationships/tags" Target="../tags/tag450.xml" /><Relationship Id="rId5" Type="http://schemas.openxmlformats.org/officeDocument/2006/relationships/tags" Target="../tags/tag451.xml" /><Relationship Id="rId6" Type="http://schemas.openxmlformats.org/officeDocument/2006/relationships/tags" Target="../tags/tag452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9.xml" /><Relationship Id="rId4" Type="http://schemas.openxmlformats.org/officeDocument/2006/relationships/tags" Target="../tags/tag460.xml" /><Relationship Id="rId5" Type="http://schemas.openxmlformats.org/officeDocument/2006/relationships/tags" Target="../tags/tag461.xml" /><Relationship Id="rId6" Type="http://schemas.openxmlformats.org/officeDocument/2006/relationships/tags" Target="../tags/tag462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9.xml" /><Relationship Id="rId4" Type="http://schemas.openxmlformats.org/officeDocument/2006/relationships/tags" Target="../tags/tag470.xml" /><Relationship Id="rId5" Type="http://schemas.openxmlformats.org/officeDocument/2006/relationships/tags" Target="../tags/tag471.xml" /><Relationship Id="rId6" Type="http://schemas.openxmlformats.org/officeDocument/2006/relationships/tags" Target="../tags/tag472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2.xml" /><Relationship Id="rId4" Type="http://schemas.openxmlformats.org/officeDocument/2006/relationships/tags" Target="../tags/tag483.xml" /><Relationship Id="rId5" Type="http://schemas.openxmlformats.org/officeDocument/2006/relationships/tags" Target="../tags/tag484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8.xml" /><Relationship Id="rId4" Type="http://schemas.openxmlformats.org/officeDocument/2006/relationships/tags" Target="../tags/tag159.xml" /><Relationship Id="rId5" Type="http://schemas.openxmlformats.org/officeDocument/2006/relationships/tags" Target="../tags/tag160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9.xml" /><Relationship Id="rId4" Type="http://schemas.openxmlformats.org/officeDocument/2006/relationships/tags" Target="../tags/tag180.xml" /><Relationship Id="rId5" Type="http://schemas.openxmlformats.org/officeDocument/2006/relationships/tags" Target="../tags/tag18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1.xml" /><Relationship Id="rId4" Type="http://schemas.openxmlformats.org/officeDocument/2006/relationships/tags" Target="../tags/tag192.xml" /><Relationship Id="rId5" Type="http://schemas.openxmlformats.org/officeDocument/2006/relationships/tags" Target="../tags/tag193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3.xml" /><Relationship Id="rId4" Type="http://schemas.openxmlformats.org/officeDocument/2006/relationships/tags" Target="../tags/tag234.xml" /><Relationship Id="rId5" Type="http://schemas.openxmlformats.org/officeDocument/2006/relationships/tags" Target="../tags/tag235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0.xml" /><Relationship Id="rId4" Type="http://schemas.openxmlformats.org/officeDocument/2006/relationships/tags" Target="../tags/tag251.xml" /><Relationship Id="rId5" Type="http://schemas.openxmlformats.org/officeDocument/2006/relationships/tags" Target="../tags/tag252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0.xml" /><Relationship Id="rId11" Type="http://schemas.openxmlformats.org/officeDocument/2006/relationships/tags" Target="../tags/tag261.xml" /><Relationship Id="rId12" Type="http://schemas.openxmlformats.org/officeDocument/2006/relationships/tags" Target="../tags/tag262.xml" /><Relationship Id="rId13" Type="http://schemas.openxmlformats.org/officeDocument/2006/relationships/tags" Target="../tags/tag263.xml" /><Relationship Id="rId14" Type="http://schemas.openxmlformats.org/officeDocument/2006/relationships/tags" Target="../tags/tag264.xml" /><Relationship Id="rId15" Type="http://schemas.openxmlformats.org/officeDocument/2006/relationships/tags" Target="../tags/tag265.xml" /><Relationship Id="rId16" Type="http://schemas.openxmlformats.org/officeDocument/2006/relationships/tags" Target="../tags/tag266.xml" /><Relationship Id="rId17" Type="http://schemas.openxmlformats.org/officeDocument/2006/relationships/tags" Target="../tags/tag267.xml" /><Relationship Id="rId18" Type="http://schemas.openxmlformats.org/officeDocument/2006/relationships/tags" Target="../tags/tag268.xml" /><Relationship Id="rId19" Type="http://schemas.openxmlformats.org/officeDocument/2006/relationships/tags" Target="../tags/tag269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270.xml" /><Relationship Id="rId21" Type="http://schemas.openxmlformats.org/officeDocument/2006/relationships/tags" Target="../tags/tag271.xml" /><Relationship Id="rId22" Type="http://schemas.openxmlformats.org/officeDocument/2006/relationships/tags" Target="../tags/tag272.xml" /><Relationship Id="rId23" Type="http://schemas.openxmlformats.org/officeDocument/2006/relationships/tags" Target="../tags/tag273.xml" /><Relationship Id="rId24" Type="http://schemas.openxmlformats.org/officeDocument/2006/relationships/tags" Target="../tags/tag274.xml" /><Relationship Id="rId25" Type="http://schemas.openxmlformats.org/officeDocument/2006/relationships/tags" Target="../tags/tag275.xml" /><Relationship Id="rId26" Type="http://schemas.openxmlformats.org/officeDocument/2006/relationships/tags" Target="../tags/tag276.xml" /><Relationship Id="rId27" Type="http://schemas.openxmlformats.org/officeDocument/2006/relationships/tags" Target="../tags/tag277.xml" /><Relationship Id="rId28" Type="http://schemas.openxmlformats.org/officeDocument/2006/relationships/tags" Target="../tags/tag278.xml" /><Relationship Id="rId29" Type="http://schemas.openxmlformats.org/officeDocument/2006/relationships/tags" Target="../tags/tag279.xml" /><Relationship Id="rId3" Type="http://schemas.openxmlformats.org/officeDocument/2006/relationships/tags" Target="../tags/tag253.xml" /><Relationship Id="rId30" Type="http://schemas.openxmlformats.org/officeDocument/2006/relationships/tags" Target="../tags/tag280.xml" /><Relationship Id="rId31" Type="http://schemas.openxmlformats.org/officeDocument/2006/relationships/tags" Target="../tags/tag281.xml" /><Relationship Id="rId4" Type="http://schemas.openxmlformats.org/officeDocument/2006/relationships/tags" Target="../tags/tag254.xml" /><Relationship Id="rId5" Type="http://schemas.openxmlformats.org/officeDocument/2006/relationships/tags" Target="../tags/tag255.xml" /><Relationship Id="rId6" Type="http://schemas.openxmlformats.org/officeDocument/2006/relationships/tags" Target="../tags/tag256.xml" /><Relationship Id="rId7" Type="http://schemas.openxmlformats.org/officeDocument/2006/relationships/tags" Target="../tags/tag257.xml" /><Relationship Id="rId8" Type="http://schemas.openxmlformats.org/officeDocument/2006/relationships/tags" Target="../tags/tag258.xml" /><Relationship Id="rId9" Type="http://schemas.openxmlformats.org/officeDocument/2006/relationships/tags" Target="../tags/tag25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2.xml" /><Relationship Id="rId11" Type="http://schemas.openxmlformats.org/officeDocument/2006/relationships/tags" Target="../tags/tag293.xml" /><Relationship Id="rId12" Type="http://schemas.openxmlformats.org/officeDocument/2006/relationships/image" Target="../media/image57.jpeg" /><Relationship Id="rId13" Type="http://schemas.openxmlformats.org/officeDocument/2006/relationships/tags" Target="../tags/tag294.xml" /><Relationship Id="rId14" Type="http://schemas.openxmlformats.org/officeDocument/2006/relationships/tags" Target="../tags/tag295.xml" /><Relationship Id="rId15" Type="http://schemas.openxmlformats.org/officeDocument/2006/relationships/tags" Target="../tags/tag296.xml" /><Relationship Id="rId16" Type="http://schemas.openxmlformats.org/officeDocument/2006/relationships/tags" Target="../tags/tag297.xml" /><Relationship Id="rId17" Type="http://schemas.openxmlformats.org/officeDocument/2006/relationships/tags" Target="../tags/tag298.xml" /><Relationship Id="rId18" Type="http://schemas.openxmlformats.org/officeDocument/2006/relationships/tags" Target="../tags/tag299.xml" /><Relationship Id="rId19" Type="http://schemas.openxmlformats.org/officeDocument/2006/relationships/tags" Target="../tags/tag300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301.xml" /><Relationship Id="rId21" Type="http://schemas.openxmlformats.org/officeDocument/2006/relationships/tags" Target="../tags/tag302.xml" /><Relationship Id="rId22" Type="http://schemas.openxmlformats.org/officeDocument/2006/relationships/tags" Target="../tags/tag303.xml" /><Relationship Id="rId23" Type="http://schemas.openxmlformats.org/officeDocument/2006/relationships/tags" Target="../tags/tag304.xml" /><Relationship Id="rId24" Type="http://schemas.openxmlformats.org/officeDocument/2006/relationships/tags" Target="../tags/tag305.xml" /><Relationship Id="rId25" Type="http://schemas.openxmlformats.org/officeDocument/2006/relationships/tags" Target="../tags/tag306.xml" /><Relationship Id="rId26" Type="http://schemas.openxmlformats.org/officeDocument/2006/relationships/tags" Target="../tags/tag307.xml" /><Relationship Id="rId27" Type="http://schemas.openxmlformats.org/officeDocument/2006/relationships/tags" Target="../tags/tag308.xml" /><Relationship Id="rId28" Type="http://schemas.openxmlformats.org/officeDocument/2006/relationships/tags" Target="../tags/tag309.xml" /><Relationship Id="rId29" Type="http://schemas.openxmlformats.org/officeDocument/2006/relationships/tags" Target="../tags/tag310.xml" /><Relationship Id="rId3" Type="http://schemas.openxmlformats.org/officeDocument/2006/relationships/tags" Target="../tags/tag285.xml" /><Relationship Id="rId30" Type="http://schemas.openxmlformats.org/officeDocument/2006/relationships/tags" Target="../tags/tag311.xml" /><Relationship Id="rId31" Type="http://schemas.openxmlformats.org/officeDocument/2006/relationships/tags" Target="../tags/tag312.xml" /><Relationship Id="rId4" Type="http://schemas.openxmlformats.org/officeDocument/2006/relationships/tags" Target="../tags/tag286.xml" /><Relationship Id="rId5" Type="http://schemas.openxmlformats.org/officeDocument/2006/relationships/tags" Target="../tags/tag287.xml" /><Relationship Id="rId6" Type="http://schemas.openxmlformats.org/officeDocument/2006/relationships/tags" Target="../tags/tag288.xml" /><Relationship Id="rId7" Type="http://schemas.openxmlformats.org/officeDocument/2006/relationships/tags" Target="../tags/tag289.xml" /><Relationship Id="rId8" Type="http://schemas.openxmlformats.org/officeDocument/2006/relationships/tags" Target="../tags/tag290.xml" /><Relationship Id="rId9" Type="http://schemas.openxmlformats.org/officeDocument/2006/relationships/tags" Target="../tags/tag29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1.mp4" /><Relationship Id="rId11" Type="http://schemas.openxmlformats.org/officeDocument/2006/relationships/tags" Target="../tags/tag321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16.xml" /><Relationship Id="rId4" Type="http://schemas.openxmlformats.org/officeDocument/2006/relationships/tags" Target="../tags/tag317.xml" /><Relationship Id="rId5" Type="http://schemas.openxmlformats.org/officeDocument/2006/relationships/tags" Target="../tags/tag318.xml" /><Relationship Id="rId6" Type="http://schemas.openxmlformats.org/officeDocument/2006/relationships/tags" Target="../tags/tag319.xml" /><Relationship Id="rId7" Type="http://schemas.openxmlformats.org/officeDocument/2006/relationships/image" Target="../media/image58.png" /><Relationship Id="rId8" Type="http://schemas.openxmlformats.org/officeDocument/2006/relationships/tags" Target="../tags/tag320.xml" /><Relationship Id="rId9" Type="http://schemas.openxmlformats.org/officeDocument/2006/relationships/video" Target="../media/media1.mp4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Relationship Id="rId7" Type="http://schemas.openxmlformats.org/officeDocument/2006/relationships/tags" Target="../tags/tag329.xml" /><Relationship Id="rId8" Type="http://schemas.openxmlformats.org/officeDocument/2006/relationships/tags" Target="../tags/tag33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0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34.xml" /><Relationship Id="rId4" Type="http://schemas.openxmlformats.org/officeDocument/2006/relationships/tags" Target="../tags/tag335.xml" /><Relationship Id="rId5" Type="http://schemas.openxmlformats.org/officeDocument/2006/relationships/tags" Target="../tags/tag336.xml" /><Relationship Id="rId6" Type="http://schemas.openxmlformats.org/officeDocument/2006/relationships/tags" Target="../tags/tag337.xml" /><Relationship Id="rId7" Type="http://schemas.openxmlformats.org/officeDocument/2006/relationships/tags" Target="../tags/tag338.xml" /><Relationship Id="rId8" Type="http://schemas.openxmlformats.org/officeDocument/2006/relationships/tags" Target="../tags/tag339.xml" /><Relationship Id="rId9" Type="http://schemas.openxmlformats.org/officeDocument/2006/relationships/image" Target="../media/image59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0.xml" /><Relationship Id="rId11" Type="http://schemas.openxmlformats.org/officeDocument/2006/relationships/tags" Target="../tags/tag351.xml" /><Relationship Id="rId12" Type="http://schemas.openxmlformats.org/officeDocument/2006/relationships/image" Target="../media/image61.jpeg" /><Relationship Id="rId13" Type="http://schemas.openxmlformats.org/officeDocument/2006/relationships/tags" Target="../tags/tag352.xml" /><Relationship Id="rId14" Type="http://schemas.openxmlformats.org/officeDocument/2006/relationships/image" Target="../media/image62.png" /><Relationship Id="rId15" Type="http://schemas.openxmlformats.org/officeDocument/2006/relationships/tags" Target="../tags/tag353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tags" Target="../tags/tag347.xml" /><Relationship Id="rId7" Type="http://schemas.openxmlformats.org/officeDocument/2006/relationships/tags" Target="../tags/tag348.xml" /><Relationship Id="rId8" Type="http://schemas.openxmlformats.org/officeDocument/2006/relationships/image" Target="../media/image60.jpeg" /><Relationship Id="rId9" Type="http://schemas.openxmlformats.org/officeDocument/2006/relationships/tags" Target="../tags/tag34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3.xml" /><Relationship Id="rId11" Type="http://schemas.openxmlformats.org/officeDocument/2006/relationships/tags" Target="../tags/tag364.xml" /><Relationship Id="rId12" Type="http://schemas.openxmlformats.org/officeDocument/2006/relationships/image" Target="../media/image64.jpeg" /><Relationship Id="rId13" Type="http://schemas.openxmlformats.org/officeDocument/2006/relationships/tags" Target="../tags/tag365.xml" /><Relationship Id="rId14" Type="http://schemas.openxmlformats.org/officeDocument/2006/relationships/tags" Target="../tags/tag366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57.xml" /><Relationship Id="rId4" Type="http://schemas.openxmlformats.org/officeDocument/2006/relationships/tags" Target="../tags/tag358.xml" /><Relationship Id="rId5" Type="http://schemas.openxmlformats.org/officeDocument/2006/relationships/tags" Target="../tags/tag359.xml" /><Relationship Id="rId6" Type="http://schemas.openxmlformats.org/officeDocument/2006/relationships/tags" Target="../tags/tag360.xml" /><Relationship Id="rId7" Type="http://schemas.openxmlformats.org/officeDocument/2006/relationships/tags" Target="../tags/tag361.xml" /><Relationship Id="rId8" Type="http://schemas.openxmlformats.org/officeDocument/2006/relationships/tags" Target="../tags/tag362.xml" /><Relationship Id="rId9" Type="http://schemas.openxmlformats.org/officeDocument/2006/relationships/image" Target="../media/image63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71.xml" /><Relationship Id="rId4" Type="http://schemas.openxmlformats.org/officeDocument/2006/relationships/tags" Target="../tags/tag372.xml" /><Relationship Id="rId5" Type="http://schemas.openxmlformats.org/officeDocument/2006/relationships/tags" Target="../tags/tag373.xml" /><Relationship Id="rId6" Type="http://schemas.openxmlformats.org/officeDocument/2006/relationships/tags" Target="../tags/tag37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66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image" Target="../media/image65.png" /><Relationship Id="rId7" Type="http://schemas.openxmlformats.org/officeDocument/2006/relationships/tags" Target="../tags/tag382.xml" /><Relationship Id="rId8" Type="http://schemas.openxmlformats.org/officeDocument/2006/relationships/tags" Target="../tags/tag383.xml" /><Relationship Id="rId9" Type="http://schemas.openxmlformats.org/officeDocument/2006/relationships/tags" Target="../tags/tag38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89.xml" /><Relationship Id="rId4" Type="http://schemas.openxmlformats.org/officeDocument/2006/relationships/tags" Target="../tags/tag39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95.xml" /><Relationship Id="rId4" Type="http://schemas.openxmlformats.org/officeDocument/2006/relationships/tags" Target="../tags/tag396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06.xml" /><Relationship Id="rId11" Type="http://schemas.openxmlformats.org/officeDocument/2006/relationships/tags" Target="../tags/tag407.xml" /><Relationship Id="rId12" Type="http://schemas.openxmlformats.org/officeDocument/2006/relationships/tags" Target="../tags/tag408.xml" /><Relationship Id="rId13" Type="http://schemas.openxmlformats.org/officeDocument/2006/relationships/image" Target="../media/image69.png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01.xml" /><Relationship Id="rId4" Type="http://schemas.openxmlformats.org/officeDocument/2006/relationships/image" Target="../media/image67.jpeg" /><Relationship Id="rId5" Type="http://schemas.openxmlformats.org/officeDocument/2006/relationships/tags" Target="../tags/tag402.xml" /><Relationship Id="rId6" Type="http://schemas.openxmlformats.org/officeDocument/2006/relationships/tags" Target="../tags/tag403.xml" /><Relationship Id="rId7" Type="http://schemas.openxmlformats.org/officeDocument/2006/relationships/tags" Target="../tags/tag404.xml" /><Relationship Id="rId8" Type="http://schemas.openxmlformats.org/officeDocument/2006/relationships/image" Target="../media/image68.png" /><Relationship Id="rId9" Type="http://schemas.openxmlformats.org/officeDocument/2006/relationships/tags" Target="../tags/tag405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71.png" /><Relationship Id="rId11" Type="http://schemas.openxmlformats.org/officeDocument/2006/relationships/image" Target="../media/image72.jpeg" /><Relationship Id="rId12" Type="http://schemas.openxmlformats.org/officeDocument/2006/relationships/tags" Target="../tags/tag419.xml" /><Relationship Id="rId13" Type="http://schemas.openxmlformats.org/officeDocument/2006/relationships/tags" Target="../tags/tag420.xml" /><Relationship Id="rId14" Type="http://schemas.openxmlformats.org/officeDocument/2006/relationships/tags" Target="../tags/tag421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tags" Target="../tags/tag415.xml" /><Relationship Id="rId6" Type="http://schemas.openxmlformats.org/officeDocument/2006/relationships/image" Target="../media/image70.png" /><Relationship Id="rId7" Type="http://schemas.openxmlformats.org/officeDocument/2006/relationships/tags" Target="../tags/tag416.xml" /><Relationship Id="rId8" Type="http://schemas.openxmlformats.org/officeDocument/2006/relationships/tags" Target="../tags/tag417.xml" /><Relationship Id="rId9" Type="http://schemas.openxmlformats.org/officeDocument/2006/relationships/tags" Target="../tags/tag418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26.xml" /><Relationship Id="rId4" Type="http://schemas.openxmlformats.org/officeDocument/2006/relationships/tags" Target="../tags/tag427.xml" /><Relationship Id="rId5" Type="http://schemas.openxmlformats.org/officeDocument/2006/relationships/tags" Target="../tags/tag428.xml" /><Relationship Id="rId6" Type="http://schemas.openxmlformats.org/officeDocument/2006/relationships/tags" Target="../tags/tag42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34.xml" /><Relationship Id="rId4" Type="http://schemas.openxmlformats.org/officeDocument/2006/relationships/tags" Target="../tags/tag435.xml" /><Relationship Id="rId5" Type="http://schemas.openxmlformats.org/officeDocument/2006/relationships/tags" Target="../tags/tag436.xml" /><Relationship Id="rId6" Type="http://schemas.openxmlformats.org/officeDocument/2006/relationships/tags" Target="../tags/tag437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48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442.xml" /><Relationship Id="rId4" Type="http://schemas.openxmlformats.org/officeDocument/2006/relationships/image" Target="../media/image73.jpeg" /><Relationship Id="rId5" Type="http://schemas.openxmlformats.org/officeDocument/2006/relationships/tags" Target="../tags/tag443.xml" /><Relationship Id="rId6" Type="http://schemas.openxmlformats.org/officeDocument/2006/relationships/tags" Target="../tags/tag444.xml" /><Relationship Id="rId7" Type="http://schemas.openxmlformats.org/officeDocument/2006/relationships/tags" Target="../tags/tag445.xml" /><Relationship Id="rId8" Type="http://schemas.openxmlformats.org/officeDocument/2006/relationships/tags" Target="../tags/tag446.xml" /><Relationship Id="rId9" Type="http://schemas.openxmlformats.org/officeDocument/2006/relationships/tags" Target="../tags/tag447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58.xml" /><Relationship Id="rId2" Type="http://schemas.openxmlformats.org/officeDocument/2006/relationships/notesSlide" Target="../notesSlides/notesSlide24.xml" /><Relationship Id="rId3" Type="http://schemas.openxmlformats.org/officeDocument/2006/relationships/tags" Target="../tags/tag453.xml" /><Relationship Id="rId4" Type="http://schemas.openxmlformats.org/officeDocument/2006/relationships/image" Target="../media/image74.jpeg" /><Relationship Id="rId5" Type="http://schemas.openxmlformats.org/officeDocument/2006/relationships/tags" Target="../tags/tag454.xml" /><Relationship Id="rId6" Type="http://schemas.openxmlformats.org/officeDocument/2006/relationships/tags" Target="../tags/tag455.xml" /><Relationship Id="rId7" Type="http://schemas.openxmlformats.org/officeDocument/2006/relationships/image" Target="../media/image75.jpeg" /><Relationship Id="rId8" Type="http://schemas.openxmlformats.org/officeDocument/2006/relationships/tags" Target="../tags/tag456.xml" /><Relationship Id="rId9" Type="http://schemas.openxmlformats.org/officeDocument/2006/relationships/tags" Target="../tags/tag457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68.xml" /><Relationship Id="rId2" Type="http://schemas.openxmlformats.org/officeDocument/2006/relationships/notesSlide" Target="../notesSlides/notesSlide25.xml" /><Relationship Id="rId3" Type="http://schemas.openxmlformats.org/officeDocument/2006/relationships/tags" Target="../tags/tag463.xml" /><Relationship Id="rId4" Type="http://schemas.openxmlformats.org/officeDocument/2006/relationships/tags" Target="../tags/tag464.xml" /><Relationship Id="rId5" Type="http://schemas.openxmlformats.org/officeDocument/2006/relationships/image" Target="../media/image76.jpeg" /><Relationship Id="rId6" Type="http://schemas.openxmlformats.org/officeDocument/2006/relationships/tags" Target="../tags/tag465.xml" /><Relationship Id="rId7" Type="http://schemas.openxmlformats.org/officeDocument/2006/relationships/tags" Target="../tags/tag466.xml" /><Relationship Id="rId8" Type="http://schemas.openxmlformats.org/officeDocument/2006/relationships/image" Target="../media/image77.jpeg" /><Relationship Id="rId9" Type="http://schemas.openxmlformats.org/officeDocument/2006/relationships/tags" Target="../tags/tag46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78.xml" /><Relationship Id="rId11" Type="http://schemas.openxmlformats.org/officeDocument/2006/relationships/image" Target="../media/image80.png" /><Relationship Id="rId12" Type="http://schemas.openxmlformats.org/officeDocument/2006/relationships/tags" Target="../tags/tag479.xml" /><Relationship Id="rId13" Type="http://schemas.openxmlformats.org/officeDocument/2006/relationships/tags" Target="../tags/tag480.xml" /><Relationship Id="rId14" Type="http://schemas.openxmlformats.org/officeDocument/2006/relationships/tags" Target="../tags/tag481.xml" /><Relationship Id="rId15" Type="http://schemas.openxmlformats.org/officeDocument/2006/relationships/image" Target="../media/image81.png" /><Relationship Id="rId2" Type="http://schemas.openxmlformats.org/officeDocument/2006/relationships/notesSlide" Target="../notesSlides/notesSlide26.xml" /><Relationship Id="rId3" Type="http://schemas.openxmlformats.org/officeDocument/2006/relationships/tags" Target="../tags/tag473.xml" /><Relationship Id="rId4" Type="http://schemas.openxmlformats.org/officeDocument/2006/relationships/image" Target="../media/image78.jpeg" /><Relationship Id="rId5" Type="http://schemas.openxmlformats.org/officeDocument/2006/relationships/tags" Target="../tags/tag474.xml" /><Relationship Id="rId6" Type="http://schemas.openxmlformats.org/officeDocument/2006/relationships/tags" Target="../tags/tag475.xml" /><Relationship Id="rId7" Type="http://schemas.openxmlformats.org/officeDocument/2006/relationships/tags" Target="../tags/tag476.xml" /><Relationship Id="rId8" Type="http://schemas.openxmlformats.org/officeDocument/2006/relationships/image" Target="../media/image79.png" /><Relationship Id="rId9" Type="http://schemas.openxmlformats.org/officeDocument/2006/relationships/tags" Target="../tags/tag477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92.xml" /><Relationship Id="rId11" Type="http://schemas.openxmlformats.org/officeDocument/2006/relationships/tags" Target="../tags/tag493.xml" /><Relationship Id="rId12" Type="http://schemas.openxmlformats.org/officeDocument/2006/relationships/tags" Target="../tags/tag494.xml" /><Relationship Id="rId13" Type="http://schemas.openxmlformats.org/officeDocument/2006/relationships/tags" Target="../tags/tag495.xml" /><Relationship Id="rId14" Type="http://schemas.openxmlformats.org/officeDocument/2006/relationships/tags" Target="../tags/tag496.xml" /><Relationship Id="rId15" Type="http://schemas.openxmlformats.org/officeDocument/2006/relationships/tags" Target="../tags/tag497.xml" /><Relationship Id="rId16" Type="http://schemas.openxmlformats.org/officeDocument/2006/relationships/tags" Target="../tags/tag498.xml" /><Relationship Id="rId17" Type="http://schemas.openxmlformats.org/officeDocument/2006/relationships/tags" Target="../tags/tag499.xml" /><Relationship Id="rId2" Type="http://schemas.openxmlformats.org/officeDocument/2006/relationships/notesSlide" Target="../notesSlides/notesSlide27.xml" /><Relationship Id="rId3" Type="http://schemas.openxmlformats.org/officeDocument/2006/relationships/tags" Target="../tags/tag485.xml" /><Relationship Id="rId4" Type="http://schemas.openxmlformats.org/officeDocument/2006/relationships/tags" Target="../tags/tag486.xml" /><Relationship Id="rId5" Type="http://schemas.openxmlformats.org/officeDocument/2006/relationships/tags" Target="../tags/tag487.xml" /><Relationship Id="rId6" Type="http://schemas.openxmlformats.org/officeDocument/2006/relationships/tags" Target="../tags/tag488.xml" /><Relationship Id="rId7" Type="http://schemas.openxmlformats.org/officeDocument/2006/relationships/tags" Target="../tags/tag489.xml" /><Relationship Id="rId8" Type="http://schemas.openxmlformats.org/officeDocument/2006/relationships/tags" Target="../tags/tag490.xml" /><Relationship Id="rId9" Type="http://schemas.openxmlformats.org/officeDocument/2006/relationships/tags" Target="../tags/tag49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0.xml" /><Relationship Id="rId11" Type="http://schemas.openxmlformats.org/officeDocument/2006/relationships/image" Target="../media/image37.png" /><Relationship Id="rId12" Type="http://schemas.openxmlformats.org/officeDocument/2006/relationships/tags" Target="../tags/tag141.xml" /><Relationship Id="rId13" Type="http://schemas.openxmlformats.org/officeDocument/2006/relationships/tags" Target="../tags/tag142.xml" /><Relationship Id="rId14" Type="http://schemas.openxmlformats.org/officeDocument/2006/relationships/image" Target="../media/image38.jpeg" /><Relationship Id="rId15" Type="http://schemas.openxmlformats.org/officeDocument/2006/relationships/tags" Target="../tags/tag143.xml" /><Relationship Id="rId16" Type="http://schemas.openxmlformats.org/officeDocument/2006/relationships/tags" Target="../tags/tag144.xml" /><Relationship Id="rId17" Type="http://schemas.openxmlformats.org/officeDocument/2006/relationships/image" Target="../media/image39.png" /><Relationship Id="rId18" Type="http://schemas.openxmlformats.org/officeDocument/2006/relationships/tags" Target="../tags/tag145.xml" /><Relationship Id="rId19" Type="http://schemas.openxmlformats.org/officeDocument/2006/relationships/tags" Target="../tags/tag146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47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image" Target="../media/image36.png" /><Relationship Id="rId9" Type="http://schemas.openxmlformats.org/officeDocument/2006/relationships/tags" Target="../tags/tag1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6.xml" /><Relationship Id="rId11" Type="http://schemas.openxmlformats.org/officeDocument/2006/relationships/tags" Target="../tags/tag157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Relationship Id="rId6" Type="http://schemas.openxmlformats.org/officeDocument/2006/relationships/tags" Target="../tags/tag154.xml" /><Relationship Id="rId7" Type="http://schemas.openxmlformats.org/officeDocument/2006/relationships/image" Target="../media/image40.gif" /><Relationship Id="rId8" Type="http://schemas.openxmlformats.org/officeDocument/2006/relationships/tags" Target="../tags/tag155.xml" /><Relationship Id="rId9" Type="http://schemas.openxmlformats.org/officeDocument/2006/relationships/image" Target="../media/image41.gif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hyperlink" Target="&#27604;&#36739;&#23567;&#28783;&#27873;&#30340;&#20142;&#24230;.mp4" TargetMode="External" /><Relationship Id="rId11" Type="http://schemas.openxmlformats.org/officeDocument/2006/relationships/tags" Target="../tags/tag167.xml" /><Relationship Id="rId12" Type="http://schemas.openxmlformats.org/officeDocument/2006/relationships/tags" Target="../tags/tag168.xml" /><Relationship Id="rId13" Type="http://schemas.openxmlformats.org/officeDocument/2006/relationships/tags" Target="../tags/tag169.xml" /><Relationship Id="rId14" Type="http://schemas.openxmlformats.org/officeDocument/2006/relationships/tags" Target="../tags/tag170.xml" /><Relationship Id="rId15" Type="http://schemas.openxmlformats.org/officeDocument/2006/relationships/tags" Target="../tags/tag171.xml" /><Relationship Id="rId16" Type="http://schemas.openxmlformats.org/officeDocument/2006/relationships/tags" Target="../tags/tag172.xml" /><Relationship Id="rId17" Type="http://schemas.openxmlformats.org/officeDocument/2006/relationships/tags" Target="../tags/tag173.xml" /><Relationship Id="rId18" Type="http://schemas.openxmlformats.org/officeDocument/2006/relationships/tags" Target="../tags/tag174.xml" /><Relationship Id="rId19" Type="http://schemas.openxmlformats.org/officeDocument/2006/relationships/tags" Target="../tags/tag175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76.xml" /><Relationship Id="rId21" Type="http://schemas.openxmlformats.org/officeDocument/2006/relationships/tags" Target="../tags/tag177.xml" /><Relationship Id="rId22" Type="http://schemas.openxmlformats.org/officeDocument/2006/relationships/tags" Target="../tags/tag178.xml" /><Relationship Id="rId3" Type="http://schemas.openxmlformats.org/officeDocument/2006/relationships/tags" Target="../tags/tag161.xml" /><Relationship Id="rId4" Type="http://schemas.openxmlformats.org/officeDocument/2006/relationships/tags" Target="../tags/tag162.xml" /><Relationship Id="rId5" Type="http://schemas.openxmlformats.org/officeDocument/2006/relationships/tags" Target="../tags/tag163.xml" /><Relationship Id="rId6" Type="http://schemas.openxmlformats.org/officeDocument/2006/relationships/tags" Target="../tags/tag164.xml" /><Relationship Id="rId7" Type="http://schemas.openxmlformats.org/officeDocument/2006/relationships/tags" Target="../tags/tag165.xml" /><Relationship Id="rId8" Type="http://schemas.openxmlformats.org/officeDocument/2006/relationships/image" Target="../media/image42.png" /><Relationship Id="rId9" Type="http://schemas.openxmlformats.org/officeDocument/2006/relationships/tags" Target="../tags/tag16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9.xml" /><Relationship Id="rId11" Type="http://schemas.openxmlformats.org/officeDocument/2006/relationships/image" Target="../media/image43.jpeg" /><Relationship Id="rId12" Type="http://schemas.openxmlformats.org/officeDocument/2006/relationships/tags" Target="../tags/tag190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tags" Target="../tags/tag185.xml" /><Relationship Id="rId7" Type="http://schemas.openxmlformats.org/officeDocument/2006/relationships/tags" Target="../tags/tag186.xml" /><Relationship Id="rId8" Type="http://schemas.openxmlformats.org/officeDocument/2006/relationships/tags" Target="../tags/tag187.xml" /><Relationship Id="rId9" Type="http://schemas.openxmlformats.org/officeDocument/2006/relationships/tags" Target="../tags/tag18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0.xml" /><Relationship Id="rId11" Type="http://schemas.openxmlformats.org/officeDocument/2006/relationships/tags" Target="../tags/tag201.xml" /><Relationship Id="rId12" Type="http://schemas.openxmlformats.org/officeDocument/2006/relationships/image" Target="../media/image45.jpeg" /><Relationship Id="rId13" Type="http://schemas.openxmlformats.org/officeDocument/2006/relationships/tags" Target="../tags/tag202.xml" /><Relationship Id="rId14" Type="http://schemas.openxmlformats.org/officeDocument/2006/relationships/tags" Target="../tags/tag203.xml" /><Relationship Id="rId15" Type="http://schemas.openxmlformats.org/officeDocument/2006/relationships/tags" Target="../tags/tag204.xml" /><Relationship Id="rId16" Type="http://schemas.openxmlformats.org/officeDocument/2006/relationships/image" Target="../media/image46.jpeg" /><Relationship Id="rId17" Type="http://schemas.openxmlformats.org/officeDocument/2006/relationships/tags" Target="../tags/tag205.xml" /><Relationship Id="rId18" Type="http://schemas.openxmlformats.org/officeDocument/2006/relationships/tags" Target="../tags/tag206.xml" /><Relationship Id="rId19" Type="http://schemas.openxmlformats.org/officeDocument/2006/relationships/tags" Target="../tags/tag207.xml" /><Relationship Id="rId2" Type="http://schemas.openxmlformats.org/officeDocument/2006/relationships/notesSlide" Target="../notesSlides/notesSlide5.xml" /><Relationship Id="rId20" Type="http://schemas.openxmlformats.org/officeDocument/2006/relationships/image" Target="../media/image47.jpeg" /><Relationship Id="rId21" Type="http://schemas.openxmlformats.org/officeDocument/2006/relationships/tags" Target="../tags/tag208.xml" /><Relationship Id="rId22" Type="http://schemas.openxmlformats.org/officeDocument/2006/relationships/tags" Target="../tags/tag209.xml" /><Relationship Id="rId23" Type="http://schemas.openxmlformats.org/officeDocument/2006/relationships/tags" Target="../tags/tag210.xml" /><Relationship Id="rId24" Type="http://schemas.openxmlformats.org/officeDocument/2006/relationships/image" Target="../media/image48.png" /><Relationship Id="rId25" Type="http://schemas.openxmlformats.org/officeDocument/2006/relationships/tags" Target="../tags/tag211.xml" /><Relationship Id="rId26" Type="http://schemas.openxmlformats.org/officeDocument/2006/relationships/tags" Target="../tags/tag212.xml" /><Relationship Id="rId27" Type="http://schemas.openxmlformats.org/officeDocument/2006/relationships/tags" Target="../tags/tag213.xml" /><Relationship Id="rId28" Type="http://schemas.openxmlformats.org/officeDocument/2006/relationships/tags" Target="../tags/tag214.xml" /><Relationship Id="rId3" Type="http://schemas.openxmlformats.org/officeDocument/2006/relationships/tags" Target="../tags/tag194.xml" /><Relationship Id="rId4" Type="http://schemas.openxmlformats.org/officeDocument/2006/relationships/tags" Target="../tags/tag195.xml" /><Relationship Id="rId5" Type="http://schemas.openxmlformats.org/officeDocument/2006/relationships/tags" Target="../tags/tag196.xml" /><Relationship Id="rId6" Type="http://schemas.openxmlformats.org/officeDocument/2006/relationships/tags" Target="../tags/tag197.xml" /><Relationship Id="rId7" Type="http://schemas.openxmlformats.org/officeDocument/2006/relationships/tags" Target="../tags/tag198.xml" /><Relationship Id="rId8" Type="http://schemas.openxmlformats.org/officeDocument/2006/relationships/image" Target="../media/image44.jpeg" /><Relationship Id="rId9" Type="http://schemas.openxmlformats.org/officeDocument/2006/relationships/tags" Target="../tags/tag19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hdphoto" Target="../media/image51.wdp" /><Relationship Id="rId11" Type="http://schemas.openxmlformats.org/officeDocument/2006/relationships/tags" Target="../tags/tag223.xml" /><Relationship Id="rId12" Type="http://schemas.openxmlformats.org/officeDocument/2006/relationships/image" Target="../media/image52.jpeg" /><Relationship Id="rId13" Type="http://schemas.openxmlformats.org/officeDocument/2006/relationships/tags" Target="../tags/tag224.xml" /><Relationship Id="rId14" Type="http://schemas.openxmlformats.org/officeDocument/2006/relationships/image" Target="../media/image53.png" /><Relationship Id="rId15" Type="http://schemas.openxmlformats.org/officeDocument/2006/relationships/tags" Target="../tags/tag225.xml" /><Relationship Id="rId16" Type="http://schemas.openxmlformats.org/officeDocument/2006/relationships/image" Target="../media/image54.jpeg" /><Relationship Id="rId17" Type="http://schemas.openxmlformats.org/officeDocument/2006/relationships/tags" Target="../tags/tag226.xml" /><Relationship Id="rId18" Type="http://schemas.openxmlformats.org/officeDocument/2006/relationships/tags" Target="../tags/tag227.xml" /><Relationship Id="rId19" Type="http://schemas.openxmlformats.org/officeDocument/2006/relationships/tags" Target="../tags/tag228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29.xml" /><Relationship Id="rId21" Type="http://schemas.openxmlformats.org/officeDocument/2006/relationships/tags" Target="../tags/tag230.xml" /><Relationship Id="rId22" Type="http://schemas.openxmlformats.org/officeDocument/2006/relationships/tags" Target="../tags/tag231.xml" /><Relationship Id="rId23" Type="http://schemas.openxmlformats.org/officeDocument/2006/relationships/tags" Target="../tags/tag232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tags" Target="../tags/tag221.xml" /><Relationship Id="rId7" Type="http://schemas.openxmlformats.org/officeDocument/2006/relationships/image" Target="../media/image49.jpeg" /><Relationship Id="rId8" Type="http://schemas.openxmlformats.org/officeDocument/2006/relationships/tags" Target="../tags/tag222.xml" /><Relationship Id="rId9" Type="http://schemas.openxmlformats.org/officeDocument/2006/relationships/image" Target="../media/image50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3.xml" /><Relationship Id="rId11" Type="http://schemas.openxmlformats.org/officeDocument/2006/relationships/tags" Target="../tags/tag244.xml" /><Relationship Id="rId12" Type="http://schemas.openxmlformats.org/officeDocument/2006/relationships/tags" Target="../tags/tag245.xml" /><Relationship Id="rId13" Type="http://schemas.openxmlformats.org/officeDocument/2006/relationships/tags" Target="../tags/tag246.xml" /><Relationship Id="rId14" Type="http://schemas.openxmlformats.org/officeDocument/2006/relationships/tags" Target="../tags/tag247.xml" /><Relationship Id="rId15" Type="http://schemas.openxmlformats.org/officeDocument/2006/relationships/image" Target="../media/image55.jpeg" /><Relationship Id="rId16" Type="http://schemas.openxmlformats.org/officeDocument/2006/relationships/tags" Target="../tags/tag248.xml" /><Relationship Id="rId17" Type="http://schemas.openxmlformats.org/officeDocument/2006/relationships/image" Target="../media/image56.png" /><Relationship Id="rId18" Type="http://schemas.openxmlformats.org/officeDocument/2006/relationships/tags" Target="../tags/tag249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Relationship Id="rId6" Type="http://schemas.openxmlformats.org/officeDocument/2006/relationships/tags" Target="../tags/tag239.xml" /><Relationship Id="rId7" Type="http://schemas.openxmlformats.org/officeDocument/2006/relationships/tags" Target="../tags/tag240.xml" /><Relationship Id="rId8" Type="http://schemas.openxmlformats.org/officeDocument/2006/relationships/tags" Target="../tags/tag241.xml" /><Relationship Id="rId9" Type="http://schemas.openxmlformats.org/officeDocument/2006/relationships/tags" Target="../tags/tag24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16.3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电阻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第十六章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电压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电阻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16.3</a:t>
            </a:r>
            <a:r>
              <a:rPr lang="zh-CN" altLang="en-US" sz="100">
                <a:noFill/>
              </a:rPr>
              <a:t>电阻同步练习题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电阻表示导体对电流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作用的大小，电阻越大，对电流的阻碍作用越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电阻的符号是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，国际单位是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，符号为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电阻常用单位换算：</a:t>
            </a:r>
            <a:r>
              <a:rPr lang="en-US" altLang="zh-CN" sz="100">
                <a:noFill/>
              </a:rPr>
              <a:t>1MΩ=________kΩ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1kΩ=________Ω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导体的电阻是导体本身的一种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，它的大小与导体的材料、长度、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和温度有关，与电压、电流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同种材料、横截面积相同的导体，长度越长，电阻越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下列关于电阻的说法正确的是（）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导体通电时有电阻，不通电时无电阻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电压越大，导体电阻越大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电阻是导体本身的性质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电流越大，导体电阻越小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一根铜导线被均匀拉长后，它的电阻将（）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变小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变大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无法判断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下列材料适合制作导线的是（）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橡胶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塑料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铜丝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玻璃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关于半导体和超导体，说法正确的是（）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半导体导电性能最好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超导体在低温下电阻为零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超导体电阻极大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二极管是由超导体材料制成的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同种材料制成的两根导线，长度相同，粗导线的电阻比细导线（）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相等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无法确定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在探究影响导体电阻大小的因素实验中：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）实验采用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法，每次只改变一个变量，控制其他因素相同。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）实验中通过观察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来比较电阻大小，这是转换法的应用。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）导体电阻大小与长度的关系：材料、横截面积、温度相同时，长度越长，电阻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）导体电阻大小与横截面积的关系：材料、长度、温度相同时，横截面积越大，电阻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完成下列电阻单位换算：（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2.2MΩ=</a:t>
            </a:r>
            <a:r>
              <a:rPr lang="zh-CN" altLang="en-US" sz="100">
                <a:noFill/>
              </a:rPr>
              <a:t>？</a:t>
            </a:r>
            <a:r>
              <a:rPr lang="en-US" altLang="zh-CN" sz="100">
                <a:noFill/>
              </a:rPr>
              <a:t>Ω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500Ω=</a:t>
            </a:r>
            <a:r>
              <a:rPr lang="zh-CN" altLang="en-US" sz="100">
                <a:noFill/>
              </a:rPr>
              <a:t>？</a:t>
            </a:r>
            <a:r>
              <a:rPr lang="en-US" altLang="zh-CN" sz="100">
                <a:noFill/>
              </a:rPr>
              <a:t>kΩ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一段导体两端不加电压时，电阻为</a:t>
            </a:r>
            <a:r>
              <a:rPr lang="en-US" altLang="zh-CN" sz="100">
                <a:noFill/>
              </a:rPr>
              <a:t>20Ω</a:t>
            </a:r>
            <a:r>
              <a:rPr lang="zh-CN" altLang="en-US" sz="100">
                <a:noFill/>
              </a:rPr>
              <a:t>，若两端加</a:t>
            </a:r>
            <a:r>
              <a:rPr lang="en-US" altLang="zh-CN" sz="100">
                <a:noFill/>
              </a:rPr>
              <a:t>10V</a:t>
            </a:r>
            <a:r>
              <a:rPr lang="zh-CN" altLang="en-US" sz="100">
                <a:noFill/>
              </a:rPr>
              <a:t>电压，导体电阻为多少？说明理由。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简述影响导体电阻大小的四个因素，并说明为什么导体电阻与两端电压、通过的电流无关。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阻碍；大</a:t>
            </a:r>
            <a:r>
              <a:rPr lang="en-US" altLang="zh-CN" sz="100">
                <a:noFill/>
              </a:rPr>
              <a:t> 2. R</a:t>
            </a:r>
            <a:r>
              <a:rPr lang="zh-CN" altLang="en-US" sz="100">
                <a:noFill/>
              </a:rPr>
              <a:t>；欧姆；</a:t>
            </a:r>
            <a:r>
              <a:rPr lang="en-US" altLang="zh-CN" sz="100">
                <a:noFill/>
              </a:rPr>
              <a:t>Ω 3. 1000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1000 4. </a:t>
            </a:r>
            <a:r>
              <a:rPr lang="zh-CN" altLang="en-US" sz="100">
                <a:noFill/>
              </a:rPr>
              <a:t>性质；横截面积；无关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6.C 7.B 8.C 9.B 10.B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）控制变量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）灯泡亮度（或电流表示数）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）越大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）越小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2.2MΩ=2.2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⁶</a:t>
            </a:r>
            <a:r>
              <a:rPr lang="en-US" altLang="zh-CN" sz="100">
                <a:noFill/>
              </a:rPr>
              <a:t>Ω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500Ω=0.5kΩ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解：导体电阻仍为</a:t>
            </a:r>
            <a:r>
              <a:rPr lang="en-US" altLang="zh-CN" sz="100">
                <a:noFill/>
              </a:rPr>
              <a:t>20Ω</a:t>
            </a:r>
            <a:r>
              <a:rPr lang="zh-CN" altLang="en-US" sz="100">
                <a:noFill/>
              </a:rPr>
              <a:t>。因为电阻是导体本身的一种性质，只与材料、长度、横截面积、温度有关，与导体两端电压和通过的电流无关。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答：影响因素：导体的材料、长度、横截面积、温度。电阻是导体自身的固有性质，由导体本身的结构和环境温度决定，电压只是使电荷定向移动形成电流的原因，电流是电荷移动的结果，二者都不会改变导体本身的结构，因此电阻与电压、电流大小无关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2035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影响电阻大小的因素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792480" y="74580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实验器材：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792480" y="1428115"/>
            <a:ext cx="72758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电池、开关、导线、长度与粗细不同的导体、电流表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792480" y="211359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设计实验：</a:t>
            </a:r>
            <a:endParaRPr lang="zh-CN" altLang="en-US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812800" y="2778760"/>
            <a:ext cx="48583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需要测量哪些数据，如何测量这些数据？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812800" y="3682365"/>
            <a:ext cx="30530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怎样设计实验电路？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Group 8" title=""/>
          <p:cNvGrpSpPr/>
          <p:nvPr>
            <p:custDataLst>
              <p:tags r:id="rId12"/>
            </p:custDataLst>
          </p:nvPr>
        </p:nvGrpSpPr>
        <p:grpSpPr>
          <a:xfrm>
            <a:off x="6021070" y="2542175"/>
            <a:ext cx="2517775" cy="1474200"/>
            <a:chOff x="0" y="-54"/>
            <a:chExt cx="2340" cy="1369"/>
          </a:xfrm>
        </p:grpSpPr>
        <p:sp>
          <p:nvSpPr>
            <p:cNvPr id="11" name="Text Box 5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543" y="119"/>
              <a:ext cx="315" cy="3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A</a:t>
              </a:r>
              <a:endParaRPr lang="en-US" altLang="zh-CN" sz="2000" b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2" name="Line 6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1297" y="980"/>
              <a:ext cx="0" cy="33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13" name="Line 7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>
              <a:off x="1168" y="1082"/>
              <a:ext cx="0" cy="15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14" name="Line 8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>
              <a:off x="778" y="1150"/>
              <a:ext cx="39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15" name="Line 9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1299" y="1161"/>
              <a:ext cx="104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19" name="Line 11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V="1">
              <a:off x="341" y="936"/>
              <a:ext cx="484" cy="23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0" name="Line 12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0" y="1173"/>
              <a:ext cx="37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1" name="Line 13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 flipV="1">
              <a:off x="0" y="314"/>
              <a:ext cx="0" cy="85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2" name="Line 14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0" y="314"/>
              <a:ext cx="4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3" name="Oval 15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454" y="273"/>
              <a:ext cx="81" cy="82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4" name="Oval 16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1237" y="303"/>
              <a:ext cx="83" cy="83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5" name="Line 17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>
              <a:off x="1320" y="334"/>
              <a:ext cx="2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6" name="Oval 18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1519" y="136"/>
              <a:ext cx="371" cy="368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7" name="Line 19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>
              <a:off x="1900" y="317"/>
              <a:ext cx="4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8" name="Line 20"/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>
              <a:off x="2320" y="303"/>
              <a:ext cx="2" cy="8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9" name="Text Box 21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375" y="-54"/>
              <a:ext cx="301" cy="30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A</a:t>
              </a:r>
              <a:endParaRPr lang="en-US" altLang="zh-CN" sz="2000" b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0" name="Text Box 22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1114" y="-54"/>
              <a:ext cx="301" cy="30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B</a:t>
              </a:r>
              <a:endParaRPr lang="en-US" altLang="zh-CN" sz="2000" b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31" name="AutoShape 11" title="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5017135" y="4203700"/>
            <a:ext cx="3051175" cy="470535"/>
          </a:xfrm>
          <a:prstGeom prst="wedgeRoundRectCallout">
            <a:avLst>
              <a:gd name="adj1" fmla="val -60426"/>
              <a:gd name="adj2" fmla="val -1821"/>
              <a:gd name="adj3" fmla="val 16667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/>
          <a:p>
            <a:pPr>
              <a:lnSpc>
                <a:spcPct val="105000"/>
              </a:lnSpc>
            </a:pPr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这里使用了什么方法？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31"/>
            </p:custDataLst>
          </p:nvPr>
        </p:nvSpPr>
        <p:spPr>
          <a:xfrm>
            <a:off x="812800" y="4216400"/>
            <a:ext cx="38417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如何比较导体电阻的大小？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31" grpId="0" animBg="1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2035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影响电阻大小的因素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11725" y="72202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进行实验：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11725" y="1368140"/>
            <a:ext cx="27031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1.设计实验电路。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611725" y="1958055"/>
            <a:ext cx="4272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2.选好测量范围，连接电路。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611725" y="2547970"/>
            <a:ext cx="41611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选用两根粗细相同，长度不同的镍铬合金丝，分别接入电路，测量电流大小并比较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611725" y="3876390"/>
            <a:ext cx="41605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按照上面的方法，探究其它因素的影响。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4884640" y="2269205"/>
            <a:ext cx="3912186" cy="2304000"/>
          </a:xfrm>
          <a:prstGeom prst="rect">
            <a:avLst/>
          </a:prstGeom>
        </p:spPr>
      </p:pic>
      <p:grpSp>
        <p:nvGrpSpPr>
          <p:cNvPr id="11" name="Group 8" title=""/>
          <p:cNvGrpSpPr/>
          <p:nvPr>
            <p:custDataLst>
              <p:tags r:id="rId14"/>
            </p:custDataLst>
          </p:nvPr>
        </p:nvGrpSpPr>
        <p:grpSpPr>
          <a:xfrm>
            <a:off x="5592030" y="555610"/>
            <a:ext cx="2517775" cy="1474200"/>
            <a:chOff x="0" y="-54"/>
            <a:chExt cx="2340" cy="1369"/>
          </a:xfrm>
        </p:grpSpPr>
        <p:sp>
          <p:nvSpPr>
            <p:cNvPr id="12" name="Text Box 5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543" y="119"/>
              <a:ext cx="315" cy="3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A</a:t>
              </a:r>
              <a:endParaRPr lang="en-US" altLang="zh-CN" sz="2000" b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3" name="Line 6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1297" y="980"/>
              <a:ext cx="0" cy="33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14" name="Line 7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1168" y="1082"/>
              <a:ext cx="0" cy="15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15" name="Line 8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778" y="1150"/>
              <a:ext cx="39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19" name="Line 9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1299" y="1161"/>
              <a:ext cx="104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0" name="Line 11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V="1">
              <a:off x="364" y="1054"/>
              <a:ext cx="472" cy="11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1" name="Line 12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0" y="1173"/>
              <a:ext cx="37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2" name="Line 13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 flipV="1">
              <a:off x="0" y="314"/>
              <a:ext cx="0" cy="85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3" name="Line 14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0" y="314"/>
              <a:ext cx="4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4" name="Oval 15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454" y="273"/>
              <a:ext cx="81" cy="82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5" name="Oval 16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1237" y="303"/>
              <a:ext cx="83" cy="83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6" name="Line 17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>
              <a:off x="1320" y="334"/>
              <a:ext cx="2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7" name="Oval 18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1519" y="136"/>
              <a:ext cx="371" cy="368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8" name="Line 19"/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>
              <a:off x="1900" y="317"/>
              <a:ext cx="4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9" name="Line 20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>
              <a:off x="2320" y="303"/>
              <a:ext cx="2" cy="8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0" name="Text Box 21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375" y="-54"/>
              <a:ext cx="301" cy="30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A</a:t>
              </a:r>
              <a:endParaRPr lang="en-US" altLang="zh-CN" sz="2000" b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1" name="Text Box 22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1114" y="-54"/>
              <a:ext cx="301" cy="30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B</a:t>
              </a:r>
              <a:endParaRPr lang="en-US" altLang="zh-CN" sz="2000" b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2035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影响电阻大小的因素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探究影响导体电阻大小的因素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11850" y="840040"/>
            <a:ext cx="4320300" cy="2429761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2907081" y="3497305"/>
            <a:ext cx="3329837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实验  探究影响电阻大小的因素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2035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影响电阻大小的因素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755650" y="1783960"/>
          <a:ext cx="7416600" cy="2083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63176"/>
                <a:gridCol w="1396482"/>
                <a:gridCol w="1396482"/>
                <a:gridCol w="1763978"/>
                <a:gridCol w="1396482"/>
              </a:tblGrid>
              <a:tr h="82804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材料</a:t>
                      </a:r>
                      <a:endParaRPr lang="zh-CN" altLang="en-US" sz="2200" b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长度</a:t>
                      </a:r>
                      <a:r>
                        <a:rPr lang="en-US" altLang="zh-CN" sz="2200" u="sng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  </a:t>
                      </a:r>
                      <a:endParaRPr lang="en-US" altLang="zh-CN" sz="2200" b="1" i="0" u="sng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横截面积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电流大小</a:t>
                      </a: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电阻大小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007E82"/>
                    </a:solidFill>
                  </a:tcPr>
                </a:tc>
              </a:tr>
              <a:tr h="0">
                <a:tc rowSpan="3"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zh-CN" altLang="en-US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镍铬合</a:t>
                      </a:r>
                      <a:endParaRPr lang="zh-CN" altLang="en-US" sz="2000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zh-CN" altLang="en-US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金丝</a:t>
                      </a:r>
                      <a:endParaRPr lang="zh-CN" altLang="en-US" sz="2000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endParaRPr lang="en-US" altLang="zh-CN" sz="2000" b="1" i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S</a:t>
                      </a:r>
                      <a:endParaRPr lang="en-US" altLang="zh-CN" sz="2000" b="1" i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0.5L</a:t>
                      </a:r>
                      <a:endParaRPr lang="en-US" altLang="zh-CN" sz="2000" b="1" i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S</a:t>
                      </a:r>
                      <a:endParaRPr lang="en-US" altLang="zh-CN" sz="2000" b="1" i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endParaRPr lang="en-US" altLang="zh-CN" sz="2000" b="1" i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2S</a:t>
                      </a:r>
                      <a:endParaRPr lang="en-US" altLang="zh-CN" sz="2000" b="1" i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776975" y="1175310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2035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影响电阻大小的因素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717550" y="1520917"/>
            <a:ext cx="8030740" cy="2104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导体的电阻是导体本身的一种性质，其大小与导体的</a:t>
            </a:r>
            <a:r>
              <a:rPr 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材料、长度、横截面积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有关。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同种材料、横截面积相同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的导体，长度越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长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，电阻越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同种材料、长度相同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的导体，横截面积越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，电阻越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altLang="zh-CN" sz="2400" i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99135" y="1131650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0642600" y="11849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2035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影响电阻大小的因素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611505" y="627615"/>
            <a:ext cx="6300000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讨论与交流：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观察图片，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你能得出什么信息？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24000"/>
          </a:blip>
          <a:srcRect t="1081"/>
          <a:stretch>
            <a:fillRect/>
          </a:stretch>
        </p:blipFill>
        <p:spPr>
          <a:xfrm>
            <a:off x="6808470" y="411600"/>
            <a:ext cx="2117090" cy="4588510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611505" y="1205156"/>
            <a:ext cx="6687185" cy="215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1.金属的导电性能比较好，最好的是银。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2.导电性能越强，表明该材料的电阻越小。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3.导电性能越弱，表明该材料的电阻越大。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导电性能最弱的是陶瓷，可以用它做绝缘材料。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2205990" y="3435810"/>
            <a:ext cx="3646805" cy="1349050"/>
            <a:chOff x="6180" y="2123"/>
            <a:chExt cx="6214" cy="2494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rcRect t="12735" b="5047"/>
            <a:stretch>
              <a:fillRect/>
            </a:stretch>
          </p:blipFill>
          <p:spPr>
            <a:xfrm>
              <a:off x="6180" y="2123"/>
              <a:ext cx="3033" cy="2494"/>
            </a:xfrm>
            <a:prstGeom prst="rect">
              <a:avLst/>
            </a:prstGeom>
            <a:noFill/>
            <a:ln w="254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9230" y="2123"/>
              <a:ext cx="3165" cy="2494"/>
            </a:xfrm>
            <a:prstGeom prst="rect">
              <a:avLst/>
            </a:prstGeom>
            <a:noFill/>
            <a:ln w="254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2035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影响电阻大小的因素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19405" y="737870"/>
            <a:ext cx="41760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半导体：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导电性能介于导体和绝缘体之间的材料。如：硅、锗。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319405" y="2011680"/>
            <a:ext cx="4464000" cy="848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应用：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集成电路、二极管（LED）等。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27723" y="2860040"/>
            <a:ext cx="3959364" cy="1980000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4604385" y="737870"/>
            <a:ext cx="41760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超导现象：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某些物质在温度很低时电阻变为零的现象。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707077" y="2860040"/>
            <a:ext cx="3970617" cy="1980000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4604385" y="2011680"/>
            <a:ext cx="4464000" cy="848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远程输电、电子设备微型化等。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37cd56a8b?vcp=1&amp;vis=1&amp;pid=1552cdd3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81611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物理观念的形成是学好物理的基础。下列关于电阻的说法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中，正确的是(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_1#37cd56a8b.bracket?vcp=1&amp;vis=1&amp;pid=1552cdd3f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2600864" y="142898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4" name="QC_4_BD.1_2#37cd56a8b.choices?vcp=1&amp;vis=1&amp;pid=1552cdd3f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1988923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电阻表示导体对电流阻碍作用的大小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导体通电时有电阻，不通电时没有电阻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电阻的单位是以伏特的名字命名的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导体的电阻越大，说明其导电性能越强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3_1#46866a0c4?vcp=1&amp;vis=1&amp;pid=1552cdd3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906312"/>
                <a:ext cx="8065008" cy="32685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2.人体的电阻比较大，双手干燥时双手间的电阻是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，潮湿时是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，在最不利的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条件下，人双手间的电阻约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。那么当人手接触到家庭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电路中的线路时，有约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的电流流过人体，非常危险，人体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无法承受，极短时间内就会窒息而死。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kΩ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3_1#46866a0c4?vcp=1&amp;vis=1&amp;pid=1552cdd3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906312"/>
                <a:ext cx="8065008" cy="3268599"/>
              </a:xfrm>
              <a:prstGeom prst="rect">
                <a:avLst/>
              </a:prstGeom>
              <a:blipFill rotWithShape="1">
                <a:blip r:embed="rId6"/>
                <a:stretch>
                  <a:fillRect l="-5" t="-5" r="-808" b="-17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4_1#46866a0c4.blank?vcp=1&amp;vis=1&amp;pid=1552cdd3f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7062248" y="3113572"/>
            <a:ext cx="3730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4" name="QB_4_AN.5_1#46866a0c4.blank?vcp=1&amp;vis=1&amp;pid=1552cdd3f&amp;color=0,0,0&amp;vpa=3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76008" y="3745840"/>
                <a:ext cx="1316546" cy="36296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4_AN.5_1#46866a0c4.blank?vcp=1&amp;vis=1&amp;pid=1552cdd3f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76008" y="3745840"/>
                <a:ext cx="1316546" cy="362966"/>
              </a:xfrm>
              <a:prstGeom prst="rect">
                <a:avLst/>
              </a:prstGeom>
              <a:blipFill rotWithShape="1">
                <a:blip r:embed="rId10"/>
                <a:stretch>
                  <a:fillRect l="-5" t="-168" r="19" b="-82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6_1#278eed599?vcp=1&amp;vis=1&amp;pid=1552cdd3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46602"/>
            <a:ext cx="8065008" cy="2155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3.在探究影响导体电阻大小的因素时，小荣作出了以下猜想：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导体的电阻可能与①导体的长度有关;②导体的横截面积有关;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③导体的材料有关。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实验室提供了4根电阻丝，其规格、材料如下表所示。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解电阻概念，明白其是导体固有属性；能画出电阻在电路中的符号，熟悉电阻单位及换算；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依据实验数据和现象，推导电阻与导体材料、长度、横截面积及温度的关系。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通过制定实验方案，加深对控制变量法和转换法的理解；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7" name="QO_4_BD.6_2#278eed599?colgroup=4,6,6,8&amp;vcp=1&amp;vis=1&amp;pid=1552cdd3f&amp;color=0,0,0&amp;vtp=1&amp;bt=1&amp;bbb=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539496" y="1276898"/>
          <a:ext cx="8028432" cy="2488057"/>
        </p:xfrm>
        <a:graphic>
          <a:graphicData uri="http://schemas.openxmlformats.org/drawingml/2006/table">
            <a:tbl>
              <a:tblPr/>
              <a:tblGrid>
                <a:gridCol w="1371600"/>
                <a:gridCol w="2002536"/>
                <a:gridCol w="2002536"/>
                <a:gridCol w="2651760"/>
              </a:tblGrid>
              <a:tr h="49263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编号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材料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长度/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m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横截面积/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mm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2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镍铬合金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B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镍铬合金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C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镍铬合金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D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锰铜合金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7_1#ea54fc1ab?htil=1&amp;vcp=1&amp;vis=1&amp;pid=278eed599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7648" y="946825"/>
            <a:ext cx="2514600" cy="154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5_BD.7_2#ea54fc1ab?htil=1&amp;vcp=1&amp;vis=1&amp;pid=278eed599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901106"/>
                <a:ext cx="541324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（1）按照如图所示“探究影响导体电阻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大小因素”的实验电路，在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之间分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别接上不同的导体，则通过观察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来比较导体电阻的大小。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5_BD.7_2#ea54fc1ab?htil=1&amp;vcp=1&amp;vis=1&amp;pid=278eed599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901106"/>
                <a:ext cx="5413248" cy="2150999"/>
              </a:xfrm>
              <a:prstGeom prst="rect">
                <a:avLst/>
              </a:prstGeom>
              <a:blipFill rotWithShape="1">
                <a:blip r:embed="rId8"/>
                <a:stretch>
                  <a:fillRect l="-7" t="-2" r="-1344" b="-27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8_1#ea54fc1ab.blank?vcp=1&amp;vis=1&amp;pid=278eed599&amp;color=0,0,0&amp;vpa=4&amp;vtp=1&amp;bbb=1&amp;hb=1" title=""/>
          <p:cNvSpPr/>
          <p:nvPr>
            <p:custDataLst>
              <p:tags r:id="rId9"/>
            </p:custDataLst>
          </p:nvPr>
        </p:nvSpPr>
        <p:spPr>
          <a:xfrm>
            <a:off x="539496" y="1990766"/>
            <a:ext cx="541324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的示数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5" name="QB_5_BD.9_1#e9e556e12?vcp=1&amp;vis=1&amp;pid=278eed599&amp;color=0,0,0&amp;vtp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3101888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（2）为了验证上述猜想①，应该将编号为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的两根电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阻丝分别接入电路进行实验。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6" name="QB_5_AN.10_1#e9e556e12.blank?vcp=1&amp;vis=1&amp;pid=278eed599&amp;color=0,0,0&amp;vpa=5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6202109" y="3165134"/>
                <a:ext cx="865251" cy="358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5_AN.10_1#e9e556e12.blank?vcp=1&amp;vis=1&amp;pid=278eed599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6202109" y="3165134"/>
                <a:ext cx="865251" cy="358267"/>
              </a:xfrm>
              <a:prstGeom prst="rect">
                <a:avLst/>
              </a:prstGeom>
              <a:blipFill rotWithShape="1">
                <a:blip r:embed="rId13"/>
                <a:stretch>
                  <a:fillRect l="-7" t="-3804" r="51" b="-6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11_1#4aaf2ed80?vcp=1&amp;vis=1&amp;pid=278eed599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14969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（3）分别将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两根电阻丝接入图示电路中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之间，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电流表示数不相同，由此初步得到的结论是：当长度和横截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面积相同时，导体电阻跟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有关。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11_1#4aaf2ed80?vcp=1&amp;vis=1&amp;pid=278eed59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1496949"/>
              </a:xfrm>
              <a:prstGeom prst="rect">
                <a:avLst/>
              </a:prstGeom>
              <a:blipFill rotWithShape="1">
                <a:blip r:embed="rId6"/>
                <a:stretch>
                  <a:fillRect l="-5" t="-25" r="3" b="-34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12_1#4aaf2ed80.blank?vcp=1&amp;vis=1&amp;pid=278eed599&amp;color=0,0,0&amp;vpa=6&amp;vtp=1&amp;bbb=1" title=""/>
          <p:cNvSpPr/>
          <p:nvPr>
            <p:custDataLst>
              <p:tags r:id="rId7"/>
            </p:custDataLst>
          </p:nvPr>
        </p:nvSpPr>
        <p:spPr>
          <a:xfrm>
            <a:off x="3908965" y="1397063"/>
            <a:ext cx="830263" cy="45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材料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5_BD.13_1#b3c8a6232?vcp=1&amp;vis=1&amp;pid=278eed599&amp;color=0,0,0&amp;vtp=1&amp;bbb=1&amp;h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963101"/>
                <a:ext cx="8064504" cy="25383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将电阻丝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对折后接入电路中，发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现电流表的示数与将电阻丝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直接全部接入电路时对比变大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了，由此得出结论：导体的横截面积越大，电阻越小。这种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做法是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（填“正确”或“错误”）的，理由是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5_BD.13_1#b3c8a6232?vcp=1&amp;vis=1&amp;pid=278eed59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963101"/>
                <a:ext cx="8064504" cy="2538349"/>
              </a:xfrm>
              <a:prstGeom prst="rect">
                <a:avLst/>
              </a:prstGeom>
              <a:blipFill rotWithShape="1">
                <a:blip r:embed="rId10"/>
                <a:stretch>
                  <a:fillRect l="-5" t="-12" r="-1192" b="-20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5_BD.13_1#b3c8a6232?vcp=1&amp;vis=1&amp;pid=278eed599&amp;color=0,0,0&amp;tib=255,255,255&amp;iip=1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7243" y="1994184"/>
            <a:ext cx="25603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AN.14_1#b3c8a6232.blank?vcp=1&amp;vis=1&amp;pid=278eed599&amp;color=0,0,0&amp;vpa=7&amp;vtp=1&amp;bbb=1" title=""/>
          <p:cNvSpPr/>
          <p:nvPr>
            <p:custDataLst>
              <p:tags r:id="rId13"/>
            </p:custDataLst>
          </p:nvPr>
        </p:nvSpPr>
        <p:spPr>
          <a:xfrm>
            <a:off x="1470565" y="3488435"/>
            <a:ext cx="830263" cy="469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错误</a:t>
            </a:r>
            <a:endParaRPr lang="en-US" altLang="zh-CN" sz="2400"/>
          </a:p>
        </p:txBody>
      </p:sp>
      <p:sp>
        <p:nvSpPr>
          <p:cNvPr id="7" name="QB_5_AN.15_1#b3c8a6232.blank?vcp=1&amp;vis=1&amp;pid=278eed599&amp;color=0,0,0&amp;vpa=8&amp;vtp=1&amp;bbb=1&amp;hb=1" title=""/>
          <p:cNvSpPr/>
          <p:nvPr>
            <p:custDataLst>
              <p:tags r:id="rId14"/>
            </p:custDataLst>
          </p:nvPr>
        </p:nvSpPr>
        <p:spPr>
          <a:xfrm>
            <a:off x="539496" y="3488435"/>
            <a:ext cx="8064504" cy="9709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没有控制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电阻丝的长度不变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build="p" animBg="1"/>
      <p:bldP spid="7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AS.16_1#b3c8a6232?vcp=1&amp;vis=1&amp;pid=278eed59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53905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实验中电阻丝的长度和横截面积均发生了改变，即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探究导体电阻与横截面积的关系时没有控制电阻丝的长度相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同，因此该结论是错误的。</a:t>
            </a:r>
            <a:endParaRPr lang="en-US" altLang="zh-CN" sz="2400"/>
          </a:p>
        </p:txBody>
      </p:sp>
      <p:sp>
        <p:nvSpPr>
          <p:cNvPr id="3" name="QB_5_BD.17_1#ebd4f0672?vcp=1&amp;vis=1&amp;pid=278eed599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3101920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（5）以上研究问题的科学方法是控制变量法和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4" name="QB_5_AN.18_1#ebd4f0672.blank?vcp=1&amp;vis=1&amp;pid=278eed599&amp;color=0,0,0&amp;vpa=9&amp;vtp=1&amp;bbb=1" title=""/>
          <p:cNvSpPr/>
          <p:nvPr>
            <p:custDataLst>
              <p:tags r:id="rId6"/>
            </p:custDataLst>
          </p:nvPr>
        </p:nvSpPr>
        <p:spPr>
          <a:xfrm>
            <a:off x="6804564" y="3061915"/>
            <a:ext cx="1135063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转换法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4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9_1#53e92bc59?vcp=1&amp;vis=1&amp;pid=278eed59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178537"/>
            <a:ext cx="8065008" cy="27139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（6）近几年，我国多地进行了输电线路的改造，将原来细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的铝质输电线换成较粗的铝质输电线，目的是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（填“增大”或“减小”）输电线的电阻。若能采用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（填“半导体”或“超导”）材料，则可以大大降低输电线上的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电能损失。</a:t>
            </a:r>
            <a:endParaRPr lang="en-US" altLang="zh-CN" sz="2400"/>
          </a:p>
        </p:txBody>
      </p:sp>
      <p:sp>
        <p:nvSpPr>
          <p:cNvPr id="3" name="QB_5_AN.20_1#53e92bc59.blank?vcp=1&amp;vis=1&amp;pid=278eed599&amp;color=0,0,0&amp;vpa=10&amp;vtp=1&amp;bbb=1" title=""/>
          <p:cNvSpPr/>
          <p:nvPr>
            <p:custDataLst>
              <p:tags r:id="rId5"/>
            </p:custDataLst>
          </p:nvPr>
        </p:nvSpPr>
        <p:spPr>
          <a:xfrm>
            <a:off x="6652164" y="1709397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减小</a:t>
            </a:r>
            <a:endParaRPr lang="en-US" altLang="zh-CN" sz="2400"/>
          </a:p>
        </p:txBody>
      </p:sp>
      <p:sp>
        <p:nvSpPr>
          <p:cNvPr id="4" name="QB_5_AN.21_1#53e92bc59.blank?vcp=1&amp;vis=1&amp;pid=278eed599&amp;color=0,0,0&amp;vpa=11&amp;vtp=1&amp;bbb=1" title=""/>
          <p:cNvSpPr/>
          <p:nvPr>
            <p:custDataLst>
              <p:tags r:id="rId6"/>
            </p:custDataLst>
          </p:nvPr>
        </p:nvSpPr>
        <p:spPr>
          <a:xfrm>
            <a:off x="6887114" y="2268197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超导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23_1#cb31ca3e5?htil=2&amp;vcp=1&amp;vis=1&amp;pid=1552cdd3f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3328" y="1226574"/>
            <a:ext cx="2532888" cy="181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23_2#cb31ca3e5?htil=2&amp;vcp=1&amp;vis=1&amp;pid=1552cdd3f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1180855"/>
            <a:ext cx="5394960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4.如图所示，电源电压不变，闭合开关，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灯泡正常发光。用酒精灯对电阻丝加热，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灯泡的亮度明显变暗，此时通过灯泡的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电流变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，这个实验说明了电阻丝的</a:t>
            </a:r>
            <a:endParaRPr lang="en-US" altLang="zh-CN" sz="2400"/>
          </a:p>
        </p:txBody>
      </p:sp>
      <p:sp>
        <p:nvSpPr>
          <p:cNvPr id="4" name="QB_4_AN.24_1#cb31ca3e5.blank?vcp=1&amp;vis=1&amp;pid=1552cdd3f&amp;color=0,0,0&amp;vpa=12&amp;vtp=1" title=""/>
          <p:cNvSpPr/>
          <p:nvPr>
            <p:custDataLst>
              <p:tags r:id="rId7"/>
            </p:custDataLst>
          </p:nvPr>
        </p:nvSpPr>
        <p:spPr>
          <a:xfrm>
            <a:off x="1470565" y="2807725"/>
            <a:ext cx="525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</a:t>
            </a:r>
            <a:endParaRPr lang="en-US" altLang="zh-CN" sz="2400"/>
          </a:p>
        </p:txBody>
      </p:sp>
      <p:sp>
        <p:nvSpPr>
          <p:cNvPr id="5" name="QB_4_AN.25_1#cb31ca3e5.blank?vcp=1&amp;vis=1&amp;pid=1552cdd3f&amp;color=0,0,0&amp;vpa=13&amp;vtp=1&amp;bbb=1" title=""/>
          <p:cNvSpPr/>
          <p:nvPr>
            <p:custDataLst>
              <p:tags r:id="rId8"/>
            </p:custDataLst>
          </p:nvPr>
        </p:nvSpPr>
        <p:spPr>
          <a:xfrm>
            <a:off x="1471068" y="3334964"/>
            <a:ext cx="830263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温度</a:t>
            </a:r>
            <a:endParaRPr lang="en-US" altLang="zh-CN" sz="2400"/>
          </a:p>
        </p:txBody>
      </p:sp>
      <p:sp>
        <p:nvSpPr>
          <p:cNvPr id="6" name="QB_4_AN.26_1#cb31ca3e5.blank?vcp=1&amp;vis=1&amp;pid=1552cdd3f&amp;color=0,0,0&amp;vpa=14&amp;vtp=1" title=""/>
          <p:cNvSpPr/>
          <p:nvPr>
            <p:custDataLst>
              <p:tags r:id="rId9"/>
            </p:custDataLst>
          </p:nvPr>
        </p:nvSpPr>
        <p:spPr>
          <a:xfrm>
            <a:off x="5433468" y="3334964"/>
            <a:ext cx="525463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大</a:t>
            </a:r>
            <a:endParaRPr lang="en-US" altLang="zh-CN" sz="2400"/>
          </a:p>
        </p:txBody>
      </p:sp>
      <p:sp>
        <p:nvSpPr>
          <p:cNvPr id="7" name="QB_4_BD.23_2#cb31ca3e5?htil=2&amp;vcp=1&amp;vis=1&amp;pid=1552cdd3f&amp;color=0,0,0&amp;vtp=1&amp;bt=1&amp;bbb=1&amp;hb=1&amp;hs=1" title=""/>
          <p:cNvSpPr/>
          <p:nvPr>
            <p:custDataLst>
              <p:tags r:id="rId10"/>
            </p:custDataLst>
          </p:nvPr>
        </p:nvSpPr>
        <p:spPr>
          <a:xfrm>
            <a:off x="540000" y="3374969"/>
            <a:ext cx="8064000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电阻跟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有关，加热后其阻值变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7_1#c35a4de13?htil=3&amp;vcp=1&amp;vis=1&amp;pid=2b74cf0c0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15784" y="418721"/>
            <a:ext cx="1170432" cy="13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27_2#c35a4de13?htil=3&amp;vcp=1&amp;vis=1&amp;pid=2b74cf0c0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6019"/>
            <a:ext cx="6757416" cy="1769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科技改变生活，创新引领未来！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如图所示的智能手表可以显示时间、体温、心率等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信息，方便监测身体状态。下列关于该智能手表的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4" name="QC_4_BD.27_2#c35a4de13?htil=3&amp;vcp=1&amp;vis=1&amp;pid=2b74cf0c0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402336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28_1#c35a4de13.bracket?vcp=1&amp;vis=1&amp;pid=2b74cf0c0&amp;color=0,0,0&amp;vpa=15&amp;vtp=1" title=""/>
          <p:cNvSpPr/>
          <p:nvPr>
            <p:custDataLst>
              <p:tags r:id="rId9"/>
            </p:custDataLst>
          </p:nvPr>
        </p:nvSpPr>
        <p:spPr>
          <a:xfrm>
            <a:off x="2600864" y="1761299"/>
            <a:ext cx="441325" cy="402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6" name="QC_4_BD.27_3#c35a4de13.choices?vcp=1&amp;vis=1&amp;pid=2b74cf0c0&amp;color=0,0,0&amp;vtp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2227200"/>
            <a:ext cx="8065008" cy="2231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手表屏幕使用的发光二极管主要是用半导体材料制成的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橡胶表带是绝缘体，绝缘体和导体之间有绝对的界限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在给手表的蓄电池充电时，蓄电池相当于电源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手表里的芯片采用粉末冶金技术，超导材料制成的元件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电阻很大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9_1#17d78e837?vcp=1&amp;vis=1&amp;pid=2b74cf0c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11609"/>
            <a:ext cx="8064504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在通常条件下部分金属导电性能的排序如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图所示，从下至上，金属的导电性能依次增强。若不考虑温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度对电阻的影响，下列判断正确的是(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29_1#17d78e837?vcp=1&amp;vis=1&amp;pid=2b74cf0c0&amp;color=0,0,0&amp;tib=255,255,255&amp;iip=3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657329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30_1#17d78e837.bracket?vcp=1&amp;vis=1&amp;pid=2b74cf0c0&amp;color=0,0,0&amp;vpa=16&amp;vtp=1" title=""/>
          <p:cNvSpPr/>
          <p:nvPr>
            <p:custDataLst>
              <p:tags r:id="rId7"/>
            </p:custDataLst>
          </p:nvPr>
        </p:nvSpPr>
        <p:spPr>
          <a:xfrm>
            <a:off x="5661565" y="1717779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pic>
        <p:nvPicPr>
          <p:cNvPr id="5" name="QC_4_BD.29_2#17d78e837?htil=4&amp;vcp=1&amp;vis=1&amp;pid=2b74cf0c0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74079" y="2305916"/>
            <a:ext cx="740664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BD.29_3#17d78e837.choices?htil=4&amp;vcp=1&amp;vis=1&amp;pid=2b74cf0c0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2260196"/>
            <a:ext cx="7187184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银线电阻一定小于铜线电阻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电阻相同时，铜线一定比铝线更细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粗细相同时，铝线的长度越长，电阻越大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长度和粗细均相同时，铝线比铁线的电阻更大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2_1#fe9ee1a44?htil=6&amp;vcp=1&amp;vis=1&amp;pid=2b74cf0c0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0336" y="715082"/>
            <a:ext cx="2020824" cy="97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32_2#fe9ee1a44?htil=6&amp;vcp=1&amp;vis=1&amp;pid=2b74cf0c0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919736"/>
                <a:ext cx="5907024" cy="1037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ct val="120000"/>
                  </a:lnSpc>
                </a:pP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如图是两个定值电阻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的内部结构</a:t>
                </a:r>
                <a:endParaRPr lang="en-US" altLang="zh-CN" sz="20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20000"/>
                  </a:lnSpc>
                </a:pP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图，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所用电阻丝（涂有绝缘漆）粗细</a:t>
                </a:r>
                <a:endParaRPr lang="en-US" altLang="zh-CN" sz="2000"/>
              </a:p>
            </p:txBody>
          </p:sp>
        </mc:Choice>
        <mc:Fallback>
          <p:sp>
            <p:nvSpPr>
              <p:cNvPr id="3" name="QC_4_BD.32_2#fe9ee1a44?htil=6&amp;vcp=1&amp;vis=1&amp;pid=2b74cf0c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919736"/>
                <a:ext cx="5907024" cy="1037590"/>
              </a:xfrm>
              <a:prstGeom prst="rect">
                <a:avLst/>
              </a:prstGeom>
              <a:blipFill rotWithShape="1">
                <a:blip r:embed="rId8"/>
                <a:stretch>
                  <a:fillRect l="-6" t="-25" r="0" b="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C_4_BD.32_2#fe9ee1a44?htil=6&amp;vcp=1&amp;vis=1&amp;pid=2b74cf0c0&amp;color=0,0,0&amp;vtp=1&amp;bt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1740376"/>
                <a:ext cx="8064000" cy="7530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ct val="120000"/>
                  </a:lnSpc>
                </a:pP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均匀、材料相同，分别缠绕在相同的圆柱形绝缘棒上，圈数都为10圈，</a:t>
                </a:r>
                <a:endParaRPr lang="en-US" altLang="zh-CN" sz="2000" b="0" i="1">
                  <a:solidFill>
                    <a:srgbClr val="000000"/>
                  </a:solidFill>
                  <a:latin typeface="Cambria Math" panose="02040503050406030204" pitchFamily="18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20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的电阻丝比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000" b="0" i="0" err="1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的电阻丝细。下列说法正确的是(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000"/>
              </a:p>
            </p:txBody>
          </p:sp>
        </mc:Choice>
        <mc:Fallback>
          <p:sp>
            <p:nvSpPr>
              <p:cNvPr id="6" name="QC_4_BD.32_2#fe9ee1a44?htil=6&amp;vcp=1&amp;vis=1&amp;pid=2b74cf0c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1740376"/>
                <a:ext cx="8064000" cy="753040"/>
              </a:xfrm>
              <a:prstGeom prst="rect">
                <a:avLst/>
              </a:prstGeom>
              <a:blipFill rotWithShape="1">
                <a:blip r:embed="rId11"/>
                <a:stretch>
                  <a:fillRect l="-5" t="-63" r="6" b="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30_1#17d78e837.bracket?vcp=1&amp;vis=1&amp;pid=2b74cf0c0&amp;color=0,0,0&amp;vpa=16&amp;vtp=1" title=""/>
          <p:cNvSpPr/>
          <p:nvPr>
            <p:custDataLst>
              <p:tags r:id="rId12"/>
            </p:custDataLst>
          </p:nvPr>
        </p:nvSpPr>
        <p:spPr>
          <a:xfrm>
            <a:off x="6118765" y="2100934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000"/>
          </a:p>
        </p:txBody>
      </p:sp>
      <mc:AlternateContent>
        <mc:Choice Requires="a14">
          <p:sp>
            <p:nvSpPr>
              <p:cNvPr id="5" name="QC_4_BD.32_3#fe9ee1a44.choices?htil=6&amp;vcp=1&amp;vis=1&amp;pid=2b74cf0c0&amp;color=0,0,0&amp;vtp=1&amp;bbb=1&amp;hb=1&amp;htil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539496" y="2609829"/>
                <a:ext cx="8375904" cy="1408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ct val="120000"/>
                  </a:lnSpc>
                </a:pP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的电阻小于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的电阻</a:t>
                </a:r>
                <a:endParaRPr lang="en-US" altLang="zh-CN" sz="2000"/>
              </a:p>
              <a:p>
                <a:pPr latinLnBrk="1">
                  <a:lnSpc>
                    <a:spcPct val="120000"/>
                  </a:lnSpc>
                </a:pP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000" b="0" i="0" err="1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当该电阻两端电压为零时，它的电阻也为零</a:t>
                </a:r>
                <a:endParaRPr lang="en-US" altLang="zh-CN" sz="2000"/>
              </a:p>
              <a:p>
                <a:pPr latinLnBrk="1">
                  <a:lnSpc>
                    <a:spcPct val="120000"/>
                  </a:lnSpc>
                </a:pP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串联在电路中工作，通过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的电流小于通过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000" b="0" i="0" err="1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</a:t>
                </a:r>
                <a:endParaRPr lang="en-US" altLang="zh-CN" sz="2000"/>
              </a:p>
              <a:p>
                <a:pPr latinLnBrk="1">
                  <a:lnSpc>
                    <a:spcPct val="120000"/>
                  </a:lnSpc>
                </a:pP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000" b="0" i="0" err="1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分别接在同一电路中工作，通过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 err="1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的电流小于通过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0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</a:t>
                </a:r>
                <a:endParaRPr lang="en-US" altLang="zh-CN" sz="2000"/>
              </a:p>
            </p:txBody>
          </p:sp>
        </mc:Choice>
        <mc:Fallback>
          <p:sp>
            <p:nvSpPr>
              <p:cNvPr id="5" name="QC_4_BD.32_3#fe9ee1a44.choices?htil=6&amp;vcp=1&amp;vis=1&amp;pid=2b74cf0c0&amp;color=0,0,0&amp;vtp=1&amp;bbb=1&amp;hb=1&amp;htil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539496" y="2609829"/>
                <a:ext cx="8375904" cy="1408453"/>
              </a:xfrm>
              <a:prstGeom prst="rect">
                <a:avLst/>
              </a:prstGeom>
              <a:blipFill rotWithShape="1">
                <a:blip r:embed="rId15"/>
                <a:stretch>
                  <a:fillRect l="-5" t="-44" r="0" b="-38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927235" y="2277341"/>
            <a:ext cx="504000" cy="90000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latin typeface="Times New Roman"/>
                <a:sym typeface="+mn-ea"/>
              </a:rPr>
              <a:t>电阻</a:t>
            </a:r>
            <a:endParaRPr lang="zh-CN" altLang="en-US" sz="2600">
              <a:latin typeface="Times New Roman"/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1516494" y="1852397"/>
            <a:ext cx="349240" cy="1749888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1979514" y="1636214"/>
            <a:ext cx="864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电阻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1979514" y="3220085"/>
            <a:ext cx="1404000" cy="82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影响电阻大小因素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9" name="TextBox 34" title=""/>
          <p:cNvSpPr txBox="1"/>
          <p:nvPr>
            <p:custDataLst>
              <p:tags r:id="rId11"/>
            </p:custDataLst>
          </p:nvPr>
        </p:nvSpPr>
        <p:spPr bwMode="auto">
          <a:xfrm>
            <a:off x="3320415" y="1123950"/>
            <a:ext cx="4608000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cs typeface="Times New Roman" panose="02020603050405020304" charset="0"/>
                <a:sym typeface="+mn-ea"/>
              </a:rPr>
              <a:t>导体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对电流阻碍作用的大小（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）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TextBox 23" title=""/>
          <p:cNvSpPr txBox="1"/>
          <p:nvPr>
            <p:custDataLst>
              <p:tags r:id="rId12"/>
            </p:custDataLst>
          </p:nvPr>
        </p:nvSpPr>
        <p:spPr bwMode="auto">
          <a:xfrm>
            <a:off x="3320415" y="1649520"/>
            <a:ext cx="244800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单位：欧姆（</a:t>
            </a:r>
            <a:r>
              <a:rPr lang="en-US" altLang="zh-CN" sz="2400">
                <a:latin typeface="Times New Roman"/>
                <a:cs typeface="Times New Roman" panose="02020603050405020304" charset="0"/>
                <a:sym typeface="+mn-ea"/>
              </a:rPr>
              <a:t>Ω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）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TextBox 24" title=""/>
          <p:cNvSpPr txBox="1"/>
          <p:nvPr>
            <p:custDataLst>
              <p:tags r:id="rId13"/>
            </p:custDataLst>
          </p:nvPr>
        </p:nvSpPr>
        <p:spPr bwMode="auto">
          <a:xfrm>
            <a:off x="3320415" y="2174665"/>
            <a:ext cx="210312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常见的电阻值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2" name="TextBox 26" title=""/>
          <p:cNvSpPr txBox="1"/>
          <p:nvPr>
            <p:custDataLst>
              <p:tags r:id="rId14"/>
            </p:custDataLst>
          </p:nvPr>
        </p:nvSpPr>
        <p:spPr bwMode="auto">
          <a:xfrm>
            <a:off x="3916680" y="3166745"/>
            <a:ext cx="4457065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探究方法：探究变量法、转换法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3" name="TextBox 29" title=""/>
          <p:cNvSpPr txBox="1"/>
          <p:nvPr>
            <p:custDataLst>
              <p:tags r:id="rId15"/>
            </p:custDataLst>
          </p:nvPr>
        </p:nvSpPr>
        <p:spPr bwMode="auto">
          <a:xfrm>
            <a:off x="3916680" y="3705225"/>
            <a:ext cx="47880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影响因素：长度、材料、横截面积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4" name="左大括号 13" title=""/>
          <p:cNvSpPr/>
          <p:nvPr>
            <p:custDataLst>
              <p:tags r:id="rId16"/>
            </p:custDataLst>
          </p:nvPr>
        </p:nvSpPr>
        <p:spPr bwMode="auto">
          <a:xfrm>
            <a:off x="3478530" y="3363595"/>
            <a:ext cx="255905" cy="610870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左大括号 14" title=""/>
          <p:cNvSpPr/>
          <p:nvPr>
            <p:custDataLst>
              <p:tags r:id="rId17"/>
            </p:custDataLst>
          </p:nvPr>
        </p:nvSpPr>
        <p:spPr bwMode="auto">
          <a:xfrm>
            <a:off x="2960334" y="1217203"/>
            <a:ext cx="255626" cy="1272576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539720" y="732683"/>
            <a:ext cx="788495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 defTabSz="914400" fontAlgn="base">
              <a:spcBef>
                <a:spcPct val="0"/>
              </a:spcBef>
              <a:spcAft>
                <a:spcPct val="0"/>
              </a:spcAft>
              <a:defRPr sz="2400" b="1">
                <a:latin typeface="Times New Roman"/>
                <a:ea typeface="黑体"/>
              </a:defRPr>
            </a:lvl1pPr>
          </a:lstStyle>
          <a:p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导线多是用铜或铝做的，特别重要的电气设备的导线还要用昂贵的银来做。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25" y="1749921"/>
            <a:ext cx="1765624" cy="1341548"/>
          </a:xfrm>
          <a:prstGeom prst="rect">
            <a:avLst/>
          </a:prstGeom>
        </p:spPr>
      </p:pic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1170980" y="3097550"/>
            <a:ext cx="64711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铜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24" y="1519313"/>
            <a:ext cx="1802765" cy="1802765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13"/>
            </p:custDataLst>
          </p:nvPr>
        </p:nvSpPr>
        <p:spPr>
          <a:xfrm>
            <a:off x="3425249" y="3097550"/>
            <a:ext cx="64711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铝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Picture 5" title="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0264" y="1753552"/>
            <a:ext cx="1256880" cy="133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13" title=""/>
          <p:cNvSpPr txBox="1"/>
          <p:nvPr>
            <p:custDataLst>
              <p:tags r:id="rId16"/>
            </p:custDataLst>
          </p:nvPr>
        </p:nvSpPr>
        <p:spPr>
          <a:xfrm>
            <a:off x="5425147" y="3111544"/>
            <a:ext cx="64711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银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Picture 8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7218" y="1810435"/>
            <a:ext cx="1622488" cy="122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文本框 15" title=""/>
          <p:cNvSpPr txBox="1"/>
          <p:nvPr>
            <p:custDataLst>
              <p:tags r:id="rId19"/>
            </p:custDataLst>
          </p:nvPr>
        </p:nvSpPr>
        <p:spPr>
          <a:xfrm>
            <a:off x="7334905" y="3091245"/>
            <a:ext cx="64711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铁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20"/>
            </p:custDataLst>
          </p:nvPr>
        </p:nvSpPr>
        <p:spPr>
          <a:xfrm>
            <a:off x="681471" y="3939845"/>
            <a:ext cx="7994814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铁也是导体，既多又便宜，为什么很少用它来做导线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E8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？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007E8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53795" y="1060767"/>
            <a:ext cx="3899440" cy="2196000"/>
          </a:xfrm>
          <a:prstGeom prst="rect">
            <a:avLst/>
          </a:prstGeom>
          <a:noFill/>
          <a:ln w="25400"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156960" y="844550"/>
            <a:ext cx="2074545" cy="3696335"/>
          </a:xfrm>
          <a:prstGeom prst="rect">
            <a:avLst/>
          </a:prstGeom>
          <a:noFill/>
          <a:ln w="25400"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795020" y="3580765"/>
            <a:ext cx="478800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电流在电路中流动时也会遇见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阻碍其流动的物质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23704" y="627615"/>
            <a:ext cx="5112355" cy="20905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algn="just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algn="l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将电池、电流表、小灯泡、开关和一小段细铁丝如图所示串联起来，观察电流表示数和小灯泡亮度。把细铁丝换成其他导体，例如铅笔芯，观察电流表示数和小灯泡亮度是否变化。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图片 5" title="">
            <a:hlinkClick r:id="rId10" action="ppaction://hlinkfile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637834" y="699620"/>
            <a:ext cx="2937871" cy="1907039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1653519" y="2900182"/>
            <a:ext cx="943780" cy="430887"/>
          </a:xfrm>
          <a:prstGeom prst="rect">
            <a:avLst/>
          </a:prstGeom>
          <a:noFill/>
          <a:ln w="12700" cap="sq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200" b="1">
                <a:latin typeface="仿宋" panose="02010609060101010101" pitchFamily="49" charset="-122"/>
                <a:ea typeface="仿宋" panose="02010609060101010101" pitchFamily="49" charset="-122"/>
              </a:rPr>
              <a:t>铜丝</a:t>
            </a:r>
            <a:endParaRPr lang="zh-CN" altLang="en-US" sz="220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8" name="箭头: 右 7" title=""/>
          <p:cNvSpPr/>
          <p:nvPr>
            <p:custDataLst>
              <p:tags r:id="rId12"/>
            </p:custDataLst>
          </p:nvPr>
        </p:nvSpPr>
        <p:spPr>
          <a:xfrm>
            <a:off x="2691090" y="3046440"/>
            <a:ext cx="527539" cy="1691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3312420" y="2900181"/>
            <a:ext cx="1390015" cy="430887"/>
          </a:xfrm>
          <a:prstGeom prst="rect">
            <a:avLst/>
          </a:prstGeom>
          <a:noFill/>
          <a:ln w="12700" cap="sq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仿宋" panose="02010609060101010101" pitchFamily="49" charset="-122"/>
                <a:ea typeface="仿宋" panose="02010609060101010101" pitchFamily="49" charset="-122"/>
              </a:defRPr>
            </a:lvl1pPr>
          </a:lstStyle>
          <a:p>
            <a:r>
              <a:rPr lang="zh-CN" altLang="en-US" sz="2200"/>
              <a:t>灯泡亮</a:t>
            </a:r>
            <a:endParaRPr lang="zh-CN" altLang="en-US" sz="2200"/>
          </a:p>
        </p:txBody>
      </p:sp>
      <p:sp>
        <p:nvSpPr>
          <p:cNvPr id="10" name="箭头: 右 9" title=""/>
          <p:cNvSpPr/>
          <p:nvPr>
            <p:custDataLst>
              <p:tags r:id="rId14"/>
            </p:custDataLst>
          </p:nvPr>
        </p:nvSpPr>
        <p:spPr>
          <a:xfrm>
            <a:off x="4796226" y="3046440"/>
            <a:ext cx="527539" cy="1691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 title=""/>
          <p:cNvSpPr txBox="1"/>
          <p:nvPr>
            <p:custDataLst>
              <p:tags r:id="rId15"/>
            </p:custDataLst>
          </p:nvPr>
        </p:nvSpPr>
        <p:spPr>
          <a:xfrm>
            <a:off x="5417556" y="2900181"/>
            <a:ext cx="1958877" cy="430887"/>
          </a:xfrm>
          <a:prstGeom prst="rect">
            <a:avLst/>
          </a:prstGeom>
          <a:noFill/>
          <a:ln w="12700" cap="sq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仿宋" panose="02010609060101010101" pitchFamily="49" charset="-122"/>
                <a:ea typeface="仿宋" panose="02010609060101010101" pitchFamily="49" charset="-122"/>
              </a:defRPr>
            </a:lvl1pPr>
          </a:lstStyle>
          <a:p>
            <a:r>
              <a:rPr lang="zh-CN" altLang="en-US" sz="2200">
                <a:latin typeface="Times New Roman"/>
                <a:cs typeface="Times New Roman" panose="02020603050405020304" charset="0"/>
              </a:rPr>
              <a:t>电流</a:t>
            </a:r>
            <a:r>
              <a:rPr lang="en-US" altLang="zh-CN" sz="2200" i="1">
                <a:latin typeface="Times New Roman"/>
                <a:cs typeface="Times New Roman" panose="02020603050405020304" charset="0"/>
              </a:rPr>
              <a:t>I</a:t>
            </a:r>
            <a:r>
              <a:rPr lang="en-US" altLang="zh-CN" sz="2200">
                <a:latin typeface="Times New Roman"/>
                <a:cs typeface="Times New Roman" panose="02020603050405020304" charset="0"/>
              </a:rPr>
              <a:t>=0.26A</a:t>
            </a:r>
            <a:endParaRPr lang="zh-CN" altLang="en-US" sz="22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6"/>
            </p:custDataLst>
          </p:nvPr>
        </p:nvSpPr>
        <p:spPr>
          <a:xfrm>
            <a:off x="1653518" y="3468873"/>
            <a:ext cx="1745637" cy="430887"/>
          </a:xfrm>
          <a:prstGeom prst="rect">
            <a:avLst/>
          </a:prstGeom>
          <a:noFill/>
          <a:ln w="12700" cap="sq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200" b="1">
                <a:latin typeface="仿宋" panose="02010609060101010101" pitchFamily="49" charset="-122"/>
                <a:ea typeface="仿宋" panose="02010609060101010101" pitchFamily="49" charset="-122"/>
              </a:rPr>
              <a:t>镍铬合金丝</a:t>
            </a:r>
            <a:endParaRPr lang="zh-CN" altLang="en-US" sz="2200" b="1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3" name="箭头: 右 12" title=""/>
          <p:cNvSpPr/>
          <p:nvPr>
            <p:custDataLst>
              <p:tags r:id="rId17"/>
            </p:custDataLst>
          </p:nvPr>
        </p:nvSpPr>
        <p:spPr>
          <a:xfrm>
            <a:off x="3479888" y="3599742"/>
            <a:ext cx="527539" cy="1691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 title=""/>
          <p:cNvSpPr txBox="1"/>
          <p:nvPr>
            <p:custDataLst>
              <p:tags r:id="rId18"/>
            </p:custDataLst>
          </p:nvPr>
        </p:nvSpPr>
        <p:spPr>
          <a:xfrm>
            <a:off x="4088160" y="3468873"/>
            <a:ext cx="1390015" cy="430887"/>
          </a:xfrm>
          <a:prstGeom prst="rect">
            <a:avLst/>
          </a:prstGeom>
          <a:noFill/>
          <a:ln w="12700" cap="sq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仿宋" panose="02010609060101010101" pitchFamily="49" charset="-122"/>
                <a:ea typeface="仿宋" panose="02010609060101010101" pitchFamily="49" charset="-122"/>
              </a:defRPr>
            </a:lvl1pPr>
          </a:lstStyle>
          <a:p>
            <a:r>
              <a:rPr lang="zh-CN" altLang="en-US" sz="2200"/>
              <a:t>灯泡暗</a:t>
            </a:r>
            <a:endParaRPr lang="zh-CN" altLang="en-US" sz="2200"/>
          </a:p>
        </p:txBody>
      </p:sp>
      <p:sp>
        <p:nvSpPr>
          <p:cNvPr id="15" name="箭头: 右 14" title=""/>
          <p:cNvSpPr/>
          <p:nvPr>
            <p:custDataLst>
              <p:tags r:id="rId19"/>
            </p:custDataLst>
          </p:nvPr>
        </p:nvSpPr>
        <p:spPr>
          <a:xfrm>
            <a:off x="5558908" y="3599742"/>
            <a:ext cx="527539" cy="1691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 title=""/>
          <p:cNvSpPr txBox="1"/>
          <p:nvPr>
            <p:custDataLst>
              <p:tags r:id="rId20"/>
            </p:custDataLst>
          </p:nvPr>
        </p:nvSpPr>
        <p:spPr>
          <a:xfrm>
            <a:off x="6167181" y="3462985"/>
            <a:ext cx="1745638" cy="430887"/>
          </a:xfrm>
          <a:prstGeom prst="rect">
            <a:avLst/>
          </a:prstGeom>
          <a:noFill/>
          <a:ln w="12700" cap="sq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仿宋" panose="02010609060101010101" pitchFamily="49" charset="-122"/>
                <a:ea typeface="仿宋" panose="02010609060101010101" pitchFamily="49" charset="-122"/>
              </a:defRPr>
            </a:lvl1pPr>
          </a:lstStyle>
          <a:p>
            <a:r>
              <a:rPr lang="zh-CN" altLang="en-US" sz="2200">
                <a:latin typeface="Times New Roman"/>
                <a:cs typeface="Times New Roman" panose="02020603050405020304" charset="0"/>
              </a:rPr>
              <a:t>电流</a:t>
            </a:r>
            <a:r>
              <a:rPr lang="en-US" altLang="zh-CN" sz="2200" i="1">
                <a:latin typeface="Times New Roman"/>
                <a:cs typeface="Times New Roman" panose="02020603050405020304" charset="0"/>
              </a:rPr>
              <a:t>I</a:t>
            </a:r>
            <a:r>
              <a:rPr lang="en-US" altLang="zh-CN" sz="2200">
                <a:latin typeface="Times New Roman"/>
                <a:cs typeface="Times New Roman" panose="02020603050405020304" charset="0"/>
              </a:rPr>
              <a:t>=0.2A</a:t>
            </a:r>
            <a:endParaRPr lang="zh-CN" altLang="en-US" sz="22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1"/>
            </p:custDataLst>
          </p:nvPr>
        </p:nvSpPr>
        <p:spPr bwMode="auto">
          <a:xfrm>
            <a:off x="420118" y="2891006"/>
            <a:ext cx="1107996" cy="46166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现象：</a:t>
            </a:r>
            <a:endParaRPr lang="zh-CN" altLang="en-US"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2"/>
            </p:custDataLst>
          </p:nvPr>
        </p:nvSpPr>
        <p:spPr>
          <a:xfrm>
            <a:off x="467714" y="4025789"/>
            <a:ext cx="7992556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latin typeface="Times New Roman"/>
                <a:ea typeface="楷体"/>
                <a:cs typeface="Times New Roman" panose="02020603050405020304" charset="0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自由电荷在导体中定向移动形成电流时，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不同导体对电流的阻碍作用大小不同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 bwMode="auto">
          <a:xfrm>
            <a:off x="621030" y="901065"/>
            <a:ext cx="4989830" cy="461665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sym typeface="+mn-ea"/>
              </a:rPr>
              <a:t>电阻：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导体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对电流阻碍作用的大小</a:t>
            </a: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 bwMode="auto">
          <a:xfrm>
            <a:off x="621030" y="2357062"/>
            <a:ext cx="4153535" cy="461665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单位：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欧姆，简称欧，符号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Ω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9"/>
            </p:custDataLst>
          </p:nvPr>
        </p:nvSpPr>
        <p:spPr bwMode="auto">
          <a:xfrm>
            <a:off x="621030" y="1629352"/>
            <a:ext cx="1412240" cy="461665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符号：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endParaRPr lang="en-US" altLang="zh-CN" sz="2400" i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0"/>
            </p:custDataLst>
          </p:nvPr>
        </p:nvSpPr>
        <p:spPr bwMode="auto">
          <a:xfrm>
            <a:off x="626745" y="3084772"/>
            <a:ext cx="359918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电阻的常用单位：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千欧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kΩ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1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kΩ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Ω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兆欧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MΩ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  1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MΩ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6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Ω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rcRect l="11528" t="23784" r="16533" b="9019"/>
          <a:stretch>
            <a:fillRect/>
          </a:stretch>
        </p:blipFill>
        <p:spPr>
          <a:xfrm>
            <a:off x="4867275" y="1656080"/>
            <a:ext cx="3846195" cy="27457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1150620" y="988219"/>
            <a:ext cx="1863725" cy="1619885"/>
            <a:chOff x="846" y="1409"/>
            <a:chExt cx="2935" cy="2551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/>
            <a:srcRect l="-137" r="2748"/>
            <a:stretch>
              <a:fillRect/>
            </a:stretch>
          </p:blipFill>
          <p:spPr>
            <a:xfrm>
              <a:off x="846" y="1409"/>
              <a:ext cx="2935" cy="255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>
              <a:off x="846" y="1409"/>
              <a:ext cx="1573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5~50</a:t>
              </a:r>
              <a:r>
                <a:rPr lang="en-US" altLang="zh-CN" sz="200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Ω</a:t>
              </a:r>
              <a:endParaRPr lang="en-US" altLang="zh-CN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3527425" y="988219"/>
            <a:ext cx="1862455" cy="1619885"/>
            <a:chOff x="4138" y="1635"/>
            <a:chExt cx="2933" cy="2551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4138" y="1635"/>
              <a:ext cx="2933" cy="255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矩形 9"/>
            <p:cNvSpPr/>
            <p:nvPr>
              <p:custDataLst>
                <p:tags r:id="rId14"/>
              </p:custDataLst>
            </p:nvPr>
          </p:nvSpPr>
          <p:spPr>
            <a:xfrm>
              <a:off x="4138" y="1635"/>
              <a:ext cx="1700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20~200Ω</a:t>
              </a:r>
              <a:endParaRPr lang="en-US" altLang="zh-CN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11" name="组合 10" title=""/>
          <p:cNvGrpSpPr>
            <a:grpSpLocks noChangeAspect="1"/>
          </p:cNvGrpSpPr>
          <p:nvPr>
            <p:custDataLst>
              <p:tags r:id="rId15"/>
            </p:custDataLst>
          </p:nvPr>
        </p:nvGrpSpPr>
        <p:grpSpPr>
          <a:xfrm>
            <a:off x="5902960" y="987901"/>
            <a:ext cx="2059940" cy="1620000"/>
            <a:chOff x="850" y="4797"/>
            <a:chExt cx="2884" cy="2268"/>
          </a:xfrm>
        </p:grpSpPr>
        <p:pic>
          <p:nvPicPr>
            <p:cNvPr id="12" name="Picture 4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6"/>
            <a:stretch>
              <a:fillRect/>
            </a:stretch>
          </p:blipFill>
          <p:spPr bwMode="auto">
            <a:xfrm>
              <a:off x="850" y="4797"/>
              <a:ext cx="2884" cy="2268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矩形 12"/>
            <p:cNvSpPr/>
            <p:nvPr>
              <p:custDataLst>
                <p:tags r:id="rId18"/>
              </p:custDataLst>
            </p:nvPr>
          </p:nvSpPr>
          <p:spPr>
            <a:xfrm>
              <a:off x="850" y="4797"/>
              <a:ext cx="1191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0.02</a:t>
              </a:r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Ω</a:t>
              </a:r>
              <a:endParaRPr lang="zh-CN" altLang="en-US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4" name="组合 13" title=""/>
          <p:cNvGrpSpPr>
            <a:grpSpLocks noChangeAspect="1"/>
          </p:cNvGrpSpPr>
          <p:nvPr>
            <p:custDataLst>
              <p:tags r:id="rId19"/>
            </p:custDataLst>
          </p:nvPr>
        </p:nvGrpSpPr>
        <p:grpSpPr>
          <a:xfrm>
            <a:off x="2442210" y="3256915"/>
            <a:ext cx="1819275" cy="1619885"/>
            <a:chOff x="1415" y="4844"/>
            <a:chExt cx="2865" cy="2551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/>
            <a:srcRect r="8548"/>
            <a:stretch>
              <a:fillRect/>
            </a:stretch>
          </p:blipFill>
          <p:spPr>
            <a:xfrm>
              <a:off x="1415" y="4844"/>
              <a:ext cx="2865" cy="255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矩形 18"/>
            <p:cNvSpPr/>
            <p:nvPr>
              <p:custDataLst>
                <p:tags r:id="rId22"/>
              </p:custDataLst>
            </p:nvPr>
          </p:nvSpPr>
          <p:spPr>
            <a:xfrm>
              <a:off x="1415" y="4844"/>
              <a:ext cx="2394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4000~10000</a:t>
              </a:r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Ω</a:t>
              </a:r>
              <a:endParaRPr lang="zh-CN" altLang="en-US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20" name="组合 19" title=""/>
          <p:cNvGrpSpPr/>
          <p:nvPr>
            <p:custDataLst>
              <p:tags r:id="rId23"/>
            </p:custDataLst>
          </p:nvPr>
        </p:nvGrpSpPr>
        <p:grpSpPr>
          <a:xfrm>
            <a:off x="4831715" y="3220085"/>
            <a:ext cx="1871980" cy="1656080"/>
            <a:chOff x="7086" y="4958"/>
            <a:chExt cx="2948" cy="2608"/>
          </a:xfrm>
        </p:grpSpPr>
        <p:pic>
          <p:nvPicPr>
            <p:cNvPr id="21" name="图片 20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4"/>
            <a:srcRect t="9809" r="7441" b="35601"/>
            <a:stretch>
              <a:fillRect/>
            </a:stretch>
          </p:blipFill>
          <p:spPr>
            <a:xfrm>
              <a:off x="7086" y="4958"/>
              <a:ext cx="2948" cy="2608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矩形 21"/>
            <p:cNvSpPr/>
            <p:nvPr>
              <p:custDataLst>
                <p:tags r:id="rId26"/>
              </p:custDataLst>
            </p:nvPr>
          </p:nvSpPr>
          <p:spPr>
            <a:xfrm>
              <a:off x="7086" y="4958"/>
              <a:ext cx="1849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200~800</a:t>
              </a:r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Ω</a:t>
              </a:r>
              <a:endParaRPr lang="zh-CN" altLang="en-US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23" name="圆角矩形标注 25" title=""/>
          <p:cNvSpPr/>
          <p:nvPr>
            <p:custDataLst>
              <p:tags r:id="rId27"/>
            </p:custDataLst>
          </p:nvPr>
        </p:nvSpPr>
        <p:spPr>
          <a:xfrm>
            <a:off x="6139815" y="2067560"/>
            <a:ext cx="2808000" cy="864235"/>
          </a:xfrm>
          <a:prstGeom prst="wedgeRoundRectCallout">
            <a:avLst>
              <a:gd name="adj1" fmla="val -27690"/>
              <a:gd name="adj2" fmla="val -8542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同样规格的铁导线，电阻比我高六倍！</a:t>
            </a:r>
            <a:endParaRPr lang="zh-CN" altLang="en-US" sz="2200" b="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28"/>
            </p:custDataLst>
          </p:nvPr>
        </p:nvSpPr>
        <p:spPr>
          <a:xfrm>
            <a:off x="3491865" y="453605"/>
            <a:ext cx="204851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7E82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常见的电阻值</a:t>
            </a:r>
            <a:endParaRPr lang="zh-CN" altLang="en-US" sz="2400" b="1">
              <a:solidFill>
                <a:srgbClr val="007E82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18000"/>
          </a:blip>
          <a:srcRect l="4343" r="4553"/>
          <a:stretch>
            <a:fillRect/>
          </a:stretch>
        </p:blipFill>
        <p:spPr>
          <a:xfrm>
            <a:off x="395605" y="1348105"/>
            <a:ext cx="2884805" cy="2850515"/>
          </a:xfrm>
          <a:prstGeom prst="ellips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6" name="Picture 8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b="90000" l="10000" r="90000" 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2" t="10936" b="12480"/>
          <a:stretch>
            <a:fillRect/>
          </a:stretch>
        </p:blipFill>
        <p:spPr bwMode="auto">
          <a:xfrm>
            <a:off x="3419475" y="1995805"/>
            <a:ext cx="1801210" cy="136800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8961" b="13001"/>
          <a:stretch>
            <a:fillRect/>
          </a:stretch>
        </p:blipFill>
        <p:spPr>
          <a:xfrm rot="20160000">
            <a:off x="3874135" y="2774315"/>
            <a:ext cx="1988820" cy="135308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tretch>
            <a:fillRect/>
          </a:stretch>
        </p:blipFill>
        <p:spPr>
          <a:xfrm>
            <a:off x="5651500" y="1995805"/>
            <a:ext cx="1883737" cy="1368000"/>
          </a:xfrm>
          <a:prstGeom prst="rect">
            <a:avLst/>
          </a:prstGeom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r="9099" b="51488"/>
          <a:stretch>
            <a:fillRect/>
          </a:stretch>
        </p:blipFill>
        <p:spPr>
          <a:xfrm>
            <a:off x="6228080" y="2499995"/>
            <a:ext cx="2554605" cy="1365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 title=""/>
          <p:cNvSpPr txBox="1"/>
          <p:nvPr>
            <p:custDataLst>
              <p:tags r:id="rId18"/>
            </p:custDataLst>
          </p:nvPr>
        </p:nvSpPr>
        <p:spPr>
          <a:xfrm>
            <a:off x="1143635" y="4444365"/>
            <a:ext cx="7198360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思考：电阻对电流有阻碍作用，电阻都是有害的吗？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9"/>
            </p:custDataLst>
          </p:nvPr>
        </p:nvGrpSpPr>
        <p:grpSpPr>
          <a:xfrm>
            <a:off x="3352165" y="771525"/>
            <a:ext cx="5533390" cy="831215"/>
            <a:chOff x="5279" y="1215"/>
            <a:chExt cx="8714" cy="1309"/>
          </a:xfrm>
        </p:grpSpPr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 bwMode="auto">
            <a:xfrm>
              <a:off x="5279" y="1215"/>
              <a:ext cx="8714" cy="1309"/>
            </a:xfrm>
            <a:prstGeom prst="rect">
              <a:avLst/>
            </a:prstGeom>
            <a:noFill/>
            <a:ln w="15875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square" rtlCol="0" anchor="t">
              <a:spAutoFit/>
            </a:bodyPr>
            <a:lstStyle/>
            <a:p>
              <a:pPr lvl="0" algn="l" eaLnBrk="1" hangingPunct="1">
                <a:buClrTx/>
                <a:buSzTx/>
                <a:buFont typeface="Arial" panose="020b0604020202020204" pitchFamily="34" charset="0"/>
              </a:pPr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电阻器：</a:t>
              </a: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又称定值电阻，简称电阻。在电路图中用符号</a:t>
              </a:r>
              <a:r>
                <a:rPr lang="zh-CN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      </a:t>
              </a:r>
              <a:r>
                <a:rPr lang="en-US" altLang="zh-CN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    </a:t>
              </a:r>
              <a:r>
                <a:rPr lang="zh-CN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”表示</a:t>
              </a: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。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21"/>
              </p:custDataLst>
            </p:nvPr>
          </p:nvGrpSpPr>
          <p:grpSpPr>
            <a:xfrm>
              <a:off x="9242" y="2009"/>
              <a:ext cx="1521" cy="295"/>
              <a:chOff x="11642" y="-241"/>
              <a:chExt cx="1811" cy="372"/>
            </a:xfrm>
          </p:grpSpPr>
          <p:cxnSp>
            <p:nvCxnSpPr>
              <p:cNvPr id="14" name="直接连接符 13"/>
              <p:cNvCxnSpPr/>
              <p:nvPr>
                <p:custDataLst>
                  <p:tags r:id="rId22"/>
                </p:custDataLst>
              </p:nvPr>
            </p:nvCxnSpPr>
            <p:spPr>
              <a:xfrm>
                <a:off x="11642" y="-57"/>
                <a:ext cx="1811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矩形 14"/>
              <p:cNvSpPr/>
              <p:nvPr>
                <p:custDataLst>
                  <p:tags r:id="rId23"/>
                </p:custDataLst>
              </p:nvPr>
            </p:nvSpPr>
            <p:spPr>
              <a:xfrm>
                <a:off x="12095" y="-241"/>
                <a:ext cx="968" cy="37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2035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影响电阻大小的因素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433320" y="643255"/>
            <a:ext cx="42081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探究影响导体电阻大小的因素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 Box 2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631440" y="1303020"/>
            <a:ext cx="4423410" cy="53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导体的电阻与哪些因素有关呢？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789305" y="1339850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提出问题：</a:t>
            </a:r>
            <a:endParaRPr lang="zh-CN" altLang="en-US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789305" y="2698433"/>
            <a:ext cx="10972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猜想：</a:t>
            </a:r>
            <a:endParaRPr lang="zh-CN" altLang="en-US"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789305" y="3272790"/>
            <a:ext cx="5040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1.导体的电阻可能与长度有关。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789305" y="3848735"/>
            <a:ext cx="63550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2.导体的电阻可能与粗细（横截面积）有关。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AutoShape 11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046345" y="1986915"/>
            <a:ext cx="3672000" cy="1243965"/>
          </a:xfrm>
          <a:prstGeom prst="wedgeRoundRectCallout">
            <a:avLst>
              <a:gd name="adj1" fmla="val -42376"/>
              <a:gd name="adj2" fmla="val 77260"/>
              <a:gd name="adj3" fmla="val 16667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/>
          <a:p>
            <a:pPr>
              <a:lnSpc>
                <a:spcPct val="105000"/>
              </a:lnSpc>
            </a:pPr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导体的电阻</a:t>
            </a:r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</a:rPr>
              <a:t>可能与多个因素有关，因此在探究过程中要使用：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Text Box 12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944870" y="2773045"/>
            <a:ext cx="1696085" cy="429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控制变量法</a:t>
            </a:r>
            <a:endParaRPr lang="zh-CN" altLang="en-US" sz="2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EAF0FF">
                  <a:alpha val="100000"/>
                </a:srgbClr>
              </a:clrFrom>
              <a:clrTo>
                <a:srgbClr val="EAF0FF">
                  <a:alpha val="100000"/>
                  <a:alpha val="0"/>
                </a:srgbClr>
              </a:clrTo>
            </a:clrChange>
            <a:lum bright="-6000" contrast="12000"/>
          </a:blip>
          <a:srcRect l="1370" t="3996" r="3122" b="1751"/>
          <a:stretch>
            <a:fillRect/>
          </a:stretch>
        </p:blipFill>
        <p:spPr>
          <a:xfrm>
            <a:off x="622073" y="1995710"/>
            <a:ext cx="4018733" cy="27184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3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547290" y="1852151"/>
            <a:ext cx="2807405" cy="3023759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 animBg="1"/>
      <p:bldP spid="12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14"/>
</p:tagLst>
</file>

<file path=ppt/tags/tag139.xml><?xml version="1.0" encoding="utf-8"?>
<p:tagLst xmlns:p="http://schemas.openxmlformats.org/presentationml/2006/main">
  <p:tag name="AS_UNIQUEID" val="633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4"/>
</p:tagLst>
</file>

<file path=ppt/tags/tag141.xml><?xml version="1.0" encoding="utf-8"?>
<p:tagLst xmlns:p="http://schemas.openxmlformats.org/presentationml/2006/main">
  <p:tag name="AS_UNIQUEID" val="635"/>
</p:tagLst>
</file>

<file path=ppt/tags/tag142.xml><?xml version="1.0" encoding="utf-8"?>
<p:tagLst xmlns:p="http://schemas.openxmlformats.org/presentationml/2006/main">
  <p:tag name="AS_UNIQUEID" val="636"/>
</p:tagLst>
</file>

<file path=ppt/tags/tag143.xml><?xml version="1.0" encoding="utf-8"?>
<p:tagLst xmlns:p="http://schemas.openxmlformats.org/presentationml/2006/main">
  <p:tag name="AS_UNIQUEID" val="637"/>
</p:tagLst>
</file>

<file path=ppt/tags/tag144.xml><?xml version="1.0" encoding="utf-8"?>
<p:tagLst xmlns:p="http://schemas.openxmlformats.org/presentationml/2006/main">
  <p:tag name="AS_UNIQUEID" val="638"/>
</p:tagLst>
</file>

<file path=ppt/tags/tag145.xml><?xml version="1.0" encoding="utf-8"?>
<p:tagLst xmlns:p="http://schemas.openxmlformats.org/presentationml/2006/main">
  <p:tag name="AS_UNIQUEID" val="639"/>
</p:tagLst>
</file>

<file path=ppt/tags/tag146.xml><?xml version="1.0" encoding="utf-8"?>
<p:tagLst xmlns:p="http://schemas.openxmlformats.org/presentationml/2006/main">
  <p:tag name="AS_UNIQUEID" val="640"/>
</p:tagLst>
</file>

<file path=ppt/tags/tag147.xml><?xml version="1.0" encoding="utf-8"?>
<p:tagLst xmlns:p="http://schemas.openxmlformats.org/presentationml/2006/main">
  <p:tag name="AS_UNIQUEID" val="641"/>
</p:tagLst>
</file>

<file path=ppt/tags/tag148.xml><?xml version="1.0" encoding="utf-8"?>
<p:tagLst xmlns:p="http://schemas.openxmlformats.org/presentationml/2006/main">
  <p:tag name="AS_UNIQUEID" val="642"/>
</p:tagLst>
</file>

<file path=ppt/tags/tag149.xml><?xml version="1.0" encoding="utf-8"?>
<p:tagLst xmlns:p="http://schemas.openxmlformats.org/presentationml/2006/main">
  <p:tag name="AS_UNIQUEID" val="643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4"/>
</p:tagLst>
</file>

<file path=ppt/tags/tag151.xml><?xml version="1.0" encoding="utf-8"?>
<p:tagLst xmlns:p="http://schemas.openxmlformats.org/presentationml/2006/main">
  <p:tag name="AS_UNIQUEID" val="645"/>
</p:tagLst>
</file>

<file path=ppt/tags/tag152.xml><?xml version="1.0" encoding="utf-8"?>
<p:tagLst xmlns:p="http://schemas.openxmlformats.org/presentationml/2006/main">
  <p:tag name="AS_UNIQUEID" val="646"/>
  <p:tag name="KSO_WM_BEAUTIFY_FLAG" val=""/>
</p:tagLst>
</file>

<file path=ppt/tags/tag153.xml><?xml version="1.0" encoding="utf-8"?>
<p:tagLst xmlns:p="http://schemas.openxmlformats.org/presentationml/2006/main">
  <p:tag name="AS_UNIQUEID" val="647"/>
  <p:tag name="KSO_WM_BEAUTIFY_FLAG" val=""/>
</p:tagLst>
</file>

<file path=ppt/tags/tag154.xml><?xml version="1.0" encoding="utf-8"?>
<p:tagLst xmlns:p="http://schemas.openxmlformats.org/presentationml/2006/main">
  <p:tag name="AS_UNIQUEID" val="648"/>
  <p:tag name="KSO_WM_BEAUTIFY_FLAG" val=""/>
</p:tagLst>
</file>

<file path=ppt/tags/tag155.xml><?xml version="1.0" encoding="utf-8"?>
<p:tagLst xmlns:p="http://schemas.openxmlformats.org/presentationml/2006/main">
  <p:tag name="AS_UNIQUEID" val="649"/>
</p:tagLst>
</file>

<file path=ppt/tags/tag156.xml><?xml version="1.0" encoding="utf-8"?>
<p:tagLst xmlns:p="http://schemas.openxmlformats.org/presentationml/2006/main">
  <p:tag name="AS_UNIQUEID" val="650"/>
</p:tagLst>
</file>

<file path=ppt/tags/tag157.xml><?xml version="1.0" encoding="utf-8"?>
<p:tagLst xmlns:p="http://schemas.openxmlformats.org/presentationml/2006/main">
  <p:tag name="AS_UNIQUEID" val="651"/>
</p:tagLst>
</file>

<file path=ppt/tags/tag158.xml><?xml version="1.0" encoding="utf-8"?>
<p:tagLst xmlns:p="http://schemas.openxmlformats.org/presentationml/2006/main">
  <p:tag name="AS_UNIQUEID" val="652"/>
</p:tagLst>
</file>

<file path=ppt/tags/tag159.xml><?xml version="1.0" encoding="utf-8"?>
<p:tagLst xmlns:p="http://schemas.openxmlformats.org/presentationml/2006/main">
  <p:tag name="AS_UNIQUEID" val="653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4"/>
</p:tagLst>
</file>

<file path=ppt/tags/tag161.xml><?xml version="1.0" encoding="utf-8"?>
<p:tagLst xmlns:p="http://schemas.openxmlformats.org/presentationml/2006/main">
  <p:tag name="AS_UNIQUEID" val="655"/>
</p:tagLst>
</file>

<file path=ppt/tags/tag162.xml><?xml version="1.0" encoding="utf-8"?>
<p:tagLst xmlns:p="http://schemas.openxmlformats.org/presentationml/2006/main">
  <p:tag name="AS_UNIQUEID" val="656"/>
  <p:tag name="KSO_WM_BEAUTIFY_FLAG" val=""/>
</p:tagLst>
</file>

<file path=ppt/tags/tag163.xml><?xml version="1.0" encoding="utf-8"?>
<p:tagLst xmlns:p="http://schemas.openxmlformats.org/presentationml/2006/main">
  <p:tag name="AS_UNIQUEID" val="657"/>
  <p:tag name="KSO_WM_BEAUTIFY_FLAG" val=""/>
</p:tagLst>
</file>

<file path=ppt/tags/tag164.xml><?xml version="1.0" encoding="utf-8"?>
<p:tagLst xmlns:p="http://schemas.openxmlformats.org/presentationml/2006/main">
  <p:tag name="AS_UNIQUEID" val="658"/>
  <p:tag name="KSO_WM_BEAUTIFY_FLAG" val=""/>
</p:tagLst>
</file>

<file path=ppt/tags/tag165.xml><?xml version="1.0" encoding="utf-8"?>
<p:tagLst xmlns:p="http://schemas.openxmlformats.org/presentationml/2006/main">
  <p:tag name="AS_UNIQUEID" val="659"/>
</p:tagLst>
</file>

<file path=ppt/tags/tag166.xml><?xml version="1.0" encoding="utf-8"?>
<p:tagLst xmlns:p="http://schemas.openxmlformats.org/presentationml/2006/main">
  <p:tag name="AS_UNIQUEID" val="660"/>
</p:tagLst>
</file>

<file path=ppt/tags/tag167.xml><?xml version="1.0" encoding="utf-8"?>
<p:tagLst xmlns:p="http://schemas.openxmlformats.org/presentationml/2006/main">
  <p:tag name="AS_UNIQUEID" val="661"/>
</p:tagLst>
</file>

<file path=ppt/tags/tag168.xml><?xml version="1.0" encoding="utf-8"?>
<p:tagLst xmlns:p="http://schemas.openxmlformats.org/presentationml/2006/main">
  <p:tag name="AS_UNIQUEID" val="662"/>
</p:tagLst>
</file>

<file path=ppt/tags/tag169.xml><?xml version="1.0" encoding="utf-8"?>
<p:tagLst xmlns:p="http://schemas.openxmlformats.org/presentationml/2006/main">
  <p:tag name="AS_UNIQUEID" val="663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</p:tagLst>
</file>

<file path=ppt/tags/tag171.xml><?xml version="1.0" encoding="utf-8"?>
<p:tagLst xmlns:p="http://schemas.openxmlformats.org/presentationml/2006/main">
  <p:tag name="AS_UNIQUEID" val="665"/>
</p:tagLst>
</file>

<file path=ppt/tags/tag172.xml><?xml version="1.0" encoding="utf-8"?>
<p:tagLst xmlns:p="http://schemas.openxmlformats.org/presentationml/2006/main">
  <p:tag name="AS_UNIQUEID" val="666"/>
</p:tagLst>
</file>

<file path=ppt/tags/tag173.xml><?xml version="1.0" encoding="utf-8"?>
<p:tagLst xmlns:p="http://schemas.openxmlformats.org/presentationml/2006/main">
  <p:tag name="AS_UNIQUEID" val="667"/>
</p:tagLst>
</file>

<file path=ppt/tags/tag174.xml><?xml version="1.0" encoding="utf-8"?>
<p:tagLst xmlns:p="http://schemas.openxmlformats.org/presentationml/2006/main">
  <p:tag name="AS_UNIQUEID" val="668"/>
</p:tagLst>
</file>

<file path=ppt/tags/tag175.xml><?xml version="1.0" encoding="utf-8"?>
<p:tagLst xmlns:p="http://schemas.openxmlformats.org/presentationml/2006/main">
  <p:tag name="AS_UNIQUEID" val="669"/>
</p:tagLst>
</file>

<file path=ppt/tags/tag176.xml><?xml version="1.0" encoding="utf-8"?>
<p:tagLst xmlns:p="http://schemas.openxmlformats.org/presentationml/2006/main">
  <p:tag name="AS_UNIQUEID" val="670"/>
</p:tagLst>
</file>

<file path=ppt/tags/tag177.xml><?xml version="1.0" encoding="utf-8"?>
<p:tagLst xmlns:p="http://schemas.openxmlformats.org/presentationml/2006/main">
  <p:tag name="AS_UNIQUEID" val="671"/>
  <p:tag name="KSO_WM_BEAUTIFY_FLAG" val=""/>
</p:tagLst>
</file>

<file path=ppt/tags/tag178.xml><?xml version="1.0" encoding="utf-8"?>
<p:tagLst xmlns:p="http://schemas.openxmlformats.org/presentationml/2006/main">
  <p:tag name="AS_UNIQUEID" val="672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</p:tagLst>
</file>

<file path=ppt/tags/tag183.xml><?xml version="1.0" encoding="utf-8"?>
<p:tagLst xmlns:p="http://schemas.openxmlformats.org/presentationml/2006/main">
  <p:tag name="AS_UNIQUEID" val="677"/>
  <p:tag name="KSO_WM_BEAUTIFY_FLAG" val=""/>
</p:tagLst>
</file>

<file path=ppt/tags/tag184.xml><?xml version="1.0" encoding="utf-8"?>
<p:tagLst xmlns:p="http://schemas.openxmlformats.org/presentationml/2006/main">
  <p:tag name="AS_UNIQUEID" val="678"/>
  <p:tag name="KSO_WM_BEAUTIFY_FLAG" val=""/>
</p:tagLst>
</file>

<file path=ppt/tags/tag185.xml><?xml version="1.0" encoding="utf-8"?>
<p:tagLst xmlns:p="http://schemas.openxmlformats.org/presentationml/2006/main">
  <p:tag name="AS_UNIQUEID" val="679"/>
  <p:tag name="KSO_WM_BEAUTIFY_FLAG" val=""/>
</p:tagLst>
</file>

<file path=ppt/tags/tag186.xml><?xml version="1.0" encoding="utf-8"?>
<p:tagLst xmlns:p="http://schemas.openxmlformats.org/presentationml/2006/main">
  <p:tag name="AS_UNIQUEID" val="680"/>
  <p:tag name="KSO_WM_BEAUTIFY_FLAG" val=""/>
</p:tagLst>
</file>

<file path=ppt/tags/tag187.xml><?xml version="1.0" encoding="utf-8"?>
<p:tagLst xmlns:p="http://schemas.openxmlformats.org/presentationml/2006/main">
  <p:tag name="AS_UNIQUEID" val="681"/>
  <p:tag name="KSO_WM_BEAUTIFY_FLAG" val=""/>
</p:tagLst>
</file>

<file path=ppt/tags/tag188.xml><?xml version="1.0" encoding="utf-8"?>
<p:tagLst xmlns:p="http://schemas.openxmlformats.org/presentationml/2006/main">
  <p:tag name="AS_UNIQUEID" val="682"/>
  <p:tag name="KSO_WM_BEAUTIFY_FLAG" val=""/>
</p:tagLst>
</file>

<file path=ppt/tags/tag189.xml><?xml version="1.0" encoding="utf-8"?>
<p:tagLst xmlns:p="http://schemas.openxmlformats.org/presentationml/2006/main">
  <p:tag name="AS_UNIQUEID" val="683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</p:tagLst>
</file>

<file path=ppt/tags/tag191.xml><?xml version="1.0" encoding="utf-8"?>
<p:tagLst xmlns:p="http://schemas.openxmlformats.org/presentationml/2006/main">
  <p:tag name="AS_UNIQUEID" val="685"/>
</p:tagLst>
</file>

<file path=ppt/tags/tag192.xml><?xml version="1.0" encoding="utf-8"?>
<p:tagLst xmlns:p="http://schemas.openxmlformats.org/presentationml/2006/main">
  <p:tag name="AS_UNIQUEID" val="686"/>
</p:tagLst>
</file>

<file path=ppt/tags/tag193.xml><?xml version="1.0" encoding="utf-8"?>
<p:tagLst xmlns:p="http://schemas.openxmlformats.org/presentationml/2006/main">
  <p:tag name="AS_UNIQUEID" val="687"/>
</p:tagLst>
</file>

<file path=ppt/tags/tag194.xml><?xml version="1.0" encoding="utf-8"?>
<p:tagLst xmlns:p="http://schemas.openxmlformats.org/presentationml/2006/main">
  <p:tag name="AS_UNIQUEID" val="688"/>
</p:tagLst>
</file>

<file path=ppt/tags/tag195.xml><?xml version="1.0" encoding="utf-8"?>
<p:tagLst xmlns:p="http://schemas.openxmlformats.org/presentationml/2006/main">
  <p:tag name="AS_UNIQUEID" val="689"/>
  <p:tag name="KSO_WM_BEAUTIFY_FLAG" val=""/>
</p:tagLst>
</file>

<file path=ppt/tags/tag196.xml><?xml version="1.0" encoding="utf-8"?>
<p:tagLst xmlns:p="http://schemas.openxmlformats.org/presentationml/2006/main">
  <p:tag name="AS_UNIQUEID" val="690"/>
  <p:tag name="KSO_WM_BEAUTIFY_FLAG" val=""/>
</p:tagLst>
</file>

<file path=ppt/tags/tag197.xml><?xml version="1.0" encoding="utf-8"?>
<p:tagLst xmlns:p="http://schemas.openxmlformats.org/presentationml/2006/main">
  <p:tag name="AS_UNIQUEID" val="691"/>
  <p:tag name="KSO_WM_BEAUTIFY_FLAG" val=""/>
</p:tagLst>
</file>

<file path=ppt/tags/tag198.xml><?xml version="1.0" encoding="utf-8"?>
<p:tagLst xmlns:p="http://schemas.openxmlformats.org/presentationml/2006/main">
  <p:tag name="AS_UNIQUEID" val="692"/>
</p:tagLst>
</file>

<file path=ppt/tags/tag199.xml><?xml version="1.0" encoding="utf-8"?>
<p:tagLst xmlns:p="http://schemas.openxmlformats.org/presentationml/2006/main">
  <p:tag name="AS_UNIQUEID" val="693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  <p:tag name="KSO_WM_BEAUTIFY_FLAG" val=""/>
</p:tagLst>
</file>

<file path=ppt/tags/tag201.xml><?xml version="1.0" encoding="utf-8"?>
<p:tagLst xmlns:p="http://schemas.openxmlformats.org/presentationml/2006/main">
  <p:tag name="AS_UNIQUEID" val="695"/>
</p:tagLst>
</file>

<file path=ppt/tags/tag202.xml><?xml version="1.0" encoding="utf-8"?>
<p:tagLst xmlns:p="http://schemas.openxmlformats.org/presentationml/2006/main">
  <p:tag name="AS_UNIQUEID" val="696"/>
  <p:tag name="KSO_WM_BEAUTIFY_FLAG" val=""/>
</p:tagLst>
</file>

<file path=ppt/tags/tag203.xml><?xml version="1.0" encoding="utf-8"?>
<p:tagLst xmlns:p="http://schemas.openxmlformats.org/presentationml/2006/main">
  <p:tag name="AS_UNIQUEID" val="697"/>
  <p:tag name="KSO_WM_BEAUTIFY_FLAG" val=""/>
</p:tagLst>
</file>

<file path=ppt/tags/tag204.xml><?xml version="1.0" encoding="utf-8"?>
<p:tagLst xmlns:p="http://schemas.openxmlformats.org/presentationml/2006/main">
  <p:tag name="AS_UNIQUEID" val="698"/>
</p:tagLst>
</file>

<file path=ppt/tags/tag205.xml><?xml version="1.0" encoding="utf-8"?>
<p:tagLst xmlns:p="http://schemas.openxmlformats.org/presentationml/2006/main">
  <p:tag name="AS_UNIQUEID" val="699"/>
  <p:tag name="KSO_WM_BEAUTIFY_FLAG" val=""/>
</p:tagLst>
</file>

<file path=ppt/tags/tag206.xml><?xml version="1.0" encoding="utf-8"?>
<p:tagLst xmlns:p="http://schemas.openxmlformats.org/presentationml/2006/main">
  <p:tag name="AS_UNIQUEID" val="700"/>
  <p:tag name="KSO_WM_BEAUTIFY_FLAG" val=""/>
</p:tagLst>
</file>

<file path=ppt/tags/tag207.xml><?xml version="1.0" encoding="utf-8"?>
<p:tagLst xmlns:p="http://schemas.openxmlformats.org/presentationml/2006/main">
  <p:tag name="AS_UNIQUEID" val="701"/>
</p:tagLst>
</file>

<file path=ppt/tags/tag208.xml><?xml version="1.0" encoding="utf-8"?>
<p:tagLst xmlns:p="http://schemas.openxmlformats.org/presentationml/2006/main">
  <p:tag name="AS_UNIQUEID" val="702"/>
  <p:tag name="KSO_WM_UNIT_PLACING_PICTURE_USER_VIEWPORT" val="{&quot;height&quot;:2551,&quot;width&quot;:2865}"/>
</p:tagLst>
</file>

<file path=ppt/tags/tag209.xml><?xml version="1.0" encoding="utf-8"?>
<p:tagLst xmlns:p="http://schemas.openxmlformats.org/presentationml/2006/main">
  <p:tag name="AS_UNIQUEID" val="703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</p:tagLst>
</file>

<file path=ppt/tags/tag211.xml><?xml version="1.0" encoding="utf-8"?>
<p:tagLst xmlns:p="http://schemas.openxmlformats.org/presentationml/2006/main">
  <p:tag name="AS_UNIQUEID" val="705"/>
  <p:tag name="KSO_WM_BEAUTIFY_FLAG" val=""/>
</p:tagLst>
</file>

<file path=ppt/tags/tag212.xml><?xml version="1.0" encoding="utf-8"?>
<p:tagLst xmlns:p="http://schemas.openxmlformats.org/presentationml/2006/main">
  <p:tag name="AS_UNIQUEID" val="706"/>
  <p:tag name="KSO_WM_BEAUTIFY_FLAG" val=""/>
</p:tagLst>
</file>

<file path=ppt/tags/tag213.xml><?xml version="1.0" encoding="utf-8"?>
<p:tagLst xmlns:p="http://schemas.openxmlformats.org/presentationml/2006/main">
  <p:tag name="AS_UNIQUEID" val="707"/>
  <p:tag name="KSO_WM_BEAUTIFY_FLAG" val=""/>
</p:tagLst>
</file>

<file path=ppt/tags/tag214.xml><?xml version="1.0" encoding="utf-8"?>
<p:tagLst xmlns:p="http://schemas.openxmlformats.org/presentationml/2006/main">
  <p:tag name="AS_UNIQUEID" val="708"/>
</p:tagLst>
</file>

<file path=ppt/tags/tag215.xml><?xml version="1.0" encoding="utf-8"?>
<p:tagLst xmlns:p="http://schemas.openxmlformats.org/presentationml/2006/main">
  <p:tag name="AS_UNIQUEID" val="709"/>
</p:tagLst>
</file>

<file path=ppt/tags/tag216.xml><?xml version="1.0" encoding="utf-8"?>
<p:tagLst xmlns:p="http://schemas.openxmlformats.org/presentationml/2006/main">
  <p:tag name="AS_UNIQUEID" val="710"/>
</p:tagLst>
</file>

<file path=ppt/tags/tag217.xml><?xml version="1.0" encoding="utf-8"?>
<p:tagLst xmlns:p="http://schemas.openxmlformats.org/presentationml/2006/main">
  <p:tag name="AS_UNIQUEID" val="711"/>
</p:tagLst>
</file>

<file path=ppt/tags/tag218.xml><?xml version="1.0" encoding="utf-8"?>
<p:tagLst xmlns:p="http://schemas.openxmlformats.org/presentationml/2006/main">
  <p:tag name="AS_UNIQUEID" val="712"/>
</p:tagLst>
</file>

<file path=ppt/tags/tag219.xml><?xml version="1.0" encoding="utf-8"?>
<p:tagLst xmlns:p="http://schemas.openxmlformats.org/presentationml/2006/main">
  <p:tag name="AS_UNIQUEID" val="713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  <p:tag name="KSO_WM_BEAUTIFY_FLAG" val=""/>
</p:tagLst>
</file>

<file path=ppt/tags/tag221.xml><?xml version="1.0" encoding="utf-8"?>
<p:tagLst xmlns:p="http://schemas.openxmlformats.org/presentationml/2006/main">
  <p:tag name="AS_UNIQUEID" val="715"/>
  <p:tag name="KSO_WM_BEAUTIFY_FLAG" val=""/>
</p:tagLst>
</file>

<file path=ppt/tags/tag222.xml><?xml version="1.0" encoding="utf-8"?>
<p:tagLst xmlns:p="http://schemas.openxmlformats.org/presentationml/2006/main">
  <p:tag name="AS_UNIQUEID" val="716"/>
  <p:tag name="KSO_WM_BEAUTIFY_FLAG" val=""/>
</p:tagLst>
</file>

<file path=ppt/tags/tag223.xml><?xml version="1.0" encoding="utf-8"?>
<p:tagLst xmlns:p="http://schemas.openxmlformats.org/presentationml/2006/main">
  <p:tag name="AS_UNIQUEID" val="717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719"/>
</p:tagLst>
</file>

<file path=ppt/tags/tag226.xml><?xml version="1.0" encoding="utf-8"?>
<p:tagLst xmlns:p="http://schemas.openxmlformats.org/presentationml/2006/main">
  <p:tag name="AS_UNIQUEID" val="720"/>
</p:tagLst>
</file>

<file path=ppt/tags/tag227.xml><?xml version="1.0" encoding="utf-8"?>
<p:tagLst xmlns:p="http://schemas.openxmlformats.org/presentationml/2006/main">
  <p:tag name="AS_UNIQUEID" val="721"/>
</p:tagLst>
</file>

<file path=ppt/tags/tag228.xml><?xml version="1.0" encoding="utf-8"?>
<p:tagLst xmlns:p="http://schemas.openxmlformats.org/presentationml/2006/main">
  <p:tag name="AS_UNIQUEID" val="722"/>
</p:tagLst>
</file>

<file path=ppt/tags/tag229.xml><?xml version="1.0" encoding="utf-8"?>
<p:tagLst xmlns:p="http://schemas.openxmlformats.org/presentationml/2006/main">
  <p:tag name="AS_UNIQUEID" val="723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</p:tagLst>
</file>

<file path=ppt/tags/tag231.xml><?xml version="1.0" encoding="utf-8"?>
<p:tagLst xmlns:p="http://schemas.openxmlformats.org/presentationml/2006/main">
  <p:tag name="AS_UNIQUEID" val="725"/>
  <p:tag name="KSO_WM_BEAUTIFY_FLAG" val=""/>
</p:tagLst>
</file>

<file path=ppt/tags/tag232.xml><?xml version="1.0" encoding="utf-8"?>
<p:tagLst xmlns:p="http://schemas.openxmlformats.org/presentationml/2006/main">
  <p:tag name="AS_UNIQUEID" val="726"/>
  <p:tag name="KSO_WM_BEAUTIFY_FLAG" val=""/>
</p:tagLst>
</file>

<file path=ppt/tags/tag233.xml><?xml version="1.0" encoding="utf-8"?>
<p:tagLst xmlns:p="http://schemas.openxmlformats.org/presentationml/2006/main">
  <p:tag name="AS_UNIQUEID" val="727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</p:tagLst>
</file>

<file path=ppt/tags/tag236.xml><?xml version="1.0" encoding="utf-8"?>
<p:tagLst xmlns:p="http://schemas.openxmlformats.org/presentationml/2006/main">
  <p:tag name="AS_UNIQUEID" val="730"/>
</p:tagLst>
</file>

<file path=ppt/tags/tag237.xml><?xml version="1.0" encoding="utf-8"?>
<p:tagLst xmlns:p="http://schemas.openxmlformats.org/presentationml/2006/main">
  <p:tag name="AS_UNIQUEID" val="731"/>
  <p:tag name="KSO_WM_BEAUTIFY_FLAG" val=""/>
</p:tagLst>
</file>

<file path=ppt/tags/tag238.xml><?xml version="1.0" encoding="utf-8"?>
<p:tagLst xmlns:p="http://schemas.openxmlformats.org/presentationml/2006/main">
  <p:tag name="AS_UNIQUEID" val="732"/>
  <p:tag name="KSO_WM_BEAUTIFY_FLAG" val=""/>
</p:tagLst>
</file>

<file path=ppt/tags/tag239.xml><?xml version="1.0" encoding="utf-8"?>
<p:tagLst xmlns:p="http://schemas.openxmlformats.org/presentationml/2006/main">
  <p:tag name="AS_UNIQUEID" val="733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  <p:tag name="KSO_WM_BEAUTIFY_FLAG" val=""/>
</p:tagLst>
</file>

<file path=ppt/tags/tag241.xml><?xml version="1.0" encoding="utf-8"?>
<p:tagLst xmlns:p="http://schemas.openxmlformats.org/presentationml/2006/main">
  <p:tag name="AS_UNIQUEID" val="735"/>
  <p:tag name="KSO_WM_BEAUTIFY_FLAG" val=""/>
</p:tagLst>
</file>

<file path=ppt/tags/tag242.xml><?xml version="1.0" encoding="utf-8"?>
<p:tagLst xmlns:p="http://schemas.openxmlformats.org/presentationml/2006/main">
  <p:tag name="AS_UNIQUEID" val="736"/>
  <p:tag name="KSO_WM_BEAUTIFY_FLAG" val=""/>
</p:tagLst>
</file>

<file path=ppt/tags/tag243.xml><?xml version="1.0" encoding="utf-8"?>
<p:tagLst xmlns:p="http://schemas.openxmlformats.org/presentationml/2006/main">
  <p:tag name="AS_UNIQUEID" val="737"/>
  <p:tag name="KSO_WM_BEAUTIFY_FLAG" val=""/>
</p:tagLst>
</file>

<file path=ppt/tags/tag244.xml><?xml version="1.0" encoding="utf-8"?>
<p:tagLst xmlns:p="http://schemas.openxmlformats.org/presentationml/2006/main">
  <p:tag name="AS_UNIQUEID" val="738"/>
  <p:tag name="KSO_WM_BEAUTIFY_FLAG" val=""/>
</p:tagLst>
</file>

<file path=ppt/tags/tag245.xml><?xml version="1.0" encoding="utf-8"?>
<p:tagLst xmlns:p="http://schemas.openxmlformats.org/presentationml/2006/main">
  <p:tag name="AS_UNIQUEID" val="739"/>
  <p:tag name="KSO_WM_BEAUTIFY_FLAG" val=""/>
</p:tagLst>
</file>

<file path=ppt/tags/tag246.xml><?xml version="1.0" encoding="utf-8"?>
<p:tagLst xmlns:p="http://schemas.openxmlformats.org/presentationml/2006/main">
  <p:tag name="AS_UNIQUEID" val="740"/>
  <p:tag name="KSO_WM_BEAUTIFY_FLAG" val=""/>
</p:tagLst>
</file>

<file path=ppt/tags/tag247.xml><?xml version="1.0" encoding="utf-8"?>
<p:tagLst xmlns:p="http://schemas.openxmlformats.org/presentationml/2006/main">
  <p:tag name="AS_UNIQUEID" val="741"/>
  <p:tag name="KSO_WM_BEAUTIFY_FLAG" val=""/>
</p:tagLst>
</file>

<file path=ppt/tags/tag248.xml><?xml version="1.0" encoding="utf-8"?>
<p:tagLst xmlns:p="http://schemas.openxmlformats.org/presentationml/2006/main">
  <p:tag name="AS_UNIQUEID" val="742"/>
</p:tagLst>
</file>

<file path=ppt/tags/tag249.xml><?xml version="1.0" encoding="utf-8"?>
<p:tagLst xmlns:p="http://schemas.openxmlformats.org/presentationml/2006/main">
  <p:tag name="AS_UNIQUEID" val="743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</p:tagLst>
</file>

<file path=ppt/tags/tag253.xml><?xml version="1.0" encoding="utf-8"?>
<p:tagLst xmlns:p="http://schemas.openxmlformats.org/presentationml/2006/main">
  <p:tag name="AS_UNIQUEID" val="747"/>
</p:tagLst>
</file>

<file path=ppt/tags/tag254.xml><?xml version="1.0" encoding="utf-8"?>
<p:tagLst xmlns:p="http://schemas.openxmlformats.org/presentationml/2006/main">
  <p:tag name="AS_UNIQUEID" val="748"/>
  <p:tag name="KSO_WM_BEAUTIFY_FLAG" val=""/>
</p:tagLst>
</file>

<file path=ppt/tags/tag255.xml><?xml version="1.0" encoding="utf-8"?>
<p:tagLst xmlns:p="http://schemas.openxmlformats.org/presentationml/2006/main">
  <p:tag name="AS_UNIQUEID" val="749"/>
  <p:tag name="KSO_WM_BEAUTIFY_FLAG" val=""/>
</p:tagLst>
</file>

<file path=ppt/tags/tag256.xml><?xml version="1.0" encoding="utf-8"?>
<p:tagLst xmlns:p="http://schemas.openxmlformats.org/presentationml/2006/main">
  <p:tag name="AS_UNIQUEID" val="750"/>
  <p:tag name="KSO_WM_BEAUTIFY_FLAG" val=""/>
</p:tagLst>
</file>

<file path=ppt/tags/tag257.xml><?xml version="1.0" encoding="utf-8"?>
<p:tagLst xmlns:p="http://schemas.openxmlformats.org/presentationml/2006/main">
  <p:tag name="AS_UNIQUEID" val="751"/>
  <p:tag name="KSO_WM_BEAUTIFY_FLAG" val=""/>
</p:tagLst>
</file>

<file path=ppt/tags/tag258.xml><?xml version="1.0" encoding="utf-8"?>
<p:tagLst xmlns:p="http://schemas.openxmlformats.org/presentationml/2006/main">
  <p:tag name="AS_UNIQUEID" val="752"/>
  <p:tag name="KSO_WM_BEAUTIFY_FLAG" val=""/>
</p:tagLst>
</file>

<file path=ppt/tags/tag259.xml><?xml version="1.0" encoding="utf-8"?>
<p:tagLst xmlns:p="http://schemas.openxmlformats.org/presentationml/2006/main">
  <p:tag name="AS_UNIQUEID" val="753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  <p:tag name="KSO_WM_BEAUTIFY_FLAG" val=""/>
</p:tagLst>
</file>

<file path=ppt/tags/tag261.xml><?xml version="1.0" encoding="utf-8"?>
<p:tagLst xmlns:p="http://schemas.openxmlformats.org/presentationml/2006/main">
  <p:tag name="AS_UNIQUEID" val="755"/>
  <p:tag name="KSO_WM_BEAUTIFY_FLAG" val="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  <p:tag name="KSO_WM_BEAUTIFY_FLAG" val=""/>
</p:tagLst>
</file>

<file path=ppt/tags/tag264.xml><?xml version="1.0" encoding="utf-8"?>
<p:tagLst xmlns:p="http://schemas.openxmlformats.org/presentationml/2006/main">
  <p:tag name="AS_UNIQUEID" val="758"/>
  <p:tag name="KSO_WM_BEAUTIFY_FLAG" val=""/>
</p:tagLst>
</file>

<file path=ppt/tags/tag265.xml><?xml version="1.0" encoding="utf-8"?>
<p:tagLst xmlns:p="http://schemas.openxmlformats.org/presentationml/2006/main">
  <p:tag name="AS_UNIQUEID" val="759"/>
  <p:tag name="KSO_WM_BEAUTIFY_FLAG" val=""/>
</p:tagLst>
</file>

<file path=ppt/tags/tag266.xml><?xml version="1.0" encoding="utf-8"?>
<p:tagLst xmlns:p="http://schemas.openxmlformats.org/presentationml/2006/main">
  <p:tag name="AS_UNIQUEID" val="760"/>
  <p:tag name="KSO_WM_BEAUTIFY_FLAG" val=""/>
</p:tagLst>
</file>

<file path=ppt/tags/tag267.xml><?xml version="1.0" encoding="utf-8"?>
<p:tagLst xmlns:p="http://schemas.openxmlformats.org/presentationml/2006/main">
  <p:tag name="AS_UNIQUEID" val="761"/>
  <p:tag name="KSO_WM_BEAUTIFY_FLAG" val=""/>
</p:tagLst>
</file>

<file path=ppt/tags/tag268.xml><?xml version="1.0" encoding="utf-8"?>
<p:tagLst xmlns:p="http://schemas.openxmlformats.org/presentationml/2006/main">
  <p:tag name="AS_UNIQUEID" val="762"/>
  <p:tag name="KSO_WM_BEAUTIFY_FLAG" val=""/>
</p:tagLst>
</file>

<file path=ppt/tags/tag269.xml><?xml version="1.0" encoding="utf-8"?>
<p:tagLst xmlns:p="http://schemas.openxmlformats.org/presentationml/2006/main">
  <p:tag name="AS_UNIQUEID" val="763"/>
  <p:tag name="KSO_WM_BEAUTIFY_FLAG" val="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  <p:tag name="KSO_WM_BEAUTIFY_FLAG" val=""/>
</p:tagLst>
</file>

<file path=ppt/tags/tag271.xml><?xml version="1.0" encoding="utf-8"?>
<p:tagLst xmlns:p="http://schemas.openxmlformats.org/presentationml/2006/main">
  <p:tag name="AS_UNIQUEID" val="765"/>
  <p:tag name="KSO_WM_BEAUTIFY_FLAG" val=""/>
</p:tagLst>
</file>

<file path=ppt/tags/tag272.xml><?xml version="1.0" encoding="utf-8"?>
<p:tagLst xmlns:p="http://schemas.openxmlformats.org/presentationml/2006/main">
  <p:tag name="AS_UNIQUEID" val="766"/>
  <p:tag name="KSO_WM_BEAUTIFY_FLAG" val=""/>
</p:tagLst>
</file>

<file path=ppt/tags/tag273.xml><?xml version="1.0" encoding="utf-8"?>
<p:tagLst xmlns:p="http://schemas.openxmlformats.org/presentationml/2006/main">
  <p:tag name="AS_UNIQUEID" val="767"/>
  <p:tag name="KSO_WM_BEAUTIFY_FLAG" val=""/>
</p:tagLst>
</file>

<file path=ppt/tags/tag274.xml><?xml version="1.0" encoding="utf-8"?>
<p:tagLst xmlns:p="http://schemas.openxmlformats.org/presentationml/2006/main">
  <p:tag name="AS_UNIQUEID" val="768"/>
  <p:tag name="KSO_WM_BEAUTIFY_FLAG" val=""/>
</p:tagLst>
</file>

<file path=ppt/tags/tag275.xml><?xml version="1.0" encoding="utf-8"?>
<p:tagLst xmlns:p="http://schemas.openxmlformats.org/presentationml/2006/main">
  <p:tag name="AS_UNIQUEID" val="769"/>
  <p:tag name="KSO_WM_BEAUTIFY_FLAG" val=""/>
</p:tagLst>
</file>

<file path=ppt/tags/tag276.xml><?xml version="1.0" encoding="utf-8"?>
<p:tagLst xmlns:p="http://schemas.openxmlformats.org/presentationml/2006/main">
  <p:tag name="AS_UNIQUEID" val="770"/>
  <p:tag name="KSO_WM_BEAUTIFY_FLAG" val=""/>
</p:tagLst>
</file>

<file path=ppt/tags/tag277.xml><?xml version="1.0" encoding="utf-8"?>
<p:tagLst xmlns:p="http://schemas.openxmlformats.org/presentationml/2006/main">
  <p:tag name="AS_UNIQUEID" val="771"/>
  <p:tag name="KSO_WM_BEAUTIFY_FLAG" val=""/>
</p:tagLst>
</file>

<file path=ppt/tags/tag278.xml><?xml version="1.0" encoding="utf-8"?>
<p:tagLst xmlns:p="http://schemas.openxmlformats.org/presentationml/2006/main">
  <p:tag name="AS_UNIQUEID" val="772"/>
  <p:tag name="KSO_WM_BEAUTIFY_FLAG" val=""/>
</p:tagLst>
</file>

<file path=ppt/tags/tag279.xml><?xml version="1.0" encoding="utf-8"?>
<p:tagLst xmlns:p="http://schemas.openxmlformats.org/presentationml/2006/main">
  <p:tag name="AS_UNIQUEID" val="773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  <p:tag name="KSO_WM_BEAUTIFY_FLAG" val=""/>
</p:tagLst>
</file>

<file path=ppt/tags/tag281.xml><?xml version="1.0" encoding="utf-8"?>
<p:tagLst xmlns:p="http://schemas.openxmlformats.org/presentationml/2006/main">
  <p:tag name="AS_UNIQUEID" val="775"/>
  <p:tag name="KSO_WM_BEAUTIFY_FLAG" val="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</p:tagLst>
</file>

<file path=ppt/tags/tag285.xml><?xml version="1.0" encoding="utf-8"?>
<p:tagLst xmlns:p="http://schemas.openxmlformats.org/presentationml/2006/main">
  <p:tag name="AS_UNIQUEID" val="779"/>
</p:tagLst>
</file>

<file path=ppt/tags/tag286.xml><?xml version="1.0" encoding="utf-8"?>
<p:tagLst xmlns:p="http://schemas.openxmlformats.org/presentationml/2006/main">
  <p:tag name="AS_UNIQUEID" val="780"/>
  <p:tag name="KSO_WM_BEAUTIFY_FLAG" val=""/>
</p:tagLst>
</file>

<file path=ppt/tags/tag287.xml><?xml version="1.0" encoding="utf-8"?>
<p:tagLst xmlns:p="http://schemas.openxmlformats.org/presentationml/2006/main">
  <p:tag name="AS_UNIQUEID" val="781"/>
  <p:tag name="KSO_WM_BEAUTIFY_FLAG" val=""/>
</p:tagLst>
</file>

<file path=ppt/tags/tag288.xml><?xml version="1.0" encoding="utf-8"?>
<p:tagLst xmlns:p="http://schemas.openxmlformats.org/presentationml/2006/main">
  <p:tag name="AS_UNIQUEID" val="782"/>
  <p:tag name="KSO_WM_BEAUTIFY_FLAG" val=""/>
</p:tagLst>
</file>

<file path=ppt/tags/tag289.xml><?xml version="1.0" encoding="utf-8"?>
<p:tagLst xmlns:p="http://schemas.openxmlformats.org/presentationml/2006/main">
  <p:tag name="AS_UNIQUEID" val="783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  <p:tag name="KSO_WM_BEAUTIFY_FLAG" val=""/>
</p:tagLst>
</file>

<file path=ppt/tags/tag291.xml><?xml version="1.0" encoding="utf-8"?>
<p:tagLst xmlns:p="http://schemas.openxmlformats.org/presentationml/2006/main">
  <p:tag name="AS_UNIQUEID" val="785"/>
  <p:tag name="KSO_WM_BEAUTIFY_FLAG" val=""/>
</p:tagLst>
</file>

<file path=ppt/tags/tag292.xml><?xml version="1.0" encoding="utf-8"?>
<p:tagLst xmlns:p="http://schemas.openxmlformats.org/presentationml/2006/main">
  <p:tag name="AS_UNIQUEID" val="786"/>
  <p:tag name="KSO_WM_BEAUTIFY_FLAG" val=""/>
</p:tagLst>
</file>

<file path=ppt/tags/tag293.xml><?xml version="1.0" encoding="utf-8"?>
<p:tagLst xmlns:p="http://schemas.openxmlformats.org/presentationml/2006/main">
  <p:tag name="AS_UNIQUEID" val="787"/>
  <p:tag name="KSO_WM_BEAUTIFY_FLAG" val="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  <p:tag name="KSO_WM_BEAUTIFY_FLAG" val=""/>
</p:tagLst>
</file>

<file path=ppt/tags/tag297.xml><?xml version="1.0" encoding="utf-8"?>
<p:tagLst xmlns:p="http://schemas.openxmlformats.org/presentationml/2006/main">
  <p:tag name="AS_UNIQUEID" val="791"/>
  <p:tag name="KSO_WM_BEAUTIFY_FLAG" val=""/>
</p:tagLst>
</file>

<file path=ppt/tags/tag298.xml><?xml version="1.0" encoding="utf-8"?>
<p:tagLst xmlns:p="http://schemas.openxmlformats.org/presentationml/2006/main">
  <p:tag name="AS_UNIQUEID" val="792"/>
  <p:tag name="KSO_WM_BEAUTIFY_FLAG" val=""/>
</p:tagLst>
</file>

<file path=ppt/tags/tag299.xml><?xml version="1.0" encoding="utf-8"?>
<p:tagLst xmlns:p="http://schemas.openxmlformats.org/presentationml/2006/main">
  <p:tag name="AS_UNIQUEID" val="793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  <p:tag name="KSO_WM_BEAUTIFY_FLAG" val=""/>
</p:tagLst>
</file>

<file path=ppt/tags/tag301.xml><?xml version="1.0" encoding="utf-8"?>
<p:tagLst xmlns:p="http://schemas.openxmlformats.org/presentationml/2006/main">
  <p:tag name="AS_UNIQUEID" val="795"/>
  <p:tag name="KSO_WM_BEAUTIFY_FLAG" val=""/>
</p:tagLst>
</file>

<file path=ppt/tags/tag302.xml><?xml version="1.0" encoding="utf-8"?>
<p:tagLst xmlns:p="http://schemas.openxmlformats.org/presentationml/2006/main">
  <p:tag name="AS_UNIQUEID" val="796"/>
  <p:tag name="KSO_WM_BEAUTIFY_FLAG" val=""/>
</p:tagLst>
</file>

<file path=ppt/tags/tag303.xml><?xml version="1.0" encoding="utf-8"?>
<p:tagLst xmlns:p="http://schemas.openxmlformats.org/presentationml/2006/main">
  <p:tag name="AS_UNIQUEID" val="797"/>
  <p:tag name="KSO_WM_BEAUTIFY_FLAG" val=""/>
</p:tagLst>
</file>

<file path=ppt/tags/tag304.xml><?xml version="1.0" encoding="utf-8"?>
<p:tagLst xmlns:p="http://schemas.openxmlformats.org/presentationml/2006/main">
  <p:tag name="AS_UNIQUEID" val="798"/>
  <p:tag name="KSO_WM_BEAUTIFY_FLAG" val=""/>
</p:tagLst>
</file>

<file path=ppt/tags/tag305.xml><?xml version="1.0" encoding="utf-8"?>
<p:tagLst xmlns:p="http://schemas.openxmlformats.org/presentationml/2006/main">
  <p:tag name="AS_UNIQUEID" val="799"/>
  <p:tag name="KSO_WM_BEAUTIFY_FLAG" val=""/>
</p:tagLst>
</file>

<file path=ppt/tags/tag306.xml><?xml version="1.0" encoding="utf-8"?>
<p:tagLst xmlns:p="http://schemas.openxmlformats.org/presentationml/2006/main">
  <p:tag name="AS_UNIQUEID" val="800"/>
  <p:tag name="KSO_WM_BEAUTIFY_FLAG" val=""/>
</p:tagLst>
</file>

<file path=ppt/tags/tag307.xml><?xml version="1.0" encoding="utf-8"?>
<p:tagLst xmlns:p="http://schemas.openxmlformats.org/presentationml/2006/main">
  <p:tag name="AS_UNIQUEID" val="801"/>
  <p:tag name="KSO_WM_BEAUTIFY_FLAG" val=""/>
</p:tagLst>
</file>

<file path=ppt/tags/tag308.xml><?xml version="1.0" encoding="utf-8"?>
<p:tagLst xmlns:p="http://schemas.openxmlformats.org/presentationml/2006/main">
  <p:tag name="AS_UNIQUEID" val="802"/>
  <p:tag name="KSO_WM_BEAUTIFY_FLAG" val=""/>
</p:tagLst>
</file>

<file path=ppt/tags/tag309.xml><?xml version="1.0" encoding="utf-8"?>
<p:tagLst xmlns:p="http://schemas.openxmlformats.org/presentationml/2006/main">
  <p:tag name="AS_UNIQUEID" val="803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  <p:tag name="KSO_WM_BEAUTIFY_FLAG" val=""/>
</p:tagLst>
</file>

<file path=ppt/tags/tag311.xml><?xml version="1.0" encoding="utf-8"?>
<p:tagLst xmlns:p="http://schemas.openxmlformats.org/presentationml/2006/main">
  <p:tag name="AS_UNIQUEID" val="805"/>
  <p:tag name="KSO_WM_BEAUTIFY_FLAG" val=""/>
</p:tagLst>
</file>

<file path=ppt/tags/tag312.xml><?xml version="1.0" encoding="utf-8"?>
<p:tagLst xmlns:p="http://schemas.openxmlformats.org/presentationml/2006/main">
  <p:tag name="AS_UNIQUEID" val="806"/>
  <p:tag name="KSO_WM_BEAUTIFY_FLAG" val="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  <p:tag name="KSO_WM_BEAUTIFY_FLAG" val=""/>
</p:tagLst>
</file>

<file path=ppt/tags/tag318.xml><?xml version="1.0" encoding="utf-8"?>
<p:tagLst xmlns:p="http://schemas.openxmlformats.org/presentationml/2006/main">
  <p:tag name="AS_UNIQUEID" val="812"/>
  <p:tag name="KSO_WM_BEAUTIFY_FLAG" val=""/>
</p:tagLst>
</file>

<file path=ppt/tags/tag319.xml><?xml version="1.0" encoding="utf-8"?>
<p:tagLst xmlns:p="http://schemas.openxmlformats.org/presentationml/2006/main">
  <p:tag name="AS_UNIQUEID" val="813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  <p:tag name="KSO_WM_BEAUTIFY_FLAG" val=""/>
</p:tagLst>
</file>

<file path=ppt/tags/tag327.xml><?xml version="1.0" encoding="utf-8"?>
<p:tagLst xmlns:p="http://schemas.openxmlformats.org/presentationml/2006/main">
  <p:tag name="AS_UNIQUEID" val="821"/>
  <p:tag name="KSO_WM_BEAUTIFY_FLAG" val=""/>
</p:tagLst>
</file>

<file path=ppt/tags/tag328.xml><?xml version="1.0" encoding="utf-8"?>
<p:tagLst xmlns:p="http://schemas.openxmlformats.org/presentationml/2006/main">
  <p:tag name="AS_UNIQUEID" val="822"/>
  <p:tag name="KSO_WM_BEAUTIFY_FLAG" val=""/>
</p:tagLst>
</file>

<file path=ppt/tags/tag329.xml><?xml version="1.0" encoding="utf-8"?>
<p:tagLst xmlns:p="http://schemas.openxmlformats.org/presentationml/2006/main">
  <p:tag name="AS_UNIQUEID" val="823"/>
  <p:tag name="KSO_WM_BEAUTIFY_FLAG" val=""/>
  <p:tag name="KSO_WM_UNIT_TABLE_BEAUTIFY" val="smartTable{96e2daf7-8c5c-4034-b789-2933483ad38f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  <p:tag name="KSO_WM_BEAUTIFY_FLAG" val="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  <p:tag name="KSO_WM_BEAUTIFY_FLAG" val=""/>
</p:tagLst>
</file>

<file path=ppt/tags/tag336.xml><?xml version="1.0" encoding="utf-8"?>
<p:tagLst xmlns:p="http://schemas.openxmlformats.org/presentationml/2006/main">
  <p:tag name="AS_UNIQUEID" val="830"/>
  <p:tag name="KSO_WM_BEAUTIFY_FLAG" val=""/>
</p:tagLst>
</file>

<file path=ppt/tags/tag337.xml><?xml version="1.0" encoding="utf-8"?>
<p:tagLst xmlns:p="http://schemas.openxmlformats.org/presentationml/2006/main">
  <p:tag name="AS_UNIQUEID" val="831"/>
  <p:tag name="KSO_WM_BEAUTIFY_FLAG" val=""/>
</p:tagLst>
</file>

<file path=ppt/tags/tag338.xml><?xml version="1.0" encoding="utf-8"?>
<p:tagLst xmlns:p="http://schemas.openxmlformats.org/presentationml/2006/main">
  <p:tag name="AS_UNIQUEID" val="832"/>
  <p:tag name="KSO_WM_BEAUTIFY_FLAG" val=""/>
</p:tagLst>
</file>

<file path=ppt/tags/tag339.xml><?xml version="1.0" encoding="utf-8"?>
<p:tagLst xmlns:p="http://schemas.openxmlformats.org/presentationml/2006/main">
  <p:tag name="AS_UNIQUEID" val="833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993"/>
</p:tagLst>
</file>

<file path=ppt/tags/tag341.xml><?xml version="1.0" encoding="utf-8"?>
<p:tagLst xmlns:p="http://schemas.openxmlformats.org/presentationml/2006/main">
  <p:tag name="AS_UNIQUEID" val="834"/>
</p:tagLst>
</file>

<file path=ppt/tags/tag342.xml><?xml version="1.0" encoding="utf-8"?>
<p:tagLst xmlns:p="http://schemas.openxmlformats.org/presentationml/2006/main">
  <p:tag name="AS_UNIQUEID" val="835"/>
</p:tagLst>
</file>

<file path=ppt/tags/tag343.xml><?xml version="1.0" encoding="utf-8"?>
<p:tagLst xmlns:p="http://schemas.openxmlformats.org/presentationml/2006/main">
  <p:tag name="AS_UNIQUEID" val="836"/>
</p:tagLst>
</file>

<file path=ppt/tags/tag344.xml><?xml version="1.0" encoding="utf-8"?>
<p:tagLst xmlns:p="http://schemas.openxmlformats.org/presentationml/2006/main">
  <p:tag name="AS_UNIQUEID" val="837"/>
</p:tagLst>
</file>

<file path=ppt/tags/tag345.xml><?xml version="1.0" encoding="utf-8"?>
<p:tagLst xmlns:p="http://schemas.openxmlformats.org/presentationml/2006/main">
  <p:tag name="AS_UNIQUEID" val="838"/>
  <p:tag name="KSO_WM_BEAUTIFY_FLAG" val=""/>
</p:tagLst>
</file>

<file path=ppt/tags/tag346.xml><?xml version="1.0" encoding="utf-8"?>
<p:tagLst xmlns:p="http://schemas.openxmlformats.org/presentationml/2006/main">
  <p:tag name="AS_UNIQUEID" val="839"/>
  <p:tag name="KSO_WM_BEAUTIFY_FLAG" val=""/>
</p:tagLst>
</file>

<file path=ppt/tags/tag347.xml><?xml version="1.0" encoding="utf-8"?>
<p:tagLst xmlns:p="http://schemas.openxmlformats.org/presentationml/2006/main">
  <p:tag name="AS_UNIQUEID" val="840"/>
  <p:tag name="KSO_WM_BEAUTIFY_FLAG" val=""/>
</p:tagLst>
</file>

<file path=ppt/tags/tag348.xml><?xml version="1.0" encoding="utf-8"?>
<p:tagLst xmlns:p="http://schemas.openxmlformats.org/presentationml/2006/main">
  <p:tag name="AS_UNIQUEID" val="841"/>
</p:tagLst>
</file>

<file path=ppt/tags/tag349.xml><?xml version="1.0" encoding="utf-8"?>
<p:tagLst xmlns:p="http://schemas.openxmlformats.org/presentationml/2006/main">
  <p:tag name="AS_UNIQUEID" val="842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3"/>
</p:tagLst>
</file>

<file path=ppt/tags/tag351.xml><?xml version="1.0" encoding="utf-8"?>
<p:tagLst xmlns:p="http://schemas.openxmlformats.org/presentationml/2006/main">
  <p:tag name="AS_UNIQUEID" val="844"/>
</p:tagLst>
</file>

<file path=ppt/tags/tag352.xml><?xml version="1.0" encoding="utf-8"?>
<p:tagLst xmlns:p="http://schemas.openxmlformats.org/presentationml/2006/main">
  <p:tag name="AS_UNIQUEID" val="845"/>
  <p:tag name="KSO_WM_BEAUTIFY_FLAG" val=""/>
</p:tagLst>
</file>

<file path=ppt/tags/tag353.xml><?xml version="1.0" encoding="utf-8"?>
<p:tagLst xmlns:p="http://schemas.openxmlformats.org/presentationml/2006/main">
  <p:tag name="AS_UNIQUEID" val="846"/>
  <p:tag name="KSO_WM_BEAUTIFY_FLAG" val=""/>
</p:tagLst>
</file>

<file path=ppt/tags/tag354.xml><?xml version="1.0" encoding="utf-8"?>
<p:tagLst xmlns:p="http://schemas.openxmlformats.org/presentationml/2006/main">
  <p:tag name="AS_UNIQUEID" val="847"/>
</p:tagLst>
</file>

<file path=ppt/tags/tag355.xml><?xml version="1.0" encoding="utf-8"?>
<p:tagLst xmlns:p="http://schemas.openxmlformats.org/presentationml/2006/main">
  <p:tag name="AS_UNIQUEID" val="848"/>
</p:tagLst>
</file>

<file path=ppt/tags/tag356.xml><?xml version="1.0" encoding="utf-8"?>
<p:tagLst xmlns:p="http://schemas.openxmlformats.org/presentationml/2006/main">
  <p:tag name="AS_UNIQUEID" val="849"/>
</p:tagLst>
</file>

<file path=ppt/tags/tag357.xml><?xml version="1.0" encoding="utf-8"?>
<p:tagLst xmlns:p="http://schemas.openxmlformats.org/presentationml/2006/main">
  <p:tag name="AS_UNIQUEID" val="850"/>
</p:tagLst>
</file>

<file path=ppt/tags/tag358.xml><?xml version="1.0" encoding="utf-8"?>
<p:tagLst xmlns:p="http://schemas.openxmlformats.org/presentationml/2006/main">
  <p:tag name="AS_UNIQUEID" val="851"/>
  <p:tag name="KSO_WM_BEAUTIFY_FLAG" val=""/>
</p:tagLst>
</file>

<file path=ppt/tags/tag359.xml><?xml version="1.0" encoding="utf-8"?>
<p:tagLst xmlns:p="http://schemas.openxmlformats.org/presentationml/2006/main">
  <p:tag name="AS_UNIQUEID" val="852"/>
  <p:tag name="KSO_WM_BEAUTIFY_FLAG" val="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3"/>
  <p:tag name="KSO_WM_BEAUTIFY_FLAG" val=""/>
</p:tagLst>
</file>

<file path=ppt/tags/tag361.xml><?xml version="1.0" encoding="utf-8"?>
<p:tagLst xmlns:p="http://schemas.openxmlformats.org/presentationml/2006/main">
  <p:tag name="AS_UNIQUEID" val="854"/>
  <p:tag name="KSO_WM_BEAUTIFY_FLAG" val=""/>
</p:tagLst>
</file>

<file path=ppt/tags/tag362.xml><?xml version="1.0" encoding="utf-8"?>
<p:tagLst xmlns:p="http://schemas.openxmlformats.org/presentationml/2006/main">
  <p:tag name="AS_UNIQUEID" val="855"/>
</p:tagLst>
</file>

<file path=ppt/tags/tag363.xml><?xml version="1.0" encoding="utf-8"?>
<p:tagLst xmlns:p="http://schemas.openxmlformats.org/presentationml/2006/main">
  <p:tag name="AS_UNIQUEID" val="856"/>
</p:tagLst>
</file>

<file path=ppt/tags/tag364.xml><?xml version="1.0" encoding="utf-8"?>
<p:tagLst xmlns:p="http://schemas.openxmlformats.org/presentationml/2006/main">
  <p:tag name="AS_UNIQUEID" val="857"/>
  <p:tag name="KSO_WM_BEAUTIFY_FLAG" val=""/>
</p:tagLst>
</file>

<file path=ppt/tags/tag365.xml><?xml version="1.0" encoding="utf-8"?>
<p:tagLst xmlns:p="http://schemas.openxmlformats.org/presentationml/2006/main">
  <p:tag name="AS_UNIQUEID" val="858"/>
</p:tagLst>
</file>

<file path=ppt/tags/tag366.xml><?xml version="1.0" encoding="utf-8"?>
<p:tagLst xmlns:p="http://schemas.openxmlformats.org/presentationml/2006/main">
  <p:tag name="AS_UNIQUEID" val="859"/>
  <p:tag name="KSO_WM_BEAUTIFY_FLAG" val=""/>
</p:tagLst>
</file>

<file path=ppt/tags/tag367.xml><?xml version="1.0" encoding="utf-8"?>
<p:tagLst xmlns:p="http://schemas.openxmlformats.org/presentationml/2006/main">
  <p:tag name="AS_UNIQUEID" val="860"/>
</p:tagLst>
</file>

<file path=ppt/tags/tag368.xml><?xml version="1.0" encoding="utf-8"?>
<p:tagLst xmlns:p="http://schemas.openxmlformats.org/presentationml/2006/main">
  <p:tag name="AS_UNIQUEID" val="861"/>
</p:tagLst>
</file>

<file path=ppt/tags/tag369.xml><?xml version="1.0" encoding="utf-8"?>
<p:tagLst xmlns:p="http://schemas.openxmlformats.org/presentationml/2006/main">
  <p:tag name="AS_UNIQUEID" val="862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3"/>
</p:tagLst>
</file>

<file path=ppt/tags/tag371.xml><?xml version="1.0" encoding="utf-8"?>
<p:tagLst xmlns:p="http://schemas.openxmlformats.org/presentationml/2006/main">
  <p:tag name="AS_UNIQUEID" val="864"/>
</p:tagLst>
</file>

<file path=ppt/tags/tag372.xml><?xml version="1.0" encoding="utf-8"?>
<p:tagLst xmlns:p="http://schemas.openxmlformats.org/presentationml/2006/main">
  <p:tag name="AS_UNIQUEID" val="865"/>
</p:tagLst>
</file>

<file path=ppt/tags/tag373.xml><?xml version="1.0" encoding="utf-8"?>
<p:tagLst xmlns:p="http://schemas.openxmlformats.org/presentationml/2006/main">
  <p:tag name="AS_UNIQUEID" val="866"/>
</p:tagLst>
</file>

<file path=ppt/tags/tag374.xml><?xml version="1.0" encoding="utf-8"?>
<p:tagLst xmlns:p="http://schemas.openxmlformats.org/presentationml/2006/main">
  <p:tag name="AS_UNIQUEID" val="867"/>
</p:tagLst>
</file>

<file path=ppt/tags/tag375.xml><?xml version="1.0" encoding="utf-8"?>
<p:tagLst xmlns:p="http://schemas.openxmlformats.org/presentationml/2006/main">
  <p:tag name="AS_UNIQUEID" val="868"/>
</p:tagLst>
</file>

<file path=ppt/tags/tag376.xml><?xml version="1.0" encoding="utf-8"?>
<p:tagLst xmlns:p="http://schemas.openxmlformats.org/presentationml/2006/main">
  <p:tag name="AS_UNIQUEID" val="869"/>
</p:tagLst>
</file>

<file path=ppt/tags/tag377.xml><?xml version="1.0" encoding="utf-8"?>
<p:tagLst xmlns:p="http://schemas.openxmlformats.org/presentationml/2006/main">
  <p:tag name="AS_UNIQUEID" val="870"/>
</p:tagLst>
</file>

<file path=ppt/tags/tag378.xml><?xml version="1.0" encoding="utf-8"?>
<p:tagLst xmlns:p="http://schemas.openxmlformats.org/presentationml/2006/main">
  <p:tag name="AS_UNIQUEID" val="871"/>
</p:tagLst>
</file>

<file path=ppt/tags/tag379.xml><?xml version="1.0" encoding="utf-8"?>
<p:tagLst xmlns:p="http://schemas.openxmlformats.org/presentationml/2006/main">
  <p:tag name="AS_UNIQUEID" val="872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3"/>
</p:tagLst>
</file>

<file path=ppt/tags/tag381.xml><?xml version="1.0" encoding="utf-8"?>
<p:tagLst xmlns:p="http://schemas.openxmlformats.org/presentationml/2006/main">
  <p:tag name="AS_UNIQUEID" val="874"/>
</p:tagLst>
</file>

<file path=ppt/tags/tag382.xml><?xml version="1.0" encoding="utf-8"?>
<p:tagLst xmlns:p="http://schemas.openxmlformats.org/presentationml/2006/main">
  <p:tag name="AS_UNIQUEID" val="875"/>
</p:tagLst>
</file>

<file path=ppt/tags/tag383.xml><?xml version="1.0" encoding="utf-8"?>
<p:tagLst xmlns:p="http://schemas.openxmlformats.org/presentationml/2006/main">
  <p:tag name="AS_UNIQUEID" val="876"/>
</p:tagLst>
</file>

<file path=ppt/tags/tag384.xml><?xml version="1.0" encoding="utf-8"?>
<p:tagLst xmlns:p="http://schemas.openxmlformats.org/presentationml/2006/main">
  <p:tag name="AS_UNIQUEID" val="877"/>
</p:tagLst>
</file>

<file path=ppt/tags/tag385.xml><?xml version="1.0" encoding="utf-8"?>
<p:tagLst xmlns:p="http://schemas.openxmlformats.org/presentationml/2006/main">
  <p:tag name="AS_UNIQUEID" val="878"/>
</p:tagLst>
</file>

<file path=ppt/tags/tag386.xml><?xml version="1.0" encoding="utf-8"?>
<p:tagLst xmlns:p="http://schemas.openxmlformats.org/presentationml/2006/main">
  <p:tag name="AS_UNIQUEID" val="879"/>
</p:tagLst>
</file>

<file path=ppt/tags/tag387.xml><?xml version="1.0" encoding="utf-8"?>
<p:tagLst xmlns:p="http://schemas.openxmlformats.org/presentationml/2006/main">
  <p:tag name="AS_UNIQUEID" val="880"/>
</p:tagLst>
</file>

<file path=ppt/tags/tag388.xml><?xml version="1.0" encoding="utf-8"?>
<p:tagLst xmlns:p="http://schemas.openxmlformats.org/presentationml/2006/main">
  <p:tag name="AS_UNIQUEID" val="881"/>
</p:tagLst>
</file>

<file path=ppt/tags/tag389.xml><?xml version="1.0" encoding="utf-8"?>
<p:tagLst xmlns:p="http://schemas.openxmlformats.org/presentationml/2006/main">
  <p:tag name="AS_UNIQUEID" val="882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3"/>
</p:tagLst>
</file>

<file path=ppt/tags/tag391.xml><?xml version="1.0" encoding="utf-8"?>
<p:tagLst xmlns:p="http://schemas.openxmlformats.org/presentationml/2006/main">
  <p:tag name="AS_UNIQUEID" val="884"/>
</p:tagLst>
</file>

<file path=ppt/tags/tag392.xml><?xml version="1.0" encoding="utf-8"?>
<p:tagLst xmlns:p="http://schemas.openxmlformats.org/presentationml/2006/main">
  <p:tag name="AS_UNIQUEID" val="885"/>
</p:tagLst>
</file>

<file path=ppt/tags/tag393.xml><?xml version="1.0" encoding="utf-8"?>
<p:tagLst xmlns:p="http://schemas.openxmlformats.org/presentationml/2006/main">
  <p:tag name="AS_UNIQUEID" val="886"/>
</p:tagLst>
</file>

<file path=ppt/tags/tag394.xml><?xml version="1.0" encoding="utf-8"?>
<p:tagLst xmlns:p="http://schemas.openxmlformats.org/presentationml/2006/main">
  <p:tag name="AS_UNIQUEID" val="887"/>
</p:tagLst>
</file>

<file path=ppt/tags/tag395.xml><?xml version="1.0" encoding="utf-8"?>
<p:tagLst xmlns:p="http://schemas.openxmlformats.org/presentationml/2006/main">
  <p:tag name="AS_UNIQUEID" val="888"/>
</p:tagLst>
</file>

<file path=ppt/tags/tag396.xml><?xml version="1.0" encoding="utf-8"?>
<p:tagLst xmlns:p="http://schemas.openxmlformats.org/presentationml/2006/main">
  <p:tag name="AS_UNIQUEID" val="889"/>
</p:tagLst>
</file>

<file path=ppt/tags/tag397.xml><?xml version="1.0" encoding="utf-8"?>
<p:tagLst xmlns:p="http://schemas.openxmlformats.org/presentationml/2006/main">
  <p:tag name="AS_UNIQUEID" val="890"/>
</p:tagLst>
</file>

<file path=ppt/tags/tag398.xml><?xml version="1.0" encoding="utf-8"?>
<p:tagLst xmlns:p="http://schemas.openxmlformats.org/presentationml/2006/main">
  <p:tag name="AS_UNIQUEID" val="891"/>
</p:tagLst>
</file>

<file path=ppt/tags/tag399.xml><?xml version="1.0" encoding="utf-8"?>
<p:tagLst xmlns:p="http://schemas.openxmlformats.org/presentationml/2006/main">
  <p:tag name="AS_UNIQUEID" val="892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3"/>
</p:tagLst>
</file>

<file path=ppt/tags/tag401.xml><?xml version="1.0" encoding="utf-8"?>
<p:tagLst xmlns:p="http://schemas.openxmlformats.org/presentationml/2006/main">
  <p:tag name="AS_UNIQUEID" val="894"/>
</p:tagLst>
</file>

<file path=ppt/tags/tag402.xml><?xml version="1.0" encoding="utf-8"?>
<p:tagLst xmlns:p="http://schemas.openxmlformats.org/presentationml/2006/main">
  <p:tag name="AS_UNIQUEID" val="895"/>
</p:tagLst>
</file>

<file path=ppt/tags/tag403.xml><?xml version="1.0" encoding="utf-8"?>
<p:tagLst xmlns:p="http://schemas.openxmlformats.org/presentationml/2006/main">
  <p:tag name="AS_UNIQUEID" val="896"/>
</p:tagLst>
</file>

<file path=ppt/tags/tag404.xml><?xml version="1.0" encoding="utf-8"?>
<p:tagLst xmlns:p="http://schemas.openxmlformats.org/presentationml/2006/main">
  <p:tag name="AS_UNIQUEID" val="897"/>
</p:tagLst>
</file>

<file path=ppt/tags/tag405.xml><?xml version="1.0" encoding="utf-8"?>
<p:tagLst xmlns:p="http://schemas.openxmlformats.org/presentationml/2006/main">
  <p:tag name="AS_UNIQUEID" val="898"/>
</p:tagLst>
</file>

<file path=ppt/tags/tag406.xml><?xml version="1.0" encoding="utf-8"?>
<p:tagLst xmlns:p="http://schemas.openxmlformats.org/presentationml/2006/main">
  <p:tag name="AS_UNIQUEID" val="899"/>
</p:tagLst>
</file>

<file path=ppt/tags/tag407.xml><?xml version="1.0" encoding="utf-8"?>
<p:tagLst xmlns:p="http://schemas.openxmlformats.org/presentationml/2006/main">
  <p:tag name="AS_UNIQUEID" val="900"/>
</p:tagLst>
</file>

<file path=ppt/tags/tag408.xml><?xml version="1.0" encoding="utf-8"?>
<p:tagLst xmlns:p="http://schemas.openxmlformats.org/presentationml/2006/main">
  <p:tag name="AS_UNIQUEID" val="901"/>
</p:tagLst>
</file>

<file path=ppt/tags/tag409.xml><?xml version="1.0" encoding="utf-8"?>
<p:tagLst xmlns:p="http://schemas.openxmlformats.org/presentationml/2006/main">
  <p:tag name="AS_UNIQUEID" val="902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3"/>
</p:tagLst>
</file>

<file path=ppt/tags/tag411.xml><?xml version="1.0" encoding="utf-8"?>
<p:tagLst xmlns:p="http://schemas.openxmlformats.org/presentationml/2006/main">
  <p:tag name="AS_UNIQUEID" val="904"/>
</p:tagLst>
</file>

<file path=ppt/tags/tag412.xml><?xml version="1.0" encoding="utf-8"?>
<p:tagLst xmlns:p="http://schemas.openxmlformats.org/presentationml/2006/main">
  <p:tag name="AS_UNIQUEID" val="905"/>
</p:tagLst>
</file>

<file path=ppt/tags/tag413.xml><?xml version="1.0" encoding="utf-8"?>
<p:tagLst xmlns:p="http://schemas.openxmlformats.org/presentationml/2006/main">
  <p:tag name="AS_UNIQUEID" val="906"/>
</p:tagLst>
</file>

<file path=ppt/tags/tag414.xml><?xml version="1.0" encoding="utf-8"?>
<p:tagLst xmlns:p="http://schemas.openxmlformats.org/presentationml/2006/main">
  <p:tag name="AS_UNIQUEID" val="907"/>
</p:tagLst>
</file>

<file path=ppt/tags/tag415.xml><?xml version="1.0" encoding="utf-8"?>
<p:tagLst xmlns:p="http://schemas.openxmlformats.org/presentationml/2006/main">
  <p:tag name="AS_UNIQUEID" val="908"/>
</p:tagLst>
</file>

<file path=ppt/tags/tag416.xml><?xml version="1.0" encoding="utf-8"?>
<p:tagLst xmlns:p="http://schemas.openxmlformats.org/presentationml/2006/main">
  <p:tag name="AS_UNIQUEID" val="909"/>
</p:tagLst>
</file>

<file path=ppt/tags/tag417.xml><?xml version="1.0" encoding="utf-8"?>
<p:tagLst xmlns:p="http://schemas.openxmlformats.org/presentationml/2006/main">
  <p:tag name="AS_UNIQUEID" val="910"/>
</p:tagLst>
</file>

<file path=ppt/tags/tag418.xml><?xml version="1.0" encoding="utf-8"?>
<p:tagLst xmlns:p="http://schemas.openxmlformats.org/presentationml/2006/main">
  <p:tag name="AS_UNIQUEID" val="911"/>
</p:tagLst>
</file>

<file path=ppt/tags/tag419.xml><?xml version="1.0" encoding="utf-8"?>
<p:tagLst xmlns:p="http://schemas.openxmlformats.org/presentationml/2006/main">
  <p:tag name="AS_UNIQUEID" val="912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3"/>
</p:tagLst>
</file>

<file path=ppt/tags/tag421.xml><?xml version="1.0" encoding="utf-8"?>
<p:tagLst xmlns:p="http://schemas.openxmlformats.org/presentationml/2006/main">
  <p:tag name="AS_UNIQUEID" val="914"/>
</p:tagLst>
</file>

<file path=ppt/tags/tag422.xml><?xml version="1.0" encoding="utf-8"?>
<p:tagLst xmlns:p="http://schemas.openxmlformats.org/presentationml/2006/main">
  <p:tag name="AS_UNIQUEID" val="915"/>
</p:tagLst>
</file>

<file path=ppt/tags/tag423.xml><?xml version="1.0" encoding="utf-8"?>
<p:tagLst xmlns:p="http://schemas.openxmlformats.org/presentationml/2006/main">
  <p:tag name="AS_UNIQUEID" val="916"/>
</p:tagLst>
</file>

<file path=ppt/tags/tag424.xml><?xml version="1.0" encoding="utf-8"?>
<p:tagLst xmlns:p="http://schemas.openxmlformats.org/presentationml/2006/main">
  <p:tag name="AS_UNIQUEID" val="917"/>
</p:tagLst>
</file>

<file path=ppt/tags/tag425.xml><?xml version="1.0" encoding="utf-8"?>
<p:tagLst xmlns:p="http://schemas.openxmlformats.org/presentationml/2006/main">
  <p:tag name="AS_UNIQUEID" val="918"/>
</p:tagLst>
</file>

<file path=ppt/tags/tag426.xml><?xml version="1.0" encoding="utf-8"?>
<p:tagLst xmlns:p="http://schemas.openxmlformats.org/presentationml/2006/main">
  <p:tag name="AS_UNIQUEID" val="919"/>
</p:tagLst>
</file>

<file path=ppt/tags/tag427.xml><?xml version="1.0" encoding="utf-8"?>
<p:tagLst xmlns:p="http://schemas.openxmlformats.org/presentationml/2006/main">
  <p:tag name="AS_UNIQUEID" val="920"/>
</p:tagLst>
</file>

<file path=ppt/tags/tag428.xml><?xml version="1.0" encoding="utf-8"?>
<p:tagLst xmlns:p="http://schemas.openxmlformats.org/presentationml/2006/main">
  <p:tag name="AS_UNIQUEID" val="921"/>
</p:tagLst>
</file>

<file path=ppt/tags/tag429.xml><?xml version="1.0" encoding="utf-8"?>
<p:tagLst xmlns:p="http://schemas.openxmlformats.org/presentationml/2006/main">
  <p:tag name="AS_UNIQUEID" val="922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3"/>
</p:tagLst>
</file>

<file path=ppt/tags/tag431.xml><?xml version="1.0" encoding="utf-8"?>
<p:tagLst xmlns:p="http://schemas.openxmlformats.org/presentationml/2006/main">
  <p:tag name="AS_UNIQUEID" val="924"/>
</p:tagLst>
</file>

<file path=ppt/tags/tag432.xml><?xml version="1.0" encoding="utf-8"?>
<p:tagLst xmlns:p="http://schemas.openxmlformats.org/presentationml/2006/main">
  <p:tag name="AS_UNIQUEID" val="925"/>
</p:tagLst>
</file>

<file path=ppt/tags/tag433.xml><?xml version="1.0" encoding="utf-8"?>
<p:tagLst xmlns:p="http://schemas.openxmlformats.org/presentationml/2006/main">
  <p:tag name="AS_UNIQUEID" val="926"/>
</p:tagLst>
</file>

<file path=ppt/tags/tag434.xml><?xml version="1.0" encoding="utf-8"?>
<p:tagLst xmlns:p="http://schemas.openxmlformats.org/presentationml/2006/main">
  <p:tag name="AS_UNIQUEID" val="927"/>
</p:tagLst>
</file>

<file path=ppt/tags/tag435.xml><?xml version="1.0" encoding="utf-8"?>
<p:tagLst xmlns:p="http://schemas.openxmlformats.org/presentationml/2006/main">
  <p:tag name="AS_UNIQUEID" val="928"/>
</p:tagLst>
</file>

<file path=ppt/tags/tag436.xml><?xml version="1.0" encoding="utf-8"?>
<p:tagLst xmlns:p="http://schemas.openxmlformats.org/presentationml/2006/main">
  <p:tag name="AS_UNIQUEID" val="929"/>
</p:tagLst>
</file>

<file path=ppt/tags/tag437.xml><?xml version="1.0" encoding="utf-8"?>
<p:tagLst xmlns:p="http://schemas.openxmlformats.org/presentationml/2006/main">
  <p:tag name="AS_UNIQUEID" val="930"/>
</p:tagLst>
</file>

<file path=ppt/tags/tag438.xml><?xml version="1.0" encoding="utf-8"?>
<p:tagLst xmlns:p="http://schemas.openxmlformats.org/presentationml/2006/main">
  <p:tag name="AS_UNIQUEID" val="931"/>
</p:tagLst>
</file>

<file path=ppt/tags/tag439.xml><?xml version="1.0" encoding="utf-8"?>
<p:tagLst xmlns:p="http://schemas.openxmlformats.org/presentationml/2006/main">
  <p:tag name="AS_UNIQUEID" val="932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3"/>
</p:tagLst>
</file>

<file path=ppt/tags/tag441.xml><?xml version="1.0" encoding="utf-8"?>
<p:tagLst xmlns:p="http://schemas.openxmlformats.org/presentationml/2006/main">
  <p:tag name="AS_UNIQUEID" val="934"/>
</p:tagLst>
</file>

<file path=ppt/tags/tag442.xml><?xml version="1.0" encoding="utf-8"?>
<p:tagLst xmlns:p="http://schemas.openxmlformats.org/presentationml/2006/main">
  <p:tag name="AS_UNIQUEID" val="935"/>
</p:tagLst>
</file>

<file path=ppt/tags/tag443.xml><?xml version="1.0" encoding="utf-8"?>
<p:tagLst xmlns:p="http://schemas.openxmlformats.org/presentationml/2006/main">
  <p:tag name="AS_UNIQUEID" val="936"/>
</p:tagLst>
</file>

<file path=ppt/tags/tag444.xml><?xml version="1.0" encoding="utf-8"?>
<p:tagLst xmlns:p="http://schemas.openxmlformats.org/presentationml/2006/main">
  <p:tag name="AS_UNIQUEID" val="937"/>
</p:tagLst>
</file>

<file path=ppt/tags/tag445.xml><?xml version="1.0" encoding="utf-8"?>
<p:tagLst xmlns:p="http://schemas.openxmlformats.org/presentationml/2006/main">
  <p:tag name="AS_UNIQUEID" val="938"/>
</p:tagLst>
</file>

<file path=ppt/tags/tag446.xml><?xml version="1.0" encoding="utf-8"?>
<p:tagLst xmlns:p="http://schemas.openxmlformats.org/presentationml/2006/main">
  <p:tag name="AS_UNIQUEID" val="939"/>
</p:tagLst>
</file>

<file path=ppt/tags/tag447.xml><?xml version="1.0" encoding="utf-8"?>
<p:tagLst xmlns:p="http://schemas.openxmlformats.org/presentationml/2006/main">
  <p:tag name="AS_UNIQUEID" val="940"/>
</p:tagLst>
</file>

<file path=ppt/tags/tag448.xml><?xml version="1.0" encoding="utf-8"?>
<p:tagLst xmlns:p="http://schemas.openxmlformats.org/presentationml/2006/main">
  <p:tag name="AS_UNIQUEID" val="941"/>
</p:tagLst>
</file>

<file path=ppt/tags/tag449.xml><?xml version="1.0" encoding="utf-8"?>
<p:tagLst xmlns:p="http://schemas.openxmlformats.org/presentationml/2006/main">
  <p:tag name="AS_UNIQUEID" val="942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3"/>
</p:tagLst>
</file>

<file path=ppt/tags/tag451.xml><?xml version="1.0" encoding="utf-8"?>
<p:tagLst xmlns:p="http://schemas.openxmlformats.org/presentationml/2006/main">
  <p:tag name="AS_UNIQUEID" val="944"/>
</p:tagLst>
</file>

<file path=ppt/tags/tag452.xml><?xml version="1.0" encoding="utf-8"?>
<p:tagLst xmlns:p="http://schemas.openxmlformats.org/presentationml/2006/main">
  <p:tag name="AS_UNIQUEID" val="945"/>
</p:tagLst>
</file>

<file path=ppt/tags/tag453.xml><?xml version="1.0" encoding="utf-8"?>
<p:tagLst xmlns:p="http://schemas.openxmlformats.org/presentationml/2006/main">
  <p:tag name="AS_UNIQUEID" val="946"/>
</p:tagLst>
</file>

<file path=ppt/tags/tag454.xml><?xml version="1.0" encoding="utf-8"?>
<p:tagLst xmlns:p="http://schemas.openxmlformats.org/presentationml/2006/main">
  <p:tag name="AS_UNIQUEID" val="947"/>
</p:tagLst>
</file>

<file path=ppt/tags/tag455.xml><?xml version="1.0" encoding="utf-8"?>
<p:tagLst xmlns:p="http://schemas.openxmlformats.org/presentationml/2006/main">
  <p:tag name="AS_UNIQUEID" val="948"/>
</p:tagLst>
</file>

<file path=ppt/tags/tag456.xml><?xml version="1.0" encoding="utf-8"?>
<p:tagLst xmlns:p="http://schemas.openxmlformats.org/presentationml/2006/main">
  <p:tag name="AS_UNIQUEID" val="949"/>
</p:tagLst>
</file>

<file path=ppt/tags/tag457.xml><?xml version="1.0" encoding="utf-8"?>
<p:tagLst xmlns:p="http://schemas.openxmlformats.org/presentationml/2006/main">
  <p:tag name="AS_UNIQUEID" val="950"/>
</p:tagLst>
</file>

<file path=ppt/tags/tag458.xml><?xml version="1.0" encoding="utf-8"?>
<p:tagLst xmlns:p="http://schemas.openxmlformats.org/presentationml/2006/main">
  <p:tag name="AS_UNIQUEID" val="951"/>
</p:tagLst>
</file>

<file path=ppt/tags/tag459.xml><?xml version="1.0" encoding="utf-8"?>
<p:tagLst xmlns:p="http://schemas.openxmlformats.org/presentationml/2006/main">
  <p:tag name="AS_UNIQUEID" val="952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3"/>
</p:tagLst>
</file>

<file path=ppt/tags/tag461.xml><?xml version="1.0" encoding="utf-8"?>
<p:tagLst xmlns:p="http://schemas.openxmlformats.org/presentationml/2006/main">
  <p:tag name="AS_UNIQUEID" val="954"/>
</p:tagLst>
</file>

<file path=ppt/tags/tag462.xml><?xml version="1.0" encoding="utf-8"?>
<p:tagLst xmlns:p="http://schemas.openxmlformats.org/presentationml/2006/main">
  <p:tag name="AS_UNIQUEID" val="955"/>
</p:tagLst>
</file>

<file path=ppt/tags/tag463.xml><?xml version="1.0" encoding="utf-8"?>
<p:tagLst xmlns:p="http://schemas.openxmlformats.org/presentationml/2006/main">
  <p:tag name="AS_UNIQUEID" val="956"/>
</p:tagLst>
</file>

<file path=ppt/tags/tag464.xml><?xml version="1.0" encoding="utf-8"?>
<p:tagLst xmlns:p="http://schemas.openxmlformats.org/presentationml/2006/main">
  <p:tag name="AS_UNIQUEID" val="957"/>
</p:tagLst>
</file>

<file path=ppt/tags/tag465.xml><?xml version="1.0" encoding="utf-8"?>
<p:tagLst xmlns:p="http://schemas.openxmlformats.org/presentationml/2006/main">
  <p:tag name="AS_UNIQUEID" val="958"/>
</p:tagLst>
</file>

<file path=ppt/tags/tag466.xml><?xml version="1.0" encoding="utf-8"?>
<p:tagLst xmlns:p="http://schemas.openxmlformats.org/presentationml/2006/main">
  <p:tag name="AS_UNIQUEID" val="959"/>
</p:tagLst>
</file>

<file path=ppt/tags/tag467.xml><?xml version="1.0" encoding="utf-8"?>
<p:tagLst xmlns:p="http://schemas.openxmlformats.org/presentationml/2006/main">
  <p:tag name="AS_UNIQUEID" val="960"/>
</p:tagLst>
</file>

<file path=ppt/tags/tag468.xml><?xml version="1.0" encoding="utf-8"?>
<p:tagLst xmlns:p="http://schemas.openxmlformats.org/presentationml/2006/main">
  <p:tag name="AS_UNIQUEID" val="961"/>
</p:tagLst>
</file>

<file path=ppt/tags/tag469.xml><?xml version="1.0" encoding="utf-8"?>
<p:tagLst xmlns:p="http://schemas.openxmlformats.org/presentationml/2006/main">
  <p:tag name="AS_UNIQUEID" val="962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3"/>
</p:tagLst>
</file>

<file path=ppt/tags/tag471.xml><?xml version="1.0" encoding="utf-8"?>
<p:tagLst xmlns:p="http://schemas.openxmlformats.org/presentationml/2006/main">
  <p:tag name="AS_UNIQUEID" val="964"/>
</p:tagLst>
</file>

<file path=ppt/tags/tag472.xml><?xml version="1.0" encoding="utf-8"?>
<p:tagLst xmlns:p="http://schemas.openxmlformats.org/presentationml/2006/main">
  <p:tag name="AS_UNIQUEID" val="965"/>
</p:tagLst>
</file>

<file path=ppt/tags/tag473.xml><?xml version="1.0" encoding="utf-8"?>
<p:tagLst xmlns:p="http://schemas.openxmlformats.org/presentationml/2006/main">
  <p:tag name="AS_UNIQUEID" val="966"/>
</p:tagLst>
</file>

<file path=ppt/tags/tag474.xml><?xml version="1.0" encoding="utf-8"?>
<p:tagLst xmlns:p="http://schemas.openxmlformats.org/presentationml/2006/main">
  <p:tag name="AS_UNIQUEID" val="967"/>
</p:tagLst>
</file>

<file path=ppt/tags/tag475.xml><?xml version="1.0" encoding="utf-8"?>
<p:tagLst xmlns:p="http://schemas.openxmlformats.org/presentationml/2006/main">
  <p:tag name="AS_UNIQUEID" val="968"/>
</p:tagLst>
</file>

<file path=ppt/tags/tag476.xml><?xml version="1.0" encoding="utf-8"?>
<p:tagLst xmlns:p="http://schemas.openxmlformats.org/presentationml/2006/main">
  <p:tag name="AS_UNIQUEID" val="969"/>
</p:tagLst>
</file>

<file path=ppt/tags/tag477.xml><?xml version="1.0" encoding="utf-8"?>
<p:tagLst xmlns:p="http://schemas.openxmlformats.org/presentationml/2006/main">
  <p:tag name="AS_UNIQUEID" val="970"/>
</p:tagLst>
</file>

<file path=ppt/tags/tag478.xml><?xml version="1.0" encoding="utf-8"?>
<p:tagLst xmlns:p="http://schemas.openxmlformats.org/presentationml/2006/main">
  <p:tag name="AS_UNIQUEID" val="971"/>
</p:tagLst>
</file>

<file path=ppt/tags/tag479.xml><?xml version="1.0" encoding="utf-8"?>
<p:tagLst xmlns:p="http://schemas.openxmlformats.org/presentationml/2006/main">
  <p:tag name="AS_UNIQUEID" val="972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3"/>
</p:tagLst>
</file>

<file path=ppt/tags/tag481.xml><?xml version="1.0" encoding="utf-8"?>
<p:tagLst xmlns:p="http://schemas.openxmlformats.org/presentationml/2006/main">
  <p:tag name="AS_UNIQUEID" val="974"/>
</p:tagLst>
</file>

<file path=ppt/tags/tag482.xml><?xml version="1.0" encoding="utf-8"?>
<p:tagLst xmlns:p="http://schemas.openxmlformats.org/presentationml/2006/main">
  <p:tag name="AS_UNIQUEID" val="975"/>
</p:tagLst>
</file>

<file path=ppt/tags/tag483.xml><?xml version="1.0" encoding="utf-8"?>
<p:tagLst xmlns:p="http://schemas.openxmlformats.org/presentationml/2006/main">
  <p:tag name="AS_UNIQUEID" val="976"/>
</p:tagLst>
</file>

<file path=ppt/tags/tag484.xml><?xml version="1.0" encoding="utf-8"?>
<p:tagLst xmlns:p="http://schemas.openxmlformats.org/presentationml/2006/main">
  <p:tag name="AS_UNIQUEID" val="977"/>
</p:tagLst>
</file>

<file path=ppt/tags/tag485.xml><?xml version="1.0" encoding="utf-8"?>
<p:tagLst xmlns:p="http://schemas.openxmlformats.org/presentationml/2006/main">
  <p:tag name="AS_UNIQUEID" val="978"/>
</p:tagLst>
</file>

<file path=ppt/tags/tag486.xml><?xml version="1.0" encoding="utf-8"?>
<p:tagLst xmlns:p="http://schemas.openxmlformats.org/presentationml/2006/main">
  <p:tag name="AS_UNIQUEID" val="979"/>
  <p:tag name="KSO_WM_BEAUTIFY_FLAG" val=""/>
</p:tagLst>
</file>

<file path=ppt/tags/tag487.xml><?xml version="1.0" encoding="utf-8"?>
<p:tagLst xmlns:p="http://schemas.openxmlformats.org/presentationml/2006/main">
  <p:tag name="AS_UNIQUEID" val="980"/>
  <p:tag name="KSO_WM_BEAUTIFY_FLAG" val=""/>
</p:tagLst>
</file>

<file path=ppt/tags/tag488.xml><?xml version="1.0" encoding="utf-8"?>
<p:tagLst xmlns:p="http://schemas.openxmlformats.org/presentationml/2006/main">
  <p:tag name="AS_UNIQUEID" val="981"/>
  <p:tag name="KSO_WM_BEAUTIFY_FLAG" val=""/>
</p:tagLst>
</file>

<file path=ppt/tags/tag489.xml><?xml version="1.0" encoding="utf-8"?>
<p:tagLst xmlns:p="http://schemas.openxmlformats.org/presentationml/2006/main">
  <p:tag name="AS_UNIQUEID" val="982"/>
  <p:tag name="KSO_WM_BEAUTIFY_FLAG" val="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3"/>
  <p:tag name="KSO_WM_BEAUTIFY_FLAG" val=""/>
</p:tagLst>
</file>

<file path=ppt/tags/tag491.xml><?xml version="1.0" encoding="utf-8"?>
<p:tagLst xmlns:p="http://schemas.openxmlformats.org/presentationml/2006/main">
  <p:tag name="AS_UNIQUEID" val="984"/>
  <p:tag name="KSO_WM_BEAUTIFY_FLAG" val=""/>
</p:tagLst>
</file>

<file path=ppt/tags/tag492.xml><?xml version="1.0" encoding="utf-8"?>
<p:tagLst xmlns:p="http://schemas.openxmlformats.org/presentationml/2006/main">
  <p:tag name="AS_UNIQUEID" val="985"/>
  <p:tag name="KSO_WM_BEAUTIFY_FLAG" val=""/>
</p:tagLst>
</file>

<file path=ppt/tags/tag493.xml><?xml version="1.0" encoding="utf-8"?>
<p:tagLst xmlns:p="http://schemas.openxmlformats.org/presentationml/2006/main">
  <p:tag name="AS_UNIQUEID" val="986"/>
  <p:tag name="KSO_WM_BEAUTIFY_FLAG" val=""/>
</p:tagLst>
</file>

<file path=ppt/tags/tag494.xml><?xml version="1.0" encoding="utf-8"?>
<p:tagLst xmlns:p="http://schemas.openxmlformats.org/presentationml/2006/main">
  <p:tag name="AS_UNIQUEID" val="987"/>
  <p:tag name="KSO_WM_BEAUTIFY_FLAG" val=""/>
</p:tagLst>
</file>

<file path=ppt/tags/tag495.xml><?xml version="1.0" encoding="utf-8"?>
<p:tagLst xmlns:p="http://schemas.openxmlformats.org/presentationml/2006/main">
  <p:tag name="AS_UNIQUEID" val="988"/>
  <p:tag name="KSO_WM_BEAUTIFY_FLAG" val=""/>
</p:tagLst>
</file>

<file path=ppt/tags/tag496.xml><?xml version="1.0" encoding="utf-8"?>
<p:tagLst xmlns:p="http://schemas.openxmlformats.org/presentationml/2006/main">
  <p:tag name="AS_UNIQUEID" val="989"/>
  <p:tag name="KSO_WM_BEAUTIFY_FLAG" val=""/>
</p:tagLst>
</file>

<file path=ppt/tags/tag497.xml><?xml version="1.0" encoding="utf-8"?>
<p:tagLst xmlns:p="http://schemas.openxmlformats.org/presentationml/2006/main">
  <p:tag name="AS_UNIQUEID" val="990"/>
  <p:tag name="KSO_WM_BEAUTIFY_FLAG" val=""/>
</p:tagLst>
</file>

<file path=ppt/tags/tag498.xml><?xml version="1.0" encoding="utf-8"?>
<p:tagLst xmlns:p="http://schemas.openxmlformats.org/presentationml/2006/main">
  <p:tag name="AS_UNIQUEID" val="991"/>
  <p:tag name="KSO_WM_BEAUTIFY_FLAG" val=""/>
</p:tagLst>
</file>

<file path=ppt/tags/tag499.xml><?xml version="1.0" encoding="utf-8"?>
<p:tagLst xmlns:p="http://schemas.openxmlformats.org/presentationml/2006/main">
  <p:tag name="AS_UNIQUEID" val="992"/>
  <p:tag name="KSO_WM_BEAUTIFY_FLAG" val="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236</Paragraphs>
  <Slides>29</Slides>
  <Notes>27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仿宋</vt:lpstr>
      <vt:lpstr>Cambria Math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2026-06-14T06:34:17Z</cp:lastPrinted>
  <dcterms:created xsi:type="dcterms:W3CDTF">2026-06-14T06:34:17Z</dcterms:created>
  <dcterms:modified xsi:type="dcterms:W3CDTF">2026-06-13T22:34:17Z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