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26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aseline="30000" dirty="0" smtClean="0"/>
              <a:t>*</a:t>
            </a:r>
            <a:r>
              <a:rPr lang="zh-CN" altLang="zh-CN" dirty="0" smtClean="0"/>
              <a:t>第二节　力的合成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aseline="30000" dirty="0"/>
              <a:t>*</a:t>
            </a:r>
            <a:r>
              <a:rPr lang="zh-CN" altLang="zh-CN" dirty="0"/>
              <a:t>第二节　力的合成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710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始终只受同一直线上的两个力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的大小随时间的变化如图乙所示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KXWD9.EPS" descr="id:21474902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15312" y="2073453"/>
            <a:ext cx="8040624" cy="213668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229588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物体所受的合力先变大后变小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合力的方向始终与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物体所受的合力先变小后变大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合力的方向始终与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物体所受的合力先变大后变小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合力的方向始终与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物体所受的合力先变小后变大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合力的方向始终与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8604" y="1687864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748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06807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实验证明物体运动时受到的阻力与物体运动的速度有关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小明将某重为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的小球竖直向上抛出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若小球在上升过程中的甲点与下落过程中的乙点运动速度大小相同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小球在甲点受到的合力大小为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在乙点受到的合力大小为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在最高点丙受到的合力大小为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KXWJ133.EPS" descr="id:214749029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755764" y="3203525"/>
            <a:ext cx="937387" cy="21573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5715" y="2842143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32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4052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将轻质弹簧的一端固定在水平桌面上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在弹簧正上方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点释放一个重为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的金属小球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下落到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点时与弹簧接触并压缩弹簧至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随即被弹簧竖直弹出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整个过程弹簧在弹性范围内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。请在坐标中画出小球从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点下落直至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其所受合力的大小随运动距离变化的大致关系图像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34.EPS" descr="id:214749030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11589" y="2906794"/>
            <a:ext cx="6625019" cy="332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2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58628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35.EPS" descr="id:214749030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30687" y="1906351"/>
            <a:ext cx="3389313" cy="342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357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有两个力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作用在同一物体上。当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其合力大小为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方向相反时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其合力大小为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且与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方向相同。求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方向相同时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方向相反时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=100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01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0185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如图情景是一种游戏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叫做蹦极。游戏者将一根有弹性的绳子一端系在身上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另一端固定在高处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从高处跳下。图中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点是弹性绳自然下垂时绳下端的位置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点是游戏者所到达的最低点。对于游戏者从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人所受的合力以及人下落速度的变化情况是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速度不断减小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合力不断减小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速度不断减小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合力先减小后增大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速度先变大后变小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合力先变小后变大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速度先变大后变小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合力不断变小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136.EPS" descr="id:214749032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237984" y="2402585"/>
            <a:ext cx="1211072" cy="37777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7582" y="2425163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2820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合力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两个小孩能提起一桶水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一个大人同样能提起这桶水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这个现象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两个小孩用的力与一个大人用的力产生的效果相同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大人用的力叫做两个小孩用的力的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合力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XWJ749.EPS" descr="id:214749023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77640" y="2997946"/>
            <a:ext cx="3910584" cy="29057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9968" y="2103222"/>
            <a:ext cx="713518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22410" y="2423819"/>
            <a:ext cx="713518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481279" y="2529282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79574" y="2857083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14261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下列关于合力的说法中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作用在同一物体上的几个分力的方向一定相同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作用在同一物体上的几个分力的方向一定相反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只有两个力作用在同一物体上时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才存在合力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合力的作用效果与几个分力共同作用的效果相同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8578" y="2233741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3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19641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同一直线上二力的合成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图中画出了物体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受力的图示和标度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则物体所受合力大小为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同一直线上的两个力作用在同一物体上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已知其中一个力的大小是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合力的大小是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则另一个力的大小是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1600 N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7ZKXWE31.EPS" descr="id:214749025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918075" y="2236469"/>
            <a:ext cx="4104005" cy="15132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44570" y="1793474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05941" y="4419339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42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39828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同一平面内有两个力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则这两个力的合力最大为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沿直线运动的物体在一直线上的两个力作用下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其运动的速度越来越小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那么这两个力的合力的方向与运动的方向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相反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77259" y="2430140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9875307" y="2757941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25319" y="2859542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23238" y="3187343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543854" y="3748186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542058" y="4075987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99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6939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在竖直木板上固定一橡皮筋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当在橡皮筋下端挂一质量为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的小球时橡皮筋伸长至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现用两个弹簧测力计成一定角度同时向下拉橡皮筋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使橡皮筋一端再次伸长至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若甲、乙两个弹簧测力计的示数分别为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则甲、乙两个弹簧测力计的合力大小为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9ZKXWJ130.EPS" descr="id:214749026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05960" y="3085337"/>
            <a:ext cx="4357751" cy="29774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63459" y="2575688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261378" y="2903489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35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162300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这三个力中有两个是同时作用在同一物体的同一直线上的力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另一个力则是这两个力的合力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合力一定是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合力一定是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合力一定是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合力可能是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也可能是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一个物体所受的两个力的三要素完全相同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则这个物体所受的合力为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物体受到两个方向相反的力的作用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逐渐减小到零的过程中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这两个力的合力的大小变化是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先变大后变小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先变小后变大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5467" y="1703163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12400" y="3023963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85556" y="4807608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00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1958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新宁脐橙是湖南邵阳的特产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的脐橙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从树上落下的过程中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同时受到重力和空气阻力的作用。对于脐橙所受合力的大小和方向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方向向下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方向向上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32.EPS" descr="id:21474902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93653" y="2365565"/>
            <a:ext cx="2672779" cy="26727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3181" y="2071917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74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62646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从粗糙水平面上的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以水平向右的速度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跟某一物体的相互作用区域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在相互作用区物体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受到一恒定的水平向左的斥力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它到达最远的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点后又沿原路返回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点。已知物体右滑过程所受合力为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返回过程所受合力为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都有可能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KXWJ131.EPS" descr="id:21474902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51567" y="2664904"/>
            <a:ext cx="4651185" cy="19840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404" y="2256318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303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13</TotalTime>
  <Words>957</Words>
  <Application>Microsoft Office PowerPoint</Application>
  <PresentationFormat>自定义</PresentationFormat>
  <Paragraphs>84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数学模板</vt:lpstr>
      <vt:lpstr>*第二节　力的合成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5</cp:revision>
  <dcterms:created xsi:type="dcterms:W3CDTF">2019-12-15T03:38:36Z</dcterms:created>
  <dcterms:modified xsi:type="dcterms:W3CDTF">2019-12-25T03:06:23Z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