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  <p:sldId id="495" r:id="rId24"/>
    <p:sldId id="496" r:id="rId25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Document20.doc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emf"/><Relationship Id="rId1" Type="http://schemas.openxmlformats.org/officeDocument/2006/relationships/oleObject" Target="../embeddings/Document21.doc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oleObject" Target="../embeddings/Document22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983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3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章末复习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188754" y="1406208"/>
          <a:ext cx="1127887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2990850" progId="Word.Document.8">
                  <p:embed/>
                </p:oleObj>
              </mc:Choice>
              <mc:Fallback>
                <p:oleObj name="Document" r:id="rId1" imgW="11344275" imgH="299085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8754" y="1406208"/>
                        <a:ext cx="11278870" cy="297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302202" y="203612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159227" y="1370965"/>
          <a:ext cx="11487785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553825" imgH="5772150" progId="Word.Document.8">
                  <p:embed/>
                </p:oleObj>
              </mc:Choice>
              <mc:Fallback>
                <p:oleObj name="Document" r:id="rId1" imgW="11553825" imgH="577215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227" y="1370965"/>
                        <a:ext cx="11487785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008697" y="197960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417647" y="316832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3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208597" y="376205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变大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2065814"/>
          <a:ext cx="11278870" cy="315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3181350" progId="Word.Document.8">
                  <p:embed/>
                </p:oleObj>
              </mc:Choice>
              <mc:Fallback>
                <p:oleObj name="Document" r:id="rId1" imgW="11344275" imgH="318135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2065814"/>
                        <a:ext cx="11278870" cy="3150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G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060" y="2648268"/>
            <a:ext cx="170561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570072"/>
          <a:ext cx="11278870" cy="672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570072"/>
                        <a:ext cx="11278870" cy="6729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979997" y="17935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300514" y="953770"/>
          <a:ext cx="11279505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953770"/>
                        <a:ext cx="11279505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74472" y="162718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309688"/>
          <a:ext cx="11081385" cy="4669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09688"/>
                        <a:ext cx="11081385" cy="4669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666827" y="25587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126332"/>
          <a:ext cx="11081385" cy="468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126332"/>
                        <a:ext cx="11081385" cy="468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331162" y="167290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84004" y="702787"/>
          <a:ext cx="11314430" cy="652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" r:id="rId1" imgW="11325225" imgH="6562725" progId="Word.Document.8">
                  <p:embed/>
                </p:oleObj>
              </mc:Choice>
              <mc:Fallback>
                <p:oleObj name="" r:id="rId1" imgW="11325225" imgH="656272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702787"/>
                        <a:ext cx="11314430" cy="6529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491692" y="133698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00514" y="767557"/>
          <a:ext cx="11278870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767557"/>
                        <a:ext cx="11278870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742892" y="1343335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省力和改变用力方向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652847" y="255555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21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807562"/>
          <a:ext cx="11278870" cy="474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07562"/>
                        <a:ext cx="11278870" cy="4741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195137" y="197833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7.5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407353" y="834232"/>
          <a:ext cx="11261090" cy="474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34750" imgH="4772025" progId="Word.Document.8">
                  <p:embed/>
                </p:oleObj>
              </mc:Choice>
              <mc:Fallback>
                <p:oleObj name="Document" r:id="rId1" imgW="11334750" imgH="47720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7353" y="834232"/>
                        <a:ext cx="11261090" cy="4741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163772" y="205009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35439" y="772319"/>
          <a:ext cx="11278870" cy="6120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439" y="772319"/>
                        <a:ext cx="11278870" cy="6120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437592" y="387190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匀速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338407" y="45589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等于</a:t>
            </a:r>
            <a:endParaRPr lang="zh-CN" altLang="en-US" dirty="0" smtClean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982807" y="508094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甲、丙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832009"/>
          <a:ext cx="11278870" cy="592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32009"/>
                        <a:ext cx="11278870" cy="5928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917132" y="84994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甲、乙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773507" y="316832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不可以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994362" y="49825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大于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335439" y="865029"/>
          <a:ext cx="11278870" cy="592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439" y="865029"/>
                        <a:ext cx="11278870" cy="5929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373572" y="44065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达到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980892" y="500030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右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5113" y="897573"/>
          <a:ext cx="11274425" cy="456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5113" y="897573"/>
                        <a:ext cx="11274425" cy="45612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4" descr="H0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370" y="4079875"/>
            <a:ext cx="2940050" cy="2160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959687" y="180307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3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092200"/>
          <a:ext cx="11278870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92200"/>
                        <a:ext cx="11278870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261572" y="226789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竖直向下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294082" y="288384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运动状态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1330802"/>
          <a:ext cx="11278870" cy="414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30802"/>
                        <a:ext cx="11278870" cy="4147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36922" y="1392230"/>
            <a:ext cx="7232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0~5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192867" y="198595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0.2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930" y="1974850"/>
          <a:ext cx="10886440" cy="362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930" y="1974850"/>
                        <a:ext cx="10886440" cy="362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21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590" y="3204210"/>
            <a:ext cx="3566160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637381"/>
          <a:ext cx="11278870" cy="63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6362700" progId="Word.Document.8">
                  <p:embed/>
                </p:oleObj>
              </mc:Choice>
              <mc:Fallback>
                <p:oleObj name="Document" r:id="rId1" imgW="11344275" imgH="636270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37381"/>
                        <a:ext cx="11278870" cy="6334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657302" y="239362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2251552"/>
          <a:ext cx="11294110" cy="175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1800225" progId="Word.Document.8">
                  <p:embed/>
                </p:oleObj>
              </mc:Choice>
              <mc:Fallback>
                <p:oleObj name="Document" r:id="rId1" imgW="11553825" imgH="180022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2251552"/>
                        <a:ext cx="11294110" cy="1758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034107" y="2704140"/>
            <a:ext cx="375793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增大接触面的粗糙程度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328882" y="340518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增大压力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1150779"/>
          <a:ext cx="11278870" cy="5142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50779"/>
                        <a:ext cx="11278870" cy="5142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103062" y="168369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左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84407" y="295242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等于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252697"/>
          <a:ext cx="11278870" cy="396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252697"/>
                        <a:ext cx="11278870" cy="3960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G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255" y="2348865"/>
            <a:ext cx="3879850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124</Words>
  <Application>WPS 演示</Application>
  <PresentationFormat>自定义</PresentationFormat>
  <Paragraphs>67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