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slideLayouts/slideLayout1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tags/tag3.xml" ContentType="application/vnd.openxmlformats-officedocument.presentationml.tags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slideLayouts/slideLayout14.xml" ContentType="application/vnd.openxmlformats-officedocument.presentationml.slideLayout+xml"/>
  <Default Extension="wav" ContentType="audio/wav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  <p:sldMasterId id="2147483659" r:id="rId2"/>
  </p:sldMasterIdLst>
  <p:notesMasterIdLst>
    <p:notesMasterId r:id="rId25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860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-84" y="-2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4" Type="http://schemas.openxmlformats.org/officeDocument/2006/relationships/image" Target="../media/image14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image" Target="../media/image16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25A8C7-CC1A-4A08-9B4B-31F43B054C7F}" type="datetimeFigureOut">
              <a:rPr lang="zh-CN" altLang="en-US" smtClean="0"/>
              <a:pPr/>
              <a:t>2018/9/1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E1B693-632D-4080-9CF6-EA28B66DC80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854199"/>
            <a:ext cx="9144000" cy="1655763"/>
          </a:xfrm>
        </p:spPr>
        <p:txBody>
          <a:bodyPr anchor="b">
            <a:normAutofit/>
          </a:bodyPr>
          <a:lstStyle>
            <a:lvl1pPr algn="ctr">
              <a:defRPr sz="7200" b="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2018/9/1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2018/9/1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1981200"/>
            <a:ext cx="10363200" cy="1876428"/>
          </a:xfrm>
        </p:spPr>
        <p:txBody>
          <a:bodyPr anchor="b">
            <a:sp3d contourW="8890">
              <a:contourClr>
                <a:schemeClr val="accent3">
                  <a:shade val="55000"/>
                </a:schemeClr>
              </a:contourClr>
            </a:sp3d>
          </a:bodyPr>
          <a:lstStyle>
            <a:lvl1pPr algn="ctr">
              <a:defRPr sz="4400" dirty="0">
                <a:ln w="1587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1750" dir="3600000" algn="tl" rotWithShape="0">
                    <a:srgbClr val="000000">
                      <a:alpha val="60000"/>
                    </a:srgbClr>
                  </a:outerShdw>
                </a:effectLst>
              </a:defRPr>
            </a:lvl1pPr>
          </a:lstStyle>
          <a:p>
            <a:pPr fontAlgn="auto"/>
            <a:r>
              <a:rPr kumimoji="0" lang="zh-CN" altLang="en-US" strike="noStrike" noProof="1" smtClean="0"/>
              <a:t>单击此处编辑母版标题样式</a:t>
            </a:r>
            <a:endParaRPr kumimoji="0" 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57628"/>
            <a:ext cx="8534400" cy="1753200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fontAlgn="auto"/>
            <a:r>
              <a:rPr kumimoji="0" lang="zh-CN" altLang="en-US" strike="noStrike" noProof="1" smtClean="0"/>
              <a:t>单击此处编辑母版副标题样式</a:t>
            </a:r>
            <a:endParaRPr kumimoji="0" lang="en-US" strike="noStrike" noProof="1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2"/>
          </p:nvPr>
        </p:nvSpPr>
        <p:spPr>
          <a:xfrm>
            <a:off x="12700" y="6483350"/>
            <a:ext cx="2844800" cy="365125"/>
          </a:xfrm>
          <a:prstGeom prst="rect">
            <a:avLst/>
          </a:prstGeom>
        </p:spPr>
        <p:txBody>
          <a:bodyPr vert="horz" rtlCol="0" anchor="ctr"/>
          <a:lstStyle/>
          <a:p>
            <a:pPr marL="0" marR="0" indent="0" defTabSz="914400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b="0" i="0" strike="noStrike" kern="1200" cap="none" spc="0" normalizeH="0" baseline="0" noProof="0"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483350"/>
            <a:ext cx="3860800" cy="365125"/>
          </a:xfrm>
          <a:prstGeom prst="rect">
            <a:avLst/>
          </a:prstGeom>
        </p:spPr>
        <p:txBody>
          <a:bodyPr vert="horz" rtlCol="0" anchor="ctr"/>
          <a:lstStyle/>
          <a:p>
            <a:pPr marL="0" marR="0" indent="0" defTabSz="914400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b="0" i="0" strike="noStrike" kern="1200" cap="none" spc="0" normalizeH="0" baseline="0" noProof="0"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323917" y="6483350"/>
            <a:ext cx="2844800" cy="365125"/>
          </a:xfrm>
          <a:prstGeom prst="rect">
            <a:avLst/>
          </a:prstGeom>
        </p:spPr>
        <p:txBody>
          <a:bodyPr vert="horz" rtlCol="0" anchor="ctr"/>
          <a:lstStyle/>
          <a:p>
            <a:pPr algn="r" eaLnBrk="1" fontAlgn="base" hangingPunct="1"/>
            <a:fld id="{9A0DB2DC-4C9A-4742-B13C-FB6460FD3503}" type="slidenum">
              <a:rPr lang="zh-CN" altLang="en-US" sz="1200" strike="noStrike" noProof="1" dirty="0">
                <a:solidFill>
                  <a:srgbClr val="898989"/>
                </a:solidFill>
                <a:latin typeface="Comic Sans MS" panose="030F0702030302020204" pitchFamily="66" charset="0"/>
                <a:ea typeface="宋体" panose="02010600030101010101" pitchFamily="2" charset="-122"/>
                <a:cs typeface="+mn-ea"/>
              </a:rPr>
              <a:pPr algn="r" eaLnBrk="1" fontAlgn="base" hangingPunct="1"/>
              <a:t>‹#›</a:t>
            </a:fld>
            <a:endParaRPr lang="zh-CN" altLang="en-US" sz="1200" strike="noStrike" noProof="1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kumimoji="0" lang="zh-CN" altLang="en-US" strike="noStrike" noProof="1" smtClean="0"/>
              <a:t>单击此处编辑母版标题样式</a:t>
            </a:r>
            <a:endParaRPr kumimoji="0" 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fontAlgn="auto" latinLnBrk="0" hangingPunct="1"/>
            <a:r>
              <a:rPr lang="zh-CN" altLang="en-US" strike="noStrike" noProof="1" smtClean="0"/>
              <a:t>单击此处编辑母版文本样式</a:t>
            </a:r>
          </a:p>
          <a:p>
            <a:pPr lvl="1" eaLnBrk="1" fontAlgn="auto" latinLnBrk="0" hangingPunct="1"/>
            <a:r>
              <a:rPr lang="zh-CN" altLang="en-US" strike="noStrike" noProof="1" smtClean="0"/>
              <a:t>第二级</a:t>
            </a:r>
          </a:p>
          <a:p>
            <a:pPr lvl="2" eaLnBrk="1" fontAlgn="auto" latinLnBrk="0" hangingPunct="1"/>
            <a:r>
              <a:rPr lang="zh-CN" altLang="en-US" strike="noStrike" noProof="1" smtClean="0"/>
              <a:t>第三级</a:t>
            </a:r>
          </a:p>
          <a:p>
            <a:pPr lvl="3" eaLnBrk="1" fontAlgn="auto" latinLnBrk="0" hangingPunct="1"/>
            <a:r>
              <a:rPr lang="zh-CN" altLang="en-US" strike="noStrike" noProof="1" smtClean="0"/>
              <a:t>第四级</a:t>
            </a:r>
          </a:p>
          <a:p>
            <a:pPr lvl="4" eaLnBrk="1" fontAlgn="auto" latinLnBrk="0" hangingPunct="1"/>
            <a:r>
              <a:rPr lang="zh-CN" altLang="en-US" strike="noStrike" noProof="1" smtClean="0"/>
              <a:t>第五级</a:t>
            </a:r>
            <a:endParaRPr kumimoji="0" lang="en-US" strike="noStrike" noProof="1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2"/>
          </p:nvPr>
        </p:nvSpPr>
        <p:spPr>
          <a:xfrm>
            <a:off x="12700" y="6483350"/>
            <a:ext cx="2844800" cy="365125"/>
          </a:xfrm>
          <a:prstGeom prst="rect">
            <a:avLst/>
          </a:prstGeom>
        </p:spPr>
        <p:txBody>
          <a:bodyPr vert="horz" rtlCol="0" anchor="ctr"/>
          <a:lstStyle/>
          <a:p>
            <a:pPr marL="0" marR="0" indent="0" defTabSz="914400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b="0" i="0" strike="noStrike" kern="1200" cap="none" spc="0" normalizeH="0" baseline="0" noProof="0"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483350"/>
            <a:ext cx="3860800" cy="365125"/>
          </a:xfrm>
          <a:prstGeom prst="rect">
            <a:avLst/>
          </a:prstGeom>
        </p:spPr>
        <p:txBody>
          <a:bodyPr vert="horz" rtlCol="0" anchor="ctr"/>
          <a:lstStyle/>
          <a:p>
            <a:pPr marL="0" marR="0" indent="0" defTabSz="914400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b="0" i="0" strike="noStrike" kern="1200" cap="none" spc="0" normalizeH="0" baseline="0" noProof="0"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323917" y="6483350"/>
            <a:ext cx="2844800" cy="365125"/>
          </a:xfrm>
          <a:prstGeom prst="rect">
            <a:avLst/>
          </a:prstGeom>
        </p:spPr>
        <p:txBody>
          <a:bodyPr vert="horz" rtlCol="0" anchor="ctr"/>
          <a:lstStyle/>
          <a:p>
            <a:pPr algn="r" eaLnBrk="1" fontAlgn="base" hangingPunct="1"/>
            <a:fld id="{9A0DB2DC-4C9A-4742-B13C-FB6460FD3503}" type="slidenum">
              <a:rPr lang="zh-CN" altLang="en-US" sz="1200" strike="noStrike" noProof="1" dirty="0">
                <a:solidFill>
                  <a:srgbClr val="898989"/>
                </a:solidFill>
                <a:latin typeface="Comic Sans MS" panose="030F0702030302020204" pitchFamily="66" charset="0"/>
                <a:ea typeface="宋体" panose="02010600030101010101" pitchFamily="2" charset="-122"/>
                <a:cs typeface="+mn-ea"/>
              </a:rPr>
              <a:pPr algn="r" eaLnBrk="1" fontAlgn="base" hangingPunct="1"/>
              <a:t>‹#›</a:t>
            </a:fld>
            <a:endParaRPr lang="zh-CN" altLang="en-US" sz="1200" strike="noStrike" noProof="1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14400" y="3854150"/>
            <a:ext cx="10363200" cy="1860850"/>
          </a:xfrm>
        </p:spPr>
        <p:txBody>
          <a:bodyPr anchor="t"/>
          <a:lstStyle>
            <a:lvl1pPr algn="l">
              <a:defRPr sz="4400" b="1" cap="all"/>
            </a:lvl1pPr>
          </a:lstStyle>
          <a:p>
            <a:pPr fontAlgn="auto"/>
            <a:r>
              <a:rPr kumimoji="0" lang="zh-CN" altLang="en-US" strike="noStrike" noProof="1" smtClean="0"/>
              <a:t>单击此处编辑母版标题样式</a:t>
            </a:r>
            <a:endParaRPr kumimoji="0" 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14400" y="2356428"/>
            <a:ext cx="10363200" cy="1501200"/>
          </a:xfrm>
        </p:spPr>
        <p:txBody>
          <a:bodyPr anchor="b"/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l">
              <a:buNone/>
              <a:defRPr sz="1800">
                <a:solidFill>
                  <a:schemeClr val="tx2"/>
                </a:solidFill>
              </a:defRPr>
            </a:lvl2pPr>
            <a:lvl3pPr marL="914400" indent="0" algn="l">
              <a:buNone/>
              <a:defRPr sz="1600">
                <a:solidFill>
                  <a:schemeClr val="tx2"/>
                </a:solidFill>
              </a:defRPr>
            </a:lvl3pPr>
            <a:lvl4pPr marL="1371600" indent="0" algn="l">
              <a:buNone/>
              <a:defRPr sz="1400">
                <a:solidFill>
                  <a:schemeClr val="tx2"/>
                </a:solidFill>
              </a:defRPr>
            </a:lvl4pPr>
            <a:lvl5pPr marL="1828800" indent="0" algn="l">
              <a:buNone/>
              <a:defRPr sz="1400">
                <a:solidFill>
                  <a:schemeClr val="tx2"/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fontAlgn="auto" latinLnBrk="0" hangingPunct="1"/>
            <a:r>
              <a:rPr lang="zh-CN" altLang="en-US" strike="noStrike" noProof="1" smtClean="0"/>
              <a:t>单击此处编辑母版文本样式</a:t>
            </a:r>
          </a:p>
          <a:p>
            <a:pPr lvl="1" eaLnBrk="1" fontAlgn="auto" latinLnBrk="0" hangingPunct="1"/>
            <a:r>
              <a:rPr lang="zh-CN" altLang="en-US" strike="noStrike" noProof="1" smtClean="0"/>
              <a:t>第二级</a:t>
            </a:r>
          </a:p>
          <a:p>
            <a:pPr lvl="2" eaLnBrk="1" fontAlgn="auto" latinLnBrk="0" hangingPunct="1"/>
            <a:r>
              <a:rPr lang="zh-CN" altLang="en-US" strike="noStrike" noProof="1" smtClean="0"/>
              <a:t>第三级</a:t>
            </a:r>
          </a:p>
          <a:p>
            <a:pPr lvl="3" eaLnBrk="1" fontAlgn="auto" latinLnBrk="0" hangingPunct="1"/>
            <a:r>
              <a:rPr lang="zh-CN" altLang="en-US" strike="noStrike" noProof="1" smtClean="0"/>
              <a:t>第四级</a:t>
            </a:r>
          </a:p>
          <a:p>
            <a:pPr lvl="4" eaLnBrk="1" fontAlgn="auto" latinLnBrk="0" hangingPunct="1"/>
            <a:r>
              <a:rPr lang="zh-CN" altLang="en-US" strike="noStrike" noProof="1" smtClean="0"/>
              <a:t>第五级</a:t>
            </a:r>
            <a:endParaRPr kumimoji="0" lang="en-US" strike="noStrike" noProof="1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2"/>
          </p:nvPr>
        </p:nvSpPr>
        <p:spPr>
          <a:xfrm>
            <a:off x="12700" y="6483350"/>
            <a:ext cx="2844800" cy="365125"/>
          </a:xfrm>
          <a:prstGeom prst="rect">
            <a:avLst/>
          </a:prstGeom>
        </p:spPr>
        <p:txBody>
          <a:bodyPr vert="horz" rtlCol="0" anchor="ctr"/>
          <a:lstStyle/>
          <a:p>
            <a:pPr marL="0" marR="0" indent="0" defTabSz="914400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b="0" i="0" strike="noStrike" kern="1200" cap="none" spc="0" normalizeH="0" baseline="0" noProof="0"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483350"/>
            <a:ext cx="3860800" cy="365125"/>
          </a:xfrm>
          <a:prstGeom prst="rect">
            <a:avLst/>
          </a:prstGeom>
        </p:spPr>
        <p:txBody>
          <a:bodyPr vert="horz" rtlCol="0" anchor="ctr"/>
          <a:lstStyle/>
          <a:p>
            <a:pPr marL="0" marR="0" indent="0" defTabSz="914400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b="0" i="0" strike="noStrike" kern="1200" cap="none" spc="0" normalizeH="0" baseline="0" noProof="0"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323917" y="6483350"/>
            <a:ext cx="2844800" cy="365125"/>
          </a:xfrm>
          <a:prstGeom prst="rect">
            <a:avLst/>
          </a:prstGeom>
        </p:spPr>
        <p:txBody>
          <a:bodyPr vert="horz" rtlCol="0" anchor="ctr"/>
          <a:lstStyle/>
          <a:p>
            <a:pPr algn="r" eaLnBrk="1" fontAlgn="base" hangingPunct="1"/>
            <a:fld id="{9A0DB2DC-4C9A-4742-B13C-FB6460FD3503}" type="slidenum">
              <a:rPr lang="zh-CN" altLang="en-US" sz="1200" strike="noStrike" noProof="1" dirty="0">
                <a:solidFill>
                  <a:srgbClr val="FFFFFF"/>
                </a:solidFill>
                <a:latin typeface="Comic Sans MS" panose="030F0702030302020204" pitchFamily="66" charset="0"/>
                <a:ea typeface="宋体" panose="02010600030101010101" pitchFamily="2" charset="-122"/>
                <a:cs typeface="+mn-ea"/>
              </a:rPr>
              <a:pPr algn="r" eaLnBrk="1" fontAlgn="base" hangingPunct="1"/>
              <a:t>‹#›</a:t>
            </a:fld>
            <a:endParaRPr lang="zh-CN" altLang="en-US" sz="1200" strike="noStrike" noProof="1">
              <a:solidFill>
                <a:srgbClr val="FFFFFF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kumimoji="0" lang="zh-CN" altLang="en-US" strike="noStrike" noProof="1" smtClean="0"/>
              <a:t>单击此处编辑母版标题样式</a:t>
            </a:r>
            <a:endParaRPr kumimoji="0" 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fontAlgn="auto" latinLnBrk="0" hangingPunct="1"/>
            <a:r>
              <a:rPr lang="zh-CN" altLang="en-US" strike="noStrike" noProof="1" smtClean="0"/>
              <a:t>单击此处编辑母版文本样式</a:t>
            </a:r>
          </a:p>
          <a:p>
            <a:pPr lvl="1" eaLnBrk="1" fontAlgn="auto" latinLnBrk="0" hangingPunct="1"/>
            <a:r>
              <a:rPr lang="zh-CN" altLang="en-US" strike="noStrike" noProof="1" smtClean="0"/>
              <a:t>第二级</a:t>
            </a:r>
          </a:p>
          <a:p>
            <a:pPr lvl="2" eaLnBrk="1" fontAlgn="auto" latinLnBrk="0" hangingPunct="1"/>
            <a:r>
              <a:rPr lang="zh-CN" altLang="en-US" strike="noStrike" noProof="1" smtClean="0"/>
              <a:t>第三级</a:t>
            </a:r>
          </a:p>
          <a:p>
            <a:pPr lvl="3" eaLnBrk="1" fontAlgn="auto" latinLnBrk="0" hangingPunct="1"/>
            <a:r>
              <a:rPr lang="zh-CN" altLang="en-US" strike="noStrike" noProof="1" smtClean="0"/>
              <a:t>第四级</a:t>
            </a:r>
          </a:p>
          <a:p>
            <a:pPr lvl="4" eaLnBrk="1" fontAlgn="auto" latinLnBrk="0" hangingPunct="1"/>
            <a:r>
              <a:rPr lang="zh-CN" altLang="en-US" strike="noStrike" noProof="1" smtClean="0"/>
              <a:t>第五级</a:t>
            </a:r>
            <a:endParaRPr kumimoji="0" 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fontAlgn="auto" latinLnBrk="0" hangingPunct="1"/>
            <a:r>
              <a:rPr lang="zh-CN" altLang="en-US" strike="noStrike" noProof="1" smtClean="0"/>
              <a:t>单击此处编辑母版文本样式</a:t>
            </a:r>
          </a:p>
          <a:p>
            <a:pPr lvl="1" eaLnBrk="1" fontAlgn="auto" latinLnBrk="0" hangingPunct="1"/>
            <a:r>
              <a:rPr lang="zh-CN" altLang="en-US" strike="noStrike" noProof="1" smtClean="0"/>
              <a:t>第二级</a:t>
            </a:r>
          </a:p>
          <a:p>
            <a:pPr lvl="2" eaLnBrk="1" fontAlgn="auto" latinLnBrk="0" hangingPunct="1"/>
            <a:r>
              <a:rPr lang="zh-CN" altLang="en-US" strike="noStrike" noProof="1" smtClean="0"/>
              <a:t>第三级</a:t>
            </a:r>
          </a:p>
          <a:p>
            <a:pPr lvl="3" eaLnBrk="1" fontAlgn="auto" latinLnBrk="0" hangingPunct="1"/>
            <a:r>
              <a:rPr lang="zh-CN" altLang="en-US" strike="noStrike" noProof="1" smtClean="0"/>
              <a:t>第四级</a:t>
            </a:r>
          </a:p>
          <a:p>
            <a:pPr lvl="4" eaLnBrk="1" fontAlgn="auto" latinLnBrk="0" hangingPunct="1"/>
            <a:r>
              <a:rPr lang="zh-CN" altLang="en-US" strike="noStrike" noProof="1" smtClean="0"/>
              <a:t>第五级</a:t>
            </a:r>
            <a:endParaRPr kumimoji="0" lang="en-US" strike="noStrike" noProof="1"/>
          </a:p>
        </p:txBody>
      </p:sp>
      <p:sp>
        <p:nvSpPr>
          <p:cNvPr id="7" name="日期占位符 4"/>
          <p:cNvSpPr>
            <a:spLocks noGrp="1"/>
          </p:cNvSpPr>
          <p:nvPr>
            <p:ph type="dt" sz="half" idx="12"/>
          </p:nvPr>
        </p:nvSpPr>
        <p:spPr>
          <a:xfrm>
            <a:off x="12700" y="6483350"/>
            <a:ext cx="2844800" cy="365125"/>
          </a:xfrm>
          <a:prstGeom prst="rect">
            <a:avLst/>
          </a:prstGeom>
        </p:spPr>
        <p:txBody>
          <a:bodyPr vert="horz" rtlCol="0" anchor="ctr"/>
          <a:lstStyle/>
          <a:p>
            <a:pPr marL="0" marR="0" indent="0" defTabSz="914400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b="0" i="0" strike="noStrike" kern="1200" cap="none" spc="0" normalizeH="0" baseline="0" noProof="0"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5"/>
          <p:cNvSpPr>
            <a:spLocks noGrp="1"/>
          </p:cNvSpPr>
          <p:nvPr>
            <p:ph type="ftr" sz="quarter" idx="3"/>
          </p:nvPr>
        </p:nvSpPr>
        <p:spPr>
          <a:xfrm>
            <a:off x="4165600" y="6483350"/>
            <a:ext cx="3860800" cy="365125"/>
          </a:xfrm>
          <a:prstGeom prst="rect">
            <a:avLst/>
          </a:prstGeom>
        </p:spPr>
        <p:txBody>
          <a:bodyPr vert="horz" rtlCol="0" anchor="ctr"/>
          <a:lstStyle/>
          <a:p>
            <a:pPr marL="0" marR="0" indent="0" defTabSz="914400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b="0" i="0" strike="noStrike" kern="1200" cap="none" spc="0" normalizeH="0" baseline="0" noProof="0"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6"/>
          <p:cNvSpPr>
            <a:spLocks noGrp="1"/>
          </p:cNvSpPr>
          <p:nvPr>
            <p:ph type="sldNum" sz="quarter" idx="4"/>
          </p:nvPr>
        </p:nvSpPr>
        <p:spPr>
          <a:xfrm>
            <a:off x="9323917" y="6483350"/>
            <a:ext cx="2844800" cy="365125"/>
          </a:xfrm>
          <a:prstGeom prst="rect">
            <a:avLst/>
          </a:prstGeom>
        </p:spPr>
        <p:txBody>
          <a:bodyPr vert="horz" rtlCol="0" anchor="ctr"/>
          <a:lstStyle/>
          <a:p>
            <a:pPr algn="r" eaLnBrk="1" fontAlgn="base" hangingPunct="1"/>
            <a:fld id="{9A0DB2DC-4C9A-4742-B13C-FB6460FD3503}" type="slidenum">
              <a:rPr lang="zh-CN" altLang="en-US" sz="1200" strike="noStrike" noProof="1" dirty="0">
                <a:solidFill>
                  <a:srgbClr val="898989"/>
                </a:solidFill>
                <a:latin typeface="Comic Sans MS" panose="030F0702030302020204" pitchFamily="66" charset="0"/>
                <a:ea typeface="宋体" panose="02010600030101010101" pitchFamily="2" charset="-122"/>
                <a:cs typeface="+mn-ea"/>
              </a:rPr>
              <a:pPr algn="r" eaLnBrk="1" fontAlgn="base" hangingPunct="1"/>
              <a:t>‹#›</a:t>
            </a:fld>
            <a:endParaRPr lang="zh-CN" altLang="en-US" sz="1200" strike="noStrike" noProof="1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fontAlgn="auto" latinLnBrk="0" hangingPunct="1"/>
            <a:r>
              <a:rPr kumimoji="0" lang="zh-CN" altLang="en-US" strike="noStrike" noProof="1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fontAlgn="auto" latinLnBrk="0" hangingPunct="1"/>
            <a:r>
              <a:rPr lang="zh-CN" altLang="en-US" strike="noStrike" noProof="1" smtClean="0"/>
              <a:t>单击此处编辑母版文本样式</a:t>
            </a:r>
          </a:p>
          <a:p>
            <a:pPr lvl="1" eaLnBrk="1" fontAlgn="auto" latinLnBrk="0" hangingPunct="1"/>
            <a:r>
              <a:rPr lang="zh-CN" altLang="en-US" strike="noStrike" noProof="1" smtClean="0"/>
              <a:t>第二级</a:t>
            </a:r>
          </a:p>
          <a:p>
            <a:pPr lvl="2" eaLnBrk="1" fontAlgn="auto" latinLnBrk="0" hangingPunct="1"/>
            <a:r>
              <a:rPr lang="zh-CN" altLang="en-US" strike="noStrike" noProof="1" smtClean="0"/>
              <a:t>第三级</a:t>
            </a:r>
          </a:p>
          <a:p>
            <a:pPr lvl="3" eaLnBrk="1" fontAlgn="auto" latinLnBrk="0" hangingPunct="1"/>
            <a:r>
              <a:rPr lang="zh-CN" altLang="en-US" strike="noStrike" noProof="1" smtClean="0"/>
              <a:t>第四级</a:t>
            </a:r>
          </a:p>
          <a:p>
            <a:pPr lvl="4" eaLnBrk="1" fontAlgn="auto" latinLnBrk="0" hangingPunct="1"/>
            <a:r>
              <a:rPr lang="zh-CN" altLang="en-US" strike="noStrike" noProof="1" smtClean="0"/>
              <a:t>第五级</a:t>
            </a:r>
            <a:endParaRPr kumimoji="0" 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fontAlgn="auto" latinLnBrk="0" hangingPunct="1"/>
            <a:r>
              <a:rPr kumimoji="0" lang="zh-CN" altLang="en-US" strike="noStrike" noProof="1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fontAlgn="auto" latinLnBrk="0" hangingPunct="1"/>
            <a:r>
              <a:rPr lang="zh-CN" altLang="en-US" strike="noStrike" noProof="1" smtClean="0"/>
              <a:t>单击此处编辑母版文本样式</a:t>
            </a:r>
          </a:p>
          <a:p>
            <a:pPr lvl="1" eaLnBrk="1" fontAlgn="auto" latinLnBrk="0" hangingPunct="1"/>
            <a:r>
              <a:rPr lang="zh-CN" altLang="en-US" strike="noStrike" noProof="1" smtClean="0"/>
              <a:t>第二级</a:t>
            </a:r>
          </a:p>
          <a:p>
            <a:pPr lvl="2" eaLnBrk="1" fontAlgn="auto" latinLnBrk="0" hangingPunct="1"/>
            <a:r>
              <a:rPr lang="zh-CN" altLang="en-US" strike="noStrike" noProof="1" smtClean="0"/>
              <a:t>第三级</a:t>
            </a:r>
          </a:p>
          <a:p>
            <a:pPr lvl="3" eaLnBrk="1" fontAlgn="auto" latinLnBrk="0" hangingPunct="1"/>
            <a:r>
              <a:rPr lang="zh-CN" altLang="en-US" strike="noStrike" noProof="1" smtClean="0"/>
              <a:t>第四级</a:t>
            </a:r>
          </a:p>
          <a:p>
            <a:pPr lvl="4" eaLnBrk="1" fontAlgn="auto" latinLnBrk="0" hangingPunct="1"/>
            <a:r>
              <a:rPr lang="zh-CN" altLang="en-US" strike="noStrike" noProof="1" smtClean="0"/>
              <a:t>第五级</a:t>
            </a:r>
            <a:endParaRPr kumimoji="0" lang="en-US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auto"/>
            <a:r>
              <a:rPr kumimoji="0" lang="zh-CN" altLang="en-US" strike="noStrike" noProof="1" smtClean="0"/>
              <a:t>单击此处编辑母版标题样式</a:t>
            </a:r>
            <a:endParaRPr kumimoji="0" 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2"/>
          </p:nvPr>
        </p:nvSpPr>
        <p:spPr>
          <a:xfrm>
            <a:off x="12700" y="6483350"/>
            <a:ext cx="2844800" cy="365125"/>
          </a:xfrm>
          <a:prstGeom prst="rect">
            <a:avLst/>
          </a:prstGeom>
        </p:spPr>
        <p:txBody>
          <a:bodyPr vert="horz" rtlCol="0" anchor="ctr"/>
          <a:lstStyle/>
          <a:p>
            <a:pPr marL="0" marR="0" indent="0" defTabSz="914400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b="0" i="0" strike="noStrike" kern="1200" cap="none" spc="0" normalizeH="0" baseline="0" noProof="0"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3"/>
          </p:nvPr>
        </p:nvSpPr>
        <p:spPr>
          <a:xfrm>
            <a:off x="4165600" y="6483350"/>
            <a:ext cx="3860800" cy="365125"/>
          </a:xfrm>
          <a:prstGeom prst="rect">
            <a:avLst/>
          </a:prstGeom>
        </p:spPr>
        <p:txBody>
          <a:bodyPr vert="horz" rtlCol="0" anchor="ctr"/>
          <a:lstStyle/>
          <a:p>
            <a:pPr marL="0" marR="0" indent="0" defTabSz="914400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b="0" i="0" strike="noStrike" kern="1200" cap="none" spc="0" normalizeH="0" baseline="0" noProof="0"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4"/>
          </p:nvPr>
        </p:nvSpPr>
        <p:spPr>
          <a:xfrm>
            <a:off x="9323917" y="6483350"/>
            <a:ext cx="2844800" cy="365125"/>
          </a:xfrm>
          <a:prstGeom prst="rect">
            <a:avLst/>
          </a:prstGeom>
        </p:spPr>
        <p:txBody>
          <a:bodyPr vert="horz" rtlCol="0" anchor="ctr"/>
          <a:lstStyle/>
          <a:p>
            <a:pPr algn="r" eaLnBrk="1" fontAlgn="base" hangingPunct="1"/>
            <a:fld id="{9A0DB2DC-4C9A-4742-B13C-FB6460FD3503}" type="slidenum">
              <a:rPr lang="zh-CN" altLang="en-US" sz="1200" strike="noStrike" noProof="1" dirty="0">
                <a:solidFill>
                  <a:srgbClr val="898989"/>
                </a:solidFill>
                <a:latin typeface="Comic Sans MS" panose="030F0702030302020204" pitchFamily="66" charset="0"/>
                <a:ea typeface="宋体" panose="02010600030101010101" pitchFamily="2" charset="-122"/>
                <a:cs typeface="+mn-ea"/>
              </a:rPr>
              <a:pPr algn="r" eaLnBrk="1" fontAlgn="base" hangingPunct="1"/>
              <a:t>‹#›</a:t>
            </a:fld>
            <a:endParaRPr lang="zh-CN" altLang="en-US" sz="1200" strike="noStrike" noProof="1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kumimoji="0" lang="zh-CN" altLang="en-US" strike="noStrike" noProof="1" smtClean="0"/>
              <a:t>单击此处编辑母版标题样式</a:t>
            </a:r>
            <a:endParaRPr kumimoji="0" lang="en-US" strike="noStrike" noProof="1"/>
          </a:p>
        </p:txBody>
      </p:sp>
      <p:sp>
        <p:nvSpPr>
          <p:cNvPr id="7" name="日期占位符 2"/>
          <p:cNvSpPr>
            <a:spLocks noGrp="1"/>
          </p:cNvSpPr>
          <p:nvPr>
            <p:ph type="dt" sz="half" idx="2"/>
          </p:nvPr>
        </p:nvSpPr>
        <p:spPr>
          <a:xfrm>
            <a:off x="12700" y="6483350"/>
            <a:ext cx="2844800" cy="365125"/>
          </a:xfrm>
          <a:prstGeom prst="rect">
            <a:avLst/>
          </a:prstGeom>
        </p:spPr>
        <p:txBody>
          <a:bodyPr vert="horz" rtlCol="0" anchor="ctr"/>
          <a:lstStyle/>
          <a:p>
            <a:pPr marL="0" marR="0" indent="0" defTabSz="914400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b="0" i="0" strike="noStrike" kern="1200" cap="none" spc="0" normalizeH="0" baseline="0" noProof="0"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3"/>
          <p:cNvSpPr>
            <a:spLocks noGrp="1"/>
          </p:cNvSpPr>
          <p:nvPr>
            <p:ph type="ftr" sz="quarter" idx="3"/>
          </p:nvPr>
        </p:nvSpPr>
        <p:spPr>
          <a:xfrm>
            <a:off x="4165600" y="6483350"/>
            <a:ext cx="3860800" cy="365125"/>
          </a:xfrm>
          <a:prstGeom prst="rect">
            <a:avLst/>
          </a:prstGeom>
        </p:spPr>
        <p:txBody>
          <a:bodyPr vert="horz" rtlCol="0" anchor="ctr"/>
          <a:lstStyle/>
          <a:p>
            <a:pPr marL="0" marR="0" indent="0" defTabSz="914400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b="0" i="0" strike="noStrike" kern="1200" cap="none" spc="0" normalizeH="0" baseline="0" noProof="0"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4"/>
          <p:cNvSpPr>
            <a:spLocks noGrp="1"/>
          </p:cNvSpPr>
          <p:nvPr>
            <p:ph type="sldNum" sz="quarter" idx="4"/>
          </p:nvPr>
        </p:nvSpPr>
        <p:spPr>
          <a:xfrm>
            <a:off x="9323917" y="6483350"/>
            <a:ext cx="2844800" cy="365125"/>
          </a:xfrm>
          <a:prstGeom prst="rect">
            <a:avLst/>
          </a:prstGeom>
        </p:spPr>
        <p:txBody>
          <a:bodyPr vert="horz" rtlCol="0" anchor="ctr"/>
          <a:lstStyle/>
          <a:p>
            <a:pPr algn="r" eaLnBrk="1" fontAlgn="base" hangingPunct="1"/>
            <a:fld id="{9A0DB2DC-4C9A-4742-B13C-FB6460FD3503}" type="slidenum">
              <a:rPr lang="zh-CN" altLang="en-US" sz="1200" strike="noStrike" noProof="1" dirty="0">
                <a:solidFill>
                  <a:srgbClr val="898989"/>
                </a:solidFill>
                <a:latin typeface="Comic Sans MS" panose="030F0702030302020204" pitchFamily="66" charset="0"/>
                <a:ea typeface="宋体" panose="02010600030101010101" pitchFamily="2" charset="-122"/>
                <a:cs typeface="+mn-ea"/>
              </a:rPr>
              <a:pPr algn="r" eaLnBrk="1" fontAlgn="base" hangingPunct="1"/>
              <a:t>‹#›</a:t>
            </a:fld>
            <a:endParaRPr lang="zh-CN" altLang="en-US" sz="1200" strike="noStrike" noProof="1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1200" strike="noStrike" noProof="1" dirty="0">
                <a:solidFill>
                  <a:srgbClr val="898989"/>
                </a:solidFill>
                <a:latin typeface="Comic Sans MS" panose="030F0702030302020204" pitchFamily="66" charset="0"/>
                <a:ea typeface="宋体" panose="02010600030101010101" pitchFamily="2" charset="-122"/>
                <a:cs typeface="+mn-ea"/>
              </a:rPr>
              <a:pPr lvl="0" algn="r" eaLnBrk="1" fontAlgn="base" hangingPunct="1"/>
              <a:t>‹#›</a:t>
            </a:fld>
            <a:endParaRPr lang="zh-CN" altLang="en-US" sz="1200" strike="noStrike" noProof="1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35011" y="381000"/>
            <a:ext cx="3556000" cy="1833554"/>
          </a:xfrm>
        </p:spPr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8890">
              <a:contourClr>
                <a:schemeClr val="accent3">
                  <a:shade val="55000"/>
                </a:schemeClr>
              </a:contourClr>
            </a:sp3d>
          </a:bodyPr>
          <a:lstStyle>
            <a:lvl1pPr algn="l">
              <a:defRPr sz="3200" b="1" kern="1200" cap="all" spc="50">
                <a:ln w="15875"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fontAlgn="auto"/>
            <a:r>
              <a:rPr kumimoji="0" lang="zh-CN" altLang="en-US" strike="noStrike" noProof="1" smtClean="0"/>
              <a:t>单击此处编辑母版标题样式</a:t>
            </a:r>
            <a:endParaRPr kumimoji="0" 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470400" y="380999"/>
            <a:ext cx="7213600" cy="574516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fontAlgn="auto" latinLnBrk="0" hangingPunct="1"/>
            <a:r>
              <a:rPr lang="zh-CN" altLang="en-US" strike="noStrike" noProof="1" smtClean="0"/>
              <a:t>单击此处编辑母版文本样式</a:t>
            </a:r>
          </a:p>
          <a:p>
            <a:pPr lvl="1" eaLnBrk="1" fontAlgn="auto" latinLnBrk="0" hangingPunct="1"/>
            <a:r>
              <a:rPr lang="zh-CN" altLang="en-US" strike="noStrike" noProof="1" smtClean="0"/>
              <a:t>第二级</a:t>
            </a:r>
          </a:p>
          <a:p>
            <a:pPr lvl="2" eaLnBrk="1" fontAlgn="auto" latinLnBrk="0" hangingPunct="1"/>
            <a:r>
              <a:rPr lang="zh-CN" altLang="en-US" strike="noStrike" noProof="1" smtClean="0"/>
              <a:t>第三级</a:t>
            </a:r>
          </a:p>
          <a:p>
            <a:pPr lvl="3" eaLnBrk="1" fontAlgn="auto" latinLnBrk="0" hangingPunct="1"/>
            <a:r>
              <a:rPr lang="zh-CN" altLang="en-US" strike="noStrike" noProof="1" smtClean="0"/>
              <a:t>第四级</a:t>
            </a:r>
          </a:p>
          <a:p>
            <a:pPr lvl="4" eaLnBrk="1" fontAlgn="auto" latinLnBrk="0" hangingPunct="1"/>
            <a:r>
              <a:rPr lang="zh-CN" altLang="en-US" strike="noStrike" noProof="1" smtClean="0"/>
              <a:t>第五级</a:t>
            </a:r>
            <a:endParaRPr kumimoji="0" 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35011" y="2214554"/>
            <a:ext cx="3556000" cy="391218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fontAlgn="auto" latinLnBrk="0" hangingPunct="1"/>
            <a:r>
              <a:rPr lang="zh-CN" altLang="en-US" strike="noStrike" noProof="1" smtClean="0"/>
              <a:t>单击此处编辑母版文本样式</a:t>
            </a:r>
          </a:p>
          <a:p>
            <a:pPr lvl="1" eaLnBrk="1" fontAlgn="auto" latinLnBrk="0" hangingPunct="1"/>
            <a:r>
              <a:rPr lang="zh-CN" altLang="en-US" strike="noStrike" noProof="1" smtClean="0"/>
              <a:t>第二级</a:t>
            </a:r>
          </a:p>
          <a:p>
            <a:pPr lvl="2" eaLnBrk="1" fontAlgn="auto" latinLnBrk="0" hangingPunct="1"/>
            <a:r>
              <a:rPr lang="zh-CN" altLang="en-US" strike="noStrike" noProof="1" smtClean="0"/>
              <a:t>第三级</a:t>
            </a:r>
          </a:p>
          <a:p>
            <a:pPr lvl="3" eaLnBrk="1" fontAlgn="auto" latinLnBrk="0" hangingPunct="1"/>
            <a:r>
              <a:rPr lang="zh-CN" altLang="en-US" strike="noStrike" noProof="1" smtClean="0"/>
              <a:t>第四级</a:t>
            </a:r>
          </a:p>
          <a:p>
            <a:pPr lvl="4" eaLnBrk="1" fontAlgn="auto" latinLnBrk="0" hangingPunct="1"/>
            <a:r>
              <a:rPr lang="zh-CN" altLang="en-US" strike="noStrike" noProof="1" smtClean="0"/>
              <a:t>第五级</a:t>
            </a:r>
            <a:endParaRPr kumimoji="0" lang="en-US" strike="noStrike" noProof="1"/>
          </a:p>
        </p:txBody>
      </p:sp>
      <p:sp>
        <p:nvSpPr>
          <p:cNvPr id="7" name="日期占位符 4"/>
          <p:cNvSpPr>
            <a:spLocks noGrp="1"/>
          </p:cNvSpPr>
          <p:nvPr>
            <p:ph type="dt" sz="half" idx="12"/>
          </p:nvPr>
        </p:nvSpPr>
        <p:spPr>
          <a:xfrm>
            <a:off x="12700" y="6483350"/>
            <a:ext cx="2844800" cy="365125"/>
          </a:xfrm>
          <a:prstGeom prst="rect">
            <a:avLst/>
          </a:prstGeom>
        </p:spPr>
        <p:txBody>
          <a:bodyPr vert="horz" rtlCol="0" anchor="ctr"/>
          <a:lstStyle/>
          <a:p>
            <a:pPr marL="0" marR="0" indent="0" defTabSz="914400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b="0" i="0" strike="noStrike" kern="1200" cap="none" spc="0" normalizeH="0" baseline="0" noProof="0"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5"/>
          <p:cNvSpPr>
            <a:spLocks noGrp="1"/>
          </p:cNvSpPr>
          <p:nvPr>
            <p:ph type="ftr" sz="quarter" idx="3"/>
          </p:nvPr>
        </p:nvSpPr>
        <p:spPr>
          <a:xfrm>
            <a:off x="4165600" y="6483350"/>
            <a:ext cx="3860800" cy="365125"/>
          </a:xfrm>
          <a:prstGeom prst="rect">
            <a:avLst/>
          </a:prstGeom>
        </p:spPr>
        <p:txBody>
          <a:bodyPr vert="horz" rtlCol="0" anchor="ctr"/>
          <a:lstStyle/>
          <a:p>
            <a:pPr marL="0" marR="0" indent="0" defTabSz="914400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b="0" i="0" strike="noStrike" kern="1200" cap="none" spc="0" normalizeH="0" baseline="0" noProof="0"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6"/>
          <p:cNvSpPr>
            <a:spLocks noGrp="1"/>
          </p:cNvSpPr>
          <p:nvPr>
            <p:ph type="sldNum" sz="quarter" idx="4"/>
          </p:nvPr>
        </p:nvSpPr>
        <p:spPr>
          <a:xfrm>
            <a:off x="9323917" y="6483350"/>
            <a:ext cx="2844800" cy="365125"/>
          </a:xfrm>
          <a:prstGeom prst="rect">
            <a:avLst/>
          </a:prstGeom>
        </p:spPr>
        <p:txBody>
          <a:bodyPr vert="horz" rtlCol="0" anchor="ctr"/>
          <a:lstStyle/>
          <a:p>
            <a:pPr algn="r" eaLnBrk="1" fontAlgn="base" hangingPunct="1"/>
            <a:fld id="{9A0DB2DC-4C9A-4742-B13C-FB6460FD3503}" type="slidenum">
              <a:rPr lang="zh-CN" altLang="en-US" sz="1200" strike="noStrike" noProof="1" dirty="0">
                <a:solidFill>
                  <a:srgbClr val="898989"/>
                </a:solidFill>
                <a:latin typeface="Comic Sans MS" panose="030F0702030302020204" pitchFamily="66" charset="0"/>
                <a:ea typeface="宋体" panose="02010600030101010101" pitchFamily="2" charset="-122"/>
                <a:cs typeface="+mn-ea"/>
              </a:rPr>
              <a:pPr algn="r" eaLnBrk="1" fontAlgn="base" hangingPunct="1"/>
              <a:t>‹#›</a:t>
            </a:fld>
            <a:endParaRPr lang="zh-CN" altLang="en-US" sz="1200" strike="noStrike" noProof="1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2" name="组合 6"/>
          <p:cNvGrpSpPr/>
          <p:nvPr/>
        </p:nvGrpSpPr>
        <p:grpSpPr>
          <a:xfrm>
            <a:off x="2108200" y="554038"/>
            <a:ext cx="9798051" cy="4741862"/>
            <a:chOff x="428596" y="553734"/>
            <a:chExt cx="7349244" cy="4741531"/>
          </a:xfrm>
        </p:grpSpPr>
        <p:sp>
          <p:nvSpPr>
            <p:cNvPr id="8" name="矩形 7"/>
            <p:cNvSpPr/>
            <p:nvPr/>
          </p:nvSpPr>
          <p:spPr>
            <a:xfrm rot="21480000">
              <a:off x="428596" y="580356"/>
              <a:ext cx="7340359" cy="4714909"/>
            </a:xfrm>
            <a:prstGeom prst="rect">
              <a:avLst/>
            </a:prstGeom>
            <a:ln w="1270" cap="flat" cmpd="sng" algn="ctr">
              <a:noFill/>
              <a:prstDash val="solid"/>
              <a:miter lim="800000"/>
            </a:ln>
            <a:effectLst>
              <a:outerShdw blurRad="54991" dist="17780" dir="5400000" algn="tl" rotWithShape="0">
                <a:srgbClr val="000000">
                  <a:alpha val="66000"/>
                </a:srgb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 rot="21540000">
              <a:off x="437473" y="571479"/>
              <a:ext cx="7340359" cy="4714909"/>
            </a:xfrm>
            <a:prstGeom prst="rect">
              <a:avLst/>
            </a:prstGeom>
            <a:ln w="1270" cap="flat" cmpd="sng" algn="ctr">
              <a:noFill/>
              <a:prstDash val="solid"/>
              <a:miter lim="800000"/>
            </a:ln>
            <a:effectLst>
              <a:outerShdw blurRad="54991" dist="17780" dir="5400000" algn="tl" rotWithShape="0">
                <a:srgbClr val="000000">
                  <a:alpha val="66000"/>
                </a:srgb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437481" y="553734"/>
              <a:ext cx="7340359" cy="4714909"/>
            </a:xfrm>
            <a:prstGeom prst="rect">
              <a:avLst/>
            </a:prstGeom>
            <a:ln w="1270" cap="flat" cmpd="sng" algn="ctr">
              <a:noFill/>
              <a:prstDash val="solid"/>
              <a:miter lim="800000"/>
            </a:ln>
            <a:effectLst>
              <a:outerShdw blurRad="54991" dist="17780" dir="5400000" algn="tl" rotWithShape="0">
                <a:srgbClr val="000000">
                  <a:alpha val="66000"/>
                </a:srgb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202549" y="612776"/>
            <a:ext cx="9620317" cy="4602175"/>
          </a:xfrm>
          <a:solidFill>
            <a:schemeClr val="bg2">
              <a:tint val="75000"/>
            </a:schemeClr>
          </a:solidFill>
        </p:spPr>
        <p:txBody>
          <a:bodyPr vert="horz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90000"/>
              <a:buFont typeface="Cambria" panose="02040503050406030204"/>
              <a:buNone/>
              <a:defRPr/>
            </a:pPr>
            <a:r>
              <a:rPr kumimoji="0" lang="zh-CN" altLang="en-US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单击图标添加图片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 useBgFill="1"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0" y="595295"/>
            <a:ext cx="1809720" cy="5691227"/>
          </a:xfrm>
          <a:noFill/>
        </p:spPr>
        <p:txBody>
          <a:bodyPr vert="eaVert" anchor="ctr">
            <a:noAutofit/>
          </a:bodyPr>
          <a:lstStyle>
            <a:lvl1pPr algn="l">
              <a:defRPr lang="zh-CN" altLang="en-US" sz="3200" dirty="0">
                <a:ln w="1587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1750" dir="3600000" algn="tl" rotWithShape="0">
                    <a:srgbClr val="000000">
                      <a:alpha val="60000"/>
                    </a:srgbClr>
                  </a:outerShdw>
                </a:effectLst>
                <a:latin typeface="+mj-lt"/>
              </a:defRPr>
            </a:lvl1pPr>
          </a:lstStyle>
          <a:p>
            <a:pPr fontAlgn="auto"/>
            <a:r>
              <a:rPr kumimoji="0" lang="zh-CN" altLang="en-US" strike="noStrike" noProof="1" smtClean="0"/>
              <a:t>单击此处编辑母版标题样式</a:t>
            </a:r>
            <a:endParaRPr kumimoji="0" 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285973" y="5481658"/>
            <a:ext cx="9620317" cy="804862"/>
          </a:xfrm>
        </p:spPr>
        <p:txBody>
          <a:bodyPr anchor="ctr"/>
          <a:lstStyle>
            <a:lvl1pPr marL="0" indent="0" algn="ctr">
              <a:buNone/>
              <a:defRPr sz="1400"/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000"/>
            </a:lvl3pPr>
            <a:lvl4pPr marL="1371600" indent="0" algn="ctr">
              <a:buNone/>
              <a:defRPr sz="900"/>
            </a:lvl4pPr>
            <a:lvl5pPr marL="1828800" indent="0" algn="ctr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fontAlgn="auto" latinLnBrk="0" hangingPunct="1"/>
            <a:r>
              <a:rPr lang="zh-CN" altLang="en-US" strike="noStrike" noProof="1" smtClean="0"/>
              <a:t>单击此处编辑母版文本样式</a:t>
            </a:r>
          </a:p>
          <a:p>
            <a:pPr lvl="1" eaLnBrk="1" fontAlgn="auto" latinLnBrk="0" hangingPunct="1"/>
            <a:r>
              <a:rPr lang="zh-CN" altLang="en-US" strike="noStrike" noProof="1" smtClean="0"/>
              <a:t>第二级</a:t>
            </a:r>
          </a:p>
          <a:p>
            <a:pPr lvl="2" eaLnBrk="1" fontAlgn="auto" latinLnBrk="0" hangingPunct="1"/>
            <a:r>
              <a:rPr lang="zh-CN" altLang="en-US" strike="noStrike" noProof="1" smtClean="0"/>
              <a:t>第三级</a:t>
            </a:r>
          </a:p>
          <a:p>
            <a:pPr lvl="3" eaLnBrk="1" fontAlgn="auto" latinLnBrk="0" hangingPunct="1"/>
            <a:r>
              <a:rPr lang="zh-CN" altLang="en-US" strike="noStrike" noProof="1" smtClean="0"/>
              <a:t>第四级</a:t>
            </a:r>
          </a:p>
          <a:p>
            <a:pPr lvl="4" eaLnBrk="1" fontAlgn="auto" latinLnBrk="0" hangingPunct="1"/>
            <a:r>
              <a:rPr lang="zh-CN" altLang="en-US" strike="noStrike" noProof="1" smtClean="0"/>
              <a:t>第五级</a:t>
            </a:r>
            <a:endParaRPr kumimoji="0" lang="en-US" strike="noStrike" noProof="1"/>
          </a:p>
        </p:txBody>
      </p:sp>
      <p:sp>
        <p:nvSpPr>
          <p:cNvPr id="11" name="日期占位符 4"/>
          <p:cNvSpPr>
            <a:spLocks noGrp="1"/>
          </p:cNvSpPr>
          <p:nvPr>
            <p:ph type="dt" sz="half" idx="12"/>
          </p:nvPr>
        </p:nvSpPr>
        <p:spPr>
          <a:xfrm>
            <a:off x="12700" y="6483350"/>
            <a:ext cx="2844800" cy="365125"/>
          </a:xfrm>
          <a:prstGeom prst="rect">
            <a:avLst/>
          </a:prstGeom>
        </p:spPr>
        <p:txBody>
          <a:bodyPr vert="horz" rtlCol="0" anchor="ctr"/>
          <a:lstStyle/>
          <a:p>
            <a:pPr marL="0" marR="0" indent="0" defTabSz="914400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b="0" i="0" strike="noStrike" kern="1200" cap="none" spc="0" normalizeH="0" baseline="0" noProof="0"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2" name="页脚占位符 5"/>
          <p:cNvSpPr>
            <a:spLocks noGrp="1"/>
          </p:cNvSpPr>
          <p:nvPr>
            <p:ph type="ftr" sz="quarter" idx="3"/>
          </p:nvPr>
        </p:nvSpPr>
        <p:spPr>
          <a:xfrm>
            <a:off x="4165600" y="6483350"/>
            <a:ext cx="3860800" cy="365125"/>
          </a:xfrm>
          <a:prstGeom prst="rect">
            <a:avLst/>
          </a:prstGeom>
        </p:spPr>
        <p:txBody>
          <a:bodyPr vert="horz" rtlCol="0" anchor="ctr"/>
          <a:lstStyle/>
          <a:p>
            <a:pPr marL="0" marR="0" indent="0" defTabSz="914400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b="0" i="0" strike="noStrike" kern="1200" cap="none" spc="0" normalizeH="0" baseline="0" noProof="0"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3" name="灯片编号占位符 6"/>
          <p:cNvSpPr>
            <a:spLocks noGrp="1"/>
          </p:cNvSpPr>
          <p:nvPr>
            <p:ph type="sldNum" sz="quarter" idx="4"/>
          </p:nvPr>
        </p:nvSpPr>
        <p:spPr>
          <a:xfrm>
            <a:off x="9323917" y="6483350"/>
            <a:ext cx="2844800" cy="365125"/>
          </a:xfrm>
          <a:prstGeom prst="rect">
            <a:avLst/>
          </a:prstGeom>
        </p:spPr>
        <p:txBody>
          <a:bodyPr vert="horz" rtlCol="0" anchor="ctr"/>
          <a:lstStyle/>
          <a:p>
            <a:pPr algn="r" eaLnBrk="1" fontAlgn="base" hangingPunct="1"/>
            <a:fld id="{9A0DB2DC-4C9A-4742-B13C-FB6460FD3503}" type="slidenum">
              <a:rPr lang="zh-CN" altLang="en-US" sz="1200" strike="noStrike" noProof="1" dirty="0">
                <a:solidFill>
                  <a:srgbClr val="898989"/>
                </a:solidFill>
                <a:latin typeface="Comic Sans MS" panose="030F0702030302020204" pitchFamily="66" charset="0"/>
                <a:ea typeface="宋体" panose="02010600030101010101" pitchFamily="2" charset="-122"/>
                <a:cs typeface="+mn-ea"/>
              </a:rPr>
              <a:pPr algn="r" eaLnBrk="1" fontAlgn="base" hangingPunct="1"/>
              <a:t>‹#›</a:t>
            </a:fld>
            <a:endParaRPr lang="zh-CN" altLang="en-US" sz="1200" strike="noStrike" noProof="1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anchor="ctr" anchorCtr="0"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2018/9/1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kumimoji="0" lang="zh-CN" altLang="en-US" strike="noStrike" noProof="1" smtClean="0"/>
              <a:t>单击此处编辑母版标题样式</a:t>
            </a:r>
            <a:endParaRPr kumimoji="0" 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fontAlgn="auto" latinLnBrk="0" hangingPunct="1"/>
            <a:r>
              <a:rPr lang="zh-CN" altLang="en-US" strike="noStrike" noProof="1" smtClean="0"/>
              <a:t>单击此处编辑母版文本样式</a:t>
            </a:r>
          </a:p>
          <a:p>
            <a:pPr lvl="1" eaLnBrk="1" fontAlgn="auto" latinLnBrk="0" hangingPunct="1"/>
            <a:r>
              <a:rPr lang="zh-CN" altLang="en-US" strike="noStrike" noProof="1" smtClean="0"/>
              <a:t>第二级</a:t>
            </a:r>
          </a:p>
          <a:p>
            <a:pPr lvl="2" eaLnBrk="1" fontAlgn="auto" latinLnBrk="0" hangingPunct="1"/>
            <a:r>
              <a:rPr lang="zh-CN" altLang="en-US" strike="noStrike" noProof="1" smtClean="0"/>
              <a:t>第三级</a:t>
            </a:r>
          </a:p>
          <a:p>
            <a:pPr lvl="3" eaLnBrk="1" fontAlgn="auto" latinLnBrk="0" hangingPunct="1"/>
            <a:r>
              <a:rPr lang="zh-CN" altLang="en-US" strike="noStrike" noProof="1" smtClean="0"/>
              <a:t>第四级</a:t>
            </a:r>
          </a:p>
          <a:p>
            <a:pPr lvl="4" eaLnBrk="1" fontAlgn="auto" latinLnBrk="0" hangingPunct="1"/>
            <a:r>
              <a:rPr lang="zh-CN" altLang="en-US" strike="noStrike" noProof="1" smtClean="0"/>
              <a:t>第五级</a:t>
            </a:r>
            <a:endParaRPr kumimoji="0" lang="en-US" strike="noStrike" noProof="1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2"/>
          </p:nvPr>
        </p:nvSpPr>
        <p:spPr>
          <a:xfrm>
            <a:off x="12700" y="6483350"/>
            <a:ext cx="2844800" cy="365125"/>
          </a:xfrm>
          <a:prstGeom prst="rect">
            <a:avLst/>
          </a:prstGeom>
        </p:spPr>
        <p:txBody>
          <a:bodyPr vert="horz" rtlCol="0" anchor="ctr"/>
          <a:lstStyle/>
          <a:p>
            <a:pPr marL="0" marR="0" indent="0" defTabSz="914400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b="0" i="0" strike="noStrike" kern="1200" cap="none" spc="0" normalizeH="0" baseline="0" noProof="0"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483350"/>
            <a:ext cx="3860800" cy="365125"/>
          </a:xfrm>
          <a:prstGeom prst="rect">
            <a:avLst/>
          </a:prstGeom>
        </p:spPr>
        <p:txBody>
          <a:bodyPr vert="horz" rtlCol="0" anchor="ctr"/>
          <a:lstStyle/>
          <a:p>
            <a:pPr marL="0" marR="0" indent="0" defTabSz="914400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b="0" i="0" strike="noStrike" kern="1200" cap="none" spc="0" normalizeH="0" baseline="0" noProof="0"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323917" y="6483350"/>
            <a:ext cx="2844800" cy="365125"/>
          </a:xfrm>
          <a:prstGeom prst="rect">
            <a:avLst/>
          </a:prstGeom>
        </p:spPr>
        <p:txBody>
          <a:bodyPr vert="horz" rtlCol="0" anchor="ctr"/>
          <a:lstStyle/>
          <a:p>
            <a:pPr algn="r" eaLnBrk="1" fontAlgn="base" hangingPunct="1"/>
            <a:fld id="{9A0DB2DC-4C9A-4742-B13C-FB6460FD3503}" type="slidenum">
              <a:rPr lang="zh-CN" altLang="en-US" sz="1200" strike="noStrike" noProof="1" dirty="0">
                <a:solidFill>
                  <a:srgbClr val="898989"/>
                </a:solidFill>
                <a:latin typeface="Comic Sans MS" panose="030F0702030302020204" pitchFamily="66" charset="0"/>
                <a:ea typeface="宋体" panose="02010600030101010101" pitchFamily="2" charset="-122"/>
                <a:cs typeface="+mn-ea"/>
              </a:rPr>
              <a:pPr algn="r" eaLnBrk="1" fontAlgn="base" hangingPunct="1"/>
              <a:t>‹#›</a:t>
            </a:fld>
            <a:endParaRPr lang="zh-CN" altLang="en-US" sz="1200" strike="noStrike" noProof="1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9715525" y="274640"/>
            <a:ext cx="1866875" cy="5851525"/>
          </a:xfrm>
        </p:spPr>
        <p:txBody>
          <a:bodyPr vert="eaVert"/>
          <a:lstStyle>
            <a:lvl1pPr>
              <a:defRPr lang="zh-CN" altLang="en-US" dirty="0">
                <a:ln w="1587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1750" dir="3600000" algn="tl" rotWithShape="0">
                    <a:srgbClr val="000000">
                      <a:alpha val="60000"/>
                    </a:srgbClr>
                  </a:outerShdw>
                </a:effectLst>
              </a:defRPr>
            </a:lvl1pPr>
          </a:lstStyle>
          <a:p>
            <a:pPr fontAlgn="auto"/>
            <a:r>
              <a:rPr kumimoji="0" lang="zh-CN" altLang="en-US" strike="noStrike" noProof="1" smtClean="0"/>
              <a:t>单击此处编辑母版标题样式</a:t>
            </a:r>
            <a:endParaRPr kumimoji="0" 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9105925" cy="5851525"/>
          </a:xfrm>
        </p:spPr>
        <p:txBody>
          <a:bodyPr vert="eaVert"/>
          <a:lstStyle/>
          <a:p>
            <a:pPr lvl="0" eaLnBrk="1" fontAlgn="auto" latinLnBrk="0" hangingPunct="1"/>
            <a:r>
              <a:rPr lang="zh-CN" altLang="en-US" strike="noStrike" noProof="1" smtClean="0"/>
              <a:t>单击此处编辑母版文本样式</a:t>
            </a:r>
          </a:p>
          <a:p>
            <a:pPr lvl="1" eaLnBrk="1" fontAlgn="auto" latinLnBrk="0" hangingPunct="1"/>
            <a:r>
              <a:rPr lang="zh-CN" altLang="en-US" strike="noStrike" noProof="1" smtClean="0"/>
              <a:t>第二级</a:t>
            </a:r>
          </a:p>
          <a:p>
            <a:pPr lvl="2" eaLnBrk="1" fontAlgn="auto" latinLnBrk="0" hangingPunct="1"/>
            <a:r>
              <a:rPr lang="zh-CN" altLang="en-US" strike="noStrike" noProof="1" smtClean="0"/>
              <a:t>第三级</a:t>
            </a:r>
          </a:p>
          <a:p>
            <a:pPr lvl="3" eaLnBrk="1" fontAlgn="auto" latinLnBrk="0" hangingPunct="1"/>
            <a:r>
              <a:rPr lang="zh-CN" altLang="en-US" strike="noStrike" noProof="1" smtClean="0"/>
              <a:t>第四级</a:t>
            </a:r>
          </a:p>
          <a:p>
            <a:pPr lvl="4" eaLnBrk="1" fontAlgn="auto" latinLnBrk="0" hangingPunct="1"/>
            <a:r>
              <a:rPr lang="zh-CN" altLang="en-US" strike="noStrike" noProof="1" smtClean="0"/>
              <a:t>第五级</a:t>
            </a:r>
            <a:endParaRPr kumimoji="0" lang="en-US" strike="noStrike" noProof="1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2"/>
          </p:nvPr>
        </p:nvSpPr>
        <p:spPr>
          <a:xfrm>
            <a:off x="12700" y="6483350"/>
            <a:ext cx="2844800" cy="365125"/>
          </a:xfrm>
          <a:prstGeom prst="rect">
            <a:avLst/>
          </a:prstGeom>
        </p:spPr>
        <p:txBody>
          <a:bodyPr vert="horz" rtlCol="0" anchor="ctr"/>
          <a:lstStyle/>
          <a:p>
            <a:pPr marL="0" marR="0" indent="0" defTabSz="914400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b="0" i="0" strike="noStrike" kern="1200" cap="none" spc="0" normalizeH="0" baseline="0" noProof="0"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483350"/>
            <a:ext cx="3860800" cy="365125"/>
          </a:xfrm>
          <a:prstGeom prst="rect">
            <a:avLst/>
          </a:prstGeom>
        </p:spPr>
        <p:txBody>
          <a:bodyPr vert="horz" rtlCol="0" anchor="ctr"/>
          <a:lstStyle/>
          <a:p>
            <a:pPr marL="0" marR="0" indent="0" defTabSz="914400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b="0" i="0" strike="noStrike" kern="1200" cap="none" spc="0" normalizeH="0" baseline="0" noProof="0"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323917" y="6483350"/>
            <a:ext cx="2844800" cy="365125"/>
          </a:xfrm>
          <a:prstGeom prst="rect">
            <a:avLst/>
          </a:prstGeom>
        </p:spPr>
        <p:txBody>
          <a:bodyPr vert="horz" rtlCol="0" anchor="ctr"/>
          <a:lstStyle/>
          <a:p>
            <a:pPr algn="r" eaLnBrk="1" fontAlgn="base" hangingPunct="1"/>
            <a:fld id="{9A0DB2DC-4C9A-4742-B13C-FB6460FD3503}" type="slidenum">
              <a:rPr lang="zh-CN" altLang="en-US" sz="1200" strike="noStrike" noProof="1" dirty="0">
                <a:solidFill>
                  <a:srgbClr val="898989"/>
                </a:solidFill>
                <a:latin typeface="Comic Sans MS" panose="030F0702030302020204" pitchFamily="66" charset="0"/>
                <a:ea typeface="宋体" panose="02010600030101010101" pitchFamily="2" charset="-122"/>
                <a:cs typeface="+mn-ea"/>
              </a:rPr>
              <a:pPr algn="r" eaLnBrk="1" fontAlgn="base" hangingPunct="1"/>
              <a:t>‹#›</a:t>
            </a:fld>
            <a:endParaRPr lang="zh-CN" altLang="en-US" sz="1200" strike="noStrike" noProof="1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D7636-5BE1-44BC-BB5F-15739D9E18E1}" type="datetimeFigureOut">
              <a:rPr lang="zh-CN" altLang="en-US" smtClean="0"/>
              <a:pPr/>
              <a:t>2018/9/1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C0E1D-24C4-406F-9615-DBDA8D2D1F93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5" name="标题 4"/>
          <p:cNvSpPr>
            <a:spLocks noGrp="1"/>
          </p:cNvSpPr>
          <p:nvPr>
            <p:ph type="title" hasCustomPrompt="1"/>
          </p:nvPr>
        </p:nvSpPr>
        <p:spPr>
          <a:xfrm>
            <a:off x="838200" y="2187443"/>
            <a:ext cx="10515600" cy="2483115"/>
          </a:xfrm>
        </p:spPr>
        <p:txBody>
          <a:bodyPr>
            <a:normAutofit/>
          </a:bodyPr>
          <a:lstStyle>
            <a:lvl1pPr algn="ctr">
              <a:defRPr sz="6000" b="0"/>
            </a:lvl1pPr>
          </a:lstStyle>
          <a:p>
            <a:r>
              <a:rPr lang="zh-CN" altLang="en-US" dirty="0"/>
              <a:t>单击此处编辑标题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anchor="ctr" anchorCtr="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2018/9/1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anchor="ctr" anchorCtr="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2018/9/1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3238500" y="2159000"/>
            <a:ext cx="5715000" cy="1382450"/>
          </a:xfrm>
        </p:spPr>
        <p:txBody>
          <a:bodyPr anchor="b" anchorCtr="0">
            <a:normAutofit/>
          </a:bodyPr>
          <a:lstStyle>
            <a:lvl1pPr algn="ctr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zh-CN" altLang="en-US" dirty="0"/>
              <a:t>编辑标题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D7636-5BE1-44BC-BB5F-15739D9E18E1}" type="datetimeFigureOut">
              <a:rPr lang="zh-CN" altLang="en-US" smtClean="0"/>
              <a:pPr/>
              <a:t>2018/9/1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C0E1D-24C4-406F-9615-DBDA8D2D1F93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37" name="内容占位符 36"/>
          <p:cNvSpPr>
            <a:spLocks noGrp="1"/>
          </p:cNvSpPr>
          <p:nvPr>
            <p:ph sz="quarter" idx="13" hasCustomPrompt="1"/>
          </p:nvPr>
        </p:nvSpPr>
        <p:spPr>
          <a:xfrm>
            <a:off x="3238500" y="3733201"/>
            <a:ext cx="5715000" cy="1185937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dirty="0"/>
              <a:t>编辑文本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2018/9/1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8200" y="713673"/>
            <a:ext cx="4681654" cy="1428161"/>
          </a:xfrm>
        </p:spPr>
        <p:txBody>
          <a:bodyPr anchor="t" anchorCtr="0">
            <a:normAutofit/>
          </a:bodyPr>
          <a:lstStyle>
            <a:lvl1pPr>
              <a:defRPr sz="36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5642517" y="713673"/>
            <a:ext cx="5711882" cy="540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8200" y="2313873"/>
            <a:ext cx="4681654" cy="381158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pPr/>
              <a:t>2018/9/1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10444898" y="365125"/>
            <a:ext cx="908901" cy="5811838"/>
          </a:xfrm>
        </p:spPr>
        <p:txBody>
          <a:bodyPr vert="eaVert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9446443" cy="5811838"/>
          </a:xfr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2018/9/1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ags" Target="../tags/tag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8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9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fld id="{D997B5FA-0921-464F-AAE1-844C04324D75}" type="datetimeFigureOut">
              <a:rPr lang="zh-CN" altLang="en-US" smtClean="0"/>
              <a:pPr/>
              <a:t>2018/9/1</a:t>
            </a:fld>
            <a:endParaRPr lang="zh-CN" altLang="en-US" dirty="0"/>
          </a:p>
        </p:txBody>
      </p:sp>
      <p:sp>
        <p:nvSpPr>
          <p:cNvPr id="10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11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2" name="KSO_TEMPLATE" hidden="1"/>
          <p:cNvSpPr/>
          <p:nvPr userDrawn="1">
            <p:custDataLst>
              <p:tags r:id="rId1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8890">
              <a:contourClr>
                <a:schemeClr val="accent3">
                  <a:shade val="55000"/>
                </a:schemeClr>
              </a:contourClr>
            </a:sp3d>
          </a:bodyPr>
          <a:lstStyle/>
          <a:p>
            <a:pPr fontAlgn="auto"/>
            <a:r>
              <a:rPr kumimoji="0" lang="zh-CN" altLang="en-US" strike="noStrike" noProof="1" smtClean="0"/>
              <a:t>单击此处编辑母版标题样式</a:t>
            </a:r>
            <a:endParaRPr kumimoji="0" lang="en-US" strike="noStrike" noProof="1"/>
          </a:p>
        </p:txBody>
      </p:sp>
      <p:sp>
        <p:nvSpPr>
          <p:cNvPr id="2051" name="文本占位符 2"/>
          <p:cNvSpPr>
            <a:spLocks noGrp="1"/>
          </p:cNvSpPr>
          <p:nvPr>
            <p:ph type="body"/>
          </p:nvPr>
        </p:nvSpPr>
        <p:spPr>
          <a:xfrm>
            <a:off x="609600" y="1600200"/>
            <a:ext cx="10972800" cy="47244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 indent="-342900"/>
            <a:r>
              <a:rPr lang="zh-CN" altLang="en-US" dirty="0"/>
              <a:t>单击此处编辑母版文本样式</a:t>
            </a:r>
          </a:p>
          <a:p>
            <a:pPr lvl="1" indent="-285750"/>
            <a:r>
              <a:rPr lang="zh-CN" altLang="en-US" dirty="0"/>
              <a:t>第二级</a:t>
            </a:r>
          </a:p>
          <a:p>
            <a:pPr lvl="2" indent="-228600"/>
            <a:r>
              <a:rPr lang="zh-CN" altLang="en-US" dirty="0"/>
              <a:t>第三级</a:t>
            </a:r>
          </a:p>
          <a:p>
            <a:pPr lvl="3" indent="-228600"/>
            <a:r>
              <a:rPr lang="zh-CN" altLang="en-US" dirty="0"/>
              <a:t>第四级</a:t>
            </a:r>
          </a:p>
          <a:p>
            <a:pPr lvl="4" indent="-228600"/>
            <a:r>
              <a:rPr lang="zh-CN" altLang="en-US" dirty="0"/>
              <a:t>第五级</a:t>
            </a:r>
            <a:endParaRPr lang="en-US" altLang="zh-CN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12700" y="6483350"/>
            <a:ext cx="2844800" cy="365125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483350"/>
            <a:ext cx="3860800" cy="365125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323917" y="6483350"/>
            <a:ext cx="2844800" cy="365125"/>
          </a:xfrm>
          <a:prstGeom prst="rect">
            <a:avLst/>
          </a:prstGeom>
        </p:spPr>
        <p:txBody>
          <a:bodyPr vert="horz" rtlCol="0" anchor="ctr"/>
          <a:lstStyle/>
          <a:p>
            <a:pPr lvl="0" algn="r" eaLnBrk="1" fontAlgn="base" hangingPunct="1"/>
            <a:fld id="{9A0DB2DC-4C9A-4742-B13C-FB6460FD3503}" type="slidenum">
              <a:rPr lang="zh-CN" altLang="en-US" sz="1200" strike="noStrike" noProof="1" dirty="0">
                <a:solidFill>
                  <a:srgbClr val="898989"/>
                </a:solidFill>
                <a:latin typeface="Comic Sans MS" panose="030F0702030302020204" pitchFamily="66" charset="0"/>
                <a:ea typeface="宋体" panose="02010600030101010101" pitchFamily="2" charset="-122"/>
                <a:cs typeface="+mn-ea"/>
              </a:rPr>
              <a:pPr lvl="0" algn="r" eaLnBrk="1" fontAlgn="base" hangingPunct="1"/>
              <a:t>‹#›</a:t>
            </a:fld>
            <a:endParaRPr lang="zh-CN" altLang="en-US" sz="1200" strike="noStrike" noProof="1">
              <a:solidFill>
                <a:srgbClr val="898989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hf sldNum="0" hdr="0" ftr="0" dt="0"/>
  <p:txStyles>
    <p:titleStyle>
      <a:lvl1pPr algn="ctr" rtl="0" eaLnBrk="1" latinLnBrk="0" hangingPunct="1">
        <a:spcBef>
          <a:spcPct val="0"/>
        </a:spcBef>
        <a:buNone/>
        <a:defRPr kumimoji="0" sz="4000" b="1" kern="1200" cap="all" spc="50" dirty="0">
          <a:ln w="15875" cmpd="sng">
            <a:solidFill>
              <a:srgbClr val="FFFFFF"/>
            </a:solidFill>
            <a:prstDash val="solid"/>
          </a:ln>
          <a:solidFill>
            <a:srgbClr val="FFFFFF"/>
          </a:solidFill>
          <a:effectLst>
            <a:outerShdw blurRad="31750" dir="3600000" algn="tl" rotWithShape="0">
              <a:srgbClr val="000000">
                <a:alpha val="60000"/>
              </a:srgbClr>
            </a:outerShdw>
          </a:effectLst>
          <a:latin typeface="+mj-lt"/>
          <a:ea typeface="+mj-ea"/>
          <a:cs typeface="+mj-cs"/>
        </a:defRPr>
      </a:lvl1pPr>
      <a:lvl2pPr eaLnBrk="1" latinLnBrk="0" hangingPunct="1">
        <a:defRPr kumimoji="0">
          <a:solidFill>
            <a:schemeClr val="tx2"/>
          </a:solidFill>
        </a:defRPr>
      </a:lvl2pPr>
      <a:lvl3pPr eaLnBrk="1" latinLnBrk="0" hangingPunct="1">
        <a:defRPr kumimoji="0">
          <a:solidFill>
            <a:schemeClr val="tx2"/>
          </a:solidFill>
        </a:defRPr>
      </a:lvl3pPr>
      <a:lvl4pPr eaLnBrk="1" latinLnBrk="0" hangingPunct="1">
        <a:defRPr kumimoji="0">
          <a:solidFill>
            <a:schemeClr val="tx2"/>
          </a:solidFill>
        </a:defRPr>
      </a:lvl4pPr>
      <a:lvl5pPr eaLnBrk="1" latinLnBrk="0" hangingPunct="1">
        <a:defRPr kumimoji="0">
          <a:solidFill>
            <a:schemeClr val="tx2"/>
          </a:solidFill>
        </a:defRPr>
      </a:lvl5pPr>
      <a:lvl6pPr eaLnBrk="1" latinLnBrk="0" hangingPunct="1">
        <a:defRPr kumimoji="0">
          <a:solidFill>
            <a:schemeClr val="tx2"/>
          </a:solidFill>
        </a:defRPr>
      </a:lvl6pPr>
      <a:lvl7pPr eaLnBrk="1" latinLnBrk="0" hangingPunct="1">
        <a:defRPr kumimoji="0">
          <a:solidFill>
            <a:schemeClr val="tx2"/>
          </a:solidFill>
        </a:defRPr>
      </a:lvl7pPr>
      <a:lvl8pPr eaLnBrk="1" latinLnBrk="0" hangingPunct="1">
        <a:defRPr kumimoji="0">
          <a:solidFill>
            <a:schemeClr val="tx2"/>
          </a:solidFill>
        </a:defRPr>
      </a:lvl8pPr>
      <a:lvl9pPr eaLnBrk="1" latinLnBrk="0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0" hangingPunct="1">
        <a:spcBef>
          <a:spcPct val="20000"/>
        </a:spcBef>
        <a:buClr>
          <a:schemeClr val="tx2"/>
        </a:buClr>
        <a:buSzPct val="90000"/>
        <a:buFont typeface="Cambria" panose="02040503050406030204"/>
        <a:buChar char="+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tx2"/>
        </a:buClr>
        <a:buSzPct val="100000"/>
        <a:buFont typeface="Cambria" panose="02040503050406030204"/>
        <a:buChar char="–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tx2"/>
        </a:buClr>
        <a:buSzPct val="60000"/>
        <a:buFont typeface="Wingdings 2"/>
        <a:buChar char="Ï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tx2"/>
        </a:buClr>
        <a:buSzPct val="90000"/>
        <a:buFont typeface="Calibri" panose="020F0502020204030204"/>
        <a:buChar char="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tx2"/>
        </a:buClr>
        <a:buSzPct val="100000"/>
        <a:buFont typeface="Cambria" panose="02040503050406030204"/>
        <a:buChar char="=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 panose="020B0604020202020204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 panose="020B0604020202020204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 panose="020B0604020202020204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 panose="020B0604020202020204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image" Target="../media/image15.png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7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9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2.wav"/><Relationship Id="rId7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7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3.wav"/><Relationship Id="rId9" Type="http://schemas.openxmlformats.org/officeDocument/2006/relationships/image" Target="../media/image26.gi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9.w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WordArt 2"/>
          <p:cNvSpPr/>
          <p:nvPr/>
        </p:nvSpPr>
        <p:spPr>
          <a:xfrm>
            <a:off x="2809875" y="584200"/>
            <a:ext cx="6526213" cy="2771775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  <a:normAutofit/>
            <a:scene3d>
              <a:camera prst="legacyPerspectiveFront">
                <a:rot lat="20520000" lon="1080000" rev="0"/>
              </a:camera>
              <a:lightRig rig="legacyFlat3" dir="r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zh-CN" altLang="en-US" sz="9600" normalizeH="1">
                <a:solidFill>
                  <a:srgbClr val="00FF00">
                    <a:alpha val="64998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运动的快慢</a:t>
            </a:r>
          </a:p>
        </p:txBody>
      </p:sp>
      <p:sp>
        <p:nvSpPr>
          <p:cNvPr id="13314" name="文本框 4"/>
          <p:cNvSpPr txBox="1"/>
          <p:nvPr/>
        </p:nvSpPr>
        <p:spPr>
          <a:xfrm>
            <a:off x="8283575" y="3752850"/>
            <a:ext cx="638175" cy="316928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ctr"/>
            <a:r>
              <a:rPr lang="zh-CN" altLang="en-US" sz="4000">
                <a:latin typeface="Comic Sans MS" panose="030F0702030302020204" pitchFamily="66" charset="0"/>
                <a:ea typeface="宋体" panose="02010600030101010101" pitchFamily="2" charset="-122"/>
              </a:rPr>
              <a:t>八年级上册</a:t>
            </a:r>
          </a:p>
        </p:txBody>
      </p:sp>
      <p:sp>
        <p:nvSpPr>
          <p:cNvPr id="13316" name="文本框 10"/>
          <p:cNvSpPr txBox="1"/>
          <p:nvPr/>
        </p:nvSpPr>
        <p:spPr>
          <a:xfrm>
            <a:off x="1916113" y="1620838"/>
            <a:ext cx="1484312" cy="922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ctr"/>
            <a:r>
              <a:rPr lang="en-US" altLang="zh-CN" sz="5400" b="1" dirty="0">
                <a:latin typeface="Arial" panose="020B0604020202020204" pitchFamily="34" charset="0"/>
                <a:ea typeface="华文行楷" pitchFamily="2" charset="-122"/>
              </a:rPr>
              <a:t>1.3</a:t>
            </a:r>
            <a:r>
              <a:rPr lang="zh-CN" altLang="en-US" sz="5400" b="1" dirty="0">
                <a:latin typeface="Arial" panose="020B0604020202020204" pitchFamily="34" charset="0"/>
                <a:ea typeface="华文行楷" pitchFamily="2" charset="-122"/>
              </a:rPr>
              <a:t>、</a:t>
            </a:r>
            <a:endParaRPr lang="zh-CN" altLang="en-US" sz="5400">
              <a:latin typeface="Comic Sans MS" panose="030F0702030302020204" pitchFamily="66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circl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2" descr="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03388" y="188913"/>
            <a:ext cx="3887787" cy="28082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2530" name="Text Box 3"/>
          <p:cNvSpPr txBox="1"/>
          <p:nvPr/>
        </p:nvSpPr>
        <p:spPr>
          <a:xfrm>
            <a:off x="5664200" y="260350"/>
            <a:ext cx="4032250" cy="267652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  <a:buFont typeface="Cambria" panose="02040503050406030204"/>
              <a:buNone/>
            </a:pPr>
            <a:r>
              <a:rPr lang="zh-CN" altLang="en-US" sz="2400" b="1" dirty="0">
                <a:latin typeface="Comic Sans MS" panose="030F0702030302020204" pitchFamily="66" charset="0"/>
                <a:ea typeface="宋体" panose="02010600030101010101" pitchFamily="2" charset="-122"/>
              </a:rPr>
              <a:t>例</a:t>
            </a:r>
            <a:r>
              <a:rPr lang="en-US" altLang="zh-CN" sz="2400" b="1" dirty="0">
                <a:latin typeface="Comic Sans MS" panose="030F0702030302020204" pitchFamily="66" charset="0"/>
                <a:ea typeface="宋体" panose="02010600030101010101" pitchFamily="2" charset="-122"/>
              </a:rPr>
              <a:t>1</a:t>
            </a:r>
            <a:r>
              <a:rPr lang="zh-CN" altLang="en-US" sz="2400" b="1" dirty="0">
                <a:latin typeface="Comic Sans MS" panose="030F0702030302020204" pitchFamily="66" charset="0"/>
                <a:ea typeface="宋体" panose="02010600030101010101" pitchFamily="2" charset="-122"/>
              </a:rPr>
              <a:t>：刘翔在</a:t>
            </a:r>
            <a:r>
              <a:rPr lang="en-US" altLang="zh-CN" sz="2400" b="1" dirty="0">
                <a:latin typeface="Comic Sans MS" panose="030F0702030302020204" pitchFamily="66" charset="0"/>
                <a:ea typeface="宋体" panose="02010600030101010101" pitchFamily="2" charset="-122"/>
              </a:rPr>
              <a:t>2004</a:t>
            </a:r>
            <a:r>
              <a:rPr lang="zh-CN" altLang="en-US" sz="2400" b="1" dirty="0">
                <a:latin typeface="Comic Sans MS" panose="030F0702030302020204" pitchFamily="66" charset="0"/>
                <a:ea typeface="宋体" panose="02010600030101010101" pitchFamily="2" charset="-122"/>
              </a:rPr>
              <a:t>年雅典奥运会中，以</a:t>
            </a:r>
            <a:r>
              <a:rPr lang="en-US" altLang="zh-CN" sz="2400" b="1" dirty="0">
                <a:latin typeface="Comic Sans MS" panose="030F0702030302020204" pitchFamily="66" charset="0"/>
                <a:ea typeface="宋体" panose="02010600030101010101" pitchFamily="2" charset="-122"/>
              </a:rPr>
              <a:t>12.91s</a:t>
            </a:r>
            <a:r>
              <a:rPr lang="zh-CN" altLang="en-US" sz="2400" b="1" dirty="0">
                <a:latin typeface="Comic Sans MS" panose="030F0702030302020204" pitchFamily="66" charset="0"/>
                <a:ea typeface="宋体" panose="02010600030101010101" pitchFamily="2" charset="-122"/>
              </a:rPr>
              <a:t>获得了男子</a:t>
            </a:r>
            <a:r>
              <a:rPr lang="en-US" altLang="zh-CN" sz="2400" b="1" dirty="0">
                <a:latin typeface="Comic Sans MS" panose="030F0702030302020204" pitchFamily="66" charset="0"/>
                <a:ea typeface="宋体" panose="02010600030101010101" pitchFamily="2" charset="-122"/>
              </a:rPr>
              <a:t>110m</a:t>
            </a:r>
            <a:r>
              <a:rPr lang="zh-CN" altLang="en-US" sz="2400" b="1" dirty="0">
                <a:latin typeface="Comic Sans MS" panose="030F0702030302020204" pitchFamily="66" charset="0"/>
                <a:ea typeface="宋体" panose="02010600030101010101" pitchFamily="2" charset="-122"/>
              </a:rPr>
              <a:t>栏金牌，试求这项奥运会记录的速度是多少？如果一辆行驶中的摩托车的速度表指示为</a:t>
            </a:r>
            <a:r>
              <a:rPr lang="en-US" altLang="zh-CN" sz="2400" b="1" dirty="0">
                <a:latin typeface="Comic Sans MS" panose="030F0702030302020204" pitchFamily="66" charset="0"/>
                <a:ea typeface="宋体" panose="02010600030101010101" pitchFamily="2" charset="-122"/>
              </a:rPr>
              <a:t>30km/h</a:t>
            </a:r>
            <a:r>
              <a:rPr lang="zh-CN" altLang="en-US" sz="2400" b="1" dirty="0">
                <a:latin typeface="Comic Sans MS" panose="030F0702030302020204" pitchFamily="66" charset="0"/>
                <a:ea typeface="宋体" panose="02010600030101010101" pitchFamily="2" charset="-122"/>
              </a:rPr>
              <a:t>，哪一个速度比较大？</a:t>
            </a:r>
          </a:p>
        </p:txBody>
      </p:sp>
      <p:sp>
        <p:nvSpPr>
          <p:cNvPr id="22531" name="Rectangle 4"/>
          <p:cNvSpPr/>
          <p:nvPr/>
        </p:nvSpPr>
        <p:spPr>
          <a:xfrm>
            <a:off x="5941060" y="-184150"/>
            <a:ext cx="309880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pPr algn="ctr">
              <a:buFont typeface="Cambria" panose="02040503050406030204"/>
              <a:buNone/>
            </a:pPr>
            <a:endParaRPr lang="zh-CN" altLang="en-US" dirty="0">
              <a:latin typeface="Comic Sans MS" panose="030F0702030302020204" pitchFamily="66" charset="0"/>
              <a:ea typeface="宋体" panose="02010600030101010101" pitchFamily="2" charset="-122"/>
            </a:endParaRPr>
          </a:p>
        </p:txBody>
      </p:sp>
      <p:graphicFrame>
        <p:nvGraphicFramePr>
          <p:cNvPr id="22532" name="Object 5"/>
          <p:cNvGraphicFramePr>
            <a:graphicFrameLocks/>
          </p:cNvGraphicFramePr>
          <p:nvPr/>
        </p:nvGraphicFramePr>
        <p:xfrm>
          <a:off x="1524000" y="0"/>
          <a:ext cx="142875" cy="381000"/>
        </p:xfrm>
        <a:graphic>
          <a:graphicData uri="http://schemas.openxmlformats.org/presentationml/2006/ole">
            <p:oleObj spid="_x0000_s3076" r:id="rId4" imgW="140065" imgH="394728" progId="Equation.3">
              <p:embed/>
            </p:oleObj>
          </a:graphicData>
        </a:graphic>
      </p:graphicFrame>
      <p:sp>
        <p:nvSpPr>
          <p:cNvPr id="22533" name="Rectangle 6"/>
          <p:cNvSpPr/>
          <p:nvPr/>
        </p:nvSpPr>
        <p:spPr>
          <a:xfrm>
            <a:off x="5941060" y="-184150"/>
            <a:ext cx="309880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pPr algn="ctr">
              <a:buFont typeface="Cambria" panose="02040503050406030204"/>
              <a:buNone/>
            </a:pPr>
            <a:endParaRPr lang="zh-CN" altLang="en-US" dirty="0">
              <a:latin typeface="Comic Sans MS" panose="030F0702030302020204" pitchFamily="66" charset="0"/>
              <a:ea typeface="宋体" panose="02010600030101010101" pitchFamily="2" charset="-122"/>
            </a:endParaRPr>
          </a:p>
        </p:txBody>
      </p:sp>
      <p:graphicFrame>
        <p:nvGraphicFramePr>
          <p:cNvPr id="22534" name="Object 7"/>
          <p:cNvGraphicFramePr>
            <a:graphicFrameLocks/>
          </p:cNvGraphicFramePr>
          <p:nvPr/>
        </p:nvGraphicFramePr>
        <p:xfrm>
          <a:off x="1524000" y="0"/>
          <a:ext cx="142875" cy="381000"/>
        </p:xfrm>
        <a:graphic>
          <a:graphicData uri="http://schemas.openxmlformats.org/presentationml/2006/ole">
            <p:oleObj spid="_x0000_s3077" r:id="rId5" imgW="140065" imgH="394728" progId="Equation.3">
              <p:embed/>
            </p:oleObj>
          </a:graphicData>
        </a:graphic>
      </p:graphicFrame>
      <p:sp>
        <p:nvSpPr>
          <p:cNvPr id="22535" name="Rectangle 8"/>
          <p:cNvSpPr/>
          <p:nvPr/>
        </p:nvSpPr>
        <p:spPr>
          <a:xfrm>
            <a:off x="5941060" y="3054350"/>
            <a:ext cx="309880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pPr algn="ctr">
              <a:buFont typeface="Cambria" panose="02040503050406030204"/>
              <a:buNone/>
            </a:pPr>
            <a:endParaRPr lang="zh-CN" altLang="en-US" dirty="0">
              <a:latin typeface="Comic Sans MS" panose="030F0702030302020204" pitchFamily="66" charset="0"/>
              <a:ea typeface="宋体" panose="02010600030101010101" pitchFamily="2" charset="-122"/>
            </a:endParaRPr>
          </a:p>
        </p:txBody>
      </p:sp>
      <p:grpSp>
        <p:nvGrpSpPr>
          <p:cNvPr id="2" name="Group 9"/>
          <p:cNvGrpSpPr/>
          <p:nvPr/>
        </p:nvGrpSpPr>
        <p:grpSpPr>
          <a:xfrm>
            <a:off x="1847850" y="3098800"/>
            <a:ext cx="8640763" cy="865188"/>
            <a:chOff x="0" y="0"/>
            <a:chExt cx="5443" cy="545"/>
          </a:xfrm>
        </p:grpSpPr>
        <p:graphicFrame>
          <p:nvGraphicFramePr>
            <p:cNvPr id="22537" name="Object 10"/>
            <p:cNvGraphicFramePr>
              <a:graphicFrameLocks/>
            </p:cNvGraphicFramePr>
            <p:nvPr/>
          </p:nvGraphicFramePr>
          <p:xfrm>
            <a:off x="1443" y="0"/>
            <a:ext cx="779" cy="545"/>
          </p:xfrm>
          <a:graphic>
            <a:graphicData uri="http://schemas.openxmlformats.org/presentationml/2006/ole">
              <p:oleObj spid="_x0000_s3078" r:id="rId6" imgW="356218" imgH="394385" progId="Equation.3">
                <p:embed/>
              </p:oleObj>
            </a:graphicData>
          </a:graphic>
        </p:graphicFrame>
        <p:sp>
          <p:nvSpPr>
            <p:cNvPr id="22538" name="Text Box 11"/>
            <p:cNvSpPr txBox="1"/>
            <p:nvPr/>
          </p:nvSpPr>
          <p:spPr>
            <a:xfrm>
              <a:off x="0" y="117"/>
              <a:ext cx="5443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>
                <a:spcBef>
                  <a:spcPct val="50000"/>
                </a:spcBef>
                <a:buFont typeface="Cambria" panose="02040503050406030204"/>
                <a:buNone/>
              </a:pPr>
              <a:r>
                <a:rPr lang="zh-CN" altLang="en-US" sz="2800" b="1" dirty="0">
                  <a:latin typeface="Comic Sans MS" panose="030F0702030302020204" pitchFamily="66" charset="0"/>
                  <a:ea typeface="宋体" panose="02010600030101010101" pitchFamily="2" charset="-122"/>
                </a:rPr>
                <a:t>解：利用公式         ，可以算出刘翔的运动速度为  </a:t>
              </a:r>
            </a:p>
          </p:txBody>
        </p:sp>
      </p:grpSp>
      <p:graphicFrame>
        <p:nvGraphicFramePr>
          <p:cNvPr id="13324" name="Object 12"/>
          <p:cNvGraphicFramePr>
            <a:graphicFrameLocks/>
          </p:cNvGraphicFramePr>
          <p:nvPr/>
        </p:nvGraphicFramePr>
        <p:xfrm>
          <a:off x="3000375" y="3860800"/>
          <a:ext cx="4679950" cy="865188"/>
        </p:xfrm>
        <a:graphic>
          <a:graphicData uri="http://schemas.openxmlformats.org/presentationml/2006/ole">
            <p:oleObj spid="_x0000_s3080" r:id="rId7" imgW="1651000" imgH="393700" progId="Equation.3">
              <p:embed/>
            </p:oleObj>
          </a:graphicData>
        </a:graphic>
      </p:graphicFrame>
      <p:graphicFrame>
        <p:nvGraphicFramePr>
          <p:cNvPr id="13325" name="Object 13"/>
          <p:cNvGraphicFramePr>
            <a:graphicFrameLocks/>
          </p:cNvGraphicFramePr>
          <p:nvPr/>
        </p:nvGraphicFramePr>
        <p:xfrm>
          <a:off x="3000375" y="4797425"/>
          <a:ext cx="3063875" cy="474663"/>
        </p:xfrm>
        <a:graphic>
          <a:graphicData uri="http://schemas.openxmlformats.org/presentationml/2006/ole">
            <p:oleObj spid="_x0000_s3079" r:id="rId8" imgW="1422400" imgH="215900" progId="Equation.3">
              <p:embed/>
            </p:oleObj>
          </a:graphicData>
        </a:graphic>
      </p:graphicFrame>
      <p:sp>
        <p:nvSpPr>
          <p:cNvPr id="13326" name="Text Box 14"/>
          <p:cNvSpPr txBox="1"/>
          <p:nvPr/>
        </p:nvSpPr>
        <p:spPr>
          <a:xfrm>
            <a:off x="3432175" y="5516563"/>
            <a:ext cx="6696075" cy="52197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  <a:buFont typeface="Cambria" panose="02040503050406030204"/>
              <a:buNone/>
            </a:pPr>
            <a:r>
              <a:rPr lang="zh-CN" altLang="en-US" sz="2800" b="1" dirty="0">
                <a:latin typeface="Comic Sans MS" panose="030F0702030302020204" pitchFamily="66" charset="0"/>
                <a:ea typeface="宋体" panose="02010600030101010101" pitchFamily="2" charset="-122"/>
              </a:rPr>
              <a:t>所以刘翔的运动速度比摩托车的大。</a:t>
            </a:r>
          </a:p>
        </p:txBody>
      </p:sp>
      <p:sp>
        <p:nvSpPr>
          <p:cNvPr id="22542" name="AutoShape 15"/>
          <p:cNvSpPr/>
          <p:nvPr/>
        </p:nvSpPr>
        <p:spPr>
          <a:xfrm>
            <a:off x="9480550" y="6308725"/>
            <a:ext cx="431800" cy="288925"/>
          </a:xfrm>
          <a:prstGeom prst="actionButtonBeginning">
            <a:avLst/>
          </a:prstGeom>
          <a:solidFill>
            <a:srgbClr val="FF66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>
              <a:buFont typeface="Cambria" panose="02040503050406030204"/>
              <a:buNone/>
            </a:pPr>
            <a:endParaRPr lang="zh-CN" altLang="en-US" dirty="0">
              <a:latin typeface="Comic Sans MS" panose="030F0702030302020204" pitchFamily="66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med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2000"/>
                                        <p:tgtEl>
                                          <p:spTgt spid="13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2000"/>
                                        <p:tgtEl>
                                          <p:spTgt spid="13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2000"/>
                                        <p:tgtEl>
                                          <p:spTgt spid="13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ext Box 2"/>
          <p:cNvSpPr txBox="1"/>
          <p:nvPr/>
        </p:nvSpPr>
        <p:spPr>
          <a:xfrm>
            <a:off x="1524000" y="0"/>
            <a:ext cx="7885113" cy="137096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lnSpc>
                <a:spcPct val="13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zh-CN" altLang="en-US" sz="3200" b="1" dirty="0">
                <a:latin typeface="Times New Roman" panose="02020603050405020304" pitchFamily="18" charset="0"/>
                <a:ea typeface="楷体_GB2312" pitchFamily="49" charset="-122"/>
              </a:rPr>
              <a:t>  例</a:t>
            </a:r>
            <a:r>
              <a:rPr lang="en-US" altLang="zh-CN" sz="3200" b="1" dirty="0">
                <a:latin typeface="Times New Roman" panose="02020603050405020304" pitchFamily="18" charset="0"/>
                <a:ea typeface="楷体_GB2312" pitchFamily="49" charset="-122"/>
              </a:rPr>
              <a:t>2:</a:t>
            </a:r>
            <a:r>
              <a:rPr lang="zh-CN" altLang="en-US" sz="3200" b="1" dirty="0">
                <a:latin typeface="Times New Roman" panose="02020603050405020304" pitchFamily="18" charset="0"/>
                <a:ea typeface="楷体_GB2312" pitchFamily="49" charset="-122"/>
              </a:rPr>
              <a:t>运动员用</a:t>
            </a:r>
            <a:r>
              <a:rPr lang="en-US" altLang="zh-CN" sz="3200" b="1" dirty="0">
                <a:solidFill>
                  <a:srgbClr val="FC1806"/>
                </a:solidFill>
                <a:latin typeface="Times New Roman" panose="02020603050405020304" pitchFamily="18" charset="0"/>
                <a:ea typeface="楷体_GB2312" pitchFamily="49" charset="-122"/>
              </a:rPr>
              <a:t>10s</a:t>
            </a:r>
            <a:r>
              <a:rPr lang="zh-CN" altLang="en-US" sz="3200" b="1" dirty="0">
                <a:latin typeface="Times New Roman" panose="02020603050405020304" pitchFamily="18" charset="0"/>
                <a:ea typeface="楷体_GB2312" pitchFamily="49" charset="-122"/>
              </a:rPr>
              <a:t>跑了</a:t>
            </a:r>
            <a:r>
              <a:rPr lang="en-US" altLang="zh-CN" sz="3200" b="1" dirty="0">
                <a:solidFill>
                  <a:srgbClr val="FC1806"/>
                </a:solidFill>
                <a:latin typeface="Times New Roman" panose="02020603050405020304" pitchFamily="18" charset="0"/>
                <a:ea typeface="楷体_GB2312" pitchFamily="49" charset="-122"/>
              </a:rPr>
              <a:t>100m</a:t>
            </a:r>
            <a:r>
              <a:rPr lang="zh-CN" altLang="en-US" sz="3200" b="1" dirty="0">
                <a:latin typeface="Times New Roman" panose="02020603050405020304" pitchFamily="18" charset="0"/>
                <a:ea typeface="楷体_GB2312" pitchFamily="49" charset="-122"/>
              </a:rPr>
              <a:t>，汽车在</a:t>
            </a:r>
            <a:r>
              <a:rPr lang="en-US" altLang="zh-CN" sz="3200" b="1" dirty="0">
                <a:solidFill>
                  <a:srgbClr val="FC1806"/>
                </a:solidFill>
                <a:latin typeface="Times New Roman" panose="02020603050405020304" pitchFamily="18" charset="0"/>
                <a:ea typeface="楷体_GB2312" pitchFamily="49" charset="-122"/>
              </a:rPr>
              <a:t>2h</a:t>
            </a:r>
            <a:r>
              <a:rPr lang="zh-CN" altLang="en-US" sz="3200" b="1" dirty="0">
                <a:latin typeface="Times New Roman" panose="02020603050405020304" pitchFamily="18" charset="0"/>
                <a:ea typeface="楷体_GB2312" pitchFamily="49" charset="-122"/>
              </a:rPr>
              <a:t>内行驶了</a:t>
            </a:r>
            <a:r>
              <a:rPr lang="en-US" altLang="zh-CN" sz="3200" b="1" dirty="0">
                <a:solidFill>
                  <a:srgbClr val="FC1806"/>
                </a:solidFill>
                <a:latin typeface="Times New Roman" panose="02020603050405020304" pitchFamily="18" charset="0"/>
                <a:ea typeface="楷体_GB2312" pitchFamily="49" charset="-122"/>
              </a:rPr>
              <a:t>72km</a:t>
            </a:r>
            <a:r>
              <a:rPr lang="zh-CN" altLang="en-US" sz="3200" b="1" dirty="0">
                <a:latin typeface="Times New Roman" panose="02020603050405020304" pitchFamily="18" charset="0"/>
                <a:ea typeface="楷体_GB2312" pitchFamily="49" charset="-122"/>
              </a:rPr>
              <a:t>，那运动员和汽车哪个快呢？</a:t>
            </a:r>
          </a:p>
        </p:txBody>
      </p:sp>
      <p:sp>
        <p:nvSpPr>
          <p:cNvPr id="14339" name="Text Box 3"/>
          <p:cNvSpPr txBox="1"/>
          <p:nvPr/>
        </p:nvSpPr>
        <p:spPr>
          <a:xfrm>
            <a:off x="1992313" y="4005263"/>
            <a:ext cx="7172325" cy="58356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  <a:buFont typeface="Cambria" panose="02040503050406030204"/>
              <a:buNone/>
            </a:pPr>
            <a:r>
              <a:rPr lang="zh-CN" altLang="en-US" sz="3200" b="1" dirty="0">
                <a:latin typeface="Times New Roman" panose="02020603050405020304" pitchFamily="18" charset="0"/>
                <a:ea typeface="宋体" panose="02010600030101010101" pitchFamily="2" charset="-122"/>
              </a:rPr>
              <a:t>因为</a:t>
            </a:r>
            <a:r>
              <a:rPr lang="en-US" altLang="zh-CN" sz="3200" b="1" i="1" dirty="0">
                <a:latin typeface="Times New Roman" panose="02020603050405020304" pitchFamily="18" charset="0"/>
                <a:ea typeface="宋体" panose="02010600030101010101" pitchFamily="2" charset="-122"/>
              </a:rPr>
              <a:t>v</a:t>
            </a:r>
            <a:r>
              <a:rPr lang="en-US" altLang="zh-CN" sz="3200" b="1" baseline="-25000" dirty="0">
                <a:latin typeface="Times New Roman" panose="02020603050405020304" pitchFamily="18" charset="0"/>
                <a:ea typeface="宋体" panose="02010600030101010101" pitchFamily="2" charset="-122"/>
              </a:rPr>
              <a:t>1</a:t>
            </a:r>
            <a:r>
              <a:rPr lang="en-US" altLang="zh-CN" sz="3200" b="1" dirty="0">
                <a:latin typeface="Times New Roman" panose="02020603050405020304" pitchFamily="18" charset="0"/>
                <a:ea typeface="宋体" panose="02010600030101010101" pitchFamily="2" charset="-122"/>
              </a:rPr>
              <a:t> =</a:t>
            </a:r>
            <a:r>
              <a:rPr lang="en-US" altLang="zh-CN" sz="3200" b="1" i="1" dirty="0">
                <a:latin typeface="Times New Roman" panose="02020603050405020304" pitchFamily="18" charset="0"/>
                <a:ea typeface="宋体" panose="02010600030101010101" pitchFamily="2" charset="-122"/>
              </a:rPr>
              <a:t>v</a:t>
            </a:r>
            <a:r>
              <a:rPr lang="en-US" altLang="zh-CN" sz="3200" b="1" baseline="-25000" dirty="0">
                <a:latin typeface="Times New Roman" panose="02020603050405020304" pitchFamily="18" charset="0"/>
                <a:ea typeface="宋体" panose="02010600030101010101" pitchFamily="2" charset="-122"/>
              </a:rPr>
              <a:t>2</a:t>
            </a:r>
            <a:r>
              <a:rPr lang="zh-CN" altLang="en-US" sz="3200" b="1" dirty="0">
                <a:latin typeface="Times New Roman" panose="02020603050405020304" pitchFamily="18" charset="0"/>
                <a:ea typeface="宋体" panose="02010600030101010101" pitchFamily="2" charset="-122"/>
              </a:rPr>
              <a:t>所以运动员和汽车一样快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</a:rPr>
              <a:t>．</a:t>
            </a:r>
          </a:p>
        </p:txBody>
      </p:sp>
      <p:grpSp>
        <p:nvGrpSpPr>
          <p:cNvPr id="2" name="Group 4"/>
          <p:cNvGrpSpPr/>
          <p:nvPr/>
        </p:nvGrpSpPr>
        <p:grpSpPr>
          <a:xfrm>
            <a:off x="1947863" y="2101850"/>
            <a:ext cx="6761162" cy="877888"/>
            <a:chOff x="0" y="0"/>
            <a:chExt cx="4259" cy="553"/>
          </a:xfrm>
        </p:grpSpPr>
        <p:graphicFrame>
          <p:nvGraphicFramePr>
            <p:cNvPr id="23556" name="Object 5"/>
            <p:cNvGraphicFramePr>
              <a:graphicFrameLocks/>
            </p:cNvGraphicFramePr>
            <p:nvPr/>
          </p:nvGraphicFramePr>
          <p:xfrm>
            <a:off x="1615" y="0"/>
            <a:ext cx="2644" cy="553"/>
          </p:xfrm>
          <a:graphic>
            <a:graphicData uri="http://schemas.openxmlformats.org/presentationml/2006/ole">
              <p:oleObj spid="_x0000_s37890" r:id="rId3" imgW="1511300" imgH="431800" progId="Equation.3">
                <p:embed/>
              </p:oleObj>
            </a:graphicData>
          </a:graphic>
        </p:graphicFrame>
        <p:sp>
          <p:nvSpPr>
            <p:cNvPr id="23557" name="Text Box 6"/>
            <p:cNvSpPr txBox="1"/>
            <p:nvPr/>
          </p:nvSpPr>
          <p:spPr>
            <a:xfrm>
              <a:off x="0" y="65"/>
              <a:ext cx="1727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>
                <a:spcBef>
                  <a:spcPct val="50000"/>
                </a:spcBef>
                <a:buFont typeface="Cambria" panose="02040503050406030204"/>
                <a:buNone/>
              </a:pPr>
              <a:r>
                <a:rPr lang="zh-CN" altLang="en-US" sz="2800" b="1" dirty="0">
                  <a:latin typeface="Comic Sans MS" panose="030F0702030302020204" pitchFamily="66" charset="0"/>
                  <a:ea typeface="宋体" panose="02010600030101010101" pitchFamily="2" charset="-122"/>
                </a:rPr>
                <a:t>运动员的速度：</a:t>
              </a:r>
            </a:p>
          </p:txBody>
        </p:sp>
      </p:grpSp>
      <p:grpSp>
        <p:nvGrpSpPr>
          <p:cNvPr id="3" name="Group 7"/>
          <p:cNvGrpSpPr/>
          <p:nvPr/>
        </p:nvGrpSpPr>
        <p:grpSpPr>
          <a:xfrm>
            <a:off x="1919288" y="3068638"/>
            <a:ext cx="7897812" cy="877887"/>
            <a:chOff x="0" y="0"/>
            <a:chExt cx="4975" cy="553"/>
          </a:xfrm>
        </p:grpSpPr>
        <p:sp>
          <p:nvSpPr>
            <p:cNvPr id="23559" name="Text Box 8"/>
            <p:cNvSpPr txBox="1"/>
            <p:nvPr/>
          </p:nvSpPr>
          <p:spPr>
            <a:xfrm>
              <a:off x="0" y="46"/>
              <a:ext cx="1501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>
                <a:spcBef>
                  <a:spcPct val="50000"/>
                </a:spcBef>
                <a:buFont typeface="Cambria" panose="02040503050406030204"/>
                <a:buNone/>
              </a:pPr>
              <a:r>
                <a:rPr lang="zh-CN" altLang="en-US" sz="2800" b="1" dirty="0">
                  <a:latin typeface="Comic Sans MS" panose="030F0702030302020204" pitchFamily="66" charset="0"/>
                  <a:ea typeface="宋体" panose="02010600030101010101" pitchFamily="2" charset="-122"/>
                </a:rPr>
                <a:t>汽车的速度：</a:t>
              </a:r>
            </a:p>
          </p:txBody>
        </p:sp>
        <p:graphicFrame>
          <p:nvGraphicFramePr>
            <p:cNvPr id="23560" name="Object 9"/>
            <p:cNvGraphicFramePr>
              <a:graphicFrameLocks/>
            </p:cNvGraphicFramePr>
            <p:nvPr/>
          </p:nvGraphicFramePr>
          <p:xfrm>
            <a:off x="1636" y="0"/>
            <a:ext cx="3339" cy="553"/>
          </p:xfrm>
          <a:graphic>
            <a:graphicData uri="http://schemas.openxmlformats.org/presentationml/2006/ole">
              <p:oleObj spid="_x0000_s37889" r:id="rId4" imgW="2197100" imgH="431800" progId="Equation.3">
                <p:embed/>
              </p:oleObj>
            </a:graphicData>
          </a:graphic>
        </p:graphicFrame>
      </p:grpSp>
      <p:sp>
        <p:nvSpPr>
          <p:cNvPr id="14346" name="Text Box 10"/>
          <p:cNvSpPr txBox="1"/>
          <p:nvPr/>
        </p:nvSpPr>
        <p:spPr>
          <a:xfrm>
            <a:off x="2003425" y="1484313"/>
            <a:ext cx="1789113" cy="58356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  <a:buFont typeface="Cambria" panose="02040503050406030204"/>
              <a:buNone/>
            </a:pPr>
            <a:r>
              <a:rPr lang="zh-CN" altLang="en-US" sz="3200" b="1" dirty="0">
                <a:latin typeface="Times New Roman" panose="02020603050405020304" pitchFamily="18" charset="0"/>
                <a:ea typeface="宋体" panose="02010600030101010101" pitchFamily="2" charset="-122"/>
              </a:rPr>
              <a:t>解：</a:t>
            </a:r>
          </a:p>
        </p:txBody>
      </p:sp>
    </p:spTree>
  </p:cSld>
  <p:clrMapOvr>
    <a:masterClrMapping/>
  </p:clrMapOvr>
  <p:transition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14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/>
      <p:bldP spid="1434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0"/>
            <a:ext cx="8743949" cy="1406525"/>
          </a:xfrm>
          <a:noFill/>
          <a:ln>
            <a:noFill/>
          </a:ln>
          <a:effectLst/>
          <a:sp3d prstMaterial="plastic"/>
        </p:spPr>
        <p:txBody>
          <a:bodyPr rtlCol="0" anchor="b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8890">
              <a:contourClr>
                <a:schemeClr val="accent3">
                  <a:shade val="5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all" spc="5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例</a:t>
            </a:r>
            <a:r>
              <a:rPr kumimoji="0" lang="en-US" altLang="zh-CN" sz="3200" b="1" i="0" u="none" strike="noStrike" kern="1200" cap="all" spc="5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3</a:t>
            </a:r>
            <a:r>
              <a:rPr kumimoji="0" lang="zh-CN" altLang="en-US" sz="3200" b="1" i="0" u="none" strike="noStrike" kern="1200" cap="all" spc="5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：</a:t>
            </a:r>
            <a:r>
              <a:rPr kumimoji="0" lang="zh-CN" altLang="en-US" sz="2800" b="1" i="0" u="none" strike="noStrike" kern="1200" cap="all" spc="5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飞机在</a:t>
            </a:r>
            <a:r>
              <a:rPr kumimoji="0" lang="en-US" altLang="zh-CN" sz="2800" b="1" i="0" u="none" strike="noStrike" kern="1200" cap="all" spc="50" normalizeH="0" baseline="0" noProof="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1.5H</a:t>
            </a:r>
            <a:r>
              <a:rPr kumimoji="0" lang="zh-CN" altLang="en-US" sz="2800" b="1" i="0" u="none" strike="noStrike" kern="1200" cap="all" spc="50" normalizeH="0" baseline="0" noProof="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飞行</a:t>
            </a:r>
            <a:r>
              <a:rPr kumimoji="0" lang="en-US" altLang="zh-CN" sz="2800" b="1" i="0" u="none" strike="noStrike" kern="1200" cap="all" spc="5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2700k</a:t>
            </a:r>
            <a:r>
              <a:rPr kumimoji="0" lang="zh-CN" altLang="en-US" sz="2800" b="1" i="0" u="none" strike="noStrike" kern="1200" cap="all" spc="5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ｍ，子弹在</a:t>
            </a:r>
            <a:r>
              <a:rPr kumimoji="0" lang="en-US" altLang="zh-CN" sz="2800" b="1" i="0" u="none" strike="noStrike" kern="1200" cap="all" spc="5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2</a:t>
            </a:r>
            <a:r>
              <a:rPr kumimoji="0" lang="zh-CN" altLang="en-US" sz="2800" b="1" i="0" u="none" strike="noStrike" kern="1200" cap="all" spc="5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ｓ   </a:t>
            </a:r>
            <a:br>
              <a:rPr kumimoji="0" lang="zh-CN" altLang="en-US" sz="2800" b="1" i="0" u="none" strike="noStrike" kern="1200" cap="all" spc="5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zh-CN" altLang="en-US" sz="2800" b="1" i="0" u="none" strike="noStrike" kern="1200" cap="all" spc="5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        内飞行</a:t>
            </a:r>
            <a:r>
              <a:rPr kumimoji="0" lang="en-US" altLang="zh-CN" sz="2800" b="1" i="0" u="none" strike="noStrike" kern="1200" cap="all" spc="5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1600</a:t>
            </a:r>
            <a:r>
              <a:rPr kumimoji="0" lang="zh-CN" altLang="en-US" sz="2800" b="1" i="0" u="none" strike="noStrike" kern="1200" cap="all" spc="5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ｍ，试比较它们运动的快慢．</a:t>
            </a:r>
          </a:p>
        </p:txBody>
      </p:sp>
      <p:sp>
        <p:nvSpPr>
          <p:cNvPr id="15363" name="Text Box 3"/>
          <p:cNvSpPr txBox="1"/>
          <p:nvPr/>
        </p:nvSpPr>
        <p:spPr>
          <a:xfrm>
            <a:off x="2003425" y="1484313"/>
            <a:ext cx="1789113" cy="58356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  <a:buFont typeface="Cambria" panose="02040503050406030204"/>
              <a:buNone/>
            </a:pPr>
            <a:r>
              <a:rPr lang="zh-CN" altLang="en-US" sz="3200" b="1" dirty="0">
                <a:latin typeface="Times New Roman" panose="02020603050405020304" pitchFamily="18" charset="0"/>
                <a:ea typeface="宋体" panose="02010600030101010101" pitchFamily="2" charset="-122"/>
              </a:rPr>
              <a:t>解：</a:t>
            </a:r>
          </a:p>
        </p:txBody>
      </p:sp>
      <p:sp>
        <p:nvSpPr>
          <p:cNvPr id="15364" name="Text Box 4"/>
          <p:cNvSpPr txBox="1"/>
          <p:nvPr/>
        </p:nvSpPr>
        <p:spPr>
          <a:xfrm>
            <a:off x="1992313" y="4005263"/>
            <a:ext cx="7172325" cy="58356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  <a:buFont typeface="Cambria" panose="02040503050406030204"/>
              <a:buNone/>
            </a:pPr>
            <a:r>
              <a:rPr lang="zh-CN" altLang="en-US" sz="3200" b="1" dirty="0">
                <a:latin typeface="Times New Roman" panose="02020603050405020304" pitchFamily="18" charset="0"/>
                <a:ea typeface="宋体" panose="02010600030101010101" pitchFamily="2" charset="-122"/>
              </a:rPr>
              <a:t>因为</a:t>
            </a:r>
            <a:r>
              <a:rPr lang="en-US" altLang="zh-CN" sz="3200" b="1" i="1" dirty="0">
                <a:latin typeface="Times New Roman" panose="02020603050405020304" pitchFamily="18" charset="0"/>
                <a:ea typeface="宋体" panose="02010600030101010101" pitchFamily="2" charset="-122"/>
              </a:rPr>
              <a:t>v</a:t>
            </a:r>
            <a:r>
              <a:rPr lang="en-US" altLang="zh-CN" sz="3200" b="1" baseline="-25000" dirty="0">
                <a:latin typeface="Times New Roman" panose="02020603050405020304" pitchFamily="18" charset="0"/>
                <a:ea typeface="宋体" panose="02010600030101010101" pitchFamily="2" charset="-122"/>
              </a:rPr>
              <a:t>1</a:t>
            </a:r>
            <a:r>
              <a:rPr lang="en-US" altLang="zh-CN" sz="3200" b="1" dirty="0">
                <a:latin typeface="Times New Roman" panose="02020603050405020304" pitchFamily="18" charset="0"/>
                <a:ea typeface="宋体" panose="02010600030101010101" pitchFamily="2" charset="-122"/>
              </a:rPr>
              <a:t> &lt;</a:t>
            </a:r>
            <a:r>
              <a:rPr lang="en-US" altLang="zh-CN" sz="3200" b="1" i="1" dirty="0">
                <a:latin typeface="Times New Roman" panose="02020603050405020304" pitchFamily="18" charset="0"/>
                <a:ea typeface="宋体" panose="02010600030101010101" pitchFamily="2" charset="-122"/>
              </a:rPr>
              <a:t>v</a:t>
            </a:r>
            <a:r>
              <a:rPr lang="en-US" altLang="zh-CN" sz="3200" b="1" baseline="-25000" dirty="0">
                <a:latin typeface="Times New Roman" panose="02020603050405020304" pitchFamily="18" charset="0"/>
                <a:ea typeface="宋体" panose="02010600030101010101" pitchFamily="2" charset="-122"/>
              </a:rPr>
              <a:t>2</a:t>
            </a:r>
            <a:r>
              <a:rPr lang="zh-CN" altLang="en-US" sz="3200" b="1" dirty="0">
                <a:latin typeface="Times New Roman" panose="02020603050405020304" pitchFamily="18" charset="0"/>
                <a:ea typeface="宋体" panose="02010600030101010101" pitchFamily="2" charset="-122"/>
              </a:rPr>
              <a:t>所以两者中较快的是子弹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</a:rPr>
              <a:t>．</a:t>
            </a:r>
          </a:p>
        </p:txBody>
      </p:sp>
      <p:sp>
        <p:nvSpPr>
          <p:cNvPr id="24580" name="Rectangle 5"/>
          <p:cNvSpPr/>
          <p:nvPr/>
        </p:nvSpPr>
        <p:spPr>
          <a:xfrm>
            <a:off x="5941060" y="3021013"/>
            <a:ext cx="309880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pPr algn="ctr">
              <a:buFont typeface="Cambria" panose="02040503050406030204"/>
              <a:buNone/>
            </a:pPr>
            <a:endParaRPr lang="zh-CN" altLang="en-US" dirty="0">
              <a:latin typeface="Comic Sans MS" panose="030F0702030302020204" pitchFamily="66" charset="0"/>
              <a:ea typeface="宋体" panose="02010600030101010101" pitchFamily="2" charset="-122"/>
            </a:endParaRPr>
          </a:p>
        </p:txBody>
      </p:sp>
      <p:grpSp>
        <p:nvGrpSpPr>
          <p:cNvPr id="2" name="Group 6"/>
          <p:cNvGrpSpPr/>
          <p:nvPr/>
        </p:nvGrpSpPr>
        <p:grpSpPr>
          <a:xfrm>
            <a:off x="1724025" y="2063750"/>
            <a:ext cx="7883525" cy="1006475"/>
            <a:chOff x="-134" y="-16"/>
            <a:chExt cx="4346" cy="569"/>
          </a:xfrm>
        </p:grpSpPr>
        <p:graphicFrame>
          <p:nvGraphicFramePr>
            <p:cNvPr id="24582" name="Object 7"/>
            <p:cNvGraphicFramePr>
              <a:graphicFrameLocks/>
            </p:cNvGraphicFramePr>
            <p:nvPr/>
          </p:nvGraphicFramePr>
          <p:xfrm>
            <a:off x="1029" y="-16"/>
            <a:ext cx="3183" cy="569"/>
          </p:xfrm>
          <a:graphic>
            <a:graphicData uri="http://schemas.openxmlformats.org/presentationml/2006/ole">
              <p:oleObj spid="_x0000_s38914" r:id="rId3" imgW="2234230" imgH="444307" progId="Equation.3">
                <p:embed/>
              </p:oleObj>
            </a:graphicData>
          </a:graphic>
        </p:graphicFrame>
        <p:sp>
          <p:nvSpPr>
            <p:cNvPr id="24583" name="Text Box 8"/>
            <p:cNvSpPr txBox="1"/>
            <p:nvPr/>
          </p:nvSpPr>
          <p:spPr>
            <a:xfrm>
              <a:off x="-134" y="-16"/>
              <a:ext cx="1242" cy="29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>
                <a:spcBef>
                  <a:spcPct val="50000"/>
                </a:spcBef>
                <a:buFont typeface="Cambria" panose="02040503050406030204"/>
                <a:buNone/>
              </a:pPr>
              <a:r>
                <a:rPr lang="en-US" altLang="zh-CN" sz="2800" b="1" dirty="0">
                  <a:latin typeface="Comic Sans MS" panose="030F0702030302020204" pitchFamily="66" charset="0"/>
                  <a:ea typeface="宋体" panose="02010600030101010101" pitchFamily="2" charset="-122"/>
                </a:rPr>
                <a:t> </a:t>
              </a:r>
              <a:r>
                <a:rPr lang="zh-CN" altLang="en-US" sz="2800" b="1" dirty="0">
                  <a:latin typeface="Comic Sans MS" panose="030F0702030302020204" pitchFamily="66" charset="0"/>
                  <a:ea typeface="宋体" panose="02010600030101010101" pitchFamily="2" charset="-122"/>
                </a:rPr>
                <a:t>飞机的速度：</a:t>
              </a:r>
            </a:p>
          </p:txBody>
        </p:sp>
      </p:grpSp>
      <p:grpSp>
        <p:nvGrpSpPr>
          <p:cNvPr id="3" name="Group 9"/>
          <p:cNvGrpSpPr/>
          <p:nvPr/>
        </p:nvGrpSpPr>
        <p:grpSpPr>
          <a:xfrm>
            <a:off x="1919288" y="3068638"/>
            <a:ext cx="8280400" cy="877887"/>
            <a:chOff x="0" y="0"/>
            <a:chExt cx="4887" cy="553"/>
          </a:xfrm>
        </p:grpSpPr>
        <p:sp>
          <p:nvSpPr>
            <p:cNvPr id="24585" name="Text Box 10"/>
            <p:cNvSpPr txBox="1"/>
            <p:nvPr/>
          </p:nvSpPr>
          <p:spPr>
            <a:xfrm>
              <a:off x="0" y="46"/>
              <a:ext cx="1406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>
                <a:spcBef>
                  <a:spcPct val="50000"/>
                </a:spcBef>
                <a:buFont typeface="Cambria" panose="02040503050406030204"/>
                <a:buNone/>
              </a:pPr>
              <a:r>
                <a:rPr lang="zh-CN" altLang="en-US" sz="2800" b="1" dirty="0">
                  <a:latin typeface="Comic Sans MS" panose="030F0702030302020204" pitchFamily="66" charset="0"/>
                  <a:ea typeface="宋体" panose="02010600030101010101" pitchFamily="2" charset="-122"/>
                </a:rPr>
                <a:t>子弹的速度：</a:t>
              </a:r>
            </a:p>
          </p:txBody>
        </p:sp>
        <p:graphicFrame>
          <p:nvGraphicFramePr>
            <p:cNvPr id="24586" name="Object 11"/>
            <p:cNvGraphicFramePr>
              <a:graphicFrameLocks/>
            </p:cNvGraphicFramePr>
            <p:nvPr/>
          </p:nvGraphicFramePr>
          <p:xfrm>
            <a:off x="1307" y="0"/>
            <a:ext cx="3580" cy="553"/>
          </p:xfrm>
          <a:graphic>
            <a:graphicData uri="http://schemas.openxmlformats.org/presentationml/2006/ole">
              <p:oleObj spid="_x0000_s38913" r:id="rId4" imgW="2513509" imgH="431613" progId="Equation.3">
                <p:embed/>
              </p:oleObj>
            </a:graphicData>
          </a:graphic>
        </p:graphicFrame>
      </p:grp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/>
      <p:bldP spid="1536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 sz="quarter" idx="4294967295"/>
          </p:nvPr>
        </p:nvSpPr>
        <p:spPr>
          <a:xfrm>
            <a:off x="1524000" y="188906"/>
            <a:ext cx="6870700" cy="808044"/>
          </a:xfrm>
          <a:noFill/>
          <a:ln>
            <a:noFill/>
          </a:ln>
          <a:effectLst/>
          <a:sp3d prstMaterial="plastic"/>
        </p:spPr>
        <p:txBody>
          <a:bodyPr rtlCol="0" anchor="b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8890">
              <a:contourClr>
                <a:schemeClr val="accent3">
                  <a:shade val="55000"/>
                </a:schemeClr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all" spc="5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小资料 </a:t>
            </a:r>
          </a:p>
        </p:txBody>
      </p:sp>
      <p:pic>
        <p:nvPicPr>
          <p:cNvPr id="25602" name="Picture 3" descr="客车"/>
          <p:cNvPicPr>
            <a:picLocks noGrp="1" noChangeAspect="1"/>
          </p:cNvPicPr>
          <p:nvPr>
            <p:ph sz="quarter"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7499350" y="722313"/>
            <a:ext cx="3168650" cy="2374900"/>
          </a:xfrm>
        </p:spPr>
      </p:pic>
      <p:pic>
        <p:nvPicPr>
          <p:cNvPr id="25603" name="Picture 4" descr="骑自行车"/>
          <p:cNvPicPr>
            <a:picLocks noGrp="1" noChangeAspect="1"/>
          </p:cNvPicPr>
          <p:nvPr>
            <p:ph sz="quarter" idx="4294967295"/>
          </p:nvPr>
        </p:nvPicPr>
        <p:blipFill>
          <a:blip r:embed="rId3" cstate="print"/>
          <a:stretch>
            <a:fillRect/>
          </a:stretch>
        </p:blipFill>
        <p:spPr>
          <a:xfrm>
            <a:off x="1524000" y="3794125"/>
            <a:ext cx="3024188" cy="2271713"/>
          </a:xfrm>
        </p:spPr>
      </p:pic>
      <p:pic>
        <p:nvPicPr>
          <p:cNvPr id="25604" name="Picture 5" descr="飞机"/>
          <p:cNvPicPr>
            <a:picLocks noGrp="1" noChangeAspect="1"/>
          </p:cNvPicPr>
          <p:nvPr>
            <p:ph sz="quarter" idx="4294967295"/>
          </p:nvPr>
        </p:nvPicPr>
        <p:blipFill>
          <a:blip r:embed="rId4" cstate="print"/>
          <a:stretch>
            <a:fillRect/>
          </a:stretch>
        </p:blipFill>
        <p:spPr>
          <a:xfrm>
            <a:off x="7326313" y="3789363"/>
            <a:ext cx="3341687" cy="2341562"/>
          </a:xfrm>
        </p:spPr>
      </p:pic>
      <p:pic>
        <p:nvPicPr>
          <p:cNvPr id="25605" name="Picture 6" descr="步行"/>
          <p:cNvPicPr>
            <a:picLocks noGrp="1" noChangeAspect="1"/>
          </p:cNvPicPr>
          <p:nvPr>
            <p:ph sz="quarter" idx="4294967295"/>
          </p:nvPr>
        </p:nvPicPr>
        <p:blipFill>
          <a:blip r:embed="rId5" cstate="print"/>
          <a:stretch>
            <a:fillRect/>
          </a:stretch>
        </p:blipFill>
        <p:spPr>
          <a:xfrm>
            <a:off x="1524000" y="981075"/>
            <a:ext cx="2951163" cy="2212975"/>
          </a:xfrm>
        </p:spPr>
      </p:pic>
      <p:sp>
        <p:nvSpPr>
          <p:cNvPr id="16391" name="Text Box 7"/>
          <p:cNvSpPr txBox="1"/>
          <p:nvPr/>
        </p:nvSpPr>
        <p:spPr>
          <a:xfrm>
            <a:off x="2732088" y="3232150"/>
            <a:ext cx="1708150" cy="52197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>
              <a:buFont typeface="Cambria" panose="02040503050406030204"/>
              <a:buNone/>
            </a:pPr>
            <a:r>
              <a:rPr lang="zh-CN" altLang="en-US" sz="2800" b="1" dirty="0">
                <a:latin typeface="Arial" panose="020B0604020202020204" pitchFamily="34" charset="0"/>
                <a:ea typeface="宋体" panose="02010600030101010101" pitchFamily="2" charset="-122"/>
              </a:rPr>
              <a:t>约</a:t>
            </a:r>
            <a:r>
              <a:rPr lang="en-US" altLang="zh-CN" sz="2800" b="1" dirty="0">
                <a:latin typeface="Arial" panose="020B0604020202020204" pitchFamily="34" charset="0"/>
                <a:ea typeface="宋体" panose="02010600030101010101" pitchFamily="2" charset="-122"/>
              </a:rPr>
              <a:t>1.1m/s</a:t>
            </a:r>
          </a:p>
        </p:txBody>
      </p:sp>
      <p:sp>
        <p:nvSpPr>
          <p:cNvPr id="16392" name="Text Box 8"/>
          <p:cNvSpPr txBox="1"/>
          <p:nvPr/>
        </p:nvSpPr>
        <p:spPr>
          <a:xfrm>
            <a:off x="7196138" y="3141663"/>
            <a:ext cx="1924050" cy="52197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>
              <a:buFont typeface="Cambria" panose="02040503050406030204"/>
              <a:buNone/>
            </a:pPr>
            <a:r>
              <a:rPr lang="zh-CN" altLang="en-US" sz="2800" b="1" dirty="0">
                <a:latin typeface="Arial" panose="020B0604020202020204" pitchFamily="34" charset="0"/>
                <a:ea typeface="宋体" panose="02010600030101010101" pitchFamily="2" charset="-122"/>
              </a:rPr>
              <a:t>约</a:t>
            </a:r>
            <a:r>
              <a:rPr lang="en-US" altLang="zh-CN" sz="2800" b="1" dirty="0">
                <a:latin typeface="Arial" panose="020B0604020202020204" pitchFamily="34" charset="0"/>
                <a:ea typeface="宋体" panose="02010600030101010101" pitchFamily="2" charset="-122"/>
              </a:rPr>
              <a:t>20m/s</a:t>
            </a:r>
          </a:p>
        </p:txBody>
      </p:sp>
      <p:sp>
        <p:nvSpPr>
          <p:cNvPr id="16393" name="Text Box 9"/>
          <p:cNvSpPr txBox="1"/>
          <p:nvPr/>
        </p:nvSpPr>
        <p:spPr>
          <a:xfrm>
            <a:off x="2587625" y="6135688"/>
            <a:ext cx="1924050" cy="52197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>
              <a:buFont typeface="Cambria" panose="02040503050406030204"/>
              <a:buNone/>
            </a:pPr>
            <a:r>
              <a:rPr lang="zh-CN" altLang="en-US" sz="2800" b="1" dirty="0">
                <a:latin typeface="Arial" panose="020B0604020202020204" pitchFamily="34" charset="0"/>
                <a:ea typeface="宋体" panose="02010600030101010101" pitchFamily="2" charset="-122"/>
              </a:rPr>
              <a:t>约</a:t>
            </a:r>
            <a:r>
              <a:rPr lang="en-US" altLang="zh-CN" sz="2800" b="1" dirty="0">
                <a:latin typeface="Arial" panose="020B0604020202020204" pitchFamily="34" charset="0"/>
                <a:ea typeface="宋体" panose="02010600030101010101" pitchFamily="2" charset="-122"/>
              </a:rPr>
              <a:t>5m/s</a:t>
            </a:r>
          </a:p>
        </p:txBody>
      </p:sp>
      <p:sp>
        <p:nvSpPr>
          <p:cNvPr id="16394" name="Text Box 10"/>
          <p:cNvSpPr txBox="1"/>
          <p:nvPr/>
        </p:nvSpPr>
        <p:spPr>
          <a:xfrm>
            <a:off x="7267575" y="6223000"/>
            <a:ext cx="1924050" cy="52197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>
              <a:buFont typeface="Cambria" panose="02040503050406030204"/>
              <a:buNone/>
            </a:pPr>
            <a:r>
              <a:rPr lang="zh-CN" altLang="en-US" sz="2800" b="1" dirty="0">
                <a:latin typeface="Arial" panose="020B0604020202020204" pitchFamily="34" charset="0"/>
                <a:ea typeface="宋体" panose="02010600030101010101" pitchFamily="2" charset="-122"/>
              </a:rPr>
              <a:t>约</a:t>
            </a:r>
            <a:r>
              <a:rPr lang="en-US" altLang="zh-CN" sz="2800" b="1" dirty="0">
                <a:latin typeface="Arial" panose="020B0604020202020204" pitchFamily="34" charset="0"/>
                <a:ea typeface="宋体" panose="02010600030101010101" pitchFamily="2" charset="-122"/>
              </a:rPr>
              <a:t>250m/s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1" grpId="0"/>
      <p:bldP spid="16392" grpId="0"/>
      <p:bldP spid="16393" grpId="0"/>
      <p:bldP spid="1639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258756"/>
            <a:ext cx="5175250" cy="579444"/>
          </a:xfrm>
          <a:noFill/>
          <a:ln>
            <a:noFill/>
          </a:ln>
          <a:effectLst/>
          <a:sp3d prstMaterial="plastic"/>
        </p:spPr>
        <p:txBody>
          <a:bodyPr rtlCol="0" anchor="b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8890">
              <a:contourClr>
                <a:schemeClr val="accent3">
                  <a:shade val="5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all" spc="5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+mj-lt"/>
                <a:ea typeface="黑体" panose="02010609060101010101" pitchFamily="49" charset="-122"/>
                <a:cs typeface="+mj-cs"/>
              </a:rPr>
              <a:t>想想议议，回答下面问题：</a:t>
            </a:r>
          </a:p>
        </p:txBody>
      </p:sp>
      <p:sp>
        <p:nvSpPr>
          <p:cNvPr id="26626" name="Rectangle 3"/>
          <p:cNvSpPr>
            <a:spLocks noGrp="1"/>
          </p:cNvSpPr>
          <p:nvPr>
            <p:ph type="body"/>
          </p:nvPr>
        </p:nvSpPr>
        <p:spPr>
          <a:xfrm>
            <a:off x="2746375" y="4106863"/>
            <a:ext cx="7921625" cy="1843087"/>
          </a:xfrm>
        </p:spPr>
        <p:txBody>
          <a:bodyPr wrap="square" lIns="0" tIns="0" rIns="0" bIns="0" anchor="t"/>
          <a:lstStyle/>
          <a:p>
            <a:pPr>
              <a:lnSpc>
                <a:spcPct val="80000"/>
              </a:lnSpc>
              <a:buNone/>
            </a:pPr>
            <a:endParaRPr lang="zh-CN" altLang="en-US" sz="1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80000"/>
              </a:lnSpc>
              <a:buNone/>
            </a:pP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、哪个球运动的时间比较长？</a:t>
            </a:r>
          </a:p>
          <a:p>
            <a:pPr>
              <a:lnSpc>
                <a:spcPct val="80000"/>
              </a:lnSpc>
              <a:buNone/>
            </a:pP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、哪个小球运动的速度（即运动快慢）基本保持不变？</a:t>
            </a:r>
          </a:p>
          <a:p>
            <a:pPr>
              <a:lnSpc>
                <a:spcPct val="80000"/>
              </a:lnSpc>
              <a:buNone/>
            </a:pP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、哪个小球的运动越来越快？</a:t>
            </a:r>
          </a:p>
          <a:p>
            <a:pPr>
              <a:lnSpc>
                <a:spcPct val="80000"/>
              </a:lnSpc>
              <a:buNone/>
            </a:pP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     （友情提示：两种比较快慢的方法）</a:t>
            </a:r>
          </a:p>
        </p:txBody>
      </p:sp>
      <p:pic>
        <p:nvPicPr>
          <p:cNvPr id="26627" name="Picture 4"/>
          <p:cNvPicPr>
            <a:picLocks noChangeAspect="1"/>
          </p:cNvPicPr>
          <p:nvPr/>
        </p:nvPicPr>
        <p:blipFill>
          <a:blip r:embed="rId2" cstate="print"/>
          <a:srcRect t="7997" r="3276" b="15996"/>
          <a:stretch>
            <a:fillRect/>
          </a:stretch>
        </p:blipFill>
        <p:spPr>
          <a:xfrm>
            <a:off x="2108200" y="1117600"/>
            <a:ext cx="7315200" cy="25892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6628" name="Rectangle 5"/>
          <p:cNvSpPr/>
          <p:nvPr/>
        </p:nvSpPr>
        <p:spPr>
          <a:xfrm>
            <a:off x="2371725" y="3789363"/>
            <a:ext cx="5161280" cy="39878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>
              <a:buFont typeface="Cambria" panose="02040503050406030204"/>
              <a:buNone/>
            </a:pPr>
            <a:r>
              <a:rPr lang="zh-CN" altLang="en-US" sz="2000" b="1" dirty="0">
                <a:solidFill>
                  <a:srgbClr val="FC180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注意</a:t>
            </a:r>
            <a:r>
              <a:rPr lang="en-US" altLang="zh-CN" sz="2000" b="1" dirty="0">
                <a:solidFill>
                  <a:srgbClr val="FC180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:</a:t>
            </a:r>
            <a:r>
              <a:rPr lang="zh-CN" altLang="en-US" sz="2000" b="1" dirty="0">
                <a:solidFill>
                  <a:srgbClr val="FC180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同一照片中两个球之间的时间间隔相同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152400"/>
            <a:ext cx="4097337" cy="828675"/>
          </a:xfrm>
          <a:noFill/>
          <a:ln>
            <a:noFill/>
          </a:ln>
          <a:effectLst/>
          <a:sp3d prstMaterial="plastic"/>
        </p:spPr>
        <p:txBody>
          <a:bodyPr lIns="0" tIns="0" rIns="0" bIns="0" rtlCol="0" anchor="b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8890">
              <a:contourClr>
                <a:schemeClr val="accent3">
                  <a:shade val="5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all" spc="50" normalizeH="0" baseline="0" noProof="0" dirty="0">
                <a:ln w="15875" cmpd="sng">
                  <a:solidFill>
                    <a:srgbClr val="FFFFFF"/>
                  </a:solidFill>
                  <a:prstDash val="solid"/>
                </a:ln>
                <a:solidFill>
                  <a:schemeClr val="folHlink"/>
                </a:solidFill>
                <a:effectLst>
                  <a:outerShdw blurRad="31750" dir="3600000" algn="tl" rotWithShape="0">
                    <a:srgbClr val="000000">
                      <a:alpha val="60000"/>
                    </a:srgbClr>
                  </a:outerShdw>
                </a:effectLst>
                <a:uLnTx/>
                <a:uFillTx/>
                <a:latin typeface="+mj-lt"/>
                <a:ea typeface="黑体" panose="02010609060101010101" pitchFamily="49" charset="-122"/>
                <a:cs typeface="+mj-cs"/>
              </a:rPr>
              <a:t>匀速直线运动：</a:t>
            </a:r>
          </a:p>
        </p:txBody>
      </p:sp>
      <p:sp>
        <p:nvSpPr>
          <p:cNvPr id="18435" name="Rectangle 3"/>
          <p:cNvSpPr>
            <a:spLocks noGrp="1"/>
          </p:cNvSpPr>
          <p:nvPr>
            <p:ph type="body"/>
          </p:nvPr>
        </p:nvSpPr>
        <p:spPr>
          <a:xfrm>
            <a:off x="1524000" y="909638"/>
            <a:ext cx="7993063" cy="1223962"/>
          </a:xfrm>
        </p:spPr>
        <p:txBody>
          <a:bodyPr wrap="square" anchor="t"/>
          <a:lstStyle/>
          <a:p>
            <a:r>
              <a:rPr lang="zh-CN" altLang="en-US" sz="2800" b="1" dirty="0"/>
              <a:t>物体沿着直线做快慢不变的运动运动叫做</a:t>
            </a:r>
            <a:r>
              <a:rPr lang="zh-CN" altLang="en-US" sz="2800" b="1" dirty="0">
                <a:solidFill>
                  <a:srgbClr val="FC1806"/>
                </a:solidFill>
                <a:ea typeface="黑体" panose="02010609060101010101" pitchFamily="49" charset="-122"/>
              </a:rPr>
              <a:t>匀速直线运动</a:t>
            </a:r>
            <a:r>
              <a:rPr lang="zh-CN" altLang="en-US" dirty="0"/>
              <a:t>。</a:t>
            </a:r>
          </a:p>
        </p:txBody>
      </p:sp>
      <p:sp>
        <p:nvSpPr>
          <p:cNvPr id="18436" name="Rectangle 4"/>
          <p:cNvSpPr/>
          <p:nvPr/>
        </p:nvSpPr>
        <p:spPr>
          <a:xfrm>
            <a:off x="1774825" y="1787525"/>
            <a:ext cx="8424863" cy="22453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20000"/>
              </a:spcBef>
              <a:buFont typeface="Cambria" panose="02040503050406030204"/>
              <a:buChar char="•"/>
            </a:pPr>
            <a:r>
              <a:rPr lang="zh-CN" altLang="en-US" sz="2800" b="1" dirty="0">
                <a:latin typeface="Comic Sans MS" panose="030F0702030302020204" pitchFamily="66" charset="0"/>
                <a:ea typeface="宋体" panose="02010600030101010101" pitchFamily="2" charset="-122"/>
              </a:rPr>
              <a:t>其重要特征是快慢不变和运动路线是直线即方向不变；运动的快慢不变即在任何相等的时间内通过的路程都相等。两者缺一不可。简而言之，匀速直线运动是运动状态不变化的运动，是最简单也是最理想的一种机械运动</a:t>
            </a:r>
            <a:r>
              <a:rPr lang="zh-CN" altLang="en-US" sz="2800" dirty="0">
                <a:latin typeface="Comic Sans MS" panose="030F0702030302020204" pitchFamily="66" charset="0"/>
                <a:ea typeface="宋体" panose="02010600030101010101" pitchFamily="2" charset="-122"/>
              </a:rPr>
              <a:t>。</a:t>
            </a:r>
          </a:p>
        </p:txBody>
      </p:sp>
      <p:sp>
        <p:nvSpPr>
          <p:cNvPr id="18437" name="Rectangle 5"/>
          <p:cNvSpPr/>
          <p:nvPr/>
        </p:nvSpPr>
        <p:spPr>
          <a:xfrm>
            <a:off x="1703388" y="3752850"/>
            <a:ext cx="2376487" cy="828675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 anchor="b"/>
          <a:lstStyle/>
          <a:p>
            <a:pPr algn="ctr">
              <a:buFont typeface="Cambria" panose="02040503050406030204"/>
              <a:buNone/>
            </a:pPr>
            <a:r>
              <a:rPr lang="zh-CN" altLang="en-US" sz="3600" b="1" dirty="0">
                <a:solidFill>
                  <a:schemeClr val="folHlink"/>
                </a:solidFill>
                <a:latin typeface="Comic Sans MS" panose="030F0702030302020204" pitchFamily="66" charset="0"/>
                <a:ea typeface="黑体" panose="02010609060101010101" pitchFamily="49" charset="-122"/>
              </a:rPr>
              <a:t>平均速度：</a:t>
            </a:r>
          </a:p>
        </p:txBody>
      </p:sp>
      <p:grpSp>
        <p:nvGrpSpPr>
          <p:cNvPr id="2" name="Group 6"/>
          <p:cNvGrpSpPr/>
          <p:nvPr/>
        </p:nvGrpSpPr>
        <p:grpSpPr>
          <a:xfrm>
            <a:off x="3648075" y="3933825"/>
            <a:ext cx="6840538" cy="1311276"/>
            <a:chOff x="0" y="0"/>
            <a:chExt cx="4309" cy="826"/>
          </a:xfrm>
        </p:grpSpPr>
        <p:sp>
          <p:nvSpPr>
            <p:cNvPr id="27654" name="Text Box 7"/>
            <p:cNvSpPr txBox="1"/>
            <p:nvPr/>
          </p:nvSpPr>
          <p:spPr>
            <a:xfrm>
              <a:off x="0" y="90"/>
              <a:ext cx="4309" cy="736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>
                <a:spcBef>
                  <a:spcPct val="50000"/>
                </a:spcBef>
                <a:buFont typeface="Cambria" panose="02040503050406030204"/>
                <a:buNone/>
              </a:pPr>
              <a:r>
                <a:rPr lang="zh-CN" altLang="en-US" sz="2800" b="1" dirty="0">
                  <a:latin typeface="Comic Sans MS" panose="030F0702030302020204" pitchFamily="66" charset="0"/>
                  <a:ea typeface="宋体" panose="02010600030101010101" pitchFamily="2" charset="-122"/>
                </a:rPr>
                <a:t>如果只做粗略的研究，可以利用      来</a:t>
              </a:r>
            </a:p>
            <a:p>
              <a:pPr>
                <a:spcBef>
                  <a:spcPct val="50000"/>
                </a:spcBef>
                <a:buFont typeface="Cambria" panose="02040503050406030204"/>
                <a:buNone/>
              </a:pPr>
              <a:r>
                <a:rPr lang="zh-CN" altLang="en-US" sz="2800" b="1" dirty="0">
                  <a:latin typeface="Comic Sans MS" panose="030F0702030302020204" pitchFamily="66" charset="0"/>
                  <a:ea typeface="宋体" panose="02010600030101010101" pitchFamily="2" charset="-122"/>
                </a:rPr>
                <a:t>计算，这样算出来的速度叫做</a:t>
              </a:r>
              <a:r>
                <a:rPr lang="zh-CN" altLang="en-US" sz="2800" b="1" dirty="0">
                  <a:solidFill>
                    <a:schemeClr val="tx2"/>
                  </a:solidFill>
                  <a:latin typeface="Comic Sans MS" panose="030F0702030302020204" pitchFamily="66" charset="0"/>
                  <a:ea typeface="黑体" panose="02010609060101010101" pitchFamily="49" charset="-122"/>
                </a:rPr>
                <a:t>平均速度</a:t>
              </a:r>
              <a:r>
                <a:rPr lang="zh-CN" altLang="en-US" sz="2800" b="1" dirty="0">
                  <a:latin typeface="Comic Sans MS" panose="030F0702030302020204" pitchFamily="66" charset="0"/>
                  <a:ea typeface="宋体" panose="02010600030101010101" pitchFamily="2" charset="-122"/>
                </a:rPr>
                <a:t>。</a:t>
              </a:r>
            </a:p>
          </p:txBody>
        </p:sp>
        <p:pic>
          <p:nvPicPr>
            <p:cNvPr id="27655" name="Picture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20" y="0"/>
              <a:ext cx="544" cy="544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8441" name="Text Box 9"/>
          <p:cNvSpPr txBox="1"/>
          <p:nvPr/>
        </p:nvSpPr>
        <p:spPr>
          <a:xfrm>
            <a:off x="3575050" y="5241925"/>
            <a:ext cx="6481763" cy="107632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  <a:buFont typeface="Cambria" panose="02040503050406030204"/>
              <a:buNone/>
            </a:pPr>
            <a:r>
              <a:rPr lang="zh-CN" altLang="en-US" sz="3200" b="1" dirty="0">
                <a:solidFill>
                  <a:schemeClr val="tx2"/>
                </a:solidFill>
                <a:latin typeface="Comic Sans MS" panose="030F0702030302020204" pitchFamily="66" charset="0"/>
                <a:ea typeface="华文新魏" pitchFamily="2" charset="-122"/>
              </a:rPr>
              <a:t>注：讲平均速度时，必须指明是某段时间或某段路程内的平均速度。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20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10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6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18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1" dur="2000" fill="hold"/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2" dur="2000" fill="hold"/>
                                        <p:tgtEl>
                                          <p:spTgt spid="184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3" dur="2000" fill="hold"/>
                                        <p:tgtEl>
                                          <p:spTgt spid="184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/>
      <p:bldP spid="18436" grpId="0"/>
      <p:bldP spid="18437" grpId="0"/>
      <p:bldP spid="18441" grpId="0"/>
      <p:bldP spid="18441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ext Box 2"/>
          <p:cNvSpPr txBox="1"/>
          <p:nvPr/>
        </p:nvSpPr>
        <p:spPr>
          <a:xfrm>
            <a:off x="1847850" y="404813"/>
            <a:ext cx="7632700" cy="15684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  <a:buFont typeface="Cambria" panose="02040503050406030204"/>
              <a:buNone/>
            </a:pPr>
            <a:r>
              <a:rPr lang="zh-CN" altLang="en-US" sz="3200" b="1" dirty="0">
                <a:latin typeface="Comic Sans MS" panose="030F0702030302020204" pitchFamily="66" charset="0"/>
                <a:ea typeface="宋体" panose="02010600030101010101" pitchFamily="2" charset="-122"/>
              </a:rPr>
              <a:t>思考</a:t>
            </a:r>
            <a:r>
              <a:rPr lang="en-US" altLang="zh-CN" sz="3200" b="1" dirty="0">
                <a:latin typeface="Comic Sans MS" panose="030F0702030302020204" pitchFamily="66" charset="0"/>
                <a:ea typeface="宋体" panose="02010600030101010101" pitchFamily="2" charset="-122"/>
              </a:rPr>
              <a:t>:</a:t>
            </a:r>
            <a:r>
              <a:rPr lang="zh-CN" altLang="en-US" sz="3200" b="1" dirty="0">
                <a:latin typeface="Comic Sans MS" panose="030F0702030302020204" pitchFamily="66" charset="0"/>
                <a:ea typeface="宋体" panose="02010600030101010101" pitchFamily="2" charset="-122"/>
              </a:rPr>
              <a:t>龟兔赛跑的故事大家都应该记得，那么在整个路程中，是乌龟的平均速度大，还是兔子的平均速度大？</a:t>
            </a:r>
          </a:p>
        </p:txBody>
      </p:sp>
      <p:pic>
        <p:nvPicPr>
          <p:cNvPr id="28674" name="Picture 3" descr="01200691813142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24338" y="2205038"/>
            <a:ext cx="3889375" cy="329723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circl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333374"/>
            <a:ext cx="7634287" cy="755650"/>
          </a:xfrm>
          <a:noFill/>
          <a:ln>
            <a:noFill/>
          </a:ln>
          <a:effectLst/>
          <a:sp3d prstMaterial="plastic"/>
        </p:spPr>
        <p:txBody>
          <a:bodyPr rtlCol="0" anchor="b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8890">
              <a:contourClr>
                <a:schemeClr val="accent3">
                  <a:shade val="55000"/>
                </a:schemeClr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all" spc="5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速度大小的另一种比较方法</a:t>
            </a:r>
            <a:r>
              <a:rPr kumimoji="0" lang="en-US" altLang="zh-CN" sz="3200" b="1" i="0" u="none" strike="noStrike" kern="1200" cap="all" spc="5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----</a:t>
            </a:r>
            <a:r>
              <a:rPr kumimoji="0" lang="zh-CN" altLang="en-US" sz="3200" b="1" i="0" u="none" strike="noStrike" kern="1200" cap="all" spc="5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图像法</a:t>
            </a:r>
          </a:p>
        </p:txBody>
      </p:sp>
      <p:sp>
        <p:nvSpPr>
          <p:cNvPr id="29698" name="Text Box 3"/>
          <p:cNvSpPr txBox="1"/>
          <p:nvPr/>
        </p:nvSpPr>
        <p:spPr>
          <a:xfrm>
            <a:off x="1847850" y="1125538"/>
            <a:ext cx="7467600" cy="121094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lnSpc>
                <a:spcPct val="130000"/>
              </a:lnSpc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zh-CN" altLang="en-US" sz="2800" b="1" dirty="0">
                <a:solidFill>
                  <a:srgbClr val="FC1806"/>
                </a:solidFill>
                <a:latin typeface="Times New Roman" panose="02020603050405020304" pitchFamily="18" charset="0"/>
                <a:ea typeface="楷体_GB2312" pitchFamily="49" charset="-122"/>
              </a:rPr>
              <a:t>    思考：</a:t>
            </a:r>
            <a:r>
              <a:rPr lang="zh-CN" altLang="en-US" sz="2800" b="1" dirty="0">
                <a:latin typeface="Times New Roman" panose="02020603050405020304" pitchFamily="18" charset="0"/>
                <a:ea typeface="楷体_GB2312" pitchFamily="49" charset="-122"/>
              </a:rPr>
              <a:t>如图所示甲、乙两物体的</a:t>
            </a:r>
            <a:r>
              <a:rPr lang="en-US" altLang="zh-CN" sz="2800" b="1" dirty="0">
                <a:latin typeface="Times New Roman" panose="02020603050405020304" pitchFamily="18" charset="0"/>
                <a:ea typeface="楷体_GB2312" pitchFamily="49" charset="-122"/>
              </a:rPr>
              <a:t>s-t</a:t>
            </a:r>
            <a:r>
              <a:rPr lang="zh-CN" altLang="en-US" sz="2800" b="1" dirty="0">
                <a:latin typeface="Times New Roman" panose="02020603050405020304" pitchFamily="18" charset="0"/>
                <a:ea typeface="楷体_GB2312" pitchFamily="49" charset="-122"/>
              </a:rPr>
              <a:t>图象；谁运动得比较快？</a:t>
            </a:r>
          </a:p>
        </p:txBody>
      </p:sp>
      <p:sp>
        <p:nvSpPr>
          <p:cNvPr id="29699" name="Line 4"/>
          <p:cNvSpPr/>
          <p:nvPr/>
        </p:nvSpPr>
        <p:spPr>
          <a:xfrm>
            <a:off x="3290888" y="5280025"/>
            <a:ext cx="3479800" cy="1588"/>
          </a:xfrm>
          <a:prstGeom prst="line">
            <a:avLst/>
          </a:prstGeom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lg"/>
          </a:ln>
        </p:spPr>
      </p:sp>
      <p:sp>
        <p:nvSpPr>
          <p:cNvPr id="29700" name="Line 5"/>
          <p:cNvSpPr/>
          <p:nvPr/>
        </p:nvSpPr>
        <p:spPr>
          <a:xfrm flipV="1">
            <a:off x="3290888" y="2754313"/>
            <a:ext cx="1587" cy="2540000"/>
          </a:xfrm>
          <a:prstGeom prst="line">
            <a:avLst/>
          </a:prstGeom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lg"/>
          </a:ln>
        </p:spPr>
      </p:sp>
      <p:sp>
        <p:nvSpPr>
          <p:cNvPr id="29701" name="Line 6"/>
          <p:cNvSpPr/>
          <p:nvPr/>
        </p:nvSpPr>
        <p:spPr>
          <a:xfrm>
            <a:off x="3290888" y="3360738"/>
            <a:ext cx="3068637" cy="1587"/>
          </a:xfrm>
          <a:prstGeom prst="line">
            <a:avLst/>
          </a:prstGeom>
          <a:ln w="19050" cap="flat" cmpd="sng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29702" name="Line 7"/>
          <p:cNvSpPr/>
          <p:nvPr/>
        </p:nvSpPr>
        <p:spPr>
          <a:xfrm>
            <a:off x="6359525" y="3360738"/>
            <a:ext cx="1588" cy="1905000"/>
          </a:xfrm>
          <a:prstGeom prst="line">
            <a:avLst/>
          </a:prstGeom>
          <a:ln w="19050" cap="flat" cmpd="sng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29703" name="Line 8"/>
          <p:cNvSpPr/>
          <p:nvPr/>
        </p:nvSpPr>
        <p:spPr>
          <a:xfrm>
            <a:off x="4724400" y="3360738"/>
            <a:ext cx="1588" cy="1905000"/>
          </a:xfrm>
          <a:prstGeom prst="line">
            <a:avLst/>
          </a:prstGeom>
          <a:ln w="19050" cap="flat" cmpd="sng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29704" name="Line 9"/>
          <p:cNvSpPr/>
          <p:nvPr/>
        </p:nvSpPr>
        <p:spPr>
          <a:xfrm flipV="1">
            <a:off x="3290888" y="3360738"/>
            <a:ext cx="1433512" cy="190500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9705" name="Line 10"/>
          <p:cNvSpPr/>
          <p:nvPr/>
        </p:nvSpPr>
        <p:spPr>
          <a:xfrm flipV="1">
            <a:off x="3287713" y="3357563"/>
            <a:ext cx="3070225" cy="1903412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9706" name="Text Box 11"/>
          <p:cNvSpPr txBox="1"/>
          <p:nvPr/>
        </p:nvSpPr>
        <p:spPr>
          <a:xfrm>
            <a:off x="2892425" y="2376488"/>
            <a:ext cx="612775" cy="635000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 anchor="t"/>
          <a:lstStyle/>
          <a:p>
            <a:pPr algn="just">
              <a:buFont typeface="Cambria" panose="02040503050406030204"/>
              <a:buNone/>
            </a:pPr>
            <a:r>
              <a:rPr lang="en-US" altLang="zh-CN" sz="2800" dirty="0">
                <a:latin typeface="Times New Roman" panose="02020603050405020304" pitchFamily="18" charset="0"/>
                <a:ea typeface="宋体" panose="02010600030101010101" pitchFamily="2" charset="-122"/>
              </a:rPr>
              <a:t>s/m</a:t>
            </a:r>
            <a:endParaRPr lang="en-US" altLang="zh-CN" sz="2800" u="sng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9707" name="Text Box 12"/>
          <p:cNvSpPr txBox="1"/>
          <p:nvPr/>
        </p:nvSpPr>
        <p:spPr>
          <a:xfrm>
            <a:off x="4519613" y="5265738"/>
            <a:ext cx="612775" cy="463550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 anchor="t"/>
          <a:lstStyle/>
          <a:p>
            <a:pPr algn="just">
              <a:buFont typeface="Cambria" panose="02040503050406030204"/>
              <a:buNone/>
            </a:pPr>
            <a:r>
              <a:rPr lang="en-US" altLang="zh-CN" sz="2800" dirty="0">
                <a:latin typeface="Times New Roman" panose="02020603050405020304" pitchFamily="18" charset="0"/>
                <a:ea typeface="宋体" panose="02010600030101010101" pitchFamily="2" charset="-122"/>
              </a:rPr>
              <a:t>10</a:t>
            </a:r>
            <a:endParaRPr lang="en-US" altLang="zh-CN" sz="2800" u="sng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9708" name="Text Box 13"/>
          <p:cNvSpPr txBox="1"/>
          <p:nvPr/>
        </p:nvSpPr>
        <p:spPr>
          <a:xfrm>
            <a:off x="6157913" y="5265738"/>
            <a:ext cx="612775" cy="463550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 anchor="t"/>
          <a:lstStyle/>
          <a:p>
            <a:pPr algn="just">
              <a:buFont typeface="Cambria" panose="02040503050406030204"/>
              <a:buNone/>
            </a:pPr>
            <a:r>
              <a:rPr lang="en-US" altLang="zh-CN" sz="2800" dirty="0">
                <a:latin typeface="Times New Roman" panose="02020603050405020304" pitchFamily="18" charset="0"/>
                <a:ea typeface="宋体" panose="02010600030101010101" pitchFamily="2" charset="-122"/>
              </a:rPr>
              <a:t>30</a:t>
            </a:r>
            <a:endParaRPr lang="en-US" altLang="zh-CN" sz="2800" u="sng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9709" name="Text Box 14"/>
          <p:cNvSpPr txBox="1"/>
          <p:nvPr/>
        </p:nvSpPr>
        <p:spPr>
          <a:xfrm>
            <a:off x="2781300" y="3138488"/>
            <a:ext cx="614363" cy="635000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 anchor="t"/>
          <a:lstStyle/>
          <a:p>
            <a:pPr algn="just">
              <a:buFont typeface="Cambria" panose="02040503050406030204"/>
              <a:buNone/>
            </a:pPr>
            <a:r>
              <a:rPr lang="en-US" altLang="zh-CN" sz="2800" dirty="0">
                <a:latin typeface="Times New Roman" panose="02020603050405020304" pitchFamily="18" charset="0"/>
                <a:ea typeface="宋体" panose="02010600030101010101" pitchFamily="2" charset="-122"/>
              </a:rPr>
              <a:t>90</a:t>
            </a:r>
            <a:endParaRPr lang="en-US" altLang="zh-CN" sz="2800" u="sng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9710" name="Text Box 15"/>
          <p:cNvSpPr txBox="1"/>
          <p:nvPr/>
        </p:nvSpPr>
        <p:spPr>
          <a:xfrm>
            <a:off x="4006850" y="3360738"/>
            <a:ext cx="612775" cy="633412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 anchor="t"/>
          <a:lstStyle/>
          <a:p>
            <a:pPr algn="just">
              <a:buFont typeface="Cambria" panose="02040503050406030204"/>
              <a:buNone/>
            </a:pPr>
            <a:r>
              <a:rPr lang="zh-CN" altLang="en-US" sz="2800" dirty="0">
                <a:latin typeface="Times New Roman" panose="02020603050405020304" pitchFamily="18" charset="0"/>
                <a:ea typeface="宋体" panose="02010600030101010101" pitchFamily="2" charset="-122"/>
              </a:rPr>
              <a:t>甲</a:t>
            </a:r>
            <a:endParaRPr lang="zh-CN" altLang="en-US" sz="2800" u="sng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9711" name="Text Box 16"/>
          <p:cNvSpPr txBox="1"/>
          <p:nvPr/>
        </p:nvSpPr>
        <p:spPr>
          <a:xfrm>
            <a:off x="5937250" y="3573463"/>
            <a:ext cx="612775" cy="636587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 anchor="t"/>
          <a:lstStyle/>
          <a:p>
            <a:pPr algn="just">
              <a:buFont typeface="Cambria" panose="02040503050406030204"/>
              <a:buNone/>
            </a:pPr>
            <a:r>
              <a:rPr lang="zh-CN" altLang="en-US" sz="2800" dirty="0">
                <a:latin typeface="Times New Roman" panose="02020603050405020304" pitchFamily="18" charset="0"/>
                <a:ea typeface="宋体" panose="02010600030101010101" pitchFamily="2" charset="-122"/>
              </a:rPr>
              <a:t>乙</a:t>
            </a:r>
            <a:endParaRPr lang="zh-CN" altLang="en-US" sz="2800" u="sng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9712" name="Line 17"/>
          <p:cNvSpPr/>
          <p:nvPr/>
        </p:nvSpPr>
        <p:spPr>
          <a:xfrm flipH="1">
            <a:off x="3292475" y="4341813"/>
            <a:ext cx="1431925" cy="1587"/>
          </a:xfrm>
          <a:prstGeom prst="line">
            <a:avLst/>
          </a:prstGeom>
          <a:ln w="19050" cap="flat" cmpd="sng">
            <a:solidFill>
              <a:schemeClr val="bg1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29713" name="Text Box 18"/>
          <p:cNvSpPr txBox="1"/>
          <p:nvPr/>
        </p:nvSpPr>
        <p:spPr>
          <a:xfrm>
            <a:off x="6908800" y="5011738"/>
            <a:ext cx="936625" cy="490537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 anchor="t"/>
          <a:lstStyle/>
          <a:p>
            <a:pPr algn="just">
              <a:buFont typeface="Cambria" panose="02040503050406030204"/>
              <a:buNone/>
            </a:pPr>
            <a:r>
              <a:rPr lang="en-US" altLang="zh-CN" sz="2800" dirty="0">
                <a:latin typeface="Times New Roman" panose="02020603050405020304" pitchFamily="18" charset="0"/>
                <a:ea typeface="宋体" panose="02010600030101010101" pitchFamily="2" charset="-122"/>
              </a:rPr>
              <a:t>t/s</a:t>
            </a:r>
            <a:endParaRPr lang="en-US" altLang="zh-CN" sz="2800" u="sng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grpSp>
        <p:nvGrpSpPr>
          <p:cNvPr id="2" name="Group 19"/>
          <p:cNvGrpSpPr/>
          <p:nvPr/>
        </p:nvGrpSpPr>
        <p:grpSpPr>
          <a:xfrm>
            <a:off x="4829175" y="2613025"/>
            <a:ext cx="4598988" cy="1285875"/>
            <a:chOff x="0" y="0"/>
            <a:chExt cx="2897" cy="810"/>
          </a:xfrm>
        </p:grpSpPr>
        <p:grpSp>
          <p:nvGrpSpPr>
            <p:cNvPr id="29715" name="Group 20"/>
            <p:cNvGrpSpPr/>
            <p:nvPr/>
          </p:nvGrpSpPr>
          <p:grpSpPr>
            <a:xfrm>
              <a:off x="1178" y="287"/>
              <a:ext cx="1719" cy="523"/>
              <a:chOff x="0" y="0"/>
              <a:chExt cx="1719" cy="523"/>
            </a:xfrm>
          </p:grpSpPr>
          <p:sp>
            <p:nvSpPr>
              <p:cNvPr id="29716" name="Text Box 21"/>
              <p:cNvSpPr txBox="1"/>
              <p:nvPr/>
            </p:nvSpPr>
            <p:spPr>
              <a:xfrm>
                <a:off x="621" y="0"/>
                <a:ext cx="1098" cy="523"/>
              </a:xfrm>
              <a:prstGeom prst="rect">
                <a:avLst/>
              </a:prstGeom>
              <a:noFill/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t">
                <a:spAutoFit/>
              </a:bodyPr>
              <a:lstStyle/>
              <a:p>
                <a:pPr>
                  <a:spcBef>
                    <a:spcPct val="50000"/>
                  </a:spcBef>
                  <a:buFont typeface="Cambria" panose="02040503050406030204"/>
                  <a:buNone/>
                </a:pPr>
                <a:r>
                  <a:rPr lang="zh-CN" altLang="en-US" sz="2400" b="1" dirty="0">
                    <a:latin typeface="Times New Roman" panose="02020603050405020304" pitchFamily="18" charset="0"/>
                    <a:ea typeface="宋体" panose="02010600030101010101" pitchFamily="2" charset="-122"/>
                  </a:rPr>
                  <a:t>此运动为匀速直线运动</a:t>
                </a:r>
              </a:p>
            </p:txBody>
          </p:sp>
          <p:sp>
            <p:nvSpPr>
              <p:cNvPr id="29717" name="Line 22"/>
              <p:cNvSpPr/>
              <p:nvPr/>
            </p:nvSpPr>
            <p:spPr>
              <a:xfrm flipH="1">
                <a:off x="0" y="243"/>
                <a:ext cx="594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</p:sp>
        </p:grpSp>
        <p:sp>
          <p:nvSpPr>
            <p:cNvPr id="29718" name="未知"/>
            <p:cNvSpPr/>
            <p:nvPr/>
          </p:nvSpPr>
          <p:spPr>
            <a:xfrm>
              <a:off x="0" y="0"/>
              <a:ext cx="1769" cy="514"/>
            </a:xfrm>
            <a:custGeom>
              <a:avLst/>
              <a:gdLst/>
              <a:ahLst/>
              <a:cxnLst>
                <a:cxn ang="0">
                  <a:pos x="1769" y="514"/>
                </a:cxn>
                <a:cxn ang="0">
                  <a:pos x="1224" y="15"/>
                </a:cxn>
                <a:cxn ang="0">
                  <a:pos x="0" y="423"/>
                </a:cxn>
              </a:cxnLst>
              <a:rect l="0" t="0" r="0" b="0"/>
              <a:pathLst>
                <a:path w="1769" h="514">
                  <a:moveTo>
                    <a:pt x="1769" y="514"/>
                  </a:moveTo>
                  <a:cubicBezTo>
                    <a:pt x="1644" y="272"/>
                    <a:pt x="1519" y="30"/>
                    <a:pt x="1224" y="15"/>
                  </a:cubicBezTo>
                  <a:cubicBezTo>
                    <a:pt x="929" y="0"/>
                    <a:pt x="464" y="211"/>
                    <a:pt x="0" y="423"/>
                  </a:cubicBez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</p:grp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Text Box 4"/>
          <p:cNvSpPr txBox="1"/>
          <p:nvPr/>
        </p:nvSpPr>
        <p:spPr>
          <a:xfrm>
            <a:off x="1992313" y="260350"/>
            <a:ext cx="6697662" cy="92202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5400" b="1" dirty="0">
                <a:solidFill>
                  <a:srgbClr val="6600FF"/>
                </a:solidFill>
                <a:latin typeface="Comic Sans MS" panose="030F0702030302020204" pitchFamily="66" charset="0"/>
                <a:ea typeface="隶书" pitchFamily="49" charset="-122"/>
              </a:rPr>
              <a:t>你学到了什么？</a:t>
            </a:r>
          </a:p>
        </p:txBody>
      </p:sp>
      <p:pic>
        <p:nvPicPr>
          <p:cNvPr id="30722" name="Picture 6" descr="2009412213325665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543925" y="260350"/>
            <a:ext cx="1584325" cy="11318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487" name="Text Box 7"/>
          <p:cNvSpPr txBox="1"/>
          <p:nvPr/>
        </p:nvSpPr>
        <p:spPr>
          <a:xfrm>
            <a:off x="2063750" y="1341432"/>
            <a:ext cx="7559675" cy="95313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  <a:scene3d>
              <a:camera prst="orthographicFront"/>
              <a:lightRig rig="threePt" dir="t"/>
            </a:scene3d>
          </a:bodyPr>
          <a:lstStyle/>
          <a:p>
            <a:pPr>
              <a:spcBef>
                <a:spcPct val="50000"/>
              </a:spcBef>
            </a:pPr>
            <a:r>
              <a:rPr lang="en-US" altLang="zh-CN" b="1" noProof="1">
                <a:solidFill>
                  <a:srgbClr val="1602AE"/>
                </a:solidFill>
                <a:latin typeface="Comic Sans MS" panose="030F0702030302020204" pitchFamily="66" charset="0"/>
                <a:ea typeface="宋体" panose="02010600030101010101" pitchFamily="2" charset="-122"/>
                <a:cs typeface="+mn-ea"/>
              </a:rPr>
              <a:t>★</a:t>
            </a:r>
            <a:r>
              <a:rPr lang="zh-CN" altLang="en-US" sz="2800" b="1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  <a:ea typeface="宋体" panose="02010600030101010101" pitchFamily="2" charset="-122"/>
                <a:cs typeface="+mn-ea"/>
              </a:rPr>
              <a:t>比较快慢：相同时间比路程或相同路程比时间</a:t>
            </a:r>
            <a:endParaRPr lang="zh-CN" altLang="en-US" sz="2800" b="1" noProof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omic Sans MS" panose="030F0702030302020204" pitchFamily="66" charset="0"/>
              <a:ea typeface="宋体" panose="02010600030101010101" pitchFamily="2" charset="-122"/>
            </a:endParaRPr>
          </a:p>
        </p:txBody>
      </p:sp>
      <p:sp>
        <p:nvSpPr>
          <p:cNvPr id="20488" name="Text Box 8"/>
          <p:cNvSpPr txBox="1"/>
          <p:nvPr/>
        </p:nvSpPr>
        <p:spPr>
          <a:xfrm>
            <a:off x="2063750" y="2060575"/>
            <a:ext cx="7488238" cy="6451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b="1" dirty="0">
                <a:solidFill>
                  <a:schemeClr val="bg1"/>
                </a:solidFill>
                <a:latin typeface="Comic Sans MS" panose="030F0702030302020204" pitchFamily="66" charset="0"/>
                <a:ea typeface="宋体" panose="02010600030101010101" pitchFamily="2" charset="-122"/>
              </a:rPr>
              <a:t>★</a:t>
            </a:r>
            <a:r>
              <a:rPr lang="zh-CN" altLang="en-US" sz="3600" b="1" dirty="0">
                <a:solidFill>
                  <a:srgbClr val="6600FF"/>
                </a:solidFill>
                <a:latin typeface="Comic Sans MS" panose="030F0702030302020204" pitchFamily="66" charset="0"/>
                <a:ea typeface="楷体_GB2312" pitchFamily="49" charset="-122"/>
              </a:rPr>
              <a:t>速度是表示物体运动快慢的物理量</a:t>
            </a:r>
          </a:p>
        </p:txBody>
      </p:sp>
      <p:sp>
        <p:nvSpPr>
          <p:cNvPr id="20489" name="Text Box 9"/>
          <p:cNvSpPr txBox="1"/>
          <p:nvPr/>
        </p:nvSpPr>
        <p:spPr>
          <a:xfrm>
            <a:off x="2135188" y="2997200"/>
            <a:ext cx="7200900" cy="58356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3200" b="1" dirty="0">
                <a:solidFill>
                  <a:srgbClr val="1602AE"/>
                </a:solidFill>
                <a:latin typeface="Comic Sans MS" panose="030F0702030302020204" pitchFamily="66" charset="0"/>
                <a:ea typeface="宋体" panose="02010600030101010101" pitchFamily="2" charset="-122"/>
              </a:rPr>
              <a:t>★</a:t>
            </a:r>
            <a:r>
              <a:rPr lang="zh-CN" altLang="en-US" sz="3200" b="1" dirty="0">
                <a:solidFill>
                  <a:srgbClr val="FF0000"/>
                </a:solidFill>
                <a:latin typeface="Comic Sans MS" panose="030F0702030302020204" pitchFamily="66" charset="0"/>
                <a:ea typeface="宋体" panose="02010600030101010101" pitchFamily="2" charset="-122"/>
              </a:rPr>
              <a:t>速度等于物体单位时间内通过的路程</a:t>
            </a:r>
          </a:p>
        </p:txBody>
      </p:sp>
      <p:grpSp>
        <p:nvGrpSpPr>
          <p:cNvPr id="20496" name="Group 16"/>
          <p:cNvGrpSpPr/>
          <p:nvPr/>
        </p:nvGrpSpPr>
        <p:grpSpPr>
          <a:xfrm>
            <a:off x="2135188" y="3495675"/>
            <a:ext cx="4537075" cy="1345915"/>
            <a:chOff x="521" y="1838"/>
            <a:chExt cx="2858" cy="849"/>
          </a:xfrm>
        </p:grpSpPr>
        <p:sp>
          <p:nvSpPr>
            <p:cNvPr id="30730" name="Text Box 10"/>
            <p:cNvSpPr txBox="1"/>
            <p:nvPr/>
          </p:nvSpPr>
          <p:spPr>
            <a:xfrm>
              <a:off x="521" y="2115"/>
              <a:ext cx="1724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  <a:scene3d>
                <a:camera prst="orthographicFront"/>
                <a:lightRig rig="threePt" dir="t"/>
              </a:scene3d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 noProof="1">
                  <a:latin typeface="Comic Sans MS" panose="030F0702030302020204" pitchFamily="66" charset="0"/>
                  <a:ea typeface="宋体" panose="02010600030101010101" pitchFamily="2" charset="-122"/>
                  <a:cs typeface="+mn-ea"/>
                </a:rPr>
                <a:t>★</a:t>
              </a:r>
              <a:r>
                <a:rPr lang="zh-CN" altLang="en-US" sz="2800" b="1" noProof="1"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Comic Sans MS" panose="030F0702030302020204" pitchFamily="66" charset="0"/>
                  <a:ea typeface="宋体" panose="02010600030101010101" pitchFamily="2" charset="-122"/>
                  <a:cs typeface="+mn-ea"/>
                </a:rPr>
                <a:t>速度计算公式</a:t>
              </a:r>
              <a:r>
                <a:rPr lang="zh-CN" altLang="en-US" sz="2800" noProof="1"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Comic Sans MS" panose="030F0702030302020204" pitchFamily="66" charset="0"/>
                  <a:ea typeface="宋体" panose="02010600030101010101" pitchFamily="2" charset="-122"/>
                  <a:cs typeface="+mn-ea"/>
                </a:rPr>
                <a:t>：</a:t>
              </a:r>
              <a:endParaRPr lang="zh-CN" altLang="en-US" sz="2800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  <a:ea typeface="宋体" panose="02010600030101010101" pitchFamily="2" charset="-122"/>
              </a:endParaRPr>
            </a:p>
          </p:txBody>
        </p:sp>
        <p:grpSp>
          <p:nvGrpSpPr>
            <p:cNvPr id="30728" name="Group 11"/>
            <p:cNvGrpSpPr/>
            <p:nvPr/>
          </p:nvGrpSpPr>
          <p:grpSpPr>
            <a:xfrm>
              <a:off x="2154" y="1838"/>
              <a:ext cx="1225" cy="849"/>
              <a:chOff x="748" y="1328"/>
              <a:chExt cx="2495" cy="2463"/>
            </a:xfrm>
          </p:grpSpPr>
          <p:sp>
            <p:nvSpPr>
              <p:cNvPr id="30729" name="Text Box 12"/>
              <p:cNvSpPr txBox="1"/>
              <p:nvPr/>
            </p:nvSpPr>
            <p:spPr>
              <a:xfrm>
                <a:off x="748" y="2115"/>
                <a:ext cx="1452" cy="1406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zh-CN" sz="4400" dirty="0">
                    <a:latin typeface="Cataneo BT" pitchFamily="66" charset="0"/>
                    <a:ea typeface="宋体" panose="02010600030101010101" pitchFamily="2" charset="-122"/>
                  </a:rPr>
                  <a:t>v=</a:t>
                </a:r>
              </a:p>
            </p:txBody>
          </p:sp>
          <p:sp>
            <p:nvSpPr>
              <p:cNvPr id="2" name="Text Box 13"/>
              <p:cNvSpPr txBox="1"/>
              <p:nvPr/>
            </p:nvSpPr>
            <p:spPr>
              <a:xfrm>
                <a:off x="2290" y="1328"/>
                <a:ext cx="637" cy="1406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zh-CN" sz="4400" dirty="0">
                    <a:latin typeface="Cataneo BT" pitchFamily="66" charset="0"/>
                    <a:ea typeface="宋体" panose="02010600030101010101" pitchFamily="2" charset="-122"/>
                  </a:rPr>
                  <a:t>s</a:t>
                </a:r>
              </a:p>
            </p:txBody>
          </p:sp>
          <p:sp>
            <p:nvSpPr>
              <p:cNvPr id="30731" name="Line 14"/>
              <p:cNvSpPr/>
              <p:nvPr/>
            </p:nvSpPr>
            <p:spPr>
              <a:xfrm>
                <a:off x="1973" y="2568"/>
                <a:ext cx="1270" cy="0"/>
              </a:xfrm>
              <a:prstGeom prst="line">
                <a:avLst/>
              </a:prstGeom>
              <a:ln w="57150" cap="flat" cmpd="sng">
                <a:solidFill>
                  <a:srgbClr val="FF00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30732" name="Text Box 15"/>
              <p:cNvSpPr txBox="1"/>
              <p:nvPr/>
            </p:nvSpPr>
            <p:spPr>
              <a:xfrm>
                <a:off x="2200" y="2385"/>
                <a:ext cx="497" cy="1406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zh-CN" sz="4400" dirty="0">
                    <a:latin typeface="Cataneo BT" pitchFamily="66" charset="0"/>
                    <a:ea typeface="宋体" panose="02010600030101010101" pitchFamily="2" charset="-122"/>
                  </a:rPr>
                  <a:t>t</a:t>
                </a:r>
              </a:p>
            </p:txBody>
          </p:sp>
        </p:grpSp>
      </p:grpSp>
      <p:sp>
        <p:nvSpPr>
          <p:cNvPr id="20497" name="Text Box 17"/>
          <p:cNvSpPr txBox="1"/>
          <p:nvPr/>
        </p:nvSpPr>
        <p:spPr>
          <a:xfrm>
            <a:off x="2063750" y="4868863"/>
            <a:ext cx="5905500" cy="58356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3200" b="1" dirty="0">
                <a:solidFill>
                  <a:srgbClr val="FFFF99"/>
                </a:solidFill>
                <a:latin typeface="Comic Sans MS" panose="030F0702030302020204" pitchFamily="66" charset="0"/>
                <a:ea typeface="宋体" panose="02010600030101010101" pitchFamily="2" charset="-122"/>
              </a:rPr>
              <a:t>★</a:t>
            </a:r>
            <a:r>
              <a:rPr lang="zh-CN" altLang="en-US" sz="3200" b="1" dirty="0">
                <a:solidFill>
                  <a:srgbClr val="1602AE"/>
                </a:solidFill>
                <a:latin typeface="Comic Sans MS" panose="030F0702030302020204" pitchFamily="66" charset="0"/>
                <a:ea typeface="宋体" panose="02010600030101010101" pitchFamily="2" charset="-122"/>
              </a:rPr>
              <a:t>速度单位：</a:t>
            </a:r>
            <a:r>
              <a:rPr lang="en-US" altLang="zh-CN" sz="3200" b="1" dirty="0">
                <a:solidFill>
                  <a:srgbClr val="1602AE"/>
                </a:solidFill>
                <a:latin typeface="Comic Sans MS" panose="030F0702030302020204" pitchFamily="66" charset="0"/>
                <a:ea typeface="宋体" panose="02010600030101010101" pitchFamily="2" charset="-122"/>
              </a:rPr>
              <a:t>m/s</a:t>
            </a:r>
            <a:r>
              <a:rPr lang="zh-CN" altLang="en-US" sz="3200" b="1" dirty="0">
                <a:solidFill>
                  <a:srgbClr val="1602AE"/>
                </a:solidFill>
                <a:latin typeface="Comic Sans MS" panose="030F0702030302020204" pitchFamily="66" charset="0"/>
                <a:ea typeface="宋体" panose="02010600030101010101" pitchFamily="2" charset="-122"/>
              </a:rPr>
              <a:t>或</a:t>
            </a:r>
            <a:r>
              <a:rPr lang="en-US" altLang="zh-CN" sz="3200" b="1" dirty="0">
                <a:solidFill>
                  <a:srgbClr val="1602AE"/>
                </a:solidFill>
                <a:latin typeface="Comic Sans MS" panose="030F0702030302020204" pitchFamily="66" charset="0"/>
                <a:ea typeface="宋体" panose="02010600030101010101" pitchFamily="2" charset="-122"/>
              </a:rPr>
              <a:t>km/h</a:t>
            </a:r>
          </a:p>
        </p:txBody>
      </p:sp>
      <p:sp>
        <p:nvSpPr>
          <p:cNvPr id="20498" name="Text Box 18"/>
          <p:cNvSpPr txBox="1"/>
          <p:nvPr/>
        </p:nvSpPr>
        <p:spPr>
          <a:xfrm>
            <a:off x="2063750" y="5487988"/>
            <a:ext cx="7848600" cy="101473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b="1" dirty="0">
                <a:latin typeface="Comic Sans MS" panose="030F0702030302020204" pitchFamily="66" charset="0"/>
                <a:ea typeface="宋体" panose="02010600030101010101" pitchFamily="2" charset="-122"/>
              </a:rPr>
              <a:t>★</a:t>
            </a:r>
            <a:r>
              <a:rPr lang="zh-CN" altLang="en-US" sz="2400" b="1" dirty="0">
                <a:solidFill>
                  <a:srgbClr val="FF0000"/>
                </a:solidFill>
                <a:latin typeface="Comic Sans MS" panose="030F0702030302020204" pitchFamily="66" charset="0"/>
                <a:ea typeface="宋体" panose="02010600030101010101" pitchFamily="2" charset="-122"/>
              </a:rPr>
              <a:t>机械运动可分为直线运动和曲线运动</a:t>
            </a:r>
          </a:p>
          <a:p>
            <a:pPr algn="ctr">
              <a:spcBef>
                <a:spcPct val="50000"/>
              </a:spcBef>
            </a:pPr>
            <a:r>
              <a:rPr lang="zh-CN" altLang="en-US" sz="2400" b="1" dirty="0">
                <a:solidFill>
                  <a:srgbClr val="FF0000"/>
                </a:solidFill>
                <a:latin typeface="Comic Sans MS" panose="030F0702030302020204" pitchFamily="66" charset="0"/>
                <a:ea typeface="宋体" panose="02010600030101010101" pitchFamily="2" charset="-122"/>
              </a:rPr>
              <a:t>直线运动又可分为匀速直线运动和变速直线运动</a:t>
            </a: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4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4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04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204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204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204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4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4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04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04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4" grpId="0"/>
      <p:bldP spid="20487" grpId="0"/>
      <p:bldP spid="20488" grpId="0"/>
      <p:bldP spid="20489" grpId="0"/>
      <p:bldP spid="20497" grpId="0"/>
      <p:bldP spid="2049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152400"/>
            <a:ext cx="3675063" cy="1600200"/>
          </a:xfrm>
          <a:noFill/>
          <a:ln>
            <a:noFill/>
          </a:ln>
          <a:effectLst/>
          <a:sp3d prstMaterial="plastic"/>
        </p:spPr>
        <p:txBody>
          <a:bodyPr vert="horz" rtlCol="0" anchor="ctr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8890">
              <a:contourClr>
                <a:schemeClr val="accent3">
                  <a:shade val="55000"/>
                </a:schemeClr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1" i="0" u="none" strike="noStrike" kern="1200" cap="all" spc="50" normalizeH="0" baseline="0" noProof="0" dirty="0">
                <a:ln w="1587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1750" dir="3600000" algn="tl" rotWithShape="0">
                    <a:srgbClr val="000000">
                      <a:alpha val="60000"/>
                    </a:srgbClr>
                  </a:outerShdw>
                </a:effectLst>
                <a:uLnTx/>
                <a:uFillTx/>
                <a:latin typeface="+mj-lt"/>
                <a:ea typeface="隶书" pitchFamily="49" charset="-122"/>
                <a:cs typeface="+mj-cs"/>
              </a:rPr>
              <a:t>课外作业：</a:t>
            </a:r>
          </a:p>
        </p:txBody>
      </p:sp>
      <p:sp>
        <p:nvSpPr>
          <p:cNvPr id="2" name="Rectangle 3"/>
          <p:cNvSpPr>
            <a:spLocks noGrp="1"/>
          </p:cNvSpPr>
          <p:nvPr>
            <p:ph idx="1"/>
          </p:nvPr>
        </p:nvSpPr>
        <p:spPr>
          <a:xfrm>
            <a:off x="1524000" y="2492375"/>
            <a:ext cx="8459788" cy="3657600"/>
          </a:xfrm>
        </p:spPr>
        <p:txBody>
          <a:bodyPr wrap="square" anchor="t"/>
          <a:lstStyle/>
          <a:p>
            <a:pPr marL="0" indent="0" fontAlgn="auto">
              <a:buNone/>
            </a:pPr>
            <a:endParaRPr lang="zh-CN" altLang="en-US" sz="4800" b="1" strike="noStrike" noProof="1"/>
          </a:p>
          <a:p>
            <a:pPr fontAlgn="auto"/>
            <a:r>
              <a:rPr lang="en-US" altLang="zh-CN" sz="4800" b="1" strike="noStrike" noProof="1">
                <a:solidFill>
                  <a:srgbClr val="1602AE"/>
                </a:solidFill>
              </a:rPr>
              <a:t>1</a:t>
            </a:r>
            <a:r>
              <a:rPr lang="zh-CN" altLang="en-US" sz="4800" b="1" strike="noStrike" noProof="1">
                <a:solidFill>
                  <a:srgbClr val="1602AE"/>
                </a:solidFill>
              </a:rPr>
              <a:t>、测自己步行速度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Grp="1"/>
          </p:cNvSpPr>
          <p:nvPr>
            <p:ph type="body"/>
          </p:nvPr>
        </p:nvSpPr>
        <p:spPr>
          <a:xfrm>
            <a:off x="1524000" y="900113"/>
            <a:ext cx="7847013" cy="952500"/>
          </a:xfrm>
        </p:spPr>
        <p:txBody>
          <a:bodyPr wrap="square" anchor="t"/>
          <a:lstStyle/>
          <a:p>
            <a:pPr>
              <a:buNone/>
            </a:pPr>
            <a:r>
              <a:rPr lang="zh-CN" altLang="en-US" sz="4400" b="1" dirty="0">
                <a:latin typeface="黑体" panose="02010609060101010101" pitchFamily="49" charset="-122"/>
                <a:ea typeface="黑体" panose="02010609060101010101" pitchFamily="49" charset="-122"/>
              </a:rPr>
              <a:t>上节课一起学习了那些知识</a:t>
            </a:r>
          </a:p>
        </p:txBody>
      </p:sp>
      <p:pic>
        <p:nvPicPr>
          <p:cNvPr id="14338" name="Picture 3" descr="q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40000">
            <a:off x="8975725" y="620713"/>
            <a:ext cx="1081088" cy="10795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172" name="Text Box 4"/>
          <p:cNvSpPr txBox="1"/>
          <p:nvPr/>
        </p:nvSpPr>
        <p:spPr>
          <a:xfrm>
            <a:off x="2495550" y="2133600"/>
            <a:ext cx="3384550" cy="82994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>
              <a:spcBef>
                <a:spcPct val="50000"/>
              </a:spcBef>
              <a:buFont typeface="Cambria" panose="02040503050406030204"/>
              <a:buNone/>
            </a:pPr>
            <a:r>
              <a:rPr lang="zh-CN" altLang="en-US" sz="4800" b="1" dirty="0">
                <a:solidFill>
                  <a:schemeClr val="tx2"/>
                </a:solidFill>
                <a:latin typeface="Comic Sans MS" panose="030F0702030302020204" pitchFamily="66" charset="0"/>
                <a:ea typeface="华文新魏" pitchFamily="2" charset="-122"/>
              </a:rPr>
              <a:t>机械运动</a:t>
            </a:r>
          </a:p>
        </p:txBody>
      </p:sp>
      <p:sp>
        <p:nvSpPr>
          <p:cNvPr id="7173" name="Text Box 5"/>
          <p:cNvSpPr txBox="1"/>
          <p:nvPr/>
        </p:nvSpPr>
        <p:spPr>
          <a:xfrm>
            <a:off x="2711450" y="2924175"/>
            <a:ext cx="2376488" cy="82994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>
              <a:spcBef>
                <a:spcPct val="50000"/>
              </a:spcBef>
              <a:buFont typeface="Cambria" panose="02040503050406030204"/>
              <a:buNone/>
            </a:pPr>
            <a:r>
              <a:rPr lang="zh-CN" altLang="en-US" sz="4800" b="1" dirty="0">
                <a:solidFill>
                  <a:schemeClr val="tx2"/>
                </a:solidFill>
                <a:latin typeface="Comic Sans MS" panose="030F0702030302020204" pitchFamily="66" charset="0"/>
                <a:ea typeface="华文新魏" pitchFamily="2" charset="-122"/>
              </a:rPr>
              <a:t>参照物</a:t>
            </a:r>
          </a:p>
        </p:txBody>
      </p:sp>
      <p:sp>
        <p:nvSpPr>
          <p:cNvPr id="7174" name="Text Box 6"/>
          <p:cNvSpPr txBox="1"/>
          <p:nvPr/>
        </p:nvSpPr>
        <p:spPr>
          <a:xfrm>
            <a:off x="2497138" y="3789363"/>
            <a:ext cx="6335712" cy="82994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>
              <a:spcBef>
                <a:spcPct val="50000"/>
              </a:spcBef>
              <a:buFont typeface="Cambria" panose="02040503050406030204"/>
              <a:buNone/>
            </a:pPr>
            <a:r>
              <a:rPr lang="zh-CN" altLang="en-US" sz="4800" b="1" dirty="0">
                <a:solidFill>
                  <a:schemeClr val="tx2"/>
                </a:solidFill>
                <a:latin typeface="Comic Sans MS" panose="030F0702030302020204" pitchFamily="66" charset="0"/>
                <a:ea typeface="华文新魏" pitchFamily="2" charset="-122"/>
              </a:rPr>
              <a:t>运动和静止的相对性</a:t>
            </a: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2" grpId="0"/>
      <p:bldP spid="7173" grpId="0"/>
      <p:bldP spid="717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000375" y="0"/>
            <a:ext cx="5902325" cy="828675"/>
          </a:xfrm>
          <a:noFill/>
          <a:ln>
            <a:noFill/>
          </a:ln>
          <a:effectLst/>
          <a:sp3d prstMaterial="plastic"/>
        </p:spPr>
        <p:txBody>
          <a:bodyPr rtlCol="0" anchor="ctr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8890">
              <a:contourClr>
                <a:schemeClr val="accent3">
                  <a:shade val="5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300" b="0" i="0" u="none" strike="noStrike" kern="1200" cap="all" spc="5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隶书" pitchFamily="49" charset="-122"/>
                <a:ea typeface="隶书" pitchFamily="49" charset="-122"/>
                <a:cs typeface="+mj-cs"/>
              </a:rPr>
              <a:t>课堂教学小结</a:t>
            </a:r>
            <a:r>
              <a:rPr kumimoji="0" lang="zh-CN" altLang="en-US" sz="4300" b="1" i="0" u="none" strike="noStrike" kern="1200" cap="all" spc="50" normalizeH="0" baseline="0" noProof="0" dirty="0">
                <a:ln w="1587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1750" dir="3600000" algn="tl" rotWithShape="0">
                    <a:srgbClr val="000000">
                      <a:alpha val="60000"/>
                    </a:srgbClr>
                  </a:outerShdw>
                </a:effectLst>
                <a:uLnTx/>
                <a:uFillTx/>
                <a:latin typeface="隶书" pitchFamily="49" charset="-122"/>
                <a:ea typeface="隶书" pitchFamily="49" charset="-122"/>
                <a:cs typeface="+mj-cs"/>
              </a:rPr>
              <a:t> </a:t>
            </a:r>
          </a:p>
        </p:txBody>
      </p:sp>
      <p:sp>
        <p:nvSpPr>
          <p:cNvPr id="32770" name="Text Box 4"/>
          <p:cNvSpPr txBox="1"/>
          <p:nvPr/>
        </p:nvSpPr>
        <p:spPr>
          <a:xfrm>
            <a:off x="2238375" y="1843088"/>
            <a:ext cx="1625600" cy="58356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>
              <a:spcBef>
                <a:spcPct val="50000"/>
              </a:spcBef>
              <a:buFont typeface="Cambria" panose="02040503050406030204"/>
              <a:buNone/>
            </a:pPr>
            <a:r>
              <a:rPr lang="zh-CN" altLang="zh-CN" sz="32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1.</a:t>
            </a:r>
            <a:r>
              <a:rPr lang="zh-CN" altLang="en-US" sz="32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速度</a:t>
            </a:r>
          </a:p>
        </p:txBody>
      </p:sp>
      <p:sp>
        <p:nvSpPr>
          <p:cNvPr id="32771" name="Text Box 5"/>
          <p:cNvSpPr txBox="1"/>
          <p:nvPr/>
        </p:nvSpPr>
        <p:spPr>
          <a:xfrm>
            <a:off x="4079875" y="1400175"/>
            <a:ext cx="4945063" cy="52197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>
              <a:spcBef>
                <a:spcPct val="50000"/>
              </a:spcBef>
              <a:buFont typeface="Cambria" panose="02040503050406030204"/>
              <a:buNone/>
            </a:pPr>
            <a:r>
              <a:rPr lang="zh-CN" altLang="en-US" sz="2800" b="1" dirty="0">
                <a:solidFill>
                  <a:srgbClr val="0000FF"/>
                </a:solidFill>
                <a:latin typeface="Comic Sans MS" panose="030F0702030302020204" pitchFamily="66" charset="0"/>
                <a:ea typeface="宋体" panose="02010600030101010101" pitchFamily="2" charset="-122"/>
              </a:rPr>
              <a:t>速度描述物体的运动</a:t>
            </a:r>
          </a:p>
        </p:txBody>
      </p:sp>
      <p:sp>
        <p:nvSpPr>
          <p:cNvPr id="32772" name="Text Box 6"/>
          <p:cNvSpPr txBox="1"/>
          <p:nvPr/>
        </p:nvSpPr>
        <p:spPr>
          <a:xfrm>
            <a:off x="4151313" y="2289175"/>
            <a:ext cx="5364162" cy="52197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>
              <a:spcBef>
                <a:spcPct val="50000"/>
              </a:spcBef>
              <a:buFont typeface="Cambria" panose="02040503050406030204"/>
              <a:buNone/>
            </a:pPr>
            <a:r>
              <a:rPr lang="zh-CN" altLang="en-US" sz="2800" b="1" dirty="0">
                <a:solidFill>
                  <a:srgbClr val="0000FF"/>
                </a:solidFill>
                <a:latin typeface="Comic Sans MS" panose="030F0702030302020204" pitchFamily="66" charset="0"/>
                <a:ea typeface="宋体" panose="02010600030101010101" pitchFamily="2" charset="-122"/>
              </a:rPr>
              <a:t>变速直线运动中各处速度不相同</a:t>
            </a:r>
          </a:p>
        </p:txBody>
      </p:sp>
      <p:sp>
        <p:nvSpPr>
          <p:cNvPr id="32773" name="AutoShape 7"/>
          <p:cNvSpPr/>
          <p:nvPr/>
        </p:nvSpPr>
        <p:spPr>
          <a:xfrm>
            <a:off x="3792538" y="1641475"/>
            <a:ext cx="287337" cy="936625"/>
          </a:xfrm>
          <a:prstGeom prst="leftBrace">
            <a:avLst>
              <a:gd name="adj1" fmla="val 27058"/>
              <a:gd name="adj2" fmla="val 50000"/>
            </a:avLst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>
              <a:buFont typeface="Cambria" panose="02040503050406030204"/>
              <a:buNone/>
            </a:pPr>
            <a:endParaRPr lang="zh-CN" altLang="zh-CN" dirty="0">
              <a:latin typeface="Comic Sans MS" panose="030F0702030302020204" pitchFamily="66" charset="0"/>
              <a:ea typeface="宋体" panose="02010600030101010101" pitchFamily="2" charset="-122"/>
            </a:endParaRPr>
          </a:p>
        </p:txBody>
      </p:sp>
      <p:sp>
        <p:nvSpPr>
          <p:cNvPr id="32774" name="Text Box 8"/>
          <p:cNvSpPr txBox="1"/>
          <p:nvPr/>
        </p:nvSpPr>
        <p:spPr>
          <a:xfrm>
            <a:off x="2309813" y="3716338"/>
            <a:ext cx="2201862" cy="58356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>
              <a:spcBef>
                <a:spcPct val="50000"/>
              </a:spcBef>
              <a:buFont typeface="Cambria" panose="02040503050406030204"/>
              <a:buNone/>
            </a:pPr>
            <a:r>
              <a:rPr lang="zh-CN" altLang="zh-CN" sz="28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2.</a:t>
            </a:r>
            <a:r>
              <a:rPr lang="zh-CN" altLang="en-US" sz="32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速度公式</a:t>
            </a:r>
          </a:p>
        </p:txBody>
      </p:sp>
      <p:sp>
        <p:nvSpPr>
          <p:cNvPr id="32775" name="AutoShape 9"/>
          <p:cNvSpPr/>
          <p:nvPr/>
        </p:nvSpPr>
        <p:spPr>
          <a:xfrm>
            <a:off x="4511675" y="3490913"/>
            <a:ext cx="71438" cy="1152525"/>
          </a:xfrm>
          <a:prstGeom prst="leftBrace">
            <a:avLst>
              <a:gd name="adj1" fmla="val 133920"/>
              <a:gd name="adj2" fmla="val 50000"/>
            </a:avLst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>
              <a:buFont typeface="Cambria" panose="02040503050406030204"/>
              <a:buNone/>
            </a:pPr>
            <a:endParaRPr lang="zh-CN" altLang="zh-CN" dirty="0">
              <a:latin typeface="Comic Sans MS" panose="030F0702030302020204" pitchFamily="66" charset="0"/>
              <a:ea typeface="宋体" panose="02010600030101010101" pitchFamily="2" charset="-122"/>
            </a:endParaRPr>
          </a:p>
        </p:txBody>
      </p:sp>
      <p:sp>
        <p:nvSpPr>
          <p:cNvPr id="32776" name="Text Box 10"/>
          <p:cNvSpPr txBox="1"/>
          <p:nvPr/>
        </p:nvSpPr>
        <p:spPr>
          <a:xfrm>
            <a:off x="4667250" y="3113088"/>
            <a:ext cx="1368425" cy="181483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>
              <a:spcBef>
                <a:spcPct val="50000"/>
              </a:spcBef>
              <a:buFont typeface="Cambria" panose="02040503050406030204"/>
              <a:buNone/>
            </a:pPr>
            <a:r>
              <a:rPr lang="zh-CN" altLang="zh-CN" sz="2800" b="1" i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v</a:t>
            </a:r>
            <a:r>
              <a:rPr lang="zh-CN" altLang="zh-CN" sz="28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=</a:t>
            </a:r>
            <a:r>
              <a:rPr lang="zh-CN" altLang="zh-CN" sz="2800" b="1" i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s</a:t>
            </a:r>
            <a:r>
              <a:rPr lang="zh-CN" altLang="zh-CN" sz="28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/</a:t>
            </a:r>
            <a:r>
              <a:rPr lang="zh-CN" altLang="zh-CN" sz="2800" b="1" i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t</a:t>
            </a:r>
            <a:r>
              <a:rPr lang="zh-CN" altLang="zh-CN" sz="28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</a:p>
          <a:p>
            <a:pPr algn="ctr">
              <a:spcBef>
                <a:spcPct val="50000"/>
              </a:spcBef>
              <a:buFont typeface="Cambria" panose="02040503050406030204"/>
              <a:buNone/>
            </a:pPr>
            <a:r>
              <a:rPr lang="zh-CN" altLang="zh-CN" sz="2800" b="1" i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s</a:t>
            </a:r>
            <a:r>
              <a:rPr lang="zh-CN" altLang="zh-CN" sz="28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=</a:t>
            </a:r>
            <a:r>
              <a:rPr lang="zh-CN" altLang="zh-CN" sz="2800" b="1" i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vt</a:t>
            </a:r>
          </a:p>
          <a:p>
            <a:pPr algn="ctr">
              <a:spcBef>
                <a:spcPct val="50000"/>
              </a:spcBef>
              <a:buFont typeface="Cambria" panose="02040503050406030204"/>
              <a:buNone/>
            </a:pPr>
            <a:r>
              <a:rPr lang="zh-CN" altLang="zh-CN" sz="2800" b="1" i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t</a:t>
            </a:r>
            <a:r>
              <a:rPr lang="zh-CN" altLang="zh-CN" sz="28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=</a:t>
            </a:r>
            <a:r>
              <a:rPr lang="zh-CN" altLang="zh-CN" sz="2800" b="1" i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s</a:t>
            </a:r>
            <a:r>
              <a:rPr lang="zh-CN" altLang="zh-CN" sz="28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/</a:t>
            </a:r>
            <a:r>
              <a:rPr lang="zh-CN" altLang="zh-CN" sz="2800" b="1" i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v</a:t>
            </a:r>
          </a:p>
        </p:txBody>
      </p:sp>
      <p:sp>
        <p:nvSpPr>
          <p:cNvPr id="32777" name="AutoShape 11"/>
          <p:cNvSpPr/>
          <p:nvPr/>
        </p:nvSpPr>
        <p:spPr>
          <a:xfrm>
            <a:off x="5881688" y="3429000"/>
            <a:ext cx="71437" cy="1214438"/>
          </a:xfrm>
          <a:prstGeom prst="rightBrace">
            <a:avLst>
              <a:gd name="adj1" fmla="val 66583"/>
              <a:gd name="adj2" fmla="val 50000"/>
            </a:avLst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>
              <a:buFont typeface="Cambria" panose="02040503050406030204"/>
              <a:buNone/>
            </a:pPr>
            <a:endParaRPr lang="zh-CN" altLang="zh-CN" dirty="0">
              <a:latin typeface="Comic Sans MS" panose="030F0702030302020204" pitchFamily="66" charset="0"/>
              <a:ea typeface="宋体" panose="02010600030101010101" pitchFamily="2" charset="-122"/>
            </a:endParaRPr>
          </a:p>
        </p:txBody>
      </p:sp>
      <p:sp>
        <p:nvSpPr>
          <p:cNvPr id="32778" name="Text Box 12"/>
          <p:cNvSpPr txBox="1"/>
          <p:nvPr/>
        </p:nvSpPr>
        <p:spPr>
          <a:xfrm>
            <a:off x="6024563" y="3168650"/>
            <a:ext cx="4248150" cy="1814830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>
            <a:spAutoFit/>
          </a:bodyPr>
          <a:lstStyle/>
          <a:p>
            <a:pPr algn="ctr">
              <a:spcBef>
                <a:spcPct val="50000"/>
              </a:spcBef>
              <a:buFont typeface="Cambria" panose="02040503050406030204"/>
              <a:buNone/>
            </a:pPr>
            <a:r>
              <a:rPr lang="zh-CN" altLang="en-US" sz="2800" b="1" dirty="0">
                <a:solidFill>
                  <a:srgbClr val="0000FF"/>
                </a:solidFill>
                <a:latin typeface="Comic Sans MS" panose="030F0702030302020204" pitchFamily="66" charset="0"/>
                <a:ea typeface="宋体" panose="02010600030101010101" pitchFamily="2" charset="-122"/>
              </a:rPr>
              <a:t>不仅适于匀速直线运动，也适于求变速直线运动中总平均速度与总时间和总路程的关系</a:t>
            </a:r>
            <a:endParaRPr lang="zh-CN" altLang="zh-CN" sz="2800" b="1" dirty="0">
              <a:solidFill>
                <a:srgbClr val="0000FF"/>
              </a:solidFill>
              <a:latin typeface="Comic Sans MS" panose="030F0702030302020204" pitchFamily="66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435350" y="44450"/>
            <a:ext cx="4965700" cy="828675"/>
          </a:xfrm>
          <a:noFill/>
          <a:ln>
            <a:noFill/>
          </a:ln>
          <a:effectLst/>
          <a:sp3d prstMaterial="plastic"/>
        </p:spPr>
        <p:txBody>
          <a:bodyPr rtlCol="0" anchor="ctr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8890">
              <a:contourClr>
                <a:schemeClr val="accent3">
                  <a:shade val="5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300" b="0" i="0" u="none" strike="noStrike" kern="1200" cap="all" spc="5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+mj-lt"/>
                <a:ea typeface="隶书" pitchFamily="49" charset="-122"/>
                <a:cs typeface="+mj-cs"/>
              </a:rPr>
              <a:t>课后作业</a:t>
            </a:r>
          </a:p>
        </p:txBody>
      </p:sp>
      <p:sp>
        <p:nvSpPr>
          <p:cNvPr id="33794" name="Rectangle 3"/>
          <p:cNvSpPr>
            <a:spLocks noGrp="1"/>
          </p:cNvSpPr>
          <p:nvPr>
            <p:ph type="body"/>
          </p:nvPr>
        </p:nvSpPr>
        <p:spPr>
          <a:xfrm>
            <a:off x="1828800" y="1219200"/>
            <a:ext cx="7696200" cy="4360863"/>
          </a:xfrm>
        </p:spPr>
        <p:txBody>
          <a:bodyPr wrap="square" anchor="t"/>
          <a:lstStyle/>
          <a:p>
            <a:r>
              <a:rPr lang="zh-CN" altLang="en-US" b="1" dirty="0">
                <a:solidFill>
                  <a:srgbClr val="0000FF"/>
                </a:solidFill>
              </a:rPr>
              <a:t>课本“动手动脑学物理”</a:t>
            </a:r>
            <a:r>
              <a:rPr lang="zh-CN" altLang="en-US" b="1" dirty="0">
                <a:solidFill>
                  <a:srgbClr val="FF0066"/>
                </a:solidFill>
              </a:rPr>
              <a:t>（第</a:t>
            </a:r>
            <a:r>
              <a:rPr lang="en-US" altLang="zh-CN" b="1" dirty="0">
                <a:solidFill>
                  <a:srgbClr val="FF0066"/>
                </a:solidFill>
              </a:rPr>
              <a:t>3</a:t>
            </a:r>
            <a:r>
              <a:rPr lang="zh-CN" altLang="en-US" b="1" dirty="0">
                <a:solidFill>
                  <a:srgbClr val="FF0066"/>
                </a:solidFill>
              </a:rPr>
              <a:t>题）</a:t>
            </a:r>
          </a:p>
        </p:txBody>
      </p:sp>
      <p:sp>
        <p:nvSpPr>
          <p:cNvPr id="33795" name="Text Box 4"/>
          <p:cNvSpPr txBox="1"/>
          <p:nvPr/>
        </p:nvSpPr>
        <p:spPr>
          <a:xfrm>
            <a:off x="3048000" y="2438400"/>
            <a:ext cx="4876800" cy="4603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400" b="1" dirty="0">
                <a:solidFill>
                  <a:srgbClr val="6600FF"/>
                </a:solidFill>
                <a:latin typeface="Comic Sans MS" panose="030F0702030302020204" pitchFamily="66" charset="0"/>
                <a:ea typeface="宋体" panose="02010600030101010101" pitchFamily="2" charset="-122"/>
              </a:rPr>
              <a:t>写在作业本上，下晚自习交上来！</a:t>
            </a:r>
          </a:p>
        </p:txBody>
      </p:sp>
    </p:spTree>
  </p:cSld>
  <p:clrMapOvr>
    <a:masterClrMapping/>
  </p:clrMapOvr>
  <p:transition spd="slow">
    <p:pull dir="r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/>
          <p:cNvSpPr>
            <a:spLocks noGrp="1"/>
          </p:cNvSpPr>
          <p:nvPr>
            <p:ph type="body"/>
          </p:nvPr>
        </p:nvSpPr>
        <p:spPr>
          <a:xfrm>
            <a:off x="2057400" y="1981200"/>
            <a:ext cx="8229600" cy="4411663"/>
          </a:xfrm>
        </p:spPr>
        <p:txBody>
          <a:bodyPr wrap="square" anchor="t"/>
          <a:lstStyle/>
          <a:p>
            <a:r>
              <a:rPr lang="zh-CN" altLang="en-US" sz="8000" b="1" dirty="0">
                <a:solidFill>
                  <a:schemeClr val="tx2"/>
                </a:solidFill>
              </a:rPr>
              <a:t>谢</a:t>
            </a:r>
            <a:r>
              <a:rPr lang="zh-CN" altLang="en-US" sz="8000" b="1" dirty="0">
                <a:solidFill>
                  <a:srgbClr val="0000FF"/>
                </a:solidFill>
              </a:rPr>
              <a:t>谢！</a:t>
            </a:r>
            <a:r>
              <a:rPr lang="zh-CN" altLang="en-US" sz="8000" b="1" dirty="0">
                <a:solidFill>
                  <a:schemeClr val="hlink"/>
                </a:solidFill>
              </a:rPr>
              <a:t>再</a:t>
            </a:r>
            <a:r>
              <a:rPr lang="zh-CN" altLang="en-US" sz="8000" b="1" dirty="0">
                <a:solidFill>
                  <a:srgbClr val="660033"/>
                </a:solidFill>
              </a:rPr>
              <a:t>见</a:t>
            </a:r>
            <a:r>
              <a:rPr lang="zh-CN" altLang="en-US" sz="8000" b="1" dirty="0">
                <a:solidFill>
                  <a:srgbClr val="0000FF"/>
                </a:solidFill>
              </a:rPr>
              <a:t>！</a:t>
            </a:r>
          </a:p>
        </p:txBody>
      </p:sp>
    </p:spTree>
  </p:cSld>
  <p:clrMapOvr>
    <a:masterClrMapping/>
  </p:clrMapOvr>
  <p:transition spd="slow">
    <p:wheel spokes="8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33675" y="352420"/>
            <a:ext cx="7934325" cy="700088"/>
          </a:xfrm>
          <a:noFill/>
          <a:ln>
            <a:noFill/>
          </a:ln>
          <a:effectLst/>
          <a:sp3d prstMaterial="plastic"/>
        </p:spPr>
        <p:txBody>
          <a:bodyPr rtlCol="0" anchor="b"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8890">
              <a:contourClr>
                <a:schemeClr val="accent3">
                  <a:shade val="5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5100" b="1" i="0" u="none" strike="noStrike" kern="1200" cap="all" spc="5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教学目标</a:t>
            </a:r>
          </a:p>
        </p:txBody>
      </p:sp>
      <p:sp>
        <p:nvSpPr>
          <p:cNvPr id="15362" name="Rectangle 3"/>
          <p:cNvSpPr>
            <a:spLocks noGrp="1"/>
          </p:cNvSpPr>
          <p:nvPr>
            <p:ph type="body"/>
          </p:nvPr>
        </p:nvSpPr>
        <p:spPr>
          <a:xfrm>
            <a:off x="2533650" y="1412875"/>
            <a:ext cx="8134350" cy="3887788"/>
          </a:xfrm>
        </p:spPr>
        <p:txBody>
          <a:bodyPr wrap="square" anchor="t"/>
          <a:lstStyle/>
          <a:p>
            <a:r>
              <a:rPr lang="zh-CN" altLang="en-US" sz="3600" b="1" dirty="0"/>
              <a:t>能用速度描述物体的运动</a:t>
            </a:r>
          </a:p>
          <a:p>
            <a:r>
              <a:rPr lang="zh-CN" altLang="en-US" sz="3600" b="1" dirty="0"/>
              <a:t>能用速度公式进行简单的计算</a:t>
            </a:r>
          </a:p>
          <a:p>
            <a:r>
              <a:rPr lang="zh-CN" altLang="en-US" sz="3600" b="1" dirty="0"/>
              <a:t>知道匀速直线运动的概念</a:t>
            </a:r>
          </a:p>
          <a:p>
            <a:r>
              <a:rPr lang="zh-CN" altLang="en-US" sz="3600" b="1" dirty="0"/>
              <a:t>了解平均速度的概念</a:t>
            </a:r>
          </a:p>
          <a:p>
            <a:r>
              <a:rPr lang="zh-CN" altLang="en-US" sz="3600" b="1" dirty="0"/>
              <a:t>比较物体运动快慢的方法，认识速度概念在实际中的意义 </a:t>
            </a:r>
          </a:p>
        </p:txBody>
      </p:sp>
      <p:pic>
        <p:nvPicPr>
          <p:cNvPr id="15363" name="Picture 4" descr="WW_03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47850" y="333375"/>
            <a:ext cx="1216025" cy="10080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364" name="Picture 5" descr="RT_00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1873250" y="5373688"/>
            <a:ext cx="1081088" cy="9017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>
    <p:wheel spokes="8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BS00554_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9264650" y="5013325"/>
            <a:ext cx="1219200" cy="10636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6386" name="Text Box 3"/>
          <p:cNvSpPr txBox="1"/>
          <p:nvPr/>
        </p:nvSpPr>
        <p:spPr>
          <a:xfrm>
            <a:off x="1847850" y="404813"/>
            <a:ext cx="7777163" cy="7683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  <a:buFont typeface="Cambria" panose="02040503050406030204"/>
              <a:buNone/>
            </a:pPr>
            <a:r>
              <a:rPr lang="zh-CN" altLang="en-US" sz="4400" b="1" dirty="0">
                <a:latin typeface="Comic Sans MS" panose="030F0702030302020204" pitchFamily="66" charset="0"/>
                <a:ea typeface="宋体" panose="02010600030101010101" pitchFamily="2" charset="-122"/>
              </a:rPr>
              <a:t>一</a:t>
            </a:r>
            <a:r>
              <a:rPr lang="en-US" altLang="zh-CN" sz="4400" b="1" dirty="0">
                <a:latin typeface="Comic Sans MS" panose="030F0702030302020204" pitchFamily="66" charset="0"/>
                <a:ea typeface="宋体" panose="02010600030101010101" pitchFamily="2" charset="-122"/>
              </a:rPr>
              <a:t>.</a:t>
            </a:r>
            <a:r>
              <a:rPr lang="zh-CN" altLang="en-US" sz="4400" b="1" dirty="0">
                <a:latin typeface="Comic Sans MS" panose="030F0702030302020204" pitchFamily="66" charset="0"/>
                <a:ea typeface="宋体" panose="02010600030101010101" pitchFamily="2" charset="-122"/>
              </a:rPr>
              <a:t>描述物体运动快慢的方法</a:t>
            </a:r>
            <a:r>
              <a:rPr lang="en-US" altLang="zh-CN" sz="4400" b="1" dirty="0">
                <a:latin typeface="Comic Sans MS" panose="030F0702030302020204" pitchFamily="66" charset="0"/>
                <a:ea typeface="宋体" panose="02010600030101010101" pitchFamily="2" charset="-122"/>
              </a:rPr>
              <a:t>:</a:t>
            </a:r>
          </a:p>
        </p:txBody>
      </p:sp>
      <p:sp>
        <p:nvSpPr>
          <p:cNvPr id="9221" name="Text Box 5"/>
          <p:cNvSpPr txBox="1"/>
          <p:nvPr/>
        </p:nvSpPr>
        <p:spPr>
          <a:xfrm>
            <a:off x="3503613" y="4797425"/>
            <a:ext cx="6121400" cy="6451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  <a:buFont typeface="Cambria" panose="02040503050406030204"/>
              <a:buNone/>
            </a:pPr>
            <a:r>
              <a:rPr lang="en-US" altLang="zh-CN" sz="3600" b="1" dirty="0">
                <a:latin typeface="Comic Sans MS" panose="030F0702030302020204" pitchFamily="66" charset="0"/>
                <a:ea typeface="宋体" panose="02010600030101010101" pitchFamily="2" charset="-122"/>
              </a:rPr>
              <a:t>1.</a:t>
            </a:r>
            <a:r>
              <a:rPr lang="zh-CN" altLang="en-US" sz="3600" b="1" dirty="0">
                <a:latin typeface="Comic Sans MS" panose="030F0702030302020204" pitchFamily="66" charset="0"/>
                <a:ea typeface="宋体" panose="02010600030101010101" pitchFamily="2" charset="-122"/>
              </a:rPr>
              <a:t>相同时间比路程</a:t>
            </a:r>
          </a:p>
        </p:txBody>
      </p:sp>
      <p:sp>
        <p:nvSpPr>
          <p:cNvPr id="9222" name="Text Box 6"/>
          <p:cNvSpPr txBox="1"/>
          <p:nvPr/>
        </p:nvSpPr>
        <p:spPr>
          <a:xfrm>
            <a:off x="3505200" y="5445125"/>
            <a:ext cx="4103688" cy="6451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  <a:buFont typeface="Cambria" panose="02040503050406030204"/>
              <a:buNone/>
            </a:pPr>
            <a:r>
              <a:rPr lang="en-US" altLang="zh-CN" sz="3600" b="1" dirty="0">
                <a:latin typeface="Comic Sans MS" panose="030F0702030302020204" pitchFamily="66" charset="0"/>
                <a:ea typeface="宋体" panose="02010600030101010101" pitchFamily="2" charset="-122"/>
              </a:rPr>
              <a:t>2.</a:t>
            </a:r>
            <a:r>
              <a:rPr lang="zh-CN" altLang="en-US" sz="3600" b="1" dirty="0">
                <a:latin typeface="Comic Sans MS" panose="030F0702030302020204" pitchFamily="66" charset="0"/>
                <a:ea typeface="宋体" panose="02010600030101010101" pitchFamily="2" charset="-122"/>
              </a:rPr>
              <a:t>相同路程比时间</a:t>
            </a:r>
          </a:p>
        </p:txBody>
      </p:sp>
      <p:pic>
        <p:nvPicPr>
          <p:cNvPr id="16389" name="ShockwaveFlash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87713" y="1268413"/>
            <a:ext cx="5759450" cy="345598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20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1" grpId="0"/>
      <p:bldP spid="92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/>
          <p:nvPr/>
        </p:nvSpPr>
        <p:spPr>
          <a:xfrm>
            <a:off x="1631950" y="2430463"/>
            <a:ext cx="8496300" cy="137096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lnSpc>
                <a:spcPct val="13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zh-CN" altLang="en-US" sz="3200" b="1" dirty="0">
                <a:latin typeface="Times New Roman" panose="02020603050405020304" pitchFamily="18" charset="0"/>
                <a:ea typeface="楷体_GB2312" pitchFamily="49" charset="-122"/>
              </a:rPr>
              <a:t>     例</a:t>
            </a:r>
            <a:r>
              <a:rPr lang="en-US" altLang="zh-CN" sz="3200" b="1" dirty="0">
                <a:latin typeface="Times New Roman" panose="02020603050405020304" pitchFamily="18" charset="0"/>
                <a:ea typeface="楷体_GB2312" pitchFamily="49" charset="-122"/>
              </a:rPr>
              <a:t>:</a:t>
            </a:r>
            <a:r>
              <a:rPr lang="zh-CN" altLang="en-US" sz="3200" b="1" dirty="0">
                <a:latin typeface="Times New Roman" panose="02020603050405020304" pitchFamily="18" charset="0"/>
                <a:ea typeface="楷体_GB2312" pitchFamily="49" charset="-122"/>
              </a:rPr>
              <a:t>运动员用</a:t>
            </a:r>
            <a:r>
              <a:rPr lang="en-US" altLang="zh-CN" sz="3200" b="1" dirty="0">
                <a:solidFill>
                  <a:srgbClr val="FC1806"/>
                </a:solidFill>
                <a:latin typeface="Times New Roman" panose="02020603050405020304" pitchFamily="18" charset="0"/>
                <a:ea typeface="楷体_GB2312" pitchFamily="49" charset="-122"/>
              </a:rPr>
              <a:t>10s</a:t>
            </a:r>
            <a:r>
              <a:rPr lang="zh-CN" altLang="en-US" sz="3200" b="1" dirty="0">
                <a:latin typeface="Times New Roman" panose="02020603050405020304" pitchFamily="18" charset="0"/>
                <a:ea typeface="楷体_GB2312" pitchFamily="49" charset="-122"/>
              </a:rPr>
              <a:t>跑了</a:t>
            </a:r>
            <a:r>
              <a:rPr lang="en-US" altLang="zh-CN" sz="3200" b="1" dirty="0">
                <a:solidFill>
                  <a:srgbClr val="FC1806"/>
                </a:solidFill>
                <a:latin typeface="Times New Roman" panose="02020603050405020304" pitchFamily="18" charset="0"/>
                <a:ea typeface="楷体_GB2312" pitchFamily="49" charset="-122"/>
              </a:rPr>
              <a:t>100m</a:t>
            </a:r>
            <a:r>
              <a:rPr lang="zh-CN" altLang="en-US" sz="3200" b="1" dirty="0">
                <a:latin typeface="Times New Roman" panose="02020603050405020304" pitchFamily="18" charset="0"/>
                <a:ea typeface="楷体_GB2312" pitchFamily="49" charset="-122"/>
              </a:rPr>
              <a:t>，汽车在</a:t>
            </a:r>
            <a:r>
              <a:rPr lang="en-US" altLang="zh-CN" sz="3200" b="1" dirty="0">
                <a:solidFill>
                  <a:srgbClr val="FC1806"/>
                </a:solidFill>
                <a:latin typeface="Times New Roman" panose="02020603050405020304" pitchFamily="18" charset="0"/>
                <a:ea typeface="楷体_GB2312" pitchFamily="49" charset="-122"/>
              </a:rPr>
              <a:t>2h</a:t>
            </a:r>
            <a:r>
              <a:rPr lang="zh-CN" altLang="en-US" sz="3200" b="1" dirty="0">
                <a:latin typeface="Times New Roman" panose="02020603050405020304" pitchFamily="18" charset="0"/>
                <a:ea typeface="楷体_GB2312" pitchFamily="49" charset="-122"/>
              </a:rPr>
              <a:t>内行驶了</a:t>
            </a:r>
            <a:r>
              <a:rPr lang="en-US" altLang="zh-CN" sz="3200" b="1" dirty="0">
                <a:solidFill>
                  <a:srgbClr val="FC1806"/>
                </a:solidFill>
                <a:latin typeface="Times New Roman" panose="02020603050405020304" pitchFamily="18" charset="0"/>
                <a:ea typeface="楷体_GB2312" pitchFamily="49" charset="-122"/>
              </a:rPr>
              <a:t>72km</a:t>
            </a:r>
            <a:r>
              <a:rPr lang="zh-CN" altLang="en-US" sz="3200" b="1" dirty="0">
                <a:latin typeface="Times New Roman" panose="02020603050405020304" pitchFamily="18" charset="0"/>
                <a:ea typeface="楷体_GB2312" pitchFamily="49" charset="-122"/>
              </a:rPr>
              <a:t>，那运动员和汽车哪个快呢？</a:t>
            </a:r>
          </a:p>
        </p:txBody>
      </p:sp>
      <p:sp>
        <p:nvSpPr>
          <p:cNvPr id="10243" name="Text Box 3"/>
          <p:cNvSpPr txBox="1"/>
          <p:nvPr/>
        </p:nvSpPr>
        <p:spPr>
          <a:xfrm>
            <a:off x="1847850" y="3573463"/>
            <a:ext cx="8569325" cy="201104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lnSpc>
                <a:spcPct val="130000"/>
              </a:lnSpc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zh-CN" altLang="en-US" sz="3200" b="1" u="sng" dirty="0">
                <a:solidFill>
                  <a:srgbClr val="FC1806"/>
                </a:solidFill>
                <a:latin typeface="Times New Roman" panose="02020603050405020304" pitchFamily="18" charset="0"/>
                <a:ea typeface="楷体_GB2312" pitchFamily="49" charset="-122"/>
              </a:rPr>
              <a:t>    总结：</a:t>
            </a:r>
            <a:r>
              <a:rPr lang="zh-CN" altLang="en-US" sz="3200" b="1" dirty="0">
                <a:solidFill>
                  <a:srgbClr val="FC1806"/>
                </a:solidFill>
                <a:latin typeface="Times New Roman" panose="02020603050405020304" pitchFamily="18" charset="0"/>
                <a:ea typeface="楷体_GB2312" pitchFamily="49" charset="-122"/>
              </a:rPr>
              <a:t>                                                   </a:t>
            </a:r>
            <a:r>
              <a:rPr lang="zh-CN" altLang="en-US" sz="3200" b="1" dirty="0">
                <a:latin typeface="Times New Roman" panose="02020603050405020304" pitchFamily="18" charset="0"/>
                <a:ea typeface="楷体_GB2312" pitchFamily="49" charset="-122"/>
              </a:rPr>
              <a:t>           当所走的路程，所用的时间都不一样时，用单位时间内的路程来比较（统一标准）。</a:t>
            </a: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260350"/>
            <a:ext cx="5329238" cy="850900"/>
          </a:xfrm>
          <a:noFill/>
          <a:ln>
            <a:noFill/>
          </a:ln>
          <a:effectLst>
            <a:outerShdw dist="38100" algn="ctr" rotWithShape="0">
              <a:srgbClr val="FFFF00"/>
            </a:outerShdw>
          </a:effectLst>
          <a:sp3d prstMaterial="plastic"/>
        </p:spPr>
        <p:txBody>
          <a:bodyPr lIns="0" rIns="0" rtlCol="0" anchor="b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8890">
              <a:contourClr>
                <a:schemeClr val="accent3">
                  <a:shade val="5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all" spc="5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二</a:t>
            </a:r>
            <a:r>
              <a:rPr kumimoji="0" lang="en-US" altLang="zh-CN" sz="4000" b="1" i="0" u="none" strike="noStrike" kern="1200" cap="all" spc="5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.</a:t>
            </a:r>
            <a:r>
              <a:rPr kumimoji="0" lang="zh-CN" altLang="en-US" sz="4000" b="1" i="0" u="none" strike="noStrike" kern="1200" cap="all" spc="5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运动快慢的比较</a:t>
            </a:r>
          </a:p>
        </p:txBody>
      </p:sp>
      <p:grpSp>
        <p:nvGrpSpPr>
          <p:cNvPr id="2" name="Group 5"/>
          <p:cNvGrpSpPr/>
          <p:nvPr/>
        </p:nvGrpSpPr>
        <p:grpSpPr>
          <a:xfrm>
            <a:off x="1905000" y="925513"/>
            <a:ext cx="8064500" cy="1798637"/>
            <a:chOff x="0" y="0"/>
            <a:chExt cx="5080" cy="1133"/>
          </a:xfrm>
        </p:grpSpPr>
        <p:sp>
          <p:nvSpPr>
            <p:cNvPr id="17413" name="Text Box 6"/>
            <p:cNvSpPr txBox="1"/>
            <p:nvPr/>
          </p:nvSpPr>
          <p:spPr>
            <a:xfrm>
              <a:off x="0" y="0"/>
              <a:ext cx="5080" cy="1133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/>
            <a:lstStyle/>
            <a:p>
              <a:pPr marL="342900" indent="-342900">
                <a:spcBef>
                  <a:spcPct val="20000"/>
                </a:spcBef>
                <a:buFont typeface="Cambria" panose="02040503050406030204"/>
                <a:buChar char="•"/>
              </a:pPr>
              <a:r>
                <a:rPr lang="zh-CN" altLang="en-US" sz="3200" dirty="0">
                  <a:latin typeface="Comic Sans MS" panose="030F0702030302020204" pitchFamily="66" charset="0"/>
                  <a:ea typeface="宋体" panose="02010600030101010101" pitchFamily="2" charset="-122"/>
                </a:rPr>
                <a:t> </a:t>
              </a:r>
              <a:r>
                <a:rPr lang="zh-CN" altLang="en-US" sz="3200" b="1" dirty="0">
                  <a:latin typeface="Comic Sans MS" panose="030F0702030302020204" pitchFamily="66" charset="0"/>
                  <a:ea typeface="宋体" panose="02010600030101010101" pitchFamily="2" charset="-122"/>
                </a:rPr>
                <a:t>新问题：</a:t>
              </a:r>
            </a:p>
            <a:p>
              <a:pPr marL="342900" indent="-342900">
                <a:spcBef>
                  <a:spcPct val="20000"/>
                </a:spcBef>
                <a:buFont typeface="Cambria" panose="02040503050406030204"/>
                <a:buChar char="•"/>
              </a:pPr>
              <a:r>
                <a:rPr lang="zh-CN" altLang="en-US" sz="3200" b="1" dirty="0">
                  <a:latin typeface="Comic Sans MS" panose="030F0702030302020204" pitchFamily="66" charset="0"/>
                  <a:ea typeface="宋体" panose="02010600030101010101" pitchFamily="2" charset="-122"/>
                </a:rPr>
                <a:t>若路程不相同，时间也不相同时，那如何去比较呢</a:t>
              </a:r>
            </a:p>
          </p:txBody>
        </p:sp>
        <p:pic>
          <p:nvPicPr>
            <p:cNvPr id="17414" name="Picture 7" descr="q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240000">
              <a:off x="1370" y="625"/>
              <a:ext cx="385" cy="384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  <p:bldP spid="1024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4" descr="image04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57450" y="779463"/>
            <a:ext cx="7535863" cy="32385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333374"/>
            <a:ext cx="1800224" cy="915988"/>
          </a:xfrm>
          <a:noFill/>
          <a:ln>
            <a:noFill/>
          </a:ln>
          <a:effectLst/>
          <a:sp3d prstMaterial="plastic"/>
        </p:spPr>
        <p:txBody>
          <a:bodyPr rtlCol="0" anchor="b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8890">
              <a:contourClr>
                <a:schemeClr val="accent3">
                  <a:shade val="5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all" spc="5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+mj-lt"/>
                <a:ea typeface="黑体" panose="02010609060101010101" pitchFamily="49" charset="-122"/>
                <a:cs typeface="+mj-cs"/>
              </a:rPr>
              <a:t>速度</a:t>
            </a:r>
          </a:p>
        </p:txBody>
      </p:sp>
      <p:pic>
        <p:nvPicPr>
          <p:cNvPr id="11273" name="Picture 9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2459038" y="3267075"/>
            <a:ext cx="1552575" cy="882650"/>
          </a:xfrm>
        </p:spPr>
      </p:pic>
      <p:sp>
        <p:nvSpPr>
          <p:cNvPr id="11267" name="Text Box 3"/>
          <p:cNvSpPr txBox="1"/>
          <p:nvPr/>
        </p:nvSpPr>
        <p:spPr>
          <a:xfrm>
            <a:off x="1847850" y="1096963"/>
            <a:ext cx="7920038" cy="6508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lnSpc>
                <a:spcPct val="130000"/>
              </a:lnSpc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zh-CN" altLang="en-US" sz="2800" b="1" dirty="0">
                <a:solidFill>
                  <a:srgbClr val="FC1806"/>
                </a:solidFill>
                <a:latin typeface="Times New Roman" panose="02020603050405020304" pitchFamily="18" charset="0"/>
                <a:ea typeface="楷体_GB2312" pitchFamily="49" charset="-122"/>
              </a:rPr>
              <a:t> 表示的意义：</a:t>
            </a:r>
            <a:r>
              <a:rPr lang="zh-CN" altLang="en-US" sz="2800" b="1" dirty="0">
                <a:latin typeface="楷体_GB2312" pitchFamily="49" charset="-122"/>
                <a:ea typeface="楷体_GB2312" pitchFamily="49" charset="-122"/>
              </a:rPr>
              <a:t>表示运动的快慢的物理量</a:t>
            </a:r>
            <a:endParaRPr lang="zh-CN" altLang="en-US" sz="24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1268" name="Text Box 4"/>
          <p:cNvSpPr txBox="1"/>
          <p:nvPr/>
        </p:nvSpPr>
        <p:spPr>
          <a:xfrm>
            <a:off x="1847850" y="2363788"/>
            <a:ext cx="3816350" cy="6508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lnSpc>
                <a:spcPct val="130000"/>
              </a:lnSpc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zh-CN" altLang="en-US" sz="2800" b="1" dirty="0">
                <a:solidFill>
                  <a:srgbClr val="FC1806"/>
                </a:solidFill>
                <a:latin typeface="楷体_GB2312" pitchFamily="49" charset="-122"/>
                <a:ea typeface="楷体_GB2312" pitchFamily="49" charset="-122"/>
              </a:rPr>
              <a:t>公式：</a:t>
            </a:r>
            <a:r>
              <a:rPr lang="zh-CN" altLang="en-US" sz="2400" b="1" dirty="0">
                <a:solidFill>
                  <a:srgbClr val="FC180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速度</a:t>
            </a:r>
            <a:r>
              <a:rPr lang="en-US" altLang="zh-CN" sz="2400" b="1" dirty="0">
                <a:solidFill>
                  <a:srgbClr val="FC180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= </a:t>
            </a:r>
            <a:r>
              <a:rPr lang="en-US" altLang="zh-CN" sz="2400" b="1" dirty="0">
                <a:solidFill>
                  <a:srgbClr val="FC1806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———</a:t>
            </a:r>
            <a:r>
              <a:rPr lang="en-US" altLang="zh-CN" sz="2400" b="1" dirty="0">
                <a:solidFill>
                  <a:srgbClr val="FC1806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 </a:t>
            </a:r>
            <a:r>
              <a:rPr lang="en-US" altLang="zh-CN" sz="2800" b="1" dirty="0">
                <a:latin typeface="楷体_GB2312" pitchFamily="49" charset="-122"/>
                <a:ea typeface="楷体_GB2312" pitchFamily="49" charset="-122"/>
              </a:rPr>
              <a:t>                 </a:t>
            </a:r>
          </a:p>
        </p:txBody>
      </p:sp>
      <p:sp>
        <p:nvSpPr>
          <p:cNvPr id="11269" name="Text Box 5"/>
          <p:cNvSpPr txBox="1"/>
          <p:nvPr/>
        </p:nvSpPr>
        <p:spPr>
          <a:xfrm>
            <a:off x="1919288" y="4149725"/>
            <a:ext cx="7993062" cy="6508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lnSpc>
                <a:spcPct val="130000"/>
              </a:lnSpc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zh-CN" altLang="en-US" sz="2800" b="1" dirty="0">
                <a:solidFill>
                  <a:srgbClr val="FC1806"/>
                </a:solidFill>
                <a:latin typeface="Times New Roman" panose="02020603050405020304" pitchFamily="18" charset="0"/>
                <a:ea typeface="楷体_GB2312" pitchFamily="49" charset="-122"/>
              </a:rPr>
              <a:t>    单位：</a:t>
            </a:r>
            <a:r>
              <a:rPr lang="zh-CN" altLang="en-US" sz="2800" b="1" dirty="0">
                <a:latin typeface="Times New Roman" panose="02020603050405020304" pitchFamily="18" charset="0"/>
                <a:ea typeface="楷体_GB2312" pitchFamily="49" charset="-122"/>
              </a:rPr>
              <a:t>在国际单位制中为米</a:t>
            </a:r>
            <a:r>
              <a:rPr lang="en-US" altLang="zh-CN" sz="2800" b="1" dirty="0">
                <a:latin typeface="Times New Roman" panose="02020603050405020304" pitchFamily="18" charset="0"/>
                <a:ea typeface="楷体_GB2312" pitchFamily="49" charset="-122"/>
              </a:rPr>
              <a:t>/</a:t>
            </a:r>
            <a:r>
              <a:rPr lang="zh-CN" altLang="en-US" sz="2800" b="1" dirty="0">
                <a:latin typeface="Times New Roman" panose="02020603050405020304" pitchFamily="18" charset="0"/>
                <a:ea typeface="楷体_GB2312" pitchFamily="49" charset="-122"/>
              </a:rPr>
              <a:t>秒（</a:t>
            </a:r>
            <a:r>
              <a:rPr lang="en-US" altLang="zh-CN" sz="2800" b="1" dirty="0">
                <a:latin typeface="Times New Roman" panose="02020603050405020304" pitchFamily="18" charset="0"/>
                <a:ea typeface="楷体_GB2312" pitchFamily="49" charset="-122"/>
              </a:rPr>
              <a:t>m/s</a:t>
            </a:r>
            <a:r>
              <a:rPr lang="zh-CN" altLang="en-US" sz="2800" b="1" dirty="0">
                <a:latin typeface="Times New Roman" panose="02020603050405020304" pitchFamily="18" charset="0"/>
                <a:ea typeface="楷体_GB2312" pitchFamily="49" charset="-122"/>
              </a:rPr>
              <a:t>或</a:t>
            </a:r>
            <a:r>
              <a:rPr lang="en-US" altLang="zh-CN" sz="2800" b="1" dirty="0">
                <a:latin typeface="Times New Roman" panose="02020603050405020304" pitchFamily="18" charset="0"/>
                <a:ea typeface="楷体_GB2312" pitchFamily="49" charset="-122"/>
              </a:rPr>
              <a:t>m</a:t>
            </a:r>
            <a:r>
              <a:rPr lang="en-US" altLang="zh-CN" b="1" dirty="0">
                <a:latin typeface="Arial" panose="020B0604020202020204" pitchFamily="34" charset="0"/>
                <a:ea typeface="宋体" panose="02010600030101010101" pitchFamily="2" charset="-122"/>
              </a:rPr>
              <a:t>·</a:t>
            </a:r>
            <a:r>
              <a:rPr lang="en-US" altLang="zh-CN" sz="2800" b="1" dirty="0">
                <a:latin typeface="Times New Roman" panose="02020603050405020304" pitchFamily="18" charset="0"/>
                <a:ea typeface="楷体_GB2312" pitchFamily="49" charset="-122"/>
              </a:rPr>
              <a:t>s</a:t>
            </a:r>
            <a:r>
              <a:rPr lang="en-US" altLang="zh-CN" sz="2800" b="1" baseline="30000" dirty="0">
                <a:latin typeface="Times New Roman" panose="02020603050405020304" pitchFamily="18" charset="0"/>
                <a:ea typeface="楷体_GB2312" pitchFamily="49" charset="-122"/>
              </a:rPr>
              <a:t>-1</a:t>
            </a:r>
            <a:r>
              <a:rPr lang="zh-CN" altLang="en-US" sz="2800" b="1" dirty="0">
                <a:latin typeface="Times New Roman" panose="02020603050405020304" pitchFamily="18" charset="0"/>
                <a:ea typeface="楷体_GB2312" pitchFamily="49" charset="-122"/>
              </a:rPr>
              <a:t>）</a:t>
            </a:r>
          </a:p>
        </p:txBody>
      </p:sp>
      <p:pic>
        <p:nvPicPr>
          <p:cNvPr id="19462" name="Picture 6" descr="MP00640_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336088" y="5516563"/>
            <a:ext cx="1116012" cy="11112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271" name="Text Box 7"/>
          <p:cNvSpPr txBox="1"/>
          <p:nvPr/>
        </p:nvSpPr>
        <p:spPr>
          <a:xfrm>
            <a:off x="4295775" y="2349500"/>
            <a:ext cx="892175" cy="4603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  <a:buFont typeface="Cambria" panose="02040503050406030204"/>
              <a:buNone/>
            </a:pPr>
            <a:r>
              <a:rPr lang="zh-CN" altLang="en-US" sz="2400" b="1" dirty="0">
                <a:solidFill>
                  <a:srgbClr val="FC1806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路程</a:t>
            </a:r>
          </a:p>
        </p:txBody>
      </p:sp>
      <p:sp>
        <p:nvSpPr>
          <p:cNvPr id="11272" name="Text Box 8"/>
          <p:cNvSpPr txBox="1"/>
          <p:nvPr/>
        </p:nvSpPr>
        <p:spPr>
          <a:xfrm>
            <a:off x="4295775" y="2781300"/>
            <a:ext cx="811213" cy="4603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  <a:buFont typeface="Cambria" panose="02040503050406030204"/>
              <a:buNone/>
            </a:pPr>
            <a:r>
              <a:rPr lang="zh-CN" altLang="en-US" sz="2400" b="1" dirty="0">
                <a:solidFill>
                  <a:srgbClr val="FC1806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时间</a:t>
            </a:r>
          </a:p>
        </p:txBody>
      </p:sp>
      <p:sp>
        <p:nvSpPr>
          <p:cNvPr id="11274" name="Text Box 10"/>
          <p:cNvSpPr txBox="1"/>
          <p:nvPr/>
        </p:nvSpPr>
        <p:spPr>
          <a:xfrm>
            <a:off x="2927350" y="506413"/>
            <a:ext cx="2663825" cy="7683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  <a:buFont typeface="Cambria" panose="02040503050406030204"/>
              <a:buNone/>
            </a:pPr>
            <a:r>
              <a:rPr lang="en-US" altLang="zh-CN" sz="4400" b="1" i="1" dirty="0">
                <a:latin typeface="华文新魏" pitchFamily="2" charset="-122"/>
                <a:ea typeface="华文新魏" pitchFamily="2" charset="-122"/>
              </a:rPr>
              <a:t>(</a:t>
            </a:r>
            <a:r>
              <a:rPr lang="zh-CN" altLang="en-US" sz="4400" b="1" dirty="0">
                <a:latin typeface="华文新魏" pitchFamily="2" charset="-122"/>
                <a:ea typeface="华文新魏" pitchFamily="2" charset="-122"/>
              </a:rPr>
              <a:t>符号</a:t>
            </a:r>
            <a:r>
              <a:rPr lang="en-US" altLang="zh-CN" sz="4400" dirty="0">
                <a:latin typeface="华文新魏" pitchFamily="2" charset="-122"/>
                <a:ea typeface="华文新魏" pitchFamily="2" charset="-122"/>
              </a:rPr>
              <a:t>:</a:t>
            </a:r>
            <a:r>
              <a:rPr lang="en-US" altLang="zh-CN" sz="4400" i="1" dirty="0">
                <a:latin typeface="华文新魏" pitchFamily="2" charset="-122"/>
                <a:ea typeface="华文新魏" pitchFamily="2" charset="-122"/>
              </a:rPr>
              <a:t> </a:t>
            </a:r>
            <a:r>
              <a:rPr lang="en-US" altLang="zh-CN" sz="4400" i="1" dirty="0">
                <a:latin typeface="Times New Roman" panose="02020603050405020304" pitchFamily="18" charset="0"/>
                <a:ea typeface="华文新魏" pitchFamily="2" charset="-122"/>
              </a:rPr>
              <a:t>v</a:t>
            </a:r>
            <a:r>
              <a:rPr lang="en-US" altLang="zh-CN" sz="4400" i="1" dirty="0">
                <a:latin typeface="华文新魏" pitchFamily="2" charset="-122"/>
                <a:ea typeface="华文新魏" pitchFamily="2" charset="-122"/>
              </a:rPr>
              <a:t>)</a:t>
            </a:r>
            <a:endParaRPr lang="en-US" altLang="zh-CN" sz="4400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sp>
        <p:nvSpPr>
          <p:cNvPr id="11275" name="Text Box 11"/>
          <p:cNvSpPr txBox="1"/>
          <p:nvPr/>
        </p:nvSpPr>
        <p:spPr>
          <a:xfrm>
            <a:off x="1831975" y="1685925"/>
            <a:ext cx="7920038" cy="6508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lnSpc>
                <a:spcPct val="130000"/>
              </a:lnSpc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zh-CN" altLang="en-US" sz="2800" b="1" dirty="0">
                <a:solidFill>
                  <a:srgbClr val="FC1806"/>
                </a:solidFill>
                <a:latin typeface="Times New Roman" panose="02020603050405020304" pitchFamily="18" charset="0"/>
                <a:ea typeface="楷体_GB2312" pitchFamily="49" charset="-122"/>
              </a:rPr>
              <a:t> 定义：物体在单位时间内通过的路程</a:t>
            </a:r>
            <a:endParaRPr lang="zh-CN" altLang="en-US" sz="24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1276" name="Text Box 12"/>
          <p:cNvSpPr txBox="1"/>
          <p:nvPr/>
        </p:nvSpPr>
        <p:spPr>
          <a:xfrm>
            <a:off x="5735638" y="2420938"/>
            <a:ext cx="2881312" cy="4603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  <a:buFont typeface="Cambria" panose="02040503050406030204"/>
              <a:buNone/>
            </a:pPr>
            <a:r>
              <a:rPr lang="en-US" altLang="zh-CN" sz="2400" dirty="0">
                <a:latin typeface="Comic Sans MS" panose="030F0702030302020204" pitchFamily="66" charset="0"/>
                <a:ea typeface="宋体" panose="02010600030101010101" pitchFamily="2" charset="-122"/>
              </a:rPr>
              <a:t>s----</a:t>
            </a:r>
            <a:r>
              <a:rPr lang="zh-CN" altLang="en-US" sz="2400" dirty="0">
                <a:latin typeface="Comic Sans MS" panose="030F0702030302020204" pitchFamily="66" charset="0"/>
                <a:ea typeface="宋体" panose="02010600030101010101" pitchFamily="2" charset="-122"/>
              </a:rPr>
              <a:t>路程</a:t>
            </a:r>
            <a:r>
              <a:rPr lang="en-US" altLang="zh-CN" sz="2400" dirty="0">
                <a:latin typeface="Comic Sans MS" panose="030F0702030302020204" pitchFamily="66" charset="0"/>
                <a:ea typeface="宋体" panose="02010600030101010101" pitchFamily="2" charset="-122"/>
              </a:rPr>
              <a:t>-----</a:t>
            </a:r>
            <a:r>
              <a:rPr lang="zh-CN" altLang="en-US" sz="2400" dirty="0">
                <a:latin typeface="Comic Sans MS" panose="030F0702030302020204" pitchFamily="66" charset="0"/>
                <a:ea typeface="宋体" panose="02010600030101010101" pitchFamily="2" charset="-122"/>
              </a:rPr>
              <a:t>米</a:t>
            </a:r>
            <a:r>
              <a:rPr lang="en-US" altLang="zh-CN" sz="2400" dirty="0">
                <a:latin typeface="Comic Sans MS" panose="030F0702030302020204" pitchFamily="66" charset="0"/>
                <a:ea typeface="宋体" panose="02010600030101010101" pitchFamily="2" charset="-122"/>
              </a:rPr>
              <a:t>(m)</a:t>
            </a:r>
          </a:p>
        </p:txBody>
      </p:sp>
      <p:sp>
        <p:nvSpPr>
          <p:cNvPr id="11277" name="Text Box 13"/>
          <p:cNvSpPr txBox="1"/>
          <p:nvPr/>
        </p:nvSpPr>
        <p:spPr>
          <a:xfrm>
            <a:off x="5722938" y="2809875"/>
            <a:ext cx="2881312" cy="4603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  <a:buFont typeface="Cambria" panose="02040503050406030204"/>
              <a:buNone/>
            </a:pP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t</a:t>
            </a:r>
            <a:r>
              <a:rPr lang="en-US" altLang="zh-CN" sz="2400" dirty="0">
                <a:latin typeface="Comic Sans MS" panose="030F0702030302020204" pitchFamily="66" charset="0"/>
                <a:ea typeface="宋体" panose="02010600030101010101" pitchFamily="2" charset="-122"/>
              </a:rPr>
              <a:t>----</a:t>
            </a:r>
            <a:r>
              <a:rPr lang="zh-CN" altLang="en-US" sz="2400" dirty="0">
                <a:latin typeface="Comic Sans MS" panose="030F0702030302020204" pitchFamily="66" charset="0"/>
                <a:ea typeface="宋体" panose="02010600030101010101" pitchFamily="2" charset="-122"/>
              </a:rPr>
              <a:t>时间</a:t>
            </a:r>
            <a:r>
              <a:rPr lang="en-US" altLang="zh-CN" sz="2400" dirty="0">
                <a:latin typeface="Comic Sans MS" panose="030F0702030302020204" pitchFamily="66" charset="0"/>
                <a:ea typeface="宋体" panose="02010600030101010101" pitchFamily="2" charset="-122"/>
              </a:rPr>
              <a:t>-----</a:t>
            </a:r>
            <a:r>
              <a:rPr lang="zh-CN" altLang="en-US" sz="2400" dirty="0">
                <a:latin typeface="Comic Sans MS" panose="030F0702030302020204" pitchFamily="66" charset="0"/>
                <a:ea typeface="宋体" panose="02010600030101010101" pitchFamily="2" charset="-122"/>
              </a:rPr>
              <a:t>秒</a:t>
            </a:r>
            <a:r>
              <a:rPr lang="en-US" altLang="zh-CN" sz="2400" dirty="0">
                <a:latin typeface="Comic Sans MS" panose="030F0702030302020204" pitchFamily="66" charset="0"/>
                <a:ea typeface="宋体" panose="02010600030101010101" pitchFamily="2" charset="-122"/>
              </a:rPr>
              <a:t>(s)</a:t>
            </a:r>
          </a:p>
        </p:txBody>
      </p:sp>
      <p:sp>
        <p:nvSpPr>
          <p:cNvPr id="11278" name="Text Box 14"/>
          <p:cNvSpPr txBox="1"/>
          <p:nvPr/>
        </p:nvSpPr>
        <p:spPr>
          <a:xfrm>
            <a:off x="5749925" y="3170238"/>
            <a:ext cx="4032250" cy="4603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  <a:buFont typeface="Cambria" panose="02040503050406030204"/>
              <a:buNone/>
            </a:pPr>
            <a:r>
              <a:rPr lang="en-US" altLang="zh-CN" sz="2400" b="1" i="1" dirty="0">
                <a:latin typeface="Times New Roman" panose="02020603050405020304" pitchFamily="18" charset="0"/>
                <a:ea typeface="华文新魏" pitchFamily="2" charset="-122"/>
              </a:rPr>
              <a:t>v</a:t>
            </a:r>
            <a:r>
              <a:rPr lang="en-US" altLang="zh-CN" sz="2400" dirty="0">
                <a:latin typeface="Comic Sans MS" panose="030F0702030302020204" pitchFamily="66" charset="0"/>
                <a:ea typeface="宋体" panose="02010600030101010101" pitchFamily="2" charset="-122"/>
              </a:rPr>
              <a:t>----</a:t>
            </a:r>
            <a:r>
              <a:rPr lang="zh-CN" altLang="en-US" sz="2400" dirty="0">
                <a:latin typeface="Comic Sans MS" panose="030F0702030302020204" pitchFamily="66" charset="0"/>
                <a:ea typeface="宋体" panose="02010600030101010101" pitchFamily="2" charset="-122"/>
              </a:rPr>
              <a:t>速度</a:t>
            </a:r>
            <a:r>
              <a:rPr lang="en-US" altLang="zh-CN" sz="2400" dirty="0">
                <a:latin typeface="Comic Sans MS" panose="030F0702030302020204" pitchFamily="66" charset="0"/>
                <a:ea typeface="宋体" panose="02010600030101010101" pitchFamily="2" charset="-122"/>
              </a:rPr>
              <a:t>-----</a:t>
            </a:r>
            <a:r>
              <a:rPr lang="zh-CN" altLang="en-US" sz="2400" dirty="0">
                <a:latin typeface="Comic Sans MS" panose="030F0702030302020204" pitchFamily="66" charset="0"/>
                <a:ea typeface="宋体" panose="02010600030101010101" pitchFamily="2" charset="-122"/>
              </a:rPr>
              <a:t>米每秒</a:t>
            </a:r>
            <a:r>
              <a:rPr lang="en-US" altLang="zh-CN" sz="2400" dirty="0">
                <a:latin typeface="Comic Sans MS" panose="030F0702030302020204" pitchFamily="66" charset="0"/>
                <a:ea typeface="宋体" panose="02010600030101010101" pitchFamily="2" charset="-122"/>
              </a:rPr>
              <a:t>(m/s)</a:t>
            </a:r>
          </a:p>
        </p:txBody>
      </p:sp>
      <p:sp>
        <p:nvSpPr>
          <p:cNvPr id="11279" name="Rectangle 15"/>
          <p:cNvSpPr/>
          <p:nvPr/>
        </p:nvSpPr>
        <p:spPr>
          <a:xfrm>
            <a:off x="2921000" y="4699000"/>
            <a:ext cx="7531100" cy="650875"/>
          </a:xfrm>
          <a:prstGeom prst="rect">
            <a:avLst/>
          </a:prstGeom>
          <a:noFill/>
          <a:ln w="9525">
            <a:noFill/>
          </a:ln>
        </p:spPr>
        <p:txBody>
          <a:bodyPr lIns="0" rIns="0" anchor="t">
            <a:spAutoFit/>
          </a:bodyPr>
          <a:lstStyle/>
          <a:p>
            <a:pPr lvl="2" indent="0" algn="l" eaLnBrk="1" latinLnBrk="0" hangingPunct="1">
              <a:lnSpc>
                <a:spcPct val="130000"/>
              </a:lnSpc>
              <a:spcBef>
                <a:spcPct val="50000"/>
              </a:spcBef>
              <a:buClrTx/>
              <a:buSzPct val="100000"/>
              <a:buFont typeface="Wingdings" panose="05000000000000000000" pitchFamily="2" charset="2"/>
              <a:buNone/>
            </a:pPr>
            <a:r>
              <a:rPr lang="zh-CN" altLang="en-US" sz="2800" b="1" dirty="0"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rPr>
              <a:t>常用单位：千米每小时（</a:t>
            </a:r>
            <a:r>
              <a:rPr lang="zh-CN" altLang="en-US" sz="1800" dirty="0"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rPr>
              <a:t> </a:t>
            </a:r>
            <a:r>
              <a:rPr lang="en-US" altLang="zh-CN" sz="2800" b="1" dirty="0"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rPr>
              <a:t>km/h</a:t>
            </a:r>
            <a:r>
              <a:rPr lang="zh-CN" altLang="en-US" sz="2800" b="1" dirty="0"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rPr>
              <a:t>或</a:t>
            </a:r>
            <a:r>
              <a:rPr lang="en-US" altLang="zh-CN" sz="2800" b="1" dirty="0"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rPr>
              <a:t>km</a:t>
            </a:r>
            <a:r>
              <a:rPr lang="en-US" altLang="zh-CN" sz="1800" b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·</a:t>
            </a:r>
            <a:r>
              <a:rPr lang="en-US" altLang="zh-CN" sz="2800" b="1" dirty="0"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rPr>
              <a:t>h</a:t>
            </a:r>
            <a:r>
              <a:rPr lang="en-US" altLang="zh-CN" sz="1800" b="1" baseline="74000" dirty="0"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rPr>
              <a:t>-1</a:t>
            </a:r>
            <a:r>
              <a:rPr lang="zh-CN" altLang="en-US" sz="1800" b="1" dirty="0">
                <a:solidFill>
                  <a:schemeClr val="tx1"/>
                </a:solidFill>
                <a:latin typeface="Comic Sans MS" panose="030F0702030302020204" pitchFamily="66" charset="0"/>
                <a:ea typeface="宋体" panose="02010600030101010101" pitchFamily="2" charset="-122"/>
              </a:rPr>
              <a:t>）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1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5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5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7" dur="500"/>
                                        <p:tgtEl>
                                          <p:spTgt spid="11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2" dur="500"/>
                                        <p:tgtEl>
                                          <p:spTgt spid="11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7" dur="500"/>
                                        <p:tgtEl>
                                          <p:spTgt spid="11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2" dur="500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2" dur="500"/>
                                        <p:tgtEl>
                                          <p:spTgt spid="11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/>
      <p:bldP spid="11268" grpId="0"/>
      <p:bldP spid="11269" grpId="0"/>
      <p:bldP spid="11271" grpId="0"/>
      <p:bldP spid="11272" grpId="0"/>
      <p:bldP spid="11274" grpId="0"/>
      <p:bldP spid="11275" grpId="0"/>
      <p:bldP spid="11276" grpId="0"/>
      <p:bldP spid="11277" grpId="0"/>
      <p:bldP spid="11278" grpId="0"/>
      <p:bldP spid="1127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ext Box 2"/>
          <p:cNvSpPr txBox="1"/>
          <p:nvPr/>
        </p:nvSpPr>
        <p:spPr>
          <a:xfrm>
            <a:off x="1608138" y="346075"/>
            <a:ext cx="4992687" cy="52197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  <a:buFont typeface="Cambria" panose="02040503050406030204"/>
              <a:buNone/>
            </a:pPr>
            <a:r>
              <a:rPr lang="zh-CN" altLang="en-US" sz="2800" b="1" dirty="0">
                <a:latin typeface="Times New Roman" panose="02020603050405020304" pitchFamily="18" charset="0"/>
                <a:ea typeface="隶书" pitchFamily="49" charset="-122"/>
              </a:rPr>
              <a:t>汽车的速度是</a:t>
            </a:r>
            <a:r>
              <a:rPr lang="zh-CN" altLang="en-US" sz="2800" b="1" dirty="0">
                <a:latin typeface="Times New Roman" panose="02020603050405020304" pitchFamily="18" charset="0"/>
                <a:ea typeface="方正舒体" pitchFamily="2" charset="-122"/>
              </a:rPr>
              <a:t>“</a:t>
            </a:r>
            <a:r>
              <a:rPr lang="en-US" altLang="zh-CN" sz="2800" b="1" dirty="0">
                <a:solidFill>
                  <a:srgbClr val="FF00FF"/>
                </a:solidFill>
                <a:latin typeface="Times New Roman" panose="02020603050405020304" pitchFamily="18" charset="0"/>
                <a:ea typeface="方正舒体" pitchFamily="2" charset="-122"/>
              </a:rPr>
              <a:t>10m/s</a:t>
            </a:r>
            <a:r>
              <a:rPr lang="en-US" altLang="zh-CN" sz="2800" b="1" dirty="0">
                <a:latin typeface="Times New Roman" panose="02020603050405020304" pitchFamily="18" charset="0"/>
                <a:ea typeface="方正舒体" pitchFamily="2" charset="-122"/>
              </a:rPr>
              <a:t>”</a:t>
            </a:r>
            <a:r>
              <a:rPr lang="zh-CN" altLang="en-US" sz="2800" dirty="0">
                <a:latin typeface="Times New Roman" panose="02020603050405020304" pitchFamily="18" charset="0"/>
                <a:ea typeface="宋体" panose="02010600030101010101" pitchFamily="2" charset="-122"/>
              </a:rPr>
              <a:t>，</a:t>
            </a:r>
            <a:r>
              <a:rPr lang="zh-CN" altLang="en-US" sz="2800" b="1" dirty="0">
                <a:latin typeface="隶书" pitchFamily="49" charset="-122"/>
                <a:ea typeface="隶书" pitchFamily="49" charset="-122"/>
              </a:rPr>
              <a:t>读作</a:t>
            </a:r>
            <a:r>
              <a:rPr lang="en-US" altLang="zh-CN" sz="2800" b="1" dirty="0">
                <a:latin typeface="隶书" pitchFamily="49" charset="-122"/>
                <a:ea typeface="隶书" pitchFamily="49" charset="-122"/>
              </a:rPr>
              <a:t>:</a:t>
            </a:r>
          </a:p>
        </p:txBody>
      </p:sp>
      <p:sp>
        <p:nvSpPr>
          <p:cNvPr id="12291" name="Text Box 3"/>
          <p:cNvSpPr txBox="1"/>
          <p:nvPr/>
        </p:nvSpPr>
        <p:spPr>
          <a:xfrm>
            <a:off x="5307013" y="317500"/>
            <a:ext cx="4114800" cy="52197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  <a:buFont typeface="Cambria" panose="02040503050406030204"/>
              <a:buNone/>
            </a:pPr>
            <a:r>
              <a:rPr lang="zh-CN" altLang="en-US" sz="2800" b="1" dirty="0">
                <a:solidFill>
                  <a:schemeClr val="folHlink"/>
                </a:solidFill>
                <a:latin typeface="隶书" pitchFamily="49" charset="-122"/>
                <a:ea typeface="隶书" pitchFamily="49" charset="-122"/>
              </a:rPr>
              <a:t>     </a:t>
            </a:r>
            <a:r>
              <a:rPr lang="en-US" altLang="zh-CN" sz="2800" b="1" dirty="0">
                <a:solidFill>
                  <a:schemeClr val="folHlink"/>
                </a:solidFill>
                <a:latin typeface="隶书" pitchFamily="49" charset="-122"/>
                <a:ea typeface="隶书" pitchFamily="49" charset="-122"/>
              </a:rPr>
              <a:t>10</a:t>
            </a:r>
            <a:r>
              <a:rPr lang="zh-CN" altLang="en-US" sz="2800" b="1" dirty="0">
                <a:solidFill>
                  <a:schemeClr val="folHlink"/>
                </a:solidFill>
                <a:latin typeface="隶书" pitchFamily="49" charset="-122"/>
                <a:ea typeface="隶书" pitchFamily="49" charset="-122"/>
              </a:rPr>
              <a:t>米每秒</a:t>
            </a:r>
            <a:r>
              <a:rPr lang="zh-CN" altLang="en-US" sz="2800" b="1" dirty="0">
                <a:latin typeface="Times New Roman" panose="02020603050405020304" pitchFamily="18" charset="0"/>
                <a:ea typeface="方正舒体" pitchFamily="2" charset="-122"/>
              </a:rPr>
              <a:t>，</a:t>
            </a:r>
          </a:p>
        </p:txBody>
      </p:sp>
      <p:sp>
        <p:nvSpPr>
          <p:cNvPr id="20483" name="Text Box 4"/>
          <p:cNvSpPr txBox="1"/>
          <p:nvPr/>
        </p:nvSpPr>
        <p:spPr>
          <a:xfrm>
            <a:off x="1884363" y="893763"/>
            <a:ext cx="3348037" cy="52197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  <a:buFont typeface="Cambria" panose="02040503050406030204"/>
              <a:buNone/>
            </a:pPr>
            <a:r>
              <a:rPr lang="zh-CN" altLang="en-US" sz="2800" b="1" dirty="0">
                <a:latin typeface="Times New Roman" panose="02020603050405020304" pitchFamily="18" charset="0"/>
                <a:ea typeface="华文行楷" pitchFamily="2" charset="-122"/>
              </a:rPr>
              <a:t>它的物理意义是：</a:t>
            </a:r>
          </a:p>
        </p:txBody>
      </p:sp>
      <p:sp>
        <p:nvSpPr>
          <p:cNvPr id="12293" name="Rectangle 5"/>
          <p:cNvSpPr/>
          <p:nvPr/>
        </p:nvSpPr>
        <p:spPr>
          <a:xfrm>
            <a:off x="4224338" y="850900"/>
            <a:ext cx="6624637" cy="52197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  <a:buFont typeface="Cambria" panose="02040503050406030204"/>
              <a:buNone/>
            </a:pPr>
            <a:r>
              <a:rPr lang="zh-CN" altLang="en-US" sz="2800" b="1" dirty="0">
                <a:latin typeface="Times New Roman" panose="02020603050405020304" pitchFamily="18" charset="0"/>
                <a:ea typeface="华文新魏" pitchFamily="2" charset="-122"/>
              </a:rPr>
              <a:t>     汽车</a:t>
            </a:r>
            <a:r>
              <a:rPr lang="zh-CN" altLang="en-US" sz="2800" b="1" dirty="0">
                <a:solidFill>
                  <a:schemeClr val="folHlink"/>
                </a:solidFill>
                <a:latin typeface="Times New Roman" panose="02020603050405020304" pitchFamily="18" charset="0"/>
                <a:ea typeface="华文新魏" pitchFamily="2" charset="-122"/>
              </a:rPr>
              <a:t>在</a:t>
            </a:r>
            <a:r>
              <a:rPr lang="en-US" altLang="zh-CN" sz="2800" b="1" dirty="0">
                <a:solidFill>
                  <a:schemeClr val="folHlink"/>
                </a:solidFill>
                <a:latin typeface="Times New Roman" panose="02020603050405020304" pitchFamily="18" charset="0"/>
                <a:ea typeface="华文新魏" pitchFamily="2" charset="-122"/>
              </a:rPr>
              <a:t>1</a:t>
            </a:r>
            <a:r>
              <a:rPr lang="zh-CN" altLang="en-US" sz="2800" b="1" dirty="0">
                <a:solidFill>
                  <a:schemeClr val="tx2"/>
                </a:solidFill>
                <a:latin typeface="Times New Roman" panose="02020603050405020304" pitchFamily="18" charset="0"/>
                <a:ea typeface="华文新魏" pitchFamily="2" charset="-122"/>
              </a:rPr>
              <a:t>秒</a:t>
            </a:r>
            <a:r>
              <a:rPr lang="zh-CN" altLang="en-US" sz="2800" b="1" dirty="0">
                <a:solidFill>
                  <a:schemeClr val="folHlink"/>
                </a:solidFill>
                <a:latin typeface="Times New Roman" panose="02020603050405020304" pitchFamily="18" charset="0"/>
                <a:ea typeface="华文新魏" pitchFamily="2" charset="-122"/>
              </a:rPr>
              <a:t>内通过的路程是</a:t>
            </a:r>
            <a:r>
              <a:rPr lang="en-US" altLang="zh-CN" sz="2800" b="1" dirty="0">
                <a:solidFill>
                  <a:schemeClr val="folHlink"/>
                </a:solidFill>
                <a:latin typeface="Times New Roman" panose="02020603050405020304" pitchFamily="18" charset="0"/>
                <a:ea typeface="华文新魏" pitchFamily="2" charset="-122"/>
              </a:rPr>
              <a:t>10</a:t>
            </a:r>
            <a:r>
              <a:rPr lang="zh-CN" altLang="en-US" sz="2800" b="1" dirty="0">
                <a:solidFill>
                  <a:schemeClr val="tx2"/>
                </a:solidFill>
                <a:latin typeface="Times New Roman" panose="02020603050405020304" pitchFamily="18" charset="0"/>
                <a:ea typeface="华文新魏" pitchFamily="2" charset="-122"/>
              </a:rPr>
              <a:t>米</a:t>
            </a:r>
            <a:r>
              <a:rPr lang="zh-CN" altLang="en-US" sz="2800" dirty="0">
                <a:latin typeface="Times New Roman" panose="02020603050405020304" pitchFamily="18" charset="0"/>
                <a:ea typeface="宋体" panose="02010600030101010101" pitchFamily="2" charset="-122"/>
              </a:rPr>
              <a:t>。</a:t>
            </a:r>
          </a:p>
        </p:txBody>
      </p:sp>
      <p:sp>
        <p:nvSpPr>
          <p:cNvPr id="20485" name="Text Box 6"/>
          <p:cNvSpPr txBox="1"/>
          <p:nvPr/>
        </p:nvSpPr>
        <p:spPr>
          <a:xfrm>
            <a:off x="1524000" y="1447800"/>
            <a:ext cx="7740650" cy="52197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  <a:buFont typeface="Cambria" panose="02040503050406030204"/>
              <a:buNone/>
            </a:pPr>
            <a:r>
              <a:rPr lang="zh-CN" altLang="en-US" sz="2800" b="1" dirty="0">
                <a:latin typeface="Times New Roman" panose="02020603050405020304" pitchFamily="18" charset="0"/>
                <a:ea typeface="隶书" pitchFamily="49" charset="-122"/>
              </a:rPr>
              <a:t>飞机的速度是</a:t>
            </a:r>
            <a:r>
              <a:rPr lang="zh-CN" altLang="en-US" sz="2800" b="1" dirty="0">
                <a:latin typeface="Times New Roman" panose="02020603050405020304" pitchFamily="18" charset="0"/>
                <a:ea typeface="方正舒体" pitchFamily="2" charset="-122"/>
              </a:rPr>
              <a:t>“</a:t>
            </a:r>
            <a:r>
              <a:rPr lang="en-US" altLang="zh-CN" sz="2800" b="1" dirty="0">
                <a:solidFill>
                  <a:srgbClr val="FF00FF"/>
                </a:solidFill>
                <a:latin typeface="Times New Roman" panose="02020603050405020304" pitchFamily="18" charset="0"/>
                <a:ea typeface="方正舒体" pitchFamily="2" charset="-122"/>
              </a:rPr>
              <a:t>500m/s</a:t>
            </a:r>
            <a:r>
              <a:rPr lang="en-US" altLang="zh-CN" sz="2800" b="1" dirty="0">
                <a:latin typeface="Times New Roman" panose="02020603050405020304" pitchFamily="18" charset="0"/>
                <a:ea typeface="方正舒体" pitchFamily="2" charset="-122"/>
              </a:rPr>
              <a:t>”</a:t>
            </a:r>
            <a:r>
              <a:rPr lang="zh-CN" altLang="en-US" sz="2800" b="1" dirty="0">
                <a:latin typeface="Times New Roman" panose="02020603050405020304" pitchFamily="18" charset="0"/>
                <a:ea typeface="方正舒体" pitchFamily="2" charset="-122"/>
              </a:rPr>
              <a:t>，</a:t>
            </a:r>
            <a:r>
              <a:rPr lang="zh-CN" altLang="en-US" sz="2800" b="1" dirty="0">
                <a:latin typeface="隶书" pitchFamily="49" charset="-122"/>
                <a:ea typeface="隶书" pitchFamily="49" charset="-122"/>
              </a:rPr>
              <a:t>读作</a:t>
            </a:r>
            <a:r>
              <a:rPr lang="en-US" altLang="zh-CN" sz="2800" b="1" dirty="0">
                <a:latin typeface="隶书" pitchFamily="49" charset="-122"/>
                <a:ea typeface="隶书" pitchFamily="49" charset="-122"/>
              </a:rPr>
              <a:t>:</a:t>
            </a:r>
            <a:endParaRPr lang="en-US" altLang="zh-CN" sz="2800" b="1" dirty="0">
              <a:latin typeface="Times New Roman" panose="02020603050405020304" pitchFamily="18" charset="0"/>
              <a:ea typeface="方正舒体" pitchFamily="2" charset="-122"/>
            </a:endParaRPr>
          </a:p>
        </p:txBody>
      </p:sp>
      <p:sp>
        <p:nvSpPr>
          <p:cNvPr id="12295" name="Text Box 7"/>
          <p:cNvSpPr txBox="1"/>
          <p:nvPr/>
        </p:nvSpPr>
        <p:spPr>
          <a:xfrm>
            <a:off x="5105400" y="1450975"/>
            <a:ext cx="3887788" cy="52197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  <a:buFont typeface="Cambria" panose="02040503050406030204"/>
              <a:buNone/>
            </a:pPr>
            <a:r>
              <a:rPr lang="zh-CN" altLang="en-US" sz="2800" b="1" dirty="0">
                <a:latin typeface="隶书" pitchFamily="49" charset="-122"/>
                <a:ea typeface="隶书" pitchFamily="49" charset="-122"/>
              </a:rPr>
              <a:t>       </a:t>
            </a:r>
            <a:r>
              <a:rPr lang="en-US" altLang="zh-CN" sz="2800" b="1" dirty="0">
                <a:solidFill>
                  <a:schemeClr val="folHlink"/>
                </a:solidFill>
                <a:latin typeface="隶书" pitchFamily="49" charset="-122"/>
                <a:ea typeface="隶书" pitchFamily="49" charset="-122"/>
              </a:rPr>
              <a:t>500</a:t>
            </a:r>
            <a:r>
              <a:rPr lang="zh-CN" altLang="en-US" sz="2800" b="1" dirty="0">
                <a:solidFill>
                  <a:schemeClr val="folHlink"/>
                </a:solidFill>
                <a:latin typeface="隶书" pitchFamily="49" charset="-122"/>
                <a:ea typeface="隶书" pitchFamily="49" charset="-122"/>
              </a:rPr>
              <a:t>米每秒</a:t>
            </a:r>
            <a:r>
              <a:rPr lang="zh-CN" altLang="en-US" sz="2800" b="1" dirty="0">
                <a:latin typeface="隶书" pitchFamily="49" charset="-122"/>
                <a:ea typeface="隶书" pitchFamily="49" charset="-122"/>
              </a:rPr>
              <a:t>，</a:t>
            </a:r>
          </a:p>
        </p:txBody>
      </p:sp>
      <p:sp>
        <p:nvSpPr>
          <p:cNvPr id="20487" name="Text Box 8"/>
          <p:cNvSpPr txBox="1"/>
          <p:nvPr/>
        </p:nvSpPr>
        <p:spPr>
          <a:xfrm>
            <a:off x="1897063" y="1981200"/>
            <a:ext cx="4343400" cy="52197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  <a:buFont typeface="Cambria" panose="02040503050406030204"/>
              <a:buNone/>
            </a:pPr>
            <a:r>
              <a:rPr lang="zh-CN" altLang="en-US" sz="2800" b="1" dirty="0">
                <a:latin typeface="Times New Roman" panose="02020603050405020304" pitchFamily="18" charset="0"/>
                <a:ea typeface="隶书" pitchFamily="49" charset="-122"/>
              </a:rPr>
              <a:t>它的物理意义是：</a:t>
            </a:r>
          </a:p>
        </p:txBody>
      </p:sp>
      <p:sp>
        <p:nvSpPr>
          <p:cNvPr id="12297" name="Text Box 9"/>
          <p:cNvSpPr txBox="1"/>
          <p:nvPr/>
        </p:nvSpPr>
        <p:spPr>
          <a:xfrm>
            <a:off x="4616450" y="1987550"/>
            <a:ext cx="5872163" cy="52197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  <a:buFont typeface="Cambria" panose="02040503050406030204"/>
              <a:buNone/>
            </a:pPr>
            <a:r>
              <a:rPr lang="zh-CN" altLang="en-US" sz="2800" b="1" dirty="0">
                <a:latin typeface="Times New Roman" panose="02020603050405020304" pitchFamily="18" charset="0"/>
                <a:ea typeface="华文行楷" pitchFamily="2" charset="-122"/>
              </a:rPr>
              <a:t>飞机在</a:t>
            </a:r>
            <a:r>
              <a:rPr lang="en-US" altLang="zh-CN" sz="2800" b="1" dirty="0">
                <a:solidFill>
                  <a:schemeClr val="folHlink"/>
                </a:solidFill>
                <a:latin typeface="Times New Roman" panose="02020603050405020304" pitchFamily="18" charset="0"/>
                <a:ea typeface="华文行楷" pitchFamily="2" charset="-122"/>
              </a:rPr>
              <a:t>1</a:t>
            </a:r>
            <a:r>
              <a:rPr lang="zh-CN" altLang="en-US" sz="2800" b="1" dirty="0">
                <a:solidFill>
                  <a:schemeClr val="tx2"/>
                </a:solidFill>
                <a:latin typeface="Times New Roman" panose="02020603050405020304" pitchFamily="18" charset="0"/>
                <a:ea typeface="华文行楷" pitchFamily="2" charset="-122"/>
              </a:rPr>
              <a:t>秒</a:t>
            </a:r>
            <a:r>
              <a:rPr lang="zh-CN" altLang="en-US" sz="2800" b="1" dirty="0">
                <a:solidFill>
                  <a:schemeClr val="folHlink"/>
                </a:solidFill>
                <a:latin typeface="Times New Roman" panose="02020603050405020304" pitchFamily="18" charset="0"/>
                <a:ea typeface="华文行楷" pitchFamily="2" charset="-122"/>
              </a:rPr>
              <a:t>内通过的路程是</a:t>
            </a:r>
            <a:r>
              <a:rPr lang="en-US" altLang="zh-CN" sz="2800" b="1" dirty="0">
                <a:solidFill>
                  <a:schemeClr val="folHlink"/>
                </a:solidFill>
                <a:latin typeface="Times New Roman" panose="02020603050405020304" pitchFamily="18" charset="0"/>
                <a:ea typeface="华文行楷" pitchFamily="2" charset="-122"/>
              </a:rPr>
              <a:t>500</a:t>
            </a:r>
            <a:r>
              <a:rPr lang="zh-CN" altLang="en-US" sz="2800" b="1" dirty="0">
                <a:solidFill>
                  <a:schemeClr val="tx2"/>
                </a:solidFill>
                <a:latin typeface="Times New Roman" panose="02020603050405020304" pitchFamily="18" charset="0"/>
                <a:ea typeface="华文行楷" pitchFamily="2" charset="-122"/>
              </a:rPr>
              <a:t>米</a:t>
            </a:r>
            <a:r>
              <a:rPr lang="zh-CN" altLang="en-US" sz="2800" b="1" dirty="0">
                <a:latin typeface="Times New Roman" panose="02020603050405020304" pitchFamily="18" charset="0"/>
                <a:ea typeface="华文行楷" pitchFamily="2" charset="-122"/>
              </a:rPr>
              <a:t>。</a:t>
            </a:r>
          </a:p>
        </p:txBody>
      </p:sp>
      <p:sp>
        <p:nvSpPr>
          <p:cNvPr id="20489" name="Text Box 10"/>
          <p:cNvSpPr txBox="1"/>
          <p:nvPr/>
        </p:nvSpPr>
        <p:spPr>
          <a:xfrm>
            <a:off x="1517650" y="2420938"/>
            <a:ext cx="6015038" cy="6451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  <a:buFont typeface="Cambria" panose="02040503050406030204"/>
              <a:buNone/>
            </a:pPr>
            <a:r>
              <a:rPr lang="zh-CN" altLang="en-US" sz="3600" b="1" dirty="0">
                <a:latin typeface="Times New Roman" panose="02020603050405020304" pitchFamily="18" charset="0"/>
                <a:ea typeface="方正舒体" pitchFamily="2" charset="-122"/>
              </a:rPr>
              <a:t>将下列单位换算：</a:t>
            </a:r>
          </a:p>
        </p:txBody>
      </p:sp>
      <p:sp>
        <p:nvSpPr>
          <p:cNvPr id="20490" name="Text Box 11"/>
          <p:cNvSpPr txBox="1"/>
          <p:nvPr/>
        </p:nvSpPr>
        <p:spPr>
          <a:xfrm>
            <a:off x="1892300" y="3365500"/>
            <a:ext cx="8380413" cy="58356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  <a:buFont typeface="Cambria" panose="02040503050406030204"/>
              <a:buNone/>
            </a:pPr>
            <a:r>
              <a:rPr lang="en-US" altLang="zh-CN" sz="3200" b="1" dirty="0">
                <a:latin typeface="Times New Roman" panose="02020603050405020304" pitchFamily="18" charset="0"/>
                <a:ea typeface="黑体" panose="02010609060101010101" pitchFamily="49" charset="-122"/>
              </a:rPr>
              <a:t>1m/s=_________           =____km/h</a:t>
            </a:r>
          </a:p>
        </p:txBody>
      </p:sp>
      <p:sp>
        <p:nvSpPr>
          <p:cNvPr id="12300" name="Text Box 12"/>
          <p:cNvSpPr txBox="1"/>
          <p:nvPr/>
        </p:nvSpPr>
        <p:spPr>
          <a:xfrm>
            <a:off x="3503613" y="3068638"/>
            <a:ext cx="1828800" cy="52197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  <a:buFont typeface="Cambria" panose="02040503050406030204"/>
              <a:buNone/>
            </a:pPr>
            <a:r>
              <a:rPr lang="en-US" altLang="zh-CN" sz="2800" b="1" dirty="0">
                <a:latin typeface="Times New Roman" panose="02020603050405020304" pitchFamily="18" charset="0"/>
                <a:ea typeface="黑体" panose="02010609060101010101" pitchFamily="49" charset="-122"/>
              </a:rPr>
              <a:t>1/</a:t>
            </a:r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1000</a:t>
            </a:r>
          </a:p>
        </p:txBody>
      </p:sp>
      <p:sp>
        <p:nvSpPr>
          <p:cNvPr id="12301" name="Text Box 13"/>
          <p:cNvSpPr txBox="1"/>
          <p:nvPr/>
        </p:nvSpPr>
        <p:spPr>
          <a:xfrm>
            <a:off x="3502025" y="3414713"/>
            <a:ext cx="1219200" cy="52197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  <a:buFont typeface="Cambria" panose="02040503050406030204"/>
              <a:buNone/>
            </a:pPr>
            <a:r>
              <a:rPr lang="en-US" altLang="zh-CN" sz="2800" b="1" dirty="0">
                <a:latin typeface="Times New Roman" panose="02020603050405020304" pitchFamily="18" charset="0"/>
                <a:ea typeface="黑体" panose="02010609060101010101" pitchFamily="49" charset="-122"/>
              </a:rPr>
              <a:t>1/</a:t>
            </a:r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3600</a:t>
            </a:r>
          </a:p>
        </p:txBody>
      </p:sp>
      <p:sp>
        <p:nvSpPr>
          <p:cNvPr id="12302" name="Line 14"/>
          <p:cNvSpPr/>
          <p:nvPr/>
        </p:nvSpPr>
        <p:spPr>
          <a:xfrm>
            <a:off x="3359150" y="3500438"/>
            <a:ext cx="1504950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303" name="Text Box 15"/>
          <p:cNvSpPr txBox="1"/>
          <p:nvPr/>
        </p:nvSpPr>
        <p:spPr>
          <a:xfrm>
            <a:off x="4872038" y="3429000"/>
            <a:ext cx="1295400" cy="52197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  <a:buFont typeface="Cambria" panose="02040503050406030204"/>
              <a:buNone/>
            </a:pPr>
            <a:r>
              <a:rPr lang="en-US" altLang="zh-CN" sz="2800" b="1" dirty="0">
                <a:latin typeface="Times New Roman" panose="02020603050405020304" pitchFamily="18" charset="0"/>
                <a:ea typeface="黑体" panose="02010609060101010101" pitchFamily="49" charset="-122"/>
              </a:rPr>
              <a:t>Km/h</a:t>
            </a:r>
          </a:p>
        </p:txBody>
      </p:sp>
      <p:sp>
        <p:nvSpPr>
          <p:cNvPr id="12304" name="Text Box 16"/>
          <p:cNvSpPr txBox="1"/>
          <p:nvPr/>
        </p:nvSpPr>
        <p:spPr>
          <a:xfrm>
            <a:off x="6311900" y="3386138"/>
            <a:ext cx="1052513" cy="58356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  <a:buFont typeface="Cambria" panose="02040503050406030204"/>
              <a:buNone/>
            </a:pPr>
            <a:r>
              <a:rPr lang="en-US" altLang="zh-CN" sz="3200" b="1" dirty="0">
                <a:solidFill>
                  <a:schemeClr val="tx2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3.6</a:t>
            </a:r>
          </a:p>
        </p:txBody>
      </p:sp>
      <p:sp>
        <p:nvSpPr>
          <p:cNvPr id="20496" name="Text Box 17"/>
          <p:cNvSpPr txBox="1"/>
          <p:nvPr/>
        </p:nvSpPr>
        <p:spPr>
          <a:xfrm>
            <a:off x="6692900" y="4143375"/>
            <a:ext cx="1600200" cy="4603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  <a:buFont typeface="Cambria" panose="02040503050406030204"/>
              <a:buNone/>
            </a:pPr>
            <a:r>
              <a: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</a:p>
        </p:txBody>
      </p:sp>
      <p:sp>
        <p:nvSpPr>
          <p:cNvPr id="20497" name="Text Box 18"/>
          <p:cNvSpPr txBox="1"/>
          <p:nvPr/>
        </p:nvSpPr>
        <p:spPr>
          <a:xfrm>
            <a:off x="1847850" y="4281488"/>
            <a:ext cx="8380413" cy="58356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  <a:buFont typeface="Cambria" panose="02040503050406030204"/>
              <a:buNone/>
            </a:pPr>
            <a:r>
              <a:rPr lang="en-US" altLang="zh-CN" sz="3200" b="1" dirty="0">
                <a:latin typeface="Times New Roman" panose="02020603050405020304" pitchFamily="18" charset="0"/>
                <a:ea typeface="黑体" panose="02010609060101010101" pitchFamily="49" charset="-122"/>
              </a:rPr>
              <a:t>1km/h=________       =____m/s</a:t>
            </a:r>
          </a:p>
        </p:txBody>
      </p:sp>
      <p:sp>
        <p:nvSpPr>
          <p:cNvPr id="12307" name="Text Box 19"/>
          <p:cNvSpPr txBox="1"/>
          <p:nvPr/>
        </p:nvSpPr>
        <p:spPr>
          <a:xfrm>
            <a:off x="3475038" y="3984625"/>
            <a:ext cx="1108075" cy="52197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  <a:buFont typeface="Cambria" panose="02040503050406030204"/>
              <a:buNone/>
            </a:pPr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1000</a:t>
            </a:r>
          </a:p>
        </p:txBody>
      </p:sp>
      <p:sp>
        <p:nvSpPr>
          <p:cNvPr id="12308" name="Text Box 20"/>
          <p:cNvSpPr txBox="1"/>
          <p:nvPr/>
        </p:nvSpPr>
        <p:spPr>
          <a:xfrm>
            <a:off x="3508375" y="4330700"/>
            <a:ext cx="1219200" cy="52197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  <a:buFont typeface="Cambria" panose="02040503050406030204"/>
              <a:buNone/>
            </a:pPr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3600</a:t>
            </a:r>
          </a:p>
        </p:txBody>
      </p:sp>
      <p:sp>
        <p:nvSpPr>
          <p:cNvPr id="12309" name="Line 21"/>
          <p:cNvSpPr/>
          <p:nvPr/>
        </p:nvSpPr>
        <p:spPr>
          <a:xfrm>
            <a:off x="3367088" y="4416425"/>
            <a:ext cx="1252537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310" name="Text Box 22"/>
          <p:cNvSpPr txBox="1"/>
          <p:nvPr/>
        </p:nvSpPr>
        <p:spPr>
          <a:xfrm>
            <a:off x="4872038" y="4292600"/>
            <a:ext cx="1295400" cy="52197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  <a:buFont typeface="Cambria" panose="02040503050406030204"/>
              <a:buNone/>
            </a:pPr>
            <a:r>
              <a:rPr lang="en-US" altLang="zh-CN" sz="2800" b="1" dirty="0">
                <a:latin typeface="Times New Roman" panose="02020603050405020304" pitchFamily="18" charset="0"/>
                <a:ea typeface="黑体" panose="02010609060101010101" pitchFamily="49" charset="-122"/>
              </a:rPr>
              <a:t>m/s</a:t>
            </a:r>
          </a:p>
        </p:txBody>
      </p:sp>
      <p:grpSp>
        <p:nvGrpSpPr>
          <p:cNvPr id="2" name="Group 23"/>
          <p:cNvGrpSpPr/>
          <p:nvPr/>
        </p:nvGrpSpPr>
        <p:grpSpPr>
          <a:xfrm>
            <a:off x="5980113" y="3921125"/>
            <a:ext cx="836612" cy="952501"/>
            <a:chOff x="0" y="0"/>
            <a:chExt cx="527" cy="600"/>
          </a:xfrm>
        </p:grpSpPr>
        <p:sp>
          <p:nvSpPr>
            <p:cNvPr id="20503" name="Text Box 24"/>
            <p:cNvSpPr txBox="1"/>
            <p:nvPr/>
          </p:nvSpPr>
          <p:spPr>
            <a:xfrm>
              <a:off x="0" y="232"/>
              <a:ext cx="527" cy="36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>
                <a:spcBef>
                  <a:spcPct val="50000"/>
                </a:spcBef>
                <a:buFont typeface="Cambria" panose="02040503050406030204"/>
                <a:buNone/>
              </a:pPr>
              <a:r>
                <a:rPr lang="en-US" altLang="zh-CN" sz="3200" b="1" dirty="0">
                  <a:solidFill>
                    <a:schemeClr val="tx2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3.6</a:t>
              </a:r>
            </a:p>
          </p:txBody>
        </p:sp>
        <p:sp>
          <p:nvSpPr>
            <p:cNvPr id="20504" name="Line 25"/>
            <p:cNvSpPr/>
            <p:nvPr/>
          </p:nvSpPr>
          <p:spPr>
            <a:xfrm>
              <a:off x="54" y="304"/>
              <a:ext cx="336" cy="0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0505" name="Text Box 26"/>
            <p:cNvSpPr txBox="1"/>
            <p:nvPr/>
          </p:nvSpPr>
          <p:spPr>
            <a:xfrm>
              <a:off x="80" y="0"/>
              <a:ext cx="408" cy="36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>
                <a:spcBef>
                  <a:spcPct val="50000"/>
                </a:spcBef>
                <a:buFont typeface="Cambria" panose="02040503050406030204"/>
                <a:buNone/>
              </a:pPr>
              <a:r>
                <a:rPr lang="en-US" altLang="zh-CN" sz="3200" b="1" dirty="0">
                  <a:solidFill>
                    <a:schemeClr val="tx2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1</a:t>
              </a:r>
            </a:p>
          </p:txBody>
        </p:sp>
      </p:grpSp>
      <p:grpSp>
        <p:nvGrpSpPr>
          <p:cNvPr id="3" name="Group 27"/>
          <p:cNvGrpSpPr/>
          <p:nvPr/>
        </p:nvGrpSpPr>
        <p:grpSpPr>
          <a:xfrm>
            <a:off x="3216275" y="4899025"/>
            <a:ext cx="6624638" cy="1365251"/>
            <a:chOff x="0" y="0"/>
            <a:chExt cx="4173" cy="860"/>
          </a:xfrm>
        </p:grpSpPr>
        <p:sp>
          <p:nvSpPr>
            <p:cNvPr id="20507" name="Text Box 28"/>
            <p:cNvSpPr txBox="1"/>
            <p:nvPr/>
          </p:nvSpPr>
          <p:spPr>
            <a:xfrm>
              <a:off x="0" y="27"/>
              <a:ext cx="4173" cy="833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 algn="ctr">
                <a:spcBef>
                  <a:spcPct val="50000"/>
                </a:spcBef>
                <a:buFont typeface="Cambria" panose="02040503050406030204"/>
                <a:buNone/>
              </a:pPr>
              <a:r>
                <a:rPr lang="en-US" altLang="zh-CN" sz="3200" dirty="0">
                  <a:latin typeface="Comic Sans MS" panose="030F0702030302020204" pitchFamily="66" charset="0"/>
                  <a:ea typeface="宋体" panose="02010600030101010101" pitchFamily="2" charset="-122"/>
                </a:rPr>
                <a:t>18km/h=</a:t>
              </a:r>
              <a:r>
                <a:rPr lang="en-US" altLang="zh-CN" sz="3200" u="sng" dirty="0">
                  <a:latin typeface="Comic Sans MS" panose="030F0702030302020204" pitchFamily="66" charset="0"/>
                  <a:ea typeface="宋体" panose="02010600030101010101" pitchFamily="2" charset="-122"/>
                </a:rPr>
                <a:t>           </a:t>
              </a:r>
              <a:r>
                <a:rPr lang="en-US" altLang="zh-CN" sz="3200" dirty="0">
                  <a:latin typeface="Comic Sans MS" panose="030F0702030302020204" pitchFamily="66" charset="0"/>
                  <a:ea typeface="宋体" panose="02010600030101010101" pitchFamily="2" charset="-122"/>
                </a:rPr>
                <a:t>m/s</a:t>
              </a:r>
            </a:p>
            <a:p>
              <a:pPr algn="ctr">
                <a:spcBef>
                  <a:spcPct val="50000"/>
                </a:spcBef>
                <a:buFont typeface="Cambria" panose="02040503050406030204"/>
                <a:buNone/>
              </a:pPr>
              <a:r>
                <a:rPr lang="en-US" altLang="zh-CN" sz="3200" dirty="0">
                  <a:latin typeface="Comic Sans MS" panose="030F0702030302020204" pitchFamily="66" charset="0"/>
                  <a:ea typeface="宋体" panose="02010600030101010101" pitchFamily="2" charset="-122"/>
                </a:rPr>
                <a:t>15m/s=</a:t>
              </a:r>
              <a:r>
                <a:rPr lang="en-US" altLang="zh-CN" sz="3200" u="sng" dirty="0">
                  <a:latin typeface="Comic Sans MS" panose="030F0702030302020204" pitchFamily="66" charset="0"/>
                  <a:ea typeface="宋体" panose="02010600030101010101" pitchFamily="2" charset="-122"/>
                </a:rPr>
                <a:t>           </a:t>
              </a:r>
              <a:r>
                <a:rPr lang="en-US" altLang="zh-CN" sz="3200" dirty="0">
                  <a:latin typeface="Comic Sans MS" panose="030F0702030302020204" pitchFamily="66" charset="0"/>
                  <a:ea typeface="宋体" panose="02010600030101010101" pitchFamily="2" charset="-122"/>
                </a:rPr>
                <a:t>km/h </a:t>
              </a:r>
            </a:p>
          </p:txBody>
        </p:sp>
        <p:sp>
          <p:nvSpPr>
            <p:cNvPr id="20508" name="Text Box 29"/>
            <p:cNvSpPr txBox="1"/>
            <p:nvPr/>
          </p:nvSpPr>
          <p:spPr>
            <a:xfrm>
              <a:off x="63" y="0"/>
              <a:ext cx="908" cy="36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 algn="ctr">
                <a:spcBef>
                  <a:spcPct val="50000"/>
                </a:spcBef>
                <a:buFont typeface="Cambria" panose="02040503050406030204"/>
                <a:buNone/>
              </a:pPr>
              <a:r>
                <a:rPr lang="zh-CN" altLang="en-US" sz="3200" b="1" dirty="0">
                  <a:latin typeface="Comic Sans MS" panose="030F0702030302020204" pitchFamily="66" charset="0"/>
                  <a:ea typeface="宋体" panose="02010600030101010101" pitchFamily="2" charset="-122"/>
                </a:rPr>
                <a:t>练习</a:t>
              </a:r>
              <a:r>
                <a:rPr lang="en-US" altLang="zh-CN" sz="3200" b="1" dirty="0">
                  <a:latin typeface="Comic Sans MS" panose="030F0702030302020204" pitchFamily="66" charset="0"/>
                  <a:ea typeface="宋体" panose="02010600030101010101" pitchFamily="2" charset="-122"/>
                </a:rPr>
                <a:t>:</a:t>
              </a:r>
            </a:p>
          </p:txBody>
        </p:sp>
      </p:grpSp>
      <p:sp>
        <p:nvSpPr>
          <p:cNvPr id="12318" name="Text Box 30"/>
          <p:cNvSpPr txBox="1"/>
          <p:nvPr/>
        </p:nvSpPr>
        <p:spPr>
          <a:xfrm>
            <a:off x="6311900" y="4868863"/>
            <a:ext cx="1441450" cy="58356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>
              <a:spcBef>
                <a:spcPct val="50000"/>
              </a:spcBef>
              <a:buFont typeface="Cambria" panose="02040503050406030204"/>
              <a:buNone/>
            </a:pPr>
            <a:r>
              <a:rPr lang="en-US" altLang="zh-CN" sz="3200" b="1" dirty="0">
                <a:latin typeface="Comic Sans MS" panose="030F0702030302020204" pitchFamily="66" charset="0"/>
                <a:ea typeface="宋体" panose="02010600030101010101" pitchFamily="2" charset="-122"/>
              </a:rPr>
              <a:t>5</a:t>
            </a:r>
          </a:p>
        </p:txBody>
      </p:sp>
      <p:sp>
        <p:nvSpPr>
          <p:cNvPr id="12319" name="Text Box 31"/>
          <p:cNvSpPr txBox="1"/>
          <p:nvPr/>
        </p:nvSpPr>
        <p:spPr>
          <a:xfrm>
            <a:off x="6096000" y="5661025"/>
            <a:ext cx="1441450" cy="58356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>
              <a:spcBef>
                <a:spcPct val="50000"/>
              </a:spcBef>
              <a:buFont typeface="Cambria" panose="02040503050406030204"/>
              <a:buNone/>
            </a:pPr>
            <a:r>
              <a:rPr lang="en-US" altLang="zh-CN" sz="3200" b="1" dirty="0">
                <a:latin typeface="Comic Sans MS" panose="030F0702030302020204" pitchFamily="66" charset="0"/>
                <a:ea typeface="宋体" panose="02010600030101010101" pitchFamily="2" charset="-122"/>
              </a:rPr>
              <a:t>54</a:t>
            </a:r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2" dur="5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500"/>
                                        <p:tgtEl>
                                          <p:spTgt spid="12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6" dur="500"/>
                                        <p:tgtEl>
                                          <p:spTgt spid="12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5" dur="500"/>
                                        <p:tgtEl>
                                          <p:spTgt spid="12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4" dur="500"/>
                                        <p:tgtEl>
                                          <p:spTgt spid="12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9" dur="500"/>
                                        <p:tgtEl>
                                          <p:spTgt spid="12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8" dur="500"/>
                                        <p:tgtEl>
                                          <p:spTgt spid="12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83" dur="500"/>
                                        <p:tgtEl>
                                          <p:spTgt spid="12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/>
      <p:bldP spid="12293" grpId="0"/>
      <p:bldP spid="12295" grpId="0"/>
      <p:bldP spid="12297" grpId="0"/>
      <p:bldP spid="12300" grpId="0"/>
      <p:bldP spid="12301" grpId="0"/>
      <p:bldP spid="12303" grpId="0" build="p"/>
      <p:bldP spid="12304" grpId="0"/>
      <p:bldP spid="12307" grpId="0"/>
      <p:bldP spid="12308" grpId="0"/>
      <p:bldP spid="12310" grpId="0" build="p"/>
      <p:bldP spid="12318" grpId="0"/>
      <p:bldP spid="123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ext Box 4"/>
          <p:cNvSpPr txBox="1"/>
          <p:nvPr/>
        </p:nvSpPr>
        <p:spPr>
          <a:xfrm>
            <a:off x="2057400" y="533400"/>
            <a:ext cx="4191000" cy="6451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600" b="1" dirty="0">
                <a:solidFill>
                  <a:srgbClr val="FF0066"/>
                </a:solidFill>
                <a:latin typeface="Comic Sans MS" panose="030F0702030302020204" pitchFamily="66" charset="0"/>
                <a:ea typeface="华文行楷" pitchFamily="2" charset="-122"/>
              </a:rPr>
              <a:t>速度表：</a:t>
            </a:r>
          </a:p>
        </p:txBody>
      </p:sp>
      <p:pic>
        <p:nvPicPr>
          <p:cNvPr id="21506" name="Picture 5" descr="速度表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52600" y="1219200"/>
            <a:ext cx="6100763" cy="43195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1206" name="Text Box 6"/>
          <p:cNvSpPr txBox="1"/>
          <p:nvPr/>
        </p:nvSpPr>
        <p:spPr>
          <a:xfrm>
            <a:off x="8153400" y="4191000"/>
            <a:ext cx="1981200" cy="6451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3600" b="1" dirty="0">
                <a:solidFill>
                  <a:srgbClr val="FF0000"/>
                </a:solidFill>
                <a:latin typeface="Comic Sans MS" panose="030F0702030302020204" pitchFamily="66" charset="0"/>
                <a:ea typeface="宋体" panose="02010600030101010101" pitchFamily="2" charset="-122"/>
              </a:rPr>
              <a:t>82km/h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2018455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2018455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BEAUTIFY_FLAG" val="#wm#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主题">
  <a:themeElements>
    <a:clrScheme name="自定义 21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行云流水">
  <a:themeElements>
    <a:clrScheme name="行云流水">
      <a:dk1>
        <a:sysClr val="windowText" lastClr="000000"/>
      </a:dk1>
      <a:lt1>
        <a:sysClr val="window" lastClr="FFFFFF"/>
      </a:lt1>
      <a:dk2>
        <a:srgbClr val="411401"/>
      </a:dk2>
      <a:lt2>
        <a:srgbClr val="FFE6E6"/>
      </a:lt2>
      <a:accent1>
        <a:srgbClr val="A24A48"/>
      </a:accent1>
      <a:accent2>
        <a:srgbClr val="B2935C"/>
      </a:accent2>
      <a:accent3>
        <a:srgbClr val="6A9A9A"/>
      </a:accent3>
      <a:accent4>
        <a:srgbClr val="B2B787"/>
      </a:accent4>
      <a:accent5>
        <a:srgbClr val="91644B"/>
      </a:accent5>
      <a:accent6>
        <a:srgbClr val="654A76"/>
      </a:accent6>
      <a:hlink>
        <a:srgbClr val="00A800"/>
      </a:hlink>
      <a:folHlink>
        <a:srgbClr val="FF00FF"/>
      </a:folHlink>
    </a:clrScheme>
    <a:fontScheme name="行云流水">
      <a:majorFont>
        <a:latin typeface="Cambria"/>
        <a:ea typeface=""/>
        <a:cs typeface=""/>
        <a:font script="Jpan" typeface="ＭＳ Ｐゴシック"/>
        <a:font script="Hang" typeface="맑은 고딕"/>
        <a:font script="Hans" typeface="华文行楷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明朝"/>
        <a:font script="Hang" typeface="HY견명조"/>
        <a:font script="Hans" typeface="华文行楷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行云流水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  <a:satMod val="130000"/>
              </a:schemeClr>
            </a:gs>
            <a:gs pos="50000">
              <a:schemeClr val="phClr">
                <a:tint val="45000"/>
                <a:satMod val="220000"/>
              </a:schemeClr>
            </a:gs>
            <a:gs pos="100000">
              <a:schemeClr val="phClr">
                <a:tint val="90000"/>
                <a:satMod val="13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100000"/>
                <a:shade val="90000"/>
                <a:hueMod val="100000"/>
                <a:satMod val="200000"/>
              </a:schemeClr>
            </a:gs>
            <a:gs pos="50000">
              <a:schemeClr val="phClr">
                <a:tint val="100000"/>
                <a:shade val="60000"/>
                <a:hueMod val="100000"/>
                <a:satMod val="180000"/>
              </a:schemeClr>
            </a:gs>
            <a:gs pos="100000">
              <a:schemeClr val="phClr">
                <a:tint val="100000"/>
                <a:shade val="90000"/>
                <a:hueMod val="100000"/>
                <a:satMod val="200000"/>
              </a:schemeClr>
            </a:gs>
          </a:gsLst>
          <a:lin ang="540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glow rad="50600">
              <a:schemeClr val="phClr">
                <a:alpha val="40000"/>
              </a:schemeClr>
            </a:glow>
          </a:effectLst>
        </a:effectStyle>
        <a:effectStyle>
          <a:effectLst>
            <a:glow rad="101600">
              <a:schemeClr val="phClr">
                <a:alpha val="60000"/>
              </a:schemeClr>
            </a:glow>
          </a:effectLst>
          <a:scene3d>
            <a:camera prst="isometricLeftDown" fov="0">
              <a:rot lat="0" lon="0" rev="0"/>
            </a:camera>
            <a:lightRig rig="harsh" dir="tl">
              <a:rot lat="0" lon="0" rev="14280000"/>
            </a:lightRig>
          </a:scene3d>
          <a:sp3d prstMaterial="flat">
            <a:bevelT w="38100" h="50800" prst="softRound"/>
          </a:sp3d>
        </a:effectStyle>
        <a:effectStyle>
          <a:effectLst>
            <a:glow>
              <a:schemeClr val="phClr"/>
            </a:glow>
          </a:effectLst>
          <a:scene3d>
            <a:camera prst="isometricLeftDown">
              <a:rot lat="0" lon="0" rev="0"/>
            </a:camera>
            <a:lightRig rig="harsh" dir="tl">
              <a:rot lat="0" lon="0" rev="14280000"/>
            </a:lightRig>
          </a:scene3d>
          <a:sp3d extrusionH="63500" contourW="38100" prstMaterial="flat">
            <a:bevelT w="50800" h="63500" prst="softRound"/>
            <a:contourClr>
              <a:schemeClr val="phClr">
                <a:tint val="5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hueMod val="100000"/>
                <a:satMod val="300000"/>
              </a:schemeClr>
            </a:gs>
            <a:gs pos="72000">
              <a:schemeClr val="phClr">
                <a:tint val="100000"/>
                <a:shade val="100000"/>
                <a:hueMod val="100000"/>
                <a:satMod val="100000"/>
              </a:schemeClr>
            </a:gs>
            <a:gs pos="81000">
              <a:schemeClr val="phClr">
                <a:tint val="98000"/>
                <a:shade val="100000"/>
                <a:hueMod val="100000"/>
                <a:satMod val="150000"/>
              </a:schemeClr>
            </a:gs>
            <a:gs pos="100000">
              <a:schemeClr val="phClr">
                <a:tint val="100000"/>
                <a:shade val="100000"/>
                <a:hueMod val="100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39000"/>
                <a:hueMod val="100000"/>
                <a:satMod val="150000"/>
              </a:schemeClr>
              <a:schemeClr val="phClr">
                <a:tint val="90000"/>
                <a:shade val="100000"/>
                <a:hueMod val="100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942</Words>
  <Application>Microsoft Office PowerPoint</Application>
  <PresentationFormat>自定义</PresentationFormat>
  <Paragraphs>131</Paragraphs>
  <Slides>22</Slides>
  <Notes>0</Notes>
  <HiddenSlides>0</HiddenSlides>
  <MMClips>0</MMClips>
  <ScaleCrop>false</ScaleCrop>
  <HeadingPairs>
    <vt:vector size="6" baseType="variant">
      <vt:variant>
        <vt:lpstr>主题</vt:lpstr>
      </vt:variant>
      <vt:variant>
        <vt:i4>2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22</vt:i4>
      </vt:variant>
    </vt:vector>
  </HeadingPairs>
  <TitlesOfParts>
    <vt:vector size="25" baseType="lpstr">
      <vt:lpstr>Office 主题</vt:lpstr>
      <vt:lpstr>行云流水</vt:lpstr>
      <vt:lpstr>Microsoft 公式 3.0</vt:lpstr>
      <vt:lpstr>幻灯片 1</vt:lpstr>
      <vt:lpstr>幻灯片 2</vt:lpstr>
      <vt:lpstr>教学目标</vt:lpstr>
      <vt:lpstr>幻灯片 4</vt:lpstr>
      <vt:lpstr>二.运动快慢的比较</vt:lpstr>
      <vt:lpstr>幻灯片 6</vt:lpstr>
      <vt:lpstr>速度</vt:lpstr>
      <vt:lpstr>幻灯片 8</vt:lpstr>
      <vt:lpstr>幻灯片 9</vt:lpstr>
      <vt:lpstr>幻灯片 10</vt:lpstr>
      <vt:lpstr>幻灯片 11</vt:lpstr>
      <vt:lpstr>例3：飞机在1.5H飞行2700kｍ，子弹在2ｓ             内飞行1600ｍ，试比较它们运动的快慢．</vt:lpstr>
      <vt:lpstr>小资料 </vt:lpstr>
      <vt:lpstr>想想议议，回答下面问题：</vt:lpstr>
      <vt:lpstr>匀速直线运动：</vt:lpstr>
      <vt:lpstr>幻灯片 16</vt:lpstr>
      <vt:lpstr>速度大小的另一种比较方法----图像法</vt:lpstr>
      <vt:lpstr>幻灯片 18</vt:lpstr>
      <vt:lpstr>课外作业：</vt:lpstr>
      <vt:lpstr>课堂教学小结 </vt:lpstr>
      <vt:lpstr>课后作业</vt:lpstr>
      <vt:lpstr>幻灯片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3</cp:revision>
  <dcterms:created xsi:type="dcterms:W3CDTF">2018-03-01T02:03:00Z</dcterms:created>
  <dcterms:modified xsi:type="dcterms:W3CDTF">2018-09-01T02:41:09Z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2052-10.1.0.7468</vt:lpwstr>
  </property>
</Properties>
</file>