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636"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标题幻灯片">
    <p:bg>
      <p:bgPr>
        <a:solidFill>
          <a:schemeClr val="bg2"/>
        </a:solidFill>
        <a:effectLst/>
      </p:bgPr>
    </p:bg>
    <p:spTree>
      <p:nvGrpSpPr>
        <p:cNvPr id="1" name=""/>
        <p:cNvGrpSpPr/>
        <p:nvPr/>
      </p:nvGrpSpPr>
      <p:grpSpPr>
        <a:xfrm>
          <a:off x="0" y="0"/>
          <a:ext cx="0" cy="0"/>
          <a:chOff x="0" y="0"/>
          <a:chExt cx="0" cy="0"/>
        </a:xfrm>
      </p:grpSpPr>
      <p:grpSp>
        <p:nvGrpSpPr>
          <p:cNvPr id="2050" name="Group 6"/>
          <p:cNvGrpSpPr/>
          <p:nvPr/>
        </p:nvGrpSpPr>
        <p:grpSpPr>
          <a:xfrm>
            <a:off x="752377" y="744539"/>
            <a:ext cx="10672961" cy="5349875"/>
            <a:chOff x="752858" y="744469"/>
            <a:chExt cx="10674117" cy="5349671"/>
          </a:xfrm>
        </p:grpSpPr>
        <p:sp>
          <p:nvSpPr>
            <p:cNvPr id="2051" name="Freeform 6"/>
            <p:cNvSpPr/>
            <p:nvPr/>
          </p:nvSpPr>
          <p:spPr>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round/>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endParaRPr lang="zh-CN" kern="0">
                <a:solidFill>
                  <a:prstClr val="black"/>
                </a:solidFill>
              </a:endParaRPr>
            </a:p>
          </p:txBody>
        </p:sp>
        <p:sp>
          <p:nvSpPr>
            <p:cNvPr id="2052" name="Freeform 6"/>
            <p:cNvSpPr/>
            <p:nvPr/>
          </p:nvSpPr>
          <p:spPr>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round/>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endParaRPr lang="zh-CN" kern="0">
                <a:solidFill>
                  <a:prstClr val="black"/>
                </a:solidFill>
              </a:endParaRPr>
            </a:p>
          </p:txBody>
        </p:sp>
      </p:grpSp>
      <p:sp>
        <p:nvSpPr>
          <p:cNvPr id="2" name="Title 1"/>
          <p:cNvSpPr>
            <a:spLocks noGrp="1"/>
          </p:cNvSpPr>
          <p:nvPr>
            <p:ph type="ctrTitle"/>
          </p:nvPr>
        </p:nvSpPr>
        <p:spPr>
          <a:xfrm>
            <a:off x="1914879" y="1788454"/>
            <a:ext cx="8360141" cy="2098226"/>
          </a:xfrm>
        </p:spPr>
        <p:txBody>
          <a:bodyPr anchor="b">
            <a:noAutofit/>
          </a:bodyPr>
          <a:lstStyle>
            <a:lvl1pPr algn="ctr">
              <a:defRPr sz="7200" cap="all" baseline="0">
                <a:solidFill>
                  <a:schemeClr val="tx2"/>
                </a:solidFill>
              </a:defRPr>
            </a:lvl1pPr>
          </a:lstStyle>
          <a:p>
            <a:pPr fontAlgn="auto"/>
            <a:r>
              <a:rPr lang="zh-CN" altLang="en-US" strike="noStrike" noProof="1"/>
              <a:t>单击此处编辑母版标题样式</a:t>
            </a:r>
            <a:endParaRPr lang="en-US" strike="noStrike" noProof="1"/>
          </a:p>
        </p:txBody>
      </p:sp>
      <p:sp>
        <p:nvSpPr>
          <p:cNvPr id="3" name="Subtitle 2"/>
          <p:cNvSpPr>
            <a:spLocks noGrp="1"/>
          </p:cNvSpPr>
          <p:nvPr>
            <p:ph type="subTitle" idx="1"/>
          </p:nvPr>
        </p:nvSpPr>
        <p:spPr>
          <a:xfrm>
            <a:off x="2679558" y="3956280"/>
            <a:ext cx="6830784" cy="1086237"/>
          </a:xfrm>
        </p:spPr>
        <p:txBody>
          <a:bodyPr>
            <a:normAutofit/>
          </a:bodyPr>
          <a:lstStyle>
            <a:lvl1pPr marL="0" indent="0" algn="ctr">
              <a:lnSpc>
                <a:spcPct val="112000"/>
              </a:lnSpc>
              <a:spcBef>
                <a:spcPct val="0"/>
              </a:spcBef>
              <a:spcAft>
                <a:spcPct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en-US" strike="noStrike" noProof="1"/>
          </a:p>
        </p:txBody>
      </p:sp>
      <p:sp>
        <p:nvSpPr>
          <p:cNvPr id="2055" name="Date Placeholder 3"/>
          <p:cNvSpPr>
            <a:spLocks noGrp="1"/>
          </p:cNvSpPr>
          <p:nvPr>
            <p:ph type="dt" sz="half" idx="10"/>
          </p:nvPr>
        </p:nvSpPr>
        <p:spPr>
          <a:xfrm>
            <a:off x="752377" y="6453189"/>
            <a:ext cx="1607929" cy="404813"/>
          </a:xfrm>
          <a:prstGeom prst="rect">
            <a:avLst/>
          </a:prstGeom>
        </p:spPr>
        <p:txBody>
          <a:bodyPr vert="horz" lIns="91440" tIns="45720" rIns="91440" bIns="45720" rtlCol="0" anchor="ctr"/>
          <a:lstStyle>
            <a:lvl1pPr>
              <a:defRPr baseline="0">
                <a:solidFill>
                  <a:schemeClr val="tx2"/>
                </a:solidFill>
              </a:defRPr>
            </a:lvl1pPr>
          </a:lstStyle>
          <a:p>
            <a:pPr eaLnBrk="1" fontAlgn="auto" hangingPunct="1">
              <a:defRPr/>
            </a:pPr>
            <a:fld id="{19A56FBA-D027-4567-9E80-1CBD80093139}" type="datetimeFigureOut">
              <a:rPr lang="zh-CN" altLang="en-US" kern="1200" smtClean="0">
                <a:solidFill>
                  <a:srgbClr val="191B0E"/>
                </a:solidFill>
                <a:latin typeface="Franklin Gothic Book"/>
                <a:ea typeface="华文楷体"/>
                <a:cs typeface="Arial"/>
              </a:rPr>
              <a:pPr eaLnBrk="1" fontAlgn="auto" hangingPunct="1">
                <a:defRPr/>
              </a:pPr>
              <a:t>2021/2/15</a:t>
            </a:fld>
            <a:endParaRPr lang="zh-CN" altLang="en-US" kern="1200" smtClean="0">
              <a:solidFill>
                <a:srgbClr val="191B0E"/>
              </a:solidFill>
              <a:latin typeface="Franklin Gothic Book"/>
              <a:ea typeface="华文楷体"/>
              <a:cs typeface="Arial"/>
            </a:endParaRPr>
          </a:p>
        </p:txBody>
      </p:sp>
      <p:sp>
        <p:nvSpPr>
          <p:cNvPr id="2056" name="Footer Placeholder 4"/>
          <p:cNvSpPr>
            <a:spLocks noGrp="1"/>
          </p:cNvSpPr>
          <p:nvPr>
            <p:ph type="ftr" sz="quarter" idx="11"/>
          </p:nvPr>
        </p:nvSpPr>
        <p:spPr>
          <a:xfrm>
            <a:off x="2584114" y="6453189"/>
            <a:ext cx="7022186" cy="404813"/>
          </a:xfrm>
          <a:prstGeom prst="rect">
            <a:avLst/>
          </a:prstGeom>
        </p:spPr>
        <p:txBody>
          <a:bodyPr vert="horz" lIns="91440" tIns="45720" rIns="91440" bIns="45720" rtlCol="0" anchor="ctr"/>
          <a:lstStyle>
            <a:lvl1pPr algn="ctr">
              <a:defRPr baseline="0">
                <a:solidFill>
                  <a:schemeClr val="tx2"/>
                </a:solidFill>
              </a:defRPr>
            </a:lvl1pPr>
          </a:lstStyle>
          <a:p>
            <a:pPr eaLnBrk="1" fontAlgn="auto" hangingPunct="1">
              <a:defRPr/>
            </a:pPr>
            <a:endParaRPr lang="zh-CN" altLang="en-US" kern="1200">
              <a:solidFill>
                <a:srgbClr val="191B0E"/>
              </a:solidFill>
              <a:latin typeface="Franklin Gothic Book"/>
              <a:ea typeface="华文楷体"/>
              <a:cs typeface="Arial"/>
            </a:endParaRPr>
          </a:p>
        </p:txBody>
      </p:sp>
      <p:sp>
        <p:nvSpPr>
          <p:cNvPr id="2057" name="Slide Number Placeholder 5"/>
          <p:cNvSpPr>
            <a:spLocks noGrp="1"/>
          </p:cNvSpPr>
          <p:nvPr>
            <p:ph type="sldNum" sz="quarter" idx="12"/>
          </p:nvPr>
        </p:nvSpPr>
        <p:spPr>
          <a:xfrm>
            <a:off x="9830108" y="6453189"/>
            <a:ext cx="1595230" cy="404813"/>
          </a:xfrm>
          <a:prstGeom prst="rect">
            <a:avLst/>
          </a:prstGeom>
        </p:spPr>
        <p:txBody>
          <a:bodyPr vert="horz" lIns="91440" tIns="45720" rIns="91440" bIns="45720" rtlCol="0" anchor="ctr"/>
          <a:lstStyle/>
          <a:p>
            <a:fld id="{9A0DB2DC-4C9A-4742-B13C-FB6460FD3503}" type="slidenum">
              <a:rPr lang="zh-CN" altLang="en-US" noProof="1">
                <a:solidFill>
                  <a:srgbClr val="191B0E"/>
                </a:solidFill>
                <a:cs typeface="Arial"/>
              </a:rPr>
              <a:pPr/>
              <a:t>‹#›</a:t>
            </a:fld>
            <a:endParaRPr lang="zh-CN" altLang="en-US" noProof="1">
              <a:solidFill>
                <a:srgbClr val="191B0E"/>
              </a:solidFill>
            </a:endParaRPr>
          </a:p>
        </p:txBody>
      </p:sp>
    </p:spTree>
    <p:extLst>
      <p:ext uri="{BB962C8B-B14F-4D97-AF65-F5344CB8AC3E}">
        <p14:creationId xmlns:p14="http://schemas.microsoft.com/office/powerpoint/2010/main" val="4200301134"/>
      </p:ext>
    </p:extLst>
  </p:cSld>
  <p:clrMapOvr>
    <a:overrideClrMapping bg1="lt1" tx1="dk1" bg2="lt2" tx2="dk2" accent1="accent1" accent2="accent2" accent3="accent3" accent4="accent4" accent5="accent5" accent6="accent6" hlink="hlink" folHlink="folHlink"/>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zh-CN" altLang="en-US" strike="noStrike" noProof="1"/>
              <a:t>单击此处编辑母版标题样式</a:t>
            </a:r>
            <a:endParaRPr lang="en-US" strike="noStrike" noProof="1"/>
          </a:p>
        </p:txBody>
      </p:sp>
      <p:sp>
        <p:nvSpPr>
          <p:cNvPr id="3" name="Content Placeholder 2"/>
          <p:cNvSpPr>
            <a:spLocks noGrp="1"/>
          </p:cNvSpPr>
          <p:nvPr>
            <p:ph idx="1"/>
          </p:nvPr>
        </p:nvSpPr>
        <p:spPr/>
        <p:txBody>
          <a:bodyPr/>
          <a:lstStyle/>
          <a:p>
            <a:pPr lvl="0" fontAlgn="auto"/>
            <a:r>
              <a:rPr lang="zh-CN" altLang="en-US" strike="noStrike" noProof="1"/>
              <a:t>单击此处编辑母版文本样式</a:t>
            </a:r>
          </a:p>
          <a:p>
            <a:pPr lvl="1" fontAlgn="auto"/>
            <a:r>
              <a:rPr lang="zh-CN" altLang="en-US" strike="noStrike" noProof="1"/>
              <a:t>二级</a:t>
            </a:r>
          </a:p>
          <a:p>
            <a:pPr lvl="2" fontAlgn="auto"/>
            <a:r>
              <a:rPr lang="zh-CN" altLang="en-US" strike="noStrike" noProof="1"/>
              <a:t>三级</a:t>
            </a:r>
          </a:p>
          <a:p>
            <a:pPr lvl="3" fontAlgn="auto"/>
            <a:r>
              <a:rPr lang="zh-CN" altLang="en-US" strike="noStrike" noProof="1"/>
              <a:t>四级</a:t>
            </a:r>
          </a:p>
          <a:p>
            <a:pPr lvl="4" fontAlgn="auto"/>
            <a:r>
              <a:rPr lang="zh-CN" altLang="en-US" strike="noStrike" noProof="1"/>
              <a:t>五级</a:t>
            </a:r>
            <a:endParaRPr lang="en-US" strike="noStrike" noProof="1"/>
          </a:p>
        </p:txBody>
      </p:sp>
      <p:sp>
        <p:nvSpPr>
          <p:cNvPr id="4" name="Date Placeholder 3"/>
          <p:cNvSpPr>
            <a:spLocks noGrp="1"/>
          </p:cNvSpPr>
          <p:nvPr>
            <p:ph type="dt" sz="half" idx="10"/>
          </p:nvPr>
        </p:nvSpPr>
        <p:spPr>
          <a:xfrm>
            <a:off x="1390470" y="6453189"/>
            <a:ext cx="1204756" cy="404813"/>
          </a:xfrm>
          <a:prstGeom prst="rect">
            <a:avLst/>
          </a:prstGeom>
        </p:spPr>
        <p:txBody>
          <a:bodyPr vert="horz" lIns="91440" tIns="45720" rIns="91440" bIns="45720" rtlCol="0" anchor="ctr"/>
          <a:lstStyle>
            <a:lvl1pPr algn="l">
              <a:defRPr sz="1200" baseline="0">
                <a:solidFill>
                  <a:schemeClr val="tx2"/>
                </a:solidFill>
              </a:defRPr>
            </a:lvl1pPr>
          </a:lstStyle>
          <a:p>
            <a:pPr eaLnBrk="1" fontAlgn="auto" hangingPunct="1">
              <a:defRPr/>
            </a:pPr>
            <a:fld id="{19A56FBA-D027-4567-9E80-1CBD80093139}" type="datetimeFigureOut">
              <a:rPr lang="zh-CN" altLang="en-US" kern="1200" smtClean="0">
                <a:solidFill>
                  <a:srgbClr val="191B0E"/>
                </a:solidFill>
                <a:latin typeface="Franklin Gothic Book"/>
                <a:ea typeface="华文楷体"/>
                <a:cs typeface="Arial"/>
              </a:rPr>
              <a:pPr eaLnBrk="1" fontAlgn="auto" hangingPunct="1">
                <a:defRPr/>
              </a:pPr>
              <a:t>2021/2/15</a:t>
            </a:fld>
            <a:endParaRPr lang="zh-CN" altLang="en-US" kern="1200" smtClean="0">
              <a:solidFill>
                <a:srgbClr val="191B0E"/>
              </a:solidFill>
              <a:latin typeface="Franklin Gothic Book"/>
              <a:ea typeface="华文楷体"/>
              <a:cs typeface="Arial"/>
            </a:endParaRPr>
          </a:p>
        </p:txBody>
      </p:sp>
      <p:sp>
        <p:nvSpPr>
          <p:cNvPr id="5" name="Footer Placeholder 4"/>
          <p:cNvSpPr>
            <a:spLocks noGrp="1"/>
          </p:cNvSpPr>
          <p:nvPr>
            <p:ph type="ftr" sz="quarter" idx="11"/>
          </p:nvPr>
        </p:nvSpPr>
        <p:spPr>
          <a:xfrm>
            <a:off x="2893636" y="6453189"/>
            <a:ext cx="6279333" cy="404813"/>
          </a:xfrm>
          <a:prstGeom prst="rect">
            <a:avLst/>
          </a:prstGeom>
        </p:spPr>
        <p:txBody>
          <a:bodyPr vert="horz" lIns="91440" tIns="45720" rIns="91440" bIns="45720" rtlCol="0" anchor="ctr"/>
          <a:lstStyle>
            <a:lvl1pPr algn="l">
              <a:defRPr sz="1200" baseline="0">
                <a:solidFill>
                  <a:schemeClr val="tx2"/>
                </a:solidFill>
              </a:defRPr>
            </a:lvl1pPr>
          </a:lstStyle>
          <a:p>
            <a:pPr eaLnBrk="1" fontAlgn="auto" hangingPunct="1">
              <a:defRPr/>
            </a:pPr>
            <a:endParaRPr lang="zh-CN" altLang="en-US" kern="1200">
              <a:solidFill>
                <a:srgbClr val="191B0E"/>
              </a:solidFill>
              <a:latin typeface="Franklin Gothic Book"/>
              <a:ea typeface="华文楷体"/>
              <a:cs typeface="Arial"/>
            </a:endParaRPr>
          </a:p>
        </p:txBody>
      </p:sp>
      <p:sp>
        <p:nvSpPr>
          <p:cNvPr id="6" name="Slide Number Placeholder 5"/>
          <p:cNvSpPr>
            <a:spLocks noGrp="1"/>
          </p:cNvSpPr>
          <p:nvPr>
            <p:ph type="sldNum" sz="quarter" idx="12"/>
          </p:nvPr>
        </p:nvSpPr>
        <p:spPr>
          <a:xfrm>
            <a:off x="9471381" y="6453189"/>
            <a:ext cx="1596817" cy="404813"/>
          </a:xfrm>
          <a:prstGeom prst="rect">
            <a:avLst/>
          </a:prstGeom>
        </p:spPr>
        <p:txBody>
          <a:bodyPr vert="horz" lIns="91440" tIns="45720" rIns="91440" bIns="45720" rtlCol="0" anchor="ctr"/>
          <a:lstStyle>
            <a:lvl1pPr algn="r">
              <a:defRPr sz="1200">
                <a:solidFill>
                  <a:schemeClr val="tx2"/>
                </a:solidFill>
                <a:ea typeface="华文楷体" panose="02010600040101010101" pitchFamily="2" charset="-122"/>
              </a:defRPr>
            </a:lvl1pPr>
          </a:lstStyle>
          <a:p>
            <a:fld id="{9A0DB2DC-4C9A-4742-B13C-FB6460FD3503}" type="slidenum">
              <a:rPr lang="zh-CN" altLang="en-US" noProof="1">
                <a:solidFill>
                  <a:srgbClr val="191B0E"/>
                </a:solidFill>
                <a:cs typeface="Arial"/>
              </a:rPr>
              <a:pPr/>
              <a:t>‹#›</a:t>
            </a:fld>
            <a:endParaRPr lang="zh-CN" altLang="en-US" noProof="1">
              <a:solidFill>
                <a:srgbClr val="191B0E"/>
              </a:solidFill>
            </a:endParaRPr>
          </a:p>
        </p:txBody>
      </p:sp>
    </p:spTree>
    <p:extLst>
      <p:ext uri="{BB962C8B-B14F-4D97-AF65-F5344CB8AC3E}">
        <p14:creationId xmlns:p14="http://schemas.microsoft.com/office/powerpoint/2010/main" val="286408019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cSld name="节标题">
    <p:bg>
      <p:bgPr>
        <a:solidFill>
          <a:schemeClr val="bg2"/>
        </a:solidFill>
        <a:effectLst/>
      </p:bgPr>
    </p:bg>
    <p:spTree>
      <p:nvGrpSpPr>
        <p:cNvPr id="1" name=""/>
        <p:cNvGrpSpPr/>
        <p:nvPr/>
      </p:nvGrpSpPr>
      <p:grpSpPr>
        <a:xfrm>
          <a:off x="0" y="0"/>
          <a:ext cx="0" cy="0"/>
          <a:chOff x="0" y="0"/>
          <a:chExt cx="0" cy="0"/>
        </a:xfrm>
      </p:grpSpPr>
      <p:sp>
        <p:nvSpPr>
          <p:cNvPr id="3074" name="Freeform 6"/>
          <p:cNvSpPr/>
          <p:nvPr/>
        </p:nvSpPr>
        <p:spPr>
          <a:xfrm>
            <a:off x="8150752" y="1685925"/>
            <a:ext cx="3274586" cy="4408488"/>
          </a:xfrm>
          <a:custGeom>
            <a:avLst/>
            <a:gdLst/>
            <a:ahLst/>
            <a:cxnLst/>
            <a:rect l="l" t="t"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round/>
          </a:ln>
        </p:spPr>
      </p:sp>
      <p:sp>
        <p:nvSpPr>
          <p:cNvPr id="2" name="Title 1"/>
          <p:cNvSpPr>
            <a:spLocks noGrp="1"/>
          </p:cNvSpPr>
          <p:nvPr>
            <p:ph type="title"/>
          </p:nvPr>
        </p:nvSpPr>
        <p:spPr>
          <a:xfrm>
            <a:off x="764926" y="1301361"/>
            <a:ext cx="9611720" cy="2852737"/>
          </a:xfrm>
        </p:spPr>
        <p:txBody>
          <a:bodyPr anchor="b">
            <a:normAutofit/>
          </a:bodyPr>
          <a:lstStyle>
            <a:lvl1pPr algn="r">
              <a:defRPr sz="7200" cap="all" baseline="0">
                <a:solidFill>
                  <a:schemeClr val="tx2"/>
                </a:solidFill>
              </a:defRPr>
            </a:lvl1pPr>
          </a:lstStyle>
          <a:p>
            <a:pPr fontAlgn="auto"/>
            <a:r>
              <a:rPr lang="zh-CN" altLang="en-US" strike="noStrike" noProof="1"/>
              <a:t>单击此处编辑母版标题样式</a:t>
            </a:r>
            <a:endParaRPr lang="en-US" strike="noStrike" noProof="1"/>
          </a:p>
        </p:txBody>
      </p:sp>
      <p:sp>
        <p:nvSpPr>
          <p:cNvPr id="3" name="Text Placeholder 2"/>
          <p:cNvSpPr>
            <a:spLocks noGrp="1"/>
          </p:cNvSpPr>
          <p:nvPr>
            <p:ph type="body" idx="1"/>
          </p:nvPr>
        </p:nvSpPr>
        <p:spPr>
          <a:xfrm>
            <a:off x="764926" y="4216328"/>
            <a:ext cx="9611720" cy="1143324"/>
          </a:xfrm>
        </p:spPr>
        <p:txBody>
          <a:bodyPr/>
          <a:lstStyle>
            <a:lvl1pPr marL="0" indent="0" algn="r">
              <a:lnSpc>
                <a:spcPct val="112000"/>
              </a:lnSpc>
              <a:spcBef>
                <a:spcPct val="0"/>
              </a:spcBef>
              <a:spcAft>
                <a:spcPct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单击此处编辑母版文本样式</a:t>
            </a:r>
          </a:p>
        </p:txBody>
      </p:sp>
      <p:sp>
        <p:nvSpPr>
          <p:cNvPr id="3077" name="Date Placeholder 3"/>
          <p:cNvSpPr>
            <a:spLocks noGrp="1"/>
          </p:cNvSpPr>
          <p:nvPr>
            <p:ph type="dt" sz="half" idx="10"/>
          </p:nvPr>
        </p:nvSpPr>
        <p:spPr>
          <a:xfrm>
            <a:off x="738092" y="6453189"/>
            <a:ext cx="1622214" cy="404813"/>
          </a:xfrm>
          <a:prstGeom prst="rect">
            <a:avLst/>
          </a:prstGeom>
        </p:spPr>
        <p:txBody>
          <a:bodyPr vert="horz" lIns="91440" tIns="45720" rIns="91440" bIns="45720" rtlCol="0" anchor="ctr"/>
          <a:lstStyle>
            <a:lvl1pPr>
              <a:defRPr>
                <a:solidFill>
                  <a:schemeClr val="tx2"/>
                </a:solidFill>
              </a:defRPr>
            </a:lvl1pPr>
          </a:lstStyle>
          <a:p>
            <a:pPr eaLnBrk="1" fontAlgn="auto" hangingPunct="1">
              <a:defRPr/>
            </a:pPr>
            <a:fld id="{19A56FBA-D027-4567-9E80-1CBD80093139}" type="datetimeFigureOut">
              <a:rPr lang="zh-CN" altLang="en-US" kern="1200" smtClean="0">
                <a:solidFill>
                  <a:srgbClr val="EFEDE3"/>
                </a:solidFill>
                <a:latin typeface="Franklin Gothic Book"/>
                <a:ea typeface="华文楷体"/>
                <a:cs typeface="Arial"/>
              </a:rPr>
              <a:pPr eaLnBrk="1" fontAlgn="auto" hangingPunct="1">
                <a:defRPr/>
              </a:pPr>
              <a:t>2021/2/15</a:t>
            </a:fld>
            <a:endParaRPr lang="zh-CN" altLang="en-US" kern="1200" smtClean="0">
              <a:solidFill>
                <a:srgbClr val="EFEDE3"/>
              </a:solidFill>
              <a:latin typeface="Franklin Gothic Book"/>
              <a:ea typeface="华文楷体"/>
              <a:cs typeface="Arial"/>
            </a:endParaRPr>
          </a:p>
        </p:txBody>
      </p:sp>
      <p:sp>
        <p:nvSpPr>
          <p:cNvPr id="3078" name="Footer Placeholder 4"/>
          <p:cNvSpPr>
            <a:spLocks noGrp="1"/>
          </p:cNvSpPr>
          <p:nvPr>
            <p:ph type="ftr" sz="quarter" idx="11"/>
          </p:nvPr>
        </p:nvSpPr>
        <p:spPr>
          <a:xfrm>
            <a:off x="2584114" y="6453189"/>
            <a:ext cx="7022186" cy="404813"/>
          </a:xfrm>
          <a:prstGeom prst="rect">
            <a:avLst/>
          </a:prstGeom>
        </p:spPr>
        <p:txBody>
          <a:bodyPr vert="horz" lIns="91440" tIns="45720" rIns="91440" bIns="45720" rtlCol="0" anchor="ctr"/>
          <a:lstStyle>
            <a:lvl1pPr algn="ctr">
              <a:defRPr>
                <a:solidFill>
                  <a:schemeClr val="tx2"/>
                </a:solidFill>
              </a:defRPr>
            </a:lvl1pPr>
          </a:lstStyle>
          <a:p>
            <a:pPr eaLnBrk="1" fontAlgn="auto" hangingPunct="1">
              <a:defRPr/>
            </a:pPr>
            <a:endParaRPr lang="zh-CN" altLang="en-US" kern="1200">
              <a:solidFill>
                <a:srgbClr val="EFEDE3"/>
              </a:solidFill>
              <a:latin typeface="Franklin Gothic Book"/>
              <a:ea typeface="华文楷体"/>
              <a:cs typeface="Arial"/>
            </a:endParaRPr>
          </a:p>
        </p:txBody>
      </p:sp>
      <p:sp>
        <p:nvSpPr>
          <p:cNvPr id="3079" name="Slide Number Placeholder 5"/>
          <p:cNvSpPr>
            <a:spLocks noGrp="1"/>
          </p:cNvSpPr>
          <p:nvPr>
            <p:ph type="sldNum" sz="quarter" idx="12"/>
          </p:nvPr>
        </p:nvSpPr>
        <p:spPr>
          <a:xfrm>
            <a:off x="9830108" y="6453189"/>
            <a:ext cx="1595230" cy="404813"/>
          </a:xfrm>
          <a:prstGeom prst="rect">
            <a:avLst/>
          </a:prstGeom>
        </p:spPr>
        <p:txBody>
          <a:bodyPr vert="horz" lIns="91440" tIns="45720" rIns="91440" bIns="45720" rtlCol="0" anchor="ctr"/>
          <a:lstStyle/>
          <a:p>
            <a:fld id="{9A0DB2DC-4C9A-4742-B13C-FB6460FD3503}" type="slidenum">
              <a:rPr lang="zh-CN" altLang="en-US" noProof="1">
                <a:solidFill>
                  <a:srgbClr val="EFEDE3"/>
                </a:solidFill>
                <a:cs typeface="Arial"/>
              </a:rPr>
              <a:pPr/>
              <a:t>‹#›</a:t>
            </a:fld>
            <a:endParaRPr lang="zh-CN" altLang="en-US" noProof="1">
              <a:solidFill>
                <a:srgbClr val="EFEDE3"/>
              </a:solidFill>
            </a:endParaRPr>
          </a:p>
        </p:txBody>
      </p:sp>
    </p:spTree>
    <p:extLst>
      <p:ext uri="{BB962C8B-B14F-4D97-AF65-F5344CB8AC3E}">
        <p14:creationId xmlns:p14="http://schemas.microsoft.com/office/powerpoint/2010/main" val="2595100187"/>
      </p:ext>
    </p:extLst>
  </p:cSld>
  <p:clrMapOvr>
    <a:overrideClrMapping bg1="dk1" tx1="lt1" bg2="dk2" tx2="lt2" accent1="accent1" accent2="accent2" accent3="accent3" accent4="accent4" accent5="accent5" accent6="accent6" hlink="hlink" folHlink="folHlink"/>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pPr fontAlgn="auto"/>
            <a:r>
              <a:rPr lang="zh-CN" altLang="en-US" strike="noStrike" noProof="1"/>
              <a:t>单击此处编辑母版标题样式</a:t>
            </a:r>
            <a:endParaRPr lang="en-US" strike="noStrike" noProof="1"/>
          </a:p>
        </p:txBody>
      </p:sp>
      <p:sp>
        <p:nvSpPr>
          <p:cNvPr id="3" name="Content Placeholder 2"/>
          <p:cNvSpPr>
            <a:spLocks noGrp="1"/>
          </p:cNvSpPr>
          <p:nvPr>
            <p:ph sz="half" idx="1"/>
          </p:nvPr>
        </p:nvSpPr>
        <p:spPr>
          <a:xfrm>
            <a:off x="1371421" y="2286000"/>
            <a:ext cx="4447207"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fontAlgn="auto"/>
            <a:r>
              <a:rPr lang="zh-CN" altLang="en-US" strike="noStrike" noProof="1"/>
              <a:t>单击此处编辑母版文本样式</a:t>
            </a:r>
          </a:p>
          <a:p>
            <a:pPr lvl="1" fontAlgn="auto"/>
            <a:r>
              <a:rPr lang="zh-CN" altLang="en-US" strike="noStrike" noProof="1"/>
              <a:t>二级</a:t>
            </a:r>
          </a:p>
          <a:p>
            <a:pPr lvl="2" fontAlgn="auto"/>
            <a:r>
              <a:rPr lang="zh-CN" altLang="en-US" strike="noStrike" noProof="1"/>
              <a:t>三级</a:t>
            </a:r>
          </a:p>
          <a:p>
            <a:pPr lvl="3" fontAlgn="auto"/>
            <a:r>
              <a:rPr lang="zh-CN" altLang="en-US" strike="noStrike" noProof="1"/>
              <a:t>四级</a:t>
            </a:r>
          </a:p>
          <a:p>
            <a:pPr lvl="4" fontAlgn="auto"/>
            <a:r>
              <a:rPr lang="zh-CN" altLang="en-US" strike="noStrike" noProof="1"/>
              <a:t>五级</a:t>
            </a:r>
            <a:endParaRPr lang="en-US" strike="noStrike" noProof="1"/>
          </a:p>
        </p:txBody>
      </p:sp>
      <p:sp>
        <p:nvSpPr>
          <p:cNvPr id="4" name="Content Placeholder 3"/>
          <p:cNvSpPr>
            <a:spLocks noGrp="1"/>
          </p:cNvSpPr>
          <p:nvPr>
            <p:ph sz="half" idx="2"/>
          </p:nvPr>
        </p:nvSpPr>
        <p:spPr>
          <a:xfrm>
            <a:off x="6524554" y="2286000"/>
            <a:ext cx="4447207"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fontAlgn="auto"/>
            <a:r>
              <a:rPr lang="zh-CN" altLang="en-US" strike="noStrike" noProof="1"/>
              <a:t>单击此处编辑母版文本样式</a:t>
            </a:r>
          </a:p>
          <a:p>
            <a:pPr lvl="1" fontAlgn="auto"/>
            <a:r>
              <a:rPr lang="zh-CN" altLang="en-US" strike="noStrike" noProof="1"/>
              <a:t>二级</a:t>
            </a:r>
          </a:p>
          <a:p>
            <a:pPr lvl="2" fontAlgn="auto"/>
            <a:r>
              <a:rPr lang="zh-CN" altLang="en-US" strike="noStrike" noProof="1"/>
              <a:t>三级</a:t>
            </a:r>
          </a:p>
          <a:p>
            <a:pPr lvl="3" fontAlgn="auto"/>
            <a:r>
              <a:rPr lang="zh-CN" altLang="en-US" strike="noStrike" noProof="1"/>
              <a:t>四级</a:t>
            </a:r>
          </a:p>
          <a:p>
            <a:pPr lvl="4" fontAlgn="auto"/>
            <a:r>
              <a:rPr lang="zh-CN" altLang="en-US" strike="noStrike" noProof="1"/>
              <a:t>五级</a:t>
            </a:r>
            <a:endParaRPr lang="en-US" strike="noStrike" noProof="1"/>
          </a:p>
        </p:txBody>
      </p:sp>
      <p:sp>
        <p:nvSpPr>
          <p:cNvPr id="5" name="Date Placeholder 3"/>
          <p:cNvSpPr>
            <a:spLocks noGrp="1"/>
          </p:cNvSpPr>
          <p:nvPr>
            <p:ph type="dt" sz="half" idx="10"/>
          </p:nvPr>
        </p:nvSpPr>
        <p:spPr>
          <a:xfrm>
            <a:off x="1390470" y="6453189"/>
            <a:ext cx="1204756" cy="404813"/>
          </a:xfrm>
          <a:prstGeom prst="rect">
            <a:avLst/>
          </a:prstGeom>
        </p:spPr>
        <p:txBody>
          <a:bodyPr vert="horz" lIns="91440" tIns="45720" rIns="91440" bIns="45720" rtlCol="0" anchor="ctr"/>
          <a:lstStyle>
            <a:lvl1pPr algn="l">
              <a:defRPr sz="1200" baseline="0">
                <a:solidFill>
                  <a:schemeClr val="tx2"/>
                </a:solidFill>
              </a:defRPr>
            </a:lvl1pPr>
          </a:lstStyle>
          <a:p>
            <a:pPr eaLnBrk="1" fontAlgn="auto" hangingPunct="1">
              <a:defRPr/>
            </a:pPr>
            <a:fld id="{19A56FBA-D027-4567-9E80-1CBD80093139}" type="datetimeFigureOut">
              <a:rPr lang="zh-CN" altLang="en-US" kern="1200" smtClean="0">
                <a:solidFill>
                  <a:srgbClr val="191B0E"/>
                </a:solidFill>
                <a:latin typeface="Franklin Gothic Book"/>
                <a:ea typeface="华文楷体"/>
                <a:cs typeface="Arial"/>
              </a:rPr>
              <a:pPr eaLnBrk="1" fontAlgn="auto" hangingPunct="1">
                <a:defRPr/>
              </a:pPr>
              <a:t>2021/2/15</a:t>
            </a:fld>
            <a:endParaRPr lang="zh-CN" altLang="en-US" kern="1200" smtClean="0">
              <a:solidFill>
                <a:srgbClr val="191B0E"/>
              </a:solidFill>
              <a:latin typeface="Franklin Gothic Book"/>
              <a:ea typeface="华文楷体"/>
              <a:cs typeface="Arial"/>
            </a:endParaRPr>
          </a:p>
        </p:txBody>
      </p:sp>
      <p:sp>
        <p:nvSpPr>
          <p:cNvPr id="6" name="Footer Placeholder 4"/>
          <p:cNvSpPr>
            <a:spLocks noGrp="1"/>
          </p:cNvSpPr>
          <p:nvPr>
            <p:ph type="ftr" sz="quarter" idx="11"/>
          </p:nvPr>
        </p:nvSpPr>
        <p:spPr>
          <a:xfrm>
            <a:off x="2893636" y="6453189"/>
            <a:ext cx="6279333" cy="404813"/>
          </a:xfrm>
          <a:prstGeom prst="rect">
            <a:avLst/>
          </a:prstGeom>
        </p:spPr>
        <p:txBody>
          <a:bodyPr vert="horz" lIns="91440" tIns="45720" rIns="91440" bIns="45720" rtlCol="0" anchor="ctr"/>
          <a:lstStyle>
            <a:lvl1pPr algn="l">
              <a:defRPr sz="1200" baseline="0">
                <a:solidFill>
                  <a:schemeClr val="tx2"/>
                </a:solidFill>
              </a:defRPr>
            </a:lvl1pPr>
          </a:lstStyle>
          <a:p>
            <a:pPr eaLnBrk="1" fontAlgn="auto" hangingPunct="1">
              <a:defRPr/>
            </a:pPr>
            <a:endParaRPr lang="zh-CN" altLang="en-US" kern="1200">
              <a:solidFill>
                <a:srgbClr val="191B0E"/>
              </a:solidFill>
              <a:latin typeface="Franklin Gothic Book"/>
              <a:ea typeface="华文楷体"/>
              <a:cs typeface="Arial"/>
            </a:endParaRPr>
          </a:p>
        </p:txBody>
      </p:sp>
      <p:sp>
        <p:nvSpPr>
          <p:cNvPr id="7" name="Slide Number Placeholder 5"/>
          <p:cNvSpPr>
            <a:spLocks noGrp="1"/>
          </p:cNvSpPr>
          <p:nvPr>
            <p:ph type="sldNum" sz="quarter" idx="12"/>
          </p:nvPr>
        </p:nvSpPr>
        <p:spPr>
          <a:xfrm>
            <a:off x="9471381" y="6453189"/>
            <a:ext cx="1596817" cy="404813"/>
          </a:xfrm>
          <a:prstGeom prst="rect">
            <a:avLst/>
          </a:prstGeom>
        </p:spPr>
        <p:txBody>
          <a:bodyPr vert="horz" lIns="91440" tIns="45720" rIns="91440" bIns="45720" rtlCol="0" anchor="ctr"/>
          <a:lstStyle>
            <a:lvl1pPr algn="r">
              <a:defRPr sz="1200">
                <a:solidFill>
                  <a:schemeClr val="tx2"/>
                </a:solidFill>
                <a:ea typeface="华文楷体" panose="02010600040101010101" pitchFamily="2" charset="-122"/>
              </a:defRPr>
            </a:lvl1pPr>
          </a:lstStyle>
          <a:p>
            <a:fld id="{9A0DB2DC-4C9A-4742-B13C-FB6460FD3503}" type="slidenum">
              <a:rPr lang="zh-CN" altLang="en-US" noProof="1">
                <a:solidFill>
                  <a:srgbClr val="191B0E"/>
                </a:solidFill>
                <a:cs typeface="Arial"/>
              </a:rPr>
              <a:pPr/>
              <a:t>‹#›</a:t>
            </a:fld>
            <a:endParaRPr lang="zh-CN" altLang="en-US" noProof="1">
              <a:solidFill>
                <a:srgbClr val="191B0E"/>
              </a:solidFill>
            </a:endParaRPr>
          </a:p>
        </p:txBody>
      </p:sp>
    </p:spTree>
    <p:extLst>
      <p:ext uri="{BB962C8B-B14F-4D97-AF65-F5344CB8AC3E}">
        <p14:creationId xmlns:p14="http://schemas.microsoft.com/office/powerpoint/2010/main" val="391308271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371422" y="685800"/>
            <a:ext cx="9599950" cy="1485900"/>
          </a:xfrm>
        </p:spPr>
        <p:txBody>
          <a:bodyPr/>
          <a:lstStyle>
            <a:lvl1pPr>
              <a:defRPr>
                <a:solidFill>
                  <a:schemeClr val="tx2"/>
                </a:solidFill>
              </a:defRPr>
            </a:lvl1pPr>
          </a:lstStyle>
          <a:p>
            <a:pPr fontAlgn="auto"/>
            <a:r>
              <a:rPr lang="zh-CN" altLang="en-US" strike="noStrike" noProof="1"/>
              <a:t>单击此处编辑母版标题样式</a:t>
            </a:r>
            <a:endParaRPr lang="en-US" strike="noStrike" noProof="1"/>
          </a:p>
        </p:txBody>
      </p:sp>
      <p:sp>
        <p:nvSpPr>
          <p:cNvPr id="3" name="Text Placeholder 2"/>
          <p:cNvSpPr>
            <a:spLocks noGrp="1"/>
          </p:cNvSpPr>
          <p:nvPr>
            <p:ph type="body" idx="1"/>
          </p:nvPr>
        </p:nvSpPr>
        <p:spPr>
          <a:xfrm>
            <a:off x="1371421" y="2340864"/>
            <a:ext cx="4443406" cy="823912"/>
          </a:xfrm>
        </p:spPr>
        <p:txBody>
          <a:bodyPr anchor="b">
            <a:noAutofit/>
          </a:bodyPr>
          <a:lstStyle>
            <a:lvl1pPr marL="0" indent="0">
              <a:lnSpc>
                <a:spcPct val="84000"/>
              </a:lnSpc>
              <a:spcBef>
                <a:spcPct val="0"/>
              </a:spcBef>
              <a:spcAft>
                <a:spcPct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p>
        </p:txBody>
      </p:sp>
      <p:sp>
        <p:nvSpPr>
          <p:cNvPr id="4" name="Content Placeholder 3"/>
          <p:cNvSpPr>
            <a:spLocks noGrp="1"/>
          </p:cNvSpPr>
          <p:nvPr>
            <p:ph sz="half" idx="2"/>
          </p:nvPr>
        </p:nvSpPr>
        <p:spPr>
          <a:xfrm>
            <a:off x="1371421" y="3305208"/>
            <a:ext cx="4443406"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fontAlgn="auto"/>
            <a:r>
              <a:rPr lang="zh-CN" altLang="en-US" strike="noStrike" noProof="1"/>
              <a:t>单击此处编辑母版文本样式</a:t>
            </a:r>
          </a:p>
          <a:p>
            <a:pPr lvl="1" fontAlgn="auto"/>
            <a:r>
              <a:rPr lang="zh-CN" altLang="en-US" strike="noStrike" noProof="1"/>
              <a:t>二级</a:t>
            </a:r>
          </a:p>
          <a:p>
            <a:pPr lvl="2" fontAlgn="auto"/>
            <a:r>
              <a:rPr lang="zh-CN" altLang="en-US" strike="noStrike" noProof="1"/>
              <a:t>三级</a:t>
            </a:r>
          </a:p>
          <a:p>
            <a:pPr lvl="3" fontAlgn="auto"/>
            <a:r>
              <a:rPr lang="zh-CN" altLang="en-US" strike="noStrike" noProof="1"/>
              <a:t>四级</a:t>
            </a:r>
          </a:p>
          <a:p>
            <a:pPr lvl="4" fontAlgn="auto"/>
            <a:r>
              <a:rPr lang="zh-CN" altLang="en-US" strike="noStrike" noProof="1"/>
              <a:t>五级</a:t>
            </a:r>
            <a:endParaRPr lang="en-US" strike="noStrike" noProof="1"/>
          </a:p>
        </p:txBody>
      </p:sp>
      <p:sp>
        <p:nvSpPr>
          <p:cNvPr id="5" name="Text Placeholder 4"/>
          <p:cNvSpPr>
            <a:spLocks noGrp="1"/>
          </p:cNvSpPr>
          <p:nvPr>
            <p:ph type="body" sz="quarter" idx="3"/>
          </p:nvPr>
        </p:nvSpPr>
        <p:spPr>
          <a:xfrm>
            <a:off x="6524164" y="2340864"/>
            <a:ext cx="4443406" cy="823912"/>
          </a:xfrm>
        </p:spPr>
        <p:txBody>
          <a:bodyPr anchor="b">
            <a:noAutofit/>
          </a:bodyPr>
          <a:lstStyle>
            <a:lvl1pPr marL="0" indent="0">
              <a:lnSpc>
                <a:spcPct val="84000"/>
              </a:lnSpc>
              <a:spcBef>
                <a:spcPct val="0"/>
              </a:spcBef>
              <a:spcAft>
                <a:spcPct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p>
        </p:txBody>
      </p:sp>
      <p:sp>
        <p:nvSpPr>
          <p:cNvPr id="6" name="Content Placeholder 5"/>
          <p:cNvSpPr>
            <a:spLocks noGrp="1"/>
          </p:cNvSpPr>
          <p:nvPr>
            <p:ph sz="quarter" idx="4"/>
          </p:nvPr>
        </p:nvSpPr>
        <p:spPr>
          <a:xfrm>
            <a:off x="6524164" y="3305208"/>
            <a:ext cx="4443406"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fontAlgn="auto"/>
            <a:r>
              <a:rPr lang="zh-CN" altLang="en-US" strike="noStrike" noProof="1"/>
              <a:t>单击此处编辑母版文本样式</a:t>
            </a:r>
          </a:p>
          <a:p>
            <a:pPr lvl="1" fontAlgn="auto"/>
            <a:r>
              <a:rPr lang="zh-CN" altLang="en-US" strike="noStrike" noProof="1"/>
              <a:t>二级</a:t>
            </a:r>
          </a:p>
          <a:p>
            <a:pPr lvl="2" fontAlgn="auto"/>
            <a:r>
              <a:rPr lang="zh-CN" altLang="en-US" strike="noStrike" noProof="1"/>
              <a:t>三级</a:t>
            </a:r>
          </a:p>
          <a:p>
            <a:pPr lvl="3" fontAlgn="auto"/>
            <a:r>
              <a:rPr lang="zh-CN" altLang="en-US" strike="noStrike" noProof="1"/>
              <a:t>四级</a:t>
            </a:r>
          </a:p>
          <a:p>
            <a:pPr lvl="4" fontAlgn="auto"/>
            <a:r>
              <a:rPr lang="zh-CN" altLang="en-US" strike="noStrike" noProof="1"/>
              <a:t>五级</a:t>
            </a:r>
            <a:endParaRPr lang="en-US" strike="noStrike" noProof="1"/>
          </a:p>
        </p:txBody>
      </p:sp>
      <p:sp>
        <p:nvSpPr>
          <p:cNvPr id="7" name="Date Placeholder 3"/>
          <p:cNvSpPr>
            <a:spLocks noGrp="1"/>
          </p:cNvSpPr>
          <p:nvPr>
            <p:ph type="dt" sz="half" idx="10"/>
          </p:nvPr>
        </p:nvSpPr>
        <p:spPr>
          <a:xfrm>
            <a:off x="1390470" y="6453189"/>
            <a:ext cx="1204756" cy="404813"/>
          </a:xfrm>
          <a:prstGeom prst="rect">
            <a:avLst/>
          </a:prstGeom>
        </p:spPr>
        <p:txBody>
          <a:bodyPr vert="horz" lIns="91440" tIns="45720" rIns="91440" bIns="45720" rtlCol="0" anchor="ctr"/>
          <a:lstStyle>
            <a:lvl1pPr algn="l">
              <a:defRPr sz="1200" baseline="0">
                <a:solidFill>
                  <a:schemeClr val="tx2"/>
                </a:solidFill>
              </a:defRPr>
            </a:lvl1pPr>
          </a:lstStyle>
          <a:p>
            <a:pPr eaLnBrk="1" fontAlgn="auto" hangingPunct="1">
              <a:defRPr/>
            </a:pPr>
            <a:fld id="{19A56FBA-D027-4567-9E80-1CBD80093139}" type="datetimeFigureOut">
              <a:rPr lang="zh-CN" altLang="en-US" kern="1200" smtClean="0">
                <a:solidFill>
                  <a:srgbClr val="191B0E"/>
                </a:solidFill>
                <a:latin typeface="Franklin Gothic Book"/>
                <a:ea typeface="华文楷体"/>
                <a:cs typeface="Arial"/>
              </a:rPr>
              <a:pPr eaLnBrk="1" fontAlgn="auto" hangingPunct="1">
                <a:defRPr/>
              </a:pPr>
              <a:t>2021/2/15</a:t>
            </a:fld>
            <a:endParaRPr lang="zh-CN" altLang="en-US" kern="1200" smtClean="0">
              <a:solidFill>
                <a:srgbClr val="191B0E"/>
              </a:solidFill>
              <a:latin typeface="Franklin Gothic Book"/>
              <a:ea typeface="华文楷体"/>
              <a:cs typeface="Arial"/>
            </a:endParaRPr>
          </a:p>
        </p:txBody>
      </p:sp>
      <p:sp>
        <p:nvSpPr>
          <p:cNvPr id="8" name="Footer Placeholder 4"/>
          <p:cNvSpPr>
            <a:spLocks noGrp="1"/>
          </p:cNvSpPr>
          <p:nvPr>
            <p:ph type="ftr" sz="quarter" idx="11"/>
          </p:nvPr>
        </p:nvSpPr>
        <p:spPr>
          <a:xfrm>
            <a:off x="2893636" y="6453189"/>
            <a:ext cx="6279333" cy="404813"/>
          </a:xfrm>
          <a:prstGeom prst="rect">
            <a:avLst/>
          </a:prstGeom>
        </p:spPr>
        <p:txBody>
          <a:bodyPr vert="horz" lIns="91440" tIns="45720" rIns="91440" bIns="45720" rtlCol="0" anchor="ctr"/>
          <a:lstStyle>
            <a:lvl1pPr algn="l">
              <a:defRPr sz="1200" baseline="0">
                <a:solidFill>
                  <a:schemeClr val="tx2"/>
                </a:solidFill>
              </a:defRPr>
            </a:lvl1pPr>
          </a:lstStyle>
          <a:p>
            <a:pPr eaLnBrk="1" fontAlgn="auto" hangingPunct="1">
              <a:defRPr/>
            </a:pPr>
            <a:endParaRPr lang="zh-CN" altLang="en-US" kern="1200">
              <a:solidFill>
                <a:srgbClr val="191B0E"/>
              </a:solidFill>
              <a:latin typeface="Franklin Gothic Book"/>
              <a:ea typeface="华文楷体"/>
              <a:cs typeface="Arial"/>
            </a:endParaRPr>
          </a:p>
        </p:txBody>
      </p:sp>
      <p:sp>
        <p:nvSpPr>
          <p:cNvPr id="9" name="Slide Number Placeholder 5"/>
          <p:cNvSpPr>
            <a:spLocks noGrp="1"/>
          </p:cNvSpPr>
          <p:nvPr>
            <p:ph type="sldNum" sz="quarter" idx="12"/>
          </p:nvPr>
        </p:nvSpPr>
        <p:spPr>
          <a:xfrm>
            <a:off x="9471381" y="6453189"/>
            <a:ext cx="1596817" cy="404813"/>
          </a:xfrm>
          <a:prstGeom prst="rect">
            <a:avLst/>
          </a:prstGeom>
        </p:spPr>
        <p:txBody>
          <a:bodyPr vert="horz" lIns="91440" tIns="45720" rIns="91440" bIns="45720" rtlCol="0" anchor="ctr"/>
          <a:lstStyle>
            <a:lvl1pPr algn="r">
              <a:defRPr sz="1200">
                <a:solidFill>
                  <a:schemeClr val="tx2"/>
                </a:solidFill>
                <a:ea typeface="华文楷体" panose="02010600040101010101" pitchFamily="2" charset="-122"/>
              </a:defRPr>
            </a:lvl1pPr>
          </a:lstStyle>
          <a:p>
            <a:fld id="{9A0DB2DC-4C9A-4742-B13C-FB6460FD3503}" type="slidenum">
              <a:rPr lang="zh-CN" altLang="en-US" noProof="1">
                <a:solidFill>
                  <a:srgbClr val="191B0E"/>
                </a:solidFill>
                <a:cs typeface="Arial"/>
              </a:rPr>
              <a:pPr/>
              <a:t>‹#›</a:t>
            </a:fld>
            <a:endParaRPr lang="zh-CN" altLang="en-US" noProof="1">
              <a:solidFill>
                <a:srgbClr val="191B0E"/>
              </a:solidFill>
            </a:endParaRPr>
          </a:p>
        </p:txBody>
      </p:sp>
    </p:spTree>
    <p:extLst>
      <p:ext uri="{BB962C8B-B14F-4D97-AF65-F5344CB8AC3E}">
        <p14:creationId xmlns:p14="http://schemas.microsoft.com/office/powerpoint/2010/main" val="399052691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zh-CN" altLang="en-US" strike="noStrike" noProof="1"/>
              <a:t>单击此处编辑母版标题样式</a:t>
            </a:r>
            <a:endParaRPr lang="en-US" strike="noStrike" noProof="1"/>
          </a:p>
        </p:txBody>
      </p:sp>
      <p:sp>
        <p:nvSpPr>
          <p:cNvPr id="3" name="Date Placeholder 3"/>
          <p:cNvSpPr>
            <a:spLocks noGrp="1"/>
          </p:cNvSpPr>
          <p:nvPr>
            <p:ph type="dt" sz="half" idx="10"/>
          </p:nvPr>
        </p:nvSpPr>
        <p:spPr>
          <a:xfrm>
            <a:off x="1390470" y="6453189"/>
            <a:ext cx="1204756" cy="404813"/>
          </a:xfrm>
          <a:prstGeom prst="rect">
            <a:avLst/>
          </a:prstGeom>
        </p:spPr>
        <p:txBody>
          <a:bodyPr vert="horz" lIns="91440" tIns="45720" rIns="91440" bIns="45720" rtlCol="0" anchor="ctr"/>
          <a:lstStyle>
            <a:lvl1pPr algn="l">
              <a:defRPr sz="1200" baseline="0">
                <a:solidFill>
                  <a:schemeClr val="tx2"/>
                </a:solidFill>
              </a:defRPr>
            </a:lvl1pPr>
          </a:lstStyle>
          <a:p>
            <a:pPr eaLnBrk="1" fontAlgn="auto" hangingPunct="1">
              <a:defRPr/>
            </a:pPr>
            <a:fld id="{19A56FBA-D027-4567-9E80-1CBD80093139}" type="datetimeFigureOut">
              <a:rPr lang="zh-CN" altLang="en-US" kern="1200" smtClean="0">
                <a:solidFill>
                  <a:srgbClr val="191B0E"/>
                </a:solidFill>
                <a:latin typeface="Franklin Gothic Book"/>
                <a:ea typeface="华文楷体"/>
                <a:cs typeface="Arial"/>
              </a:rPr>
              <a:pPr eaLnBrk="1" fontAlgn="auto" hangingPunct="1">
                <a:defRPr/>
              </a:pPr>
              <a:t>2021/2/15</a:t>
            </a:fld>
            <a:endParaRPr lang="zh-CN" altLang="en-US" kern="1200" smtClean="0">
              <a:solidFill>
                <a:srgbClr val="191B0E"/>
              </a:solidFill>
              <a:latin typeface="Franklin Gothic Book"/>
              <a:ea typeface="华文楷体"/>
              <a:cs typeface="Arial"/>
            </a:endParaRPr>
          </a:p>
        </p:txBody>
      </p:sp>
      <p:sp>
        <p:nvSpPr>
          <p:cNvPr id="4" name="Footer Placeholder 4"/>
          <p:cNvSpPr>
            <a:spLocks noGrp="1"/>
          </p:cNvSpPr>
          <p:nvPr>
            <p:ph type="ftr" sz="quarter" idx="11"/>
          </p:nvPr>
        </p:nvSpPr>
        <p:spPr>
          <a:xfrm>
            <a:off x="2893636" y="6453189"/>
            <a:ext cx="6279333" cy="404813"/>
          </a:xfrm>
          <a:prstGeom prst="rect">
            <a:avLst/>
          </a:prstGeom>
        </p:spPr>
        <p:txBody>
          <a:bodyPr vert="horz" lIns="91440" tIns="45720" rIns="91440" bIns="45720" rtlCol="0" anchor="ctr"/>
          <a:lstStyle>
            <a:lvl1pPr algn="l">
              <a:defRPr sz="1200" baseline="0">
                <a:solidFill>
                  <a:schemeClr val="tx2"/>
                </a:solidFill>
              </a:defRPr>
            </a:lvl1pPr>
          </a:lstStyle>
          <a:p>
            <a:pPr eaLnBrk="1" fontAlgn="auto" hangingPunct="1">
              <a:defRPr/>
            </a:pPr>
            <a:endParaRPr lang="zh-CN" altLang="en-US" kern="1200">
              <a:solidFill>
                <a:srgbClr val="191B0E"/>
              </a:solidFill>
              <a:latin typeface="Franklin Gothic Book"/>
              <a:ea typeface="华文楷体"/>
              <a:cs typeface="Arial"/>
            </a:endParaRPr>
          </a:p>
        </p:txBody>
      </p:sp>
      <p:sp>
        <p:nvSpPr>
          <p:cNvPr id="5" name="Slide Number Placeholder 5"/>
          <p:cNvSpPr>
            <a:spLocks noGrp="1"/>
          </p:cNvSpPr>
          <p:nvPr>
            <p:ph type="sldNum" sz="quarter" idx="12"/>
          </p:nvPr>
        </p:nvSpPr>
        <p:spPr>
          <a:xfrm>
            <a:off x="9471381" y="6453189"/>
            <a:ext cx="1596817" cy="404813"/>
          </a:xfrm>
          <a:prstGeom prst="rect">
            <a:avLst/>
          </a:prstGeom>
        </p:spPr>
        <p:txBody>
          <a:bodyPr vert="horz" lIns="91440" tIns="45720" rIns="91440" bIns="45720" rtlCol="0" anchor="ctr"/>
          <a:lstStyle>
            <a:lvl1pPr algn="r">
              <a:defRPr sz="1200">
                <a:solidFill>
                  <a:schemeClr val="tx2"/>
                </a:solidFill>
                <a:ea typeface="华文楷体" panose="02010600040101010101" pitchFamily="2" charset="-122"/>
              </a:defRPr>
            </a:lvl1pPr>
          </a:lstStyle>
          <a:p>
            <a:fld id="{9A0DB2DC-4C9A-4742-B13C-FB6460FD3503}" type="slidenum">
              <a:rPr lang="zh-CN" altLang="en-US" noProof="1">
                <a:solidFill>
                  <a:srgbClr val="191B0E"/>
                </a:solidFill>
                <a:cs typeface="Arial"/>
              </a:rPr>
              <a:pPr/>
              <a:t>‹#›</a:t>
            </a:fld>
            <a:endParaRPr lang="zh-CN" altLang="en-US" noProof="1">
              <a:solidFill>
                <a:srgbClr val="191B0E"/>
              </a:solidFill>
            </a:endParaRPr>
          </a:p>
        </p:txBody>
      </p:sp>
    </p:spTree>
    <p:extLst>
      <p:ext uri="{BB962C8B-B14F-4D97-AF65-F5344CB8AC3E}">
        <p14:creationId xmlns:p14="http://schemas.microsoft.com/office/powerpoint/2010/main" val="130801598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1390470" y="6453189"/>
            <a:ext cx="1204756" cy="404813"/>
          </a:xfrm>
          <a:prstGeom prst="rect">
            <a:avLst/>
          </a:prstGeom>
        </p:spPr>
        <p:txBody>
          <a:bodyPr vert="horz" lIns="91440" tIns="45720" rIns="91440" bIns="45720" rtlCol="0" anchor="ctr"/>
          <a:lstStyle>
            <a:lvl1pPr algn="l">
              <a:defRPr sz="1200" baseline="0">
                <a:solidFill>
                  <a:schemeClr val="tx2"/>
                </a:solidFill>
              </a:defRPr>
            </a:lvl1pPr>
          </a:lstStyle>
          <a:p>
            <a:pPr eaLnBrk="1" fontAlgn="auto" hangingPunct="1">
              <a:defRPr/>
            </a:pPr>
            <a:fld id="{19A56FBA-D027-4567-9E80-1CBD80093139}" type="datetimeFigureOut">
              <a:rPr lang="zh-CN" altLang="en-US" kern="1200" smtClean="0">
                <a:solidFill>
                  <a:srgbClr val="191B0E"/>
                </a:solidFill>
                <a:latin typeface="Franklin Gothic Book"/>
                <a:ea typeface="华文楷体"/>
                <a:cs typeface="Arial"/>
              </a:rPr>
              <a:pPr eaLnBrk="1" fontAlgn="auto" hangingPunct="1">
                <a:defRPr/>
              </a:pPr>
              <a:t>2021/2/15</a:t>
            </a:fld>
            <a:endParaRPr lang="zh-CN" altLang="en-US" kern="1200" smtClean="0">
              <a:solidFill>
                <a:srgbClr val="191B0E"/>
              </a:solidFill>
              <a:latin typeface="Franklin Gothic Book"/>
              <a:ea typeface="华文楷体"/>
              <a:cs typeface="Arial"/>
            </a:endParaRPr>
          </a:p>
        </p:txBody>
      </p:sp>
      <p:sp>
        <p:nvSpPr>
          <p:cNvPr id="3" name="Footer Placeholder 4"/>
          <p:cNvSpPr>
            <a:spLocks noGrp="1"/>
          </p:cNvSpPr>
          <p:nvPr>
            <p:ph type="ftr" sz="quarter" idx="11"/>
          </p:nvPr>
        </p:nvSpPr>
        <p:spPr>
          <a:xfrm>
            <a:off x="2893636" y="6453189"/>
            <a:ext cx="6279333" cy="404813"/>
          </a:xfrm>
          <a:prstGeom prst="rect">
            <a:avLst/>
          </a:prstGeom>
        </p:spPr>
        <p:txBody>
          <a:bodyPr vert="horz" lIns="91440" tIns="45720" rIns="91440" bIns="45720" rtlCol="0" anchor="ctr"/>
          <a:lstStyle>
            <a:lvl1pPr algn="l">
              <a:defRPr sz="1200" baseline="0">
                <a:solidFill>
                  <a:schemeClr val="tx2"/>
                </a:solidFill>
              </a:defRPr>
            </a:lvl1pPr>
          </a:lstStyle>
          <a:p>
            <a:pPr eaLnBrk="1" fontAlgn="auto" hangingPunct="1">
              <a:defRPr/>
            </a:pPr>
            <a:endParaRPr lang="zh-CN" altLang="en-US" kern="1200">
              <a:solidFill>
                <a:srgbClr val="191B0E"/>
              </a:solidFill>
              <a:latin typeface="Franklin Gothic Book"/>
              <a:ea typeface="华文楷体"/>
              <a:cs typeface="Arial"/>
            </a:endParaRPr>
          </a:p>
        </p:txBody>
      </p:sp>
      <p:sp>
        <p:nvSpPr>
          <p:cNvPr id="4" name="Slide Number Placeholder 5"/>
          <p:cNvSpPr>
            <a:spLocks noGrp="1"/>
          </p:cNvSpPr>
          <p:nvPr>
            <p:ph type="sldNum" sz="quarter" idx="12"/>
          </p:nvPr>
        </p:nvSpPr>
        <p:spPr>
          <a:xfrm>
            <a:off x="9471381" y="6453189"/>
            <a:ext cx="1596817" cy="404813"/>
          </a:xfrm>
          <a:prstGeom prst="rect">
            <a:avLst/>
          </a:prstGeom>
        </p:spPr>
        <p:txBody>
          <a:bodyPr vert="horz" lIns="91440" tIns="45720" rIns="91440" bIns="45720" rtlCol="0" anchor="ctr"/>
          <a:lstStyle>
            <a:lvl1pPr algn="r">
              <a:defRPr sz="1200">
                <a:solidFill>
                  <a:schemeClr val="tx2"/>
                </a:solidFill>
                <a:ea typeface="华文楷体" panose="02010600040101010101" pitchFamily="2" charset="-122"/>
              </a:defRPr>
            </a:lvl1pPr>
          </a:lstStyle>
          <a:p>
            <a:fld id="{9A0DB2DC-4C9A-4742-B13C-FB6460FD3503}" type="slidenum">
              <a:rPr lang="zh-CN" altLang="en-US" noProof="1">
                <a:solidFill>
                  <a:srgbClr val="191B0E"/>
                </a:solidFill>
                <a:cs typeface="Arial"/>
              </a:rPr>
              <a:pPr/>
              <a:t>‹#›</a:t>
            </a:fld>
            <a:endParaRPr lang="zh-CN" altLang="en-US" noProof="1">
              <a:solidFill>
                <a:srgbClr val="191B0E"/>
              </a:solidFill>
            </a:endParaRPr>
          </a:p>
        </p:txBody>
      </p:sp>
    </p:spTree>
    <p:extLst>
      <p:ext uri="{BB962C8B-B14F-4D97-AF65-F5344CB8AC3E}">
        <p14:creationId xmlns:p14="http://schemas.microsoft.com/office/powerpoint/2010/main" val="227562790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cSld name="内容与标题">
    <p:bg>
      <p:bgPr>
        <a:solidFill>
          <a:schemeClr val="bg2"/>
        </a:solidFill>
        <a:effectLst/>
      </p:bgPr>
    </p:bg>
    <p:spTree>
      <p:nvGrpSpPr>
        <p:cNvPr id="1" name=""/>
        <p:cNvGrpSpPr/>
        <p:nvPr/>
      </p:nvGrpSpPr>
      <p:grpSpPr>
        <a:xfrm>
          <a:off x="0" y="0"/>
          <a:ext cx="0" cy="0"/>
          <a:chOff x="0" y="0"/>
          <a:chExt cx="0" cy="0"/>
        </a:xfrm>
      </p:grpSpPr>
      <p:sp>
        <p:nvSpPr>
          <p:cNvPr id="4098" name="Rectangle 7" title="Background Shape"/>
          <p:cNvSpPr/>
          <p:nvPr/>
        </p:nvSpPr>
        <p:spPr>
          <a:xfrm>
            <a:off x="0" y="0"/>
            <a:ext cx="53031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defTabSz="457200" eaLnBrk="0" fontAlgn="base" hangingPunct="0">
              <a:spcBef>
                <a:spcPct val="0"/>
              </a:spcBef>
              <a:spcAft>
                <a:spcPct val="0"/>
              </a:spcAft>
            </a:pPr>
            <a:endParaRPr kern="0">
              <a:solidFill>
                <a:prstClr val="white"/>
              </a:solidFill>
            </a:endParaRPr>
          </a:p>
        </p:txBody>
      </p:sp>
      <p:sp>
        <p:nvSpPr>
          <p:cNvPr id="4099" name="Rectangle 8" title="Divider Bar"/>
          <p:cNvSpPr/>
          <p:nvPr/>
        </p:nvSpPr>
        <p:spPr>
          <a:xfrm>
            <a:off x="5303148" y="0"/>
            <a:ext cx="22857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defTabSz="457200" eaLnBrk="0" fontAlgn="base" hangingPunct="0">
              <a:spcBef>
                <a:spcPct val="0"/>
              </a:spcBef>
              <a:spcAft>
                <a:spcPct val="0"/>
              </a:spcAft>
            </a:pPr>
            <a:endParaRPr kern="0">
              <a:solidFill>
                <a:prstClr val="white"/>
              </a:solidFill>
            </a:endParaRPr>
          </a:p>
        </p:txBody>
      </p:sp>
      <p:sp>
        <p:nvSpPr>
          <p:cNvPr id="2" name="Title 1"/>
          <p:cNvSpPr>
            <a:spLocks noGrp="1"/>
          </p:cNvSpPr>
          <p:nvPr>
            <p:ph type="title"/>
          </p:nvPr>
        </p:nvSpPr>
        <p:spPr>
          <a:xfrm>
            <a:off x="723806" y="685800"/>
            <a:ext cx="3855218" cy="2157884"/>
          </a:xfrm>
        </p:spPr>
        <p:txBody>
          <a:bodyPr anchor="t">
            <a:noAutofit/>
          </a:bodyPr>
          <a:lstStyle>
            <a:lvl1pPr>
              <a:lnSpc>
                <a:spcPct val="84000"/>
              </a:lnSpc>
              <a:defRPr sz="4800" baseline="0">
                <a:solidFill>
                  <a:schemeClr val="tx2"/>
                </a:solidFill>
              </a:defRPr>
            </a:lvl1pPr>
          </a:lstStyle>
          <a:p>
            <a:pPr fontAlgn="auto"/>
            <a:r>
              <a:rPr lang="zh-CN" altLang="en-US" strike="noStrike" noProof="1"/>
              <a:t>单击此处编辑母版标题样式</a:t>
            </a:r>
            <a:endParaRPr lang="en-US" strike="noStrike" noProof="1"/>
          </a:p>
        </p:txBody>
      </p:sp>
      <p:sp>
        <p:nvSpPr>
          <p:cNvPr id="3" name="Content Placeholder 2"/>
          <p:cNvSpPr>
            <a:spLocks noGrp="1"/>
          </p:cNvSpPr>
          <p:nvPr>
            <p:ph idx="1"/>
          </p:nvPr>
        </p:nvSpPr>
        <p:spPr>
          <a:xfrm>
            <a:off x="6255205" y="685801"/>
            <a:ext cx="5211402"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fontAlgn="auto"/>
            <a:r>
              <a:rPr lang="zh-CN" altLang="en-US" strike="noStrike" noProof="1"/>
              <a:t>单击此处编辑母版文本样式</a:t>
            </a:r>
          </a:p>
          <a:p>
            <a:pPr lvl="1" fontAlgn="auto"/>
            <a:r>
              <a:rPr lang="zh-CN" altLang="en-US" strike="noStrike" noProof="1"/>
              <a:t>二级</a:t>
            </a:r>
          </a:p>
          <a:p>
            <a:pPr lvl="2" fontAlgn="auto"/>
            <a:r>
              <a:rPr lang="zh-CN" altLang="en-US" strike="noStrike" noProof="1"/>
              <a:t>三级</a:t>
            </a:r>
          </a:p>
          <a:p>
            <a:pPr lvl="3" fontAlgn="auto"/>
            <a:r>
              <a:rPr lang="zh-CN" altLang="en-US" strike="noStrike" noProof="1"/>
              <a:t>四级</a:t>
            </a:r>
          </a:p>
          <a:p>
            <a:pPr lvl="4" fontAlgn="auto"/>
            <a:r>
              <a:rPr lang="zh-CN" altLang="en-US" strike="noStrike" noProof="1"/>
              <a:t>五级</a:t>
            </a:r>
            <a:endParaRPr lang="en-US" strike="noStrike" noProof="1"/>
          </a:p>
        </p:txBody>
      </p:sp>
      <p:sp>
        <p:nvSpPr>
          <p:cNvPr id="4" name="Text Placeholder 3"/>
          <p:cNvSpPr>
            <a:spLocks noGrp="1"/>
          </p:cNvSpPr>
          <p:nvPr>
            <p:ph type="body" sz="half" idx="2"/>
          </p:nvPr>
        </p:nvSpPr>
        <p:spPr>
          <a:xfrm>
            <a:off x="723806" y="2856344"/>
            <a:ext cx="3855218" cy="3011056"/>
          </a:xfrm>
        </p:spPr>
        <p:txBody>
          <a:bodyPr/>
          <a:lstStyle>
            <a:lvl1pPr marL="0" indent="0">
              <a:lnSpc>
                <a:spcPct val="113000"/>
              </a:lnSpc>
              <a:spcBef>
                <a:spcPct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p>
        </p:txBody>
      </p:sp>
      <p:sp>
        <p:nvSpPr>
          <p:cNvPr id="4102" name="Date Placeholder 4"/>
          <p:cNvSpPr>
            <a:spLocks noGrp="1"/>
          </p:cNvSpPr>
          <p:nvPr>
            <p:ph type="dt" sz="half" idx="10"/>
          </p:nvPr>
        </p:nvSpPr>
        <p:spPr>
          <a:xfrm>
            <a:off x="723806" y="6453189"/>
            <a:ext cx="1204756" cy="404813"/>
          </a:xfrm>
          <a:prstGeom prst="rect">
            <a:avLst/>
          </a:prstGeom>
        </p:spPr>
        <p:txBody>
          <a:bodyPr vert="horz" lIns="91440" tIns="45720" rIns="91440" bIns="45720" rtlCol="0" anchor="ctr"/>
          <a:lstStyle>
            <a:lvl1pPr>
              <a:defRPr>
                <a:solidFill>
                  <a:schemeClr val="tx2"/>
                </a:solidFill>
              </a:defRPr>
            </a:lvl1pPr>
          </a:lstStyle>
          <a:p>
            <a:pPr eaLnBrk="1" fontAlgn="auto" hangingPunct="1">
              <a:defRPr/>
            </a:pPr>
            <a:fld id="{19A56FBA-D027-4567-9E80-1CBD80093139}" type="datetimeFigureOut">
              <a:rPr lang="zh-CN" altLang="en-US" kern="1200" smtClean="0">
                <a:solidFill>
                  <a:srgbClr val="191B0E"/>
                </a:solidFill>
                <a:latin typeface="Franklin Gothic Book"/>
                <a:ea typeface="华文楷体"/>
                <a:cs typeface="Arial"/>
              </a:rPr>
              <a:pPr eaLnBrk="1" fontAlgn="auto" hangingPunct="1">
                <a:defRPr/>
              </a:pPr>
              <a:t>2021/2/15</a:t>
            </a:fld>
            <a:endParaRPr lang="zh-CN" altLang="en-US" kern="1200" smtClean="0">
              <a:solidFill>
                <a:srgbClr val="191B0E"/>
              </a:solidFill>
              <a:latin typeface="Franklin Gothic Book"/>
              <a:ea typeface="华文楷体"/>
              <a:cs typeface="Arial"/>
            </a:endParaRPr>
          </a:p>
        </p:txBody>
      </p:sp>
      <p:sp>
        <p:nvSpPr>
          <p:cNvPr id="4103" name="Footer Placeholder 5"/>
          <p:cNvSpPr>
            <a:spLocks noGrp="1"/>
          </p:cNvSpPr>
          <p:nvPr>
            <p:ph type="ftr" sz="quarter" idx="11"/>
          </p:nvPr>
        </p:nvSpPr>
        <p:spPr>
          <a:xfrm>
            <a:off x="2206338" y="6453189"/>
            <a:ext cx="2373004" cy="404813"/>
          </a:xfrm>
          <a:prstGeom prst="rect">
            <a:avLst/>
          </a:prstGeom>
        </p:spPr>
        <p:txBody>
          <a:bodyPr vert="horz" lIns="91440" tIns="45720" rIns="91440" bIns="45720" rtlCol="0" anchor="ctr"/>
          <a:lstStyle>
            <a:lvl1pPr>
              <a:defRPr>
                <a:solidFill>
                  <a:schemeClr val="tx2"/>
                </a:solidFill>
              </a:defRPr>
            </a:lvl1pPr>
          </a:lstStyle>
          <a:p>
            <a:pPr eaLnBrk="1" fontAlgn="auto" hangingPunct="1">
              <a:defRPr/>
            </a:pPr>
            <a:endParaRPr lang="zh-CN" altLang="en-US" kern="1200">
              <a:solidFill>
                <a:srgbClr val="191B0E"/>
              </a:solidFill>
              <a:latin typeface="Franklin Gothic Book"/>
              <a:ea typeface="华文楷体"/>
              <a:cs typeface="Arial"/>
            </a:endParaRPr>
          </a:p>
        </p:txBody>
      </p:sp>
      <p:sp>
        <p:nvSpPr>
          <p:cNvPr id="4104" name="Slide Number Placeholder 6"/>
          <p:cNvSpPr>
            <a:spLocks noGrp="1"/>
          </p:cNvSpPr>
          <p:nvPr>
            <p:ph type="sldNum" sz="quarter" idx="12"/>
          </p:nvPr>
        </p:nvSpPr>
        <p:spPr>
          <a:xfrm>
            <a:off x="9882489" y="6453189"/>
            <a:ext cx="1595230" cy="404813"/>
          </a:xfrm>
          <a:prstGeom prst="rect">
            <a:avLst/>
          </a:prstGeom>
        </p:spPr>
        <p:txBody>
          <a:bodyPr vert="horz" lIns="91440" tIns="45720" rIns="91440" bIns="45720" rtlCol="0" anchor="ctr"/>
          <a:lstStyle/>
          <a:p>
            <a:fld id="{9A0DB2DC-4C9A-4742-B13C-FB6460FD3503}" type="slidenum">
              <a:rPr lang="zh-CN" altLang="en-US" noProof="1">
                <a:solidFill>
                  <a:srgbClr val="191B0E"/>
                </a:solidFill>
                <a:cs typeface="Arial"/>
              </a:rPr>
              <a:pPr/>
              <a:t>‹#›</a:t>
            </a:fld>
            <a:endParaRPr lang="zh-CN" altLang="en-US" noProof="1">
              <a:solidFill>
                <a:srgbClr val="191B0E"/>
              </a:solidFill>
            </a:endParaRPr>
          </a:p>
        </p:txBody>
      </p:sp>
    </p:spTree>
    <p:extLst>
      <p:ext uri="{BB962C8B-B14F-4D97-AF65-F5344CB8AC3E}">
        <p14:creationId xmlns:p14="http://schemas.microsoft.com/office/powerpoint/2010/main" val="195815174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cSld name="图片与标题">
    <p:bg>
      <p:bgPr>
        <a:solidFill>
          <a:schemeClr val="bg2"/>
        </a:solidFill>
        <a:effectLst/>
      </p:bgPr>
    </p:bg>
    <p:spTree>
      <p:nvGrpSpPr>
        <p:cNvPr id="1" name=""/>
        <p:cNvGrpSpPr/>
        <p:nvPr/>
      </p:nvGrpSpPr>
      <p:grpSpPr>
        <a:xfrm>
          <a:off x="0" y="0"/>
          <a:ext cx="0" cy="0"/>
          <a:chOff x="0" y="0"/>
          <a:chExt cx="0" cy="0"/>
        </a:xfrm>
      </p:grpSpPr>
      <p:sp>
        <p:nvSpPr>
          <p:cNvPr id="5122" name="Rectangle 7" title="Background Shape"/>
          <p:cNvSpPr/>
          <p:nvPr/>
        </p:nvSpPr>
        <p:spPr>
          <a:xfrm>
            <a:off x="0" y="0"/>
            <a:ext cx="53031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defTabSz="457200" eaLnBrk="0" fontAlgn="base" hangingPunct="0">
              <a:spcBef>
                <a:spcPct val="0"/>
              </a:spcBef>
              <a:spcAft>
                <a:spcPct val="0"/>
              </a:spcAft>
            </a:pPr>
            <a:endParaRPr kern="0">
              <a:solidFill>
                <a:prstClr val="white"/>
              </a:solidFill>
            </a:endParaRPr>
          </a:p>
        </p:txBody>
      </p:sp>
      <p:sp>
        <p:nvSpPr>
          <p:cNvPr id="5123" name="Rectangle 8" title="Divider Bar"/>
          <p:cNvSpPr/>
          <p:nvPr/>
        </p:nvSpPr>
        <p:spPr>
          <a:xfrm>
            <a:off x="5303148" y="0"/>
            <a:ext cx="22857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defTabSz="457200" eaLnBrk="0" fontAlgn="base" hangingPunct="0">
              <a:spcBef>
                <a:spcPct val="0"/>
              </a:spcBef>
              <a:spcAft>
                <a:spcPct val="0"/>
              </a:spcAft>
            </a:pPr>
            <a:endParaRPr kern="0">
              <a:solidFill>
                <a:prstClr val="white"/>
              </a:solidFill>
            </a:endParaRPr>
          </a:p>
        </p:txBody>
      </p:sp>
      <p:sp>
        <p:nvSpPr>
          <p:cNvPr id="2" name="Title 1"/>
          <p:cNvSpPr>
            <a:spLocks noGrp="1"/>
          </p:cNvSpPr>
          <p:nvPr>
            <p:ph type="title"/>
          </p:nvPr>
        </p:nvSpPr>
        <p:spPr>
          <a:xfrm>
            <a:off x="723806" y="685800"/>
            <a:ext cx="3855218" cy="2157884"/>
          </a:xfrm>
        </p:spPr>
        <p:txBody>
          <a:bodyPr anchor="t">
            <a:normAutofit/>
          </a:bodyPr>
          <a:lstStyle>
            <a:lvl1pPr>
              <a:lnSpc>
                <a:spcPct val="84000"/>
              </a:lnSpc>
              <a:defRPr sz="4800" baseline="0"/>
            </a:lvl1pPr>
          </a:lstStyle>
          <a:p>
            <a:pPr fontAlgn="auto"/>
            <a:r>
              <a:rPr lang="zh-CN" altLang="en-US" strike="noStrike" noProof="1"/>
              <a:t>单击此处编辑母版标题样式</a:t>
            </a:r>
            <a:endParaRPr lang="en-US" strike="noStrike" noProof="1"/>
          </a:p>
        </p:txBody>
      </p:sp>
      <p:sp>
        <p:nvSpPr>
          <p:cNvPr id="3" name="Picture Placeholder 2"/>
          <p:cNvSpPr>
            <a:spLocks noGrp="1" noChangeAspect="1"/>
          </p:cNvSpPr>
          <p:nvPr>
            <p:ph type="pic" idx="1"/>
          </p:nvPr>
        </p:nvSpPr>
        <p:spPr>
          <a:xfrm>
            <a:off x="5531400" y="1"/>
            <a:ext cx="6659013" cy="6857999"/>
          </a:xfrm>
        </p:spPr>
        <p:txBody>
          <a:bodyPr vert="horz" lIns="91440" tIns="45720" rIns="91440" bIns="45720" rtlCol="0"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4000"/>
              </a:lnSpc>
              <a:spcBef>
                <a:spcPts val="1000"/>
              </a:spcBef>
              <a:spcAft>
                <a:spcPts val="200"/>
              </a:spcAft>
              <a:buClrTx/>
              <a:buSzTx/>
              <a:buFont typeface="Franklin Gothic Book" pitchFamily="34" charset="0"/>
              <a:buNone/>
              <a:defRPr/>
            </a:pPr>
            <a:r>
              <a:rPr kumimoji="0" lang="zh-CN" altLang="en-US" sz="2000" b="0" i="0" u="none" strike="noStrike" kern="1200" cap="none" spc="0" normalizeH="0" baseline="0" noProof="0">
                <a:ln>
                  <a:noFill/>
                </a:ln>
                <a:solidFill>
                  <a:schemeClr val="tx2"/>
                </a:solidFill>
                <a:effectLst/>
                <a:uLnTx/>
                <a:uFillTx/>
                <a:latin typeface="+mn-lt"/>
                <a:ea typeface="+mn-ea"/>
                <a:cs typeface="+mn-cs"/>
              </a:rPr>
              <a:t>单击图标添加图片</a:t>
            </a:r>
            <a:endParaRPr kumimoji="0" lang="en-US" sz="2000" b="0" i="0" u="none" strike="noStrike" kern="1200" cap="none" spc="0" normalizeH="0" baseline="0" noProof="0">
              <a:ln>
                <a:noFill/>
              </a:ln>
              <a:solidFill>
                <a:schemeClr val="tx2"/>
              </a:solidFill>
              <a:effectLst/>
              <a:uLnTx/>
              <a:uFillTx/>
              <a:latin typeface="+mn-lt"/>
              <a:ea typeface="+mn-ea"/>
              <a:cs typeface="+mn-cs"/>
            </a:endParaRPr>
          </a:p>
        </p:txBody>
      </p:sp>
      <p:sp>
        <p:nvSpPr>
          <p:cNvPr id="4" name="Text Placeholder 3"/>
          <p:cNvSpPr>
            <a:spLocks noGrp="1"/>
          </p:cNvSpPr>
          <p:nvPr>
            <p:ph type="body" sz="half" idx="2"/>
          </p:nvPr>
        </p:nvSpPr>
        <p:spPr>
          <a:xfrm>
            <a:off x="723806" y="2855968"/>
            <a:ext cx="3855218" cy="3011432"/>
          </a:xfrm>
        </p:spPr>
        <p:txBody>
          <a:bodyPr/>
          <a:lstStyle>
            <a:lvl1pPr marL="0" indent="0">
              <a:lnSpc>
                <a:spcPct val="113000"/>
              </a:lnSpc>
              <a:spcBef>
                <a:spcPct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p>
        </p:txBody>
      </p:sp>
      <p:sp>
        <p:nvSpPr>
          <p:cNvPr id="5126" name="Date Placeholder 4"/>
          <p:cNvSpPr>
            <a:spLocks noGrp="1"/>
          </p:cNvSpPr>
          <p:nvPr>
            <p:ph type="dt" sz="half" idx="10"/>
          </p:nvPr>
        </p:nvSpPr>
        <p:spPr>
          <a:xfrm>
            <a:off x="723806" y="6453189"/>
            <a:ext cx="1204756" cy="404813"/>
          </a:xfrm>
          <a:prstGeom prst="rect">
            <a:avLst/>
          </a:prstGeom>
        </p:spPr>
        <p:txBody>
          <a:bodyPr vert="horz" lIns="91440" tIns="45720" rIns="91440" bIns="45720" rtlCol="0" anchor="ctr"/>
          <a:lstStyle>
            <a:lvl1pPr>
              <a:defRPr>
                <a:solidFill>
                  <a:schemeClr val="tx2"/>
                </a:solidFill>
              </a:defRPr>
            </a:lvl1pPr>
          </a:lstStyle>
          <a:p>
            <a:pPr eaLnBrk="1" fontAlgn="auto" hangingPunct="1">
              <a:defRPr/>
            </a:pPr>
            <a:fld id="{19A56FBA-D027-4567-9E80-1CBD80093139}" type="datetimeFigureOut">
              <a:rPr lang="zh-CN" altLang="en-US" kern="1200" smtClean="0">
                <a:solidFill>
                  <a:srgbClr val="191B0E"/>
                </a:solidFill>
                <a:latin typeface="Franklin Gothic Book"/>
                <a:ea typeface="华文楷体"/>
                <a:cs typeface="Arial"/>
              </a:rPr>
              <a:pPr eaLnBrk="1" fontAlgn="auto" hangingPunct="1">
                <a:defRPr/>
              </a:pPr>
              <a:t>2021/2/15</a:t>
            </a:fld>
            <a:endParaRPr lang="zh-CN" altLang="en-US" kern="1200" smtClean="0">
              <a:solidFill>
                <a:srgbClr val="191B0E"/>
              </a:solidFill>
              <a:latin typeface="Franklin Gothic Book"/>
              <a:ea typeface="华文楷体"/>
              <a:cs typeface="Arial"/>
            </a:endParaRPr>
          </a:p>
        </p:txBody>
      </p:sp>
      <p:sp>
        <p:nvSpPr>
          <p:cNvPr id="5127" name="Footer Placeholder 5"/>
          <p:cNvSpPr>
            <a:spLocks noGrp="1"/>
          </p:cNvSpPr>
          <p:nvPr>
            <p:ph type="ftr" sz="quarter" idx="11"/>
          </p:nvPr>
        </p:nvSpPr>
        <p:spPr>
          <a:xfrm>
            <a:off x="2206338" y="6453189"/>
            <a:ext cx="2373004" cy="404813"/>
          </a:xfrm>
          <a:prstGeom prst="rect">
            <a:avLst/>
          </a:prstGeom>
        </p:spPr>
        <p:txBody>
          <a:bodyPr vert="horz" lIns="91440" tIns="45720" rIns="91440" bIns="45720" rtlCol="0" anchor="ctr"/>
          <a:lstStyle>
            <a:lvl1pPr>
              <a:defRPr>
                <a:solidFill>
                  <a:schemeClr val="tx2"/>
                </a:solidFill>
              </a:defRPr>
            </a:lvl1pPr>
          </a:lstStyle>
          <a:p>
            <a:pPr eaLnBrk="1" fontAlgn="auto" hangingPunct="1">
              <a:defRPr/>
            </a:pPr>
            <a:endParaRPr lang="zh-CN" altLang="en-US" kern="1200">
              <a:solidFill>
                <a:srgbClr val="191B0E"/>
              </a:solidFill>
              <a:latin typeface="Franklin Gothic Book"/>
              <a:ea typeface="华文楷体"/>
              <a:cs typeface="Arial"/>
            </a:endParaRPr>
          </a:p>
        </p:txBody>
      </p:sp>
      <p:sp>
        <p:nvSpPr>
          <p:cNvPr id="5128" name="Slide Number Placeholder 6"/>
          <p:cNvSpPr>
            <a:spLocks noGrp="1"/>
          </p:cNvSpPr>
          <p:nvPr>
            <p:ph type="sldNum" sz="quarter" idx="12"/>
          </p:nvPr>
        </p:nvSpPr>
        <p:spPr>
          <a:xfrm>
            <a:off x="9882489" y="6453189"/>
            <a:ext cx="1595230" cy="404813"/>
          </a:xfrm>
          <a:prstGeom prst="rect">
            <a:avLst/>
          </a:prstGeom>
        </p:spPr>
        <p:txBody>
          <a:bodyPr vert="horz" lIns="91440" tIns="45720" rIns="91440" bIns="45720" rtlCol="0" anchor="ctr"/>
          <a:lstStyle/>
          <a:p>
            <a:fld id="{9A0DB2DC-4C9A-4742-B13C-FB6460FD3503}" type="slidenum">
              <a:rPr lang="zh-CN" altLang="en-US" noProof="1">
                <a:solidFill>
                  <a:srgbClr val="191B0E"/>
                </a:solidFill>
                <a:cs typeface="Arial"/>
              </a:rPr>
              <a:pPr/>
              <a:t>‹#›</a:t>
            </a:fld>
            <a:endParaRPr lang="zh-CN" altLang="en-US" noProof="1">
              <a:solidFill>
                <a:srgbClr val="191B0E"/>
              </a:solidFill>
            </a:endParaRPr>
          </a:p>
        </p:txBody>
      </p:sp>
    </p:spTree>
    <p:extLst>
      <p:ext uri="{BB962C8B-B14F-4D97-AF65-F5344CB8AC3E}">
        <p14:creationId xmlns:p14="http://schemas.microsoft.com/office/powerpoint/2010/main" val="361638972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zh-CN" altLang="en-US" strike="noStrike" noProof="1"/>
              <a:t>单击此处编辑母版标题样式</a:t>
            </a:r>
            <a:endParaRPr lang="en-US" strike="noStrike" noProof="1"/>
          </a:p>
        </p:txBody>
      </p:sp>
      <p:sp>
        <p:nvSpPr>
          <p:cNvPr id="3" name="Vertical Text Placeholder 2"/>
          <p:cNvSpPr>
            <a:spLocks noGrp="1"/>
          </p:cNvSpPr>
          <p:nvPr>
            <p:ph type="body" orient="vert" idx="1"/>
          </p:nvPr>
        </p:nvSpPr>
        <p:spPr>
          <a:xfrm>
            <a:off x="1371422" y="2295526"/>
            <a:ext cx="9599950" cy="3571875"/>
          </a:xfrm>
        </p:spPr>
        <p:txBody>
          <a:bodyPr vert="eaVert"/>
          <a:lstStyle/>
          <a:p>
            <a:pPr lvl="0" fontAlgn="auto"/>
            <a:r>
              <a:rPr lang="zh-CN" altLang="en-US" strike="noStrike" noProof="1"/>
              <a:t>单击此处编辑母版文本样式</a:t>
            </a:r>
          </a:p>
          <a:p>
            <a:pPr lvl="1" fontAlgn="auto"/>
            <a:r>
              <a:rPr lang="zh-CN" altLang="en-US" strike="noStrike" noProof="1"/>
              <a:t>二级</a:t>
            </a:r>
          </a:p>
          <a:p>
            <a:pPr lvl="2" fontAlgn="auto"/>
            <a:r>
              <a:rPr lang="zh-CN" altLang="en-US" strike="noStrike" noProof="1"/>
              <a:t>三级</a:t>
            </a:r>
          </a:p>
          <a:p>
            <a:pPr lvl="3" fontAlgn="auto"/>
            <a:r>
              <a:rPr lang="zh-CN" altLang="en-US" strike="noStrike" noProof="1"/>
              <a:t>四级</a:t>
            </a:r>
          </a:p>
          <a:p>
            <a:pPr lvl="4" fontAlgn="auto"/>
            <a:r>
              <a:rPr lang="zh-CN" altLang="en-US" strike="noStrike" noProof="1"/>
              <a:t>五级</a:t>
            </a:r>
            <a:endParaRPr lang="en-US" strike="noStrike" noProof="1"/>
          </a:p>
        </p:txBody>
      </p:sp>
      <p:sp>
        <p:nvSpPr>
          <p:cNvPr id="4" name="Date Placeholder 3"/>
          <p:cNvSpPr>
            <a:spLocks noGrp="1"/>
          </p:cNvSpPr>
          <p:nvPr>
            <p:ph type="dt" sz="half" idx="10"/>
          </p:nvPr>
        </p:nvSpPr>
        <p:spPr>
          <a:xfrm>
            <a:off x="1390470" y="6453189"/>
            <a:ext cx="1204756" cy="404813"/>
          </a:xfrm>
          <a:prstGeom prst="rect">
            <a:avLst/>
          </a:prstGeom>
        </p:spPr>
        <p:txBody>
          <a:bodyPr vert="horz" lIns="91440" tIns="45720" rIns="91440" bIns="45720" rtlCol="0" anchor="ctr"/>
          <a:lstStyle>
            <a:lvl1pPr algn="l">
              <a:defRPr sz="1200" baseline="0">
                <a:solidFill>
                  <a:schemeClr val="tx2"/>
                </a:solidFill>
              </a:defRPr>
            </a:lvl1pPr>
          </a:lstStyle>
          <a:p>
            <a:pPr eaLnBrk="1" fontAlgn="auto" hangingPunct="1">
              <a:defRPr/>
            </a:pPr>
            <a:fld id="{19A56FBA-D027-4567-9E80-1CBD80093139}" type="datetimeFigureOut">
              <a:rPr lang="zh-CN" altLang="en-US" kern="1200" smtClean="0">
                <a:solidFill>
                  <a:srgbClr val="191B0E"/>
                </a:solidFill>
                <a:latin typeface="Franklin Gothic Book"/>
                <a:ea typeface="华文楷体"/>
                <a:cs typeface="Arial"/>
              </a:rPr>
              <a:pPr eaLnBrk="1" fontAlgn="auto" hangingPunct="1">
                <a:defRPr/>
              </a:pPr>
              <a:t>2021/2/15</a:t>
            </a:fld>
            <a:endParaRPr lang="zh-CN" altLang="en-US" kern="1200" smtClean="0">
              <a:solidFill>
                <a:srgbClr val="191B0E"/>
              </a:solidFill>
              <a:latin typeface="Franklin Gothic Book"/>
              <a:ea typeface="华文楷体"/>
              <a:cs typeface="Arial"/>
            </a:endParaRPr>
          </a:p>
        </p:txBody>
      </p:sp>
      <p:sp>
        <p:nvSpPr>
          <p:cNvPr id="5" name="Footer Placeholder 4"/>
          <p:cNvSpPr>
            <a:spLocks noGrp="1"/>
          </p:cNvSpPr>
          <p:nvPr>
            <p:ph type="ftr" sz="quarter" idx="11"/>
          </p:nvPr>
        </p:nvSpPr>
        <p:spPr>
          <a:xfrm>
            <a:off x="2893636" y="6453189"/>
            <a:ext cx="6279333" cy="404813"/>
          </a:xfrm>
          <a:prstGeom prst="rect">
            <a:avLst/>
          </a:prstGeom>
        </p:spPr>
        <p:txBody>
          <a:bodyPr vert="horz" lIns="91440" tIns="45720" rIns="91440" bIns="45720" rtlCol="0" anchor="ctr"/>
          <a:lstStyle>
            <a:lvl1pPr algn="l">
              <a:defRPr sz="1200" baseline="0">
                <a:solidFill>
                  <a:schemeClr val="tx2"/>
                </a:solidFill>
              </a:defRPr>
            </a:lvl1pPr>
          </a:lstStyle>
          <a:p>
            <a:pPr eaLnBrk="1" fontAlgn="auto" hangingPunct="1">
              <a:defRPr/>
            </a:pPr>
            <a:endParaRPr lang="zh-CN" altLang="en-US" kern="1200">
              <a:solidFill>
                <a:srgbClr val="191B0E"/>
              </a:solidFill>
              <a:latin typeface="Franklin Gothic Book"/>
              <a:ea typeface="华文楷体"/>
              <a:cs typeface="Arial"/>
            </a:endParaRPr>
          </a:p>
        </p:txBody>
      </p:sp>
      <p:sp>
        <p:nvSpPr>
          <p:cNvPr id="6" name="Slide Number Placeholder 5"/>
          <p:cNvSpPr>
            <a:spLocks noGrp="1"/>
          </p:cNvSpPr>
          <p:nvPr>
            <p:ph type="sldNum" sz="quarter" idx="12"/>
          </p:nvPr>
        </p:nvSpPr>
        <p:spPr>
          <a:xfrm>
            <a:off x="9471381" y="6453189"/>
            <a:ext cx="1596817" cy="404813"/>
          </a:xfrm>
          <a:prstGeom prst="rect">
            <a:avLst/>
          </a:prstGeom>
        </p:spPr>
        <p:txBody>
          <a:bodyPr vert="horz" lIns="91440" tIns="45720" rIns="91440" bIns="45720" rtlCol="0" anchor="ctr"/>
          <a:lstStyle>
            <a:lvl1pPr algn="r">
              <a:defRPr sz="1200">
                <a:solidFill>
                  <a:schemeClr val="tx2"/>
                </a:solidFill>
                <a:ea typeface="华文楷体" panose="02010600040101010101" pitchFamily="2" charset="-122"/>
              </a:defRPr>
            </a:lvl1pPr>
          </a:lstStyle>
          <a:p>
            <a:fld id="{9A0DB2DC-4C9A-4742-B13C-FB6460FD3503}" type="slidenum">
              <a:rPr lang="zh-CN" altLang="en-US" noProof="1">
                <a:solidFill>
                  <a:srgbClr val="191B0E"/>
                </a:solidFill>
                <a:cs typeface="Arial"/>
              </a:rPr>
              <a:pPr/>
              <a:t>‹#›</a:t>
            </a:fld>
            <a:endParaRPr lang="zh-CN" altLang="en-US" noProof="1">
              <a:solidFill>
                <a:srgbClr val="191B0E"/>
              </a:solidFill>
            </a:endParaRPr>
          </a:p>
        </p:txBody>
      </p:sp>
    </p:spTree>
    <p:extLst>
      <p:ext uri="{BB962C8B-B14F-4D97-AF65-F5344CB8AC3E}">
        <p14:creationId xmlns:p14="http://schemas.microsoft.com/office/powerpoint/2010/main" val="153560274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5312" y="624156"/>
            <a:ext cx="1565562" cy="5243244"/>
          </a:xfrm>
        </p:spPr>
        <p:txBody>
          <a:bodyPr vert="eaVert"/>
          <a:lstStyle/>
          <a:p>
            <a:pPr fontAlgn="auto"/>
            <a:r>
              <a:rPr lang="zh-CN" altLang="en-US" strike="noStrike" noProof="1"/>
              <a:t>单击此处编辑母版标题样式</a:t>
            </a:r>
            <a:endParaRPr lang="en-US" strike="noStrike" noProof="1"/>
          </a:p>
        </p:txBody>
      </p:sp>
      <p:sp>
        <p:nvSpPr>
          <p:cNvPr id="3" name="Vertical Text Placeholder 2"/>
          <p:cNvSpPr>
            <a:spLocks noGrp="1"/>
          </p:cNvSpPr>
          <p:nvPr>
            <p:ph type="body" orient="vert" idx="1"/>
          </p:nvPr>
        </p:nvSpPr>
        <p:spPr>
          <a:xfrm>
            <a:off x="1371422" y="624156"/>
            <a:ext cx="8178576" cy="5243244"/>
          </a:xfrm>
        </p:spPr>
        <p:txBody>
          <a:bodyPr vert="eaVert"/>
          <a:lstStyle/>
          <a:p>
            <a:pPr lvl="0" fontAlgn="auto"/>
            <a:r>
              <a:rPr lang="zh-CN" altLang="en-US" strike="noStrike" noProof="1"/>
              <a:t>单击此处编辑母版文本样式</a:t>
            </a:r>
          </a:p>
          <a:p>
            <a:pPr lvl="1" fontAlgn="auto"/>
            <a:r>
              <a:rPr lang="zh-CN" altLang="en-US" strike="noStrike" noProof="1"/>
              <a:t>二级</a:t>
            </a:r>
          </a:p>
          <a:p>
            <a:pPr lvl="2" fontAlgn="auto"/>
            <a:r>
              <a:rPr lang="zh-CN" altLang="en-US" strike="noStrike" noProof="1"/>
              <a:t>三级</a:t>
            </a:r>
          </a:p>
          <a:p>
            <a:pPr lvl="3" fontAlgn="auto"/>
            <a:r>
              <a:rPr lang="zh-CN" altLang="en-US" strike="noStrike" noProof="1"/>
              <a:t>四级</a:t>
            </a:r>
          </a:p>
          <a:p>
            <a:pPr lvl="4" fontAlgn="auto"/>
            <a:r>
              <a:rPr lang="zh-CN" altLang="en-US" strike="noStrike" noProof="1"/>
              <a:t>五级</a:t>
            </a:r>
            <a:endParaRPr lang="en-US" strike="noStrike" noProof="1"/>
          </a:p>
        </p:txBody>
      </p:sp>
      <p:sp>
        <p:nvSpPr>
          <p:cNvPr id="4" name="Date Placeholder 3"/>
          <p:cNvSpPr>
            <a:spLocks noGrp="1"/>
          </p:cNvSpPr>
          <p:nvPr>
            <p:ph type="dt" sz="half" idx="10"/>
          </p:nvPr>
        </p:nvSpPr>
        <p:spPr>
          <a:xfrm>
            <a:off x="1390470" y="6453189"/>
            <a:ext cx="1204756" cy="404813"/>
          </a:xfrm>
          <a:prstGeom prst="rect">
            <a:avLst/>
          </a:prstGeom>
        </p:spPr>
        <p:txBody>
          <a:bodyPr vert="horz" lIns="91440" tIns="45720" rIns="91440" bIns="45720" rtlCol="0" anchor="ctr"/>
          <a:lstStyle>
            <a:lvl1pPr algn="l">
              <a:defRPr sz="1200" baseline="0">
                <a:solidFill>
                  <a:schemeClr val="tx2"/>
                </a:solidFill>
              </a:defRPr>
            </a:lvl1pPr>
          </a:lstStyle>
          <a:p>
            <a:pPr eaLnBrk="1" fontAlgn="auto" hangingPunct="1">
              <a:defRPr/>
            </a:pPr>
            <a:fld id="{19A56FBA-D027-4567-9E80-1CBD80093139}" type="datetimeFigureOut">
              <a:rPr lang="zh-CN" altLang="en-US" kern="1200" smtClean="0">
                <a:solidFill>
                  <a:srgbClr val="191B0E"/>
                </a:solidFill>
                <a:latin typeface="Franklin Gothic Book"/>
                <a:ea typeface="华文楷体"/>
                <a:cs typeface="Arial"/>
              </a:rPr>
              <a:pPr eaLnBrk="1" fontAlgn="auto" hangingPunct="1">
                <a:defRPr/>
              </a:pPr>
              <a:t>2021/2/15</a:t>
            </a:fld>
            <a:endParaRPr lang="zh-CN" altLang="en-US" kern="1200" smtClean="0">
              <a:solidFill>
                <a:srgbClr val="191B0E"/>
              </a:solidFill>
              <a:latin typeface="Franklin Gothic Book"/>
              <a:ea typeface="华文楷体"/>
              <a:cs typeface="Arial"/>
            </a:endParaRPr>
          </a:p>
        </p:txBody>
      </p:sp>
      <p:sp>
        <p:nvSpPr>
          <p:cNvPr id="5" name="Footer Placeholder 4"/>
          <p:cNvSpPr>
            <a:spLocks noGrp="1"/>
          </p:cNvSpPr>
          <p:nvPr>
            <p:ph type="ftr" sz="quarter" idx="11"/>
          </p:nvPr>
        </p:nvSpPr>
        <p:spPr>
          <a:xfrm>
            <a:off x="2893636" y="6453189"/>
            <a:ext cx="6279333" cy="404813"/>
          </a:xfrm>
          <a:prstGeom prst="rect">
            <a:avLst/>
          </a:prstGeom>
        </p:spPr>
        <p:txBody>
          <a:bodyPr vert="horz" lIns="91440" tIns="45720" rIns="91440" bIns="45720" rtlCol="0" anchor="ctr"/>
          <a:lstStyle>
            <a:lvl1pPr algn="l">
              <a:defRPr sz="1200" baseline="0">
                <a:solidFill>
                  <a:schemeClr val="tx2"/>
                </a:solidFill>
              </a:defRPr>
            </a:lvl1pPr>
          </a:lstStyle>
          <a:p>
            <a:pPr eaLnBrk="1" fontAlgn="auto" hangingPunct="1">
              <a:defRPr/>
            </a:pPr>
            <a:endParaRPr lang="zh-CN" altLang="en-US" kern="1200">
              <a:solidFill>
                <a:srgbClr val="191B0E"/>
              </a:solidFill>
              <a:latin typeface="Franklin Gothic Book"/>
              <a:ea typeface="华文楷体"/>
              <a:cs typeface="Arial"/>
            </a:endParaRPr>
          </a:p>
        </p:txBody>
      </p:sp>
      <p:sp>
        <p:nvSpPr>
          <p:cNvPr id="6" name="Slide Number Placeholder 5"/>
          <p:cNvSpPr>
            <a:spLocks noGrp="1"/>
          </p:cNvSpPr>
          <p:nvPr>
            <p:ph type="sldNum" sz="quarter" idx="12"/>
          </p:nvPr>
        </p:nvSpPr>
        <p:spPr>
          <a:xfrm>
            <a:off x="9471381" y="6453189"/>
            <a:ext cx="1596817" cy="404813"/>
          </a:xfrm>
          <a:prstGeom prst="rect">
            <a:avLst/>
          </a:prstGeom>
        </p:spPr>
        <p:txBody>
          <a:bodyPr vert="horz" lIns="91440" tIns="45720" rIns="91440" bIns="45720" rtlCol="0" anchor="ctr"/>
          <a:lstStyle>
            <a:lvl1pPr algn="r">
              <a:defRPr sz="1200">
                <a:solidFill>
                  <a:schemeClr val="tx2"/>
                </a:solidFill>
                <a:ea typeface="华文楷体" panose="02010600040101010101" pitchFamily="2" charset="-122"/>
              </a:defRPr>
            </a:lvl1pPr>
          </a:lstStyle>
          <a:p>
            <a:fld id="{9A0DB2DC-4C9A-4742-B13C-FB6460FD3503}" type="slidenum">
              <a:rPr lang="zh-CN" altLang="en-US" noProof="1">
                <a:solidFill>
                  <a:srgbClr val="191B0E"/>
                </a:solidFill>
                <a:cs typeface="Arial"/>
              </a:rPr>
              <a:pPr/>
              <a:t>‹#›</a:t>
            </a:fld>
            <a:endParaRPr lang="zh-CN" altLang="en-US" noProof="1">
              <a:solidFill>
                <a:srgbClr val="191B0E"/>
              </a:solidFill>
            </a:endParaRPr>
          </a:p>
        </p:txBody>
      </p:sp>
    </p:spTree>
    <p:extLst>
      <p:ext uri="{BB962C8B-B14F-4D97-AF65-F5344CB8AC3E}">
        <p14:creationId xmlns:p14="http://schemas.microsoft.com/office/powerpoint/2010/main" val="225243391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2021/2/15</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idx="4294967295"/>
          </p:nvPr>
        </p:nvSpPr>
        <p:spPr>
          <a:xfrm>
            <a:off x="1371422" y="685800"/>
            <a:ext cx="9599950" cy="1485900"/>
          </a:xfrm>
          <a:prstGeom prst="rect">
            <a:avLst/>
          </a:prstGeom>
          <a:noFill/>
          <a:ln>
            <a:noFill/>
            <a:miter lim="800000"/>
          </a:ln>
        </p:spPr>
        <p:txBody>
          <a:bodyPr anchor="t" anchorCtr="0"/>
          <a:lstStyle>
            <a:lvl1pPr marL="0" indent="0" algn="l" defTabSz="914400" rtl="0" eaLnBrk="1" fontAlgn="base" latinLnBrk="0" hangingPunct="1">
              <a:lnSpc>
                <a:spcPct val="89000"/>
              </a:lnSpc>
              <a:spcBef>
                <a:spcPct val="0"/>
              </a:spcBef>
              <a:spcAft>
                <a:spcPct val="0"/>
              </a:spcAft>
              <a:buClrTx/>
              <a:buSzTx/>
              <a:buFontTx/>
              <a:buNone/>
              <a:defRPr lang="en-US" altLang="en-US" sz="4400" kern="1200" baseline="0">
                <a:solidFill>
                  <a:schemeClr val="tx2"/>
                </a:solidFill>
                <a:latin typeface="Franklin Gothic Book" pitchFamily="34" charset="0"/>
                <a:ea typeface="+mj-ea"/>
                <a:cs typeface="+mj-cs"/>
              </a:defRPr>
            </a:lvl1pPr>
          </a:lstStyle>
          <a:p>
            <a:pPr lvl="0"/>
            <a:r>
              <a:t>单击此处编辑母版标题样式</a:t>
            </a:r>
          </a:p>
        </p:txBody>
      </p:sp>
      <p:sp>
        <p:nvSpPr>
          <p:cNvPr id="1027" name="Text Placeholder 2"/>
          <p:cNvSpPr>
            <a:spLocks noGrp="1"/>
          </p:cNvSpPr>
          <p:nvPr>
            <p:ph type="body" idx="4294967295"/>
          </p:nvPr>
        </p:nvSpPr>
        <p:spPr>
          <a:xfrm>
            <a:off x="1371422" y="2286000"/>
            <a:ext cx="9599950" cy="3581400"/>
          </a:xfrm>
          <a:prstGeom prst="rect">
            <a:avLst/>
          </a:prstGeom>
          <a:noFill/>
          <a:ln>
            <a:noFill/>
            <a:miter lim="800000"/>
          </a:ln>
        </p:spPr>
        <p:txBody>
          <a:bodyPr anchor="t" anchorCtr="0"/>
          <a:lstStyle>
            <a:lvl1pPr marL="384175" indent="-384175" algn="l" defTabSz="914400" rtl="0" eaLnBrk="1" fontAlgn="base" latinLnBrk="0" hangingPunct="1">
              <a:lnSpc>
                <a:spcPct val="94000"/>
              </a:lnSpc>
              <a:spcBef>
                <a:spcPts val="1000"/>
              </a:spcBef>
              <a:spcAft>
                <a:spcPts val="200"/>
              </a:spcAft>
              <a:buClrTx/>
              <a:buSzTx/>
              <a:buFont typeface="Franklin Gothic Book" pitchFamily="34" charset="0"/>
              <a:buChar char="■"/>
              <a:defRPr lang="en-US" altLang="en-US" sz="2000" kern="1200" baseline="0">
                <a:solidFill>
                  <a:schemeClr val="tx2"/>
                </a:solidFill>
                <a:latin typeface="+mn-lt"/>
                <a:ea typeface="+mn-ea"/>
                <a:cs typeface="+mn-cs"/>
              </a:defRPr>
            </a:lvl1pPr>
            <a:lvl2pPr marL="914400" indent="-384175" algn="l" defTabSz="914400" rtl="0" eaLnBrk="1" fontAlgn="base" latinLnBrk="0" hangingPunct="1">
              <a:lnSpc>
                <a:spcPct val="94000"/>
              </a:lnSpc>
              <a:spcBef>
                <a:spcPts val="500"/>
              </a:spcBef>
              <a:spcAft>
                <a:spcPts val="200"/>
              </a:spcAft>
              <a:buClrTx/>
              <a:buSzTx/>
              <a:buFont typeface="Franklin Gothic Book" pitchFamily="34" charset="0"/>
              <a:buChar char="–"/>
              <a:defRPr lang="en-US" altLang="en-US" sz="2000" i="1" kern="1200" baseline="0">
                <a:solidFill>
                  <a:schemeClr val="tx2"/>
                </a:solidFill>
                <a:latin typeface="+mn-lt"/>
                <a:ea typeface="+mn-ea"/>
                <a:cs typeface="+mn-cs"/>
              </a:defRPr>
            </a:lvl2pPr>
            <a:lvl3pPr marL="1371600" indent="-384175" algn="l" defTabSz="914400" rtl="0" eaLnBrk="1" fontAlgn="base" latinLnBrk="0" hangingPunct="1">
              <a:lnSpc>
                <a:spcPct val="94000"/>
              </a:lnSpc>
              <a:spcBef>
                <a:spcPts val="500"/>
              </a:spcBef>
              <a:spcAft>
                <a:spcPts val="200"/>
              </a:spcAft>
              <a:buClrTx/>
              <a:buSzTx/>
              <a:buFont typeface="Franklin Gothic Book" pitchFamily="34" charset="0"/>
              <a:buChar char="■"/>
              <a:defRPr lang="en-US" altLang="en-US" sz="1800" i="0" kern="1200" baseline="0">
                <a:solidFill>
                  <a:schemeClr val="tx2"/>
                </a:solidFill>
                <a:latin typeface="+mn-lt"/>
                <a:ea typeface="+mn-ea"/>
                <a:cs typeface="+mn-cs"/>
              </a:defRPr>
            </a:lvl3pPr>
            <a:lvl4pPr marL="1828800" indent="-384175" algn="l" defTabSz="914400" rtl="0" eaLnBrk="1" fontAlgn="base" latinLnBrk="0" hangingPunct="1">
              <a:lnSpc>
                <a:spcPct val="94000"/>
              </a:lnSpc>
              <a:spcBef>
                <a:spcPts val="500"/>
              </a:spcBef>
              <a:spcAft>
                <a:spcPts val="200"/>
              </a:spcAft>
              <a:buClrTx/>
              <a:buSzTx/>
              <a:buFont typeface="Franklin Gothic Book" pitchFamily="34" charset="0"/>
              <a:buChar char="–"/>
              <a:defRPr lang="en-US" altLang="en-US" sz="1800" i="1" kern="1200" baseline="0">
                <a:solidFill>
                  <a:schemeClr val="tx2"/>
                </a:solidFill>
                <a:latin typeface="+mn-lt"/>
                <a:ea typeface="+mn-ea"/>
                <a:cs typeface="+mn-cs"/>
              </a:defRPr>
            </a:lvl4pPr>
            <a:lvl5pPr marL="2286000" indent="-384175" algn="l" defTabSz="914400" rtl="0" eaLnBrk="1" fontAlgn="base" latinLnBrk="0" hangingPunct="1">
              <a:lnSpc>
                <a:spcPct val="94000"/>
              </a:lnSpc>
              <a:spcBef>
                <a:spcPts val="500"/>
              </a:spcBef>
              <a:spcAft>
                <a:spcPts val="200"/>
              </a:spcAft>
              <a:buClrTx/>
              <a:buSzTx/>
              <a:buFont typeface="Franklin Gothic Book" pitchFamily="34" charset="0"/>
              <a:buChar char="■"/>
              <a:defRPr lang="en-US" altLang="en-US" sz="1600" i="0" kern="1200" baseline="0">
                <a:solidFill>
                  <a:schemeClr val="tx2"/>
                </a:solidFill>
                <a:latin typeface="+mn-lt"/>
                <a:ea typeface="+mn-ea"/>
                <a:cs typeface="+mn-cs"/>
              </a:defRPr>
            </a:lvl5pPr>
            <a:lvl6pPr marL="2743200" indent="-384175" algn="l" defTabSz="914400" rtl="0" eaLnBrk="1" latinLnBrk="0" hangingPunct="1">
              <a:lnSpc>
                <a:spcPct val="94000"/>
              </a:lnSpc>
              <a:spcBef>
                <a:spcPts val="500"/>
              </a:spcBef>
              <a:spcAft>
                <a:spcPts val="200"/>
              </a:spcAft>
              <a:buFont typeface="Franklin Gothic Book" pitchFamily="34" charset="0"/>
              <a:buChar char="–"/>
              <a:defRPr lang="en-US" altLang="en-US" sz="1600" i="1" kern="1200" baseline="0">
                <a:solidFill>
                  <a:schemeClr val="tx2"/>
                </a:solidFill>
                <a:latin typeface="+mn-lt"/>
                <a:ea typeface="+mn-ea"/>
                <a:cs typeface="+mn-cs"/>
              </a:defRPr>
            </a:lvl6pPr>
            <a:lvl7pPr marL="3200400" indent="-384175" algn="l" defTabSz="914400" rtl="0" eaLnBrk="1" latinLnBrk="0" hangingPunct="1">
              <a:lnSpc>
                <a:spcPct val="94000"/>
              </a:lnSpc>
              <a:spcBef>
                <a:spcPts val="500"/>
              </a:spcBef>
              <a:spcAft>
                <a:spcPts val="200"/>
              </a:spcAft>
              <a:buFont typeface="Franklin Gothic Book" pitchFamily="34" charset="0"/>
              <a:buChar char="■"/>
              <a:defRPr lang="en-US" altLang="en-US" sz="1400" kern="1200" baseline="0">
                <a:solidFill>
                  <a:schemeClr val="tx2"/>
                </a:solidFill>
                <a:latin typeface="+mn-lt"/>
                <a:ea typeface="+mn-ea"/>
                <a:cs typeface="+mn-cs"/>
              </a:defRPr>
            </a:lvl7pPr>
            <a:lvl8pPr marL="3657600" indent="-384175" algn="l" defTabSz="914400" rtl="0" eaLnBrk="1" latinLnBrk="0" hangingPunct="1">
              <a:lnSpc>
                <a:spcPct val="94000"/>
              </a:lnSpc>
              <a:spcBef>
                <a:spcPts val="500"/>
              </a:spcBef>
              <a:spcAft>
                <a:spcPts val="200"/>
              </a:spcAft>
              <a:buFont typeface="Franklin Gothic Book" pitchFamily="34" charset="0"/>
              <a:buChar char="–"/>
              <a:defRPr lang="en-US" altLang="en-US" sz="1400" i="1" kern="1200" baseline="0">
                <a:solidFill>
                  <a:schemeClr val="tx2"/>
                </a:solidFill>
                <a:latin typeface="+mn-lt"/>
                <a:ea typeface="+mn-ea"/>
                <a:cs typeface="+mn-cs"/>
              </a:defRPr>
            </a:lvl8pPr>
            <a:lvl9pPr marL="4114800" indent="-384175" algn="l" defTabSz="914400" rtl="0" eaLnBrk="1" latinLnBrk="0" hangingPunct="1">
              <a:lnSpc>
                <a:spcPct val="94000"/>
              </a:lnSpc>
              <a:spcBef>
                <a:spcPts val="500"/>
              </a:spcBef>
              <a:spcAft>
                <a:spcPts val="200"/>
              </a:spcAft>
              <a:buFont typeface="Franklin Gothic Book" pitchFamily="34" charset="0"/>
              <a:buChar char="■"/>
              <a:defRPr lang="en-US" altLang="en-US" sz="1400" kern="1200" baseline="0">
                <a:solidFill>
                  <a:schemeClr val="tx2"/>
                </a:solidFill>
                <a:latin typeface="+mn-lt"/>
                <a:ea typeface="+mn-ea"/>
                <a:cs typeface="+mn-cs"/>
              </a:defRPr>
            </a:lvl9pPr>
          </a:lstStyle>
          <a:p>
            <a:pPr marL="384175" lvl="0" indent="-384175"/>
            <a:r>
              <a:t>单击此处编辑母版文本样式</a:t>
            </a:r>
          </a:p>
          <a:p>
            <a:pPr marL="914400" lvl="1" indent="-384175"/>
            <a:r>
              <a:t>二级</a:t>
            </a:r>
          </a:p>
          <a:p>
            <a:pPr marL="1371600" lvl="2" indent="-384175"/>
            <a:r>
              <a:t>三级</a:t>
            </a:r>
          </a:p>
          <a:p>
            <a:pPr marL="1828800" lvl="3" indent="-384175"/>
            <a:r>
              <a:t>四级</a:t>
            </a:r>
          </a:p>
          <a:p>
            <a:pPr marL="2286000" lvl="4" indent="-384175"/>
            <a:r>
              <a:t>五级</a:t>
            </a:r>
          </a:p>
        </p:txBody>
      </p:sp>
      <p:sp>
        <p:nvSpPr>
          <p:cNvPr id="1028" name="Date Placeholder 3"/>
          <p:cNvSpPr>
            <a:spLocks noGrp="1"/>
          </p:cNvSpPr>
          <p:nvPr>
            <p:ph type="dt" sz="half" idx="4294967295"/>
          </p:nvPr>
        </p:nvSpPr>
        <p:spPr>
          <a:xfrm>
            <a:off x="1390470" y="6453189"/>
            <a:ext cx="1204756" cy="404813"/>
          </a:xfrm>
          <a:prstGeom prst="rect">
            <a:avLst/>
          </a:prstGeom>
        </p:spPr>
        <p:txBody>
          <a:bodyPr vert="horz" lIns="91440" tIns="45720" rIns="91440" bIns="45720" rtlCol="0" anchor="ctr"/>
          <a:lstStyle>
            <a:lvl1pPr algn="l">
              <a:defRPr sz="1200" baseline="0">
                <a:solidFill>
                  <a:schemeClr val="tx2"/>
                </a:solidFill>
              </a:defRPr>
            </a:lvl1pPr>
          </a:lstStyle>
          <a:p>
            <a:pPr defTabSz="457200">
              <a:spcBef>
                <a:spcPct val="0"/>
              </a:spcBef>
              <a:spcAft>
                <a:spcPct val="0"/>
              </a:spcAft>
              <a:defRPr/>
            </a:pPr>
            <a:fld id="{19A56FBA-D027-4567-9E80-1CBD80093139}" type="datetimeFigureOut">
              <a:rPr lang="zh-CN" altLang="en-US" smtClean="0">
                <a:solidFill>
                  <a:srgbClr val="191B0E"/>
                </a:solidFill>
              </a:rPr>
              <a:pPr defTabSz="457200">
                <a:spcBef>
                  <a:spcPct val="0"/>
                </a:spcBef>
                <a:spcAft>
                  <a:spcPct val="0"/>
                </a:spcAft>
                <a:defRPr/>
              </a:pPr>
              <a:t>2021/2/15</a:t>
            </a:fld>
            <a:endParaRPr lang="zh-CN" altLang="en-US" smtClean="0">
              <a:solidFill>
                <a:srgbClr val="191B0E"/>
              </a:solidFill>
            </a:endParaRPr>
          </a:p>
        </p:txBody>
      </p:sp>
      <p:sp>
        <p:nvSpPr>
          <p:cNvPr id="1029" name="Footer Placeholder 4"/>
          <p:cNvSpPr>
            <a:spLocks noGrp="1"/>
          </p:cNvSpPr>
          <p:nvPr>
            <p:ph type="ftr" sz="quarter" idx="4294967295"/>
          </p:nvPr>
        </p:nvSpPr>
        <p:spPr>
          <a:xfrm>
            <a:off x="2893636" y="6453189"/>
            <a:ext cx="6279333" cy="404813"/>
          </a:xfrm>
          <a:prstGeom prst="rect">
            <a:avLst/>
          </a:prstGeom>
        </p:spPr>
        <p:txBody>
          <a:bodyPr vert="horz" lIns="91440" tIns="45720" rIns="91440" bIns="45720" rtlCol="0" anchor="ctr"/>
          <a:lstStyle>
            <a:lvl1pPr algn="l">
              <a:defRPr sz="1200" baseline="0">
                <a:solidFill>
                  <a:schemeClr val="tx2"/>
                </a:solidFill>
              </a:defRPr>
            </a:lvl1pPr>
          </a:lstStyle>
          <a:p>
            <a:pPr defTabSz="457200">
              <a:spcBef>
                <a:spcPct val="0"/>
              </a:spcBef>
              <a:spcAft>
                <a:spcPct val="0"/>
              </a:spcAft>
              <a:defRPr/>
            </a:pPr>
            <a:endParaRPr lang="zh-CN" altLang="en-US">
              <a:solidFill>
                <a:srgbClr val="191B0E"/>
              </a:solidFill>
            </a:endParaRPr>
          </a:p>
        </p:txBody>
      </p:sp>
      <p:sp>
        <p:nvSpPr>
          <p:cNvPr id="1030" name="Slide Number Placeholder 5"/>
          <p:cNvSpPr>
            <a:spLocks noGrp="1"/>
          </p:cNvSpPr>
          <p:nvPr>
            <p:ph type="sldNum" sz="quarter" idx="4294967295"/>
          </p:nvPr>
        </p:nvSpPr>
        <p:spPr>
          <a:xfrm>
            <a:off x="9471381" y="6453189"/>
            <a:ext cx="1596817" cy="404813"/>
          </a:xfrm>
          <a:prstGeom prst="rect">
            <a:avLst/>
          </a:prstGeom>
        </p:spPr>
        <p:txBody>
          <a:bodyPr vert="horz" lIns="91440" tIns="45720" rIns="91440" bIns="45720" rtlCol="0" anchor="ctr"/>
          <a:lstStyle>
            <a:lvl1pPr algn="r">
              <a:defRPr sz="1200">
                <a:solidFill>
                  <a:schemeClr val="tx2"/>
                </a:solidFill>
                <a:ea typeface="华文楷体" panose="02010600040101010101" pitchFamily="2" charset="-122"/>
              </a:defRPr>
            </a:lvl1pPr>
          </a:lstStyle>
          <a:p>
            <a:pPr defTabSz="457200" eaLnBrk="0" fontAlgn="base" hangingPunct="0">
              <a:spcBef>
                <a:spcPct val="0"/>
              </a:spcBef>
              <a:spcAft>
                <a:spcPct val="0"/>
              </a:spcAft>
            </a:pPr>
            <a:fld id="{9A0DB2DC-4C9A-4742-B13C-FB6460FD3503}" type="slidenum">
              <a:rPr lang="zh-CN" altLang="en-US" kern="0" noProof="1">
                <a:solidFill>
                  <a:srgbClr val="191B0E"/>
                </a:solidFill>
              </a:rPr>
              <a:pPr defTabSz="457200" eaLnBrk="0" fontAlgn="base" hangingPunct="0">
                <a:spcBef>
                  <a:spcPct val="0"/>
                </a:spcBef>
                <a:spcAft>
                  <a:spcPct val="0"/>
                </a:spcAft>
              </a:pPr>
              <a:t>‹#›</a:t>
            </a:fld>
            <a:endParaRPr lang="zh-CN" altLang="en-US" kern="0" noProof="1">
              <a:solidFill>
                <a:srgbClr val="191B0E"/>
              </a:solidFill>
            </a:endParaRPr>
          </a:p>
        </p:txBody>
      </p:sp>
      <p:sp>
        <p:nvSpPr>
          <p:cNvPr id="1031" name="Rectangle 8" title="Side bar"/>
          <p:cNvSpPr/>
          <p:nvPr/>
        </p:nvSpPr>
        <p:spPr>
          <a:xfrm>
            <a:off x="477776" y="0"/>
            <a:ext cx="22857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defTabSz="457200" eaLnBrk="0" fontAlgn="base" hangingPunct="0">
              <a:spcBef>
                <a:spcPct val="0"/>
              </a:spcBef>
              <a:spcAft>
                <a:spcPct val="0"/>
              </a:spcAft>
            </a:pPr>
            <a:endParaRPr kern="0">
              <a:solidFill>
                <a:prstClr val="white"/>
              </a:solidFill>
            </a:endParaRPr>
          </a:p>
        </p:txBody>
      </p:sp>
    </p:spTree>
    <p:extLst>
      <p:ext uri="{BB962C8B-B14F-4D97-AF65-F5344CB8AC3E}">
        <p14:creationId xmlns:p14="http://schemas.microsoft.com/office/powerpoint/2010/main" val="26851401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marL="0" indent="0" algn="l" defTabSz="914400" rtl="0" eaLnBrk="1" fontAlgn="base" latinLnBrk="0" hangingPunct="1">
        <a:lnSpc>
          <a:spcPct val="89000"/>
        </a:lnSpc>
        <a:spcBef>
          <a:spcPct val="0"/>
        </a:spcBef>
        <a:spcAft>
          <a:spcPct val="0"/>
        </a:spcAft>
        <a:buClrTx/>
        <a:buSzTx/>
        <a:buFontTx/>
        <a:buNone/>
        <a:defRPr sz="4400" kern="1200" baseline="0">
          <a:solidFill>
            <a:schemeClr val="tx2"/>
          </a:solidFill>
          <a:latin typeface="Franklin Gothic Book" pitchFamily="34" charset="0"/>
          <a:ea typeface="+mj-ea"/>
          <a:cs typeface="+mj-cs"/>
        </a:defRPr>
      </a:lvl1pPr>
    </p:titleStyle>
    <p:bodyStyle>
      <a:lvl1pPr marL="384175" indent="-384175" algn="l" defTabSz="914400" rtl="0" eaLnBrk="1" fontAlgn="base" latinLnBrk="0" hangingPunct="1">
        <a:lnSpc>
          <a:spcPct val="94000"/>
        </a:lnSpc>
        <a:spcBef>
          <a:spcPts val="1000"/>
        </a:spcBef>
        <a:spcAft>
          <a:spcPts val="200"/>
        </a:spcAft>
        <a:buClrTx/>
        <a:buSzTx/>
        <a:buFont typeface="Franklin Gothic Book" pitchFamily="34" charset="0"/>
        <a:buChar char="■"/>
        <a:defRPr sz="2000" kern="1200" baseline="0">
          <a:solidFill>
            <a:schemeClr val="tx2"/>
          </a:solidFill>
          <a:latin typeface="+mn-lt"/>
          <a:ea typeface="+mn-ea"/>
          <a:cs typeface="+mn-cs"/>
        </a:defRPr>
      </a:lvl1pPr>
      <a:lvl2pPr marL="914400" indent="-384175" algn="l" defTabSz="914400" rtl="0" eaLnBrk="1" fontAlgn="base" latinLnBrk="0" hangingPunct="1">
        <a:lnSpc>
          <a:spcPct val="94000"/>
        </a:lnSpc>
        <a:spcBef>
          <a:spcPts val="500"/>
        </a:spcBef>
        <a:spcAft>
          <a:spcPts val="200"/>
        </a:spcAft>
        <a:buClrTx/>
        <a:buSzTx/>
        <a:buFont typeface="Franklin Gothic Book" pitchFamily="34" charset="0"/>
        <a:buChar char="–"/>
        <a:defRPr sz="2000" i="1" kern="1200" baseline="0">
          <a:solidFill>
            <a:schemeClr val="tx2"/>
          </a:solidFill>
          <a:latin typeface="+mn-lt"/>
          <a:ea typeface="+mn-ea"/>
          <a:cs typeface="+mn-cs"/>
        </a:defRPr>
      </a:lvl2pPr>
      <a:lvl3pPr marL="1371600" indent="-384175" algn="l" defTabSz="914400" rtl="0" eaLnBrk="1" fontAlgn="base" latinLnBrk="0" hangingPunct="1">
        <a:lnSpc>
          <a:spcPct val="94000"/>
        </a:lnSpc>
        <a:spcBef>
          <a:spcPts val="500"/>
        </a:spcBef>
        <a:spcAft>
          <a:spcPts val="200"/>
        </a:spcAft>
        <a:buClrTx/>
        <a:buSzTx/>
        <a:buFont typeface="Franklin Gothic Book" pitchFamily="34" charset="0"/>
        <a:buChar char="■"/>
        <a:defRPr sz="1800" i="0" kern="1200" baseline="0">
          <a:solidFill>
            <a:schemeClr val="tx2"/>
          </a:solidFill>
          <a:latin typeface="+mn-lt"/>
          <a:ea typeface="+mn-ea"/>
          <a:cs typeface="+mn-cs"/>
        </a:defRPr>
      </a:lvl3pPr>
      <a:lvl4pPr marL="1828800" indent="-384175" algn="l" defTabSz="914400" rtl="0" eaLnBrk="1" fontAlgn="base" latinLnBrk="0" hangingPunct="1">
        <a:lnSpc>
          <a:spcPct val="94000"/>
        </a:lnSpc>
        <a:spcBef>
          <a:spcPts val="500"/>
        </a:spcBef>
        <a:spcAft>
          <a:spcPts val="200"/>
        </a:spcAft>
        <a:buClrTx/>
        <a:buSzTx/>
        <a:buFont typeface="Franklin Gothic Book" pitchFamily="34" charset="0"/>
        <a:buChar char="–"/>
        <a:defRPr sz="1800" i="1" kern="1200" baseline="0">
          <a:solidFill>
            <a:schemeClr val="tx2"/>
          </a:solidFill>
          <a:latin typeface="+mn-lt"/>
          <a:ea typeface="+mn-ea"/>
          <a:cs typeface="+mn-cs"/>
        </a:defRPr>
      </a:lvl4pPr>
      <a:lvl5pPr marL="2286000" indent="-384175" algn="l" defTabSz="914400" rtl="0" eaLnBrk="1" fontAlgn="base" latinLnBrk="0" hangingPunct="1">
        <a:lnSpc>
          <a:spcPct val="94000"/>
        </a:lnSpc>
        <a:spcBef>
          <a:spcPts val="500"/>
        </a:spcBef>
        <a:spcAft>
          <a:spcPts val="200"/>
        </a:spcAft>
        <a:buClrTx/>
        <a:buSzTx/>
        <a:buFont typeface="Franklin Gothic Book" pitchFamily="34" charset="0"/>
        <a:buChar char="■"/>
        <a:defRPr sz="1600" i="0" kern="1200" baseline="0">
          <a:solidFill>
            <a:schemeClr val="tx2"/>
          </a:solidFill>
          <a:latin typeface="+mn-lt"/>
          <a:ea typeface="+mn-ea"/>
          <a:cs typeface="+mn-cs"/>
        </a:defRPr>
      </a:lvl5pPr>
      <a:lvl6pPr marL="2743200" indent="-384175" algn="l" defTabSz="914400" rtl="0" eaLnBrk="1" latinLnBrk="0" hangingPunct="1">
        <a:lnSpc>
          <a:spcPct val="94000"/>
        </a:lnSpc>
        <a:spcBef>
          <a:spcPts val="500"/>
        </a:spcBef>
        <a:spcAft>
          <a:spcPts val="200"/>
        </a:spcAft>
        <a:buFont typeface="Franklin Gothic Book" pitchFamily="34" charset="0"/>
        <a:buChar char="–"/>
        <a:defRPr sz="1600" i="1" kern="1200" baseline="0">
          <a:solidFill>
            <a:schemeClr val="tx2"/>
          </a:solidFill>
          <a:latin typeface="+mn-lt"/>
          <a:ea typeface="+mn-ea"/>
          <a:cs typeface="+mn-cs"/>
        </a:defRPr>
      </a:lvl6pPr>
      <a:lvl7pPr marL="3200400" indent="-384175" algn="l" defTabSz="914400" rtl="0" eaLnBrk="1" latinLnBrk="0" hangingPunct="1">
        <a:lnSpc>
          <a:spcPct val="94000"/>
        </a:lnSpc>
        <a:spcBef>
          <a:spcPts val="500"/>
        </a:spcBef>
        <a:spcAft>
          <a:spcPts val="200"/>
        </a:spcAft>
        <a:buFont typeface="Franklin Gothic Book" pitchFamily="34" charset="0"/>
        <a:buChar char="■"/>
        <a:defRPr sz="1400" kern="1200" baseline="0">
          <a:solidFill>
            <a:schemeClr val="tx2"/>
          </a:solidFill>
          <a:latin typeface="+mn-lt"/>
          <a:ea typeface="+mn-ea"/>
          <a:cs typeface="+mn-cs"/>
        </a:defRPr>
      </a:lvl7pPr>
      <a:lvl8pPr marL="3657600" indent="-384175" algn="l" defTabSz="914400" rtl="0" eaLnBrk="1" latinLnBrk="0" hangingPunct="1">
        <a:lnSpc>
          <a:spcPct val="94000"/>
        </a:lnSpc>
        <a:spcBef>
          <a:spcPts val="500"/>
        </a:spcBef>
        <a:spcAft>
          <a:spcPts val="200"/>
        </a:spcAft>
        <a:buFont typeface="Franklin Gothic Book" pitchFamily="34" charset="0"/>
        <a:buChar char="–"/>
        <a:defRPr sz="1400" i="1" kern="1200" baseline="0">
          <a:solidFill>
            <a:schemeClr val="tx2"/>
          </a:solidFill>
          <a:latin typeface="+mn-lt"/>
          <a:ea typeface="+mn-ea"/>
          <a:cs typeface="+mn-cs"/>
        </a:defRPr>
      </a:lvl8pPr>
      <a:lvl9pPr marL="4114800" indent="-384175" algn="l" defTabSz="914400" rtl="0" eaLnBrk="1" latinLnBrk="0" hangingPunct="1">
        <a:lnSpc>
          <a:spcPct val="94000"/>
        </a:lnSpc>
        <a:spcBef>
          <a:spcPts val="500"/>
        </a:spcBef>
        <a:spcAft>
          <a:spcPts val="200"/>
        </a:spcAft>
        <a:buFont typeface="Franklin Gothic Book" pitchFamily="34" charset="0"/>
        <a:buChar char="■"/>
        <a:defRPr sz="1400" kern="1200" baseline="0">
          <a:solidFill>
            <a:schemeClr val="tx2"/>
          </a:solidFill>
          <a:latin typeface="+mn-lt"/>
          <a:ea typeface="+mn-ea"/>
          <a:cs typeface="+mn-cs"/>
        </a:defRPr>
      </a:lvl9pPr>
    </p:bodyStyle>
    <p:otherStyle>
      <a:defPPr>
        <a:defRPr lang="en-US"/>
      </a:defPPr>
      <a:lvl1pPr marL="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gif"/><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slideLayout" Target="../slideLayouts/slideLayout13.xml"/><Relationship Id="rId4" Type="http://schemas.openxmlformats.org/officeDocument/2006/relationships/image" Target="../media/image9.gif"/></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gif"/><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1"/>
          <p:cNvSpPr>
            <a:spLocks noGrp="1"/>
          </p:cNvSpPr>
          <p:nvPr>
            <p:ph type="ctrTitle"/>
          </p:nvPr>
        </p:nvSpPr>
        <p:spPr>
          <a:xfrm>
            <a:off x="1171424" y="2111378"/>
            <a:ext cx="9825346" cy="1971675"/>
          </a:xfrm>
          <a:prstGeom prst="rect">
            <a:avLst/>
          </a:prstGeom>
        </p:spPr>
        <p:txBody>
          <a:bodyPr vert="horz" lIns="91440" tIns="45720" rIns="91440" bIns="45720" rtlCol="0" anchor="b">
            <a:no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en-US" altLang="zh-CN" sz="7200" b="0" i="0" u="none" strike="noStrike" kern="1200" cap="all" spc="0" normalizeH="0" baseline="0" noProof="0">
                <a:ln>
                  <a:noFill/>
                </a:ln>
                <a:solidFill>
                  <a:schemeClr val="tx1"/>
                </a:solidFill>
                <a:uLnTx/>
                <a:uFillTx/>
                <a:latin typeface="+mj-lt" pitchFamily="34" charset="0"/>
                <a:ea typeface="+mj-ea"/>
                <a:cs typeface="+mj-cs"/>
              </a:rPr>
              <a:t>12.2</a:t>
            </a:r>
            <a:r>
              <a:rPr kumimoji="0" lang="zh-CN" altLang="en-US" sz="7200" b="0" i="0" u="none" strike="noStrike" kern="1200" cap="all" spc="0" normalizeH="0" baseline="0" noProof="0">
                <a:ln>
                  <a:noFill/>
                </a:ln>
                <a:solidFill>
                  <a:schemeClr val="tx1"/>
                </a:solidFill>
                <a:uLnTx/>
                <a:uFillTx/>
                <a:latin typeface="+mj-lt" pitchFamily="34" charset="0"/>
                <a:ea typeface="+mj-ea"/>
                <a:cs typeface="+mj-cs"/>
              </a:rPr>
              <a:t>机械能的转化</a:t>
            </a:r>
            <a:endParaRPr kumimoji="0" lang="zh-CN" altLang="en-US" sz="7200" b="0" i="0" u="none" strike="noStrike" kern="1200" cap="all" spc="0" normalizeH="0" baseline="0" noProof="0">
              <a:ln>
                <a:noFill/>
              </a:ln>
              <a:solidFill>
                <a:schemeClr val="tx1"/>
              </a:solidFill>
              <a:effectLst/>
              <a:uLnTx/>
              <a:uFillTx/>
              <a:latin typeface="+mj-lt"/>
              <a:ea typeface="+mj-ea"/>
              <a:cs typeface="+mj-cs"/>
            </a:endParaRPr>
          </a:p>
        </p:txBody>
      </p:sp>
    </p:spTree>
    <p:extLst>
      <p:ext uri="{BB962C8B-B14F-4D97-AF65-F5344CB8AC3E}">
        <p14:creationId xmlns:p14="http://schemas.microsoft.com/office/powerpoint/2010/main" val="281369317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10"/>
          <p:cNvSpPr/>
          <p:nvPr/>
        </p:nvSpPr>
        <p:spPr>
          <a:xfrm>
            <a:off x="736504" y="0"/>
            <a:ext cx="11453909" cy="1295400"/>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eaLnBrk="1" hangingPunct="1">
              <a:lnSpc>
                <a:spcPct val="200000"/>
              </a:lnSpc>
            </a:pPr>
            <a:r>
              <a:rPr altLang="zh-CN" sz="3200" kern="0">
                <a:solidFill>
                  <a:prstClr val="black"/>
                </a:solidFill>
                <a:latin typeface="Times New Roman" pitchFamily="18" charset="0"/>
              </a:rPr>
              <a:t>2</a:t>
            </a:r>
            <a:r>
              <a:rPr lang="zh-CN" sz="3200" kern="0">
                <a:solidFill>
                  <a:prstClr val="black"/>
                </a:solidFill>
                <a:latin typeface="Times New Roman" pitchFamily="18" charset="0"/>
              </a:rPr>
              <a:t>．机械能和电能之间可以相互转化</a:t>
            </a:r>
            <a:endParaRPr altLang="zh-CN" sz="3200" kern="0">
              <a:solidFill>
                <a:prstClr val="black"/>
              </a:solidFill>
              <a:latin typeface="Times New Roman" panose="02020603050405020304" pitchFamily="18" charset="0"/>
            </a:endParaRPr>
          </a:p>
        </p:txBody>
      </p:sp>
      <p:sp>
        <p:nvSpPr>
          <p:cNvPr id="16386" name="内容占位符 10"/>
          <p:cNvSpPr/>
          <p:nvPr/>
        </p:nvSpPr>
        <p:spPr>
          <a:xfrm>
            <a:off x="1344440" y="4622800"/>
            <a:ext cx="4428548" cy="1492250"/>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ctr" eaLnBrk="1" hangingPunct="1">
              <a:lnSpc>
                <a:spcPct val="150000"/>
              </a:lnSpc>
            </a:pPr>
            <a:r>
              <a:rPr lang="zh-CN" sz="3200" kern="0">
                <a:solidFill>
                  <a:srgbClr val="0000CC"/>
                </a:solidFill>
                <a:latin typeface="Times New Roman" pitchFamily="18" charset="0"/>
              </a:rPr>
              <a:t>手摇发电机工作时，将机械能转化为电能</a:t>
            </a:r>
          </a:p>
        </p:txBody>
      </p:sp>
      <p:pic>
        <p:nvPicPr>
          <p:cNvPr id="16387" name="图片 2"/>
          <p:cNvPicPr>
            <a:picLocks noChangeAspect="1"/>
          </p:cNvPicPr>
          <p:nvPr/>
        </p:nvPicPr>
        <p:blipFill>
          <a:blip r:embed="rId2">
            <a:clrChange>
              <a:clrFrom>
                <a:srgbClr val="FFFFFF"/>
              </a:clrFrom>
              <a:clrTo>
                <a:srgbClr val="FFFFFF">
                  <a:alpha val="0"/>
                </a:srgbClr>
              </a:clrTo>
            </a:clrChange>
          </a:blip>
          <a:srcRect l="1682" t="3462" r="2216" b="2557"/>
          <a:stretch>
            <a:fillRect/>
          </a:stretch>
        </p:blipFill>
        <p:spPr>
          <a:xfrm>
            <a:off x="1344440" y="1757366"/>
            <a:ext cx="3969820" cy="2974975"/>
          </a:xfrm>
          <a:prstGeom prst="rect">
            <a:avLst/>
          </a:prstGeom>
          <a:noFill/>
          <a:ln>
            <a:noFill/>
            <a:miter lim="800000"/>
          </a:ln>
        </p:spPr>
      </p:pic>
      <p:sp>
        <p:nvSpPr>
          <p:cNvPr id="16388" name="内容占位符 10"/>
          <p:cNvSpPr/>
          <p:nvPr/>
        </p:nvSpPr>
        <p:spPr>
          <a:xfrm>
            <a:off x="6858696" y="4622800"/>
            <a:ext cx="4603151" cy="1492250"/>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ctr" eaLnBrk="1" hangingPunct="1">
              <a:lnSpc>
                <a:spcPct val="150000"/>
              </a:lnSpc>
            </a:pPr>
            <a:r>
              <a:rPr lang="zh-CN" sz="3200" kern="0">
                <a:solidFill>
                  <a:srgbClr val="0000CC"/>
                </a:solidFill>
                <a:latin typeface="Times New Roman" pitchFamily="18" charset="0"/>
              </a:rPr>
              <a:t>电动机作时，将电能转化为机械能</a:t>
            </a:r>
          </a:p>
        </p:txBody>
      </p:sp>
      <p:pic>
        <p:nvPicPr>
          <p:cNvPr id="16389" name="图片 7"/>
          <p:cNvPicPr>
            <a:picLocks noChangeAspect="1"/>
          </p:cNvPicPr>
          <p:nvPr/>
        </p:nvPicPr>
        <p:blipFill>
          <a:blip r:embed="rId3">
            <a:clrChange>
              <a:clrFrom>
                <a:srgbClr val="FFFFFF"/>
              </a:clrFrom>
              <a:clrTo>
                <a:srgbClr val="FFFFFF">
                  <a:alpha val="0"/>
                </a:srgbClr>
              </a:clrTo>
            </a:clrChange>
          </a:blip>
          <a:stretch>
            <a:fillRect/>
          </a:stretch>
        </p:blipFill>
        <p:spPr>
          <a:xfrm>
            <a:off x="7166631" y="1820863"/>
            <a:ext cx="3987281" cy="2709862"/>
          </a:xfrm>
          <a:prstGeom prst="rect">
            <a:avLst/>
          </a:prstGeom>
          <a:noFill/>
          <a:ln>
            <a:noFill/>
            <a:miter lim="800000"/>
          </a:ln>
        </p:spPr>
      </p:pic>
    </p:spTree>
    <p:extLst>
      <p:ext uri="{BB962C8B-B14F-4D97-AF65-F5344CB8AC3E}">
        <p14:creationId xmlns:p14="http://schemas.microsoft.com/office/powerpoint/2010/main" val="283755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fade">
                                      <p:cBhvr>
                                        <p:cTn id="7" dur="500" fill="hold"/>
                                        <p:tgtEl>
                                          <p:spTgt spid="1638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388"/>
                                        </p:tgtEl>
                                        <p:attrNameLst>
                                          <p:attrName>style.visibility</p:attrName>
                                        </p:attrNameLst>
                                      </p:cBhvr>
                                      <p:to>
                                        <p:strVal val="visible"/>
                                      </p:to>
                                    </p:set>
                                    <p:animEffect transition="in" filter="fade">
                                      <p:cBhvr>
                                        <p:cTn id="12" dur="500" fill="hold"/>
                                        <p:tgtEl>
                                          <p:spTgt spid="1638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6385">
                                            <p:txEl>
                                              <p:pRg st="0" end="0"/>
                                            </p:txEl>
                                          </p:spTgt>
                                        </p:tgtEl>
                                        <p:attrNameLst>
                                          <p:attrName>style.visibility</p:attrName>
                                        </p:attrNameLst>
                                      </p:cBhvr>
                                      <p:to>
                                        <p:strVal val="visible"/>
                                      </p:to>
                                    </p:set>
                                    <p:animEffect transition="in" filter="wipe(left)">
                                      <p:cBhvr>
                                        <p:cTn id="17" dur="500" fill="hold"/>
                                        <p:tgtEl>
                                          <p:spTgt spid="1638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10"/>
          <p:cNvSpPr/>
          <p:nvPr/>
        </p:nvSpPr>
        <p:spPr>
          <a:xfrm>
            <a:off x="736504" y="0"/>
            <a:ext cx="11453909" cy="1295400"/>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eaLnBrk="1" hangingPunct="1">
              <a:lnSpc>
                <a:spcPct val="200000"/>
              </a:lnSpc>
            </a:pPr>
            <a:r>
              <a:rPr altLang="zh-CN" sz="3200" kern="0">
                <a:solidFill>
                  <a:prstClr val="black"/>
                </a:solidFill>
                <a:latin typeface="Times New Roman" pitchFamily="18" charset="0"/>
              </a:rPr>
              <a:t>3</a:t>
            </a:r>
            <a:r>
              <a:rPr lang="zh-CN" sz="3200" kern="0">
                <a:solidFill>
                  <a:prstClr val="black"/>
                </a:solidFill>
                <a:latin typeface="Times New Roman" pitchFamily="18" charset="0"/>
              </a:rPr>
              <a:t>．机械能和化学能之间可以相互转化</a:t>
            </a:r>
            <a:endParaRPr altLang="zh-CN" sz="3200" kern="0">
              <a:solidFill>
                <a:prstClr val="black"/>
              </a:solidFill>
              <a:latin typeface="Times New Roman" panose="02020603050405020304" pitchFamily="18" charset="0"/>
            </a:endParaRPr>
          </a:p>
        </p:txBody>
      </p:sp>
      <p:sp>
        <p:nvSpPr>
          <p:cNvPr id="17410" name="内容占位符 10"/>
          <p:cNvSpPr/>
          <p:nvPr/>
        </p:nvSpPr>
        <p:spPr>
          <a:xfrm>
            <a:off x="6725364" y="4543425"/>
            <a:ext cx="4853943" cy="1492250"/>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ctr" eaLnBrk="1" hangingPunct="1">
              <a:lnSpc>
                <a:spcPct val="150000"/>
              </a:lnSpc>
            </a:pPr>
            <a:r>
              <a:rPr lang="zh-CN" sz="3200" kern="0">
                <a:solidFill>
                  <a:srgbClr val="0000CC"/>
                </a:solidFill>
                <a:latin typeface="Times New Roman" pitchFamily="18" charset="0"/>
              </a:rPr>
              <a:t>钻木取火，机械能转化为内能有转化为化学能</a:t>
            </a:r>
          </a:p>
        </p:txBody>
      </p:sp>
      <p:pic>
        <p:nvPicPr>
          <p:cNvPr id="17411" name="图片 3"/>
          <p:cNvPicPr>
            <a:picLocks noChangeAspect="1"/>
          </p:cNvPicPr>
          <p:nvPr/>
        </p:nvPicPr>
        <p:blipFill>
          <a:blip r:embed="rId2">
            <a:clrChange>
              <a:clrFrom>
                <a:srgbClr val="FFFFFF"/>
              </a:clrFrom>
              <a:clrTo>
                <a:srgbClr val="FFFFFF">
                  <a:alpha val="0"/>
                </a:srgbClr>
              </a:clrTo>
            </a:clrChange>
          </a:blip>
          <a:stretch>
            <a:fillRect/>
          </a:stretch>
        </p:blipFill>
        <p:spPr>
          <a:xfrm>
            <a:off x="6850758" y="1265238"/>
            <a:ext cx="4603151" cy="3357562"/>
          </a:xfrm>
          <a:prstGeom prst="rect">
            <a:avLst/>
          </a:prstGeom>
          <a:noFill/>
          <a:ln>
            <a:noFill/>
            <a:miter lim="800000"/>
          </a:ln>
        </p:spPr>
      </p:pic>
      <p:sp>
        <p:nvSpPr>
          <p:cNvPr id="17412" name="内容占位符 10"/>
          <p:cNvSpPr/>
          <p:nvPr/>
        </p:nvSpPr>
        <p:spPr>
          <a:xfrm>
            <a:off x="982537" y="4524375"/>
            <a:ext cx="5152354" cy="1492250"/>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ctr" eaLnBrk="1" hangingPunct="1">
              <a:lnSpc>
                <a:spcPct val="150000"/>
              </a:lnSpc>
            </a:pPr>
            <a:r>
              <a:rPr lang="zh-CN" sz="3200" kern="0">
                <a:solidFill>
                  <a:srgbClr val="0000CC"/>
                </a:solidFill>
                <a:latin typeface="Times New Roman" pitchFamily="18" charset="0"/>
              </a:rPr>
              <a:t>骑自行车时，人体的一部分化学能转化为机械能</a:t>
            </a:r>
          </a:p>
        </p:txBody>
      </p:sp>
      <p:pic>
        <p:nvPicPr>
          <p:cNvPr id="17413" name="图片 5"/>
          <p:cNvPicPr>
            <a:picLocks noChangeAspect="1"/>
          </p:cNvPicPr>
          <p:nvPr/>
        </p:nvPicPr>
        <p:blipFill>
          <a:blip r:embed="rId3">
            <a:clrChange>
              <a:clrFrom>
                <a:srgbClr val="FFFFFF"/>
              </a:clrFrom>
              <a:clrTo>
                <a:srgbClr val="FFFFFF">
                  <a:alpha val="0"/>
                </a:srgbClr>
              </a:clrTo>
            </a:clrChange>
          </a:blip>
          <a:srcRect l="21511" t="6751" r="20960" b="6131"/>
          <a:stretch>
            <a:fillRect/>
          </a:stretch>
        </p:blipFill>
        <p:spPr>
          <a:xfrm>
            <a:off x="2026976" y="1587500"/>
            <a:ext cx="3061888" cy="2743200"/>
          </a:xfrm>
          <a:prstGeom prst="rect">
            <a:avLst/>
          </a:prstGeom>
          <a:noFill/>
          <a:ln>
            <a:noFill/>
            <a:miter lim="800000"/>
          </a:ln>
        </p:spPr>
      </p:pic>
    </p:spTree>
    <p:extLst>
      <p:ext uri="{BB962C8B-B14F-4D97-AF65-F5344CB8AC3E}">
        <p14:creationId xmlns:p14="http://schemas.microsoft.com/office/powerpoint/2010/main" val="122612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fade">
                                      <p:cBhvr>
                                        <p:cTn id="7" dur="500" fill="hold"/>
                                        <p:tgtEl>
                                          <p:spTgt spid="174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410"/>
                                        </p:tgtEl>
                                        <p:attrNameLst>
                                          <p:attrName>style.visibility</p:attrName>
                                        </p:attrNameLst>
                                      </p:cBhvr>
                                      <p:to>
                                        <p:strVal val="visible"/>
                                      </p:to>
                                    </p:set>
                                    <p:animEffect transition="in" filter="fade">
                                      <p:cBhvr>
                                        <p:cTn id="12" dur="500" fill="hold"/>
                                        <p:tgtEl>
                                          <p:spTgt spid="174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7409">
                                            <p:txEl>
                                              <p:pRg st="0" end="0"/>
                                            </p:txEl>
                                          </p:spTgt>
                                        </p:tgtEl>
                                        <p:attrNameLst>
                                          <p:attrName>style.visibility</p:attrName>
                                        </p:attrNameLst>
                                      </p:cBhvr>
                                      <p:to>
                                        <p:strVal val="visible"/>
                                      </p:to>
                                    </p:set>
                                    <p:animEffect transition="in" filter="wipe(left)">
                                      <p:cBhvr>
                                        <p:cTn id="17" dur="500" fill="hold"/>
                                        <p:tgtEl>
                                          <p:spTgt spid="174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内容占位符 10"/>
          <p:cNvSpPr/>
          <p:nvPr/>
        </p:nvSpPr>
        <p:spPr>
          <a:xfrm>
            <a:off x="736504" y="0"/>
            <a:ext cx="11453909" cy="6858000"/>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eaLnBrk="1" hangingPunct="1">
              <a:lnSpc>
                <a:spcPct val="200000"/>
              </a:lnSpc>
            </a:pPr>
            <a:r>
              <a:rPr lang="zh-CN" sz="3200" kern="0">
                <a:solidFill>
                  <a:prstClr val="black"/>
                </a:solidFill>
                <a:latin typeface="Times New Roman" pitchFamily="18" charset="0"/>
              </a:rPr>
              <a:t>讨论：上紧发条的大象，松手后能自动的向前运动，但是过了一会后为什么大象停下来了？发条的弹性势能最终转化为了什么能？</a:t>
            </a:r>
            <a:endParaRPr altLang="zh-CN" sz="3200" kern="0">
              <a:solidFill>
                <a:prstClr val="black"/>
              </a:solidFill>
              <a:latin typeface="Times New Roman" panose="02020603050405020304" pitchFamily="18" charset="0"/>
            </a:endParaRPr>
          </a:p>
        </p:txBody>
      </p:sp>
      <p:pic>
        <p:nvPicPr>
          <p:cNvPr id="18434" name="图片 2"/>
          <p:cNvPicPr>
            <a:picLocks noChangeAspect="1"/>
          </p:cNvPicPr>
          <p:nvPr/>
        </p:nvPicPr>
        <p:blipFill>
          <a:blip r:embed="rId2">
            <a:clrChange>
              <a:clrFrom>
                <a:srgbClr val="FFFFFF"/>
              </a:clrFrom>
              <a:clrTo>
                <a:srgbClr val="FFFFFF">
                  <a:alpha val="0"/>
                </a:srgbClr>
              </a:clrTo>
            </a:clrChange>
          </a:blip>
          <a:srcRect l="17017" t="2574" r="16843" b="10410"/>
          <a:stretch>
            <a:fillRect/>
          </a:stretch>
        </p:blipFill>
        <p:spPr>
          <a:xfrm>
            <a:off x="7650754" y="2811463"/>
            <a:ext cx="2992048" cy="2951162"/>
          </a:xfrm>
          <a:prstGeom prst="rect">
            <a:avLst/>
          </a:prstGeom>
          <a:noFill/>
          <a:ln>
            <a:noFill/>
            <a:miter lim="800000"/>
          </a:ln>
        </p:spPr>
      </p:pic>
      <p:pic>
        <p:nvPicPr>
          <p:cNvPr id="18435" name="图片 5"/>
          <p:cNvPicPr>
            <a:picLocks noChangeAspect="1"/>
          </p:cNvPicPr>
          <p:nvPr/>
        </p:nvPicPr>
        <p:blipFill>
          <a:blip r:embed="rId3"/>
          <a:stretch>
            <a:fillRect/>
          </a:stretch>
        </p:blipFill>
        <p:spPr>
          <a:xfrm>
            <a:off x="2330147" y="2613025"/>
            <a:ext cx="4482516" cy="3149600"/>
          </a:xfrm>
          <a:prstGeom prst="rect">
            <a:avLst/>
          </a:prstGeom>
          <a:noFill/>
          <a:ln>
            <a:noFill/>
            <a:miter lim="800000"/>
          </a:ln>
        </p:spPr>
      </p:pic>
    </p:spTree>
    <p:extLst>
      <p:ext uri="{BB962C8B-B14F-4D97-AF65-F5344CB8AC3E}">
        <p14:creationId xmlns:p14="http://schemas.microsoft.com/office/powerpoint/2010/main" val="94567816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内容占位符 10"/>
          <p:cNvSpPr/>
          <p:nvPr/>
        </p:nvSpPr>
        <p:spPr>
          <a:xfrm>
            <a:off x="736504" y="0"/>
            <a:ext cx="11453909" cy="6858000"/>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eaLnBrk="1" hangingPunct="1">
              <a:lnSpc>
                <a:spcPct val="150000"/>
              </a:lnSpc>
            </a:pPr>
            <a:r>
              <a:rPr lang="zh-CN" sz="3200" kern="0">
                <a:solidFill>
                  <a:prstClr val="black"/>
                </a:solidFill>
                <a:latin typeface="Times New Roman" pitchFamily="18" charset="0"/>
              </a:rPr>
              <a:t>讨论：火车进站时仍具有较大的动能，要使火车停下来需要刹车，造成能量的损失．小红想：怎么样才能让火车到车站时把动量转化为其它形式的能量先储存起来，这样火车就可以不刹车而停下来；当火车开动时，再将这些能量转化加以利用，从而避免能量的浪费．请你根据小红的思路，在上面的框中简单画出你设计的火车站台（用于停靠火车的平台</a:t>
            </a:r>
            <a:endParaRPr altLang="zh-CN" sz="3200" kern="0">
              <a:solidFill>
                <a:prstClr val="black"/>
              </a:solidFill>
              <a:latin typeface="Times New Roman" panose="02020603050405020304" pitchFamily="18" charset="0"/>
            </a:endParaRPr>
          </a:p>
        </p:txBody>
      </p:sp>
      <p:sp>
        <p:nvSpPr>
          <p:cNvPr id="19458" name="文本框 907"/>
          <p:cNvSpPr txBox="1">
            <a:spLocks noChangeArrowheads="1"/>
          </p:cNvSpPr>
          <p:nvPr/>
        </p:nvSpPr>
        <p:spPr bwMode="auto">
          <a:xfrm>
            <a:off x="3914267" y="4452938"/>
            <a:ext cx="5115847" cy="2222500"/>
          </a:xfrm>
          <a:prstGeom prst="rect">
            <a:avLst/>
          </a:prstGeom>
          <a:noFill/>
          <a:ln w="9525">
            <a:solidFill>
              <a:srgbClr val="000000"/>
            </a:solidFill>
            <a:miter lim="800000"/>
          </a:ln>
          <a:effectLst/>
        </p:spPr>
        <p:txBody>
          <a:bodyPr rot="0" vert="horz" wrap="square" lIns="91440" tIns="45720" rIns="91440" bIns="45720" anchor="t" anchorCtr="0" upright="1">
            <a:noAutofit/>
          </a:bodyPr>
          <a:lstStyle/>
          <a:p>
            <a:pPr algn="just" defTabSz="457200">
              <a:spcBef>
                <a:spcPct val="0"/>
              </a:spcBef>
              <a:spcAft>
                <a:spcPct val="0"/>
              </a:spcAft>
              <a:defRPr/>
            </a:pPr>
            <a:r>
              <a:rPr lang="en-US" sz="1050" kern="100">
                <a:solidFill>
                  <a:prstClr val="black"/>
                </a:solidFill>
                <a:latin typeface="Times New Roman" pitchFamily="18" charset="0"/>
                <a:ea typeface="宋体" panose="02010600030101010101" pitchFamily="2" charset="-122"/>
              </a:rPr>
              <a:t> </a:t>
            </a:r>
            <a:endParaRPr lang="zh-CN" altLang="en-US" sz="1050" kern="100">
              <a:solidFill>
                <a:prstClr val="black"/>
              </a:solidFill>
              <a:latin typeface="Times New Roman" pitchFamily="18" charset="0"/>
              <a:ea typeface="宋体" panose="02010600030101010101" pitchFamily="2" charset="-122"/>
            </a:endParaRPr>
          </a:p>
        </p:txBody>
      </p:sp>
      <p:sp>
        <p:nvSpPr>
          <p:cNvPr id="19459" name="梯形 1"/>
          <p:cNvSpPr/>
          <p:nvPr/>
        </p:nvSpPr>
        <p:spPr>
          <a:xfrm>
            <a:off x="4025377" y="5564191"/>
            <a:ext cx="4909499" cy="561975"/>
          </a:xfrm>
          <a:prstGeom prst="trapezoid">
            <a:avLst>
              <a:gd name="adj" fmla="val 20919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spcBef>
                <a:spcPct val="0"/>
              </a:spcBef>
              <a:spcAft>
                <a:spcPct val="0"/>
              </a:spcAft>
              <a:defRPr/>
            </a:pPr>
            <a:endParaRPr lang="zh-CN" altLang="en-US">
              <a:solidFill>
                <a:prstClr val="white"/>
              </a:solidFill>
            </a:endParaRPr>
          </a:p>
        </p:txBody>
      </p:sp>
    </p:spTree>
    <p:extLst>
      <p:ext uri="{BB962C8B-B14F-4D97-AF65-F5344CB8AC3E}">
        <p14:creationId xmlns:p14="http://schemas.microsoft.com/office/powerpoint/2010/main" val="18080812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fade">
                                      <p:cBhvr>
                                        <p:cTn id="7" dur="500" fill="hold"/>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内容占位符 10"/>
          <p:cNvSpPr/>
          <p:nvPr/>
        </p:nvSpPr>
        <p:spPr>
          <a:xfrm>
            <a:off x="1001584" y="1781178"/>
            <a:ext cx="657139" cy="3508375"/>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just" eaLnBrk="1" hangingPunct="1"/>
            <a:r>
              <a:rPr lang="zh-CN" sz="3600" kern="0">
                <a:solidFill>
                  <a:srgbClr val="0000CC"/>
                </a:solidFill>
                <a:latin typeface="Times New Roman" pitchFamily="18" charset="0"/>
              </a:rPr>
              <a:t>机械能的转化</a:t>
            </a:r>
          </a:p>
        </p:txBody>
      </p:sp>
      <p:sp>
        <p:nvSpPr>
          <p:cNvPr id="20482" name="左大括号 1"/>
          <p:cNvSpPr/>
          <p:nvPr/>
        </p:nvSpPr>
        <p:spPr>
          <a:xfrm>
            <a:off x="1739673" y="1957391"/>
            <a:ext cx="546029" cy="3665537"/>
          </a:xfrm>
          <a:prstGeom prst="leftBrace">
            <a:avLst>
              <a:gd name="adj1" fmla="val 78900"/>
              <a:gd name="adj2" fmla="val 50000"/>
            </a:avLst>
          </a:prstGeom>
          <a:noFill/>
          <a:ln w="28575">
            <a:solidFill>
              <a:srgbClr val="0000CC"/>
            </a:solidFill>
            <a:round/>
          </a:ln>
        </p:spPr>
        <p:txBody>
          <a:bodyPr anchor="ctr"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just" eaLnBrk="1" hangingPunct="1"/>
            <a:endParaRPr lang="zh-CN" kern="0">
              <a:solidFill>
                <a:prstClr val="black"/>
              </a:solidFill>
            </a:endParaRPr>
          </a:p>
        </p:txBody>
      </p:sp>
      <p:sp>
        <p:nvSpPr>
          <p:cNvPr id="20483" name="内容占位符 10"/>
          <p:cNvSpPr/>
          <p:nvPr/>
        </p:nvSpPr>
        <p:spPr>
          <a:xfrm>
            <a:off x="2285702" y="1651000"/>
            <a:ext cx="3079349" cy="566738"/>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just" eaLnBrk="1" hangingPunct="1"/>
            <a:r>
              <a:rPr lang="zh-CN" sz="2800" kern="0">
                <a:solidFill>
                  <a:srgbClr val="0000CC"/>
                </a:solidFill>
                <a:latin typeface="Times New Roman" pitchFamily="18" charset="0"/>
              </a:rPr>
              <a:t>动能和势能的转化</a:t>
            </a:r>
          </a:p>
        </p:txBody>
      </p:sp>
      <p:sp>
        <p:nvSpPr>
          <p:cNvPr id="20484" name="左大括号 13"/>
          <p:cNvSpPr/>
          <p:nvPr/>
        </p:nvSpPr>
        <p:spPr>
          <a:xfrm>
            <a:off x="5365052" y="735013"/>
            <a:ext cx="544442" cy="2347912"/>
          </a:xfrm>
          <a:prstGeom prst="leftBrace">
            <a:avLst>
              <a:gd name="adj1" fmla="val 78913"/>
              <a:gd name="adj2" fmla="val 50000"/>
            </a:avLst>
          </a:prstGeom>
          <a:noFill/>
          <a:ln w="28575">
            <a:solidFill>
              <a:srgbClr val="0000CC"/>
            </a:solidFill>
            <a:round/>
          </a:ln>
        </p:spPr>
        <p:txBody>
          <a:bodyPr anchor="ctr"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just" eaLnBrk="1" hangingPunct="1"/>
            <a:endParaRPr lang="zh-CN" kern="0">
              <a:solidFill>
                <a:srgbClr val="0000CC"/>
              </a:solidFill>
            </a:endParaRPr>
          </a:p>
        </p:txBody>
      </p:sp>
      <p:sp>
        <p:nvSpPr>
          <p:cNvPr id="20485" name="内容占位符 10"/>
          <p:cNvSpPr/>
          <p:nvPr/>
        </p:nvSpPr>
        <p:spPr>
          <a:xfrm>
            <a:off x="5909494" y="509591"/>
            <a:ext cx="3952360" cy="498475"/>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just" eaLnBrk="1" hangingPunct="1"/>
            <a:r>
              <a:rPr lang="zh-CN" sz="2800" kern="0">
                <a:solidFill>
                  <a:srgbClr val="0000CC"/>
                </a:solidFill>
                <a:latin typeface="Times New Roman" pitchFamily="18" charset="0"/>
              </a:rPr>
              <a:t>动能和重力势能的转化</a:t>
            </a:r>
          </a:p>
        </p:txBody>
      </p:sp>
      <p:sp>
        <p:nvSpPr>
          <p:cNvPr id="20486" name="内容占位符 10"/>
          <p:cNvSpPr/>
          <p:nvPr/>
        </p:nvSpPr>
        <p:spPr>
          <a:xfrm>
            <a:off x="5909494" y="1247778"/>
            <a:ext cx="3952360" cy="498475"/>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just" eaLnBrk="1" hangingPunct="1"/>
            <a:r>
              <a:rPr lang="zh-CN" sz="2800" kern="0">
                <a:solidFill>
                  <a:srgbClr val="0000CC"/>
                </a:solidFill>
                <a:latin typeface="Times New Roman" pitchFamily="18" charset="0"/>
              </a:rPr>
              <a:t>动能和弹性势能的转化</a:t>
            </a:r>
          </a:p>
        </p:txBody>
      </p:sp>
      <p:sp>
        <p:nvSpPr>
          <p:cNvPr id="20487" name="内容占位符 10"/>
          <p:cNvSpPr/>
          <p:nvPr/>
        </p:nvSpPr>
        <p:spPr>
          <a:xfrm>
            <a:off x="2366655" y="5235578"/>
            <a:ext cx="4585690" cy="582613"/>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just" eaLnBrk="1" hangingPunct="1"/>
            <a:r>
              <a:rPr lang="zh-CN" sz="2800" kern="0">
                <a:solidFill>
                  <a:srgbClr val="0000CC"/>
                </a:solidFill>
                <a:latin typeface="Times New Roman" pitchFamily="18" charset="0"/>
              </a:rPr>
              <a:t>机械能和其他形式能的转化</a:t>
            </a:r>
          </a:p>
        </p:txBody>
      </p:sp>
      <p:sp>
        <p:nvSpPr>
          <p:cNvPr id="20488" name="左大括号 57"/>
          <p:cNvSpPr/>
          <p:nvPr/>
        </p:nvSpPr>
        <p:spPr>
          <a:xfrm>
            <a:off x="6887266" y="4759328"/>
            <a:ext cx="546029" cy="1554163"/>
          </a:xfrm>
          <a:prstGeom prst="leftBrace">
            <a:avLst>
              <a:gd name="adj1" fmla="val 71148"/>
              <a:gd name="adj2" fmla="val 50000"/>
            </a:avLst>
          </a:prstGeom>
          <a:noFill/>
          <a:ln w="28575">
            <a:solidFill>
              <a:srgbClr val="0000CC"/>
            </a:solidFill>
            <a:round/>
          </a:ln>
        </p:spPr>
        <p:txBody>
          <a:bodyPr anchor="ctr"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just" eaLnBrk="1" hangingPunct="1"/>
            <a:endParaRPr lang="zh-CN" kern="0">
              <a:solidFill>
                <a:srgbClr val="0000CC"/>
              </a:solidFill>
            </a:endParaRPr>
          </a:p>
        </p:txBody>
      </p:sp>
      <p:sp>
        <p:nvSpPr>
          <p:cNvPr id="20489" name="内容占位符 10"/>
          <p:cNvSpPr/>
          <p:nvPr/>
        </p:nvSpPr>
        <p:spPr>
          <a:xfrm>
            <a:off x="7433295" y="4510091"/>
            <a:ext cx="4076169" cy="498475"/>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just" eaLnBrk="1" hangingPunct="1"/>
            <a:r>
              <a:rPr lang="zh-CN" sz="2800" kern="0">
                <a:solidFill>
                  <a:srgbClr val="0000CC"/>
                </a:solidFill>
                <a:latin typeface="Times New Roman" pitchFamily="18" charset="0"/>
              </a:rPr>
              <a:t>机械能与内能的转化</a:t>
            </a:r>
          </a:p>
        </p:txBody>
      </p:sp>
      <p:sp>
        <p:nvSpPr>
          <p:cNvPr id="20490" name="内容占位符 10"/>
          <p:cNvSpPr/>
          <p:nvPr/>
        </p:nvSpPr>
        <p:spPr>
          <a:xfrm>
            <a:off x="7433295" y="5221291"/>
            <a:ext cx="4076169" cy="498475"/>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just" eaLnBrk="1" hangingPunct="1"/>
            <a:r>
              <a:rPr lang="zh-CN" sz="2800" kern="0">
                <a:solidFill>
                  <a:srgbClr val="0000CC"/>
                </a:solidFill>
                <a:latin typeface="Times New Roman" pitchFamily="18" charset="0"/>
              </a:rPr>
              <a:t>机械能与电能的转化</a:t>
            </a:r>
          </a:p>
        </p:txBody>
      </p:sp>
      <p:sp>
        <p:nvSpPr>
          <p:cNvPr id="20491" name="内容占位符 10"/>
          <p:cNvSpPr/>
          <p:nvPr/>
        </p:nvSpPr>
        <p:spPr>
          <a:xfrm>
            <a:off x="7433295" y="5934078"/>
            <a:ext cx="4076169" cy="498475"/>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just" eaLnBrk="1" hangingPunct="1"/>
            <a:r>
              <a:rPr lang="zh-CN" sz="2800" kern="0">
                <a:solidFill>
                  <a:srgbClr val="0000CC"/>
                </a:solidFill>
                <a:latin typeface="Times New Roman" pitchFamily="18" charset="0"/>
              </a:rPr>
              <a:t>机械能与化学能的转化</a:t>
            </a:r>
          </a:p>
        </p:txBody>
      </p:sp>
      <p:sp>
        <p:nvSpPr>
          <p:cNvPr id="20492" name="内容占位符 10"/>
          <p:cNvSpPr/>
          <p:nvPr/>
        </p:nvSpPr>
        <p:spPr>
          <a:xfrm>
            <a:off x="5909495" y="2724153"/>
            <a:ext cx="4292041" cy="498475"/>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just" eaLnBrk="1" hangingPunct="1"/>
            <a:r>
              <a:rPr lang="zh-CN" sz="2800" kern="0">
                <a:solidFill>
                  <a:srgbClr val="0000CC"/>
                </a:solidFill>
                <a:latin typeface="Times New Roman" pitchFamily="18" charset="0"/>
              </a:rPr>
              <a:t>考虑摩擦，机械能不守恒</a:t>
            </a:r>
          </a:p>
        </p:txBody>
      </p:sp>
      <p:sp>
        <p:nvSpPr>
          <p:cNvPr id="20493" name="内容占位符 10"/>
          <p:cNvSpPr/>
          <p:nvPr/>
        </p:nvSpPr>
        <p:spPr>
          <a:xfrm>
            <a:off x="5909494" y="1985966"/>
            <a:ext cx="3952360" cy="498475"/>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just" eaLnBrk="1" hangingPunct="1"/>
            <a:r>
              <a:rPr lang="zh-CN" sz="2800" kern="0">
                <a:solidFill>
                  <a:srgbClr val="0000CC"/>
                </a:solidFill>
                <a:latin typeface="Times New Roman" pitchFamily="18" charset="0"/>
              </a:rPr>
              <a:t>不计摩擦，机械能守恒</a:t>
            </a:r>
          </a:p>
        </p:txBody>
      </p:sp>
    </p:spTree>
    <p:extLst>
      <p:ext uri="{BB962C8B-B14F-4D97-AF65-F5344CB8AC3E}">
        <p14:creationId xmlns:p14="http://schemas.microsoft.com/office/powerpoint/2010/main" val="108832443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内容占位符 10"/>
          <p:cNvSpPr/>
          <p:nvPr/>
        </p:nvSpPr>
        <p:spPr>
          <a:xfrm>
            <a:off x="2631733" y="6080125"/>
            <a:ext cx="7633294" cy="579438"/>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ctr" eaLnBrk="1" hangingPunct="1"/>
            <a:r>
              <a:rPr lang="zh-CN" sz="3200" kern="0">
                <a:solidFill>
                  <a:srgbClr val="0000CC"/>
                </a:solidFill>
                <a:latin typeface="Times New Roman" pitchFamily="18" charset="0"/>
              </a:rPr>
              <a:t>一根小小的橡皮筋为何能驱动小车运动？</a:t>
            </a:r>
          </a:p>
        </p:txBody>
      </p:sp>
      <p:pic>
        <p:nvPicPr>
          <p:cNvPr id="8194" name="橡皮筋动力车"/>
          <p:cNvPicPr>
            <a:picLocks noChangeAspect="1"/>
          </p:cNvPicPr>
          <p:nvPr/>
        </p:nvPicPr>
        <p:blipFill>
          <a:blip r:embed="rId2"/>
          <a:stretch>
            <a:fillRect/>
          </a:stretch>
        </p:blipFill>
        <p:spPr>
          <a:xfrm>
            <a:off x="1063487" y="3"/>
            <a:ext cx="10585660" cy="5954713"/>
          </a:xfrm>
          <a:prstGeom prst="rect">
            <a:avLst/>
          </a:prstGeom>
          <a:noFill/>
          <a:ln>
            <a:noFill/>
            <a:miter lim="800000"/>
          </a:ln>
        </p:spPr>
      </p:pic>
    </p:spTree>
    <p:extLst>
      <p:ext uri="{BB962C8B-B14F-4D97-AF65-F5344CB8AC3E}">
        <p14:creationId xmlns:p14="http://schemas.microsoft.com/office/powerpoint/2010/main" val="4169124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193"/>
                                        </p:tgtEl>
                                        <p:attrNameLst>
                                          <p:attrName>style.visibility</p:attrName>
                                        </p:attrNameLst>
                                      </p:cBhvr>
                                      <p:to>
                                        <p:strVal val="visible"/>
                                      </p:to>
                                    </p:set>
                                    <p:animEffect transition="in" filter="wipe(left)">
                                      <p:cBhvr>
                                        <p:cTn id="7" dur="500" fill="hold"/>
                                        <p:tgtEl>
                                          <p:spTgt spid="8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内容占位符 10"/>
          <p:cNvSpPr/>
          <p:nvPr/>
        </p:nvSpPr>
        <p:spPr>
          <a:xfrm>
            <a:off x="2631734" y="6080125"/>
            <a:ext cx="7450755" cy="579438"/>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ctr" eaLnBrk="1" hangingPunct="1"/>
            <a:r>
              <a:rPr lang="zh-CN" sz="3200" kern="0">
                <a:solidFill>
                  <a:srgbClr val="0000CC"/>
                </a:solidFill>
                <a:latin typeface="Times New Roman" pitchFamily="18" charset="0"/>
              </a:rPr>
              <a:t>玩滑梯时，为何下滑速度越来越快？</a:t>
            </a:r>
          </a:p>
        </p:txBody>
      </p:sp>
      <p:pic>
        <p:nvPicPr>
          <p:cNvPr id="9218" name="图片 3"/>
          <p:cNvPicPr>
            <a:picLocks noChangeAspect="1"/>
          </p:cNvPicPr>
          <p:nvPr/>
        </p:nvPicPr>
        <p:blipFill>
          <a:blip r:embed="rId2"/>
          <a:stretch>
            <a:fillRect/>
          </a:stretch>
        </p:blipFill>
        <p:spPr>
          <a:xfrm>
            <a:off x="1623803" y="198438"/>
            <a:ext cx="9898361" cy="5592762"/>
          </a:xfrm>
          <a:prstGeom prst="rect">
            <a:avLst/>
          </a:prstGeom>
          <a:noFill/>
          <a:ln>
            <a:noFill/>
            <a:miter lim="800000"/>
          </a:ln>
        </p:spPr>
      </p:pic>
    </p:spTree>
    <p:extLst>
      <p:ext uri="{BB962C8B-B14F-4D97-AF65-F5344CB8AC3E}">
        <p14:creationId xmlns:p14="http://schemas.microsoft.com/office/powerpoint/2010/main" val="3143802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217"/>
                                        </p:tgtEl>
                                        <p:attrNameLst>
                                          <p:attrName>style.visibility</p:attrName>
                                        </p:attrNameLst>
                                      </p:cBhvr>
                                      <p:to>
                                        <p:strVal val="visible"/>
                                      </p:to>
                                    </p:set>
                                    <p:animEffect transition="in" filter="wipe(left)">
                                      <p:cBhvr>
                                        <p:cTn id="7" dur="500" fill="hold"/>
                                        <p:tgtEl>
                                          <p:spTgt spid="9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内容占位符 10"/>
          <p:cNvSpPr/>
          <p:nvPr/>
        </p:nvSpPr>
        <p:spPr>
          <a:xfrm>
            <a:off x="736504" y="0"/>
            <a:ext cx="11453909" cy="6858000"/>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eaLnBrk="1" hangingPunct="1"/>
            <a:r>
              <a:rPr lang="zh-CN" sz="3200" kern="0">
                <a:solidFill>
                  <a:prstClr val="black"/>
                </a:solidFill>
                <a:latin typeface="Times New Roman" pitchFamily="18" charset="0"/>
              </a:rPr>
              <a:t>一、动能和势能的转化</a:t>
            </a:r>
            <a:endParaRPr altLang="zh-CN" sz="3200" kern="0">
              <a:solidFill>
                <a:prstClr val="black"/>
              </a:solidFill>
              <a:latin typeface="Times New Roman" pitchFamily="18" charset="0"/>
            </a:endParaRPr>
          </a:p>
          <a:p>
            <a:pPr eaLnBrk="1" hangingPunct="1">
              <a:lnSpc>
                <a:spcPct val="150000"/>
              </a:lnSpc>
            </a:pPr>
            <a:r>
              <a:rPr altLang="zh-CN" sz="3200" kern="0">
                <a:solidFill>
                  <a:prstClr val="black"/>
                </a:solidFill>
                <a:latin typeface="Times New Roman" pitchFamily="18" charset="0"/>
              </a:rPr>
              <a:t>1</a:t>
            </a:r>
            <a:r>
              <a:rPr lang="zh-CN" sz="3200" kern="0">
                <a:solidFill>
                  <a:prstClr val="black"/>
                </a:solidFill>
                <a:latin typeface="Times New Roman" pitchFamily="18" charset="0"/>
              </a:rPr>
              <a:t>．实验探究：摆球动能和势能的转化</a:t>
            </a:r>
            <a:endParaRPr altLang="zh-CN" sz="3200" kern="0">
              <a:solidFill>
                <a:prstClr val="black"/>
              </a:solidFill>
              <a:latin typeface="Times New Roman" pitchFamily="18" charset="0"/>
            </a:endParaRPr>
          </a:p>
          <a:p>
            <a:pPr eaLnBrk="1" hangingPunct="1">
              <a:lnSpc>
                <a:spcPct val="200000"/>
              </a:lnSpc>
            </a:pPr>
            <a:endParaRPr altLang="zh-CN" sz="3200" kern="0">
              <a:solidFill>
                <a:prstClr val="black"/>
              </a:solidFill>
              <a:latin typeface="Times New Roman" pitchFamily="18" charset="0"/>
            </a:endParaRPr>
          </a:p>
          <a:p>
            <a:pPr eaLnBrk="1" hangingPunct="1">
              <a:lnSpc>
                <a:spcPct val="200000"/>
              </a:lnSpc>
            </a:pPr>
            <a:endParaRPr altLang="zh-CN" sz="3200" kern="0">
              <a:solidFill>
                <a:prstClr val="black"/>
              </a:solidFill>
              <a:latin typeface="Times New Roman" pitchFamily="18" charset="0"/>
            </a:endParaRPr>
          </a:p>
          <a:p>
            <a:pPr eaLnBrk="1" hangingPunct="1">
              <a:lnSpc>
                <a:spcPct val="200000"/>
              </a:lnSpc>
            </a:pPr>
            <a:endParaRPr altLang="zh-CN" sz="3200" kern="0">
              <a:solidFill>
                <a:prstClr val="black"/>
              </a:solidFill>
              <a:latin typeface="Times New Roman" pitchFamily="18" charset="0"/>
            </a:endParaRPr>
          </a:p>
          <a:p>
            <a:pPr eaLnBrk="1" hangingPunct="1">
              <a:lnSpc>
                <a:spcPct val="200000"/>
              </a:lnSpc>
            </a:pPr>
            <a:endParaRPr altLang="zh-CN" sz="3200" kern="0">
              <a:solidFill>
                <a:prstClr val="black"/>
              </a:solidFill>
              <a:latin typeface="Times New Roman" pitchFamily="18" charset="0"/>
            </a:endParaRPr>
          </a:p>
          <a:p>
            <a:pPr eaLnBrk="1" hangingPunct="1">
              <a:lnSpc>
                <a:spcPct val="200000"/>
              </a:lnSpc>
            </a:pPr>
            <a:endParaRPr altLang="zh-CN" sz="3200" kern="0">
              <a:solidFill>
                <a:prstClr val="black"/>
              </a:solidFill>
              <a:latin typeface="Times New Roman" pitchFamily="18" charset="0"/>
            </a:endParaRPr>
          </a:p>
          <a:p>
            <a:pPr eaLnBrk="1" hangingPunct="1">
              <a:lnSpc>
                <a:spcPct val="150000"/>
              </a:lnSpc>
            </a:pPr>
            <a:r>
              <a:rPr altLang="zh-CN" sz="3200" kern="0">
                <a:solidFill>
                  <a:prstClr val="black"/>
                </a:solidFill>
                <a:latin typeface="Times New Roman" pitchFamily="18" charset="0"/>
              </a:rPr>
              <a:t>2</a:t>
            </a:r>
            <a:r>
              <a:rPr lang="zh-CN" sz="3200" kern="0">
                <a:solidFill>
                  <a:prstClr val="black"/>
                </a:solidFill>
                <a:latin typeface="Times New Roman" pitchFamily="18" charset="0"/>
              </a:rPr>
              <a:t>．动能和重力势能是可以相互转化的。</a:t>
            </a:r>
            <a:endParaRPr altLang="zh-CN" sz="3200" kern="0">
              <a:solidFill>
                <a:prstClr val="black"/>
              </a:solidFill>
              <a:latin typeface="Times New Roman" panose="02020603050405020304" pitchFamily="18" charset="0"/>
            </a:endParaRPr>
          </a:p>
        </p:txBody>
      </p:sp>
      <p:graphicFrame>
        <p:nvGraphicFramePr>
          <p:cNvPr id="10242" name="表格 2"/>
          <p:cNvGraphicFramePr>
            <a:graphicFrameLocks noGrp="1"/>
          </p:cNvGraphicFramePr>
          <p:nvPr/>
        </p:nvGraphicFramePr>
        <p:xfrm>
          <a:off x="736504" y="3697288"/>
          <a:ext cx="11453908" cy="2317434"/>
        </p:xfrm>
        <a:graphic>
          <a:graphicData uri="http://schemas.openxmlformats.org/drawingml/2006/table">
            <a:tbl>
              <a:tblPr/>
              <a:tblGrid>
                <a:gridCol w="2290464"/>
                <a:gridCol w="2290464"/>
                <a:gridCol w="2292052"/>
                <a:gridCol w="2290464"/>
                <a:gridCol w="2290464"/>
              </a:tblGrid>
              <a:tr h="579438">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zh-CN" altLang="en-US" sz="3200">
                          <a:latin typeface="Times New Roman" panose="02020603050405020304" pitchFamily="18" charset="0"/>
                          <a:ea typeface="华文楷体" pitchFamily="2" charset="-122"/>
                        </a:rPr>
                        <a:t>运动过程</a:t>
                      </a: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en-US" altLang="zh-CN" sz="3200">
                          <a:latin typeface="Times New Roman" panose="02020603050405020304" pitchFamily="18" charset="0"/>
                          <a:ea typeface="华文楷体" pitchFamily="2" charset="-122"/>
                        </a:rPr>
                        <a:t>A</a:t>
                      </a:r>
                      <a:r>
                        <a:rPr lang="zh-CN" altLang="en-US" sz="3200">
                          <a:latin typeface="Times New Roman" panose="02020603050405020304" pitchFamily="18" charset="0"/>
                          <a:ea typeface="华文楷体" pitchFamily="2" charset="-122"/>
                        </a:rPr>
                        <a:t>→</a:t>
                      </a:r>
                      <a:r>
                        <a:rPr lang="en-US" altLang="zh-CN" sz="3200">
                          <a:latin typeface="Times New Roman" panose="02020603050405020304" pitchFamily="18" charset="0"/>
                          <a:ea typeface="华文楷体" pitchFamily="2" charset="-122"/>
                        </a:rPr>
                        <a:t>B</a:t>
                      </a:r>
                      <a:endParaRPr lang="zh-CN" altLang="en-US" sz="3200">
                        <a:latin typeface="Times New Roman" panose="02020603050405020304" pitchFamily="18" charset="0"/>
                        <a:ea typeface="华文楷体" pitchFamily="2" charset="-122"/>
                      </a:endParaRP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en-US" altLang="zh-CN" sz="3200">
                          <a:latin typeface="Times New Roman" panose="02020603050405020304" pitchFamily="18" charset="0"/>
                          <a:ea typeface="华文楷体" pitchFamily="2" charset="-122"/>
                        </a:rPr>
                        <a:t>B</a:t>
                      </a:r>
                      <a:endParaRPr lang="zh-CN" altLang="en-US" sz="3200">
                        <a:latin typeface="Times New Roman" panose="02020603050405020304" pitchFamily="18" charset="0"/>
                        <a:ea typeface="华文楷体" pitchFamily="2" charset="-122"/>
                      </a:endParaRP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en-US" altLang="zh-CN" sz="3200">
                          <a:latin typeface="Times New Roman" panose="02020603050405020304" pitchFamily="18" charset="0"/>
                          <a:ea typeface="华文楷体" pitchFamily="2" charset="-122"/>
                        </a:rPr>
                        <a:t>B</a:t>
                      </a:r>
                      <a:r>
                        <a:rPr lang="zh-CN" altLang="en-US" sz="3200">
                          <a:latin typeface="Times New Roman" panose="02020603050405020304" pitchFamily="18" charset="0"/>
                          <a:ea typeface="华文楷体" pitchFamily="2" charset="-122"/>
                        </a:rPr>
                        <a:t>→</a:t>
                      </a:r>
                      <a:r>
                        <a:rPr lang="en-US" altLang="zh-CN" sz="3200">
                          <a:latin typeface="Times New Roman" panose="02020603050405020304" pitchFamily="18" charset="0"/>
                          <a:ea typeface="华文楷体" pitchFamily="2" charset="-122"/>
                        </a:rPr>
                        <a:t>C</a:t>
                      </a:r>
                      <a:endParaRPr lang="zh-CN" altLang="en-US" sz="3200">
                        <a:latin typeface="Times New Roman" panose="02020603050405020304" pitchFamily="18" charset="0"/>
                        <a:ea typeface="华文楷体" pitchFamily="2" charset="-122"/>
                      </a:endParaRP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en-US" altLang="zh-CN" sz="3200">
                          <a:latin typeface="Times New Roman" panose="02020603050405020304" pitchFamily="18" charset="0"/>
                          <a:ea typeface="华文楷体" pitchFamily="2" charset="-122"/>
                        </a:rPr>
                        <a:t>C</a:t>
                      </a:r>
                      <a:endParaRPr lang="zh-CN" altLang="en-US" sz="3200">
                        <a:latin typeface="Times New Roman" panose="02020603050405020304" pitchFamily="18" charset="0"/>
                        <a:ea typeface="华文楷体" pitchFamily="2" charset="-122"/>
                      </a:endParaRP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r>
              <a:tr h="579438">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zh-CN" altLang="en-US" sz="3200">
                          <a:latin typeface="Times New Roman" panose="02020603050405020304" pitchFamily="18" charset="0"/>
                          <a:ea typeface="华文楷体" pitchFamily="2" charset="-122"/>
                        </a:rPr>
                        <a:t>动能</a:t>
                      </a: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endParaRPr lang="zh-CN" altLang="en-US" sz="3200">
                        <a:solidFill>
                          <a:srgbClr val="0000CC"/>
                        </a:solidFill>
                        <a:latin typeface="Times New Roman" panose="02020603050405020304" pitchFamily="18" charset="0"/>
                        <a:ea typeface="华文楷体" pitchFamily="2" charset="-122"/>
                      </a:endParaRP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endParaRPr lang="zh-CN" altLang="en-US" sz="3200">
                        <a:solidFill>
                          <a:srgbClr val="0000CC"/>
                        </a:solidFill>
                        <a:latin typeface="Times New Roman" panose="02020603050405020304" pitchFamily="18" charset="0"/>
                        <a:ea typeface="华文楷体" pitchFamily="2" charset="-122"/>
                      </a:endParaRP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endParaRPr lang="zh-CN" altLang="en-US" sz="3200">
                        <a:solidFill>
                          <a:srgbClr val="0000CC"/>
                        </a:solidFill>
                        <a:latin typeface="Times New Roman" panose="02020603050405020304" pitchFamily="18" charset="0"/>
                        <a:ea typeface="华文楷体" pitchFamily="2" charset="-122"/>
                      </a:endParaRP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endParaRPr lang="zh-CN" altLang="en-US" sz="3200">
                        <a:solidFill>
                          <a:srgbClr val="0000CC"/>
                        </a:solidFill>
                        <a:latin typeface="Times New Roman" panose="02020603050405020304" pitchFamily="18" charset="0"/>
                        <a:ea typeface="华文楷体" pitchFamily="2" charset="-122"/>
                      </a:endParaRP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r>
              <a:tr h="577850">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zh-CN" altLang="en-US" sz="3200">
                          <a:latin typeface="Times New Roman" panose="02020603050405020304" pitchFamily="18" charset="0"/>
                          <a:ea typeface="华文楷体" pitchFamily="2" charset="-122"/>
                        </a:rPr>
                        <a:t>势能</a:t>
                      </a: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endParaRPr lang="zh-CN" altLang="en-US" sz="3200">
                        <a:solidFill>
                          <a:srgbClr val="0000CC"/>
                        </a:solidFill>
                        <a:latin typeface="Times New Roman" panose="02020603050405020304" pitchFamily="18" charset="0"/>
                        <a:ea typeface="华文楷体" pitchFamily="2" charset="-122"/>
                      </a:endParaRP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endParaRPr lang="zh-CN" altLang="en-US" sz="3200">
                        <a:solidFill>
                          <a:srgbClr val="0000CC"/>
                        </a:solidFill>
                        <a:latin typeface="Times New Roman" panose="02020603050405020304" pitchFamily="18" charset="0"/>
                        <a:ea typeface="华文楷体" pitchFamily="2" charset="-122"/>
                      </a:endParaRP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endParaRPr lang="zh-CN" altLang="en-US" sz="3200">
                        <a:solidFill>
                          <a:srgbClr val="0000CC"/>
                        </a:solidFill>
                        <a:latin typeface="Times New Roman" panose="02020603050405020304" pitchFamily="18" charset="0"/>
                        <a:ea typeface="华文楷体" pitchFamily="2" charset="-122"/>
                      </a:endParaRP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endParaRPr lang="zh-CN" altLang="en-US" sz="3200">
                        <a:solidFill>
                          <a:srgbClr val="0000CC"/>
                        </a:solidFill>
                        <a:latin typeface="Times New Roman" panose="02020603050405020304" pitchFamily="18" charset="0"/>
                        <a:ea typeface="华文楷体" pitchFamily="2" charset="-122"/>
                      </a:endParaRP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r>
              <a:tr h="579438">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zh-CN" altLang="en-US" sz="3200">
                          <a:latin typeface="Times New Roman" panose="02020603050405020304" pitchFamily="18" charset="0"/>
                          <a:ea typeface="华文楷体" pitchFamily="2" charset="-122"/>
                        </a:rPr>
                        <a:t>能的转化</a:t>
                      </a: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endParaRPr lang="zh-CN" altLang="en-US" sz="3200">
                        <a:solidFill>
                          <a:srgbClr val="0000CC"/>
                        </a:solidFill>
                        <a:latin typeface="Times New Roman" panose="02020603050405020304" pitchFamily="18" charset="0"/>
                        <a:ea typeface="华文楷体" pitchFamily="2" charset="-122"/>
                      </a:endParaRP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endParaRPr lang="zh-CN" altLang="en-US" sz="2400">
                        <a:solidFill>
                          <a:srgbClr val="0000CC"/>
                        </a:solidFill>
                        <a:latin typeface="Times New Roman" panose="02020603050405020304" pitchFamily="18" charset="0"/>
                        <a:ea typeface="华文楷体" pitchFamily="2" charset="-122"/>
                      </a:endParaRP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marL="0" lvl="0" indent="0" algn="ctr" defTabSz="914400" eaLnBrk="1" fontAlgn="base" hangingPunct="1">
                        <a:spcBef>
                          <a:spcPct val="0"/>
                        </a:spcBef>
                        <a:spcAft>
                          <a:spcPct val="0"/>
                        </a:spcAft>
                      </a:pPr>
                      <a:endParaRPr lang="zh-CN" altLang="en-US" sz="3200">
                        <a:solidFill>
                          <a:srgbClr val="0000CC"/>
                        </a:solidFill>
                        <a:latin typeface="Times New Roman" panose="02020603050405020304" pitchFamily="18" charset="0"/>
                        <a:ea typeface="华文楷体" pitchFamily="2" charset="-122"/>
                      </a:endParaRP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endParaRPr lang="zh-CN" altLang="en-US" sz="2400">
                        <a:solidFill>
                          <a:srgbClr val="0000CC"/>
                        </a:solidFill>
                        <a:latin typeface="Times New Roman" panose="02020603050405020304" pitchFamily="18" charset="0"/>
                        <a:ea typeface="华文楷体" pitchFamily="2" charset="-122"/>
                      </a:endParaRPr>
                    </a:p>
                  </a:txBody>
                  <a:tcPr marL="91428" marR="91428">
                    <a:lnL w="12700">
                      <a:solidFill>
                        <a:prstClr val="black"/>
                      </a:solidFill>
                      <a:round/>
                    </a:lnL>
                    <a:lnR w="12700">
                      <a:solidFill>
                        <a:prstClr val="black"/>
                      </a:solidFill>
                      <a:round/>
                    </a:lnR>
                    <a:lnT w="12700">
                      <a:solidFill>
                        <a:prstClr val="black"/>
                      </a:solidFill>
                      <a:round/>
                    </a:lnT>
                    <a:lnB w="12700">
                      <a:solidFill>
                        <a:prstClr val="black"/>
                      </a:solidFill>
                      <a:round/>
                    </a:lnB>
                    <a:noFill/>
                  </a:tcPr>
                </a:tc>
              </a:tr>
            </a:tbl>
          </a:graphicData>
        </a:graphic>
      </p:graphicFrame>
      <p:pic>
        <p:nvPicPr>
          <p:cNvPr id="10274" name="图片 3"/>
          <p:cNvPicPr>
            <a:picLocks noChangeAspect="1"/>
          </p:cNvPicPr>
          <p:nvPr/>
        </p:nvPicPr>
        <p:blipFill>
          <a:blip r:embed="rId2"/>
          <a:srcRect l="16315" r="4947"/>
          <a:stretch>
            <a:fillRect/>
          </a:stretch>
        </p:blipFill>
        <p:spPr>
          <a:xfrm>
            <a:off x="2563479" y="1270003"/>
            <a:ext cx="3242840" cy="2316163"/>
          </a:xfrm>
          <a:prstGeom prst="rect">
            <a:avLst/>
          </a:prstGeom>
          <a:noFill/>
          <a:ln>
            <a:noFill/>
            <a:miter lim="800000"/>
          </a:ln>
        </p:spPr>
      </p:pic>
      <p:pic>
        <p:nvPicPr>
          <p:cNvPr id="10275" name="图片 4"/>
          <p:cNvPicPr>
            <a:picLocks noChangeAspect="1"/>
          </p:cNvPicPr>
          <p:nvPr/>
        </p:nvPicPr>
        <p:blipFill>
          <a:blip r:embed="rId3"/>
          <a:stretch>
            <a:fillRect/>
          </a:stretch>
        </p:blipFill>
        <p:spPr>
          <a:xfrm>
            <a:off x="7633294" y="125413"/>
            <a:ext cx="3109507" cy="3763962"/>
          </a:xfrm>
          <a:prstGeom prst="rect">
            <a:avLst/>
          </a:prstGeom>
          <a:noFill/>
          <a:ln>
            <a:noFill/>
            <a:miter lim="800000"/>
          </a:ln>
        </p:spPr>
      </p:pic>
      <p:graphicFrame>
        <p:nvGraphicFramePr>
          <p:cNvPr id="10276" name="表格 2"/>
          <p:cNvGraphicFramePr>
            <a:graphicFrameLocks noGrp="1"/>
          </p:cNvGraphicFramePr>
          <p:nvPr/>
        </p:nvGraphicFramePr>
        <p:xfrm>
          <a:off x="9899949" y="4279903"/>
          <a:ext cx="2290464" cy="1733551"/>
        </p:xfrm>
        <a:graphic>
          <a:graphicData uri="http://schemas.openxmlformats.org/drawingml/2006/table">
            <a:tbl>
              <a:tblPr/>
              <a:tblGrid>
                <a:gridCol w="2290464"/>
              </a:tblGrid>
              <a:tr h="579438">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en-US" altLang="zh-CN" sz="3200">
                          <a:solidFill>
                            <a:srgbClr val="0000CC"/>
                          </a:solidFill>
                          <a:latin typeface="Times New Roman" panose="02020603050405020304" pitchFamily="18" charset="0"/>
                          <a:ea typeface="华文楷体" pitchFamily="2" charset="-122"/>
                        </a:rPr>
                        <a:t>0</a:t>
                      </a:r>
                      <a:endParaRPr lang="zh-CN" altLang="en-US" sz="3200">
                        <a:solidFill>
                          <a:srgbClr val="0000CC"/>
                        </a:solidFill>
                        <a:latin typeface="Times New Roman" panose="02020603050405020304" pitchFamily="18" charset="0"/>
                        <a:ea typeface="华文楷体" pitchFamily="2" charset="-122"/>
                      </a:endParaRPr>
                    </a:p>
                  </a:txBody>
                  <a:tcPr marL="91428" marR="91428"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r>
              <a:tr h="579438">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zh-CN" altLang="en-US" sz="3200">
                          <a:solidFill>
                            <a:srgbClr val="0000CC"/>
                          </a:solidFill>
                          <a:latin typeface="Times New Roman" panose="02020603050405020304" pitchFamily="18" charset="0"/>
                          <a:ea typeface="华文楷体" pitchFamily="2" charset="-122"/>
                        </a:rPr>
                        <a:t>最大</a:t>
                      </a:r>
                    </a:p>
                  </a:txBody>
                  <a:tcPr marL="91428" marR="91428"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r>
              <a:tr h="574675">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zh-CN" altLang="en-US" sz="1800">
                          <a:solidFill>
                            <a:srgbClr val="0000CC"/>
                          </a:solidFill>
                          <a:latin typeface="Times New Roman" panose="02020603050405020304" pitchFamily="18" charset="0"/>
                          <a:ea typeface="华文楷体" pitchFamily="2" charset="-122"/>
                        </a:rPr>
                        <a:t>动能全部转化为势能</a:t>
                      </a:r>
                    </a:p>
                  </a:txBody>
                  <a:tcPr marL="91428" marR="91428"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r>
            </a:tbl>
          </a:graphicData>
        </a:graphic>
      </p:graphicFrame>
      <p:graphicFrame>
        <p:nvGraphicFramePr>
          <p:cNvPr id="10286" name="表格 5"/>
          <p:cNvGraphicFramePr>
            <a:graphicFrameLocks noGrp="1"/>
          </p:cNvGraphicFramePr>
          <p:nvPr/>
        </p:nvGraphicFramePr>
        <p:xfrm>
          <a:off x="3039666" y="4279903"/>
          <a:ext cx="2290464" cy="1733551"/>
        </p:xfrm>
        <a:graphic>
          <a:graphicData uri="http://schemas.openxmlformats.org/drawingml/2006/table">
            <a:tbl>
              <a:tblPr/>
              <a:tblGrid>
                <a:gridCol w="2290464"/>
              </a:tblGrid>
              <a:tr h="579438">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zh-CN" altLang="en-US" sz="3200">
                          <a:solidFill>
                            <a:srgbClr val="0000CC"/>
                          </a:solidFill>
                          <a:latin typeface="Times New Roman" panose="02020603050405020304" pitchFamily="18" charset="0"/>
                          <a:ea typeface="华文楷体" pitchFamily="2" charset="-122"/>
                        </a:rPr>
                        <a:t>增大</a:t>
                      </a:r>
                    </a:p>
                  </a:txBody>
                  <a:tcPr marL="91428" marR="91428"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r>
              <a:tr h="579438">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zh-CN" altLang="en-US" sz="3200">
                          <a:solidFill>
                            <a:srgbClr val="0000CC"/>
                          </a:solidFill>
                          <a:latin typeface="Times New Roman" panose="02020603050405020304" pitchFamily="18" charset="0"/>
                          <a:ea typeface="华文楷体" pitchFamily="2" charset="-122"/>
                        </a:rPr>
                        <a:t>减小</a:t>
                      </a:r>
                    </a:p>
                  </a:txBody>
                  <a:tcPr marL="91428" marR="91428"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r>
              <a:tr h="574675">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zh-CN" altLang="en-US" sz="2800">
                          <a:solidFill>
                            <a:srgbClr val="0000CC"/>
                          </a:solidFill>
                          <a:latin typeface="Times New Roman" panose="02020603050405020304" pitchFamily="18" charset="0"/>
                          <a:ea typeface="华文楷体" pitchFamily="2" charset="-122"/>
                        </a:rPr>
                        <a:t>势能→动能</a:t>
                      </a:r>
                    </a:p>
                  </a:txBody>
                  <a:tcPr marL="91428" marR="91428"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r>
            </a:tbl>
          </a:graphicData>
        </a:graphic>
      </p:graphicFrame>
      <p:graphicFrame>
        <p:nvGraphicFramePr>
          <p:cNvPr id="10296" name="表格 6"/>
          <p:cNvGraphicFramePr>
            <a:graphicFrameLocks noGrp="1"/>
          </p:cNvGraphicFramePr>
          <p:nvPr/>
        </p:nvGraphicFramePr>
        <p:xfrm>
          <a:off x="5317433" y="4279903"/>
          <a:ext cx="2290464" cy="1733551"/>
        </p:xfrm>
        <a:graphic>
          <a:graphicData uri="http://schemas.openxmlformats.org/drawingml/2006/table">
            <a:tbl>
              <a:tblPr/>
              <a:tblGrid>
                <a:gridCol w="2290464"/>
              </a:tblGrid>
              <a:tr h="579438">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zh-CN" altLang="en-US" sz="3200">
                          <a:solidFill>
                            <a:srgbClr val="0000CC"/>
                          </a:solidFill>
                          <a:latin typeface="Times New Roman" panose="02020603050405020304" pitchFamily="18" charset="0"/>
                          <a:ea typeface="华文楷体" pitchFamily="2" charset="-122"/>
                        </a:rPr>
                        <a:t>最大</a:t>
                      </a:r>
                    </a:p>
                  </a:txBody>
                  <a:tcPr marL="91428" marR="91428"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r>
              <a:tr h="579438">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en-US" altLang="zh-CN" sz="3200">
                          <a:solidFill>
                            <a:srgbClr val="0000CC"/>
                          </a:solidFill>
                          <a:latin typeface="Times New Roman" panose="02020603050405020304" pitchFamily="18" charset="0"/>
                          <a:ea typeface="华文楷体" pitchFamily="2" charset="-122"/>
                        </a:rPr>
                        <a:t>0</a:t>
                      </a:r>
                      <a:endParaRPr lang="zh-CN" altLang="en-US" sz="3200">
                        <a:solidFill>
                          <a:srgbClr val="0000CC"/>
                        </a:solidFill>
                        <a:latin typeface="Times New Roman" panose="02020603050405020304" pitchFamily="18" charset="0"/>
                        <a:ea typeface="华文楷体" pitchFamily="2" charset="-122"/>
                      </a:endParaRPr>
                    </a:p>
                  </a:txBody>
                  <a:tcPr marL="91428" marR="91428"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r>
              <a:tr h="574675">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zh-CN" altLang="en-US" sz="1800">
                          <a:solidFill>
                            <a:srgbClr val="0000CC"/>
                          </a:solidFill>
                          <a:latin typeface="Times New Roman" panose="02020603050405020304" pitchFamily="18" charset="0"/>
                          <a:ea typeface="华文楷体" pitchFamily="2" charset="-122"/>
                        </a:rPr>
                        <a:t>势能全部转化为动能</a:t>
                      </a:r>
                    </a:p>
                  </a:txBody>
                  <a:tcPr marL="91428" marR="91428"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r>
            </a:tbl>
          </a:graphicData>
        </a:graphic>
      </p:graphicFrame>
      <p:graphicFrame>
        <p:nvGraphicFramePr>
          <p:cNvPr id="10306" name="表格 7"/>
          <p:cNvGraphicFramePr>
            <a:graphicFrameLocks noGrp="1"/>
          </p:cNvGraphicFramePr>
          <p:nvPr/>
        </p:nvGraphicFramePr>
        <p:xfrm>
          <a:off x="7596786" y="4279903"/>
          <a:ext cx="2290464" cy="1733551"/>
        </p:xfrm>
        <a:graphic>
          <a:graphicData uri="http://schemas.openxmlformats.org/drawingml/2006/table">
            <a:tbl>
              <a:tblPr/>
              <a:tblGrid>
                <a:gridCol w="2290464"/>
              </a:tblGrid>
              <a:tr h="579438">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zh-CN" altLang="en-US" sz="3200">
                          <a:solidFill>
                            <a:srgbClr val="0000CC"/>
                          </a:solidFill>
                          <a:latin typeface="Times New Roman" panose="02020603050405020304" pitchFamily="18" charset="0"/>
                          <a:ea typeface="华文楷体" pitchFamily="2" charset="-122"/>
                        </a:rPr>
                        <a:t>减小</a:t>
                      </a:r>
                    </a:p>
                  </a:txBody>
                  <a:tcPr marL="91428" marR="91428"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r>
              <a:tr h="579438">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lvl="0" algn="ctr"/>
                      <a:r>
                        <a:rPr lang="zh-CN" altLang="en-US" sz="3200">
                          <a:solidFill>
                            <a:srgbClr val="0000CC"/>
                          </a:solidFill>
                          <a:latin typeface="Times New Roman" panose="02020603050405020304" pitchFamily="18" charset="0"/>
                          <a:ea typeface="华文楷体" pitchFamily="2" charset="-122"/>
                        </a:rPr>
                        <a:t>增大</a:t>
                      </a:r>
                    </a:p>
                  </a:txBody>
                  <a:tcPr marL="91428" marR="91428"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r>
              <a:tr h="574675">
                <a:tc>
                  <a:txBody>
                    <a:bodyPr/>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marL="0" lvl="0" indent="0" algn="ctr" defTabSz="914400" eaLnBrk="1" fontAlgn="base" hangingPunct="1">
                        <a:spcBef>
                          <a:spcPct val="0"/>
                        </a:spcBef>
                        <a:spcAft>
                          <a:spcPct val="0"/>
                        </a:spcAft>
                      </a:pPr>
                      <a:r>
                        <a:rPr lang="zh-CN" altLang="en-US" sz="2800">
                          <a:solidFill>
                            <a:srgbClr val="0000CC"/>
                          </a:solidFill>
                          <a:latin typeface="Times New Roman" panose="02020603050405020304" pitchFamily="18" charset="0"/>
                          <a:ea typeface="华文楷体" pitchFamily="2" charset="-122"/>
                        </a:rPr>
                        <a:t>动能→势能</a:t>
                      </a:r>
                    </a:p>
                  </a:txBody>
                  <a:tcPr marL="91428" marR="91428" anchor="ctr">
                    <a:lnL w="12700">
                      <a:solidFill>
                        <a:prstClr val="black"/>
                      </a:solidFill>
                      <a:round/>
                    </a:lnL>
                    <a:lnR w="12700">
                      <a:solidFill>
                        <a:prstClr val="black"/>
                      </a:solidFill>
                      <a:round/>
                    </a:lnR>
                    <a:lnT w="12700">
                      <a:solidFill>
                        <a:prstClr val="black"/>
                      </a:solidFill>
                      <a:round/>
                    </a:lnT>
                    <a:lnB w="12700">
                      <a:solidFill>
                        <a:prstClr val="black"/>
                      </a:solidFill>
                      <a:round/>
                    </a:lnB>
                    <a:noFill/>
                  </a:tcPr>
                </a:tc>
              </a:tr>
            </a:tbl>
          </a:graphicData>
        </a:graphic>
      </p:graphicFrame>
      <p:pic>
        <p:nvPicPr>
          <p:cNvPr id="10307" name="New picture"/>
          <p:cNvPicPr/>
          <p:nvPr/>
        </p:nvPicPr>
        <p:blipFill>
          <a:blip r:embed="rId4"/>
          <a:stretch>
            <a:fillRect/>
          </a:stretch>
        </p:blipFill>
        <p:spPr>
          <a:xfrm>
            <a:off x="12609458" y="11798300"/>
            <a:ext cx="330157" cy="254000"/>
          </a:xfrm>
          <a:prstGeom prst="cube">
            <a:avLst/>
          </a:prstGeom>
        </p:spPr>
      </p:pic>
    </p:spTree>
    <p:extLst>
      <p:ext uri="{BB962C8B-B14F-4D97-AF65-F5344CB8AC3E}">
        <p14:creationId xmlns:p14="http://schemas.microsoft.com/office/powerpoint/2010/main" val="2403683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0241">
                                            <p:txEl>
                                              <p:pRg st="0" end="0"/>
                                            </p:txEl>
                                          </p:spTgt>
                                        </p:tgtEl>
                                        <p:attrNameLst>
                                          <p:attrName>style.visibility</p:attrName>
                                        </p:attrNameLst>
                                      </p:cBhvr>
                                      <p:to>
                                        <p:strVal val="visible"/>
                                      </p:to>
                                    </p:set>
                                    <p:animEffect transition="in" filter="wipe(left)">
                                      <p:cBhvr>
                                        <p:cTn id="7" dur="500" fill="hold"/>
                                        <p:tgtEl>
                                          <p:spTgt spid="1024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0241">
                                            <p:txEl>
                                              <p:pRg st="1" end="1"/>
                                            </p:txEl>
                                          </p:spTgt>
                                        </p:tgtEl>
                                        <p:attrNameLst>
                                          <p:attrName>style.visibility</p:attrName>
                                        </p:attrNameLst>
                                      </p:cBhvr>
                                      <p:to>
                                        <p:strVal val="visible"/>
                                      </p:to>
                                    </p:set>
                                    <p:animEffect transition="in" filter="wipe(left)">
                                      <p:cBhvr>
                                        <p:cTn id="12" dur="500" fill="hold"/>
                                        <p:tgtEl>
                                          <p:spTgt spid="10241">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0275"/>
                                        </p:tgtEl>
                                        <p:attrNameLst>
                                          <p:attrName>style.visibility</p:attrName>
                                        </p:attrNameLst>
                                      </p:cBhvr>
                                      <p:to>
                                        <p:strVal val="visible"/>
                                      </p:to>
                                    </p:set>
                                    <p:animEffect transition="in" filter="fade">
                                      <p:cBhvr>
                                        <p:cTn id="17" dur="500" fill="hold"/>
                                        <p:tgtEl>
                                          <p:spTgt spid="10275"/>
                                        </p:tgtEl>
                                      </p:cBhvr>
                                    </p:animEffect>
                                  </p:childTnLst>
                                </p:cTn>
                              </p:par>
                              <p:par>
                                <p:cTn id="18" presetID="10" presetClass="entr" presetSubtype="0" fill="hold" nodeType="withEffect">
                                  <p:stCondLst>
                                    <p:cond delay="0"/>
                                  </p:stCondLst>
                                  <p:childTnLst>
                                    <p:set>
                                      <p:cBhvr>
                                        <p:cTn id="19" dur="1" fill="hold">
                                          <p:stCondLst>
                                            <p:cond delay="0"/>
                                          </p:stCondLst>
                                        </p:cTn>
                                        <p:tgtEl>
                                          <p:spTgt spid="10274"/>
                                        </p:tgtEl>
                                        <p:attrNameLst>
                                          <p:attrName>style.visibility</p:attrName>
                                        </p:attrNameLst>
                                      </p:cBhvr>
                                      <p:to>
                                        <p:strVal val="visible"/>
                                      </p:to>
                                    </p:set>
                                    <p:animEffect transition="in" filter="fade">
                                      <p:cBhvr>
                                        <p:cTn id="20" dur="500" fill="hold"/>
                                        <p:tgtEl>
                                          <p:spTgt spid="10274"/>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10242"/>
                                        </p:tgtEl>
                                        <p:attrNameLst>
                                          <p:attrName>style.visibility</p:attrName>
                                        </p:attrNameLst>
                                      </p:cBhvr>
                                      <p:to>
                                        <p:strVal val="visible"/>
                                      </p:to>
                                    </p:set>
                                    <p:animEffect transition="in" filter="fade">
                                      <p:cBhvr>
                                        <p:cTn id="25" dur="500" fill="hold"/>
                                        <p:tgtEl>
                                          <p:spTgt spid="10242"/>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10286"/>
                                        </p:tgtEl>
                                        <p:attrNameLst>
                                          <p:attrName>style.visibility</p:attrName>
                                        </p:attrNameLst>
                                      </p:cBhvr>
                                      <p:to>
                                        <p:strVal val="visible"/>
                                      </p:to>
                                    </p:set>
                                    <p:animEffect transition="in" filter="fade">
                                      <p:cBhvr>
                                        <p:cTn id="30" dur="500" fill="hold"/>
                                        <p:tgtEl>
                                          <p:spTgt spid="10286"/>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0" presetClass="entr" presetSubtype="0" fill="hold" nodeType="clickEffect">
                                  <p:stCondLst>
                                    <p:cond delay="0"/>
                                  </p:stCondLst>
                                  <p:childTnLst>
                                    <p:set>
                                      <p:cBhvr>
                                        <p:cTn id="34" dur="1" fill="hold">
                                          <p:stCondLst>
                                            <p:cond delay="0"/>
                                          </p:stCondLst>
                                        </p:cTn>
                                        <p:tgtEl>
                                          <p:spTgt spid="10296"/>
                                        </p:tgtEl>
                                        <p:attrNameLst>
                                          <p:attrName>style.visibility</p:attrName>
                                        </p:attrNameLst>
                                      </p:cBhvr>
                                      <p:to>
                                        <p:strVal val="visible"/>
                                      </p:to>
                                    </p:set>
                                    <p:animEffect transition="in" filter="fade">
                                      <p:cBhvr>
                                        <p:cTn id="35" dur="500" fill="hold"/>
                                        <p:tgtEl>
                                          <p:spTgt spid="10296"/>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10" presetClass="entr" presetSubtype="0" fill="hold" nodeType="clickEffect">
                                  <p:stCondLst>
                                    <p:cond delay="0"/>
                                  </p:stCondLst>
                                  <p:childTnLst>
                                    <p:set>
                                      <p:cBhvr>
                                        <p:cTn id="39" dur="1" fill="hold">
                                          <p:stCondLst>
                                            <p:cond delay="0"/>
                                          </p:stCondLst>
                                        </p:cTn>
                                        <p:tgtEl>
                                          <p:spTgt spid="10306"/>
                                        </p:tgtEl>
                                        <p:attrNameLst>
                                          <p:attrName>style.visibility</p:attrName>
                                        </p:attrNameLst>
                                      </p:cBhvr>
                                      <p:to>
                                        <p:strVal val="visible"/>
                                      </p:to>
                                    </p:set>
                                    <p:animEffect transition="in" filter="fade">
                                      <p:cBhvr>
                                        <p:cTn id="40" dur="500" fill="hold"/>
                                        <p:tgtEl>
                                          <p:spTgt spid="10306"/>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10" presetClass="entr" presetSubtype="0" fill="hold" nodeType="clickEffect">
                                  <p:stCondLst>
                                    <p:cond delay="0"/>
                                  </p:stCondLst>
                                  <p:childTnLst>
                                    <p:set>
                                      <p:cBhvr>
                                        <p:cTn id="44" dur="1" fill="hold">
                                          <p:stCondLst>
                                            <p:cond delay="0"/>
                                          </p:stCondLst>
                                        </p:cTn>
                                        <p:tgtEl>
                                          <p:spTgt spid="10276"/>
                                        </p:tgtEl>
                                        <p:attrNameLst>
                                          <p:attrName>style.visibility</p:attrName>
                                        </p:attrNameLst>
                                      </p:cBhvr>
                                      <p:to>
                                        <p:strVal val="visible"/>
                                      </p:to>
                                    </p:set>
                                    <p:animEffect transition="in" filter="fade">
                                      <p:cBhvr>
                                        <p:cTn id="45" dur="500" fill="hold"/>
                                        <p:tgtEl>
                                          <p:spTgt spid="10276"/>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10241">
                                            <p:txEl>
                                              <p:pRg st="7" end="7"/>
                                            </p:txEl>
                                          </p:spTgt>
                                        </p:tgtEl>
                                        <p:attrNameLst>
                                          <p:attrName>style.visibility</p:attrName>
                                        </p:attrNameLst>
                                      </p:cBhvr>
                                      <p:to>
                                        <p:strVal val="visible"/>
                                      </p:to>
                                    </p:set>
                                    <p:animEffect transition="in" filter="wipe(left)">
                                      <p:cBhvr>
                                        <p:cTn id="50" dur="500" fill="hold"/>
                                        <p:tgtEl>
                                          <p:spTgt spid="1024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内容占位符 10"/>
          <p:cNvSpPr/>
          <p:nvPr/>
        </p:nvSpPr>
        <p:spPr>
          <a:xfrm>
            <a:off x="736504" y="0"/>
            <a:ext cx="11453909" cy="6858000"/>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eaLnBrk="1" hangingPunct="1">
              <a:lnSpc>
                <a:spcPct val="150000"/>
              </a:lnSpc>
            </a:pPr>
            <a:r>
              <a:rPr lang="zh-CN" sz="3200" kern="0">
                <a:solidFill>
                  <a:prstClr val="black"/>
                </a:solidFill>
                <a:latin typeface="Times New Roman" pitchFamily="18" charset="0"/>
              </a:rPr>
              <a:t>讨论：卫星在围绕地球运动的过程中的能量变化。</a:t>
            </a:r>
            <a:endParaRPr altLang="zh-CN" sz="3200" kern="0">
              <a:solidFill>
                <a:prstClr val="black"/>
              </a:solidFill>
              <a:latin typeface="Times New Roman" pitchFamily="18" charset="0"/>
            </a:endParaRPr>
          </a:p>
          <a:p>
            <a:pPr eaLnBrk="1" hangingPunct="1">
              <a:lnSpc>
                <a:spcPct val="150000"/>
              </a:lnSpc>
            </a:pPr>
            <a:endParaRPr altLang="zh-CN" sz="3200" kern="0">
              <a:solidFill>
                <a:prstClr val="black"/>
              </a:solidFill>
              <a:latin typeface="Times New Roman" pitchFamily="18" charset="0"/>
            </a:endParaRPr>
          </a:p>
          <a:p>
            <a:pPr eaLnBrk="1" hangingPunct="1">
              <a:lnSpc>
                <a:spcPct val="150000"/>
              </a:lnSpc>
            </a:pPr>
            <a:endParaRPr altLang="zh-CN" sz="3200" kern="0">
              <a:solidFill>
                <a:prstClr val="black"/>
              </a:solidFill>
              <a:latin typeface="Times New Roman" pitchFamily="18" charset="0"/>
            </a:endParaRPr>
          </a:p>
          <a:p>
            <a:pPr eaLnBrk="1" hangingPunct="1">
              <a:lnSpc>
                <a:spcPct val="150000"/>
              </a:lnSpc>
            </a:pPr>
            <a:endParaRPr altLang="zh-CN" sz="3200" kern="0">
              <a:solidFill>
                <a:prstClr val="black"/>
              </a:solidFill>
              <a:latin typeface="Times New Roman" pitchFamily="18" charset="0"/>
            </a:endParaRPr>
          </a:p>
          <a:p>
            <a:pPr eaLnBrk="1" hangingPunct="1">
              <a:lnSpc>
                <a:spcPct val="150000"/>
              </a:lnSpc>
            </a:pPr>
            <a:endParaRPr altLang="zh-CN" sz="3200" kern="0">
              <a:solidFill>
                <a:prstClr val="black"/>
              </a:solidFill>
              <a:latin typeface="Times New Roman" pitchFamily="18" charset="0"/>
            </a:endParaRPr>
          </a:p>
          <a:p>
            <a:pPr eaLnBrk="1" hangingPunct="1">
              <a:lnSpc>
                <a:spcPct val="150000"/>
              </a:lnSpc>
            </a:pPr>
            <a:endParaRPr altLang="zh-CN" sz="3200" kern="0">
              <a:solidFill>
                <a:prstClr val="black"/>
              </a:solidFill>
              <a:latin typeface="Times New Roman" pitchFamily="18" charset="0"/>
            </a:endParaRPr>
          </a:p>
          <a:p>
            <a:pPr eaLnBrk="1" hangingPunct="1">
              <a:lnSpc>
                <a:spcPct val="150000"/>
              </a:lnSpc>
            </a:pPr>
            <a:endParaRPr altLang="zh-CN" sz="3200" kern="0">
              <a:solidFill>
                <a:prstClr val="black"/>
              </a:solidFill>
              <a:latin typeface="Times New Roman" pitchFamily="18" charset="0"/>
            </a:endParaRPr>
          </a:p>
          <a:p>
            <a:pPr eaLnBrk="1" hangingPunct="1">
              <a:lnSpc>
                <a:spcPct val="150000"/>
              </a:lnSpc>
            </a:pPr>
            <a:r>
              <a:rPr lang="zh-CN" sz="3200" kern="0">
                <a:solidFill>
                  <a:prstClr val="black"/>
                </a:solidFill>
                <a:latin typeface="Times New Roman" pitchFamily="18" charset="0"/>
              </a:rPr>
              <a:t>远地点运动到近地点：重力势能转化为动能</a:t>
            </a:r>
            <a:endParaRPr altLang="zh-CN" sz="3200" kern="0">
              <a:solidFill>
                <a:prstClr val="black"/>
              </a:solidFill>
              <a:latin typeface="Times New Roman" pitchFamily="18" charset="0"/>
            </a:endParaRPr>
          </a:p>
          <a:p>
            <a:pPr eaLnBrk="1" hangingPunct="1">
              <a:lnSpc>
                <a:spcPct val="150000"/>
              </a:lnSpc>
            </a:pPr>
            <a:r>
              <a:rPr lang="zh-CN" sz="3200" kern="0">
                <a:solidFill>
                  <a:prstClr val="black"/>
                </a:solidFill>
                <a:latin typeface="Times New Roman" pitchFamily="18" charset="0"/>
              </a:rPr>
              <a:t>近地点运动到远地点：动能转化为重力势能</a:t>
            </a:r>
          </a:p>
        </p:txBody>
      </p:sp>
      <p:pic>
        <p:nvPicPr>
          <p:cNvPr id="11266" name="图片 18"/>
          <p:cNvPicPr>
            <a:picLocks noChangeAspect="1"/>
          </p:cNvPicPr>
          <p:nvPr/>
        </p:nvPicPr>
        <p:blipFill>
          <a:blip r:embed="rId2"/>
          <a:stretch>
            <a:fillRect/>
          </a:stretch>
        </p:blipFill>
        <p:spPr>
          <a:xfrm>
            <a:off x="3057127" y="809628"/>
            <a:ext cx="5657114" cy="4410075"/>
          </a:xfrm>
          <a:prstGeom prst="rect">
            <a:avLst/>
          </a:prstGeom>
          <a:noFill/>
          <a:ln>
            <a:noFill/>
            <a:miter lim="800000"/>
          </a:ln>
        </p:spPr>
      </p:pic>
    </p:spTree>
    <p:extLst>
      <p:ext uri="{BB962C8B-B14F-4D97-AF65-F5344CB8AC3E}">
        <p14:creationId xmlns:p14="http://schemas.microsoft.com/office/powerpoint/2010/main" val="2215922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1265">
                                            <p:txEl>
                                              <p:pRg st="0" end="0"/>
                                            </p:txEl>
                                          </p:spTgt>
                                        </p:tgtEl>
                                        <p:attrNameLst>
                                          <p:attrName>style.visibility</p:attrName>
                                        </p:attrNameLst>
                                      </p:cBhvr>
                                      <p:to>
                                        <p:strVal val="visible"/>
                                      </p:to>
                                    </p:set>
                                    <p:animEffect transition="in" filter="wipe(left)">
                                      <p:cBhvr>
                                        <p:cTn id="7" dur="500" fill="hold"/>
                                        <p:tgtEl>
                                          <p:spTgt spid="11265">
                                            <p:txEl>
                                              <p:pRg st="0" end="0"/>
                                            </p:txEl>
                                          </p:spTgt>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1266"/>
                                        </p:tgtEl>
                                        <p:attrNameLst>
                                          <p:attrName>style.visibility</p:attrName>
                                        </p:attrNameLst>
                                      </p:cBhvr>
                                      <p:to>
                                        <p:strVal val="visible"/>
                                      </p:to>
                                    </p:set>
                                    <p:animEffect transition="in" filter="fade">
                                      <p:cBhvr>
                                        <p:cTn id="11" dur="500" fill="hold"/>
                                        <p:tgtEl>
                                          <p:spTgt spid="11266"/>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11265">
                                            <p:txEl>
                                              <p:pRg st="7" end="7"/>
                                            </p:txEl>
                                          </p:spTgt>
                                        </p:tgtEl>
                                        <p:attrNameLst>
                                          <p:attrName>style.visibility</p:attrName>
                                        </p:attrNameLst>
                                      </p:cBhvr>
                                      <p:to>
                                        <p:strVal val="visible"/>
                                      </p:to>
                                    </p:set>
                                    <p:animEffect transition="in" filter="wipe(left)">
                                      <p:cBhvr>
                                        <p:cTn id="16" dur="500" fill="hold"/>
                                        <p:tgtEl>
                                          <p:spTgt spid="11265">
                                            <p:txEl>
                                              <p:pRg st="7" end="7"/>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11265">
                                            <p:txEl>
                                              <p:pRg st="8" end="8"/>
                                            </p:txEl>
                                          </p:spTgt>
                                        </p:tgtEl>
                                        <p:attrNameLst>
                                          <p:attrName>style.visibility</p:attrName>
                                        </p:attrNameLst>
                                      </p:cBhvr>
                                      <p:to>
                                        <p:strVal val="visible"/>
                                      </p:to>
                                    </p:set>
                                    <p:animEffect transition="in" filter="wipe(left)">
                                      <p:cBhvr>
                                        <p:cTn id="21" dur="500" fill="hold"/>
                                        <p:tgtEl>
                                          <p:spTgt spid="1126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内容占位符 10"/>
          <p:cNvSpPr/>
          <p:nvPr/>
        </p:nvSpPr>
        <p:spPr>
          <a:xfrm>
            <a:off x="736504" y="0"/>
            <a:ext cx="11453909" cy="6858000"/>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eaLnBrk="1" hangingPunct="1">
              <a:lnSpc>
                <a:spcPct val="150000"/>
              </a:lnSpc>
            </a:pPr>
            <a:r>
              <a:rPr altLang="zh-CN" sz="3200" kern="0">
                <a:solidFill>
                  <a:prstClr val="black"/>
                </a:solidFill>
                <a:latin typeface="Times New Roman" pitchFamily="18" charset="0"/>
              </a:rPr>
              <a:t>3</a:t>
            </a:r>
            <a:r>
              <a:rPr lang="zh-CN" sz="3200" kern="0">
                <a:solidFill>
                  <a:prstClr val="black"/>
                </a:solidFill>
                <a:latin typeface="Times New Roman" pitchFamily="18" charset="0"/>
              </a:rPr>
              <a:t>．动能和弹性势能之间可以相互转化。</a:t>
            </a:r>
            <a:endParaRPr altLang="zh-CN" sz="3200" kern="0">
              <a:solidFill>
                <a:prstClr val="black"/>
              </a:solidFill>
              <a:latin typeface="Times New Roman" pitchFamily="18" charset="0"/>
            </a:endParaRPr>
          </a:p>
          <a:p>
            <a:pPr eaLnBrk="1" hangingPunct="1">
              <a:lnSpc>
                <a:spcPct val="150000"/>
              </a:lnSpc>
            </a:pPr>
            <a:endParaRPr altLang="zh-CN" sz="3200" kern="0">
              <a:solidFill>
                <a:prstClr val="black"/>
              </a:solidFill>
              <a:latin typeface="Times New Roman" pitchFamily="18" charset="0"/>
            </a:endParaRPr>
          </a:p>
          <a:p>
            <a:pPr eaLnBrk="1" hangingPunct="1">
              <a:lnSpc>
                <a:spcPct val="150000"/>
              </a:lnSpc>
            </a:pPr>
            <a:endParaRPr altLang="zh-CN" sz="3200" kern="0">
              <a:solidFill>
                <a:prstClr val="black"/>
              </a:solidFill>
              <a:latin typeface="Times New Roman" pitchFamily="18" charset="0"/>
            </a:endParaRPr>
          </a:p>
          <a:p>
            <a:pPr eaLnBrk="1" hangingPunct="1">
              <a:lnSpc>
                <a:spcPct val="150000"/>
              </a:lnSpc>
            </a:pPr>
            <a:endParaRPr altLang="zh-CN" sz="3200" kern="0">
              <a:solidFill>
                <a:prstClr val="black"/>
              </a:solidFill>
              <a:latin typeface="Times New Roman" pitchFamily="18" charset="0"/>
            </a:endParaRPr>
          </a:p>
          <a:p>
            <a:pPr eaLnBrk="1" hangingPunct="1">
              <a:lnSpc>
                <a:spcPct val="150000"/>
              </a:lnSpc>
            </a:pPr>
            <a:endParaRPr altLang="zh-CN" sz="3200" kern="0">
              <a:solidFill>
                <a:prstClr val="black"/>
              </a:solidFill>
              <a:latin typeface="Times New Roman" pitchFamily="18" charset="0"/>
            </a:endParaRPr>
          </a:p>
          <a:p>
            <a:pPr eaLnBrk="1" hangingPunct="1">
              <a:lnSpc>
                <a:spcPct val="150000"/>
              </a:lnSpc>
            </a:pPr>
            <a:r>
              <a:rPr lang="zh-CN" sz="3200" kern="0">
                <a:solidFill>
                  <a:srgbClr val="0000CC"/>
                </a:solidFill>
                <a:latin typeface="Times New Roman" pitchFamily="18" charset="0"/>
              </a:rPr>
              <a:t>皮球落地：重力势能→动能→弹性势能</a:t>
            </a:r>
            <a:endParaRPr altLang="zh-CN" sz="3200" kern="0">
              <a:solidFill>
                <a:srgbClr val="0000CC"/>
              </a:solidFill>
              <a:latin typeface="Times New Roman" pitchFamily="18" charset="0"/>
            </a:endParaRPr>
          </a:p>
          <a:p>
            <a:pPr eaLnBrk="1" hangingPunct="1">
              <a:lnSpc>
                <a:spcPct val="150000"/>
              </a:lnSpc>
            </a:pPr>
            <a:r>
              <a:rPr lang="zh-CN" sz="3200" kern="0">
                <a:solidFill>
                  <a:srgbClr val="0000CC"/>
                </a:solidFill>
                <a:latin typeface="Times New Roman" pitchFamily="18" charset="0"/>
              </a:rPr>
              <a:t>皮球弹起：弹性势能→动能→重力势能</a:t>
            </a:r>
            <a:endParaRPr altLang="zh-CN" sz="3200" kern="0">
              <a:solidFill>
                <a:srgbClr val="0000CC"/>
              </a:solidFill>
              <a:latin typeface="Times New Roman" pitchFamily="18" charset="0"/>
            </a:endParaRPr>
          </a:p>
          <a:p>
            <a:pPr eaLnBrk="1" hangingPunct="1">
              <a:lnSpc>
                <a:spcPct val="150000"/>
              </a:lnSpc>
            </a:pPr>
            <a:r>
              <a:rPr altLang="zh-CN" sz="3200" kern="0">
                <a:solidFill>
                  <a:prstClr val="black"/>
                </a:solidFill>
                <a:latin typeface="Times New Roman" pitchFamily="18" charset="0"/>
              </a:rPr>
              <a:t>4</a:t>
            </a:r>
            <a:r>
              <a:rPr lang="zh-CN" sz="3200" kern="0">
                <a:solidFill>
                  <a:prstClr val="black"/>
                </a:solidFill>
                <a:latin typeface="Times New Roman" pitchFamily="18" charset="0"/>
              </a:rPr>
              <a:t>．能量不但可以</a:t>
            </a:r>
            <a:r>
              <a:rPr lang="zh-CN" sz="3200" kern="0">
                <a:solidFill>
                  <a:srgbClr val="FF0000"/>
                </a:solidFill>
                <a:latin typeface="Times New Roman" pitchFamily="18" charset="0"/>
              </a:rPr>
              <a:t>从一种形式转化为另一种形式</a:t>
            </a:r>
            <a:r>
              <a:rPr lang="zh-CN" sz="3200" kern="0">
                <a:solidFill>
                  <a:prstClr val="black"/>
                </a:solidFill>
                <a:latin typeface="Times New Roman" pitchFamily="18" charset="0"/>
              </a:rPr>
              <a:t>，也可以</a:t>
            </a:r>
            <a:r>
              <a:rPr lang="zh-CN" sz="3200" kern="0">
                <a:solidFill>
                  <a:srgbClr val="FF0000"/>
                </a:solidFill>
                <a:latin typeface="Times New Roman" pitchFamily="18" charset="0"/>
              </a:rPr>
              <a:t>从一个物体转移给另一个物体</a:t>
            </a:r>
            <a:r>
              <a:rPr lang="zh-CN" sz="3200" kern="0">
                <a:solidFill>
                  <a:prstClr val="black"/>
                </a:solidFill>
                <a:latin typeface="Times New Roman" pitchFamily="18" charset="0"/>
              </a:rPr>
              <a:t>。</a:t>
            </a:r>
            <a:endParaRPr altLang="zh-CN" sz="3200" kern="0">
              <a:solidFill>
                <a:prstClr val="black"/>
              </a:solidFill>
              <a:latin typeface="Times New Roman" pitchFamily="18" charset="0"/>
            </a:endParaRPr>
          </a:p>
          <a:p>
            <a:pPr eaLnBrk="1" hangingPunct="1">
              <a:lnSpc>
                <a:spcPct val="150000"/>
              </a:lnSpc>
            </a:pPr>
            <a:endParaRPr lang="zh-CN" sz="3200" kern="0">
              <a:solidFill>
                <a:prstClr val="black"/>
              </a:solidFill>
              <a:latin typeface="Times New Roman" panose="02020603050405020304" pitchFamily="18" charset="0"/>
            </a:endParaRPr>
          </a:p>
        </p:txBody>
      </p:sp>
      <p:pic>
        <p:nvPicPr>
          <p:cNvPr id="12290" name="图片 14"/>
          <p:cNvPicPr>
            <a:picLocks noChangeAspect="1"/>
          </p:cNvPicPr>
          <p:nvPr/>
        </p:nvPicPr>
        <p:blipFill>
          <a:blip r:embed="rId2"/>
          <a:stretch>
            <a:fillRect/>
          </a:stretch>
        </p:blipFill>
        <p:spPr>
          <a:xfrm>
            <a:off x="3374586" y="750888"/>
            <a:ext cx="4272994" cy="2938462"/>
          </a:xfrm>
          <a:prstGeom prst="rect">
            <a:avLst/>
          </a:prstGeom>
          <a:noFill/>
          <a:ln>
            <a:noFill/>
            <a:miter lim="800000"/>
          </a:ln>
        </p:spPr>
      </p:pic>
      <p:pic>
        <p:nvPicPr>
          <p:cNvPr id="12291" name="图片 15"/>
          <p:cNvPicPr>
            <a:picLocks noChangeAspect="1"/>
          </p:cNvPicPr>
          <p:nvPr/>
        </p:nvPicPr>
        <p:blipFill>
          <a:blip r:embed="rId3"/>
          <a:srcRect l="15499" r="9593"/>
          <a:stretch>
            <a:fillRect/>
          </a:stretch>
        </p:blipFill>
        <p:spPr>
          <a:xfrm>
            <a:off x="7887261" y="738188"/>
            <a:ext cx="4188867" cy="2938462"/>
          </a:xfrm>
          <a:prstGeom prst="rect">
            <a:avLst/>
          </a:prstGeom>
          <a:noFill/>
          <a:ln>
            <a:noFill/>
            <a:miter lim="800000"/>
          </a:ln>
        </p:spPr>
      </p:pic>
      <p:pic>
        <p:nvPicPr>
          <p:cNvPr id="12292" name="图片 17"/>
          <p:cNvPicPr>
            <a:picLocks noChangeAspect="1"/>
          </p:cNvPicPr>
          <p:nvPr/>
        </p:nvPicPr>
        <p:blipFill>
          <a:blip r:embed="rId4">
            <a:clrChange>
              <a:clrFrom>
                <a:srgbClr val="2B4E8F"/>
              </a:clrFrom>
              <a:clrTo>
                <a:srgbClr val="2B4E8F">
                  <a:alpha val="0"/>
                </a:srgbClr>
              </a:clrTo>
            </a:clrChange>
          </a:blip>
          <a:srcRect l="38251" t="7333" r="36663" b="14002"/>
          <a:stretch>
            <a:fillRect/>
          </a:stretch>
        </p:blipFill>
        <p:spPr>
          <a:xfrm>
            <a:off x="1101582" y="898528"/>
            <a:ext cx="1249200" cy="2938463"/>
          </a:xfrm>
          <a:prstGeom prst="rect">
            <a:avLst/>
          </a:prstGeom>
          <a:noFill/>
          <a:ln>
            <a:noFill/>
            <a:miter lim="800000"/>
          </a:ln>
        </p:spPr>
      </p:pic>
    </p:spTree>
    <p:extLst>
      <p:ext uri="{BB962C8B-B14F-4D97-AF65-F5344CB8AC3E}">
        <p14:creationId xmlns:p14="http://schemas.microsoft.com/office/powerpoint/2010/main" val="116920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fade">
                                      <p:cBhvr>
                                        <p:cTn id="7" dur="500" fill="hold"/>
                                        <p:tgtEl>
                                          <p:spTgt spid="1229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2289">
                                            <p:txEl>
                                              <p:pRg st="5" end="5"/>
                                            </p:txEl>
                                          </p:spTgt>
                                        </p:tgtEl>
                                        <p:attrNameLst>
                                          <p:attrName>style.visibility</p:attrName>
                                        </p:attrNameLst>
                                      </p:cBhvr>
                                      <p:to>
                                        <p:strVal val="visible"/>
                                      </p:to>
                                    </p:set>
                                    <p:animEffect transition="in" filter="wipe(left)">
                                      <p:cBhvr>
                                        <p:cTn id="12" dur="500" fill="hold"/>
                                        <p:tgtEl>
                                          <p:spTgt spid="12289">
                                            <p:txEl>
                                              <p:pRg st="5" end="5"/>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2289">
                                            <p:txEl>
                                              <p:pRg st="6" end="6"/>
                                            </p:txEl>
                                          </p:spTgt>
                                        </p:tgtEl>
                                        <p:attrNameLst>
                                          <p:attrName>style.visibility</p:attrName>
                                        </p:attrNameLst>
                                      </p:cBhvr>
                                      <p:to>
                                        <p:strVal val="visible"/>
                                      </p:to>
                                    </p:set>
                                    <p:animEffect transition="in" filter="wipe(left)">
                                      <p:cBhvr>
                                        <p:cTn id="17" dur="500" fill="hold"/>
                                        <p:tgtEl>
                                          <p:spTgt spid="12289">
                                            <p:txEl>
                                              <p:pRg st="6" end="6"/>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2290"/>
                                        </p:tgtEl>
                                        <p:attrNameLst>
                                          <p:attrName>style.visibility</p:attrName>
                                        </p:attrNameLst>
                                      </p:cBhvr>
                                      <p:to>
                                        <p:strVal val="visible"/>
                                      </p:to>
                                    </p:set>
                                    <p:animEffect transition="in" filter="fade">
                                      <p:cBhvr>
                                        <p:cTn id="22" dur="500" fill="hold"/>
                                        <p:tgtEl>
                                          <p:spTgt spid="1229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12291"/>
                                        </p:tgtEl>
                                        <p:attrNameLst>
                                          <p:attrName>style.visibility</p:attrName>
                                        </p:attrNameLst>
                                      </p:cBhvr>
                                      <p:to>
                                        <p:strVal val="visible"/>
                                      </p:to>
                                    </p:set>
                                    <p:animEffect transition="in" filter="fade">
                                      <p:cBhvr>
                                        <p:cTn id="27" dur="500" fill="hold"/>
                                        <p:tgtEl>
                                          <p:spTgt spid="1229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2289">
                                            <p:txEl>
                                              <p:pRg st="0" end="0"/>
                                            </p:txEl>
                                          </p:spTgt>
                                        </p:tgtEl>
                                        <p:attrNameLst>
                                          <p:attrName>style.visibility</p:attrName>
                                        </p:attrNameLst>
                                      </p:cBhvr>
                                      <p:to>
                                        <p:strVal val="visible"/>
                                      </p:to>
                                    </p:set>
                                    <p:animEffect transition="in" filter="wipe(left)">
                                      <p:cBhvr>
                                        <p:cTn id="32" dur="500" fill="hold"/>
                                        <p:tgtEl>
                                          <p:spTgt spid="12289">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2289">
                                            <p:txEl>
                                              <p:pRg st="7" end="7"/>
                                            </p:txEl>
                                          </p:spTgt>
                                        </p:tgtEl>
                                        <p:attrNameLst>
                                          <p:attrName>style.visibility</p:attrName>
                                        </p:attrNameLst>
                                      </p:cBhvr>
                                      <p:to>
                                        <p:strVal val="visible"/>
                                      </p:to>
                                    </p:set>
                                    <p:animEffect transition="in" filter="wipe(left)">
                                      <p:cBhvr>
                                        <p:cTn id="37" dur="500" fill="hold"/>
                                        <p:tgtEl>
                                          <p:spTgt spid="1228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内容占位符 10"/>
          <p:cNvSpPr/>
          <p:nvPr/>
        </p:nvSpPr>
        <p:spPr>
          <a:xfrm>
            <a:off x="736504" y="0"/>
            <a:ext cx="11453909" cy="6858000"/>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eaLnBrk="1" hangingPunct="1"/>
            <a:r>
              <a:rPr lang="zh-CN" sz="3200" kern="0">
                <a:solidFill>
                  <a:prstClr val="black"/>
                </a:solidFill>
                <a:latin typeface="Times New Roman" pitchFamily="18" charset="0"/>
              </a:rPr>
              <a:t>讨论交流：过山车的能量转化</a:t>
            </a:r>
            <a:endParaRPr altLang="zh-CN" sz="3200" kern="0">
              <a:solidFill>
                <a:prstClr val="black"/>
              </a:solidFill>
              <a:latin typeface="Times New Roman" pitchFamily="18" charset="0"/>
            </a:endParaRPr>
          </a:p>
          <a:p>
            <a:pPr eaLnBrk="1" hangingPunct="1"/>
            <a:endParaRPr altLang="zh-CN" sz="3200" kern="0">
              <a:solidFill>
                <a:prstClr val="black"/>
              </a:solidFill>
              <a:latin typeface="Times New Roman" pitchFamily="18" charset="0"/>
            </a:endParaRPr>
          </a:p>
          <a:p>
            <a:pPr eaLnBrk="1" hangingPunct="1"/>
            <a:endParaRPr altLang="zh-CN" sz="3200" kern="0">
              <a:solidFill>
                <a:prstClr val="black"/>
              </a:solidFill>
              <a:latin typeface="Times New Roman" pitchFamily="18" charset="0"/>
            </a:endParaRPr>
          </a:p>
          <a:p>
            <a:pPr eaLnBrk="1" hangingPunct="1">
              <a:lnSpc>
                <a:spcPct val="150000"/>
              </a:lnSpc>
            </a:pPr>
            <a:endParaRPr altLang="zh-CN" sz="3200" kern="0">
              <a:solidFill>
                <a:prstClr val="black"/>
              </a:solidFill>
              <a:latin typeface="Times New Roman" pitchFamily="18" charset="0"/>
            </a:endParaRPr>
          </a:p>
          <a:p>
            <a:pPr eaLnBrk="1" hangingPunct="1">
              <a:lnSpc>
                <a:spcPct val="150000"/>
              </a:lnSpc>
            </a:pPr>
            <a:endParaRPr altLang="zh-CN" sz="3200" kern="0">
              <a:solidFill>
                <a:prstClr val="black"/>
              </a:solidFill>
              <a:latin typeface="Times New Roman" pitchFamily="18" charset="0"/>
            </a:endParaRPr>
          </a:p>
          <a:p>
            <a:pPr eaLnBrk="1" hangingPunct="1">
              <a:lnSpc>
                <a:spcPct val="150000"/>
              </a:lnSpc>
            </a:pPr>
            <a:endParaRPr altLang="zh-CN" sz="3200" kern="0">
              <a:solidFill>
                <a:prstClr val="black"/>
              </a:solidFill>
              <a:latin typeface="Times New Roman" pitchFamily="18" charset="0"/>
            </a:endParaRPr>
          </a:p>
          <a:p>
            <a:pPr eaLnBrk="1" hangingPunct="1">
              <a:lnSpc>
                <a:spcPct val="130000"/>
              </a:lnSpc>
            </a:pPr>
            <a:r>
              <a:rPr lang="zh-CN" sz="3200" kern="0">
                <a:solidFill>
                  <a:prstClr val="black"/>
                </a:solidFill>
                <a:latin typeface="Times New Roman" pitchFamily="18" charset="0"/>
              </a:rPr>
              <a:t>过山车为什么最终会停下来？能量为何会逐渐减小？</a:t>
            </a:r>
            <a:endParaRPr altLang="zh-CN" sz="3200" kern="0">
              <a:solidFill>
                <a:prstClr val="black"/>
              </a:solidFill>
              <a:latin typeface="Times New Roman" pitchFamily="18" charset="0"/>
            </a:endParaRPr>
          </a:p>
          <a:p>
            <a:pPr eaLnBrk="1" hangingPunct="1">
              <a:lnSpc>
                <a:spcPct val="130000"/>
              </a:lnSpc>
            </a:pPr>
            <a:r>
              <a:rPr altLang="zh-CN" sz="3200" kern="0">
                <a:solidFill>
                  <a:prstClr val="black"/>
                </a:solidFill>
                <a:latin typeface="Times New Roman" pitchFamily="18" charset="0"/>
              </a:rPr>
              <a:t>5</a:t>
            </a:r>
            <a:r>
              <a:rPr lang="zh-CN" sz="3200" kern="0">
                <a:solidFill>
                  <a:prstClr val="black"/>
                </a:solidFill>
                <a:latin typeface="Times New Roman" pitchFamily="18" charset="0"/>
              </a:rPr>
              <a:t>．</a:t>
            </a:r>
            <a:r>
              <a:rPr lang="zh-CN" sz="3200" kern="0">
                <a:solidFill>
                  <a:srgbClr val="FF0000"/>
                </a:solidFill>
                <a:latin typeface="Times New Roman" pitchFamily="18" charset="0"/>
              </a:rPr>
              <a:t>考虑摩擦</a:t>
            </a:r>
            <a:r>
              <a:rPr lang="zh-CN" sz="3200" kern="0">
                <a:solidFill>
                  <a:prstClr val="black"/>
                </a:solidFill>
                <a:latin typeface="Times New Roman" pitchFamily="18" charset="0"/>
              </a:rPr>
              <a:t>，动能与势能转化的过程中，动能与势能的总和变小，即</a:t>
            </a:r>
            <a:r>
              <a:rPr lang="zh-CN" sz="3200" kern="0">
                <a:solidFill>
                  <a:srgbClr val="FF0000"/>
                </a:solidFill>
                <a:latin typeface="Times New Roman" pitchFamily="18" charset="0"/>
              </a:rPr>
              <a:t>机械能变小，最终机械能全部转化为内能</a:t>
            </a:r>
            <a:r>
              <a:rPr lang="zh-CN" sz="3200" kern="0">
                <a:solidFill>
                  <a:prstClr val="black"/>
                </a:solidFill>
                <a:latin typeface="Times New Roman" pitchFamily="18" charset="0"/>
              </a:rPr>
              <a:t>。</a:t>
            </a:r>
            <a:endParaRPr altLang="zh-CN" sz="3200" kern="0">
              <a:solidFill>
                <a:prstClr val="black"/>
              </a:solidFill>
              <a:latin typeface="Times New Roman" pitchFamily="18" charset="0"/>
            </a:endParaRPr>
          </a:p>
          <a:p>
            <a:pPr eaLnBrk="1" hangingPunct="1">
              <a:lnSpc>
                <a:spcPct val="130000"/>
              </a:lnSpc>
            </a:pPr>
            <a:r>
              <a:rPr altLang="zh-CN" sz="3200" kern="0">
                <a:solidFill>
                  <a:prstClr val="black"/>
                </a:solidFill>
                <a:latin typeface="Times New Roman" pitchFamily="18" charset="0"/>
              </a:rPr>
              <a:t>6</a:t>
            </a:r>
            <a:r>
              <a:rPr lang="zh-CN" sz="3200" kern="0">
                <a:solidFill>
                  <a:prstClr val="black"/>
                </a:solidFill>
                <a:latin typeface="Times New Roman" pitchFamily="18" charset="0"/>
              </a:rPr>
              <a:t>．</a:t>
            </a:r>
            <a:r>
              <a:rPr lang="zh-CN" sz="3200" kern="0">
                <a:solidFill>
                  <a:srgbClr val="FF0000"/>
                </a:solidFill>
                <a:latin typeface="Times New Roman" pitchFamily="18" charset="0"/>
              </a:rPr>
              <a:t>不计摩擦</a:t>
            </a:r>
            <a:r>
              <a:rPr lang="zh-CN" sz="3200" kern="0">
                <a:solidFill>
                  <a:prstClr val="black"/>
                </a:solidFill>
                <a:latin typeface="Times New Roman" pitchFamily="18" charset="0"/>
              </a:rPr>
              <a:t>，动能与势能转化的过程中，</a:t>
            </a:r>
            <a:r>
              <a:rPr lang="zh-CN" sz="3200" kern="0">
                <a:solidFill>
                  <a:srgbClr val="FF0000"/>
                </a:solidFill>
                <a:latin typeface="Times New Roman" pitchFamily="18" charset="0"/>
              </a:rPr>
              <a:t>动能与势能的总和不变</a:t>
            </a:r>
            <a:r>
              <a:rPr lang="zh-CN" sz="3200" kern="0">
                <a:solidFill>
                  <a:prstClr val="black"/>
                </a:solidFill>
                <a:latin typeface="Times New Roman" pitchFamily="18" charset="0"/>
              </a:rPr>
              <a:t>，即</a:t>
            </a:r>
            <a:r>
              <a:rPr lang="zh-CN" sz="3200" kern="0">
                <a:solidFill>
                  <a:srgbClr val="FF0000"/>
                </a:solidFill>
                <a:latin typeface="Times New Roman" pitchFamily="18" charset="0"/>
              </a:rPr>
              <a:t>机械能守恒</a:t>
            </a:r>
            <a:r>
              <a:rPr lang="zh-CN" sz="3200" kern="0">
                <a:solidFill>
                  <a:prstClr val="black"/>
                </a:solidFill>
                <a:latin typeface="Times New Roman" pitchFamily="18" charset="0"/>
              </a:rPr>
              <a:t>。</a:t>
            </a:r>
          </a:p>
        </p:txBody>
      </p:sp>
      <p:pic>
        <p:nvPicPr>
          <p:cNvPr id="13314" name="图片 2"/>
          <p:cNvPicPr>
            <a:picLocks noChangeAspect="1"/>
          </p:cNvPicPr>
          <p:nvPr/>
        </p:nvPicPr>
        <p:blipFill>
          <a:blip r:embed="rId2"/>
          <a:stretch>
            <a:fillRect/>
          </a:stretch>
        </p:blipFill>
        <p:spPr>
          <a:xfrm>
            <a:off x="698409" y="571503"/>
            <a:ext cx="11453909" cy="3052763"/>
          </a:xfrm>
          <a:prstGeom prst="rect">
            <a:avLst/>
          </a:prstGeom>
          <a:noFill/>
          <a:ln>
            <a:noFill/>
            <a:miter lim="800000"/>
          </a:ln>
        </p:spPr>
      </p:pic>
    </p:spTree>
    <p:extLst>
      <p:ext uri="{BB962C8B-B14F-4D97-AF65-F5344CB8AC3E}">
        <p14:creationId xmlns:p14="http://schemas.microsoft.com/office/powerpoint/2010/main" val="4166140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3313">
                                            <p:txEl>
                                              <p:pRg st="6" end="6"/>
                                            </p:txEl>
                                          </p:spTgt>
                                        </p:tgtEl>
                                        <p:attrNameLst>
                                          <p:attrName>style.visibility</p:attrName>
                                        </p:attrNameLst>
                                      </p:cBhvr>
                                      <p:to>
                                        <p:strVal val="visible"/>
                                      </p:to>
                                    </p:set>
                                    <p:animEffect transition="in" filter="wipe(left)">
                                      <p:cBhvr>
                                        <p:cTn id="7" dur="500" fill="hold"/>
                                        <p:tgtEl>
                                          <p:spTgt spid="13313">
                                            <p:txEl>
                                              <p:pRg st="6" end="6"/>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3313">
                                            <p:txEl>
                                              <p:pRg st="7" end="7"/>
                                            </p:txEl>
                                          </p:spTgt>
                                        </p:tgtEl>
                                        <p:attrNameLst>
                                          <p:attrName>style.visibility</p:attrName>
                                        </p:attrNameLst>
                                      </p:cBhvr>
                                      <p:to>
                                        <p:strVal val="visible"/>
                                      </p:to>
                                    </p:set>
                                    <p:animEffect transition="in" filter="wipe(left)">
                                      <p:cBhvr>
                                        <p:cTn id="12" dur="500" fill="hold"/>
                                        <p:tgtEl>
                                          <p:spTgt spid="13313">
                                            <p:txEl>
                                              <p:pRg st="7" end="7"/>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3313">
                                            <p:txEl>
                                              <p:pRg st="8" end="8"/>
                                            </p:txEl>
                                          </p:spTgt>
                                        </p:tgtEl>
                                        <p:attrNameLst>
                                          <p:attrName>style.visibility</p:attrName>
                                        </p:attrNameLst>
                                      </p:cBhvr>
                                      <p:to>
                                        <p:strVal val="visible"/>
                                      </p:to>
                                    </p:set>
                                    <p:animEffect transition="in" filter="wipe(left)">
                                      <p:cBhvr>
                                        <p:cTn id="17" dur="500" fill="hold"/>
                                        <p:tgtEl>
                                          <p:spTgt spid="1331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内容占位符 10"/>
          <p:cNvSpPr/>
          <p:nvPr/>
        </p:nvSpPr>
        <p:spPr>
          <a:xfrm>
            <a:off x="736504" y="0"/>
            <a:ext cx="11453909" cy="1295400"/>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eaLnBrk="1" hangingPunct="1">
              <a:lnSpc>
                <a:spcPct val="200000"/>
              </a:lnSpc>
            </a:pPr>
            <a:r>
              <a:rPr lang="zh-CN" sz="3200" kern="0">
                <a:solidFill>
                  <a:prstClr val="black"/>
                </a:solidFill>
                <a:latin typeface="Times New Roman" pitchFamily="18" charset="0"/>
              </a:rPr>
              <a:t>二、机械能同其他形式能量的转化</a:t>
            </a:r>
            <a:endParaRPr altLang="zh-CN" sz="3200" kern="0">
              <a:solidFill>
                <a:prstClr val="black"/>
              </a:solidFill>
              <a:latin typeface="Times New Roman" panose="02020603050405020304" pitchFamily="18" charset="0"/>
            </a:endParaRPr>
          </a:p>
        </p:txBody>
      </p:sp>
      <p:pic>
        <p:nvPicPr>
          <p:cNvPr id="14338" name="图片 4"/>
          <p:cNvPicPr>
            <a:picLocks noChangeAspect="1"/>
          </p:cNvPicPr>
          <p:nvPr/>
        </p:nvPicPr>
        <p:blipFill>
          <a:blip r:embed="rId2">
            <a:clrChange>
              <a:clrFrom>
                <a:srgbClr val="FFFFFF"/>
              </a:clrFrom>
              <a:clrTo>
                <a:srgbClr val="FFFFFF">
                  <a:alpha val="0"/>
                </a:srgbClr>
              </a:clrTo>
            </a:clrChange>
          </a:blip>
          <a:srcRect l="6113" t="7471" r="5089" b="7147"/>
          <a:stretch>
            <a:fillRect/>
          </a:stretch>
        </p:blipFill>
        <p:spPr>
          <a:xfrm>
            <a:off x="1244440" y="1663700"/>
            <a:ext cx="4169820" cy="3530600"/>
          </a:xfrm>
          <a:prstGeom prst="rect">
            <a:avLst/>
          </a:prstGeom>
          <a:noFill/>
          <a:ln>
            <a:noFill/>
            <a:miter lim="800000"/>
          </a:ln>
        </p:spPr>
      </p:pic>
      <p:sp>
        <p:nvSpPr>
          <p:cNvPr id="14339" name="内容占位符 10"/>
          <p:cNvSpPr/>
          <p:nvPr/>
        </p:nvSpPr>
        <p:spPr>
          <a:xfrm>
            <a:off x="1114282" y="5194303"/>
            <a:ext cx="4428548" cy="1490663"/>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ctr" eaLnBrk="1" hangingPunct="1">
              <a:lnSpc>
                <a:spcPct val="150000"/>
              </a:lnSpc>
            </a:pPr>
            <a:r>
              <a:rPr lang="zh-CN" sz="3200" kern="0">
                <a:solidFill>
                  <a:srgbClr val="0000CC"/>
                </a:solidFill>
                <a:latin typeface="Times New Roman" pitchFamily="18" charset="0"/>
              </a:rPr>
              <a:t>搓手取暖，将机械能转化为内能</a:t>
            </a:r>
          </a:p>
        </p:txBody>
      </p:sp>
      <p:pic>
        <p:nvPicPr>
          <p:cNvPr id="14340" name="图片 6"/>
          <p:cNvPicPr>
            <a:picLocks noChangeAspect="1"/>
          </p:cNvPicPr>
          <p:nvPr/>
        </p:nvPicPr>
        <p:blipFill>
          <a:blip r:embed="rId3"/>
          <a:stretch>
            <a:fillRect/>
          </a:stretch>
        </p:blipFill>
        <p:spPr>
          <a:xfrm>
            <a:off x="6095208" y="1736725"/>
            <a:ext cx="6017430" cy="3384550"/>
          </a:xfrm>
          <a:prstGeom prst="rect">
            <a:avLst/>
          </a:prstGeom>
          <a:noFill/>
          <a:ln>
            <a:noFill/>
            <a:miter lim="800000"/>
          </a:ln>
        </p:spPr>
      </p:pic>
      <p:sp>
        <p:nvSpPr>
          <p:cNvPr id="14341" name="内容占位符 10"/>
          <p:cNvSpPr/>
          <p:nvPr/>
        </p:nvSpPr>
        <p:spPr>
          <a:xfrm>
            <a:off x="6271398" y="5194303"/>
            <a:ext cx="5598383" cy="1490663"/>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ctr" eaLnBrk="1" hangingPunct="1">
              <a:lnSpc>
                <a:spcPct val="150000"/>
              </a:lnSpc>
            </a:pPr>
            <a:r>
              <a:rPr lang="zh-CN" sz="3200" kern="0">
                <a:solidFill>
                  <a:srgbClr val="0000CC"/>
                </a:solidFill>
                <a:latin typeface="Times New Roman" pitchFamily="18" charset="0"/>
              </a:rPr>
              <a:t>克服摩擦与空气阻力做功做功，将机械能转化为内能</a:t>
            </a:r>
          </a:p>
        </p:txBody>
      </p:sp>
    </p:spTree>
    <p:extLst>
      <p:ext uri="{BB962C8B-B14F-4D97-AF65-F5344CB8AC3E}">
        <p14:creationId xmlns:p14="http://schemas.microsoft.com/office/powerpoint/2010/main" val="901435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500" fill="hold"/>
                                        <p:tgtEl>
                                          <p:spTgt spid="1433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341"/>
                                        </p:tgtEl>
                                        <p:attrNameLst>
                                          <p:attrName>style.visibility</p:attrName>
                                        </p:attrNameLst>
                                      </p:cBhvr>
                                      <p:to>
                                        <p:strVal val="visible"/>
                                      </p:to>
                                    </p:set>
                                    <p:animEffect transition="in" filter="fade">
                                      <p:cBhvr>
                                        <p:cTn id="12" dur="500" fill="hold"/>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10"/>
          <p:cNvSpPr/>
          <p:nvPr/>
        </p:nvSpPr>
        <p:spPr>
          <a:xfrm>
            <a:off x="736504" y="0"/>
            <a:ext cx="11453909" cy="1295400"/>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eaLnBrk="1" hangingPunct="1">
              <a:lnSpc>
                <a:spcPct val="200000"/>
              </a:lnSpc>
            </a:pPr>
            <a:r>
              <a:rPr altLang="zh-CN" sz="3200" kern="0">
                <a:solidFill>
                  <a:prstClr val="black"/>
                </a:solidFill>
                <a:latin typeface="Times New Roman" pitchFamily="18" charset="0"/>
              </a:rPr>
              <a:t>1</a:t>
            </a:r>
            <a:r>
              <a:rPr lang="zh-CN" sz="3200" kern="0">
                <a:solidFill>
                  <a:prstClr val="black"/>
                </a:solidFill>
                <a:latin typeface="Times New Roman" pitchFamily="18" charset="0"/>
              </a:rPr>
              <a:t>．机械能和内能之间可以相互转化</a:t>
            </a:r>
            <a:endParaRPr altLang="zh-CN" sz="3200" kern="0">
              <a:solidFill>
                <a:prstClr val="black"/>
              </a:solidFill>
              <a:latin typeface="Times New Roman" panose="02020603050405020304" pitchFamily="18" charset="0"/>
            </a:endParaRPr>
          </a:p>
        </p:txBody>
      </p:sp>
      <p:sp>
        <p:nvSpPr>
          <p:cNvPr id="15362" name="内容占位符 10"/>
          <p:cNvSpPr/>
          <p:nvPr/>
        </p:nvSpPr>
        <p:spPr>
          <a:xfrm>
            <a:off x="1114282" y="5194303"/>
            <a:ext cx="4428548" cy="1490663"/>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ctr" eaLnBrk="1" hangingPunct="1">
              <a:lnSpc>
                <a:spcPct val="150000"/>
              </a:lnSpc>
            </a:pPr>
            <a:r>
              <a:rPr lang="zh-CN" sz="3200" kern="0">
                <a:solidFill>
                  <a:srgbClr val="0000CC"/>
                </a:solidFill>
                <a:latin typeface="Times New Roman" pitchFamily="18" charset="0"/>
              </a:rPr>
              <a:t>壶盖跳动，将内能转化为机械能</a:t>
            </a:r>
          </a:p>
        </p:txBody>
      </p:sp>
      <p:sp>
        <p:nvSpPr>
          <p:cNvPr id="15363" name="内容占位符 10"/>
          <p:cNvSpPr/>
          <p:nvPr/>
        </p:nvSpPr>
        <p:spPr>
          <a:xfrm>
            <a:off x="6463459" y="5194303"/>
            <a:ext cx="5598384" cy="1490663"/>
          </a:xfrm>
          <a:prstGeom prst="rect">
            <a:avLst/>
          </a:prstGeom>
          <a:noFill/>
          <a:ln>
            <a:noFill/>
            <a:miter lim="800000"/>
          </a:ln>
        </p:spPr>
        <p:txBody>
          <a:bodyPr anchor="t" anchorCtr="0"/>
          <a:lstStyle>
            <a:defPPr>
              <a:defRPr lang="en-US"/>
            </a:defPPr>
            <a:lvl1pPr marL="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1pPr>
            <a:lvl2pPr marL="4572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2pPr>
            <a:lvl3pPr marL="9144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3pPr>
            <a:lvl4pPr marL="13716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4pPr>
            <a:lvl5pPr marL="1828800" indent="0" algn="l" defTabSz="457200" rtl="0" eaLnBrk="0" fontAlgn="base" hangingPunct="0">
              <a:lnSpc>
                <a:spcPct val="100000"/>
              </a:lnSpc>
              <a:spcBef>
                <a:spcPct val="0"/>
              </a:spcBef>
              <a:spcAft>
                <a:spcPct val="0"/>
              </a:spcAft>
              <a:buClrTx/>
              <a:buSzTx/>
              <a:buFontTx/>
              <a:buNone/>
              <a:defRPr lang="en-US" altLang="en-US" sz="1800" b="0" i="0" u="none" baseline="0">
                <a:solidFill>
                  <a:schemeClr val="tx1"/>
                </a:solidFill>
                <a:latin typeface="Franklin Gothic Book" pitchFamily="34" charset="0"/>
              </a:defRPr>
            </a:lvl5pPr>
          </a:lstStyle>
          <a:p>
            <a:pPr algn="ctr" eaLnBrk="1" hangingPunct="1">
              <a:lnSpc>
                <a:spcPct val="150000"/>
              </a:lnSpc>
            </a:pPr>
            <a:r>
              <a:rPr lang="zh-CN" sz="2800" kern="0">
                <a:solidFill>
                  <a:srgbClr val="0000CC"/>
                </a:solidFill>
                <a:latin typeface="Times New Roman" pitchFamily="18" charset="0"/>
              </a:rPr>
              <a:t>发动机工作时，将燃料的化学能转化为内能，又将内能转化为机械能</a:t>
            </a:r>
          </a:p>
        </p:txBody>
      </p:sp>
      <p:pic>
        <p:nvPicPr>
          <p:cNvPr id="15364" name="图片 5"/>
          <p:cNvPicPr>
            <a:picLocks noChangeAspect="1"/>
          </p:cNvPicPr>
          <p:nvPr/>
        </p:nvPicPr>
        <p:blipFill>
          <a:blip r:embed="rId2">
            <a:clrChange>
              <a:clrFrom>
                <a:srgbClr val="FFFFFF"/>
              </a:clrFrom>
              <a:clrTo>
                <a:srgbClr val="FFFFFF">
                  <a:alpha val="0"/>
                </a:srgbClr>
              </a:clrTo>
            </a:clrChange>
          </a:blip>
          <a:stretch>
            <a:fillRect/>
          </a:stretch>
        </p:blipFill>
        <p:spPr>
          <a:xfrm>
            <a:off x="6692030" y="1798638"/>
            <a:ext cx="5177751" cy="3395662"/>
          </a:xfrm>
          <a:prstGeom prst="rect">
            <a:avLst/>
          </a:prstGeom>
          <a:noFill/>
          <a:ln>
            <a:noFill/>
            <a:miter lim="800000"/>
          </a:ln>
        </p:spPr>
      </p:pic>
      <p:pic>
        <p:nvPicPr>
          <p:cNvPr id="15365" name="图片 8"/>
          <p:cNvPicPr>
            <a:picLocks noChangeAspect="1"/>
          </p:cNvPicPr>
          <p:nvPr/>
        </p:nvPicPr>
        <p:blipFill>
          <a:blip r:embed="rId3"/>
          <a:srcRect l="3159" b="13874"/>
          <a:stretch>
            <a:fillRect/>
          </a:stretch>
        </p:blipFill>
        <p:spPr>
          <a:xfrm>
            <a:off x="882537" y="1965325"/>
            <a:ext cx="5444416" cy="3228975"/>
          </a:xfrm>
          <a:prstGeom prst="rect">
            <a:avLst/>
          </a:prstGeom>
          <a:noFill/>
          <a:ln>
            <a:noFill/>
            <a:miter lim="800000"/>
          </a:ln>
        </p:spPr>
      </p:pic>
    </p:spTree>
    <p:extLst>
      <p:ext uri="{BB962C8B-B14F-4D97-AF65-F5344CB8AC3E}">
        <p14:creationId xmlns:p14="http://schemas.microsoft.com/office/powerpoint/2010/main" val="390608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wipe(left)">
                                      <p:cBhvr>
                                        <p:cTn id="7" dur="500" fill="hold"/>
                                        <p:tgtEl>
                                          <p:spTgt spid="1536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363"/>
                                        </p:tgtEl>
                                        <p:attrNameLst>
                                          <p:attrName>style.visibility</p:attrName>
                                        </p:attrNameLst>
                                      </p:cBhvr>
                                      <p:to>
                                        <p:strVal val="visible"/>
                                      </p:to>
                                    </p:set>
                                    <p:animEffect transition="in" filter="wipe(left)">
                                      <p:cBhvr>
                                        <p:cTn id="12" dur="500" fill="hold"/>
                                        <p:tgtEl>
                                          <p:spTgt spid="1536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5361">
                                            <p:txEl>
                                              <p:pRg st="0" end="0"/>
                                            </p:txEl>
                                          </p:spTgt>
                                        </p:tgtEl>
                                        <p:attrNameLst>
                                          <p:attrName>style.visibility</p:attrName>
                                        </p:attrNameLst>
                                      </p:cBhvr>
                                      <p:to>
                                        <p:strVal val="visible"/>
                                      </p:to>
                                    </p:set>
                                    <p:animEffect transition="in" filter="wipe(left)">
                                      <p:cBhvr>
                                        <p:cTn id="17" dur="500" fill="hold"/>
                                        <p:tgtEl>
                                          <p:spTgt spid="1536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剪切">
  <a:themeElements>
    <a:clrScheme name="剪切">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剪切">
      <a:majorFont>
        <a:latin typeface="Franklin Gothic Book"/>
        <a:ea typeface="Arial"/>
        <a:cs typeface="Arial"/>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a:ea typeface="Arial"/>
        <a:cs typeface="Arial"/>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剪切">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Override1.xml><?xml version="1.0" encoding="utf-8"?>
<a:themeOverride xmlns:a="http://schemas.openxmlformats.org/drawingml/2006/main">
  <a:clrScheme name="剪切">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themeOverride>
</file>

<file path=docProps/app.xml><?xml version="1.0" encoding="utf-8"?>
<Properties xmlns="http://schemas.openxmlformats.org/officeDocument/2006/extended-properties" xmlns:vt="http://schemas.openxmlformats.org/officeDocument/2006/docPropsVTypes">
  <TotalTime>0</TotalTime>
  <Words>948</Words>
  <Application>Microsoft Office PowerPoint</Application>
  <PresentationFormat>自定义</PresentationFormat>
  <Paragraphs>82</Paragraphs>
  <Slides>14</Slides>
  <Notes>0</Notes>
  <HiddenSlides>0</HiddenSlides>
  <MMClips>0</MMClips>
  <ScaleCrop>false</ScaleCrop>
  <HeadingPairs>
    <vt:vector size="4" baseType="variant">
      <vt:variant>
        <vt:lpstr>主题</vt:lpstr>
      </vt:variant>
      <vt:variant>
        <vt:i4>2</vt:i4>
      </vt:variant>
      <vt:variant>
        <vt:lpstr>幻灯片标题</vt:lpstr>
      </vt:variant>
      <vt:variant>
        <vt:i4>14</vt:i4>
      </vt:variant>
    </vt:vector>
  </HeadingPairs>
  <TitlesOfParts>
    <vt:vector size="16" baseType="lpstr">
      <vt:lpstr>Office 主题</vt:lpstr>
      <vt:lpstr>剪切</vt:lpstr>
      <vt:lpstr>12.2机械能的转化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11.5改变世界的机械</dc:title>
  <dc:creator>Administrator</dc:creator>
  <cp:lastModifiedBy>User</cp:lastModifiedBy>
  <cp:revision>3</cp:revision>
  <dcterms:created xsi:type="dcterms:W3CDTF">2021-02-15T02:23:31Z</dcterms:created>
  <dcterms:modified xsi:type="dcterms:W3CDTF">2021-02-15T02:44:13Z</dcterms:modified>
</cp:coreProperties>
</file>