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2.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1.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notesSlides/notesSlide2.xml" ContentType="application/vnd.openxmlformats-officedocument.presentationml.notesSlide+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3.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notesSlides/notesSlide4.xml" ContentType="application/vnd.openxmlformats-officedocument.presentationml.notesSlide+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notesSlides/notesSlide5.xml" ContentType="application/vnd.openxmlformats-officedocument.presentationml.notesSlide+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notesSlides/notesSlide6.xml" ContentType="application/vnd.openxmlformats-officedocument.presentationml.notesSlide+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notesSlides/notesSlide7.xml" ContentType="application/vnd.openxmlformats-officedocument.presentationml.notesSlide+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notesSlides/notesSlide8.xml" ContentType="application/vnd.openxmlformats-officedocument.presentationml.notesSlide+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notesSlides/notesSlide9.xml" ContentType="application/vnd.openxmlformats-officedocument.presentationml.notesSlide+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notesSlides/notesSlide10.xml" ContentType="application/vnd.openxmlformats-officedocument.presentationml.notesSlide+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notesSlides/notesSlide11.xml" ContentType="application/vnd.openxmlformats-officedocument.presentationml.notesSlide+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notesSlides/notesSlide12.xml" ContentType="application/vnd.openxmlformats-officedocument.presentationml.notesSlide+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notesSlides/notesSlide13.xml" ContentType="application/vnd.openxmlformats-officedocument.presentationml.notesSlide+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notesSlides/notesSlide14.xml" ContentType="application/vnd.openxmlformats-officedocument.presentationml.notesSlide+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notesSlides/notesSlide15.xml" ContentType="application/vnd.openxmlformats-officedocument.presentationml.notesSlide+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notesSlides/notesSlide16.xml" ContentType="application/vnd.openxmlformats-officedocument.presentationml.notesSlide+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notesSlides/notesSlide17.xml" ContentType="application/vnd.openxmlformats-officedocument.presentationml.notesSlide+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notesSlides/notesSlide18.xml" ContentType="application/vnd.openxmlformats-officedocument.presentationml.notesSlide+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notesSlides/notesSlide19.xml" ContentType="application/vnd.openxmlformats-officedocument.presentationml.notesSlide+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notesSlides/notesSlide20.xml" ContentType="application/vnd.openxmlformats-officedocument.presentationml.notesSlide+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notesSlides/notesSlide21.xml" ContentType="application/vnd.openxmlformats-officedocument.presentationml.notesSlide+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356.xml" ContentType="application/vnd.openxmlformats-officedocument.presentationml.tags+xml"/>
  <Override PartName="/ppt/tags/tag364.xml" ContentType="application/vnd.openxmlformats-officedocument.presentationml.tags+xml"/>
  <Override PartName="/ppt/tags/tag367.xml" ContentType="application/vnd.openxmlformats-officedocument.presentationml.tags+xml"/>
  <Override PartName="/ppt/tags/tag374.xml" ContentType="application/vnd.openxmlformats-officedocument.presentationml.tags+xml"/>
  <Override PartName="/ppt/tags/tag462.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Lst>
  <p:notesMasterIdLst>
    <p:notesMasterId r:id="rId35"/>
  </p:notesMasterIdLst>
  <p:sldIdLst>
    <p:sldId id="549" r:id="rId3"/>
    <p:sldId id="605" r:id="rId4"/>
    <p:sldId id="919" r:id="rId5"/>
    <p:sldId id="920" r:id="rId6"/>
    <p:sldId id="921" r:id="rId7"/>
    <p:sldId id="922" r:id="rId8"/>
    <p:sldId id="939" r:id="rId9"/>
    <p:sldId id="940" r:id="rId10"/>
    <p:sldId id="941" r:id="rId11"/>
    <p:sldId id="942" r:id="rId12"/>
    <p:sldId id="943" r:id="rId13"/>
    <p:sldId id="944" r:id="rId14"/>
    <p:sldId id="945" r:id="rId15"/>
    <p:sldId id="948" r:id="rId16"/>
    <p:sldId id="949" r:id="rId17"/>
    <p:sldId id="257" r:id="rId18"/>
    <p:sldId id="258" r:id="rId19"/>
    <p:sldId id="259" r:id="rId20"/>
    <p:sldId id="260" r:id="rId21"/>
    <p:sldId id="261" r:id="rId22"/>
    <p:sldId id="262" r:id="rId23"/>
    <p:sldId id="263" r:id="rId24"/>
    <p:sldId id="264" r:id="rId25"/>
    <p:sldId id="265" r:id="rId26"/>
    <p:sldId id="266" r:id="rId27"/>
    <p:sldId id="267" r:id="rId28"/>
    <p:sldId id="268" r:id="rId29"/>
    <p:sldId id="269" r:id="rId30"/>
    <p:sldId id="270" r:id="rId31"/>
    <p:sldId id="271" r:id="rId32"/>
    <p:sldId id="936" r:id="rId33"/>
    <p:sldId id="550" r:id="rId34"/>
  </p:sldIdLst>
  <p:sldSz cx="12192000" cy="6858000"/>
  <p:notesSz cx="6858000" cy="9144000"/>
  <p:custDataLst>
    <p:tags r:id="rId3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F017360D-BD74-4CB3-ACF1-6DBE7DDF47CF}">
          <p14:sldIdLst>
            <p14:sldId id="549"/>
            <p14:sldId id="605"/>
            <p14:sldId id="919"/>
            <p14:sldId id="920"/>
            <p14:sldId id="921"/>
            <p14:sldId id="922"/>
            <p14:sldId id="939"/>
            <p14:sldId id="940"/>
            <p14:sldId id="941"/>
            <p14:sldId id="942"/>
            <p14:sldId id="943"/>
            <p14:sldId id="944"/>
            <p14:sldId id="945"/>
            <p14:sldId id="948"/>
            <p14:sldId id="949"/>
            <p14:sldId id="257"/>
            <p14:sldId id="258"/>
            <p14:sldId id="259"/>
            <p14:sldId id="260"/>
            <p14:sldId id="261"/>
            <p14:sldId id="262"/>
            <p14:sldId id="263"/>
            <p14:sldId id="264"/>
            <p14:sldId id="265"/>
            <p14:sldId id="266"/>
            <p14:sldId id="267"/>
            <p14:sldId id="268"/>
            <p14:sldId id="269"/>
            <p14:sldId id="270"/>
            <p14:sldId id="271"/>
            <p14:sldId id="936"/>
          </p14:sldIdLst>
        </p14:section>
        <p14:section name="无标题节" id="{A250D9B6-14D2-4F43-9E41-C77A8CD450AA}">
          <p14:sldIdLst>
            <p14:sldId id="55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0"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84" d="100"/>
          <a:sy n="84" d="100"/>
        </p:scale>
        <p:origin x="427" y="77"/>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tags" Target="../tags/tag13.xml"/><Relationship Id="rId2" Type="http://schemas.openxmlformats.org/officeDocument/2006/relationships/tags" Target="../tags/tag8.xml"/><Relationship Id="rId1" Type="http://schemas.openxmlformats.org/officeDocument/2006/relationships/theme" Target="../theme/theme3.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2025/4/22</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3" Type="http://schemas.openxmlformats.org/officeDocument/2006/relationships/tags" Target="../tags/tag338.xml"/><Relationship Id="rId2" Type="http://schemas.openxmlformats.org/officeDocument/2006/relationships/tags" Target="../tags/tag337.xml"/><Relationship Id="rId1" Type="http://schemas.openxmlformats.org/officeDocument/2006/relationships/tags" Target="../tags/tag336.xml"/><Relationship Id="rId5" Type="http://schemas.openxmlformats.org/officeDocument/2006/relationships/slide" Target="../slides/slide19.xml"/><Relationship Id="rId4"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tags" Target="../tags/tag346.xml"/><Relationship Id="rId2" Type="http://schemas.openxmlformats.org/officeDocument/2006/relationships/tags" Target="../tags/tag345.xml"/><Relationship Id="rId1" Type="http://schemas.openxmlformats.org/officeDocument/2006/relationships/tags" Target="../tags/tag344.xml"/><Relationship Id="rId5" Type="http://schemas.openxmlformats.org/officeDocument/2006/relationships/slide" Target="../slides/slide20.xml"/><Relationship Id="rId4"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tags" Target="../tags/tag354.xml"/><Relationship Id="rId2" Type="http://schemas.openxmlformats.org/officeDocument/2006/relationships/tags" Target="../tags/tag353.xml"/><Relationship Id="rId1" Type="http://schemas.openxmlformats.org/officeDocument/2006/relationships/tags" Target="../tags/tag352.xml"/><Relationship Id="rId5" Type="http://schemas.openxmlformats.org/officeDocument/2006/relationships/slide" Target="../slides/slide21.xml"/><Relationship Id="rId4"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tags" Target="../tags/tag361.xml"/><Relationship Id="rId2" Type="http://schemas.openxmlformats.org/officeDocument/2006/relationships/tags" Target="../tags/tag360.xml"/><Relationship Id="rId1" Type="http://schemas.openxmlformats.org/officeDocument/2006/relationships/tags" Target="../tags/tag359.xml"/><Relationship Id="rId5" Type="http://schemas.openxmlformats.org/officeDocument/2006/relationships/slide" Target="../slides/slide22.xml"/><Relationship Id="rId4"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tags" Target="../tags/tag370.xml"/><Relationship Id="rId2" Type="http://schemas.openxmlformats.org/officeDocument/2006/relationships/tags" Target="../tags/tag369.xml"/><Relationship Id="rId1" Type="http://schemas.openxmlformats.org/officeDocument/2006/relationships/tags" Target="../tags/tag368.xml"/><Relationship Id="rId5" Type="http://schemas.openxmlformats.org/officeDocument/2006/relationships/slide" Target="../slides/slide23.xml"/><Relationship Id="rId4"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tags" Target="../tags/tag379.xml"/><Relationship Id="rId2" Type="http://schemas.openxmlformats.org/officeDocument/2006/relationships/tags" Target="../tags/tag378.xml"/><Relationship Id="rId1" Type="http://schemas.openxmlformats.org/officeDocument/2006/relationships/tags" Target="../tags/tag377.xml"/><Relationship Id="rId5" Type="http://schemas.openxmlformats.org/officeDocument/2006/relationships/slide" Target="../slides/slide24.xml"/><Relationship Id="rId4"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tags" Target="../tags/tag390.xml"/><Relationship Id="rId2" Type="http://schemas.openxmlformats.org/officeDocument/2006/relationships/tags" Target="../tags/tag389.xml"/><Relationship Id="rId1" Type="http://schemas.openxmlformats.org/officeDocument/2006/relationships/tags" Target="../tags/tag388.xml"/><Relationship Id="rId5" Type="http://schemas.openxmlformats.org/officeDocument/2006/relationships/slide" Target="../slides/slide25.xml"/><Relationship Id="rId4"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tags" Target="../tags/tag396.xml"/><Relationship Id="rId2" Type="http://schemas.openxmlformats.org/officeDocument/2006/relationships/tags" Target="../tags/tag395.xml"/><Relationship Id="rId1" Type="http://schemas.openxmlformats.org/officeDocument/2006/relationships/tags" Target="../tags/tag394.xml"/><Relationship Id="rId5" Type="http://schemas.openxmlformats.org/officeDocument/2006/relationships/slide" Target="../slides/slide26.xml"/><Relationship Id="rId4"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tags" Target="../tags/tag404.xml"/><Relationship Id="rId2" Type="http://schemas.openxmlformats.org/officeDocument/2006/relationships/tags" Target="../tags/tag403.xml"/><Relationship Id="rId1" Type="http://schemas.openxmlformats.org/officeDocument/2006/relationships/tags" Target="../tags/tag402.xml"/><Relationship Id="rId5" Type="http://schemas.openxmlformats.org/officeDocument/2006/relationships/slide" Target="../slides/slide27.xml"/><Relationship Id="rId4"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tags" Target="../tags/tag411.xml"/><Relationship Id="rId2" Type="http://schemas.openxmlformats.org/officeDocument/2006/relationships/tags" Target="../tags/tag410.xml"/><Relationship Id="rId1" Type="http://schemas.openxmlformats.org/officeDocument/2006/relationships/tags" Target="../tags/tag409.xml"/><Relationship Id="rId5" Type="http://schemas.openxmlformats.org/officeDocument/2006/relationships/slide" Target="../slides/slide28.xml"/><Relationship Id="rId4"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tags" Target="../tags/tag167.xml"/><Relationship Id="rId2" Type="http://schemas.openxmlformats.org/officeDocument/2006/relationships/tags" Target="../tags/tag166.xml"/><Relationship Id="rId1" Type="http://schemas.openxmlformats.org/officeDocument/2006/relationships/tags" Target="../tags/tag165.xml"/><Relationship Id="rId5" Type="http://schemas.openxmlformats.org/officeDocument/2006/relationships/slide" Target="../slides/slide7.xml"/><Relationship Id="rId4"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tags" Target="../tags/tag419.xml"/><Relationship Id="rId2" Type="http://schemas.openxmlformats.org/officeDocument/2006/relationships/tags" Target="../tags/tag418.xml"/><Relationship Id="rId1" Type="http://schemas.openxmlformats.org/officeDocument/2006/relationships/tags" Target="../tags/tag417.xml"/><Relationship Id="rId5" Type="http://schemas.openxmlformats.org/officeDocument/2006/relationships/slide" Target="../slides/slide29.xml"/><Relationship Id="rId4"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tags" Target="../tags/tag426.xml"/><Relationship Id="rId2" Type="http://schemas.openxmlformats.org/officeDocument/2006/relationships/tags" Target="../tags/tag425.xml"/><Relationship Id="rId1" Type="http://schemas.openxmlformats.org/officeDocument/2006/relationships/tags" Target="../tags/tag424.xml"/><Relationship Id="rId5" Type="http://schemas.openxmlformats.org/officeDocument/2006/relationships/slide" Target="../slides/slide30.xml"/><Relationship Id="rId4"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tags" Target="../tags/tag192.xml"/><Relationship Id="rId5" Type="http://schemas.openxmlformats.org/officeDocument/2006/relationships/slide" Target="../slides/slide8.xml"/><Relationship Id="rId4"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tags" Target="../tags/tag228.xml"/><Relationship Id="rId2" Type="http://schemas.openxmlformats.org/officeDocument/2006/relationships/tags" Target="../tags/tag227.xml"/><Relationship Id="rId1" Type="http://schemas.openxmlformats.org/officeDocument/2006/relationships/tags" Target="../tags/tag226.xml"/><Relationship Id="rId5" Type="http://schemas.openxmlformats.org/officeDocument/2006/relationships/slide" Target="../slides/slide9.xml"/><Relationship Id="rId4"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tags" Target="../tags/tag243.xml"/><Relationship Id="rId2" Type="http://schemas.openxmlformats.org/officeDocument/2006/relationships/tags" Target="../tags/tag242.xml"/><Relationship Id="rId1" Type="http://schemas.openxmlformats.org/officeDocument/2006/relationships/tags" Target="../tags/tag241.xml"/><Relationship Id="rId5" Type="http://schemas.openxmlformats.org/officeDocument/2006/relationships/slide" Target="../slides/slide10.xml"/><Relationship Id="rId4"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tags" Target="../tags/tag256.xml"/><Relationship Id="rId2" Type="http://schemas.openxmlformats.org/officeDocument/2006/relationships/tags" Target="../tags/tag255.xml"/><Relationship Id="rId1" Type="http://schemas.openxmlformats.org/officeDocument/2006/relationships/tags" Target="../tags/tag254.xml"/><Relationship Id="rId5" Type="http://schemas.openxmlformats.org/officeDocument/2006/relationships/slide" Target="../slides/slide12.xml"/><Relationship Id="rId4"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tags" Target="../tags/tag322.xml"/><Relationship Id="rId2" Type="http://schemas.openxmlformats.org/officeDocument/2006/relationships/tags" Target="../tags/tag321.xml"/><Relationship Id="rId1" Type="http://schemas.openxmlformats.org/officeDocument/2006/relationships/tags" Target="../tags/tag320.xml"/><Relationship Id="rId5" Type="http://schemas.openxmlformats.org/officeDocument/2006/relationships/slide" Target="../slides/slide16.xml"/><Relationship Id="rId4"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tags" Target="../tags/tag327.xml"/><Relationship Id="rId2" Type="http://schemas.openxmlformats.org/officeDocument/2006/relationships/tags" Target="../tags/tag326.xml"/><Relationship Id="rId1" Type="http://schemas.openxmlformats.org/officeDocument/2006/relationships/tags" Target="../tags/tag325.xml"/><Relationship Id="rId5" Type="http://schemas.openxmlformats.org/officeDocument/2006/relationships/slide" Target="../slides/slide17.xml"/><Relationship Id="rId4"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tags" Target="../tags/tag333.xml"/><Relationship Id="rId2" Type="http://schemas.openxmlformats.org/officeDocument/2006/relationships/tags" Target="../tags/tag332.xml"/><Relationship Id="rId1" Type="http://schemas.openxmlformats.org/officeDocument/2006/relationships/tags" Target="../tags/tag331.xml"/><Relationship Id="rId5" Type="http://schemas.openxmlformats.org/officeDocument/2006/relationships/slide" Target="../slides/slide18.xml"/><Relationship Id="rId4"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1"/>
            </p:custDataLst>
          </p:nvPr>
        </p:nvSpPr>
        <p:spPr/>
      </p:sp>
      <p:sp>
        <p:nvSpPr>
          <p:cNvPr id="3" name="备注占位符 2"/>
          <p:cNvSpPr txBox="1">
            <a:spLocks noGrp="1"/>
          </p:cNvSpPr>
          <p:nvPr>
            <p:ph type="body" idx="1"/>
            <p:custDataLst>
              <p:tags r:id="rId2"/>
            </p:custDataLst>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幻灯片图像占位符 1"/>
          <p:cNvSpPr>
            <a:spLocks noGrp="1" noRot="1" noChangeAspect="1" noTextEdit="1"/>
          </p:cNvSpPr>
          <p:nvPr>
            <p:ph type="sldImg"/>
            <p:custDataLst>
              <p:tags r:id="rId1"/>
            </p:custDataLst>
          </p:nvPr>
        </p:nvSpPr>
        <p:spPr>
          <a:xfrm>
            <a:off x="409575" y="754063"/>
            <a:ext cx="5854700" cy="3294062"/>
          </a:xfrm>
        </p:spPr>
      </p:sp>
      <p:sp>
        <p:nvSpPr>
          <p:cNvPr id="36866" name="备注占位符 2"/>
          <p:cNvSpPr txBox="1">
            <a:spLocks noGrp="1"/>
          </p:cNvSpPr>
          <p:nvPr>
            <p:ph type="body" idx="1"/>
            <p:custDataLst>
              <p:tags r:id="rId2"/>
            </p:custDataLst>
          </p:nvPr>
        </p:nvSpPr>
        <p:spPr/>
        <p:txBody>
          <a:bodyPr wrap="square" lIns="91440" tIns="45720" rIns="91440" bIns="45720" anchor="t" anchorCtr="0"/>
          <a:lstStyle/>
          <a:p>
            <a:pPr lvl="0"/>
            <a:endParaRPr lang="zh-CN" altLang="en-US"/>
          </a:p>
        </p:txBody>
      </p:sp>
      <p:sp>
        <p:nvSpPr>
          <p:cNvPr id="36867" name="灯片编号占位符 3"/>
          <p:cNvSpPr txBox="1">
            <a:spLocks noGrp="1"/>
          </p:cNvSpPr>
          <p:nvPr>
            <p:ph type="sldNum" sz="quarter" idx="10"/>
            <p:custDataLst>
              <p:tags r:id="rId3"/>
            </p:custDataLst>
          </p:nvPr>
        </p:nvSpPr>
        <p:spPr>
          <a:xfrm>
            <a:off x="3884613" y="8685213"/>
            <a:ext cx="2971800" cy="457200"/>
          </a:xfrm>
          <a:prstGeom prst="rect">
            <a:avLst/>
          </a:prstGeom>
          <a:noFill/>
          <a:ln w="9525">
            <a:noFill/>
          </a:ln>
        </p:spPr>
        <p:txBody>
          <a:bodyPr vert="horz" wrap="square" lIns="91440" tIns="45720" rIns="91440" bIns="45720" anchor="b" anchorCtr="0"/>
          <a:lstStyle/>
          <a:p>
            <a:pPr lvl="0" indent="0" algn="r"/>
            <a:fld id="{9A0DB2DC-4C9A-4742-B13C-FB6460FD3503}" type="slidenum">
              <a:rPr lang="en-US" altLang="zh-CN" sz="1200">
                <a:latin typeface="Arial" panose="020B0604020202020204" pitchFamily="34" charset="0"/>
              </a:rPr>
              <a:t>7</a:t>
            </a:fld>
            <a:endParaRPr lang="en-US" altLang="zh-CN" sz="1200">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幻灯片图像占位符 1"/>
          <p:cNvSpPr>
            <a:spLocks noGrp="1" noRot="1" noChangeAspect="1" noTextEdit="1"/>
          </p:cNvSpPr>
          <p:nvPr>
            <p:ph type="sldImg"/>
            <p:custDataLst>
              <p:tags r:id="rId1"/>
            </p:custDataLst>
          </p:nvPr>
        </p:nvSpPr>
        <p:spPr>
          <a:xfrm>
            <a:off x="409575" y="754063"/>
            <a:ext cx="5854700" cy="3294062"/>
          </a:xfrm>
        </p:spPr>
      </p:sp>
      <p:sp>
        <p:nvSpPr>
          <p:cNvPr id="38914" name="备注占位符 2"/>
          <p:cNvSpPr txBox="1">
            <a:spLocks noGrp="1"/>
          </p:cNvSpPr>
          <p:nvPr>
            <p:ph type="body" idx="1"/>
            <p:custDataLst>
              <p:tags r:id="rId2"/>
            </p:custDataLst>
          </p:nvPr>
        </p:nvSpPr>
        <p:spPr/>
        <p:txBody>
          <a:bodyPr wrap="square" lIns="91440" tIns="45720" rIns="91440" bIns="45720" anchor="t" anchorCtr="0"/>
          <a:lstStyle/>
          <a:p>
            <a:pPr lvl="0"/>
            <a:endParaRPr lang="zh-CN" altLang="en-US"/>
          </a:p>
        </p:txBody>
      </p:sp>
      <p:sp>
        <p:nvSpPr>
          <p:cNvPr id="38915" name="灯片编号占位符 3"/>
          <p:cNvSpPr txBox="1">
            <a:spLocks noGrp="1"/>
          </p:cNvSpPr>
          <p:nvPr>
            <p:ph type="sldNum" sz="quarter" idx="10"/>
            <p:custDataLst>
              <p:tags r:id="rId3"/>
            </p:custDataLst>
          </p:nvPr>
        </p:nvSpPr>
        <p:spPr>
          <a:xfrm>
            <a:off x="3884613" y="8685213"/>
            <a:ext cx="2971800" cy="457200"/>
          </a:xfrm>
          <a:prstGeom prst="rect">
            <a:avLst/>
          </a:prstGeom>
          <a:noFill/>
          <a:ln w="9525">
            <a:noFill/>
          </a:ln>
        </p:spPr>
        <p:txBody>
          <a:bodyPr vert="horz" wrap="square" lIns="91440" tIns="45720" rIns="91440" bIns="45720" anchor="b" anchorCtr="0"/>
          <a:lstStyle/>
          <a:p>
            <a:pPr lvl="0" indent="0" algn="r"/>
            <a:fld id="{9A0DB2DC-4C9A-4742-B13C-FB6460FD3503}" type="slidenum">
              <a:rPr lang="en-US" altLang="zh-CN" sz="1200">
                <a:latin typeface="Arial" panose="020B0604020202020204" pitchFamily="34" charset="0"/>
              </a:rPr>
              <a:t>8</a:t>
            </a:fld>
            <a:endParaRPr lang="en-US" altLang="zh-CN" sz="120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幻灯片图像占位符 1"/>
          <p:cNvSpPr>
            <a:spLocks noGrp="1" noRot="1" noChangeAspect="1" noTextEdit="1"/>
          </p:cNvSpPr>
          <p:nvPr>
            <p:ph type="sldImg"/>
            <p:custDataLst>
              <p:tags r:id="rId1"/>
            </p:custDataLst>
          </p:nvPr>
        </p:nvSpPr>
        <p:spPr>
          <a:xfrm>
            <a:off x="409575" y="754063"/>
            <a:ext cx="5854700" cy="3294062"/>
          </a:xfrm>
        </p:spPr>
      </p:sp>
      <p:sp>
        <p:nvSpPr>
          <p:cNvPr id="40962" name="备注占位符 2"/>
          <p:cNvSpPr txBox="1">
            <a:spLocks noGrp="1"/>
          </p:cNvSpPr>
          <p:nvPr>
            <p:ph type="body" idx="1"/>
            <p:custDataLst>
              <p:tags r:id="rId2"/>
            </p:custDataLst>
          </p:nvPr>
        </p:nvSpPr>
        <p:spPr/>
        <p:txBody>
          <a:bodyPr wrap="square" lIns="91440" tIns="45720" rIns="91440" bIns="45720" anchor="t" anchorCtr="0"/>
          <a:lstStyle/>
          <a:p>
            <a:pPr lvl="0"/>
            <a:endParaRPr lang="zh-CN" altLang="en-US"/>
          </a:p>
        </p:txBody>
      </p:sp>
      <p:sp>
        <p:nvSpPr>
          <p:cNvPr id="40963" name="灯片编号占位符 3"/>
          <p:cNvSpPr txBox="1">
            <a:spLocks noGrp="1"/>
          </p:cNvSpPr>
          <p:nvPr>
            <p:ph type="sldNum" sz="quarter" idx="10"/>
            <p:custDataLst>
              <p:tags r:id="rId3"/>
            </p:custDataLst>
          </p:nvPr>
        </p:nvSpPr>
        <p:spPr>
          <a:xfrm>
            <a:off x="3884613" y="8685213"/>
            <a:ext cx="2971800" cy="457200"/>
          </a:xfrm>
          <a:prstGeom prst="rect">
            <a:avLst/>
          </a:prstGeom>
          <a:noFill/>
          <a:ln w="9525">
            <a:noFill/>
          </a:ln>
        </p:spPr>
        <p:txBody>
          <a:bodyPr vert="horz" wrap="square" lIns="91440" tIns="45720" rIns="91440" bIns="45720" anchor="b" anchorCtr="0"/>
          <a:lstStyle/>
          <a:p>
            <a:pPr lvl="0" indent="0" algn="r"/>
            <a:fld id="{9A0DB2DC-4C9A-4742-B13C-FB6460FD3503}" type="slidenum">
              <a:rPr lang="en-US" altLang="zh-CN" sz="1200">
                <a:latin typeface="Arial" panose="020B0604020202020204" pitchFamily="34" charset="0"/>
              </a:rPr>
              <a:t>9</a:t>
            </a:fld>
            <a:endParaRPr lang="en-US" altLang="zh-CN" sz="1200">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幻灯片图像占位符 1"/>
          <p:cNvSpPr>
            <a:spLocks noGrp="1" noRot="1" noChangeAspect="1" noTextEdit="1"/>
          </p:cNvSpPr>
          <p:nvPr>
            <p:ph type="sldImg"/>
            <p:custDataLst>
              <p:tags r:id="rId1"/>
            </p:custDataLst>
          </p:nvPr>
        </p:nvSpPr>
        <p:spPr>
          <a:xfrm>
            <a:off x="409575" y="754063"/>
            <a:ext cx="5854700" cy="3294062"/>
          </a:xfrm>
        </p:spPr>
      </p:sp>
      <p:sp>
        <p:nvSpPr>
          <p:cNvPr id="43010" name="备注占位符 2"/>
          <p:cNvSpPr txBox="1">
            <a:spLocks noGrp="1"/>
          </p:cNvSpPr>
          <p:nvPr>
            <p:ph type="body" idx="1"/>
            <p:custDataLst>
              <p:tags r:id="rId2"/>
            </p:custDataLst>
          </p:nvPr>
        </p:nvSpPr>
        <p:spPr/>
        <p:txBody>
          <a:bodyPr wrap="square" lIns="91440" tIns="45720" rIns="91440" bIns="45720" anchor="t" anchorCtr="0"/>
          <a:lstStyle/>
          <a:p>
            <a:pPr lvl="0"/>
            <a:endParaRPr lang="zh-CN" altLang="en-US"/>
          </a:p>
        </p:txBody>
      </p:sp>
      <p:sp>
        <p:nvSpPr>
          <p:cNvPr id="43011" name="灯片编号占位符 3"/>
          <p:cNvSpPr txBox="1">
            <a:spLocks noGrp="1"/>
          </p:cNvSpPr>
          <p:nvPr>
            <p:ph type="sldNum" sz="quarter" idx="10"/>
            <p:custDataLst>
              <p:tags r:id="rId3"/>
            </p:custDataLst>
          </p:nvPr>
        </p:nvSpPr>
        <p:spPr>
          <a:xfrm>
            <a:off x="3884613" y="8685213"/>
            <a:ext cx="2971800" cy="457200"/>
          </a:xfrm>
          <a:prstGeom prst="rect">
            <a:avLst/>
          </a:prstGeom>
          <a:noFill/>
          <a:ln w="9525">
            <a:noFill/>
          </a:ln>
        </p:spPr>
        <p:txBody>
          <a:bodyPr vert="horz" wrap="square" lIns="91440" tIns="45720" rIns="91440" bIns="45720" anchor="b" anchorCtr="0"/>
          <a:lstStyle/>
          <a:p>
            <a:pPr lvl="0" indent="0" algn="r"/>
            <a:fld id="{9A0DB2DC-4C9A-4742-B13C-FB6460FD3503}" type="slidenum">
              <a:rPr lang="en-US" altLang="zh-CN" sz="1200">
                <a:latin typeface="Arial" panose="020B0604020202020204" pitchFamily="34" charset="0"/>
              </a:rPr>
              <a:t>10</a:t>
            </a:fld>
            <a:endParaRPr lang="en-US" altLang="zh-CN" sz="120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幻灯片图像占位符 1"/>
          <p:cNvSpPr>
            <a:spLocks noGrp="1" noRot="1" noChangeAspect="1" noTextEdit="1"/>
          </p:cNvSpPr>
          <p:nvPr>
            <p:ph type="sldImg"/>
            <p:custDataLst>
              <p:tags r:id="rId1"/>
            </p:custDataLst>
          </p:nvPr>
        </p:nvSpPr>
        <p:spPr>
          <a:xfrm>
            <a:off x="409575" y="754063"/>
            <a:ext cx="5854700" cy="3294062"/>
          </a:xfrm>
        </p:spPr>
      </p:sp>
      <p:sp>
        <p:nvSpPr>
          <p:cNvPr id="46082" name="备注占位符 2"/>
          <p:cNvSpPr txBox="1">
            <a:spLocks noGrp="1"/>
          </p:cNvSpPr>
          <p:nvPr>
            <p:ph type="body" idx="1"/>
            <p:custDataLst>
              <p:tags r:id="rId2"/>
            </p:custDataLst>
          </p:nvPr>
        </p:nvSpPr>
        <p:spPr/>
        <p:txBody>
          <a:bodyPr wrap="square" lIns="91440" tIns="45720" rIns="91440" bIns="45720" anchor="t" anchorCtr="0"/>
          <a:lstStyle/>
          <a:p>
            <a:pPr lvl="0"/>
            <a:endParaRPr lang="zh-CN" altLang="en-US"/>
          </a:p>
        </p:txBody>
      </p:sp>
      <p:sp>
        <p:nvSpPr>
          <p:cNvPr id="46083" name="灯片编号占位符 3"/>
          <p:cNvSpPr txBox="1">
            <a:spLocks noGrp="1"/>
          </p:cNvSpPr>
          <p:nvPr>
            <p:ph type="sldNum" sz="quarter" idx="10"/>
            <p:custDataLst>
              <p:tags r:id="rId3"/>
            </p:custDataLst>
          </p:nvPr>
        </p:nvSpPr>
        <p:spPr>
          <a:xfrm>
            <a:off x="3884613" y="8685213"/>
            <a:ext cx="2971800" cy="457200"/>
          </a:xfrm>
          <a:prstGeom prst="rect">
            <a:avLst/>
          </a:prstGeom>
          <a:noFill/>
          <a:ln w="9525">
            <a:noFill/>
          </a:ln>
        </p:spPr>
        <p:txBody>
          <a:bodyPr vert="horz" wrap="square" lIns="91440" tIns="45720" rIns="91440" bIns="45720" anchor="b" anchorCtr="0"/>
          <a:lstStyle/>
          <a:p>
            <a:pPr lvl="0" indent="0" algn="r"/>
            <a:fld id="{9A0DB2DC-4C9A-4742-B13C-FB6460FD3503}" type="slidenum">
              <a:rPr lang="en-US" altLang="zh-CN" sz="1200">
                <a:latin typeface="Arial" panose="020B0604020202020204" pitchFamily="34" charset="0"/>
              </a:rPr>
              <a:t>12</a:t>
            </a:fld>
            <a:endParaRPr lang="en-US" altLang="zh-CN" sz="120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file:///D:\qq&#25991;&#20214;\712321467\Image\C2C\Image2\%7b75232B38-A165-1FB7-499C-2E1C792CACB5%7d.png" TargetMode="External"/><Relationship Id="rId3" Type="http://schemas.openxmlformats.org/officeDocument/2006/relationships/tags" Target="../tags/tag2.xml"/><Relationship Id="rId7" Type="http://schemas.openxmlformats.org/officeDocument/2006/relationships/image" Target="../media/image2.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4.xml"/><Relationship Id="rId4"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image" Target="file:///D:\qq&#25991;&#20214;\712321467\Image\C2C\Image2\%7b75232B38-A165-1FB7-499C-2E1C792CACB5%7d.png" TargetMode="External"/><Relationship Id="rId3" Type="http://schemas.openxmlformats.org/officeDocument/2006/relationships/tags" Target="../tags/tag5.xml"/><Relationship Id="rId7"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tags" Target="../tags/tag7.xml"/><Relationship Id="rId4" Type="http://schemas.openxmlformats.org/officeDocument/2006/relationships/tags" Target="../tags/tag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tretch>
            <a:fillRect/>
          </a:stretch>
        </a:blip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4"/>
            </p:custDataLst>
          </p:nvPr>
        </p:nvPicPr>
        <p:blipFill>
          <a:blip r:embed="rId7" r:link="rId8"/>
          <a:stretch>
            <a:fillRect/>
          </a:stretch>
        </p:blipFill>
        <p:spPr>
          <a:xfrm>
            <a:off x="838200" y="365125"/>
            <a:ext cx="9525" cy="9525"/>
          </a:xfrm>
          <a:prstGeom prst="rect">
            <a:avLst/>
          </a:prstGeom>
          <a:noFill/>
          <a:ln>
            <a:noFill/>
            <a:miter lim="800000"/>
          </a:ln>
        </p:spPr>
      </p:pic>
      <p:pic>
        <p:nvPicPr>
          <p:cNvPr id="3" name="图片 1073743875" descr="学科网 zxxk.com"/>
          <p:cNvPicPr>
            <a:picLocks noChangeAspect="1"/>
          </p:cNvPicPr>
          <p:nvPr>
            <p:custDataLst>
              <p:tags r:id="rId5"/>
            </p:custDataLst>
          </p:nvPr>
        </p:nvPicPr>
        <p:blipFill>
          <a:blip r:embed="rId7" r:link="rId8"/>
          <a:stretch>
            <a:fillRect/>
          </a:stretch>
        </p:blipFill>
        <p:spPr>
          <a:xfrm>
            <a:off x="838200" y="365125"/>
            <a:ext cx="9525" cy="9525"/>
          </a:xfrm>
          <a:prstGeom prst="rect">
            <a:avLst/>
          </a:prstGeom>
          <a:noFill/>
          <a:ln>
            <a:noFill/>
            <a:miter lim="800000"/>
          </a:ln>
        </p:spPr>
      </p:pic>
    </p:spTree>
    <p:custDataLst>
      <p:tags r:id="rId3"/>
    </p:custDataLst>
  </p:cSld>
  <p:clrMap bg1="lt1" tx1="dk1" bg2="lt2" tx2="dk2" accent1="accent1" accent2="accent2" accent3="accent3" accent4="accent4" accent5="accent5" accent6="accent6" hlink="hlink" folHlink="folHlink"/>
  <p:sldLayoutIdLst>
    <p:sldLayoutId id="2147483649" r:id="rId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tretch>
            <a:fillRect/>
          </a:stretch>
        </a:blip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4"/>
            </p:custDataLst>
          </p:nvPr>
        </p:nvPicPr>
        <p:blipFill>
          <a:blip r:embed="rId7" r:link="rId8"/>
          <a:stretch>
            <a:fillRect/>
          </a:stretch>
        </p:blipFill>
        <p:spPr>
          <a:xfrm>
            <a:off x="838200" y="365125"/>
            <a:ext cx="9525" cy="9525"/>
          </a:xfrm>
          <a:prstGeom prst="rect">
            <a:avLst/>
          </a:prstGeom>
          <a:noFill/>
          <a:ln>
            <a:noFill/>
            <a:miter lim="800000"/>
          </a:ln>
        </p:spPr>
      </p:pic>
      <p:pic>
        <p:nvPicPr>
          <p:cNvPr id="3" name="图片 1073743875" descr="学科网 zxxk.com"/>
          <p:cNvPicPr>
            <a:picLocks noChangeAspect="1"/>
          </p:cNvPicPr>
          <p:nvPr>
            <p:custDataLst>
              <p:tags r:id="rId5"/>
            </p:custDataLst>
          </p:nvPr>
        </p:nvPicPr>
        <p:blipFill>
          <a:blip r:embed="rId7" r:link="rId8"/>
          <a:stretch>
            <a:fillRect/>
          </a:stretch>
        </p:blipFill>
        <p:spPr>
          <a:xfrm>
            <a:off x="838200" y="365125"/>
            <a:ext cx="9525" cy="9525"/>
          </a:xfrm>
          <a:prstGeom prst="rect">
            <a:avLst/>
          </a:prstGeom>
          <a:noFill/>
          <a:ln>
            <a:noFill/>
            <a:miter lim="800000"/>
          </a:ln>
        </p:spPr>
      </p:pic>
    </p:spTree>
    <p:custDataLst>
      <p:tags r:id="rId3"/>
    </p:custDataLst>
  </p:cSld>
  <p:clrMap bg1="lt1" tx1="dk1" bg2="lt2" tx2="dk2" accent1="accent1" accent2="accent2" accent3="accent3" accent4="accent4" accent5="accent5" accent6="accent6" hlink="hlink" folHlink="folHlink"/>
  <p:sldLayoutIdLst>
    <p:sldLayoutId id="2147483651" r:id="rId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3.jpeg"/><Relationship Id="rId3" Type="http://schemas.openxmlformats.org/officeDocument/2006/relationships/tags" Target="../tags/tag16.xml"/><Relationship Id="rId7" Type="http://schemas.openxmlformats.org/officeDocument/2006/relationships/tags" Target="../tags/tag20.xml"/><Relationship Id="rId12" Type="http://schemas.openxmlformats.org/officeDocument/2006/relationships/audio" Target="../media/audio1.wav"/><Relationship Id="rId2" Type="http://schemas.openxmlformats.org/officeDocument/2006/relationships/tags" Target="../tags/tag15.xml"/><Relationship Id="rId16" Type="http://schemas.openxmlformats.org/officeDocument/2006/relationships/image" Target="../media/image6.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notesSlide" Target="../notesSlides/notesSlide1.xml"/><Relationship Id="rId5" Type="http://schemas.openxmlformats.org/officeDocument/2006/relationships/tags" Target="../tags/tag18.xml"/><Relationship Id="rId15" Type="http://schemas.openxmlformats.org/officeDocument/2006/relationships/image" Target="../media/image5.png"/><Relationship Id="rId10" Type="http://schemas.openxmlformats.org/officeDocument/2006/relationships/slideLayout" Target="../slideLayouts/slideLayout2.xml"/><Relationship Id="rId4" Type="http://schemas.openxmlformats.org/officeDocument/2006/relationships/tags" Target="../tags/tag17.xml"/><Relationship Id="rId9" Type="http://schemas.openxmlformats.org/officeDocument/2006/relationships/tags" Target="../tags/tag22.xml"/><Relationship Id="rId1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tags" Target="../tags/tag236.xml"/><Relationship Id="rId13" Type="http://schemas.openxmlformats.org/officeDocument/2006/relationships/slideLayout" Target="../slideLayouts/slideLayout2.xml"/><Relationship Id="rId3" Type="http://schemas.openxmlformats.org/officeDocument/2006/relationships/tags" Target="../tags/tag231.xml"/><Relationship Id="rId7" Type="http://schemas.openxmlformats.org/officeDocument/2006/relationships/tags" Target="../tags/tag235.xml"/><Relationship Id="rId12" Type="http://schemas.openxmlformats.org/officeDocument/2006/relationships/tags" Target="../tags/tag240.xml"/><Relationship Id="rId2" Type="http://schemas.openxmlformats.org/officeDocument/2006/relationships/tags" Target="../tags/tag230.xml"/><Relationship Id="rId1" Type="http://schemas.openxmlformats.org/officeDocument/2006/relationships/tags" Target="../tags/tag229.xml"/><Relationship Id="rId6" Type="http://schemas.openxmlformats.org/officeDocument/2006/relationships/tags" Target="../tags/tag234.xml"/><Relationship Id="rId11" Type="http://schemas.openxmlformats.org/officeDocument/2006/relationships/tags" Target="../tags/tag239.xml"/><Relationship Id="rId5" Type="http://schemas.openxmlformats.org/officeDocument/2006/relationships/tags" Target="../tags/tag233.xml"/><Relationship Id="rId15" Type="http://schemas.openxmlformats.org/officeDocument/2006/relationships/image" Target="../media/image21.jpeg"/><Relationship Id="rId10" Type="http://schemas.openxmlformats.org/officeDocument/2006/relationships/tags" Target="../tags/tag238.xml"/><Relationship Id="rId4" Type="http://schemas.openxmlformats.org/officeDocument/2006/relationships/tags" Target="../tags/tag232.xml"/><Relationship Id="rId9" Type="http://schemas.openxmlformats.org/officeDocument/2006/relationships/tags" Target="../tags/tag237.xml"/><Relationship Id="rId14"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3" Type="http://schemas.openxmlformats.org/officeDocument/2006/relationships/tags" Target="../tags/tag246.xml"/><Relationship Id="rId7" Type="http://schemas.openxmlformats.org/officeDocument/2006/relationships/image" Target="../media/image22.jpeg"/><Relationship Id="rId2" Type="http://schemas.openxmlformats.org/officeDocument/2006/relationships/tags" Target="../tags/tag245.xml"/><Relationship Id="rId1" Type="http://schemas.openxmlformats.org/officeDocument/2006/relationships/tags" Target="../tags/tag244.xml"/><Relationship Id="rId6" Type="http://schemas.openxmlformats.org/officeDocument/2006/relationships/slideLayout" Target="../slideLayouts/slideLayout2.xml"/><Relationship Id="rId5" Type="http://schemas.openxmlformats.org/officeDocument/2006/relationships/tags" Target="../tags/tag248.xml"/><Relationship Id="rId4" Type="http://schemas.openxmlformats.org/officeDocument/2006/relationships/tags" Target="../tags/tag247.xml"/></Relationships>
</file>

<file path=ppt/slides/_rels/slide12.xml.rels><?xml version="1.0" encoding="UTF-8" standalone="yes"?>
<Relationships xmlns="http://schemas.openxmlformats.org/package/2006/relationships"><Relationship Id="rId8" Type="http://schemas.openxmlformats.org/officeDocument/2006/relationships/hyperlink" Target="196.swf" TargetMode="External"/><Relationship Id="rId3" Type="http://schemas.openxmlformats.org/officeDocument/2006/relationships/tags" Target="../tags/tag251.xml"/><Relationship Id="rId7" Type="http://schemas.openxmlformats.org/officeDocument/2006/relationships/notesSlide" Target="../notesSlides/notesSlide6.xml"/><Relationship Id="rId2" Type="http://schemas.openxmlformats.org/officeDocument/2006/relationships/tags" Target="../tags/tag250.xml"/><Relationship Id="rId1" Type="http://schemas.openxmlformats.org/officeDocument/2006/relationships/tags" Target="../tags/tag249.xml"/><Relationship Id="rId6" Type="http://schemas.openxmlformats.org/officeDocument/2006/relationships/slideLayout" Target="../slideLayouts/slideLayout2.xml"/><Relationship Id="rId5" Type="http://schemas.openxmlformats.org/officeDocument/2006/relationships/tags" Target="../tags/tag253.xml"/><Relationship Id="rId4" Type="http://schemas.openxmlformats.org/officeDocument/2006/relationships/tags" Target="../tags/tag252.xml"/><Relationship Id="rId9"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tags" Target="../tags/tag259.xml"/><Relationship Id="rId2" Type="http://schemas.openxmlformats.org/officeDocument/2006/relationships/tags" Target="../tags/tag258.xml"/><Relationship Id="rId1" Type="http://schemas.openxmlformats.org/officeDocument/2006/relationships/tags" Target="../tags/tag257.xml"/><Relationship Id="rId5" Type="http://schemas.openxmlformats.org/officeDocument/2006/relationships/slideLayout" Target="../slideLayouts/slideLayout2.xml"/><Relationship Id="rId4" Type="http://schemas.openxmlformats.org/officeDocument/2006/relationships/tags" Target="../tags/tag260.xml"/></Relationships>
</file>

<file path=ppt/slides/_rels/slide14.xml.rels><?xml version="1.0" encoding="UTF-8" standalone="yes"?>
<Relationships xmlns="http://schemas.openxmlformats.org/package/2006/relationships"><Relationship Id="rId13" Type="http://schemas.openxmlformats.org/officeDocument/2006/relationships/tags" Target="../tags/tag273.xml"/><Relationship Id="rId18" Type="http://schemas.openxmlformats.org/officeDocument/2006/relationships/tags" Target="../tags/tag278.xml"/><Relationship Id="rId26" Type="http://schemas.openxmlformats.org/officeDocument/2006/relationships/tags" Target="../tags/tag286.xml"/><Relationship Id="rId39" Type="http://schemas.openxmlformats.org/officeDocument/2006/relationships/tags" Target="../tags/tag299.xml"/><Relationship Id="rId21" Type="http://schemas.openxmlformats.org/officeDocument/2006/relationships/tags" Target="../tags/tag281.xml"/><Relationship Id="rId34" Type="http://schemas.openxmlformats.org/officeDocument/2006/relationships/tags" Target="../tags/tag294.xml"/><Relationship Id="rId42" Type="http://schemas.openxmlformats.org/officeDocument/2006/relationships/tags" Target="../tags/tag302.xml"/><Relationship Id="rId47" Type="http://schemas.openxmlformats.org/officeDocument/2006/relationships/image" Target="../media/image25.jpeg"/><Relationship Id="rId7" Type="http://schemas.openxmlformats.org/officeDocument/2006/relationships/tags" Target="../tags/tag267.xml"/><Relationship Id="rId2" Type="http://schemas.openxmlformats.org/officeDocument/2006/relationships/tags" Target="../tags/tag262.xml"/><Relationship Id="rId16" Type="http://schemas.openxmlformats.org/officeDocument/2006/relationships/tags" Target="../tags/tag276.xml"/><Relationship Id="rId29" Type="http://schemas.openxmlformats.org/officeDocument/2006/relationships/tags" Target="../tags/tag289.xml"/><Relationship Id="rId1" Type="http://schemas.openxmlformats.org/officeDocument/2006/relationships/tags" Target="../tags/tag261.xml"/><Relationship Id="rId6" Type="http://schemas.openxmlformats.org/officeDocument/2006/relationships/tags" Target="../tags/tag266.xml"/><Relationship Id="rId11" Type="http://schemas.openxmlformats.org/officeDocument/2006/relationships/tags" Target="../tags/tag271.xml"/><Relationship Id="rId24" Type="http://schemas.openxmlformats.org/officeDocument/2006/relationships/tags" Target="../tags/tag284.xml"/><Relationship Id="rId32" Type="http://schemas.openxmlformats.org/officeDocument/2006/relationships/tags" Target="../tags/tag292.xml"/><Relationship Id="rId37" Type="http://schemas.openxmlformats.org/officeDocument/2006/relationships/tags" Target="../tags/tag297.xml"/><Relationship Id="rId40" Type="http://schemas.openxmlformats.org/officeDocument/2006/relationships/tags" Target="../tags/tag300.xml"/><Relationship Id="rId45" Type="http://schemas.openxmlformats.org/officeDocument/2006/relationships/slideLayout" Target="../slideLayouts/slideLayout2.xml"/><Relationship Id="rId5" Type="http://schemas.openxmlformats.org/officeDocument/2006/relationships/tags" Target="../tags/tag265.xml"/><Relationship Id="rId15" Type="http://schemas.openxmlformats.org/officeDocument/2006/relationships/tags" Target="../tags/tag275.xml"/><Relationship Id="rId23" Type="http://schemas.openxmlformats.org/officeDocument/2006/relationships/tags" Target="../tags/tag283.xml"/><Relationship Id="rId28" Type="http://schemas.openxmlformats.org/officeDocument/2006/relationships/tags" Target="../tags/tag288.xml"/><Relationship Id="rId36" Type="http://schemas.openxmlformats.org/officeDocument/2006/relationships/tags" Target="../tags/tag296.xml"/><Relationship Id="rId10" Type="http://schemas.openxmlformats.org/officeDocument/2006/relationships/tags" Target="../tags/tag270.xml"/><Relationship Id="rId19" Type="http://schemas.openxmlformats.org/officeDocument/2006/relationships/tags" Target="../tags/tag279.xml"/><Relationship Id="rId31" Type="http://schemas.openxmlformats.org/officeDocument/2006/relationships/tags" Target="../tags/tag291.xml"/><Relationship Id="rId44" Type="http://schemas.openxmlformats.org/officeDocument/2006/relationships/tags" Target="../tags/tag304.xml"/><Relationship Id="rId4" Type="http://schemas.openxmlformats.org/officeDocument/2006/relationships/tags" Target="../tags/tag264.xml"/><Relationship Id="rId9" Type="http://schemas.openxmlformats.org/officeDocument/2006/relationships/tags" Target="../tags/tag269.xml"/><Relationship Id="rId14" Type="http://schemas.openxmlformats.org/officeDocument/2006/relationships/tags" Target="../tags/tag274.xml"/><Relationship Id="rId22" Type="http://schemas.openxmlformats.org/officeDocument/2006/relationships/tags" Target="../tags/tag282.xml"/><Relationship Id="rId27" Type="http://schemas.openxmlformats.org/officeDocument/2006/relationships/tags" Target="../tags/tag287.xml"/><Relationship Id="rId30" Type="http://schemas.openxmlformats.org/officeDocument/2006/relationships/tags" Target="../tags/tag290.xml"/><Relationship Id="rId35" Type="http://schemas.openxmlformats.org/officeDocument/2006/relationships/tags" Target="../tags/tag295.xml"/><Relationship Id="rId43" Type="http://schemas.openxmlformats.org/officeDocument/2006/relationships/tags" Target="../tags/tag303.xml"/><Relationship Id="rId48" Type="http://schemas.openxmlformats.org/officeDocument/2006/relationships/image" Target="../media/image26.png"/><Relationship Id="rId8" Type="http://schemas.openxmlformats.org/officeDocument/2006/relationships/tags" Target="../tags/tag268.xml"/><Relationship Id="rId3" Type="http://schemas.openxmlformats.org/officeDocument/2006/relationships/tags" Target="../tags/tag263.xml"/><Relationship Id="rId12" Type="http://schemas.openxmlformats.org/officeDocument/2006/relationships/tags" Target="../tags/tag272.xml"/><Relationship Id="rId17" Type="http://schemas.openxmlformats.org/officeDocument/2006/relationships/tags" Target="../tags/tag277.xml"/><Relationship Id="rId25" Type="http://schemas.openxmlformats.org/officeDocument/2006/relationships/tags" Target="../tags/tag285.xml"/><Relationship Id="rId33" Type="http://schemas.openxmlformats.org/officeDocument/2006/relationships/tags" Target="../tags/tag293.xml"/><Relationship Id="rId38" Type="http://schemas.openxmlformats.org/officeDocument/2006/relationships/tags" Target="../tags/tag298.xml"/><Relationship Id="rId46" Type="http://schemas.openxmlformats.org/officeDocument/2006/relationships/image" Target="../media/image24.jpeg"/><Relationship Id="rId20" Type="http://schemas.openxmlformats.org/officeDocument/2006/relationships/tags" Target="../tags/tag280.xml"/><Relationship Id="rId41" Type="http://schemas.openxmlformats.org/officeDocument/2006/relationships/tags" Target="../tags/tag301.xml"/></Relationships>
</file>

<file path=ppt/slides/_rels/slide15.xml.rels><?xml version="1.0" encoding="UTF-8" standalone="yes"?>
<Relationships xmlns="http://schemas.openxmlformats.org/package/2006/relationships"><Relationship Id="rId3" Type="http://schemas.openxmlformats.org/officeDocument/2006/relationships/tags" Target="../tags/tag307.xml"/><Relationship Id="rId2" Type="http://schemas.openxmlformats.org/officeDocument/2006/relationships/tags" Target="../tags/tag306.xml"/><Relationship Id="rId1" Type="http://schemas.openxmlformats.org/officeDocument/2006/relationships/tags" Target="../tags/tag305.xml"/><Relationship Id="rId5" Type="http://schemas.openxmlformats.org/officeDocument/2006/relationships/slideLayout" Target="../slideLayouts/slideLayout2.xml"/><Relationship Id="rId4" Type="http://schemas.openxmlformats.org/officeDocument/2006/relationships/tags" Target="../tags/tag308.xml"/></Relationships>
</file>

<file path=ppt/slides/_rels/slide16.xml.rels><?xml version="1.0" encoding="UTF-8" standalone="yes"?>
<Relationships xmlns="http://schemas.openxmlformats.org/package/2006/relationships"><Relationship Id="rId8" Type="http://schemas.openxmlformats.org/officeDocument/2006/relationships/tags" Target="../tags/tag316.xml"/><Relationship Id="rId13" Type="http://schemas.openxmlformats.org/officeDocument/2006/relationships/notesSlide" Target="../notesSlides/notesSlide7.xml"/><Relationship Id="rId3" Type="http://schemas.openxmlformats.org/officeDocument/2006/relationships/tags" Target="../tags/tag311.xml"/><Relationship Id="rId7" Type="http://schemas.openxmlformats.org/officeDocument/2006/relationships/tags" Target="../tags/tag315.xml"/><Relationship Id="rId12" Type="http://schemas.openxmlformats.org/officeDocument/2006/relationships/slideLayout" Target="../slideLayouts/slideLayout2.xml"/><Relationship Id="rId17" Type="http://schemas.openxmlformats.org/officeDocument/2006/relationships/image" Target="../media/image30.jpeg"/><Relationship Id="rId2" Type="http://schemas.openxmlformats.org/officeDocument/2006/relationships/tags" Target="../tags/tag310.xml"/><Relationship Id="rId16" Type="http://schemas.openxmlformats.org/officeDocument/2006/relationships/image" Target="../media/image29.jpeg"/><Relationship Id="rId1" Type="http://schemas.openxmlformats.org/officeDocument/2006/relationships/tags" Target="../tags/tag309.xml"/><Relationship Id="rId6" Type="http://schemas.openxmlformats.org/officeDocument/2006/relationships/tags" Target="../tags/tag314.xml"/><Relationship Id="rId11" Type="http://schemas.openxmlformats.org/officeDocument/2006/relationships/tags" Target="../tags/tag319.xml"/><Relationship Id="rId5" Type="http://schemas.openxmlformats.org/officeDocument/2006/relationships/tags" Target="../tags/tag313.xml"/><Relationship Id="rId15" Type="http://schemas.openxmlformats.org/officeDocument/2006/relationships/image" Target="../media/image28.jpeg"/><Relationship Id="rId10" Type="http://schemas.openxmlformats.org/officeDocument/2006/relationships/tags" Target="../tags/tag318.xml"/><Relationship Id="rId4" Type="http://schemas.openxmlformats.org/officeDocument/2006/relationships/tags" Target="../tags/tag312.xml"/><Relationship Id="rId9" Type="http://schemas.openxmlformats.org/officeDocument/2006/relationships/tags" Target="../tags/tag317.xml"/><Relationship Id="rId1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slide" Target="slide2.xml"/><Relationship Id="rId2" Type="http://schemas.openxmlformats.org/officeDocument/2006/relationships/tags" Target="../tags/tag324.xml"/><Relationship Id="rId1" Type="http://schemas.openxmlformats.org/officeDocument/2006/relationships/tags" Target="../tags/tag323.xml"/><Relationship Id="rId6" Type="http://schemas.openxmlformats.org/officeDocument/2006/relationships/image" Target="../media/image32.png"/><Relationship Id="rId5" Type="http://schemas.openxmlformats.org/officeDocument/2006/relationships/tags" Target="../tags/tag356.xml"/><Relationship Id="rId4" Type="http://schemas.openxmlformats.org/officeDocument/2006/relationships/notesSlide" Target="../notesSlides/notesSlide8.xml"/></Relationships>
</file>

<file path=ppt/slides/_rels/slide18.xml.rels><?xml version="1.0" encoding="UTF-8" standalone="yes"?>
<Relationships xmlns="http://schemas.openxmlformats.org/package/2006/relationships"><Relationship Id="rId3" Type="http://schemas.openxmlformats.org/officeDocument/2006/relationships/tags" Target="../tags/tag330.xml"/><Relationship Id="rId7" Type="http://schemas.openxmlformats.org/officeDocument/2006/relationships/image" Target="../media/image33.png"/><Relationship Id="rId2" Type="http://schemas.openxmlformats.org/officeDocument/2006/relationships/tags" Target="../tags/tag329.xml"/><Relationship Id="rId1" Type="http://schemas.openxmlformats.org/officeDocument/2006/relationships/tags" Target="../tags/tag328.xml"/><Relationship Id="rId6" Type="http://schemas.openxmlformats.org/officeDocument/2006/relationships/tags" Target="../tags/tag364.xml"/><Relationship Id="rId5" Type="http://schemas.openxmlformats.org/officeDocument/2006/relationships/notesSlide" Target="../notesSlides/notesSlide9.xml"/><Relationship Id="rId10" Type="http://schemas.openxmlformats.org/officeDocument/2006/relationships/image" Target="../media/image34.png"/><Relationship Id="rId4" Type="http://schemas.openxmlformats.org/officeDocument/2006/relationships/slideLayout" Target="../slideLayouts/slideLayout2.xml"/><Relationship Id="rId9" Type="http://schemas.openxmlformats.org/officeDocument/2006/relationships/tags" Target="../tags/tag36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slide" Target="slide2.xml"/><Relationship Id="rId2" Type="http://schemas.openxmlformats.org/officeDocument/2006/relationships/tags" Target="../tags/tag335.xml"/><Relationship Id="rId1" Type="http://schemas.openxmlformats.org/officeDocument/2006/relationships/tags" Target="../tags/tag334.xml"/><Relationship Id="rId6" Type="http://schemas.openxmlformats.org/officeDocument/2006/relationships/image" Target="../media/image35.png"/><Relationship Id="rId5" Type="http://schemas.openxmlformats.org/officeDocument/2006/relationships/tags" Target="../tags/tag374.xml"/><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3" Type="http://schemas.openxmlformats.org/officeDocument/2006/relationships/tags" Target="../tags/tag37.xml"/><Relationship Id="rId18" Type="http://schemas.openxmlformats.org/officeDocument/2006/relationships/tags" Target="../tags/tag42.xml"/><Relationship Id="rId26" Type="http://schemas.openxmlformats.org/officeDocument/2006/relationships/tags" Target="../tags/tag50.xml"/><Relationship Id="rId39" Type="http://schemas.openxmlformats.org/officeDocument/2006/relationships/tags" Target="../tags/tag63.xml"/><Relationship Id="rId21" Type="http://schemas.openxmlformats.org/officeDocument/2006/relationships/tags" Target="../tags/tag45.xml"/><Relationship Id="rId34" Type="http://schemas.openxmlformats.org/officeDocument/2006/relationships/tags" Target="../tags/tag58.xml"/><Relationship Id="rId42" Type="http://schemas.openxmlformats.org/officeDocument/2006/relationships/slideLayout" Target="../slideLayouts/slideLayout2.xml"/><Relationship Id="rId47" Type="http://schemas.openxmlformats.org/officeDocument/2006/relationships/image" Target="../media/image9.png"/><Relationship Id="rId7" Type="http://schemas.openxmlformats.org/officeDocument/2006/relationships/tags" Target="../tags/tag31.xml"/><Relationship Id="rId2" Type="http://schemas.openxmlformats.org/officeDocument/2006/relationships/tags" Target="../tags/tag26.xml"/><Relationship Id="rId16" Type="http://schemas.openxmlformats.org/officeDocument/2006/relationships/tags" Target="../tags/tag40.xml"/><Relationship Id="rId29" Type="http://schemas.openxmlformats.org/officeDocument/2006/relationships/tags" Target="../tags/tag53.xml"/><Relationship Id="rId1" Type="http://schemas.openxmlformats.org/officeDocument/2006/relationships/tags" Target="../tags/tag25.xml"/><Relationship Id="rId6" Type="http://schemas.openxmlformats.org/officeDocument/2006/relationships/tags" Target="../tags/tag30.xml"/><Relationship Id="rId11" Type="http://schemas.openxmlformats.org/officeDocument/2006/relationships/tags" Target="../tags/tag35.xml"/><Relationship Id="rId24" Type="http://schemas.openxmlformats.org/officeDocument/2006/relationships/tags" Target="../tags/tag48.xml"/><Relationship Id="rId32" Type="http://schemas.openxmlformats.org/officeDocument/2006/relationships/tags" Target="../tags/tag56.xml"/><Relationship Id="rId37" Type="http://schemas.openxmlformats.org/officeDocument/2006/relationships/tags" Target="../tags/tag61.xml"/><Relationship Id="rId40" Type="http://schemas.openxmlformats.org/officeDocument/2006/relationships/tags" Target="../tags/tag64.xml"/><Relationship Id="rId45" Type="http://schemas.openxmlformats.org/officeDocument/2006/relationships/image" Target="../media/image8.png"/><Relationship Id="rId5" Type="http://schemas.openxmlformats.org/officeDocument/2006/relationships/tags" Target="../tags/tag29.xml"/><Relationship Id="rId15" Type="http://schemas.openxmlformats.org/officeDocument/2006/relationships/tags" Target="../tags/tag39.xml"/><Relationship Id="rId23" Type="http://schemas.openxmlformats.org/officeDocument/2006/relationships/tags" Target="../tags/tag47.xml"/><Relationship Id="rId28" Type="http://schemas.openxmlformats.org/officeDocument/2006/relationships/tags" Target="../tags/tag52.xml"/><Relationship Id="rId36" Type="http://schemas.openxmlformats.org/officeDocument/2006/relationships/tags" Target="../tags/tag60.xml"/><Relationship Id="rId10" Type="http://schemas.openxmlformats.org/officeDocument/2006/relationships/tags" Target="../tags/tag34.xml"/><Relationship Id="rId19" Type="http://schemas.openxmlformats.org/officeDocument/2006/relationships/tags" Target="../tags/tag43.xml"/><Relationship Id="rId31" Type="http://schemas.openxmlformats.org/officeDocument/2006/relationships/tags" Target="../tags/tag55.xml"/><Relationship Id="rId44" Type="http://schemas.openxmlformats.org/officeDocument/2006/relationships/image" Target="../media/image7.png"/><Relationship Id="rId4" Type="http://schemas.openxmlformats.org/officeDocument/2006/relationships/tags" Target="../tags/tag28.xml"/><Relationship Id="rId9" Type="http://schemas.openxmlformats.org/officeDocument/2006/relationships/tags" Target="../tags/tag33.xml"/><Relationship Id="rId14" Type="http://schemas.openxmlformats.org/officeDocument/2006/relationships/tags" Target="../tags/tag38.xml"/><Relationship Id="rId22" Type="http://schemas.openxmlformats.org/officeDocument/2006/relationships/tags" Target="../tags/tag46.xml"/><Relationship Id="rId27" Type="http://schemas.openxmlformats.org/officeDocument/2006/relationships/tags" Target="../tags/tag51.xml"/><Relationship Id="rId30" Type="http://schemas.openxmlformats.org/officeDocument/2006/relationships/tags" Target="../tags/tag54.xml"/><Relationship Id="rId35" Type="http://schemas.openxmlformats.org/officeDocument/2006/relationships/tags" Target="../tags/tag59.xml"/><Relationship Id="rId43" Type="http://schemas.openxmlformats.org/officeDocument/2006/relationships/audio" Target="../media/audio1.wav"/><Relationship Id="rId48" Type="http://schemas.openxmlformats.org/officeDocument/2006/relationships/image" Target="../media/image10.png"/><Relationship Id="rId8" Type="http://schemas.openxmlformats.org/officeDocument/2006/relationships/tags" Target="../tags/tag32.xml"/><Relationship Id="rId3" Type="http://schemas.openxmlformats.org/officeDocument/2006/relationships/tags" Target="../tags/tag27.xml"/><Relationship Id="rId12" Type="http://schemas.openxmlformats.org/officeDocument/2006/relationships/tags" Target="../tags/tag36.xml"/><Relationship Id="rId17" Type="http://schemas.openxmlformats.org/officeDocument/2006/relationships/tags" Target="../tags/tag41.xml"/><Relationship Id="rId25" Type="http://schemas.openxmlformats.org/officeDocument/2006/relationships/tags" Target="../tags/tag49.xml"/><Relationship Id="rId33" Type="http://schemas.openxmlformats.org/officeDocument/2006/relationships/tags" Target="../tags/tag57.xml"/><Relationship Id="rId38" Type="http://schemas.openxmlformats.org/officeDocument/2006/relationships/tags" Target="../tags/tag62.xml"/><Relationship Id="rId46" Type="http://schemas.microsoft.com/office/2007/relationships/hdphoto" Target="../media/hdphoto1.wdp"/><Relationship Id="rId20" Type="http://schemas.openxmlformats.org/officeDocument/2006/relationships/tags" Target="../tags/tag44.xml"/><Relationship Id="rId41" Type="http://schemas.openxmlformats.org/officeDocument/2006/relationships/tags" Target="../tags/tag65.xml"/></Relationships>
</file>

<file path=ppt/slides/_rels/slide20.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tags" Target="../tags/tag341.xml"/><Relationship Id="rId7" Type="http://schemas.openxmlformats.org/officeDocument/2006/relationships/notesSlide" Target="../notesSlides/notesSlide11.xml"/><Relationship Id="rId2" Type="http://schemas.openxmlformats.org/officeDocument/2006/relationships/tags" Target="../tags/tag340.xml"/><Relationship Id="rId1" Type="http://schemas.openxmlformats.org/officeDocument/2006/relationships/tags" Target="../tags/tag339.xml"/><Relationship Id="rId6" Type="http://schemas.openxmlformats.org/officeDocument/2006/relationships/slideLayout" Target="../slideLayouts/slideLayout2.xml"/><Relationship Id="rId5" Type="http://schemas.openxmlformats.org/officeDocument/2006/relationships/tags" Target="../tags/tag343.xml"/><Relationship Id="rId4" Type="http://schemas.openxmlformats.org/officeDocument/2006/relationships/tags" Target="../tags/tag342.xml"/><Relationship Id="rId9" Type="http://schemas.openxmlformats.org/officeDocument/2006/relationships/slide" Target="slide2.xml"/></Relationships>
</file>

<file path=ppt/slides/_rels/slide21.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tags" Target="../tags/tag349.xml"/><Relationship Id="rId7" Type="http://schemas.openxmlformats.org/officeDocument/2006/relationships/notesSlide" Target="../notesSlides/notesSlide12.xml"/><Relationship Id="rId2" Type="http://schemas.openxmlformats.org/officeDocument/2006/relationships/tags" Target="../tags/tag348.xml"/><Relationship Id="rId1" Type="http://schemas.openxmlformats.org/officeDocument/2006/relationships/tags" Target="../tags/tag347.xml"/><Relationship Id="rId6" Type="http://schemas.openxmlformats.org/officeDocument/2006/relationships/slideLayout" Target="../slideLayouts/slideLayout2.xml"/><Relationship Id="rId5" Type="http://schemas.openxmlformats.org/officeDocument/2006/relationships/tags" Target="../tags/tag351.xml"/><Relationship Id="rId10" Type="http://schemas.openxmlformats.org/officeDocument/2006/relationships/slide" Target="slide2.xml"/><Relationship Id="rId4" Type="http://schemas.openxmlformats.org/officeDocument/2006/relationships/tags" Target="../tags/tag350.xml"/><Relationship Id="rId9"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tags" Target="../tags/tag358.xml"/><Relationship Id="rId2" Type="http://schemas.openxmlformats.org/officeDocument/2006/relationships/tags" Target="../tags/tag357.xml"/><Relationship Id="rId1" Type="http://schemas.openxmlformats.org/officeDocument/2006/relationships/tags" Target="../tags/tag355.xml"/><Relationship Id="rId6" Type="http://schemas.openxmlformats.org/officeDocument/2006/relationships/image" Target="../media/image34.jpeg"/><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365.xml"/><Relationship Id="rId7" Type="http://schemas.openxmlformats.org/officeDocument/2006/relationships/image" Target="../media/image34.jpeg"/><Relationship Id="rId2" Type="http://schemas.openxmlformats.org/officeDocument/2006/relationships/tags" Target="../tags/tag363.xml"/><Relationship Id="rId1" Type="http://schemas.openxmlformats.org/officeDocument/2006/relationships/tags" Target="../tags/tag362.xml"/><Relationship Id="rId6" Type="http://schemas.openxmlformats.org/officeDocument/2006/relationships/notesSlide" Target="../notesSlides/notesSlide14.xml"/><Relationship Id="rId5" Type="http://schemas.openxmlformats.org/officeDocument/2006/relationships/slideLayout" Target="../slideLayouts/slideLayout2.xml"/><Relationship Id="rId4" Type="http://schemas.openxmlformats.org/officeDocument/2006/relationships/tags" Target="../tags/tag366.xml"/></Relationships>
</file>

<file path=ppt/slides/_rels/slide24.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tags" Target="../tags/tag373.xml"/><Relationship Id="rId7" Type="http://schemas.openxmlformats.org/officeDocument/2006/relationships/notesSlide" Target="../notesSlides/notesSlide15.xml"/><Relationship Id="rId2" Type="http://schemas.openxmlformats.org/officeDocument/2006/relationships/tags" Target="../tags/tag372.xml"/><Relationship Id="rId1" Type="http://schemas.openxmlformats.org/officeDocument/2006/relationships/tags" Target="../tags/tag371.xml"/><Relationship Id="rId6" Type="http://schemas.openxmlformats.org/officeDocument/2006/relationships/slideLayout" Target="../slideLayouts/slideLayout2.xml"/><Relationship Id="rId5" Type="http://schemas.openxmlformats.org/officeDocument/2006/relationships/tags" Target="../tags/tag376.xml"/><Relationship Id="rId4" Type="http://schemas.openxmlformats.org/officeDocument/2006/relationships/tags" Target="../tags/tag375.xml"/></Relationships>
</file>

<file path=ppt/slides/_rels/slide25.xml.rels><?xml version="1.0" encoding="UTF-8" standalone="yes"?>
<Relationships xmlns="http://schemas.openxmlformats.org/package/2006/relationships"><Relationship Id="rId8" Type="http://schemas.openxmlformats.org/officeDocument/2006/relationships/tags" Target="../tags/tag387.xml"/><Relationship Id="rId3" Type="http://schemas.openxmlformats.org/officeDocument/2006/relationships/tags" Target="../tags/tag382.xml"/><Relationship Id="rId7" Type="http://schemas.openxmlformats.org/officeDocument/2006/relationships/tags" Target="../tags/tag386.xml"/><Relationship Id="rId2" Type="http://schemas.openxmlformats.org/officeDocument/2006/relationships/tags" Target="../tags/tag381.xml"/><Relationship Id="rId1" Type="http://schemas.openxmlformats.org/officeDocument/2006/relationships/tags" Target="../tags/tag380.xml"/><Relationship Id="rId6" Type="http://schemas.openxmlformats.org/officeDocument/2006/relationships/tags" Target="../tags/tag385.xml"/><Relationship Id="rId11" Type="http://schemas.openxmlformats.org/officeDocument/2006/relationships/image" Target="../media/image34.jpeg"/><Relationship Id="rId5" Type="http://schemas.openxmlformats.org/officeDocument/2006/relationships/tags" Target="../tags/tag384.xml"/><Relationship Id="rId10" Type="http://schemas.openxmlformats.org/officeDocument/2006/relationships/notesSlide" Target="../notesSlides/notesSlide16.xml"/><Relationship Id="rId4" Type="http://schemas.openxmlformats.org/officeDocument/2006/relationships/tags" Target="../tags/tag383.xml"/><Relationship Id="rId9"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393.xml"/><Relationship Id="rId7" Type="http://schemas.openxmlformats.org/officeDocument/2006/relationships/slide" Target="slide2.xml"/><Relationship Id="rId2" Type="http://schemas.openxmlformats.org/officeDocument/2006/relationships/tags" Target="../tags/tag392.xml"/><Relationship Id="rId1" Type="http://schemas.openxmlformats.org/officeDocument/2006/relationships/tags" Target="../tags/tag391.xml"/><Relationship Id="rId6" Type="http://schemas.openxmlformats.org/officeDocument/2006/relationships/image" Target="../media/image34.jpeg"/><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tags" Target="../tags/tag399.xml"/><Relationship Id="rId7" Type="http://schemas.openxmlformats.org/officeDocument/2006/relationships/notesSlide" Target="../notesSlides/notesSlide18.xml"/><Relationship Id="rId2" Type="http://schemas.openxmlformats.org/officeDocument/2006/relationships/tags" Target="../tags/tag398.xml"/><Relationship Id="rId1" Type="http://schemas.openxmlformats.org/officeDocument/2006/relationships/tags" Target="../tags/tag397.xml"/><Relationship Id="rId6" Type="http://schemas.openxmlformats.org/officeDocument/2006/relationships/slideLayout" Target="../slideLayouts/slideLayout2.xml"/><Relationship Id="rId5" Type="http://schemas.openxmlformats.org/officeDocument/2006/relationships/tags" Target="../tags/tag401.xml"/><Relationship Id="rId4" Type="http://schemas.openxmlformats.org/officeDocument/2006/relationships/tags" Target="../tags/tag400.xml"/></Relationships>
</file>

<file path=ppt/slides/_rels/slide28.xml.rels><?xml version="1.0" encoding="UTF-8" standalone="yes"?>
<Relationships xmlns="http://schemas.openxmlformats.org/package/2006/relationships"><Relationship Id="rId8" Type="http://schemas.openxmlformats.org/officeDocument/2006/relationships/tags" Target="../tags/tag462.xml"/><Relationship Id="rId3" Type="http://schemas.openxmlformats.org/officeDocument/2006/relationships/tags" Target="../tags/tag407.xml"/><Relationship Id="rId7" Type="http://schemas.openxmlformats.org/officeDocument/2006/relationships/image" Target="../media/image35.jpeg"/><Relationship Id="rId2" Type="http://schemas.openxmlformats.org/officeDocument/2006/relationships/tags" Target="../tags/tag406.xml"/><Relationship Id="rId1" Type="http://schemas.openxmlformats.org/officeDocument/2006/relationships/tags" Target="../tags/tag405.xml"/><Relationship Id="rId6" Type="http://schemas.openxmlformats.org/officeDocument/2006/relationships/notesSlide" Target="../notesSlides/notesSlide19.xml"/><Relationship Id="rId5" Type="http://schemas.openxmlformats.org/officeDocument/2006/relationships/slideLayout" Target="../slideLayouts/slideLayout2.xml"/><Relationship Id="rId10" Type="http://schemas.openxmlformats.org/officeDocument/2006/relationships/slide" Target="slide2.xml"/><Relationship Id="rId4" Type="http://schemas.openxmlformats.org/officeDocument/2006/relationships/tags" Target="../tags/tag408.xml"/><Relationship Id="rId9" Type="http://schemas.openxmlformats.org/officeDocument/2006/relationships/image" Target="../media/image41.png"/></Relationships>
</file>

<file path=ppt/slides/_rels/slide29.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tags" Target="../tags/tag414.xml"/><Relationship Id="rId7" Type="http://schemas.openxmlformats.org/officeDocument/2006/relationships/notesSlide" Target="../notesSlides/notesSlide20.xml"/><Relationship Id="rId2" Type="http://schemas.openxmlformats.org/officeDocument/2006/relationships/tags" Target="../tags/tag413.xml"/><Relationship Id="rId1" Type="http://schemas.openxmlformats.org/officeDocument/2006/relationships/tags" Target="../tags/tag412.xml"/><Relationship Id="rId6" Type="http://schemas.openxmlformats.org/officeDocument/2006/relationships/slideLayout" Target="../slideLayouts/slideLayout2.xml"/><Relationship Id="rId5" Type="http://schemas.openxmlformats.org/officeDocument/2006/relationships/tags" Target="../tags/tag416.xml"/><Relationship Id="rId4" Type="http://schemas.openxmlformats.org/officeDocument/2006/relationships/tags" Target="../tags/tag415.xml"/><Relationship Id="rId9" Type="http://schemas.openxmlformats.org/officeDocument/2006/relationships/slide" Target="slide2.xml"/></Relationships>
</file>

<file path=ppt/slides/_rels/slide3.xml.rels><?xml version="1.0" encoding="UTF-8" standalone="yes"?>
<Relationships xmlns="http://schemas.openxmlformats.org/package/2006/relationships"><Relationship Id="rId13" Type="http://schemas.openxmlformats.org/officeDocument/2006/relationships/tags" Target="../tags/tag78.xml"/><Relationship Id="rId18" Type="http://schemas.openxmlformats.org/officeDocument/2006/relationships/tags" Target="../tags/tag83.xml"/><Relationship Id="rId26" Type="http://schemas.openxmlformats.org/officeDocument/2006/relationships/tags" Target="../tags/tag91.xml"/><Relationship Id="rId39" Type="http://schemas.openxmlformats.org/officeDocument/2006/relationships/tags" Target="../tags/tag104.xml"/><Relationship Id="rId21" Type="http://schemas.openxmlformats.org/officeDocument/2006/relationships/tags" Target="../tags/tag86.xml"/><Relationship Id="rId34" Type="http://schemas.openxmlformats.org/officeDocument/2006/relationships/tags" Target="../tags/tag99.xml"/><Relationship Id="rId42" Type="http://schemas.openxmlformats.org/officeDocument/2006/relationships/image" Target="../media/image11.jpeg"/><Relationship Id="rId7" Type="http://schemas.openxmlformats.org/officeDocument/2006/relationships/tags" Target="../tags/tag72.xml"/><Relationship Id="rId2" Type="http://schemas.openxmlformats.org/officeDocument/2006/relationships/tags" Target="../tags/tag67.xml"/><Relationship Id="rId16" Type="http://schemas.openxmlformats.org/officeDocument/2006/relationships/tags" Target="../tags/tag81.xml"/><Relationship Id="rId29" Type="http://schemas.openxmlformats.org/officeDocument/2006/relationships/tags" Target="../tags/tag94.xml"/><Relationship Id="rId1" Type="http://schemas.openxmlformats.org/officeDocument/2006/relationships/tags" Target="../tags/tag66.xml"/><Relationship Id="rId6" Type="http://schemas.openxmlformats.org/officeDocument/2006/relationships/tags" Target="../tags/tag71.xml"/><Relationship Id="rId11" Type="http://schemas.openxmlformats.org/officeDocument/2006/relationships/tags" Target="../tags/tag76.xml"/><Relationship Id="rId24" Type="http://schemas.openxmlformats.org/officeDocument/2006/relationships/tags" Target="../tags/tag89.xml"/><Relationship Id="rId32" Type="http://schemas.openxmlformats.org/officeDocument/2006/relationships/tags" Target="../tags/tag97.xml"/><Relationship Id="rId37" Type="http://schemas.openxmlformats.org/officeDocument/2006/relationships/tags" Target="../tags/tag102.xml"/><Relationship Id="rId40" Type="http://schemas.openxmlformats.org/officeDocument/2006/relationships/tags" Target="../tags/tag105.xml"/><Relationship Id="rId45" Type="http://schemas.openxmlformats.org/officeDocument/2006/relationships/image" Target="../media/image14.jpeg"/><Relationship Id="rId5" Type="http://schemas.openxmlformats.org/officeDocument/2006/relationships/tags" Target="../tags/tag70.xml"/><Relationship Id="rId15" Type="http://schemas.openxmlformats.org/officeDocument/2006/relationships/tags" Target="../tags/tag80.xml"/><Relationship Id="rId23" Type="http://schemas.openxmlformats.org/officeDocument/2006/relationships/tags" Target="../tags/tag88.xml"/><Relationship Id="rId28" Type="http://schemas.openxmlformats.org/officeDocument/2006/relationships/tags" Target="../tags/tag93.xml"/><Relationship Id="rId36" Type="http://schemas.openxmlformats.org/officeDocument/2006/relationships/tags" Target="../tags/tag101.xml"/><Relationship Id="rId10" Type="http://schemas.openxmlformats.org/officeDocument/2006/relationships/tags" Target="../tags/tag75.xml"/><Relationship Id="rId19" Type="http://schemas.openxmlformats.org/officeDocument/2006/relationships/tags" Target="../tags/tag84.xml"/><Relationship Id="rId31" Type="http://schemas.openxmlformats.org/officeDocument/2006/relationships/tags" Target="../tags/tag96.xml"/><Relationship Id="rId44" Type="http://schemas.openxmlformats.org/officeDocument/2006/relationships/image" Target="../media/image13.jpeg"/><Relationship Id="rId4" Type="http://schemas.openxmlformats.org/officeDocument/2006/relationships/tags" Target="../tags/tag69.xml"/><Relationship Id="rId9" Type="http://schemas.openxmlformats.org/officeDocument/2006/relationships/tags" Target="../tags/tag74.xml"/><Relationship Id="rId14" Type="http://schemas.openxmlformats.org/officeDocument/2006/relationships/tags" Target="../tags/tag79.xml"/><Relationship Id="rId22" Type="http://schemas.openxmlformats.org/officeDocument/2006/relationships/tags" Target="../tags/tag87.xml"/><Relationship Id="rId27" Type="http://schemas.openxmlformats.org/officeDocument/2006/relationships/tags" Target="../tags/tag92.xml"/><Relationship Id="rId30" Type="http://schemas.openxmlformats.org/officeDocument/2006/relationships/tags" Target="../tags/tag95.xml"/><Relationship Id="rId35" Type="http://schemas.openxmlformats.org/officeDocument/2006/relationships/tags" Target="../tags/tag100.xml"/><Relationship Id="rId43" Type="http://schemas.openxmlformats.org/officeDocument/2006/relationships/image" Target="../media/image12.jpeg"/><Relationship Id="rId8" Type="http://schemas.openxmlformats.org/officeDocument/2006/relationships/tags" Target="../tags/tag73.xml"/><Relationship Id="rId3" Type="http://schemas.openxmlformats.org/officeDocument/2006/relationships/tags" Target="../tags/tag68.xml"/><Relationship Id="rId12" Type="http://schemas.openxmlformats.org/officeDocument/2006/relationships/tags" Target="../tags/tag77.xml"/><Relationship Id="rId17" Type="http://schemas.openxmlformats.org/officeDocument/2006/relationships/tags" Target="../tags/tag82.xml"/><Relationship Id="rId25" Type="http://schemas.openxmlformats.org/officeDocument/2006/relationships/tags" Target="../tags/tag90.xml"/><Relationship Id="rId33" Type="http://schemas.openxmlformats.org/officeDocument/2006/relationships/tags" Target="../tags/tag98.xml"/><Relationship Id="rId38" Type="http://schemas.openxmlformats.org/officeDocument/2006/relationships/tags" Target="../tags/tag103.xml"/><Relationship Id="rId46" Type="http://schemas.openxmlformats.org/officeDocument/2006/relationships/image" Target="../media/image15.png"/><Relationship Id="rId20" Type="http://schemas.openxmlformats.org/officeDocument/2006/relationships/tags" Target="../tags/tag85.xml"/><Relationship Id="rId4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tags" Target="../tags/tag422.xml"/><Relationship Id="rId7" Type="http://schemas.openxmlformats.org/officeDocument/2006/relationships/image" Target="../media/image37.jpeg"/><Relationship Id="rId2" Type="http://schemas.openxmlformats.org/officeDocument/2006/relationships/tags" Target="../tags/tag421.xml"/><Relationship Id="rId1" Type="http://schemas.openxmlformats.org/officeDocument/2006/relationships/tags" Target="../tags/tag420.xml"/><Relationship Id="rId6" Type="http://schemas.openxmlformats.org/officeDocument/2006/relationships/notesSlide" Target="../notesSlides/notesSlide21.xml"/><Relationship Id="rId5" Type="http://schemas.openxmlformats.org/officeDocument/2006/relationships/slideLayout" Target="../slideLayouts/slideLayout2.xml"/><Relationship Id="rId4" Type="http://schemas.openxmlformats.org/officeDocument/2006/relationships/tags" Target="../tags/tag423.xml"/></Relationships>
</file>

<file path=ppt/slides/_rels/slide31.xml.rels><?xml version="1.0" encoding="UTF-8" standalone="yes"?>
<Relationships xmlns="http://schemas.openxmlformats.org/package/2006/relationships"><Relationship Id="rId8" Type="http://schemas.openxmlformats.org/officeDocument/2006/relationships/tags" Target="../tags/tag434.xml"/><Relationship Id="rId13" Type="http://schemas.openxmlformats.org/officeDocument/2006/relationships/tags" Target="../tags/tag439.xml"/><Relationship Id="rId3" Type="http://schemas.openxmlformats.org/officeDocument/2006/relationships/tags" Target="../tags/tag429.xml"/><Relationship Id="rId7" Type="http://schemas.openxmlformats.org/officeDocument/2006/relationships/tags" Target="../tags/tag433.xml"/><Relationship Id="rId12" Type="http://schemas.openxmlformats.org/officeDocument/2006/relationships/tags" Target="../tags/tag438.xml"/><Relationship Id="rId2" Type="http://schemas.openxmlformats.org/officeDocument/2006/relationships/tags" Target="../tags/tag428.xml"/><Relationship Id="rId16" Type="http://schemas.openxmlformats.org/officeDocument/2006/relationships/slideLayout" Target="../slideLayouts/slideLayout2.xml"/><Relationship Id="rId1" Type="http://schemas.openxmlformats.org/officeDocument/2006/relationships/tags" Target="../tags/tag427.xml"/><Relationship Id="rId6" Type="http://schemas.openxmlformats.org/officeDocument/2006/relationships/tags" Target="../tags/tag432.xml"/><Relationship Id="rId11" Type="http://schemas.openxmlformats.org/officeDocument/2006/relationships/tags" Target="../tags/tag437.xml"/><Relationship Id="rId5" Type="http://schemas.openxmlformats.org/officeDocument/2006/relationships/tags" Target="../tags/tag431.xml"/><Relationship Id="rId15" Type="http://schemas.openxmlformats.org/officeDocument/2006/relationships/tags" Target="../tags/tag441.xml"/><Relationship Id="rId10" Type="http://schemas.openxmlformats.org/officeDocument/2006/relationships/tags" Target="../tags/tag436.xml"/><Relationship Id="rId4" Type="http://schemas.openxmlformats.org/officeDocument/2006/relationships/tags" Target="../tags/tag430.xml"/><Relationship Id="rId9" Type="http://schemas.openxmlformats.org/officeDocument/2006/relationships/tags" Target="../tags/tag435.xml"/><Relationship Id="rId14" Type="http://schemas.openxmlformats.org/officeDocument/2006/relationships/tags" Target="../tags/tag440.xml"/></Relationships>
</file>

<file path=ppt/slides/_rels/slide32.xml.rels><?xml version="1.0" encoding="UTF-8" standalone="yes"?>
<Relationships xmlns="http://schemas.openxmlformats.org/package/2006/relationships"><Relationship Id="rId13" Type="http://schemas.openxmlformats.org/officeDocument/2006/relationships/tags" Target="../tags/tag454.xml"/><Relationship Id="rId18" Type="http://schemas.openxmlformats.org/officeDocument/2006/relationships/tags" Target="../tags/tag459.xml"/><Relationship Id="rId26" Type="http://schemas.openxmlformats.org/officeDocument/2006/relationships/image" Target="../media/image38.png"/><Relationship Id="rId39" Type="http://schemas.openxmlformats.org/officeDocument/2006/relationships/image" Target="../media/image52.png"/><Relationship Id="rId21" Type="http://schemas.openxmlformats.org/officeDocument/2006/relationships/tags" Target="../tags/tag463.xml"/><Relationship Id="rId34" Type="http://schemas.openxmlformats.org/officeDocument/2006/relationships/image" Target="../media/image47.png"/><Relationship Id="rId7" Type="http://schemas.openxmlformats.org/officeDocument/2006/relationships/tags" Target="../tags/tag448.xml"/><Relationship Id="rId2" Type="http://schemas.openxmlformats.org/officeDocument/2006/relationships/tags" Target="../tags/tag443.xml"/><Relationship Id="rId16" Type="http://schemas.openxmlformats.org/officeDocument/2006/relationships/tags" Target="../tags/tag457.xml"/><Relationship Id="rId20" Type="http://schemas.openxmlformats.org/officeDocument/2006/relationships/tags" Target="../tags/tag461.xml"/><Relationship Id="rId29" Type="http://schemas.openxmlformats.org/officeDocument/2006/relationships/image" Target="../media/image42.png"/><Relationship Id="rId41" Type="http://schemas.openxmlformats.org/officeDocument/2006/relationships/image" Target="../media/image54.png"/><Relationship Id="rId1" Type="http://schemas.openxmlformats.org/officeDocument/2006/relationships/tags" Target="../tags/tag442.xml"/><Relationship Id="rId6" Type="http://schemas.openxmlformats.org/officeDocument/2006/relationships/tags" Target="../tags/tag447.xml"/><Relationship Id="rId11" Type="http://schemas.openxmlformats.org/officeDocument/2006/relationships/tags" Target="../tags/tag452.xml"/><Relationship Id="rId24" Type="http://schemas.openxmlformats.org/officeDocument/2006/relationships/slideLayout" Target="../slideLayouts/slideLayout2.xml"/><Relationship Id="rId32" Type="http://schemas.openxmlformats.org/officeDocument/2006/relationships/image" Target="../media/image45.png"/><Relationship Id="rId37" Type="http://schemas.openxmlformats.org/officeDocument/2006/relationships/image" Target="../media/image50.png"/><Relationship Id="rId40" Type="http://schemas.openxmlformats.org/officeDocument/2006/relationships/image" Target="../media/image53.png"/><Relationship Id="rId5" Type="http://schemas.openxmlformats.org/officeDocument/2006/relationships/tags" Target="../tags/tag446.xml"/><Relationship Id="rId15" Type="http://schemas.openxmlformats.org/officeDocument/2006/relationships/tags" Target="../tags/tag456.xml"/><Relationship Id="rId23" Type="http://schemas.openxmlformats.org/officeDocument/2006/relationships/tags" Target="../tags/tag465.xml"/><Relationship Id="rId28" Type="http://schemas.openxmlformats.org/officeDocument/2006/relationships/image" Target="../media/image40.png"/><Relationship Id="rId36" Type="http://schemas.openxmlformats.org/officeDocument/2006/relationships/image" Target="../media/image49.png"/><Relationship Id="rId10" Type="http://schemas.openxmlformats.org/officeDocument/2006/relationships/tags" Target="../tags/tag451.xml"/><Relationship Id="rId19" Type="http://schemas.openxmlformats.org/officeDocument/2006/relationships/tags" Target="../tags/tag460.xml"/><Relationship Id="rId31" Type="http://schemas.openxmlformats.org/officeDocument/2006/relationships/image" Target="../media/image44.png"/><Relationship Id="rId4" Type="http://schemas.openxmlformats.org/officeDocument/2006/relationships/tags" Target="../tags/tag445.xml"/><Relationship Id="rId9" Type="http://schemas.openxmlformats.org/officeDocument/2006/relationships/tags" Target="../tags/tag450.xml"/><Relationship Id="rId14" Type="http://schemas.openxmlformats.org/officeDocument/2006/relationships/tags" Target="../tags/tag455.xml"/><Relationship Id="rId22" Type="http://schemas.openxmlformats.org/officeDocument/2006/relationships/tags" Target="../tags/tag464.xml"/><Relationship Id="rId27" Type="http://schemas.openxmlformats.org/officeDocument/2006/relationships/image" Target="../media/image39.png"/><Relationship Id="rId30" Type="http://schemas.openxmlformats.org/officeDocument/2006/relationships/image" Target="../media/image43.png"/><Relationship Id="rId35" Type="http://schemas.openxmlformats.org/officeDocument/2006/relationships/image" Target="../media/image48.png"/><Relationship Id="rId8" Type="http://schemas.openxmlformats.org/officeDocument/2006/relationships/tags" Target="../tags/tag449.xml"/><Relationship Id="rId3" Type="http://schemas.openxmlformats.org/officeDocument/2006/relationships/tags" Target="../tags/tag444.xml"/><Relationship Id="rId12" Type="http://schemas.openxmlformats.org/officeDocument/2006/relationships/tags" Target="../tags/tag453.xml"/><Relationship Id="rId17" Type="http://schemas.openxmlformats.org/officeDocument/2006/relationships/tags" Target="../tags/tag458.xml"/><Relationship Id="rId25" Type="http://schemas.openxmlformats.org/officeDocument/2006/relationships/audio" Target="../media/audio1.wav"/><Relationship Id="rId33" Type="http://schemas.openxmlformats.org/officeDocument/2006/relationships/image" Target="../media/image46.png"/><Relationship Id="rId38"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tags" Target="../tags/tag106.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tags" Target="../tags/tag116.xml"/><Relationship Id="rId13" Type="http://schemas.openxmlformats.org/officeDocument/2006/relationships/tags" Target="../tags/tag121.xml"/><Relationship Id="rId18" Type="http://schemas.openxmlformats.org/officeDocument/2006/relationships/tags" Target="../tags/tag126.xml"/><Relationship Id="rId3" Type="http://schemas.openxmlformats.org/officeDocument/2006/relationships/tags" Target="../tags/tag111.xml"/><Relationship Id="rId21" Type="http://schemas.openxmlformats.org/officeDocument/2006/relationships/tags" Target="../tags/tag129.xml"/><Relationship Id="rId7" Type="http://schemas.openxmlformats.org/officeDocument/2006/relationships/tags" Target="../tags/tag115.xml"/><Relationship Id="rId12" Type="http://schemas.openxmlformats.org/officeDocument/2006/relationships/tags" Target="../tags/tag120.xml"/><Relationship Id="rId17" Type="http://schemas.openxmlformats.org/officeDocument/2006/relationships/tags" Target="../tags/tag125.xml"/><Relationship Id="rId2" Type="http://schemas.openxmlformats.org/officeDocument/2006/relationships/tags" Target="../tags/tag110.xml"/><Relationship Id="rId16" Type="http://schemas.openxmlformats.org/officeDocument/2006/relationships/tags" Target="../tags/tag124.xml"/><Relationship Id="rId20" Type="http://schemas.openxmlformats.org/officeDocument/2006/relationships/tags" Target="../tags/tag128.xml"/><Relationship Id="rId1" Type="http://schemas.openxmlformats.org/officeDocument/2006/relationships/tags" Target="../tags/tag109.xml"/><Relationship Id="rId6" Type="http://schemas.openxmlformats.org/officeDocument/2006/relationships/tags" Target="../tags/tag114.xml"/><Relationship Id="rId11" Type="http://schemas.openxmlformats.org/officeDocument/2006/relationships/tags" Target="../tags/tag119.xml"/><Relationship Id="rId5" Type="http://schemas.openxmlformats.org/officeDocument/2006/relationships/tags" Target="../tags/tag113.xml"/><Relationship Id="rId15" Type="http://schemas.openxmlformats.org/officeDocument/2006/relationships/tags" Target="../tags/tag123.xml"/><Relationship Id="rId23" Type="http://schemas.openxmlformats.org/officeDocument/2006/relationships/image" Target="../media/image16.jpeg"/><Relationship Id="rId10" Type="http://schemas.openxmlformats.org/officeDocument/2006/relationships/tags" Target="../tags/tag118.xml"/><Relationship Id="rId19" Type="http://schemas.openxmlformats.org/officeDocument/2006/relationships/tags" Target="../tags/tag127.xml"/><Relationship Id="rId4" Type="http://schemas.openxmlformats.org/officeDocument/2006/relationships/tags" Target="../tags/tag112.xml"/><Relationship Id="rId9" Type="http://schemas.openxmlformats.org/officeDocument/2006/relationships/tags" Target="../tags/tag117.xml"/><Relationship Id="rId14" Type="http://schemas.openxmlformats.org/officeDocument/2006/relationships/tags" Target="../tags/tag122.xml"/><Relationship Id="rId2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tags" Target="../tags/tag137.xml"/><Relationship Id="rId13" Type="http://schemas.openxmlformats.org/officeDocument/2006/relationships/tags" Target="../tags/tag142.xml"/><Relationship Id="rId18" Type="http://schemas.openxmlformats.org/officeDocument/2006/relationships/tags" Target="../tags/tag147.xml"/><Relationship Id="rId3" Type="http://schemas.openxmlformats.org/officeDocument/2006/relationships/tags" Target="../tags/tag132.xml"/><Relationship Id="rId21" Type="http://schemas.openxmlformats.org/officeDocument/2006/relationships/slideLayout" Target="../slideLayouts/slideLayout2.xml"/><Relationship Id="rId7" Type="http://schemas.openxmlformats.org/officeDocument/2006/relationships/tags" Target="../tags/tag136.xml"/><Relationship Id="rId12" Type="http://schemas.openxmlformats.org/officeDocument/2006/relationships/tags" Target="../tags/tag141.xml"/><Relationship Id="rId17" Type="http://schemas.openxmlformats.org/officeDocument/2006/relationships/tags" Target="../tags/tag146.xml"/><Relationship Id="rId25" Type="http://schemas.openxmlformats.org/officeDocument/2006/relationships/image" Target="../media/image19.jpeg"/><Relationship Id="rId2" Type="http://schemas.openxmlformats.org/officeDocument/2006/relationships/tags" Target="../tags/tag131.xml"/><Relationship Id="rId16" Type="http://schemas.openxmlformats.org/officeDocument/2006/relationships/tags" Target="../tags/tag145.xml"/><Relationship Id="rId20" Type="http://schemas.openxmlformats.org/officeDocument/2006/relationships/tags" Target="../tags/tag149.xml"/><Relationship Id="rId1" Type="http://schemas.openxmlformats.org/officeDocument/2006/relationships/tags" Target="../tags/tag130.xml"/><Relationship Id="rId6" Type="http://schemas.openxmlformats.org/officeDocument/2006/relationships/tags" Target="../tags/tag135.xml"/><Relationship Id="rId11" Type="http://schemas.openxmlformats.org/officeDocument/2006/relationships/tags" Target="../tags/tag140.xml"/><Relationship Id="rId24" Type="http://schemas.openxmlformats.org/officeDocument/2006/relationships/image" Target="../media/image18.wmf"/><Relationship Id="rId5" Type="http://schemas.openxmlformats.org/officeDocument/2006/relationships/tags" Target="../tags/tag134.xml"/><Relationship Id="rId15" Type="http://schemas.openxmlformats.org/officeDocument/2006/relationships/tags" Target="../tags/tag144.xml"/><Relationship Id="rId23" Type="http://schemas.openxmlformats.org/officeDocument/2006/relationships/image" Target="../media/image17.wmf"/><Relationship Id="rId10" Type="http://schemas.openxmlformats.org/officeDocument/2006/relationships/tags" Target="../tags/tag139.xml"/><Relationship Id="rId19" Type="http://schemas.openxmlformats.org/officeDocument/2006/relationships/tags" Target="../tags/tag148.xml"/><Relationship Id="rId4" Type="http://schemas.openxmlformats.org/officeDocument/2006/relationships/tags" Target="../tags/tag133.xml"/><Relationship Id="rId9" Type="http://schemas.openxmlformats.org/officeDocument/2006/relationships/tags" Target="../tags/tag138.xml"/><Relationship Id="rId14" Type="http://schemas.openxmlformats.org/officeDocument/2006/relationships/tags" Target="../tags/tag143.xml"/><Relationship Id="rId22"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8" Type="http://schemas.openxmlformats.org/officeDocument/2006/relationships/tags" Target="../tags/tag157.xml"/><Relationship Id="rId13" Type="http://schemas.openxmlformats.org/officeDocument/2006/relationships/tags" Target="../tags/tag162.xml"/><Relationship Id="rId18" Type="http://schemas.openxmlformats.org/officeDocument/2006/relationships/hyperlink" Target="&#21160;&#30011;&#28436;&#31034;&#65306;&#20108;&#21147;&#24179;&#34913;.swf" TargetMode="External"/><Relationship Id="rId3" Type="http://schemas.openxmlformats.org/officeDocument/2006/relationships/tags" Target="../tags/tag152.xml"/><Relationship Id="rId7" Type="http://schemas.openxmlformats.org/officeDocument/2006/relationships/tags" Target="../tags/tag156.xml"/><Relationship Id="rId12" Type="http://schemas.openxmlformats.org/officeDocument/2006/relationships/tags" Target="../tags/tag161.xml"/><Relationship Id="rId17" Type="http://schemas.openxmlformats.org/officeDocument/2006/relationships/notesSlide" Target="../notesSlides/notesSlide2.xml"/><Relationship Id="rId2" Type="http://schemas.openxmlformats.org/officeDocument/2006/relationships/tags" Target="../tags/tag151.xml"/><Relationship Id="rId16" Type="http://schemas.openxmlformats.org/officeDocument/2006/relationships/slideLayout" Target="../slideLayouts/slideLayout2.xml"/><Relationship Id="rId1" Type="http://schemas.openxmlformats.org/officeDocument/2006/relationships/tags" Target="../tags/tag150.xml"/><Relationship Id="rId6" Type="http://schemas.openxmlformats.org/officeDocument/2006/relationships/tags" Target="../tags/tag155.xml"/><Relationship Id="rId11" Type="http://schemas.openxmlformats.org/officeDocument/2006/relationships/tags" Target="../tags/tag160.xml"/><Relationship Id="rId5" Type="http://schemas.openxmlformats.org/officeDocument/2006/relationships/tags" Target="../tags/tag154.xml"/><Relationship Id="rId15" Type="http://schemas.openxmlformats.org/officeDocument/2006/relationships/tags" Target="../tags/tag164.xml"/><Relationship Id="rId10" Type="http://schemas.openxmlformats.org/officeDocument/2006/relationships/tags" Target="../tags/tag159.xml"/><Relationship Id="rId19" Type="http://schemas.openxmlformats.org/officeDocument/2006/relationships/image" Target="../media/image20.png"/><Relationship Id="rId4" Type="http://schemas.openxmlformats.org/officeDocument/2006/relationships/tags" Target="../tags/tag153.xml"/><Relationship Id="rId9" Type="http://schemas.openxmlformats.org/officeDocument/2006/relationships/tags" Target="../tags/tag158.xml"/><Relationship Id="rId14" Type="http://schemas.openxmlformats.org/officeDocument/2006/relationships/tags" Target="../tags/tag163.xml"/></Relationships>
</file>

<file path=ppt/slides/_rels/slide8.xml.rels><?xml version="1.0" encoding="UTF-8" standalone="yes"?>
<Relationships xmlns="http://schemas.openxmlformats.org/package/2006/relationships"><Relationship Id="rId8" Type="http://schemas.openxmlformats.org/officeDocument/2006/relationships/tags" Target="../tags/tag175.xml"/><Relationship Id="rId13" Type="http://schemas.openxmlformats.org/officeDocument/2006/relationships/tags" Target="../tags/tag180.xml"/><Relationship Id="rId18" Type="http://schemas.openxmlformats.org/officeDocument/2006/relationships/tags" Target="../tags/tag185.xml"/><Relationship Id="rId26" Type="http://schemas.openxmlformats.org/officeDocument/2006/relationships/notesSlide" Target="../notesSlides/notesSlide3.xml"/><Relationship Id="rId3" Type="http://schemas.openxmlformats.org/officeDocument/2006/relationships/tags" Target="../tags/tag170.xml"/><Relationship Id="rId21" Type="http://schemas.openxmlformats.org/officeDocument/2006/relationships/tags" Target="../tags/tag188.xml"/><Relationship Id="rId7" Type="http://schemas.openxmlformats.org/officeDocument/2006/relationships/tags" Target="../tags/tag174.xml"/><Relationship Id="rId12" Type="http://schemas.openxmlformats.org/officeDocument/2006/relationships/tags" Target="../tags/tag179.xml"/><Relationship Id="rId17" Type="http://schemas.openxmlformats.org/officeDocument/2006/relationships/tags" Target="../tags/tag184.xml"/><Relationship Id="rId25" Type="http://schemas.openxmlformats.org/officeDocument/2006/relationships/slideLayout" Target="../slideLayouts/slideLayout2.xml"/><Relationship Id="rId2" Type="http://schemas.openxmlformats.org/officeDocument/2006/relationships/tags" Target="../tags/tag169.xml"/><Relationship Id="rId16" Type="http://schemas.openxmlformats.org/officeDocument/2006/relationships/tags" Target="../tags/tag183.xml"/><Relationship Id="rId20" Type="http://schemas.openxmlformats.org/officeDocument/2006/relationships/tags" Target="../tags/tag187.xml"/><Relationship Id="rId1" Type="http://schemas.openxmlformats.org/officeDocument/2006/relationships/tags" Target="../tags/tag168.xml"/><Relationship Id="rId6" Type="http://schemas.openxmlformats.org/officeDocument/2006/relationships/tags" Target="../tags/tag173.xml"/><Relationship Id="rId11" Type="http://schemas.openxmlformats.org/officeDocument/2006/relationships/tags" Target="../tags/tag178.xml"/><Relationship Id="rId24" Type="http://schemas.openxmlformats.org/officeDocument/2006/relationships/tags" Target="../tags/tag191.xml"/><Relationship Id="rId5" Type="http://schemas.openxmlformats.org/officeDocument/2006/relationships/tags" Target="../tags/tag172.xml"/><Relationship Id="rId15" Type="http://schemas.openxmlformats.org/officeDocument/2006/relationships/tags" Target="../tags/tag182.xml"/><Relationship Id="rId23" Type="http://schemas.openxmlformats.org/officeDocument/2006/relationships/tags" Target="../tags/tag190.xml"/><Relationship Id="rId10" Type="http://schemas.openxmlformats.org/officeDocument/2006/relationships/tags" Target="../tags/tag177.xml"/><Relationship Id="rId19" Type="http://schemas.openxmlformats.org/officeDocument/2006/relationships/tags" Target="../tags/tag186.xml"/><Relationship Id="rId4" Type="http://schemas.openxmlformats.org/officeDocument/2006/relationships/tags" Target="../tags/tag171.xml"/><Relationship Id="rId9" Type="http://schemas.openxmlformats.org/officeDocument/2006/relationships/tags" Target="../tags/tag176.xml"/><Relationship Id="rId14" Type="http://schemas.openxmlformats.org/officeDocument/2006/relationships/tags" Target="../tags/tag181.xml"/><Relationship Id="rId22" Type="http://schemas.openxmlformats.org/officeDocument/2006/relationships/tags" Target="../tags/tag189.xml"/></Relationships>
</file>

<file path=ppt/slides/_rels/slide9.xml.rels><?xml version="1.0" encoding="UTF-8" standalone="yes"?>
<Relationships xmlns="http://schemas.openxmlformats.org/package/2006/relationships"><Relationship Id="rId13" Type="http://schemas.openxmlformats.org/officeDocument/2006/relationships/tags" Target="../tags/tag207.xml"/><Relationship Id="rId18" Type="http://schemas.openxmlformats.org/officeDocument/2006/relationships/tags" Target="../tags/tag212.xml"/><Relationship Id="rId26" Type="http://schemas.openxmlformats.org/officeDocument/2006/relationships/tags" Target="../tags/tag220.xml"/><Relationship Id="rId3" Type="http://schemas.openxmlformats.org/officeDocument/2006/relationships/tags" Target="../tags/tag197.xml"/><Relationship Id="rId21" Type="http://schemas.openxmlformats.org/officeDocument/2006/relationships/tags" Target="../tags/tag215.xml"/><Relationship Id="rId7" Type="http://schemas.openxmlformats.org/officeDocument/2006/relationships/tags" Target="../tags/tag201.xml"/><Relationship Id="rId12" Type="http://schemas.openxmlformats.org/officeDocument/2006/relationships/tags" Target="../tags/tag206.xml"/><Relationship Id="rId17" Type="http://schemas.openxmlformats.org/officeDocument/2006/relationships/tags" Target="../tags/tag211.xml"/><Relationship Id="rId25" Type="http://schemas.openxmlformats.org/officeDocument/2006/relationships/tags" Target="../tags/tag219.xml"/><Relationship Id="rId33" Type="http://schemas.openxmlformats.org/officeDocument/2006/relationships/notesSlide" Target="../notesSlides/notesSlide4.xml"/><Relationship Id="rId2" Type="http://schemas.openxmlformats.org/officeDocument/2006/relationships/tags" Target="../tags/tag196.xml"/><Relationship Id="rId16" Type="http://schemas.openxmlformats.org/officeDocument/2006/relationships/tags" Target="../tags/tag210.xml"/><Relationship Id="rId20" Type="http://schemas.openxmlformats.org/officeDocument/2006/relationships/tags" Target="../tags/tag214.xml"/><Relationship Id="rId29" Type="http://schemas.openxmlformats.org/officeDocument/2006/relationships/tags" Target="../tags/tag223.xml"/><Relationship Id="rId1" Type="http://schemas.openxmlformats.org/officeDocument/2006/relationships/tags" Target="../tags/tag195.xml"/><Relationship Id="rId6" Type="http://schemas.openxmlformats.org/officeDocument/2006/relationships/tags" Target="../tags/tag200.xml"/><Relationship Id="rId11" Type="http://schemas.openxmlformats.org/officeDocument/2006/relationships/tags" Target="../tags/tag205.xml"/><Relationship Id="rId24" Type="http://schemas.openxmlformats.org/officeDocument/2006/relationships/tags" Target="../tags/tag218.xml"/><Relationship Id="rId32" Type="http://schemas.openxmlformats.org/officeDocument/2006/relationships/slideLayout" Target="../slideLayouts/slideLayout2.xml"/><Relationship Id="rId5" Type="http://schemas.openxmlformats.org/officeDocument/2006/relationships/tags" Target="../tags/tag199.xml"/><Relationship Id="rId15" Type="http://schemas.openxmlformats.org/officeDocument/2006/relationships/tags" Target="../tags/tag209.xml"/><Relationship Id="rId23" Type="http://schemas.openxmlformats.org/officeDocument/2006/relationships/tags" Target="../tags/tag217.xml"/><Relationship Id="rId28" Type="http://schemas.openxmlformats.org/officeDocument/2006/relationships/tags" Target="../tags/tag222.xml"/><Relationship Id="rId10" Type="http://schemas.openxmlformats.org/officeDocument/2006/relationships/tags" Target="../tags/tag204.xml"/><Relationship Id="rId19" Type="http://schemas.openxmlformats.org/officeDocument/2006/relationships/tags" Target="../tags/tag213.xml"/><Relationship Id="rId31" Type="http://schemas.openxmlformats.org/officeDocument/2006/relationships/tags" Target="../tags/tag225.xml"/><Relationship Id="rId4" Type="http://schemas.openxmlformats.org/officeDocument/2006/relationships/tags" Target="../tags/tag198.xml"/><Relationship Id="rId9" Type="http://schemas.openxmlformats.org/officeDocument/2006/relationships/tags" Target="../tags/tag203.xml"/><Relationship Id="rId14" Type="http://schemas.openxmlformats.org/officeDocument/2006/relationships/tags" Target="../tags/tag208.xml"/><Relationship Id="rId22" Type="http://schemas.openxmlformats.org/officeDocument/2006/relationships/tags" Target="../tags/tag216.xml"/><Relationship Id="rId27" Type="http://schemas.openxmlformats.org/officeDocument/2006/relationships/tags" Target="../tags/tag221.xml"/><Relationship Id="rId30" Type="http://schemas.openxmlformats.org/officeDocument/2006/relationships/tags" Target="../tags/tag224.xml"/><Relationship Id="rId8" Type="http://schemas.openxmlformats.org/officeDocument/2006/relationships/tags" Target="../tags/tag20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3">
            <a:lum/>
          </a:blip>
          <a:stretch>
            <a:fillRect/>
          </a:stretch>
        </a:blipFill>
        <a:effectLst/>
      </p:bgPr>
    </p:bg>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465378" y="104939"/>
            <a:ext cx="12990536" cy="6244490"/>
            <a:chOff x="-465378" y="104939"/>
            <a:chExt cx="12990536" cy="6244490"/>
          </a:xfrm>
        </p:grpSpPr>
        <p:sp>
          <p:nvSpPr>
            <p:cNvPr id="5" name="AutoShape 5"/>
            <p:cNvSpPr>
              <a:spLocks noChangeArrowheads="1"/>
            </p:cNvSpPr>
            <p:nvPr>
              <p:custDataLst>
                <p:tags r:id="rId2"/>
              </p:custDataLst>
            </p:nvPr>
          </p:nvSpPr>
          <p:spPr bwMode="gray">
            <a:xfrm>
              <a:off x="5496912" y="1793226"/>
              <a:ext cx="5133948" cy="1134501"/>
            </a:xfrm>
            <a:prstGeom prst="roundRect">
              <a:avLst>
                <a:gd name="adj" fmla="val 16667"/>
              </a:avLst>
            </a:prstGeom>
          </p:spPr>
          <p:style>
            <a:lnRef idx="1">
              <a:schemeClr val="accent3"/>
            </a:lnRef>
            <a:fillRef idx="3">
              <a:schemeClr val="accent3"/>
            </a:fillRef>
            <a:effectRef idx="2">
              <a:schemeClr val="accent3"/>
            </a:effectRef>
            <a:fontRef idx="minor">
              <a:schemeClr val="lt1"/>
            </a:fontRef>
          </p:style>
          <p:txBody>
            <a:bodyPr wrap="none" lIns="98745" tIns="49372" rIns="98745" bIns="49372" anchor="ctr"/>
            <a:lstStyle>
              <a:lvl1pPr defTabSz="987425" eaLnBrk="0" hangingPunct="0">
                <a:defRPr>
                  <a:solidFill>
                    <a:schemeClr val="tx1"/>
                  </a:solidFill>
                  <a:latin typeface="Arial" panose="020B0604020202020204" pitchFamily="34" charset="0"/>
                  <a:ea typeface="宋体" panose="02010600030101010101" pitchFamily="2" charset="-122"/>
                </a:defRPr>
              </a:lvl1pPr>
              <a:lvl2pPr marL="803275" indent="-309880" defTabSz="987425" eaLnBrk="0" hangingPunct="0">
                <a:defRPr>
                  <a:solidFill>
                    <a:schemeClr val="tx1"/>
                  </a:solidFill>
                  <a:latin typeface="Arial" panose="020B0604020202020204" pitchFamily="34" charset="0"/>
                  <a:ea typeface="宋体" panose="02010600030101010101" pitchFamily="2" charset="-122"/>
                </a:defRPr>
              </a:lvl2pPr>
              <a:lvl3pPr marL="1235075" indent="-247650" defTabSz="987425" eaLnBrk="0" hangingPunct="0">
                <a:defRPr>
                  <a:solidFill>
                    <a:schemeClr val="tx1"/>
                  </a:solidFill>
                  <a:latin typeface="Arial" panose="020B0604020202020204" pitchFamily="34" charset="0"/>
                  <a:ea typeface="宋体" panose="02010600030101010101" pitchFamily="2" charset="-122"/>
                </a:defRPr>
              </a:lvl3pPr>
              <a:lvl4pPr marL="1729105" indent="-247650" defTabSz="987425" eaLnBrk="0" hangingPunct="0">
                <a:defRPr>
                  <a:solidFill>
                    <a:schemeClr val="tx1"/>
                  </a:solidFill>
                  <a:latin typeface="Arial" panose="020B0604020202020204" pitchFamily="34" charset="0"/>
                  <a:ea typeface="宋体" panose="02010600030101010101" pitchFamily="2" charset="-122"/>
                </a:defRPr>
              </a:lvl4pPr>
              <a:lvl5pPr marL="2222500" indent="-247650" defTabSz="987425" eaLnBrk="0" hangingPunct="0">
                <a:defRPr>
                  <a:solidFill>
                    <a:schemeClr val="tx1"/>
                  </a:solidFill>
                  <a:latin typeface="Arial" panose="020B0604020202020204" pitchFamily="34" charset="0"/>
                  <a:ea typeface="宋体" panose="02010600030101010101" pitchFamily="2" charset="-122"/>
                </a:defRPr>
              </a:lvl5pPr>
              <a:lvl6pPr marL="26797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31369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5941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40513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4000" b="1"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Times New Roman" panose="02020603050405020304" pitchFamily="18" charset="0"/>
                </a:rPr>
                <a:t>7.5 </a:t>
              </a:r>
              <a:r>
                <a:rPr lang="zh-CN" altLang="en-US" sz="4000" b="1"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Times New Roman" panose="02020603050405020304" pitchFamily="18" charset="0"/>
                </a:rPr>
                <a:t>运动和力</a:t>
              </a:r>
            </a:p>
          </p:txBody>
        </p:sp>
        <p:sp>
          <p:nvSpPr>
            <p:cNvPr id="6" name="圆角矩形​​ 10"/>
            <p:cNvSpPr>
              <a:spLocks noChangeArrowheads="1"/>
            </p:cNvSpPr>
            <p:nvPr>
              <p:custDataLst>
                <p:tags r:id="rId3"/>
              </p:custDataLst>
            </p:nvPr>
          </p:nvSpPr>
          <p:spPr bwMode="auto">
            <a:xfrm>
              <a:off x="5736250" y="1269811"/>
              <a:ext cx="4536000" cy="648000"/>
            </a:xfrm>
            <a:prstGeom prst="roundRect">
              <a:avLst>
                <a:gd name="adj" fmla="val 50000"/>
              </a:avLst>
            </a:prstGeom>
          </p:spPr>
          <p:style>
            <a:lnRef idx="2">
              <a:schemeClr val="accent6">
                <a:shade val="15000"/>
              </a:schemeClr>
            </a:lnRef>
            <a:fillRef idx="1">
              <a:schemeClr val="accent6"/>
            </a:fillRef>
            <a:effectRef idx="0">
              <a:schemeClr val="accent6"/>
            </a:effectRef>
            <a:fontRef idx="minor">
              <a:schemeClr val="lt1"/>
            </a:fontRef>
          </p:style>
          <p:txBody>
            <a:bodyPr anchor="ctr"/>
            <a:lstStyle/>
            <a:p>
              <a:pPr algn="ctr">
                <a:defRPr/>
              </a:pPr>
              <a:r>
                <a:rPr lang="zh-CN" altLang="en-US" sz="3200" kern="0">
                  <a:solidFill>
                    <a:srgbClr val="FFFF00"/>
                  </a:solidFill>
                  <a:cs typeface="Arial" panose="020B0604020202020204" pitchFamily="34" charset="0"/>
                  <a:sym typeface="Arial"/>
                </a:rPr>
                <a:t>第七章 运动和力</a:t>
              </a:r>
            </a:p>
          </p:txBody>
        </p:sp>
        <p:sp>
          <p:nvSpPr>
            <p:cNvPr id="8" name="文本框 7"/>
            <p:cNvSpPr txBox="1"/>
            <p:nvPr>
              <p:custDataLst>
                <p:tags r:id="rId4"/>
              </p:custDataLst>
            </p:nvPr>
          </p:nvSpPr>
          <p:spPr>
            <a:xfrm>
              <a:off x="-465378" y="104939"/>
              <a:ext cx="6096000" cy="398780"/>
            </a:xfrm>
            <a:prstGeom prst="rect">
              <a:avLst/>
            </a:prstGeom>
            <a:noFill/>
          </p:spPr>
          <p:txBody>
            <a:bodyPr wrap="square">
              <a:spAutoFit/>
            </a:bodyPr>
            <a:lstStyle/>
            <a:p>
              <a:pPr algn="ctr"/>
              <a:r>
                <a:rPr lang="en-US" altLang="zh-CN" sz="2000" b="1" dirty="0">
                  <a:solidFill>
                    <a:schemeClr val="bg1"/>
                  </a:solidFill>
                  <a:effectLst>
                    <a:outerShdw blurRad="38100" dist="38100" dir="2700000" algn="tl">
                      <a:srgbClr val="000000">
                        <a:alpha val="43137"/>
                      </a:srgbClr>
                    </a:outerShdw>
                  </a:effectLst>
                  <a:cs typeface="+mn-ea"/>
                  <a:sym typeface="+mn-lt"/>
                </a:rPr>
                <a:t>2025</a:t>
              </a:r>
              <a:r>
                <a:rPr lang="zh-CN" altLang="en-US" sz="2000" b="1" dirty="0">
                  <a:solidFill>
                    <a:schemeClr val="bg1"/>
                  </a:solidFill>
                  <a:effectLst>
                    <a:outerShdw blurRad="38100" dist="38100" dir="2700000" algn="tl">
                      <a:srgbClr val="000000">
                        <a:alpha val="43137"/>
                      </a:srgbClr>
                    </a:outerShdw>
                  </a:effectLst>
                  <a:cs typeface="+mn-ea"/>
                  <a:sym typeface="+mn-lt"/>
                </a:rPr>
                <a:t>沪粤版物理八年级下册</a:t>
              </a:r>
            </a:p>
          </p:txBody>
        </p:sp>
        <p:grpSp>
          <p:nvGrpSpPr>
            <p:cNvPr id="9" name="组合 8"/>
            <p:cNvGrpSpPr/>
            <p:nvPr>
              <p:custDataLst>
                <p:tags r:id="rId5"/>
              </p:custDataLst>
            </p:nvPr>
          </p:nvGrpSpPr>
          <p:grpSpPr>
            <a:xfrm>
              <a:off x="-88308" y="421271"/>
              <a:ext cx="10325384" cy="5394009"/>
              <a:chOff x="-88308" y="421271"/>
              <a:chExt cx="10325384" cy="5394009"/>
            </a:xfrm>
          </p:grpSpPr>
          <p:sp>
            <p:nvSpPr>
              <p:cNvPr id="19" name="TextBox 8"/>
              <p:cNvSpPr txBox="1"/>
              <p:nvPr>
                <p:custDataLst>
                  <p:tags r:id="rId7"/>
                </p:custDataLst>
              </p:nvPr>
            </p:nvSpPr>
            <p:spPr>
              <a:xfrm>
                <a:off x="6021553" y="3357228"/>
                <a:ext cx="4215523" cy="1384970"/>
              </a:xfrm>
              <a:prstGeom prst="rect">
                <a:avLst/>
              </a:prstGeom>
              <a:noFill/>
            </p:spPr>
            <p:txBody>
              <a:bodyPr wrap="square" lIns="91416" tIns="45708" rIns="91416" bIns="45708" rtlCol="0">
                <a:spAutoFit/>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black">
                        <a:lumMod val="65000"/>
                        <a:lumOff val="35000"/>
                      </a:prstClr>
                    </a:solidFill>
                    <a:effectLst/>
                    <a:uLnTx/>
                    <a:uFillTx/>
                    <a:latin typeface="Arial"/>
                    <a:ea typeface="微软雅黑"/>
                    <a:cs typeface="Arial"/>
                    <a:sym typeface="Arial"/>
                  </a:rPr>
                  <a:t>授课教师：</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prstClr val="black">
                        <a:lumMod val="65000"/>
                        <a:lumOff val="35000"/>
                      </a:prstClr>
                    </a:solidFill>
                    <a:latin typeface="Arial"/>
                    <a:ea typeface="微软雅黑"/>
                    <a:cs typeface="Arial"/>
                    <a:sym typeface="Arial"/>
                  </a:rPr>
                  <a:t> 班      级</a:t>
                </a:r>
                <a:r>
                  <a:rPr lang="zh-CN" altLang="en-US" sz="2800">
                    <a:solidFill>
                      <a:schemeClr val="tx1">
                        <a:lumMod val="65000"/>
                        <a:lumOff val="35000"/>
                      </a:schemeClr>
                    </a:solidFill>
                    <a:latin typeface="Arial"/>
                    <a:ea typeface="微软雅黑"/>
                    <a:cs typeface="Arial"/>
                    <a:sym typeface="Arial"/>
                  </a:rPr>
                  <a:t>：</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schemeClr val="tx1">
                        <a:lumMod val="65000"/>
                        <a:lumOff val="35000"/>
                      </a:schemeClr>
                    </a:solidFill>
                    <a:latin typeface="Arial"/>
                    <a:ea typeface="微软雅黑"/>
                    <a:cs typeface="Arial"/>
                    <a:sym typeface="Arial"/>
                  </a:rPr>
                  <a:t> 时      间：</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endParaRPr kumimoji="0" lang="zh-CN" altLang="en-US" sz="2800" b="0" i="0" u="none" strike="noStrike" kern="1200" cap="none" spc="0" normalizeH="0" baseline="0" noProof="0">
                  <a:ln>
                    <a:noFill/>
                  </a:ln>
                  <a:solidFill>
                    <a:schemeClr val="tx1">
                      <a:lumMod val="65000"/>
                      <a:lumOff val="35000"/>
                    </a:schemeClr>
                  </a:solidFill>
                  <a:effectLst/>
                  <a:uLnTx/>
                  <a:uFillTx/>
                  <a:latin typeface="Arial"/>
                  <a:ea typeface="微软雅黑"/>
                  <a:cs typeface="Arial"/>
                  <a:sym typeface="Arial"/>
                </a:endParaRPr>
              </a:p>
            </p:txBody>
          </p:sp>
          <p:pic>
            <p:nvPicPr>
              <p:cNvPr id="20" name="图片 19"/>
              <p:cNvPicPr>
                <a:picLocks noChangeAspect="1"/>
              </p:cNvPicPr>
              <p:nvPr>
                <p:custDataLst>
                  <p:tags r:id="rId8"/>
                </p:custDataLst>
              </p:nvPr>
            </p:nvPicPr>
            <p:blipFill>
              <a:blip r:embed="rId14">
                <a:alphaModFix amt="35000"/>
              </a:blip>
              <a:stretch>
                <a:fillRect/>
              </a:stretch>
            </p:blipFill>
            <p:spPr>
              <a:xfrm rot="21011104">
                <a:off x="2931774" y="3640664"/>
                <a:ext cx="1535614" cy="2174616"/>
              </a:xfrm>
              <a:prstGeom prst="rect">
                <a:avLst/>
              </a:prstGeom>
              <a:ln>
                <a:noFill/>
              </a:ln>
              <a:effectLst>
                <a:outerShdw blurRad="190500" algn="tl" rotWithShape="0">
                  <a:srgbClr val="000000">
                    <a:alpha val="70000"/>
                  </a:srgbClr>
                </a:outerShdw>
              </a:effectLst>
            </p:spPr>
          </p:pic>
          <p:pic>
            <p:nvPicPr>
              <p:cNvPr id="21" name="图片 20"/>
              <p:cNvPicPr>
                <a:picLocks noChangeAspect="1"/>
              </p:cNvPicPr>
              <p:nvPr>
                <p:custDataLst>
                  <p:tags r:id="rId9"/>
                </p:custDataLst>
              </p:nvPr>
            </p:nvPicPr>
            <p:blipFill>
              <a:blip r:embed="rId15"/>
              <a:stretch>
                <a:fillRect/>
              </a:stretch>
            </p:blipFill>
            <p:spPr>
              <a:xfrm>
                <a:off x="-88308" y="421271"/>
                <a:ext cx="2174616" cy="2174616"/>
              </a:xfrm>
              <a:prstGeom prst="rect">
                <a:avLst/>
              </a:prstGeom>
            </p:spPr>
          </p:pic>
        </p:grpSp>
        <p:pic>
          <p:nvPicPr>
            <p:cNvPr id="18" name="图片 17" descr="图片包含 人, 女人, 站, 对着  描述已自动生成"/>
            <p:cNvPicPr>
              <a:picLocks noChangeAspect="1"/>
            </p:cNvPicPr>
            <p:nvPr>
              <p:custDataLst>
                <p:tags r:id="rId6"/>
              </p:custDataLst>
            </p:nvPr>
          </p:nvPicPr>
          <p:blipFill>
            <a:blip r:embed="rId16"/>
            <a:stretch>
              <a:fillRect/>
            </a:stretch>
          </p:blipFill>
          <p:spPr>
            <a:xfrm>
              <a:off x="9095644" y="1796453"/>
              <a:ext cx="3429514" cy="4552976"/>
            </a:xfrm>
            <a:prstGeom prst="rect">
              <a:avLst/>
            </a:prstGeom>
            <a:ln>
              <a:noFill/>
            </a:ln>
            <a:effectLst>
              <a:outerShdw blurRad="292100" dist="139700" dir="2700000" algn="tl" rotWithShape="0">
                <a:srgbClr val="333333">
                  <a:alpha val="65000"/>
                </a:srgbClr>
              </a:outerShdw>
            </a:effectLst>
          </p:spPr>
        </p:pic>
      </p:grpSp>
    </p:spTree>
  </p:cSld>
  <p:clrMapOvr>
    <a:masterClrMapping/>
  </p:clrMapOvr>
  <p:transition spd="slow">
    <p:push dir="u"/>
    <p:sndAc>
      <p:stSnd>
        <p:snd r:embed="rId1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文本框 14"/>
          <p:cNvSpPr txBox="1"/>
          <p:nvPr>
            <p:custDataLst>
              <p:tags r:id="rId1"/>
            </p:custDataLst>
          </p:nvPr>
        </p:nvSpPr>
        <p:spPr>
          <a:xfrm>
            <a:off x="2528570" y="1663700"/>
            <a:ext cx="6799580" cy="521970"/>
          </a:xfrm>
          <a:prstGeom prst="rect">
            <a:avLst/>
          </a:prstGeom>
          <a:noFill/>
          <a:ln w="9525">
            <a:noFill/>
          </a:ln>
        </p:spPr>
        <p:txBody>
          <a:bodyPr wrap="square" anchor="t" anchorCtr="0">
            <a:spAutoFit/>
          </a:bodyPr>
          <a:lstStyle/>
          <a:p>
            <a:r>
              <a:rPr lang="zh-CN" altLang="en-US" sz="2800">
                <a:solidFill>
                  <a:srgbClr val="FF0000"/>
                </a:solidFill>
                <a:latin typeface="Arial" panose="020B0604020202020204" pitchFamily="34" charset="0"/>
                <a:ea typeface="黑体" panose="02010609060101010101" pitchFamily="49" charset="-122"/>
              </a:rPr>
              <a:t>活动</a:t>
            </a:r>
            <a:r>
              <a:rPr lang="en-US" altLang="zh-CN" sz="2800">
                <a:solidFill>
                  <a:srgbClr val="FF0000"/>
                </a:solidFill>
                <a:latin typeface="Arial" panose="020B0604020202020204" pitchFamily="34" charset="0"/>
                <a:ea typeface="黑体" panose="02010609060101010101" pitchFamily="49" charset="-122"/>
              </a:rPr>
              <a:t>2    </a:t>
            </a:r>
            <a:r>
              <a:rPr lang="zh-CN" altLang="en-US" sz="2800">
                <a:latin typeface="Arial" panose="020B0604020202020204" pitchFamily="34" charset="0"/>
                <a:ea typeface="黑体" panose="02010609060101010101" pitchFamily="49" charset="-122"/>
              </a:rPr>
              <a:t>物体受非平衡力作用时怎样运动</a:t>
            </a:r>
          </a:p>
        </p:txBody>
      </p:sp>
      <p:sp>
        <p:nvSpPr>
          <p:cNvPr id="17" name="Rectangle 3"/>
          <p:cNvSpPr txBox="1"/>
          <p:nvPr>
            <p:custDataLst>
              <p:tags r:id="rId2"/>
            </p:custDataLst>
          </p:nvPr>
        </p:nvSpPr>
        <p:spPr>
          <a:xfrm>
            <a:off x="2066925" y="2273300"/>
            <a:ext cx="3517900" cy="2872105"/>
          </a:xfrm>
          <a:prstGeom prst="rect">
            <a:avLst/>
          </a:prstGeom>
          <a:noFill/>
          <a:ln w="9525">
            <a:noFill/>
          </a:ln>
        </p:spPr>
        <p:txBody>
          <a:bodyPr anchor="t" anchorCtr="0"/>
          <a:lstStyle/>
          <a:p>
            <a:pPr>
              <a:lnSpc>
                <a:spcPct val="150000"/>
              </a:lnSpc>
              <a:spcBef>
                <a:spcPts val="600"/>
              </a:spcBef>
              <a:buClr>
                <a:schemeClr val="accent1"/>
              </a:buClr>
              <a:buSzPct val="70000"/>
            </a:pPr>
            <a:r>
              <a:rPr lang="en-US" altLang="zh-CN" sz="2400">
                <a:latin typeface="Times New Roman" panose="02020603050405020304" pitchFamily="18" charset="0"/>
                <a:ea typeface="黑体" panose="02010609060101010101" pitchFamily="49" charset="-122"/>
              </a:rPr>
              <a:t>         </a:t>
            </a:r>
            <a:r>
              <a:rPr lang="en-US" altLang="zh-CN" sz="2400" b="1">
                <a:latin typeface="Times New Roman" panose="02020603050405020304" pitchFamily="18" charset="0"/>
                <a:ea typeface="黑体" panose="02010609060101010101" pitchFamily="49" charset="-122"/>
              </a:rPr>
              <a:t>1.</a:t>
            </a:r>
            <a:r>
              <a:rPr lang="zh-CN" altLang="en-US" sz="2400">
                <a:latin typeface="Times New Roman" panose="02020603050405020304" pitchFamily="18" charset="0"/>
                <a:ea typeface="黑体" panose="02010609060101010101" pitchFamily="49" charset="-122"/>
              </a:rPr>
              <a:t>将小车放在光滑水平桌面上，在盘中放一个砝码，在拉力作用下，小车的运动状态将怎样变化？</a:t>
            </a:r>
          </a:p>
        </p:txBody>
      </p:sp>
      <p:sp>
        <p:nvSpPr>
          <p:cNvPr id="19" name="Text Box 15"/>
          <p:cNvSpPr txBox="1"/>
          <p:nvPr>
            <p:custDataLst>
              <p:tags r:id="rId3"/>
            </p:custDataLst>
          </p:nvPr>
        </p:nvSpPr>
        <p:spPr>
          <a:xfrm>
            <a:off x="2414588" y="5384800"/>
            <a:ext cx="3170237" cy="491490"/>
          </a:xfrm>
          <a:prstGeom prst="rect">
            <a:avLst/>
          </a:prstGeom>
          <a:noFill/>
          <a:ln w="9525">
            <a:noFill/>
          </a:ln>
        </p:spPr>
        <p:txBody>
          <a:bodyPr anchor="t" anchorCtr="0">
            <a:spAutoFit/>
          </a:bodyPr>
          <a:lstStyle/>
          <a:p>
            <a:pPr>
              <a:spcBef>
                <a:spcPct val="50000"/>
              </a:spcBef>
            </a:pPr>
            <a:r>
              <a:rPr lang="zh-CN" altLang="en-US" sz="2600">
                <a:latin typeface="Arial" panose="020B0604020202020204" pitchFamily="34" charset="0"/>
                <a:ea typeface="黑体" panose="02010609060101010101" pitchFamily="49" charset="-122"/>
              </a:rPr>
              <a:t>你观察到的现象：</a:t>
            </a:r>
          </a:p>
        </p:txBody>
      </p:sp>
      <p:pic>
        <p:nvPicPr>
          <p:cNvPr id="20" name="Picture 17"/>
          <p:cNvPicPr>
            <a:picLocks noChangeAspect="1"/>
          </p:cNvPicPr>
          <p:nvPr>
            <p:custDataLst>
              <p:tags r:id="rId4"/>
            </p:custDataLst>
          </p:nvPr>
        </p:nvPicPr>
        <p:blipFill>
          <a:blip r:embed="rId15"/>
          <a:srcRect r="6" b="67"/>
          <a:stretch>
            <a:fillRect/>
          </a:stretch>
        </p:blipFill>
        <p:spPr>
          <a:xfrm>
            <a:off x="6088063" y="2533650"/>
            <a:ext cx="3603625" cy="2351088"/>
          </a:xfrm>
          <a:prstGeom prst="rect">
            <a:avLst/>
          </a:prstGeom>
          <a:noFill/>
          <a:ln w="9525">
            <a:noFill/>
          </a:ln>
        </p:spPr>
      </p:pic>
      <p:sp>
        <p:nvSpPr>
          <p:cNvPr id="28680" name="矩形 3"/>
          <p:cNvSpPr/>
          <p:nvPr>
            <p:custDataLst>
              <p:tags r:id="rId5"/>
            </p:custDataLst>
          </p:nvPr>
        </p:nvSpPr>
        <p:spPr>
          <a:xfrm>
            <a:off x="5180013" y="5203825"/>
            <a:ext cx="4572000" cy="1291590"/>
          </a:xfrm>
          <a:prstGeom prst="rect">
            <a:avLst/>
          </a:prstGeom>
          <a:noFill/>
          <a:ln w="9525">
            <a:noFill/>
          </a:ln>
        </p:spPr>
        <p:txBody>
          <a:bodyPr anchor="t" anchorCtr="0">
            <a:spAutoFit/>
          </a:bodyPr>
          <a:lstStyle/>
          <a:p>
            <a:pPr>
              <a:lnSpc>
                <a:spcPct val="150000"/>
              </a:lnSpc>
            </a:pPr>
            <a:r>
              <a:rPr lang="zh-CN" altLang="en-US" sz="2600">
                <a:solidFill>
                  <a:srgbClr val="FF0000"/>
                </a:solidFill>
                <a:latin typeface="Arial" panose="020B0604020202020204" pitchFamily="34" charset="0"/>
                <a:ea typeface="黑体" panose="02010609060101010101" pitchFamily="49" charset="-122"/>
              </a:rPr>
              <a:t>力可以使小车由静止变为运动并且速度越来越快</a:t>
            </a:r>
          </a:p>
        </p:txBody>
      </p:sp>
      <p:grpSp>
        <p:nvGrpSpPr>
          <p:cNvPr id="41990" name="组合 6147"/>
          <p:cNvGrpSpPr/>
          <p:nvPr>
            <p:custDataLst>
              <p:tags r:id="rId6"/>
            </p:custDataLst>
          </p:nvPr>
        </p:nvGrpSpPr>
        <p:grpSpPr>
          <a:xfrm>
            <a:off x="119380" y="620713"/>
            <a:ext cx="5362913" cy="808990"/>
            <a:chOff x="0" y="0"/>
            <a:chExt cx="8446" cy="1273"/>
          </a:xfrm>
        </p:grpSpPr>
        <p:sp>
          <p:nvSpPr>
            <p:cNvPr id="41991" name="矩形 7"/>
            <p:cNvSpPr/>
            <p:nvPr>
              <p:custDataLst>
                <p:tags r:id="rId8"/>
              </p:custDataLst>
            </p:nvPr>
          </p:nvSpPr>
          <p:spPr>
            <a:xfrm>
              <a:off x="882" y="0"/>
              <a:ext cx="2634" cy="1200"/>
            </a:xfrm>
            <a:custGeom>
              <a:avLst/>
              <a:gdLst/>
              <a:ahLst/>
              <a:cxnLst>
                <a:cxn ang="0">
                  <a:pos x="0" y="1872208"/>
                </a:cxn>
                <a:cxn ang="0">
                  <a:pos x="2520280" y="1872208"/>
                </a:cxn>
                <a:cxn ang="0">
                  <a:pos x="0" y="1872208"/>
                </a:cxn>
                <a:cxn ang="0">
                  <a:pos x="0" y="0"/>
                </a:cxn>
                <a:cxn ang="0">
                  <a:pos x="916" y="0"/>
                </a:cxn>
                <a:cxn ang="0">
                  <a:pos x="0" y="0"/>
                </a:cxn>
              </a:cxnLst>
              <a:rect l="0" t="0" r="0" b="0"/>
              <a:pathLst>
                <a:path w="2520280" h="1872208">
                  <a:moveTo>
                    <a:pt x="0" y="1872208"/>
                  </a:moveTo>
                  <a:lnTo>
                    <a:pt x="2520280" y="1872208"/>
                  </a:lnTo>
                  <a:lnTo>
                    <a:pt x="0" y="1872208"/>
                  </a:lnTo>
                  <a:close/>
                  <a:moveTo>
                    <a:pt x="0" y="0"/>
                  </a:moveTo>
                  <a:lnTo>
                    <a:pt x="916" y="0"/>
                  </a:lnTo>
                  <a:lnTo>
                    <a:pt x="0" y="0"/>
                  </a:lnTo>
                  <a:close/>
                </a:path>
              </a:pathLst>
            </a:custGeom>
            <a:noFill/>
            <a:ln w="12700" cap="sq" cmpd="sng">
              <a:solidFill>
                <a:srgbClr val="DDDDDD"/>
              </a:solidFill>
              <a:prstDash val="solid"/>
              <a:miter/>
              <a:headEnd type="none" w="med" len="med"/>
              <a:tailEnd type="none" w="med" len="med"/>
            </a:ln>
          </p:spPr>
          <p:txBody>
            <a:bodyPr/>
            <a:lstStyle/>
            <a:p>
              <a:endParaRPr lang="zh-CN" altLang="en-US"/>
            </a:p>
          </p:txBody>
        </p:sp>
        <p:sp>
          <p:nvSpPr>
            <p:cNvPr id="41992" name="任意多边形 16"/>
            <p:cNvSpPr/>
            <p:nvPr>
              <p:custDataLst>
                <p:tags r:id="rId9"/>
              </p:custDataLst>
            </p:nvPr>
          </p:nvSpPr>
          <p:spPr>
            <a:xfrm>
              <a:off x="0" y="454"/>
              <a:ext cx="826" cy="760"/>
            </a:xfrm>
            <a:custGeom>
              <a:avLst/>
              <a:gdLst/>
              <a:ahLst/>
              <a:cxnLst>
                <a:cxn ang="0">
                  <a:pos x="0" y="0"/>
                </a:cxn>
                <a:cxn ang="0">
                  <a:pos x="459827" y="0"/>
                </a:cxn>
                <a:cxn ang="0">
                  <a:pos x="459827" y="236483"/>
                </a:cxn>
                <a:cxn ang="0">
                  <a:pos x="696310" y="236483"/>
                </a:cxn>
                <a:cxn ang="0">
                  <a:pos x="696310" y="696310"/>
                </a:cxn>
                <a:cxn ang="0">
                  <a:pos x="0" y="696310"/>
                </a:cxn>
                <a:cxn ang="0">
                  <a:pos x="0" y="0"/>
                </a:cxn>
              </a:cxnLst>
              <a:rect l="0" t="0" r="0" b="0"/>
              <a:pathLst>
                <a:path w="696310" h="696310">
                  <a:moveTo>
                    <a:pt x="0" y="0"/>
                  </a:moveTo>
                  <a:lnTo>
                    <a:pt x="459827" y="0"/>
                  </a:lnTo>
                  <a:lnTo>
                    <a:pt x="459827" y="236483"/>
                  </a:lnTo>
                  <a:lnTo>
                    <a:pt x="696310" y="236483"/>
                  </a:lnTo>
                  <a:lnTo>
                    <a:pt x="696310" y="696310"/>
                  </a:lnTo>
                  <a:lnTo>
                    <a:pt x="0" y="696310"/>
                  </a:lnTo>
                  <a:lnTo>
                    <a:pt x="0" y="0"/>
                  </a:lnTo>
                  <a:close/>
                </a:path>
              </a:pathLst>
            </a:custGeom>
            <a:solidFill>
              <a:srgbClr val="008080"/>
            </a:solidFill>
            <a:ln w="9525">
              <a:noFill/>
            </a:ln>
          </p:spPr>
          <p:txBody>
            <a:bodyPr/>
            <a:lstStyle/>
            <a:p>
              <a:endParaRPr lang="zh-CN" altLang="en-US"/>
            </a:p>
          </p:txBody>
        </p:sp>
        <p:sp>
          <p:nvSpPr>
            <p:cNvPr id="41993" name="矩形 17"/>
            <p:cNvSpPr/>
            <p:nvPr>
              <p:custDataLst>
                <p:tags r:id="rId10"/>
              </p:custDataLst>
            </p:nvPr>
          </p:nvSpPr>
          <p:spPr>
            <a:xfrm>
              <a:off x="570" y="374"/>
              <a:ext cx="258" cy="265"/>
            </a:xfrm>
            <a:prstGeom prst="rect">
              <a:avLst/>
            </a:prstGeom>
            <a:solidFill>
              <a:srgbClr val="008080">
                <a:alpha val="50980"/>
              </a:srgbClr>
            </a:solidFill>
            <a:ln w="9525">
              <a:noFill/>
            </a:ln>
          </p:spPr>
          <p:txBody>
            <a:bodyPr lIns="0" tIns="215900" rIns="179705" bIns="0" anchor="ctr" anchorCtr="0"/>
            <a:lstStyle/>
            <a:p>
              <a:pPr algn="ctr"/>
              <a:endParaRPr lang="zh-CN" altLang="en-US" sz="400">
                <a:solidFill>
                  <a:srgbClr val="FFFFFF"/>
                </a:solidFill>
                <a:latin typeface="Arial" panose="020B0604020202020204" pitchFamily="34" charset="0"/>
                <a:ea typeface="宋体" panose="02010600030101010101" pitchFamily="2" charset="-122"/>
              </a:endParaRPr>
            </a:p>
          </p:txBody>
        </p:sp>
        <p:sp>
          <p:nvSpPr>
            <p:cNvPr id="41994" name="文本框 6151"/>
            <p:cNvSpPr txBox="1"/>
            <p:nvPr>
              <p:custDataLst>
                <p:tags r:id="rId11"/>
              </p:custDataLst>
            </p:nvPr>
          </p:nvSpPr>
          <p:spPr>
            <a:xfrm>
              <a:off x="878" y="432"/>
              <a:ext cx="7568" cy="821"/>
            </a:xfrm>
            <a:prstGeom prst="rect">
              <a:avLst/>
            </a:prstGeom>
            <a:noFill/>
            <a:ln w="9525">
              <a:noFill/>
            </a:ln>
          </p:spPr>
          <p:txBody>
            <a:bodyPr wrap="none" anchor="t" anchorCtr="0">
              <a:spAutoFit/>
            </a:bodyPr>
            <a:lstStyle/>
            <a:p>
              <a:r>
                <a:rPr lang="zh-CN" altLang="zh-CN" sz="2800" b="1">
                  <a:solidFill>
                    <a:srgbClr val="006666"/>
                  </a:solidFill>
                  <a:latin typeface="微软雅黑" panose="020B0503020204020204" pitchFamily="34" charset="-122"/>
                  <a:ea typeface="微软雅黑" panose="020B0503020204020204" pitchFamily="34" charset="-122"/>
                  <a:sym typeface="宋体" panose="02010600030101010101" pitchFamily="2" charset="-122"/>
                </a:rPr>
                <a:t>物体受非平衡力作用时的运动</a:t>
              </a:r>
            </a:p>
          </p:txBody>
        </p:sp>
        <p:sp>
          <p:nvSpPr>
            <p:cNvPr id="41995" name="文本框 6152"/>
            <p:cNvSpPr txBox="1"/>
            <p:nvPr>
              <p:custDataLst>
                <p:tags r:id="rId12"/>
              </p:custDataLst>
            </p:nvPr>
          </p:nvSpPr>
          <p:spPr>
            <a:xfrm>
              <a:off x="0" y="452"/>
              <a:ext cx="873" cy="821"/>
            </a:xfrm>
            <a:prstGeom prst="rect">
              <a:avLst/>
            </a:prstGeom>
            <a:noFill/>
            <a:ln w="9525">
              <a:noFill/>
            </a:ln>
          </p:spPr>
          <p:txBody>
            <a:bodyPr anchor="t" anchorCtr="0">
              <a:spAutoFit/>
            </a:bodyPr>
            <a:lstStyle/>
            <a:p>
              <a:r>
                <a:rPr lang="zh-CN" altLang="zh-CN" sz="2800">
                  <a:solidFill>
                    <a:schemeClr val="accent1"/>
                  </a:solidFill>
                  <a:latin typeface="微软雅黑" panose="020B0503020204020204" pitchFamily="34" charset="-122"/>
                  <a:ea typeface="微软雅黑" panose="020B0503020204020204" pitchFamily="34" charset="-122"/>
                </a:rPr>
                <a:t>三</a:t>
              </a:r>
            </a:p>
          </p:txBody>
        </p:sp>
      </p:grpSp>
      <p:sp>
        <p:nvSpPr>
          <p:cNvPr id="41996" name="文本框 4103"/>
          <p:cNvSpPr txBox="1"/>
          <p:nvPr>
            <p:custDataLst>
              <p:tags r:id="rId7"/>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xEl>
                                              <p:pRg st="0" end="0"/>
                                            </p:txEl>
                                          </p:spTgt>
                                        </p:tgtEl>
                                        <p:attrNameLst>
                                          <p:attrName>style.visibility</p:attrName>
                                        </p:attrNameLst>
                                      </p:cBhvr>
                                      <p:to>
                                        <p:strVal val="visible"/>
                                      </p:to>
                                    </p:set>
                                    <p:animEffect transition="in" filter="fade">
                                      <p:cBhvr>
                                        <p:cTn id="17" dur="500"/>
                                        <p:tgtEl>
                                          <p:spTgt spid="19">
                                            <p:txEl>
                                              <p:pRg st="0" end="0"/>
                                            </p:txEl>
                                          </p:spTgt>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680">
                                            <p:txEl>
                                              <p:pRg st="0" end="0"/>
                                            </p:txEl>
                                          </p:spTgt>
                                        </p:tgtEl>
                                        <p:attrNameLst>
                                          <p:attrName>style.visibility</p:attrName>
                                        </p:attrNameLst>
                                      </p:cBhvr>
                                      <p:to>
                                        <p:strVal val="visible"/>
                                      </p:to>
                                    </p:set>
                                    <p:animEffect transition="in" filter="fade">
                                      <p:cBhvr>
                                        <p:cTn id="22" dur="500"/>
                                        <p:tgtEl>
                                          <p:spTgt spid="2868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p:nvPr>
            <p:custDataLst>
              <p:tags r:id="rId1"/>
            </p:custDataLst>
          </p:nvPr>
        </p:nvSpPr>
        <p:spPr>
          <a:xfrm>
            <a:off x="1718310" y="908050"/>
            <a:ext cx="9090025" cy="1513205"/>
          </a:xfrm>
          <a:prstGeom prst="rect">
            <a:avLst/>
          </a:prstGeom>
          <a:noFill/>
          <a:ln w="9525">
            <a:noFill/>
          </a:ln>
        </p:spPr>
        <p:txBody>
          <a:bodyPr anchor="t" anchorCtr="0"/>
          <a:lstStyle/>
          <a:p>
            <a:pPr marL="11430" indent="-11430">
              <a:lnSpc>
                <a:spcPct val="150000"/>
              </a:lnSpc>
              <a:spcBef>
                <a:spcPts val="600"/>
              </a:spcBef>
              <a:buClr>
                <a:schemeClr val="accent1"/>
              </a:buClr>
              <a:buSzPct val="70000"/>
            </a:pPr>
            <a:r>
              <a:rPr lang="en-US" altLang="zh-CN" sz="2600" b="1">
                <a:latin typeface="Times New Roman" panose="02020603050405020304" pitchFamily="18" charset="0"/>
                <a:ea typeface="黑体" panose="02010609060101010101" pitchFamily="49" charset="-122"/>
              </a:rPr>
              <a:t>2.</a:t>
            </a:r>
            <a:r>
              <a:rPr lang="zh-CN" altLang="en-US" sz="2600">
                <a:latin typeface="Times New Roman" panose="02020603050405020304" pitchFamily="18" charset="0"/>
                <a:ea typeface="黑体" panose="02010609060101010101" pitchFamily="49" charset="-122"/>
              </a:rPr>
              <a:t>让一个小球从斜面上某一高度处滚到</a:t>
            </a:r>
            <a:r>
              <a:rPr lang="zh-CN" altLang="en-US" sz="2600">
                <a:latin typeface="Times New Roman" panose="02020603050405020304" pitchFamily="18" charset="0"/>
                <a:ea typeface="黑体" panose="02010609060101010101" pitchFamily="49" charset="-122"/>
                <a:sym typeface="+mn-ea"/>
              </a:rPr>
              <a:t>铺</a:t>
            </a:r>
            <a:r>
              <a:rPr lang="zh-CN" altLang="en-US" sz="2600">
                <a:latin typeface="Times New Roman" panose="02020603050405020304" pitchFamily="18" charset="0"/>
                <a:ea typeface="黑体" panose="02010609060101010101" pitchFamily="49" charset="-122"/>
              </a:rPr>
              <a:t>纸板的水平面上，在摩擦力的作用下，小球的运动状态怎样变化？</a:t>
            </a:r>
          </a:p>
        </p:txBody>
      </p:sp>
      <p:pic>
        <p:nvPicPr>
          <p:cNvPr id="9" name="Picture 8"/>
          <p:cNvPicPr>
            <a:picLocks noChangeAspect="1"/>
          </p:cNvPicPr>
          <p:nvPr>
            <p:custDataLst>
              <p:tags r:id="rId2"/>
            </p:custDataLst>
          </p:nvPr>
        </p:nvPicPr>
        <p:blipFill>
          <a:blip r:embed="rId7"/>
          <a:srcRect r="56" b="-179"/>
          <a:stretch>
            <a:fillRect/>
          </a:stretch>
        </p:blipFill>
        <p:spPr>
          <a:xfrm>
            <a:off x="2787650" y="2555875"/>
            <a:ext cx="6840538" cy="2376488"/>
          </a:xfrm>
          <a:prstGeom prst="rect">
            <a:avLst/>
          </a:prstGeom>
          <a:noFill/>
          <a:ln w="9525">
            <a:noFill/>
          </a:ln>
        </p:spPr>
      </p:pic>
      <p:sp>
        <p:nvSpPr>
          <p:cNvPr id="10" name="Text Box 9"/>
          <p:cNvSpPr txBox="1"/>
          <p:nvPr>
            <p:custDataLst>
              <p:tags r:id="rId3"/>
            </p:custDataLst>
          </p:nvPr>
        </p:nvSpPr>
        <p:spPr>
          <a:xfrm>
            <a:off x="2287588" y="5302250"/>
            <a:ext cx="3160712" cy="491490"/>
          </a:xfrm>
          <a:prstGeom prst="rect">
            <a:avLst/>
          </a:prstGeom>
          <a:noFill/>
          <a:ln w="9525">
            <a:noFill/>
          </a:ln>
        </p:spPr>
        <p:txBody>
          <a:bodyPr anchor="t" anchorCtr="0">
            <a:spAutoFit/>
          </a:bodyPr>
          <a:lstStyle/>
          <a:p>
            <a:r>
              <a:rPr lang="zh-CN" altLang="en-US" sz="2600">
                <a:latin typeface="Arial" panose="020B0604020202020204" pitchFamily="34" charset="0"/>
                <a:ea typeface="黑体" panose="02010609060101010101" pitchFamily="49" charset="-122"/>
              </a:rPr>
              <a:t>你观察到的现象：</a:t>
            </a:r>
          </a:p>
        </p:txBody>
      </p:sp>
      <p:sp>
        <p:nvSpPr>
          <p:cNvPr id="30726" name="矩形 2"/>
          <p:cNvSpPr/>
          <p:nvPr>
            <p:custDataLst>
              <p:tags r:id="rId4"/>
            </p:custDataLst>
          </p:nvPr>
        </p:nvSpPr>
        <p:spPr>
          <a:xfrm>
            <a:off x="5049838" y="5146675"/>
            <a:ext cx="4578350" cy="1291590"/>
          </a:xfrm>
          <a:prstGeom prst="rect">
            <a:avLst/>
          </a:prstGeom>
          <a:noFill/>
          <a:ln w="9525">
            <a:noFill/>
          </a:ln>
        </p:spPr>
        <p:txBody>
          <a:bodyPr anchor="t" anchorCtr="0">
            <a:spAutoFit/>
          </a:bodyPr>
          <a:lstStyle/>
          <a:p>
            <a:pPr>
              <a:lnSpc>
                <a:spcPct val="150000"/>
              </a:lnSpc>
            </a:pPr>
            <a:r>
              <a:rPr lang="zh-CN" altLang="en-US" sz="2600">
                <a:solidFill>
                  <a:srgbClr val="FF0000"/>
                </a:solidFill>
                <a:latin typeface="Arial" panose="020B0604020202020204" pitchFamily="34" charset="0"/>
                <a:ea typeface="黑体" panose="02010609060101010101" pitchFamily="49" charset="-122"/>
              </a:rPr>
              <a:t>力可以使小球的速度越来越慢，最后变为静止。</a:t>
            </a:r>
          </a:p>
        </p:txBody>
      </p:sp>
      <p:sp>
        <p:nvSpPr>
          <p:cNvPr id="44037" name="文本框 4103"/>
          <p:cNvSpPr txBox="1"/>
          <p:nvPr>
            <p:custDataLst>
              <p:tags r:id="rId5"/>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726"/>
                                        </p:tgtEl>
                                        <p:attrNameLst>
                                          <p:attrName>style.visibility</p:attrName>
                                        </p:attrNameLst>
                                      </p:cBhvr>
                                      <p:to>
                                        <p:strVal val="visible"/>
                                      </p:to>
                                    </p:set>
                                    <p:animEffect transition="in" filter="fade">
                                      <p:cBhvr>
                                        <p:cTn id="22" dur="500"/>
                                        <p:tgtEl>
                                          <p:spTgt spid="307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0" grpId="0"/>
      <p:bldP spid="307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p:nvPr>
            <p:custDataLst>
              <p:tags r:id="rId1"/>
            </p:custDataLst>
          </p:nvPr>
        </p:nvSpPr>
        <p:spPr>
          <a:xfrm>
            <a:off x="1355090" y="873125"/>
            <a:ext cx="9427210" cy="1325880"/>
          </a:xfrm>
          <a:prstGeom prst="rect">
            <a:avLst/>
          </a:prstGeom>
          <a:noFill/>
          <a:ln w="9525">
            <a:noFill/>
          </a:ln>
        </p:spPr>
        <p:txBody>
          <a:bodyPr anchor="t" anchorCtr="0"/>
          <a:lstStyle/>
          <a:p>
            <a:pPr marL="17780" indent="-17780">
              <a:lnSpc>
                <a:spcPct val="150000"/>
              </a:lnSpc>
              <a:spcBef>
                <a:spcPts val="600"/>
              </a:spcBef>
              <a:buClr>
                <a:schemeClr val="accent1"/>
              </a:buClr>
              <a:buSzPct val="70000"/>
            </a:pPr>
            <a:r>
              <a:rPr lang="en-US" altLang="zh-CN" sz="2600" b="1">
                <a:latin typeface="Times New Roman" panose="02020603050405020304" pitchFamily="18" charset="0"/>
                <a:ea typeface="黑体" panose="02010609060101010101" pitchFamily="49" charset="-122"/>
              </a:rPr>
              <a:t>3.</a:t>
            </a:r>
            <a:r>
              <a:rPr lang="zh-CN" altLang="en-US" sz="2600">
                <a:latin typeface="Times New Roman" panose="02020603050405020304" pitchFamily="18" charset="0"/>
                <a:ea typeface="黑体" panose="02010609060101010101" pitchFamily="49" charset="-122"/>
              </a:rPr>
              <a:t>将一小球抛出去，观察其运动情况。由于受到重力的作用，小球在空中的运动路径是怎样的？它的运动状态是否改变？</a:t>
            </a:r>
          </a:p>
        </p:txBody>
      </p:sp>
      <p:sp>
        <p:nvSpPr>
          <p:cNvPr id="12" name="Rectangle 16"/>
          <p:cNvSpPr/>
          <p:nvPr>
            <p:custDataLst>
              <p:tags r:id="rId2"/>
            </p:custDataLst>
          </p:nvPr>
        </p:nvSpPr>
        <p:spPr>
          <a:xfrm>
            <a:off x="2082800" y="5297488"/>
            <a:ext cx="3200400" cy="491490"/>
          </a:xfrm>
          <a:prstGeom prst="rect">
            <a:avLst/>
          </a:prstGeom>
          <a:noFill/>
          <a:ln w="9525">
            <a:noFill/>
          </a:ln>
        </p:spPr>
        <p:txBody>
          <a:bodyPr anchor="t" anchorCtr="0">
            <a:spAutoFit/>
          </a:bodyPr>
          <a:lstStyle/>
          <a:p>
            <a:r>
              <a:rPr lang="zh-CN" altLang="en-US" sz="2600">
                <a:latin typeface="Arial" panose="020B0604020202020204" pitchFamily="34" charset="0"/>
                <a:ea typeface="黑体" panose="02010609060101010101" pitchFamily="49" charset="-122"/>
              </a:rPr>
              <a:t>你观察到的现象：</a:t>
            </a:r>
          </a:p>
        </p:txBody>
      </p:sp>
      <p:pic>
        <p:nvPicPr>
          <p:cNvPr id="13" name="Picture 17">
            <a:hlinkClick r:id="rId8" action="ppaction://hlinkfile"/>
          </p:cNvPr>
          <p:cNvPicPr>
            <a:picLocks noChangeAspect="1"/>
          </p:cNvPicPr>
          <p:nvPr>
            <p:custDataLst>
              <p:tags r:id="rId3"/>
            </p:custDataLst>
          </p:nvPr>
        </p:nvPicPr>
        <p:blipFill>
          <a:blip r:embed="rId9"/>
          <a:srcRect r="66" b="10480"/>
          <a:stretch>
            <a:fillRect/>
          </a:stretch>
        </p:blipFill>
        <p:spPr>
          <a:xfrm>
            <a:off x="2530475" y="2476500"/>
            <a:ext cx="7129463" cy="2381250"/>
          </a:xfrm>
          <a:prstGeom prst="rect">
            <a:avLst/>
          </a:prstGeom>
          <a:noFill/>
          <a:ln w="9525">
            <a:noFill/>
          </a:ln>
        </p:spPr>
      </p:pic>
      <p:sp>
        <p:nvSpPr>
          <p:cNvPr id="31749" name="矩形 1"/>
          <p:cNvSpPr/>
          <p:nvPr>
            <p:custDataLst>
              <p:tags r:id="rId4"/>
            </p:custDataLst>
          </p:nvPr>
        </p:nvSpPr>
        <p:spPr>
          <a:xfrm>
            <a:off x="4714875" y="5097463"/>
            <a:ext cx="5349875" cy="691515"/>
          </a:xfrm>
          <a:prstGeom prst="rect">
            <a:avLst/>
          </a:prstGeom>
          <a:noFill/>
          <a:ln w="9525">
            <a:noFill/>
          </a:ln>
        </p:spPr>
        <p:txBody>
          <a:bodyPr anchor="t" anchorCtr="0">
            <a:spAutoFit/>
          </a:bodyPr>
          <a:lstStyle/>
          <a:p>
            <a:pPr>
              <a:lnSpc>
                <a:spcPct val="150000"/>
              </a:lnSpc>
            </a:pPr>
            <a:r>
              <a:rPr lang="zh-CN" altLang="en-US" sz="2600">
                <a:solidFill>
                  <a:srgbClr val="FF0000"/>
                </a:solidFill>
                <a:latin typeface="Arial" panose="020B0604020202020204" pitchFamily="34" charset="0"/>
                <a:ea typeface="黑体" panose="02010609060101010101" pitchFamily="49" charset="-122"/>
              </a:rPr>
              <a:t>力可以使小球在空中沿着曲线运动。</a:t>
            </a:r>
          </a:p>
        </p:txBody>
      </p:sp>
      <p:sp>
        <p:nvSpPr>
          <p:cNvPr id="45061" name="文本框 4103"/>
          <p:cNvSpPr txBox="1"/>
          <p:nvPr>
            <p:custDataLst>
              <p:tags r:id="rId5"/>
            </p:custDataLst>
          </p:nvPr>
        </p:nvSpPr>
        <p:spPr>
          <a:xfrm>
            <a:off x="11906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1749"/>
                                        </p:tgtEl>
                                        <p:attrNameLst>
                                          <p:attrName>style.visibility</p:attrName>
                                        </p:attrNameLst>
                                      </p:cBhvr>
                                      <p:to>
                                        <p:strVal val="visible"/>
                                      </p:to>
                                    </p:set>
                                    <p:animEffect transition="in" filter="fade">
                                      <p:cBhvr>
                                        <p:cTn id="22" dur="500"/>
                                        <p:tgtEl>
                                          <p:spTgt spid="317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2" grpId="0"/>
      <p:bldP spid="3174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p:nvPr>
            <p:custDataLst>
              <p:tags r:id="rId1"/>
            </p:custDataLst>
          </p:nvPr>
        </p:nvSpPr>
        <p:spPr>
          <a:xfrm>
            <a:off x="1403350" y="763905"/>
            <a:ext cx="9066530" cy="1891665"/>
          </a:xfrm>
          <a:prstGeom prst="rect">
            <a:avLst/>
          </a:prstGeom>
          <a:noFill/>
          <a:ln w="9525">
            <a:noFill/>
          </a:ln>
        </p:spPr>
        <p:txBody>
          <a:bodyPr wrap="square" anchor="t" anchorCtr="0">
            <a:spAutoFit/>
          </a:bodyPr>
          <a:lstStyle/>
          <a:p>
            <a:pPr>
              <a:lnSpc>
                <a:spcPct val="150000"/>
              </a:lnSpc>
            </a:pPr>
            <a:r>
              <a:rPr lang="en-US" altLang="zh-CN" sz="2600">
                <a:latin typeface="黑体" panose="02010609060101010101" pitchFamily="49" charset="-122"/>
                <a:ea typeface="黑体" panose="02010609060101010101" pitchFamily="49" charset="-122"/>
              </a:rPr>
              <a:t>    </a:t>
            </a:r>
            <a:r>
              <a:rPr lang="zh-CN" altLang="en-US" sz="2600">
                <a:latin typeface="黑体" panose="02010609060101010101" pitchFamily="49" charset="-122"/>
                <a:ea typeface="黑体" panose="02010609060101010101" pitchFamily="49" charset="-122"/>
              </a:rPr>
              <a:t>实际上物体不受力的情况是没有的，我们平常看到的物体保持静止或匀速直线运动状态的情况都是因为物体受平衡力的缘故。</a:t>
            </a:r>
          </a:p>
        </p:txBody>
      </p:sp>
      <p:sp>
        <p:nvSpPr>
          <p:cNvPr id="21507" name="Text Box 3"/>
          <p:cNvSpPr txBox="1"/>
          <p:nvPr>
            <p:custDataLst>
              <p:tags r:id="rId2"/>
            </p:custDataLst>
          </p:nvPr>
        </p:nvSpPr>
        <p:spPr>
          <a:xfrm>
            <a:off x="4841875" y="2660650"/>
            <a:ext cx="2508250" cy="645160"/>
          </a:xfrm>
          <a:prstGeom prst="rect">
            <a:avLst/>
          </a:prstGeom>
          <a:noFill/>
          <a:ln w="9525">
            <a:noFill/>
          </a:ln>
        </p:spPr>
        <p:txBody>
          <a:bodyPr anchor="t" anchorCtr="0">
            <a:spAutoFit/>
          </a:bodyPr>
          <a:lstStyle/>
          <a:p>
            <a:pPr>
              <a:lnSpc>
                <a:spcPct val="150000"/>
              </a:lnSpc>
            </a:pPr>
            <a:r>
              <a:rPr lang="zh-CN" altLang="en-US" sz="2400">
                <a:solidFill>
                  <a:srgbClr val="0000FF"/>
                </a:solidFill>
                <a:latin typeface="黑体" panose="02010609060101010101" pitchFamily="49" charset="-122"/>
                <a:ea typeface="黑体" panose="02010609060101010101" pitchFamily="49" charset="-122"/>
              </a:rPr>
              <a:t>力与运动的关系</a:t>
            </a:r>
          </a:p>
        </p:txBody>
      </p:sp>
      <p:graphicFrame>
        <p:nvGraphicFramePr>
          <p:cNvPr id="77828" name="Group 4"/>
          <p:cNvGraphicFramePr>
            <a:graphicFrameLocks noGrp="1"/>
          </p:cNvGraphicFramePr>
          <p:nvPr>
            <p:custDataLst>
              <p:tags r:id="rId3"/>
            </p:custDataLst>
          </p:nvPr>
        </p:nvGraphicFramePr>
        <p:xfrm>
          <a:off x="2208213" y="3500438"/>
          <a:ext cx="7741920" cy="2179320"/>
        </p:xfrm>
        <a:graphic>
          <a:graphicData uri="http://schemas.openxmlformats.org/drawingml/2006/table">
            <a:tbl>
              <a:tblPr/>
              <a:tblGrid>
                <a:gridCol w="2847975">
                  <a:extLst>
                    <a:ext uri="{9D8B030D-6E8A-4147-A177-3AD203B41FA5}">
                      <a16:colId xmlns:a16="http://schemas.microsoft.com/office/drawing/2014/main" val="20000"/>
                    </a:ext>
                  </a:extLst>
                </a:gridCol>
                <a:gridCol w="2312670">
                  <a:extLst>
                    <a:ext uri="{9D8B030D-6E8A-4147-A177-3AD203B41FA5}">
                      <a16:colId xmlns:a16="http://schemas.microsoft.com/office/drawing/2014/main" val="20001"/>
                    </a:ext>
                  </a:extLst>
                </a:gridCol>
                <a:gridCol w="2581275">
                  <a:extLst>
                    <a:ext uri="{9D8B030D-6E8A-4147-A177-3AD203B41FA5}">
                      <a16:colId xmlns:a16="http://schemas.microsoft.com/office/drawing/2014/main" val="20002"/>
                    </a:ext>
                  </a:extLst>
                </a:gridCol>
              </a:tblGrid>
              <a:tr h="576580">
                <a:tc>
                  <a:txBody>
                    <a:body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400" b="0" i="0" u="none" strike="noStrike" cap="none" normalizeH="0" baseline="0">
                          <a:ln>
                            <a:noFill/>
                          </a:ln>
                          <a:solidFill>
                            <a:schemeClr val="tx1"/>
                          </a:solidFill>
                          <a:effectLst/>
                          <a:latin typeface="黑体" panose="02010609060101010101" pitchFamily="49" charset="-122"/>
                          <a:ea typeface="黑体" panose="02010609060101010101" pitchFamily="49" charset="-122"/>
                        </a:rPr>
                        <a:t>受力情况</a:t>
                      </a:r>
                    </a:p>
                  </a:txBody>
                  <a:tcPr marL="90000" marR="90000" marT="46800" marB="46800" anchor="ctr" anchorCtr="1" horzOverflow="overflow">
                    <a:lnL w="28575">
                      <a:solidFill>
                        <a:schemeClr val="accent6">
                          <a:lumMod val="50000"/>
                        </a:schemeClr>
                      </a:solidFill>
                      <a:prstDash val="solid"/>
                    </a:lnL>
                    <a:lnR w="12700">
                      <a:solidFill>
                        <a:schemeClr val="accent6">
                          <a:lumMod val="50000"/>
                        </a:schemeClr>
                      </a:solidFill>
                      <a:prstDash val="solid"/>
                    </a:lnR>
                    <a:lnT w="28575">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400" b="0" i="0" u="none" strike="noStrike" cap="none" normalizeH="0" baseline="0">
                          <a:ln>
                            <a:noFill/>
                          </a:ln>
                          <a:solidFill>
                            <a:schemeClr val="tx1"/>
                          </a:solidFill>
                          <a:effectLst/>
                          <a:latin typeface="黑体" panose="02010609060101010101" pitchFamily="49" charset="-122"/>
                          <a:ea typeface="黑体" panose="02010609060101010101" pitchFamily="49" charset="-122"/>
                        </a:rPr>
                        <a:t>运动状态</a:t>
                      </a:r>
                    </a:p>
                  </a:txBody>
                  <a:tcPr marL="90000" marR="90000" marT="46800" marB="46800" anchor="ctr" anchorCtr="1" horzOverflow="overflow">
                    <a:lnL w="12700">
                      <a:solidFill>
                        <a:schemeClr val="accent6">
                          <a:lumMod val="50000"/>
                        </a:schemeClr>
                      </a:solidFill>
                      <a:prstDash val="solid"/>
                    </a:lnL>
                    <a:lnR w="12700">
                      <a:solidFill>
                        <a:schemeClr val="accent6">
                          <a:lumMod val="50000"/>
                        </a:schemeClr>
                      </a:solidFill>
                      <a:prstDash val="solid"/>
                    </a:lnR>
                    <a:lnT w="28575">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400" b="0" i="0" u="none" strike="noStrike" cap="none" normalizeH="0" baseline="0">
                          <a:ln>
                            <a:noFill/>
                          </a:ln>
                          <a:solidFill>
                            <a:schemeClr val="tx1"/>
                          </a:solidFill>
                          <a:effectLst/>
                          <a:latin typeface="黑体" panose="02010609060101010101" pitchFamily="49" charset="-122"/>
                          <a:ea typeface="黑体" panose="02010609060101010101" pitchFamily="49" charset="-122"/>
                        </a:rPr>
                        <a:t>运动情况</a:t>
                      </a:r>
                    </a:p>
                  </a:txBody>
                  <a:tcPr marL="90000" marR="90000" marT="46800" marB="46800" anchor="ctr" anchorCtr="1" horzOverflow="overflow">
                    <a:lnL w="12700">
                      <a:solidFill>
                        <a:schemeClr val="accent6">
                          <a:lumMod val="50000"/>
                        </a:schemeClr>
                      </a:solidFill>
                      <a:prstDash val="solid"/>
                    </a:lnL>
                    <a:lnR w="28575">
                      <a:solidFill>
                        <a:schemeClr val="accent6">
                          <a:lumMod val="50000"/>
                        </a:schemeClr>
                      </a:solidFill>
                      <a:prstDash val="solid"/>
                    </a:lnR>
                    <a:lnT w="28575">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extLst>
                  <a:ext uri="{0D108BD9-81ED-4DB2-BD59-A6C34878D82A}">
                    <a16:rowId xmlns:a16="http://schemas.microsoft.com/office/drawing/2014/main" val="10000"/>
                  </a:ext>
                </a:extLst>
              </a:tr>
              <a:tr h="524510">
                <a:tc>
                  <a:txBody>
                    <a:body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400" b="0" i="0" u="none" strike="noStrike" cap="none" normalizeH="0" baseline="0">
                          <a:ln>
                            <a:noFill/>
                          </a:ln>
                          <a:solidFill>
                            <a:schemeClr val="tx1"/>
                          </a:solidFill>
                          <a:effectLst/>
                          <a:latin typeface="黑体" panose="02010609060101010101" pitchFamily="49" charset="-122"/>
                          <a:ea typeface="黑体" panose="02010609060101010101" pitchFamily="49" charset="-122"/>
                        </a:rPr>
                        <a:t>不受力</a:t>
                      </a:r>
                    </a:p>
                  </a:txBody>
                  <a:tcPr marL="90000" marR="90000" marT="46800" marB="46800" anchor="ctr" anchorCtr="1" horzOverflow="overflow">
                    <a:lnL w="28575">
                      <a:solidFill>
                        <a:schemeClr val="accent6">
                          <a:lumMod val="50000"/>
                        </a:schemeClr>
                      </a:solidFill>
                      <a:prstDash val="solid"/>
                    </a:lnL>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rowSpan="2">
                  <a:txBody>
                    <a:body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400" b="0" i="0" u="none" strike="noStrike" cap="none" normalizeH="0" baseline="0">
                          <a:ln>
                            <a:noFill/>
                          </a:ln>
                          <a:solidFill>
                            <a:schemeClr val="tx1"/>
                          </a:solidFill>
                          <a:effectLst/>
                          <a:latin typeface="黑体" panose="02010609060101010101" pitchFamily="49" charset="-122"/>
                          <a:ea typeface="黑体" panose="02010609060101010101" pitchFamily="49" charset="-122"/>
                        </a:rPr>
                        <a:t>运动状态</a:t>
                      </a:r>
                    </a:p>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400" b="0" i="0" u="none" strike="noStrike" cap="none" normalizeH="0" baseline="0">
                          <a:ln>
                            <a:noFill/>
                          </a:ln>
                          <a:solidFill>
                            <a:schemeClr val="tx1"/>
                          </a:solidFill>
                          <a:effectLst/>
                          <a:latin typeface="黑体" panose="02010609060101010101" pitchFamily="49" charset="-122"/>
                          <a:ea typeface="黑体" panose="02010609060101010101" pitchFamily="49" charset="-122"/>
                        </a:rPr>
                        <a:t>不改变</a:t>
                      </a:r>
                    </a:p>
                  </a:txBody>
                  <a:tcPr marL="90000" marR="90000" marT="46800" marB="46800" anchor="ctr" anchorCtr="1" horzOverflow="overflow">
                    <a:lnL w="12700">
                      <a:solidFill>
                        <a:schemeClr val="accent6">
                          <a:lumMod val="50000"/>
                        </a:schemeClr>
                      </a:solidFill>
                      <a:prstDash val="solid"/>
                    </a:lnL>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rowSpan="2">
                  <a:txBody>
                    <a:body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400" b="0" i="0" u="none" strike="noStrike" cap="none" normalizeH="0" baseline="0">
                          <a:ln>
                            <a:noFill/>
                          </a:ln>
                          <a:solidFill>
                            <a:schemeClr val="tx1"/>
                          </a:solidFill>
                          <a:effectLst/>
                          <a:latin typeface="黑体" panose="02010609060101010101" pitchFamily="49" charset="-122"/>
                          <a:ea typeface="黑体" panose="02010609060101010101" pitchFamily="49" charset="-122"/>
                        </a:rPr>
                        <a:t>静止或匀速直线</a:t>
                      </a:r>
                    </a:p>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400" b="0" i="0" u="none" strike="noStrike" cap="none" normalizeH="0" baseline="0">
                          <a:ln>
                            <a:noFill/>
                          </a:ln>
                          <a:solidFill>
                            <a:schemeClr val="tx1"/>
                          </a:solidFill>
                          <a:effectLst/>
                          <a:latin typeface="黑体" panose="02010609060101010101" pitchFamily="49" charset="-122"/>
                          <a:ea typeface="黑体" panose="02010609060101010101" pitchFamily="49" charset="-122"/>
                        </a:rPr>
                        <a:t>运动状态</a:t>
                      </a:r>
                    </a:p>
                  </a:txBody>
                  <a:tcPr marL="90000" marR="90000" marT="46800" marB="46800" anchor="ctr" anchorCtr="1" horzOverflow="overflow">
                    <a:lnL w="12700">
                      <a:solidFill>
                        <a:schemeClr val="accent6">
                          <a:lumMod val="50000"/>
                        </a:schemeClr>
                      </a:solidFill>
                      <a:prstDash val="solid"/>
                    </a:lnL>
                    <a:lnR w="28575">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extLst>
                  <a:ext uri="{0D108BD9-81ED-4DB2-BD59-A6C34878D82A}">
                    <a16:rowId xmlns:a16="http://schemas.microsoft.com/office/drawing/2014/main" val="10001"/>
                  </a:ext>
                </a:extLst>
              </a:tr>
              <a:tr h="525780">
                <a:tc>
                  <a:txBody>
                    <a:body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400" b="0" i="0" u="none" strike="noStrike" cap="none" normalizeH="0" baseline="0">
                          <a:ln>
                            <a:noFill/>
                          </a:ln>
                          <a:solidFill>
                            <a:schemeClr val="tx1"/>
                          </a:solidFill>
                          <a:effectLst/>
                          <a:latin typeface="黑体" panose="02010609060101010101" pitchFamily="49" charset="-122"/>
                          <a:ea typeface="黑体" panose="02010609060101010101" pitchFamily="49" charset="-122"/>
                        </a:rPr>
                        <a:t>受平衡力</a:t>
                      </a:r>
                      <a:r>
                        <a:rPr kumimoji="0" lang="en-US" altLang="zh-CN" sz="2400" b="0" i="0" u="none" strike="noStrike" cap="none" normalizeH="0" baseline="0">
                          <a:ln>
                            <a:noFill/>
                          </a:ln>
                          <a:solidFill>
                            <a:schemeClr val="tx1"/>
                          </a:solidFill>
                          <a:effectLst/>
                          <a:latin typeface="黑体" panose="02010609060101010101" pitchFamily="49" charset="-122"/>
                          <a:ea typeface="黑体" panose="02010609060101010101" pitchFamily="49" charset="-122"/>
                        </a:rPr>
                        <a:t>(</a:t>
                      </a:r>
                      <a:r>
                        <a:rPr kumimoji="0" lang="zh-CN" altLang="en-US" sz="2400" b="0" i="0" u="none" strike="noStrike" cap="none" normalizeH="0" baseline="0">
                          <a:ln>
                            <a:noFill/>
                          </a:ln>
                          <a:solidFill>
                            <a:schemeClr val="tx1"/>
                          </a:solidFill>
                          <a:effectLst/>
                          <a:latin typeface="黑体" panose="02010609060101010101" pitchFamily="49" charset="-122"/>
                          <a:ea typeface="黑体" panose="02010609060101010101" pitchFamily="49" charset="-122"/>
                        </a:rPr>
                        <a:t>合力</a:t>
                      </a:r>
                      <a:r>
                        <a:rPr kumimoji="0" lang="en-US" altLang="zh-CN" sz="2400" b="0" i="0" u="none" strike="noStrike" cap="none" normalizeH="0" baseline="0">
                          <a:ln>
                            <a:noFill/>
                          </a:ln>
                          <a:solidFill>
                            <a:schemeClr val="tx1"/>
                          </a:solidFill>
                          <a:effectLst/>
                          <a:latin typeface="黑体" panose="02010609060101010101" pitchFamily="49" charset="-122"/>
                          <a:ea typeface="黑体" panose="02010609060101010101" pitchFamily="49" charset="-122"/>
                        </a:rPr>
                        <a:t>=0</a:t>
                      </a:r>
                      <a:r>
                        <a:rPr kumimoji="0" lang="zh-CN" altLang="en-US" sz="2400" b="0" i="0" u="none" strike="noStrike" cap="none" normalizeH="0" baseline="0">
                          <a:ln>
                            <a:noFill/>
                          </a:ln>
                          <a:solidFill>
                            <a:schemeClr val="tx1"/>
                          </a:solidFill>
                          <a:effectLst/>
                          <a:latin typeface="黑体" panose="02010609060101010101" pitchFamily="49" charset="-122"/>
                          <a:ea typeface="黑体" panose="02010609060101010101" pitchFamily="49" charset="-122"/>
                        </a:rPr>
                        <a:t>）</a:t>
                      </a:r>
                    </a:p>
                  </a:txBody>
                  <a:tcPr marL="90000" marR="90000" marT="46800" marB="46800" anchor="ctr" anchorCtr="1" horzOverflow="overflow">
                    <a:lnL w="28575">
                      <a:solidFill>
                        <a:schemeClr val="accent6">
                          <a:lumMod val="50000"/>
                        </a:schemeClr>
                      </a:solidFill>
                      <a:prstDash val="solid"/>
                    </a:lnL>
                    <a:lnR w="12700">
                      <a:solidFill>
                        <a:schemeClr val="accent6">
                          <a:lumMod val="50000"/>
                        </a:schemeClr>
                      </a:solidFill>
                      <a:prstDash val="solid"/>
                    </a:lnR>
                    <a:lnT w="12700">
                      <a:solidFill>
                        <a:schemeClr val="accent6">
                          <a:lumMod val="50000"/>
                        </a:schemeClr>
                      </a:solidFill>
                      <a:prstDash val="solid"/>
                    </a:lnT>
                    <a:lnB w="12700">
                      <a:solidFill>
                        <a:schemeClr val="accent6">
                          <a:lumMod val="50000"/>
                        </a:schemeClr>
                      </a:solidFill>
                      <a:prstDash val="solid"/>
                    </a:lnB>
                    <a:lnTlToBr>
                      <a:noFill/>
                    </a:lnTlToBr>
                    <a:lnBlToTr>
                      <a:noFill/>
                    </a:lnBlToTr>
                    <a:noFill/>
                  </a:tcPr>
                </a:tc>
                <a:tc vMerge="1">
                  <a:txBody>
                    <a:bodyPr/>
                    <a:lstStyle/>
                    <a:p>
                      <a:endParaRPr lang="zh-CN"/>
                    </a:p>
                  </a:txBody>
                  <a:tcPr>
                    <a:lnL w="12700">
                      <a:solidFill>
                        <a:schemeClr val="accent6">
                          <a:lumMod val="50000"/>
                        </a:schemeClr>
                      </a:solidFill>
                      <a:prstDash val="solid"/>
                    </a:lnL>
                    <a:lnR w="12700">
                      <a:solidFill>
                        <a:schemeClr val="accent6">
                          <a:lumMod val="50000"/>
                        </a:schemeClr>
                      </a:solidFill>
                      <a:prstDash val="solid"/>
                    </a:lnR>
                    <a:lnB w="12700">
                      <a:solidFill>
                        <a:schemeClr val="accent6">
                          <a:lumMod val="50000"/>
                        </a:schemeClr>
                      </a:solidFill>
                      <a:prstDash val="solid"/>
                    </a:lnB>
                  </a:tcPr>
                </a:tc>
                <a:tc vMerge="1">
                  <a:txBody>
                    <a:bodyPr/>
                    <a:lstStyle/>
                    <a:p>
                      <a:endParaRPr lang="zh-CN"/>
                    </a:p>
                  </a:txBody>
                  <a:tcPr>
                    <a:lnL w="12700">
                      <a:solidFill>
                        <a:schemeClr val="accent6">
                          <a:lumMod val="50000"/>
                        </a:schemeClr>
                      </a:solidFill>
                      <a:prstDash val="solid"/>
                    </a:lnL>
                    <a:lnR w="28575">
                      <a:solidFill>
                        <a:schemeClr val="accent6">
                          <a:lumMod val="50000"/>
                        </a:schemeClr>
                      </a:solidFill>
                      <a:prstDash val="solid"/>
                    </a:lnR>
                    <a:lnB w="12700">
                      <a:solidFill>
                        <a:schemeClr val="accent6">
                          <a:lumMod val="50000"/>
                        </a:schemeClr>
                      </a:solidFill>
                      <a:prstDash val="solid"/>
                    </a:lnB>
                  </a:tcPr>
                </a:tc>
                <a:extLst>
                  <a:ext uri="{0D108BD9-81ED-4DB2-BD59-A6C34878D82A}">
                    <a16:rowId xmlns:a16="http://schemas.microsoft.com/office/drawing/2014/main" val="10002"/>
                  </a:ext>
                </a:extLst>
              </a:tr>
              <a:tr h="552450">
                <a:tc>
                  <a:txBody>
                    <a:body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400" b="0" i="0" u="none" strike="noStrike" cap="none" normalizeH="0" baseline="0">
                          <a:ln>
                            <a:noFill/>
                          </a:ln>
                          <a:solidFill>
                            <a:schemeClr val="tx1"/>
                          </a:solidFill>
                          <a:effectLst/>
                          <a:latin typeface="黑体" panose="02010609060101010101" pitchFamily="49" charset="-122"/>
                          <a:ea typeface="黑体" panose="02010609060101010101" pitchFamily="49" charset="-122"/>
                        </a:rPr>
                        <a:t>受非平衡力</a:t>
                      </a:r>
                    </a:p>
                  </a:txBody>
                  <a:tcPr marL="90000" marR="90000" marT="46800" marB="46800" anchor="ctr" anchorCtr="1" horzOverflow="overflow">
                    <a:lnL w="28575">
                      <a:solidFill>
                        <a:schemeClr val="accent6">
                          <a:lumMod val="50000"/>
                        </a:schemeClr>
                      </a:solidFill>
                      <a:prstDash val="solid"/>
                    </a:lnL>
                    <a:lnR w="12700">
                      <a:solidFill>
                        <a:schemeClr val="accent6">
                          <a:lumMod val="50000"/>
                        </a:schemeClr>
                      </a:solidFill>
                      <a:prstDash val="solid"/>
                    </a:lnR>
                    <a:lnT w="12700">
                      <a:solidFill>
                        <a:schemeClr val="accent6">
                          <a:lumMod val="50000"/>
                        </a:schemeClr>
                      </a:solidFill>
                      <a:prstDash val="solid"/>
                    </a:lnT>
                    <a:lnB w="28575">
                      <a:solidFill>
                        <a:schemeClr val="accent6">
                          <a:lumMod val="50000"/>
                        </a:schemeClr>
                      </a:solidFill>
                      <a:prstDash val="soli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400" b="0" i="0" u="none" strike="noStrike" cap="none" normalizeH="0" baseline="0">
                          <a:ln>
                            <a:noFill/>
                          </a:ln>
                          <a:solidFill>
                            <a:schemeClr val="tx1"/>
                          </a:solidFill>
                          <a:effectLst/>
                          <a:latin typeface="黑体" panose="02010609060101010101" pitchFamily="49" charset="-122"/>
                          <a:ea typeface="黑体" panose="02010609060101010101" pitchFamily="49" charset="-122"/>
                        </a:rPr>
                        <a:t>运动状态改变</a:t>
                      </a:r>
                    </a:p>
                  </a:txBody>
                  <a:tcPr marL="90000" marR="90000" marT="46800" marB="46800" anchor="ctr" anchorCtr="1" horzOverflow="overflow">
                    <a:lnL w="12700">
                      <a:solidFill>
                        <a:schemeClr val="accent6">
                          <a:lumMod val="50000"/>
                        </a:schemeClr>
                      </a:solidFill>
                      <a:prstDash val="solid"/>
                    </a:lnL>
                    <a:lnR w="12700">
                      <a:solidFill>
                        <a:schemeClr val="accent6">
                          <a:lumMod val="50000"/>
                        </a:schemeClr>
                      </a:solidFill>
                      <a:prstDash val="solid"/>
                    </a:lnR>
                    <a:lnT w="12700">
                      <a:solidFill>
                        <a:schemeClr val="accent6">
                          <a:lumMod val="50000"/>
                        </a:schemeClr>
                      </a:solidFill>
                      <a:prstDash val="solid"/>
                    </a:lnT>
                    <a:lnB w="28575">
                      <a:solidFill>
                        <a:schemeClr val="accent6">
                          <a:lumMod val="50000"/>
                        </a:schemeClr>
                      </a:solidFill>
                      <a:prstDash val="soli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2400" b="0" i="0" u="none" strike="noStrike" cap="none" normalizeH="0" baseline="0">
                          <a:ln>
                            <a:noFill/>
                          </a:ln>
                          <a:solidFill>
                            <a:schemeClr val="tx1"/>
                          </a:solidFill>
                          <a:effectLst/>
                          <a:latin typeface="黑体" panose="02010609060101010101" pitchFamily="49" charset="-122"/>
                          <a:ea typeface="黑体" panose="02010609060101010101" pitchFamily="49" charset="-122"/>
                        </a:rPr>
                        <a:t>变速运动</a:t>
                      </a:r>
                    </a:p>
                  </a:txBody>
                  <a:tcPr marL="90000" marR="90000" marT="46800" marB="46800" anchor="ctr" anchorCtr="1" horzOverflow="overflow">
                    <a:lnL w="12700">
                      <a:solidFill>
                        <a:schemeClr val="accent6">
                          <a:lumMod val="50000"/>
                        </a:schemeClr>
                      </a:solidFill>
                      <a:prstDash val="solid"/>
                    </a:lnL>
                    <a:lnR w="28575">
                      <a:solidFill>
                        <a:schemeClr val="accent6">
                          <a:lumMod val="50000"/>
                        </a:schemeClr>
                      </a:solidFill>
                      <a:prstDash val="solid"/>
                    </a:lnR>
                    <a:lnT w="12700">
                      <a:solidFill>
                        <a:schemeClr val="accent6">
                          <a:lumMod val="50000"/>
                        </a:schemeClr>
                      </a:solidFill>
                      <a:prstDash val="solid"/>
                    </a:lnT>
                    <a:lnB w="28575">
                      <a:solidFill>
                        <a:schemeClr val="accent6">
                          <a:lumMod val="50000"/>
                        </a:schemeClr>
                      </a:solidFill>
                      <a:prstDash val="soli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47127" name="文本框 4103"/>
          <p:cNvSpPr txBox="1"/>
          <p:nvPr>
            <p:custDataLst>
              <p:tags r:id="rId4"/>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21507"/>
                                        </p:tgtEl>
                                        <p:attrNameLst>
                                          <p:attrName>style.visibility</p:attrName>
                                        </p:attrNameLst>
                                      </p:cBhvr>
                                      <p:to>
                                        <p:strVal val="visible"/>
                                      </p:to>
                                    </p:set>
                                    <p:animEffect transition="in" filter="dissolve">
                                      <p:cBhvr>
                                        <p:cTn id="11" dur="500"/>
                                        <p:tgtEl>
                                          <p:spTgt spid="21507"/>
                                        </p:tgtEl>
                                      </p:cBhvr>
                                    </p:animEffect>
                                  </p:childTnLst>
                                </p:cTn>
                              </p:par>
                              <p:par>
                                <p:cTn id="12" presetID="9" presetClass="entr" presetSubtype="0" fill="hold" nodeType="withEffect">
                                  <p:stCondLst>
                                    <p:cond delay="0"/>
                                  </p:stCondLst>
                                  <p:childTnLst>
                                    <p:set>
                                      <p:cBhvr>
                                        <p:cTn id="13" dur="1" fill="hold">
                                          <p:stCondLst>
                                            <p:cond delay="0"/>
                                          </p:stCondLst>
                                        </p:cTn>
                                        <p:tgtEl>
                                          <p:spTgt spid="77828"/>
                                        </p:tgtEl>
                                        <p:attrNameLst>
                                          <p:attrName>style.visibility</p:attrName>
                                        </p:attrNameLst>
                                      </p:cBhvr>
                                      <p:to>
                                        <p:strVal val="visible"/>
                                      </p:to>
                                    </p:set>
                                    <p:animEffect transition="in" filter="dissolve">
                                      <p:cBhvr>
                                        <p:cTn id="14" dur="500"/>
                                        <p:tgtEl>
                                          <p:spTgt spid="778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29" name="Group 2"/>
          <p:cNvGrpSpPr>
            <a:grpSpLocks noChangeAspect="1"/>
          </p:cNvGrpSpPr>
          <p:nvPr>
            <p:custDataLst>
              <p:tags r:id="rId1"/>
            </p:custDataLst>
          </p:nvPr>
        </p:nvGrpSpPr>
        <p:grpSpPr>
          <a:xfrm>
            <a:off x="2219325" y="796925"/>
            <a:ext cx="3405188" cy="3802063"/>
            <a:chOff x="1344" y="672"/>
            <a:chExt cx="2880" cy="3216"/>
          </a:xfrm>
        </p:grpSpPr>
        <p:sp>
          <p:nvSpPr>
            <p:cNvPr id="48130" name="Line 3"/>
            <p:cNvSpPr>
              <a:spLocks noChangeAspect="1"/>
            </p:cNvSpPr>
            <p:nvPr>
              <p:custDataLst>
                <p:tags r:id="rId24"/>
              </p:custDataLst>
            </p:nvPr>
          </p:nvSpPr>
          <p:spPr>
            <a:xfrm>
              <a:off x="1344" y="912"/>
              <a:ext cx="2880" cy="0"/>
            </a:xfrm>
            <a:prstGeom prst="line">
              <a:avLst/>
            </a:prstGeom>
            <a:ln w="76200" cap="flat" cmpd="sng">
              <a:solidFill>
                <a:schemeClr val="tx1"/>
              </a:solidFill>
              <a:prstDash val="solid"/>
              <a:round/>
              <a:headEnd type="none" w="med" len="med"/>
              <a:tailEnd type="none" w="med" len="med"/>
            </a:ln>
          </p:spPr>
          <p:txBody>
            <a:bodyPr/>
            <a:lstStyle/>
            <a:p>
              <a:endParaRPr/>
            </a:p>
          </p:txBody>
        </p:sp>
        <p:sp>
          <p:nvSpPr>
            <p:cNvPr id="48131" name="Line 4"/>
            <p:cNvSpPr>
              <a:spLocks noChangeAspect="1"/>
            </p:cNvSpPr>
            <p:nvPr>
              <p:custDataLst>
                <p:tags r:id="rId25"/>
              </p:custDataLst>
            </p:nvPr>
          </p:nvSpPr>
          <p:spPr>
            <a:xfrm flipH="1">
              <a:off x="1584" y="672"/>
              <a:ext cx="192" cy="240"/>
            </a:xfrm>
            <a:prstGeom prst="line">
              <a:avLst/>
            </a:prstGeom>
            <a:ln w="76200" cap="flat" cmpd="sng">
              <a:solidFill>
                <a:schemeClr val="tx1"/>
              </a:solidFill>
              <a:prstDash val="solid"/>
              <a:round/>
              <a:headEnd type="none" w="med" len="med"/>
              <a:tailEnd type="none" w="med" len="med"/>
            </a:ln>
          </p:spPr>
          <p:txBody>
            <a:bodyPr/>
            <a:lstStyle/>
            <a:p>
              <a:endParaRPr/>
            </a:p>
          </p:txBody>
        </p:sp>
        <p:sp>
          <p:nvSpPr>
            <p:cNvPr id="48132" name="Line 5"/>
            <p:cNvSpPr>
              <a:spLocks noChangeAspect="1"/>
            </p:cNvSpPr>
            <p:nvPr>
              <p:custDataLst>
                <p:tags r:id="rId26"/>
              </p:custDataLst>
            </p:nvPr>
          </p:nvSpPr>
          <p:spPr>
            <a:xfrm flipH="1">
              <a:off x="1872" y="672"/>
              <a:ext cx="192" cy="240"/>
            </a:xfrm>
            <a:prstGeom prst="line">
              <a:avLst/>
            </a:prstGeom>
            <a:ln w="76200" cap="flat" cmpd="sng">
              <a:solidFill>
                <a:schemeClr val="tx1"/>
              </a:solidFill>
              <a:prstDash val="solid"/>
              <a:round/>
              <a:headEnd type="none" w="med" len="med"/>
              <a:tailEnd type="none" w="med" len="med"/>
            </a:ln>
          </p:spPr>
          <p:txBody>
            <a:bodyPr/>
            <a:lstStyle/>
            <a:p>
              <a:endParaRPr/>
            </a:p>
          </p:txBody>
        </p:sp>
        <p:sp>
          <p:nvSpPr>
            <p:cNvPr id="48133" name="Line 6"/>
            <p:cNvSpPr>
              <a:spLocks noChangeAspect="1"/>
            </p:cNvSpPr>
            <p:nvPr>
              <p:custDataLst>
                <p:tags r:id="rId27"/>
              </p:custDataLst>
            </p:nvPr>
          </p:nvSpPr>
          <p:spPr>
            <a:xfrm flipH="1">
              <a:off x="2160" y="672"/>
              <a:ext cx="192" cy="240"/>
            </a:xfrm>
            <a:prstGeom prst="line">
              <a:avLst/>
            </a:prstGeom>
            <a:ln w="76200" cap="flat" cmpd="sng">
              <a:solidFill>
                <a:schemeClr val="tx1"/>
              </a:solidFill>
              <a:prstDash val="solid"/>
              <a:round/>
              <a:headEnd type="none" w="med" len="med"/>
              <a:tailEnd type="none" w="med" len="med"/>
            </a:ln>
          </p:spPr>
          <p:txBody>
            <a:bodyPr/>
            <a:lstStyle/>
            <a:p>
              <a:endParaRPr/>
            </a:p>
          </p:txBody>
        </p:sp>
        <p:sp>
          <p:nvSpPr>
            <p:cNvPr id="48134" name="Line 7"/>
            <p:cNvSpPr>
              <a:spLocks noChangeAspect="1"/>
            </p:cNvSpPr>
            <p:nvPr>
              <p:custDataLst>
                <p:tags r:id="rId28"/>
              </p:custDataLst>
            </p:nvPr>
          </p:nvSpPr>
          <p:spPr>
            <a:xfrm flipH="1">
              <a:off x="2448" y="672"/>
              <a:ext cx="192" cy="240"/>
            </a:xfrm>
            <a:prstGeom prst="line">
              <a:avLst/>
            </a:prstGeom>
            <a:ln w="76200" cap="flat" cmpd="sng">
              <a:solidFill>
                <a:schemeClr val="tx1"/>
              </a:solidFill>
              <a:prstDash val="solid"/>
              <a:round/>
              <a:headEnd type="none" w="med" len="med"/>
              <a:tailEnd type="none" w="med" len="med"/>
            </a:ln>
          </p:spPr>
          <p:txBody>
            <a:bodyPr/>
            <a:lstStyle/>
            <a:p>
              <a:endParaRPr/>
            </a:p>
          </p:txBody>
        </p:sp>
        <p:sp>
          <p:nvSpPr>
            <p:cNvPr id="48135" name="Line 8"/>
            <p:cNvSpPr>
              <a:spLocks noChangeAspect="1"/>
            </p:cNvSpPr>
            <p:nvPr>
              <p:custDataLst>
                <p:tags r:id="rId29"/>
              </p:custDataLst>
            </p:nvPr>
          </p:nvSpPr>
          <p:spPr>
            <a:xfrm flipH="1">
              <a:off x="2736" y="672"/>
              <a:ext cx="192" cy="240"/>
            </a:xfrm>
            <a:prstGeom prst="line">
              <a:avLst/>
            </a:prstGeom>
            <a:ln w="76200" cap="flat" cmpd="sng">
              <a:solidFill>
                <a:schemeClr val="tx1"/>
              </a:solidFill>
              <a:prstDash val="solid"/>
              <a:round/>
              <a:headEnd type="none" w="med" len="med"/>
              <a:tailEnd type="none" w="med" len="med"/>
            </a:ln>
          </p:spPr>
          <p:txBody>
            <a:bodyPr/>
            <a:lstStyle/>
            <a:p>
              <a:endParaRPr/>
            </a:p>
          </p:txBody>
        </p:sp>
        <p:sp>
          <p:nvSpPr>
            <p:cNvPr id="48136" name="Line 9"/>
            <p:cNvSpPr>
              <a:spLocks noChangeAspect="1"/>
            </p:cNvSpPr>
            <p:nvPr>
              <p:custDataLst>
                <p:tags r:id="rId30"/>
              </p:custDataLst>
            </p:nvPr>
          </p:nvSpPr>
          <p:spPr>
            <a:xfrm flipH="1">
              <a:off x="2976" y="672"/>
              <a:ext cx="192" cy="240"/>
            </a:xfrm>
            <a:prstGeom prst="line">
              <a:avLst/>
            </a:prstGeom>
            <a:ln w="76200" cap="flat" cmpd="sng">
              <a:solidFill>
                <a:schemeClr val="tx1"/>
              </a:solidFill>
              <a:prstDash val="solid"/>
              <a:round/>
              <a:headEnd type="none" w="med" len="med"/>
              <a:tailEnd type="none" w="med" len="med"/>
            </a:ln>
          </p:spPr>
          <p:txBody>
            <a:bodyPr/>
            <a:lstStyle/>
            <a:p>
              <a:endParaRPr/>
            </a:p>
          </p:txBody>
        </p:sp>
        <p:sp>
          <p:nvSpPr>
            <p:cNvPr id="48137" name="Line 10"/>
            <p:cNvSpPr>
              <a:spLocks noChangeAspect="1"/>
            </p:cNvSpPr>
            <p:nvPr>
              <p:custDataLst>
                <p:tags r:id="rId31"/>
              </p:custDataLst>
            </p:nvPr>
          </p:nvSpPr>
          <p:spPr>
            <a:xfrm flipH="1">
              <a:off x="3216" y="672"/>
              <a:ext cx="192" cy="240"/>
            </a:xfrm>
            <a:prstGeom prst="line">
              <a:avLst/>
            </a:prstGeom>
            <a:ln w="76200" cap="flat" cmpd="sng">
              <a:solidFill>
                <a:schemeClr val="tx1"/>
              </a:solidFill>
              <a:prstDash val="solid"/>
              <a:round/>
              <a:headEnd type="none" w="med" len="med"/>
              <a:tailEnd type="none" w="med" len="med"/>
            </a:ln>
          </p:spPr>
          <p:txBody>
            <a:bodyPr/>
            <a:lstStyle/>
            <a:p>
              <a:endParaRPr/>
            </a:p>
          </p:txBody>
        </p:sp>
        <p:sp>
          <p:nvSpPr>
            <p:cNvPr id="48138" name="Line 11"/>
            <p:cNvSpPr>
              <a:spLocks noChangeAspect="1"/>
            </p:cNvSpPr>
            <p:nvPr>
              <p:custDataLst>
                <p:tags r:id="rId32"/>
              </p:custDataLst>
            </p:nvPr>
          </p:nvSpPr>
          <p:spPr>
            <a:xfrm flipH="1">
              <a:off x="3504" y="672"/>
              <a:ext cx="192" cy="240"/>
            </a:xfrm>
            <a:prstGeom prst="line">
              <a:avLst/>
            </a:prstGeom>
            <a:ln w="76200" cap="flat" cmpd="sng">
              <a:solidFill>
                <a:schemeClr val="tx1"/>
              </a:solidFill>
              <a:prstDash val="solid"/>
              <a:round/>
              <a:headEnd type="none" w="med" len="med"/>
              <a:tailEnd type="none" w="med" len="med"/>
            </a:ln>
          </p:spPr>
          <p:txBody>
            <a:bodyPr/>
            <a:lstStyle/>
            <a:p>
              <a:endParaRPr/>
            </a:p>
          </p:txBody>
        </p:sp>
        <p:sp>
          <p:nvSpPr>
            <p:cNvPr id="48139" name="Line 12"/>
            <p:cNvSpPr>
              <a:spLocks noChangeAspect="1"/>
            </p:cNvSpPr>
            <p:nvPr>
              <p:custDataLst>
                <p:tags r:id="rId33"/>
              </p:custDataLst>
            </p:nvPr>
          </p:nvSpPr>
          <p:spPr>
            <a:xfrm flipH="1">
              <a:off x="3744" y="672"/>
              <a:ext cx="192" cy="240"/>
            </a:xfrm>
            <a:prstGeom prst="line">
              <a:avLst/>
            </a:prstGeom>
            <a:ln w="76200" cap="flat" cmpd="sng">
              <a:solidFill>
                <a:schemeClr val="tx1"/>
              </a:solidFill>
              <a:prstDash val="solid"/>
              <a:round/>
              <a:headEnd type="none" w="med" len="med"/>
              <a:tailEnd type="none" w="med" len="med"/>
            </a:ln>
          </p:spPr>
          <p:txBody>
            <a:bodyPr/>
            <a:lstStyle/>
            <a:p>
              <a:endParaRPr/>
            </a:p>
          </p:txBody>
        </p:sp>
        <p:sp>
          <p:nvSpPr>
            <p:cNvPr id="48140" name="Line 13"/>
            <p:cNvSpPr>
              <a:spLocks noChangeAspect="1"/>
            </p:cNvSpPr>
            <p:nvPr>
              <p:custDataLst>
                <p:tags r:id="rId34"/>
              </p:custDataLst>
            </p:nvPr>
          </p:nvSpPr>
          <p:spPr>
            <a:xfrm flipH="1">
              <a:off x="2592" y="912"/>
              <a:ext cx="0" cy="1440"/>
            </a:xfrm>
            <a:prstGeom prst="line">
              <a:avLst/>
            </a:prstGeom>
            <a:ln w="38100" cap="flat" cmpd="sng">
              <a:solidFill>
                <a:schemeClr val="tx1"/>
              </a:solidFill>
              <a:prstDash val="solid"/>
              <a:round/>
              <a:headEnd type="none" w="med" len="med"/>
              <a:tailEnd type="none" w="med" len="med"/>
            </a:ln>
          </p:spPr>
          <p:txBody>
            <a:bodyPr/>
            <a:lstStyle/>
            <a:p>
              <a:endParaRPr/>
            </a:p>
          </p:txBody>
        </p:sp>
        <p:sp>
          <p:nvSpPr>
            <p:cNvPr id="48141" name="Oval 14"/>
            <p:cNvSpPr>
              <a:spLocks noChangeAspect="1"/>
            </p:cNvSpPr>
            <p:nvPr>
              <p:custDataLst>
                <p:tags r:id="rId35"/>
              </p:custDataLst>
            </p:nvPr>
          </p:nvSpPr>
          <p:spPr>
            <a:xfrm>
              <a:off x="2400" y="3120"/>
              <a:ext cx="384" cy="336"/>
            </a:xfrm>
            <a:prstGeom prst="ellipse">
              <a:avLst/>
            </a:prstGeom>
            <a:gradFill rotWithShape="0">
              <a:gsLst>
                <a:gs pos="0">
                  <a:srgbClr val="4D0808">
                    <a:alpha val="100000"/>
                  </a:srgbClr>
                </a:gs>
                <a:gs pos="30000">
                  <a:srgbClr val="FF0300">
                    <a:alpha val="100000"/>
                  </a:srgbClr>
                </a:gs>
                <a:gs pos="55000">
                  <a:srgbClr val="FF7A00">
                    <a:alpha val="100000"/>
                  </a:srgbClr>
                </a:gs>
                <a:gs pos="100000">
                  <a:srgbClr val="FFF200">
                    <a:alpha val="100000"/>
                  </a:srgbClr>
                </a:gs>
              </a:gsLst>
              <a:lin ang="5400000" scaled="1"/>
            </a:gradFill>
            <a:ln w="38100" cap="flat" cmpd="sng">
              <a:solidFill>
                <a:schemeClr val="tx1"/>
              </a:solidFill>
              <a:prstDash val="solid"/>
              <a:round/>
              <a:headEnd type="none" w="med" len="med"/>
              <a:tailEnd type="none" w="med" len="med"/>
            </a:ln>
          </p:spPr>
          <p:txBody>
            <a:bodyPr wrap="none" anchor="ctr" anchorCtr="0"/>
            <a:lstStyle/>
            <a:p>
              <a:endParaRPr lang="zh-CN" altLang="en-US">
                <a:latin typeface="Arial" panose="020B0604020202020204" pitchFamily="34" charset="0"/>
                <a:ea typeface="宋体" panose="02010600030101010101" pitchFamily="2" charset="-122"/>
              </a:endParaRPr>
            </a:p>
          </p:txBody>
        </p:sp>
        <p:sp>
          <p:nvSpPr>
            <p:cNvPr id="48142" name="AutoShape 15" descr="白色大理石"/>
            <p:cNvSpPr>
              <a:spLocks noChangeAspect="1"/>
            </p:cNvSpPr>
            <p:nvPr>
              <p:custDataLst>
                <p:tags r:id="rId36"/>
              </p:custDataLst>
            </p:nvPr>
          </p:nvSpPr>
          <p:spPr>
            <a:xfrm rot="8090948">
              <a:off x="2024" y="2552"/>
              <a:ext cx="1154" cy="1185"/>
            </a:xfrm>
            <a:prstGeom prst="rtTriangle">
              <a:avLst/>
            </a:prstGeom>
            <a:blipFill rotWithShape="0">
              <a:blip r:embed="rId46"/>
              <a:stretch>
                <a:fillRect/>
              </a:stretch>
            </a:blipFill>
            <a:ln w="38100" cap="flat" cmpd="sng">
              <a:solidFill>
                <a:schemeClr val="tx1"/>
              </a:solidFill>
              <a:prstDash val="solid"/>
              <a:miter/>
              <a:headEnd type="none" w="med" len="med"/>
              <a:tailEnd type="none" w="med" len="med"/>
            </a:ln>
          </p:spPr>
          <p:txBody>
            <a:bodyPr wrap="none" anchor="ctr" anchorCtr="0"/>
            <a:lstStyle/>
            <a:p>
              <a:endParaRPr lang="zh-CN" altLang="en-US">
                <a:latin typeface="Arial" panose="020B0604020202020204" pitchFamily="34" charset="0"/>
                <a:ea typeface="宋体" panose="02010600030101010101" pitchFamily="2" charset="-122"/>
              </a:endParaRPr>
            </a:p>
          </p:txBody>
        </p:sp>
        <p:grpSp>
          <p:nvGrpSpPr>
            <p:cNvPr id="48143" name="Group 16"/>
            <p:cNvGrpSpPr>
              <a:grpSpLocks noChangeAspect="1"/>
            </p:cNvGrpSpPr>
            <p:nvPr>
              <p:custDataLst>
                <p:tags r:id="rId37"/>
              </p:custDataLst>
            </p:nvPr>
          </p:nvGrpSpPr>
          <p:grpSpPr>
            <a:xfrm>
              <a:off x="2496" y="2736"/>
              <a:ext cx="602" cy="1152"/>
              <a:chOff x="2496" y="2736"/>
              <a:chExt cx="602" cy="1152"/>
            </a:xfrm>
          </p:grpSpPr>
          <p:sp>
            <p:nvSpPr>
              <p:cNvPr id="48144" name="Oval 17"/>
              <p:cNvSpPr>
                <a:spLocks noChangeAspect="1"/>
              </p:cNvSpPr>
              <p:nvPr>
                <p:custDataLst>
                  <p:tags r:id="rId41"/>
                </p:custDataLst>
              </p:nvPr>
            </p:nvSpPr>
            <p:spPr>
              <a:xfrm>
                <a:off x="2496" y="2736"/>
                <a:ext cx="192" cy="144"/>
              </a:xfrm>
              <a:prstGeom prst="ellipse">
                <a:avLst/>
              </a:prstGeom>
              <a:solidFill>
                <a:srgbClr val="FF0000"/>
              </a:solidFill>
              <a:ln w="9525" cap="flat" cmpd="sng">
                <a:solidFill>
                  <a:schemeClr val="tx1"/>
                </a:solidFill>
                <a:prstDash val="solid"/>
                <a:round/>
                <a:headEnd type="none" w="med" len="med"/>
                <a:tailEnd type="none" w="med" len="med"/>
              </a:ln>
            </p:spPr>
            <p:txBody>
              <a:bodyPr wrap="none" anchor="ctr" anchorCtr="0"/>
              <a:lstStyle/>
              <a:p>
                <a:endParaRPr lang="zh-CN" altLang="en-US">
                  <a:latin typeface="Arial" panose="020B0604020202020204" pitchFamily="34" charset="0"/>
                  <a:ea typeface="宋体" panose="02010600030101010101" pitchFamily="2" charset="-122"/>
                </a:endParaRPr>
              </a:p>
            </p:txBody>
          </p:sp>
          <p:grpSp>
            <p:nvGrpSpPr>
              <p:cNvPr id="48145" name="Group 18"/>
              <p:cNvGrpSpPr>
                <a:grpSpLocks noChangeAspect="1"/>
              </p:cNvGrpSpPr>
              <p:nvPr>
                <p:custDataLst>
                  <p:tags r:id="rId42"/>
                </p:custDataLst>
              </p:nvPr>
            </p:nvGrpSpPr>
            <p:grpSpPr>
              <a:xfrm>
                <a:off x="2592" y="2832"/>
                <a:ext cx="506" cy="1056"/>
                <a:chOff x="2592" y="2832"/>
                <a:chExt cx="506" cy="1056"/>
              </a:xfrm>
            </p:grpSpPr>
            <p:sp>
              <p:nvSpPr>
                <p:cNvPr id="48146" name="Line 19"/>
                <p:cNvSpPr>
                  <a:spLocks noChangeAspect="1"/>
                </p:cNvSpPr>
                <p:nvPr>
                  <p:custDataLst>
                    <p:tags r:id="rId43"/>
                  </p:custDataLst>
                </p:nvPr>
              </p:nvSpPr>
              <p:spPr>
                <a:xfrm flipH="1">
                  <a:off x="2592" y="2832"/>
                  <a:ext cx="0" cy="1056"/>
                </a:xfrm>
                <a:prstGeom prst="line">
                  <a:avLst/>
                </a:prstGeom>
                <a:ln w="76200" cap="flat" cmpd="sng">
                  <a:solidFill>
                    <a:srgbClr val="FF0000"/>
                  </a:solidFill>
                  <a:prstDash val="solid"/>
                  <a:round/>
                  <a:headEnd type="none" w="med" len="med"/>
                  <a:tailEnd type="stealth" w="med" len="med"/>
                </a:ln>
              </p:spPr>
              <p:txBody>
                <a:bodyPr/>
                <a:lstStyle/>
                <a:p>
                  <a:endParaRPr/>
                </a:p>
              </p:txBody>
            </p:sp>
            <p:sp>
              <p:nvSpPr>
                <p:cNvPr id="48147" name="Text Box 20"/>
                <p:cNvSpPr txBox="1">
                  <a:spLocks noChangeAspect="1"/>
                </p:cNvSpPr>
                <p:nvPr>
                  <p:custDataLst>
                    <p:tags r:id="rId44"/>
                  </p:custDataLst>
                </p:nvPr>
              </p:nvSpPr>
              <p:spPr>
                <a:xfrm>
                  <a:off x="2726" y="3423"/>
                  <a:ext cx="372" cy="442"/>
                </a:xfrm>
                <a:prstGeom prst="rect">
                  <a:avLst/>
                </a:prstGeom>
                <a:noFill/>
                <a:ln w="9525">
                  <a:noFill/>
                </a:ln>
              </p:spPr>
              <p:txBody>
                <a:bodyPr wrap="none" anchor="t" anchorCtr="0">
                  <a:spAutoFit/>
                </a:bodyPr>
                <a:lstStyle/>
                <a:p>
                  <a:r>
                    <a:rPr lang="en-US" altLang="zh-CN" sz="2800" b="1" i="1">
                      <a:solidFill>
                        <a:srgbClr val="FF0000"/>
                      </a:solidFill>
                      <a:latin typeface="Times New Roman" panose="02020603050405020304" pitchFamily="18" charset="0"/>
                      <a:ea typeface="宋体" panose="02010600030101010101" pitchFamily="2" charset="-122"/>
                    </a:rPr>
                    <a:t>G</a:t>
                  </a:r>
                </a:p>
              </p:txBody>
            </p:sp>
          </p:grpSp>
        </p:grpSp>
        <p:grpSp>
          <p:nvGrpSpPr>
            <p:cNvPr id="48148" name="Group 21"/>
            <p:cNvGrpSpPr>
              <a:grpSpLocks noChangeAspect="1"/>
            </p:cNvGrpSpPr>
            <p:nvPr>
              <p:custDataLst>
                <p:tags r:id="rId38"/>
              </p:custDataLst>
            </p:nvPr>
          </p:nvGrpSpPr>
          <p:grpSpPr>
            <a:xfrm>
              <a:off x="2592" y="1726"/>
              <a:ext cx="1155" cy="1106"/>
              <a:chOff x="2592" y="1726"/>
              <a:chExt cx="1155" cy="1106"/>
            </a:xfrm>
          </p:grpSpPr>
          <p:sp>
            <p:nvSpPr>
              <p:cNvPr id="48149" name="Line 22"/>
              <p:cNvSpPr>
                <a:spLocks noChangeAspect="1"/>
              </p:cNvSpPr>
              <p:nvPr>
                <p:custDataLst>
                  <p:tags r:id="rId39"/>
                </p:custDataLst>
              </p:nvPr>
            </p:nvSpPr>
            <p:spPr>
              <a:xfrm flipH="1">
                <a:off x="2592" y="1776"/>
                <a:ext cx="0" cy="1056"/>
              </a:xfrm>
              <a:prstGeom prst="line">
                <a:avLst/>
              </a:prstGeom>
              <a:ln w="76200" cap="flat" cmpd="sng">
                <a:solidFill>
                  <a:srgbClr val="FF0000"/>
                </a:solidFill>
                <a:prstDash val="solid"/>
                <a:round/>
                <a:headEnd type="stealth" w="med" len="med"/>
                <a:tailEnd type="none" w="med" len="med"/>
              </a:ln>
            </p:spPr>
            <p:txBody>
              <a:bodyPr/>
              <a:lstStyle/>
              <a:p>
                <a:endParaRPr/>
              </a:p>
            </p:txBody>
          </p:sp>
          <p:sp>
            <p:nvSpPr>
              <p:cNvPr id="48150" name="Text Box 23"/>
              <p:cNvSpPr txBox="1">
                <a:spLocks noChangeAspect="1"/>
              </p:cNvSpPr>
              <p:nvPr>
                <p:custDataLst>
                  <p:tags r:id="rId40"/>
                </p:custDataLst>
              </p:nvPr>
            </p:nvSpPr>
            <p:spPr>
              <a:xfrm>
                <a:off x="2822" y="1726"/>
                <a:ext cx="925" cy="494"/>
              </a:xfrm>
              <a:prstGeom prst="rect">
                <a:avLst/>
              </a:prstGeom>
              <a:noFill/>
              <a:ln w="9525">
                <a:noFill/>
              </a:ln>
            </p:spPr>
            <p:txBody>
              <a:bodyPr wrap="none" anchor="t" anchorCtr="0">
                <a:spAutoFit/>
              </a:bodyPr>
              <a:lstStyle/>
              <a:p>
                <a:r>
                  <a:rPr lang="en-US" altLang="zh-CN" sz="3200" b="1" i="1">
                    <a:solidFill>
                      <a:srgbClr val="FF0000"/>
                    </a:solidFill>
                    <a:latin typeface="Times New Roman" panose="02020603050405020304" pitchFamily="18" charset="0"/>
                    <a:ea typeface="黑体" panose="02010609060101010101" pitchFamily="49" charset="-122"/>
                  </a:rPr>
                  <a:t>F</a:t>
                </a:r>
                <a:r>
                  <a:rPr lang="en-US" altLang="zh-CN" sz="3200" b="1">
                    <a:solidFill>
                      <a:srgbClr val="FF0000"/>
                    </a:solidFill>
                    <a:latin typeface="Times New Roman" panose="02020603050405020304" pitchFamily="18" charset="0"/>
                    <a:ea typeface="黑体" panose="02010609060101010101" pitchFamily="49" charset="-122"/>
                  </a:rPr>
                  <a:t>=</a:t>
                </a:r>
                <a:r>
                  <a:rPr lang="zh-CN" altLang="en-US" sz="3200" b="1">
                    <a:solidFill>
                      <a:srgbClr val="FF0000"/>
                    </a:solidFill>
                    <a:latin typeface="Times New Roman" panose="02020603050405020304" pitchFamily="18" charset="0"/>
                    <a:ea typeface="黑体" panose="02010609060101010101" pitchFamily="49" charset="-122"/>
                  </a:rPr>
                  <a:t>？</a:t>
                </a:r>
              </a:p>
            </p:txBody>
          </p:sp>
        </p:grpSp>
      </p:grpSp>
      <p:grpSp>
        <p:nvGrpSpPr>
          <p:cNvPr id="48151" name="Group 24"/>
          <p:cNvGrpSpPr>
            <a:grpSpLocks noChangeAspect="1"/>
          </p:cNvGrpSpPr>
          <p:nvPr>
            <p:custDataLst>
              <p:tags r:id="rId2"/>
            </p:custDataLst>
          </p:nvPr>
        </p:nvGrpSpPr>
        <p:grpSpPr>
          <a:xfrm>
            <a:off x="5708650" y="965200"/>
            <a:ext cx="4168775" cy="3113088"/>
            <a:chOff x="528" y="240"/>
            <a:chExt cx="4560" cy="3095"/>
          </a:xfrm>
        </p:grpSpPr>
        <p:pic>
          <p:nvPicPr>
            <p:cNvPr id="48152" name="Picture 25" descr="AD068"/>
            <p:cNvPicPr>
              <a:picLocks noChangeAspect="1"/>
            </p:cNvPicPr>
            <p:nvPr>
              <p:custDataLst>
                <p:tags r:id="rId16"/>
              </p:custDataLst>
            </p:nvPr>
          </p:nvPicPr>
          <p:blipFill>
            <a:blip r:embed="rId47"/>
            <a:stretch>
              <a:fillRect/>
            </a:stretch>
          </p:blipFill>
          <p:spPr>
            <a:xfrm>
              <a:off x="528" y="240"/>
              <a:ext cx="4560" cy="3095"/>
            </a:xfrm>
            <a:prstGeom prst="rect">
              <a:avLst/>
            </a:prstGeom>
            <a:noFill/>
            <a:ln w="9525">
              <a:noFill/>
            </a:ln>
          </p:spPr>
        </p:pic>
        <p:grpSp>
          <p:nvGrpSpPr>
            <p:cNvPr id="48153" name="Group 26"/>
            <p:cNvGrpSpPr>
              <a:grpSpLocks noChangeAspect="1"/>
            </p:cNvGrpSpPr>
            <p:nvPr>
              <p:custDataLst>
                <p:tags r:id="rId17"/>
              </p:custDataLst>
            </p:nvPr>
          </p:nvGrpSpPr>
          <p:grpSpPr>
            <a:xfrm>
              <a:off x="2736" y="768"/>
              <a:ext cx="1267" cy="995"/>
              <a:chOff x="2736" y="768"/>
              <a:chExt cx="1267" cy="995"/>
            </a:xfrm>
          </p:grpSpPr>
          <p:sp>
            <p:nvSpPr>
              <p:cNvPr id="48154" name="Rectangle 27"/>
              <p:cNvSpPr>
                <a:spLocks noChangeAspect="1"/>
              </p:cNvSpPr>
              <p:nvPr>
                <p:custDataLst>
                  <p:tags r:id="rId22"/>
                </p:custDataLst>
              </p:nvPr>
            </p:nvSpPr>
            <p:spPr>
              <a:xfrm>
                <a:off x="2910" y="768"/>
                <a:ext cx="1093" cy="519"/>
              </a:xfrm>
              <a:prstGeom prst="rect">
                <a:avLst/>
              </a:prstGeom>
              <a:noFill/>
              <a:ln w="9525">
                <a:noFill/>
              </a:ln>
            </p:spPr>
            <p:txBody>
              <a:bodyPr wrap="none" anchor="t" anchorCtr="0">
                <a:spAutoFit/>
              </a:bodyPr>
              <a:lstStyle/>
              <a:p>
                <a:r>
                  <a:rPr lang="en-US" altLang="zh-CN" sz="2800" b="1" i="1">
                    <a:solidFill>
                      <a:srgbClr val="FF0000"/>
                    </a:solidFill>
                    <a:latin typeface="Times New Roman" panose="02020603050405020304" pitchFamily="18" charset="0"/>
                    <a:ea typeface="宋体" panose="02010600030101010101" pitchFamily="2" charset="-122"/>
                  </a:rPr>
                  <a:t>N</a:t>
                </a:r>
                <a:r>
                  <a:rPr lang="en-US" altLang="zh-CN" sz="2800" b="1">
                    <a:solidFill>
                      <a:srgbClr val="FF0000"/>
                    </a:solidFill>
                    <a:latin typeface="Times New Roman" panose="02020603050405020304" pitchFamily="18" charset="0"/>
                    <a:ea typeface="宋体" panose="02010600030101010101" pitchFamily="2" charset="-122"/>
                  </a:rPr>
                  <a:t>=</a:t>
                </a:r>
                <a:r>
                  <a:rPr lang="zh-CN" altLang="en-US" sz="2800" b="1">
                    <a:solidFill>
                      <a:srgbClr val="FF0000"/>
                    </a:solidFill>
                    <a:latin typeface="Times New Roman" panose="02020603050405020304" pitchFamily="18" charset="0"/>
                    <a:ea typeface="宋体" panose="02010600030101010101" pitchFamily="2" charset="-122"/>
                  </a:rPr>
                  <a:t>？</a:t>
                </a:r>
              </a:p>
            </p:txBody>
          </p:sp>
          <p:sp>
            <p:nvSpPr>
              <p:cNvPr id="48155" name="Line 28"/>
              <p:cNvSpPr>
                <a:spLocks noChangeAspect="1"/>
              </p:cNvSpPr>
              <p:nvPr>
                <p:custDataLst>
                  <p:tags r:id="rId23"/>
                </p:custDataLst>
              </p:nvPr>
            </p:nvSpPr>
            <p:spPr>
              <a:xfrm flipH="1">
                <a:off x="2736" y="768"/>
                <a:ext cx="0" cy="995"/>
              </a:xfrm>
              <a:prstGeom prst="line">
                <a:avLst/>
              </a:prstGeom>
              <a:ln w="76200" cap="flat" cmpd="sng">
                <a:solidFill>
                  <a:srgbClr val="FF0000"/>
                </a:solidFill>
                <a:prstDash val="solid"/>
                <a:round/>
                <a:headEnd type="stealth" w="med" len="med"/>
                <a:tailEnd type="none" w="med" len="med"/>
              </a:ln>
            </p:spPr>
            <p:txBody>
              <a:bodyPr/>
              <a:lstStyle/>
              <a:p>
                <a:endParaRPr/>
              </a:p>
            </p:txBody>
          </p:sp>
        </p:grpSp>
        <p:grpSp>
          <p:nvGrpSpPr>
            <p:cNvPr id="48156" name="Group 29"/>
            <p:cNvGrpSpPr>
              <a:grpSpLocks noChangeAspect="1"/>
            </p:cNvGrpSpPr>
            <p:nvPr>
              <p:custDataLst>
                <p:tags r:id="rId18"/>
              </p:custDataLst>
            </p:nvPr>
          </p:nvGrpSpPr>
          <p:grpSpPr>
            <a:xfrm>
              <a:off x="2592" y="1728"/>
              <a:ext cx="745" cy="1190"/>
              <a:chOff x="2592" y="1728"/>
              <a:chExt cx="745" cy="1190"/>
            </a:xfrm>
          </p:grpSpPr>
          <p:sp>
            <p:nvSpPr>
              <p:cNvPr id="48157" name="Line 30"/>
              <p:cNvSpPr>
                <a:spLocks noChangeAspect="1"/>
              </p:cNvSpPr>
              <p:nvPr>
                <p:custDataLst>
                  <p:tags r:id="rId19"/>
                </p:custDataLst>
              </p:nvPr>
            </p:nvSpPr>
            <p:spPr>
              <a:xfrm flipH="1">
                <a:off x="2736" y="1920"/>
                <a:ext cx="0" cy="995"/>
              </a:xfrm>
              <a:prstGeom prst="line">
                <a:avLst/>
              </a:prstGeom>
              <a:ln w="76200" cap="flat" cmpd="sng">
                <a:solidFill>
                  <a:srgbClr val="FF0000"/>
                </a:solidFill>
                <a:prstDash val="solid"/>
                <a:round/>
                <a:headEnd type="none" w="med" len="med"/>
                <a:tailEnd type="stealth" w="med" len="med"/>
              </a:ln>
            </p:spPr>
            <p:txBody>
              <a:bodyPr/>
              <a:lstStyle/>
              <a:p>
                <a:endParaRPr/>
              </a:p>
            </p:txBody>
          </p:sp>
          <p:sp>
            <p:nvSpPr>
              <p:cNvPr id="48158" name="Text Box 31"/>
              <p:cNvSpPr txBox="1">
                <a:spLocks noChangeAspect="1"/>
              </p:cNvSpPr>
              <p:nvPr>
                <p:custDataLst>
                  <p:tags r:id="rId20"/>
                </p:custDataLst>
              </p:nvPr>
            </p:nvSpPr>
            <p:spPr>
              <a:xfrm>
                <a:off x="2856" y="2399"/>
                <a:ext cx="481" cy="519"/>
              </a:xfrm>
              <a:prstGeom prst="rect">
                <a:avLst/>
              </a:prstGeom>
              <a:noFill/>
              <a:ln w="9525">
                <a:noFill/>
              </a:ln>
            </p:spPr>
            <p:txBody>
              <a:bodyPr wrap="none" anchor="t" anchorCtr="0">
                <a:spAutoFit/>
              </a:bodyPr>
              <a:lstStyle/>
              <a:p>
                <a:r>
                  <a:rPr lang="en-US" altLang="zh-CN" sz="2800" b="1" i="1">
                    <a:solidFill>
                      <a:srgbClr val="FF0000"/>
                    </a:solidFill>
                    <a:latin typeface="Times New Roman" panose="02020603050405020304" pitchFamily="18" charset="0"/>
                    <a:ea typeface="宋体" panose="02010600030101010101" pitchFamily="2" charset="-122"/>
                  </a:rPr>
                  <a:t>G</a:t>
                </a:r>
              </a:p>
            </p:txBody>
          </p:sp>
          <p:sp>
            <p:nvSpPr>
              <p:cNvPr id="48159" name="Oval 32"/>
              <p:cNvSpPr>
                <a:spLocks noChangeAspect="1"/>
              </p:cNvSpPr>
              <p:nvPr>
                <p:custDataLst>
                  <p:tags r:id="rId21"/>
                </p:custDataLst>
              </p:nvPr>
            </p:nvSpPr>
            <p:spPr>
              <a:xfrm>
                <a:off x="2592" y="1728"/>
                <a:ext cx="288" cy="192"/>
              </a:xfrm>
              <a:prstGeom prst="ellipse">
                <a:avLst/>
              </a:prstGeom>
              <a:solidFill>
                <a:schemeClr val="tx1"/>
              </a:solidFill>
              <a:ln w="9525" cap="flat" cmpd="sng">
                <a:solidFill>
                  <a:srgbClr val="FF0000"/>
                </a:solidFill>
                <a:prstDash val="solid"/>
                <a:round/>
                <a:headEnd type="none" w="med" len="med"/>
                <a:tailEnd type="none" w="med" len="med"/>
              </a:ln>
            </p:spPr>
            <p:txBody>
              <a:bodyPr wrap="none" anchor="ctr" anchorCtr="0"/>
              <a:lstStyle/>
              <a:p>
                <a:endParaRPr lang="zh-CN" altLang="en-US">
                  <a:latin typeface="Arial" panose="020B0604020202020204" pitchFamily="34" charset="0"/>
                  <a:ea typeface="宋体" panose="02010600030101010101" pitchFamily="2" charset="-122"/>
                </a:endParaRPr>
              </a:p>
            </p:txBody>
          </p:sp>
        </p:grpSp>
      </p:grpSp>
      <p:grpSp>
        <p:nvGrpSpPr>
          <p:cNvPr id="9" name="Group 33"/>
          <p:cNvGrpSpPr/>
          <p:nvPr>
            <p:custDataLst>
              <p:tags r:id="rId3"/>
            </p:custDataLst>
          </p:nvPr>
        </p:nvGrpSpPr>
        <p:grpSpPr>
          <a:xfrm>
            <a:off x="2041525" y="4478338"/>
            <a:ext cx="7269163" cy="1655762"/>
            <a:chOff x="249" y="2795"/>
            <a:chExt cx="4579" cy="1043"/>
          </a:xfrm>
        </p:grpSpPr>
        <p:grpSp>
          <p:nvGrpSpPr>
            <p:cNvPr id="48161" name="Group 34"/>
            <p:cNvGrpSpPr/>
            <p:nvPr>
              <p:custDataLst>
                <p:tags r:id="rId6"/>
              </p:custDataLst>
            </p:nvPr>
          </p:nvGrpSpPr>
          <p:grpSpPr>
            <a:xfrm>
              <a:off x="2217" y="3478"/>
              <a:ext cx="1074" cy="360"/>
              <a:chOff x="4686" y="3024"/>
              <a:chExt cx="1074" cy="360"/>
            </a:xfrm>
          </p:grpSpPr>
          <p:pic>
            <p:nvPicPr>
              <p:cNvPr id="48162" name="Picture 35" descr="未定标题3"/>
              <p:cNvPicPr>
                <a:picLocks noChangeAspect="1"/>
              </p:cNvPicPr>
              <p:nvPr>
                <p:custDataLst>
                  <p:tags r:id="rId14"/>
                </p:custDataLst>
              </p:nvPr>
            </p:nvPicPr>
            <p:blipFill>
              <a:blip r:embed="rId48"/>
              <a:stretch>
                <a:fillRect/>
              </a:stretch>
            </p:blipFill>
            <p:spPr>
              <a:xfrm>
                <a:off x="4686" y="3024"/>
                <a:ext cx="1074" cy="360"/>
              </a:xfrm>
              <a:prstGeom prst="rect">
                <a:avLst/>
              </a:prstGeom>
              <a:noFill/>
              <a:ln w="9525">
                <a:noFill/>
              </a:ln>
            </p:spPr>
          </p:pic>
          <p:sp>
            <p:nvSpPr>
              <p:cNvPr id="48163" name="Oval 36"/>
              <p:cNvSpPr/>
              <p:nvPr>
                <p:custDataLst>
                  <p:tags r:id="rId15"/>
                </p:custDataLst>
              </p:nvPr>
            </p:nvSpPr>
            <p:spPr>
              <a:xfrm>
                <a:off x="5136" y="3168"/>
                <a:ext cx="48" cy="48"/>
              </a:xfrm>
              <a:prstGeom prst="ellipse">
                <a:avLst/>
              </a:prstGeom>
              <a:solidFill>
                <a:srgbClr val="FF0000"/>
              </a:solidFill>
              <a:ln w="9525" cap="flat" cmpd="sng">
                <a:solidFill>
                  <a:schemeClr val="tx1"/>
                </a:solidFill>
                <a:prstDash val="solid"/>
                <a:round/>
                <a:headEnd type="none" w="med" len="med"/>
                <a:tailEnd type="none" w="med" len="med"/>
              </a:ln>
            </p:spPr>
            <p:txBody>
              <a:bodyPr wrap="none" anchor="ctr" anchorCtr="0"/>
              <a:lstStyle/>
              <a:p>
                <a:pPr algn="ctr"/>
                <a:endParaRPr lang="zh-CN" altLang="en-US" sz="2400">
                  <a:solidFill>
                    <a:srgbClr val="FF0000"/>
                  </a:solidFill>
                  <a:latin typeface="Times New Roman" panose="02020603050405020304" pitchFamily="18" charset="0"/>
                  <a:ea typeface="宋体" panose="02010600030101010101" pitchFamily="2" charset="-122"/>
                </a:endParaRPr>
              </a:p>
            </p:txBody>
          </p:sp>
        </p:grpSp>
        <p:sp>
          <p:nvSpPr>
            <p:cNvPr id="48164" name="Oval 37"/>
            <p:cNvSpPr/>
            <p:nvPr>
              <p:custDataLst>
                <p:tags r:id="rId7"/>
              </p:custDataLst>
            </p:nvPr>
          </p:nvSpPr>
          <p:spPr>
            <a:xfrm>
              <a:off x="2601" y="3147"/>
              <a:ext cx="240" cy="192"/>
            </a:xfrm>
            <a:prstGeom prst="ellipse">
              <a:avLst/>
            </a:prstGeom>
            <a:solidFill>
              <a:srgbClr val="FF0000"/>
            </a:solidFill>
            <a:ln w="9525" cap="flat" cmpd="sng">
              <a:solidFill>
                <a:schemeClr val="tx1"/>
              </a:solidFill>
              <a:prstDash val="solid"/>
              <a:round/>
              <a:headEnd type="none" w="med" len="med"/>
              <a:tailEnd type="none" w="med" len="med"/>
            </a:ln>
          </p:spPr>
          <p:txBody>
            <a:bodyPr wrap="none" anchor="ctr" anchorCtr="0"/>
            <a:lstStyle/>
            <a:p>
              <a:pPr algn="ctr"/>
              <a:endParaRPr lang="zh-CN" altLang="en-US" sz="2400">
                <a:solidFill>
                  <a:srgbClr val="FF0000"/>
                </a:solidFill>
                <a:latin typeface="Times New Roman" panose="02020603050405020304" pitchFamily="18" charset="0"/>
                <a:ea typeface="宋体" panose="02010600030101010101" pitchFamily="2" charset="-122"/>
              </a:endParaRPr>
            </a:p>
          </p:txBody>
        </p:sp>
        <p:grpSp>
          <p:nvGrpSpPr>
            <p:cNvPr id="48165" name="Group 38"/>
            <p:cNvGrpSpPr/>
            <p:nvPr>
              <p:custDataLst>
                <p:tags r:id="rId8"/>
              </p:custDataLst>
            </p:nvPr>
          </p:nvGrpSpPr>
          <p:grpSpPr>
            <a:xfrm>
              <a:off x="2793" y="2840"/>
              <a:ext cx="2035" cy="395"/>
              <a:chOff x="2928" y="1045"/>
              <a:chExt cx="2035" cy="395"/>
            </a:xfrm>
          </p:grpSpPr>
          <p:sp>
            <p:nvSpPr>
              <p:cNvPr id="48166" name="Line 39"/>
              <p:cNvSpPr/>
              <p:nvPr>
                <p:custDataLst>
                  <p:tags r:id="rId12"/>
                </p:custDataLst>
              </p:nvPr>
            </p:nvSpPr>
            <p:spPr>
              <a:xfrm>
                <a:off x="2928" y="1440"/>
                <a:ext cx="1920" cy="0"/>
              </a:xfrm>
              <a:prstGeom prst="line">
                <a:avLst/>
              </a:prstGeom>
              <a:ln w="76200" cap="flat" cmpd="sng">
                <a:solidFill>
                  <a:srgbClr val="FF0000"/>
                </a:solidFill>
                <a:prstDash val="solid"/>
                <a:round/>
                <a:headEnd type="none" w="med" len="med"/>
                <a:tailEnd type="stealth" w="med" len="med"/>
              </a:ln>
            </p:spPr>
            <p:txBody>
              <a:bodyPr/>
              <a:lstStyle/>
              <a:p>
                <a:endParaRPr/>
              </a:p>
            </p:txBody>
          </p:sp>
          <p:sp>
            <p:nvSpPr>
              <p:cNvPr id="48167" name="Text Box 40"/>
              <p:cNvSpPr txBox="1"/>
              <p:nvPr>
                <p:custDataLst>
                  <p:tags r:id="rId13"/>
                </p:custDataLst>
              </p:nvPr>
            </p:nvSpPr>
            <p:spPr>
              <a:xfrm>
                <a:off x="4176" y="1045"/>
                <a:ext cx="787" cy="329"/>
              </a:xfrm>
              <a:prstGeom prst="rect">
                <a:avLst/>
              </a:prstGeom>
              <a:noFill/>
              <a:ln w="9525">
                <a:noFill/>
              </a:ln>
            </p:spPr>
            <p:txBody>
              <a:bodyPr wrap="none" anchor="t" anchorCtr="0">
                <a:spAutoFit/>
              </a:bodyPr>
              <a:lstStyle/>
              <a:p>
                <a:r>
                  <a:rPr lang="zh-CN" altLang="en-US" sz="2800">
                    <a:solidFill>
                      <a:srgbClr val="0000FF"/>
                    </a:solidFill>
                    <a:latin typeface="黑体" panose="02010609060101010101" pitchFamily="49" charset="-122"/>
                    <a:ea typeface="黑体" panose="02010609060101010101" pitchFamily="49" charset="-122"/>
                  </a:rPr>
                  <a:t>牵引力</a:t>
                </a:r>
              </a:p>
            </p:txBody>
          </p:sp>
        </p:grpSp>
        <p:grpSp>
          <p:nvGrpSpPr>
            <p:cNvPr id="48168" name="Group 41"/>
            <p:cNvGrpSpPr/>
            <p:nvPr>
              <p:custDataLst>
                <p:tags r:id="rId9"/>
              </p:custDataLst>
            </p:nvPr>
          </p:nvGrpSpPr>
          <p:grpSpPr>
            <a:xfrm>
              <a:off x="249" y="2795"/>
              <a:ext cx="2448" cy="440"/>
              <a:chOff x="384" y="1000"/>
              <a:chExt cx="2448" cy="440"/>
            </a:xfrm>
          </p:grpSpPr>
          <p:sp>
            <p:nvSpPr>
              <p:cNvPr id="48169" name="Line 42"/>
              <p:cNvSpPr/>
              <p:nvPr>
                <p:custDataLst>
                  <p:tags r:id="rId10"/>
                </p:custDataLst>
              </p:nvPr>
            </p:nvSpPr>
            <p:spPr>
              <a:xfrm>
                <a:off x="912" y="1440"/>
                <a:ext cx="1920" cy="0"/>
              </a:xfrm>
              <a:prstGeom prst="line">
                <a:avLst/>
              </a:prstGeom>
              <a:ln w="76200" cap="flat" cmpd="sng">
                <a:solidFill>
                  <a:srgbClr val="FF0000"/>
                </a:solidFill>
                <a:prstDash val="solid"/>
                <a:round/>
                <a:headEnd type="stealth" w="med" len="med"/>
                <a:tailEnd type="none" w="med" len="med"/>
              </a:ln>
            </p:spPr>
            <p:txBody>
              <a:bodyPr/>
              <a:lstStyle/>
              <a:p>
                <a:endParaRPr/>
              </a:p>
            </p:txBody>
          </p:sp>
          <p:sp>
            <p:nvSpPr>
              <p:cNvPr id="48170" name="Text Box 43"/>
              <p:cNvSpPr txBox="1"/>
              <p:nvPr>
                <p:custDataLst>
                  <p:tags r:id="rId11"/>
                </p:custDataLst>
              </p:nvPr>
            </p:nvSpPr>
            <p:spPr>
              <a:xfrm>
                <a:off x="384" y="1000"/>
                <a:ext cx="899" cy="329"/>
              </a:xfrm>
              <a:prstGeom prst="rect">
                <a:avLst/>
              </a:prstGeom>
              <a:noFill/>
              <a:ln w="9525">
                <a:noFill/>
              </a:ln>
            </p:spPr>
            <p:txBody>
              <a:bodyPr wrap="none" anchor="t" anchorCtr="0">
                <a:spAutoFit/>
              </a:bodyPr>
              <a:lstStyle/>
              <a:p>
                <a:r>
                  <a:rPr lang="zh-CN" altLang="en-US" sz="2800">
                    <a:solidFill>
                      <a:srgbClr val="0000FF"/>
                    </a:solidFill>
                    <a:latin typeface="黑体" panose="02010609060101010101" pitchFamily="49" charset="-122"/>
                    <a:ea typeface="黑体" panose="02010609060101010101" pitchFamily="49" charset="-122"/>
                  </a:rPr>
                  <a:t>阻力</a:t>
                </a:r>
                <a:r>
                  <a:rPr lang="en-US" altLang="zh-CN" sz="2800">
                    <a:solidFill>
                      <a:srgbClr val="0000FF"/>
                    </a:solidFill>
                    <a:latin typeface="黑体" panose="02010609060101010101" pitchFamily="49" charset="-122"/>
                    <a:ea typeface="黑体" panose="02010609060101010101" pitchFamily="49" charset="-122"/>
                  </a:rPr>
                  <a:t>=</a:t>
                </a:r>
                <a:r>
                  <a:rPr lang="zh-CN" altLang="en-US" sz="2800">
                    <a:solidFill>
                      <a:srgbClr val="0000FF"/>
                    </a:solidFill>
                    <a:latin typeface="黑体" panose="02010609060101010101" pitchFamily="49" charset="-122"/>
                    <a:ea typeface="黑体" panose="02010609060101010101" pitchFamily="49" charset="-122"/>
                  </a:rPr>
                  <a:t>？</a:t>
                </a:r>
              </a:p>
            </p:txBody>
          </p:sp>
        </p:grpSp>
      </p:grpSp>
      <p:sp>
        <p:nvSpPr>
          <p:cNvPr id="78892" name="Text Box 44"/>
          <p:cNvSpPr txBox="1"/>
          <p:nvPr>
            <p:custDataLst>
              <p:tags r:id="rId4"/>
            </p:custDataLst>
          </p:nvPr>
        </p:nvSpPr>
        <p:spPr>
          <a:xfrm>
            <a:off x="6945313" y="5229225"/>
            <a:ext cx="3182937" cy="1198880"/>
          </a:xfrm>
          <a:prstGeom prst="rect">
            <a:avLst/>
          </a:prstGeom>
          <a:noFill/>
          <a:ln w="9525">
            <a:noFill/>
          </a:ln>
        </p:spPr>
        <p:txBody>
          <a:bodyPr anchor="t" anchorCtr="0">
            <a:spAutoFit/>
          </a:bodyPr>
          <a:lstStyle/>
          <a:p>
            <a:pPr>
              <a:lnSpc>
                <a:spcPct val="150000"/>
              </a:lnSpc>
              <a:spcBef>
                <a:spcPct val="50000"/>
              </a:spcBef>
            </a:pPr>
            <a:r>
              <a:rPr lang="zh-CN" altLang="en-US" sz="2400">
                <a:solidFill>
                  <a:srgbClr val="0000FF"/>
                </a:solidFill>
                <a:latin typeface="黑体" panose="02010609060101010101" pitchFamily="49" charset="-122"/>
                <a:ea typeface="黑体" panose="02010609060101010101" pitchFamily="49" charset="-122"/>
              </a:rPr>
              <a:t>在平直公路上做匀速直线运动的汽车</a:t>
            </a:r>
          </a:p>
        </p:txBody>
      </p:sp>
      <p:sp>
        <p:nvSpPr>
          <p:cNvPr id="48172" name="文本框 4103"/>
          <p:cNvSpPr txBox="1"/>
          <p:nvPr>
            <p:custDataLst>
              <p:tags r:id="rId5"/>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88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9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p:nvPr>
            <p:custDataLst>
              <p:tags r:id="rId1"/>
            </p:custDataLst>
          </p:nvPr>
        </p:nvSpPr>
        <p:spPr>
          <a:xfrm>
            <a:off x="3347085" y="793750"/>
            <a:ext cx="4901565" cy="521970"/>
          </a:xfrm>
          <a:prstGeom prst="rect">
            <a:avLst/>
          </a:prstGeom>
          <a:noFill/>
          <a:ln w="9525">
            <a:noFill/>
          </a:ln>
        </p:spPr>
        <p:txBody>
          <a:bodyPr wrap="square" anchor="t" anchorCtr="0">
            <a:spAutoFit/>
          </a:bodyPr>
          <a:lstStyle/>
          <a:p>
            <a:r>
              <a:rPr lang="zh-CN" altLang="en-US" sz="2800">
                <a:latin typeface="黑体" panose="02010609060101010101" pitchFamily="49" charset="-122"/>
                <a:ea typeface="黑体" panose="02010609060101010101" pitchFamily="49" charset="-122"/>
              </a:rPr>
              <a:t>平衡力与相互作用力的异同</a:t>
            </a:r>
          </a:p>
        </p:txBody>
      </p:sp>
      <p:sp>
        <p:nvSpPr>
          <p:cNvPr id="83971" name="Text Box 3"/>
          <p:cNvSpPr txBox="1"/>
          <p:nvPr>
            <p:custDataLst>
              <p:tags r:id="rId2"/>
            </p:custDataLst>
          </p:nvPr>
        </p:nvSpPr>
        <p:spPr>
          <a:xfrm>
            <a:off x="2720975" y="2012950"/>
            <a:ext cx="2494280" cy="3091815"/>
          </a:xfrm>
          <a:prstGeom prst="rect">
            <a:avLst/>
          </a:prstGeom>
          <a:noFill/>
          <a:ln w="9525">
            <a:noFill/>
          </a:ln>
        </p:spPr>
        <p:txBody>
          <a:bodyPr wrap="none">
            <a:spAutoFit/>
          </a:bodyPr>
          <a:lstStyle/>
          <a:p>
            <a:pPr marL="457200" marR="0" indent="-457200" defTabSz="914400">
              <a:lnSpc>
                <a:spcPct val="150000"/>
              </a:lnSpc>
              <a:buClrTx/>
              <a:buSzTx/>
              <a:buFont typeface="Arial" panose="020B0604020202020204" pitchFamily="34" charset="0"/>
              <a:buNone/>
              <a:defRPr/>
            </a:pPr>
            <a:r>
              <a:rPr kumimoji="0" lang="zh-CN" altLang="en-US" sz="2600" kern="1200" cap="none" spc="0" normalizeH="0" baseline="0" noProof="1">
                <a:solidFill>
                  <a:srgbClr val="FF0000"/>
                </a:solidFill>
                <a:latin typeface="黑体" panose="02010609060101010101" pitchFamily="49" charset="-122"/>
                <a:ea typeface="黑体" panose="02010609060101010101" pitchFamily="49" charset="-122"/>
                <a:cs typeface="+mn-cs"/>
              </a:rPr>
              <a:t>相互作用力</a:t>
            </a:r>
          </a:p>
          <a:p>
            <a:pPr marR="0" defTabSz="914400">
              <a:lnSpc>
                <a:spcPct val="150000"/>
              </a:lnSpc>
              <a:buClrTx/>
              <a:buSzTx/>
              <a:buFont typeface="Arial" panose="020B0604020202020204" pitchFamily="34" charset="0"/>
              <a:buNone/>
              <a:defRPr/>
            </a:pPr>
            <a:r>
              <a:rPr kumimoji="0" lang="zh-CN" altLang="en-US" sz="2600" kern="1200" cap="none" spc="0" normalizeH="0" baseline="0" noProof="1">
                <a:solidFill>
                  <a:srgbClr val="0000FF"/>
                </a:solidFill>
                <a:latin typeface="黑体" panose="02010609060101010101" pitchFamily="49" charset="-122"/>
                <a:ea typeface="黑体" panose="02010609060101010101" pitchFamily="49" charset="-122"/>
                <a:cs typeface="+mn-cs"/>
              </a:rPr>
              <a:t>作用在两物体上</a:t>
            </a:r>
          </a:p>
          <a:p>
            <a:pPr marR="0" defTabSz="914400">
              <a:lnSpc>
                <a:spcPct val="150000"/>
              </a:lnSpc>
              <a:buClrTx/>
              <a:buSzTx/>
              <a:buFont typeface="Arial" panose="020B0604020202020204" pitchFamily="34" charset="0"/>
              <a:buNone/>
              <a:defRPr/>
            </a:pPr>
            <a:r>
              <a:rPr kumimoji="0" lang="zh-CN" altLang="en-US" sz="2600" kern="1200" cap="none" spc="0" normalizeH="0" baseline="0" noProof="1">
                <a:solidFill>
                  <a:srgbClr val="0000FF"/>
                </a:solidFill>
                <a:latin typeface="黑体" panose="02010609060101010101" pitchFamily="49" charset="-122"/>
                <a:ea typeface="黑体" panose="02010609060101010101" pitchFamily="49" charset="-122"/>
                <a:cs typeface="+mn-cs"/>
              </a:rPr>
              <a:t>大小相等</a:t>
            </a:r>
          </a:p>
          <a:p>
            <a:pPr marR="0" defTabSz="914400">
              <a:lnSpc>
                <a:spcPct val="150000"/>
              </a:lnSpc>
              <a:buClrTx/>
              <a:buSzTx/>
              <a:buFont typeface="Arial" panose="020B0604020202020204" pitchFamily="34" charset="0"/>
              <a:buNone/>
              <a:defRPr/>
            </a:pPr>
            <a:r>
              <a:rPr kumimoji="0" lang="zh-CN" altLang="en-US" sz="2600" kern="1200" cap="none" spc="0" normalizeH="0" baseline="0" noProof="1">
                <a:solidFill>
                  <a:srgbClr val="0000FF"/>
                </a:solidFill>
                <a:latin typeface="黑体" panose="02010609060101010101" pitchFamily="49" charset="-122"/>
                <a:ea typeface="黑体" panose="02010609060101010101" pitchFamily="49" charset="-122"/>
                <a:cs typeface="+mn-cs"/>
              </a:rPr>
              <a:t>方向相反</a:t>
            </a:r>
          </a:p>
          <a:p>
            <a:pPr marR="0" defTabSz="914400">
              <a:lnSpc>
                <a:spcPct val="150000"/>
              </a:lnSpc>
              <a:buClrTx/>
              <a:buSzTx/>
              <a:buFont typeface="Arial" panose="020B0604020202020204" pitchFamily="34" charset="0"/>
              <a:buNone/>
              <a:defRPr/>
            </a:pPr>
            <a:r>
              <a:rPr kumimoji="0" lang="zh-CN" altLang="en-US" sz="2600" kern="1200" cap="none" spc="0" normalizeH="0" baseline="0" noProof="1">
                <a:solidFill>
                  <a:srgbClr val="0000FF"/>
                </a:solidFill>
                <a:latin typeface="黑体" panose="02010609060101010101" pitchFamily="49" charset="-122"/>
                <a:ea typeface="黑体" panose="02010609060101010101" pitchFamily="49" charset="-122"/>
                <a:cs typeface="+mn-cs"/>
              </a:rPr>
              <a:t>在同一直线上</a:t>
            </a:r>
          </a:p>
        </p:txBody>
      </p:sp>
      <p:sp>
        <p:nvSpPr>
          <p:cNvPr id="83972" name="Text Box 4"/>
          <p:cNvSpPr txBox="1"/>
          <p:nvPr>
            <p:custDataLst>
              <p:tags r:id="rId3"/>
            </p:custDataLst>
          </p:nvPr>
        </p:nvSpPr>
        <p:spPr>
          <a:xfrm>
            <a:off x="6477000" y="2012950"/>
            <a:ext cx="3657600" cy="3091815"/>
          </a:xfrm>
          <a:prstGeom prst="rect">
            <a:avLst/>
          </a:prstGeom>
          <a:noFill/>
          <a:ln w="9525">
            <a:noFill/>
          </a:ln>
        </p:spPr>
        <p:txBody>
          <a:bodyPr>
            <a:spAutoFit/>
          </a:bodyPr>
          <a:lstStyle/>
          <a:p>
            <a:pPr marL="457200" marR="0" indent="-457200" defTabSz="914400">
              <a:lnSpc>
                <a:spcPct val="150000"/>
              </a:lnSpc>
              <a:buClrTx/>
              <a:buSzTx/>
              <a:buFont typeface="Arial" panose="020B0604020202020204" pitchFamily="34" charset="0"/>
              <a:buNone/>
              <a:defRPr/>
            </a:pPr>
            <a:r>
              <a:rPr kumimoji="0" lang="zh-CN" altLang="en-US" sz="2600" kern="1200" cap="none" spc="0" normalizeH="0" baseline="0" noProof="1">
                <a:solidFill>
                  <a:srgbClr val="FF0000"/>
                </a:solidFill>
                <a:latin typeface="黑体" panose="02010609060101010101" pitchFamily="49" charset="-122"/>
                <a:ea typeface="黑体" panose="02010609060101010101" pitchFamily="49" charset="-122"/>
                <a:cs typeface="+mn-cs"/>
              </a:rPr>
              <a:t>平衡力</a:t>
            </a:r>
          </a:p>
          <a:p>
            <a:pPr marR="0" defTabSz="914400">
              <a:lnSpc>
                <a:spcPct val="150000"/>
              </a:lnSpc>
              <a:buClrTx/>
              <a:buSzTx/>
              <a:buFont typeface="Arial" panose="020B0604020202020204" pitchFamily="34" charset="0"/>
              <a:buNone/>
              <a:defRPr/>
            </a:pPr>
            <a:r>
              <a:rPr kumimoji="0" lang="zh-CN" altLang="en-US" sz="2600" kern="1200" cap="none" spc="0" normalizeH="0" baseline="0" noProof="1">
                <a:solidFill>
                  <a:srgbClr val="0000FF"/>
                </a:solidFill>
                <a:latin typeface="黑体" panose="02010609060101010101" pitchFamily="49" charset="-122"/>
                <a:ea typeface="黑体" panose="02010609060101010101" pitchFamily="49" charset="-122"/>
                <a:cs typeface="+mn-cs"/>
              </a:rPr>
              <a:t>作用在同一物体上</a:t>
            </a:r>
          </a:p>
          <a:p>
            <a:pPr marR="0" defTabSz="914400">
              <a:lnSpc>
                <a:spcPct val="150000"/>
              </a:lnSpc>
              <a:buClrTx/>
              <a:buSzTx/>
              <a:buFont typeface="Arial" panose="020B0604020202020204" pitchFamily="34" charset="0"/>
              <a:buNone/>
              <a:defRPr/>
            </a:pPr>
            <a:r>
              <a:rPr kumimoji="0" lang="zh-CN" altLang="en-US" sz="2600" kern="1200" cap="none" spc="0" normalizeH="0" baseline="0" noProof="1">
                <a:solidFill>
                  <a:srgbClr val="0000FF"/>
                </a:solidFill>
                <a:latin typeface="黑体" panose="02010609060101010101" pitchFamily="49" charset="-122"/>
                <a:ea typeface="黑体" panose="02010609060101010101" pitchFamily="49" charset="-122"/>
                <a:cs typeface="+mn-cs"/>
              </a:rPr>
              <a:t>大小相等</a:t>
            </a:r>
          </a:p>
          <a:p>
            <a:pPr marR="0" defTabSz="914400">
              <a:lnSpc>
                <a:spcPct val="150000"/>
              </a:lnSpc>
              <a:buClrTx/>
              <a:buSzTx/>
              <a:buFont typeface="Arial" panose="020B0604020202020204" pitchFamily="34" charset="0"/>
              <a:buNone/>
              <a:defRPr/>
            </a:pPr>
            <a:r>
              <a:rPr kumimoji="0" lang="zh-CN" altLang="en-US" sz="2600" kern="1200" cap="none" spc="0" normalizeH="0" baseline="0" noProof="1">
                <a:solidFill>
                  <a:srgbClr val="0000FF"/>
                </a:solidFill>
                <a:latin typeface="黑体" panose="02010609060101010101" pitchFamily="49" charset="-122"/>
                <a:ea typeface="黑体" panose="02010609060101010101" pitchFamily="49" charset="-122"/>
                <a:cs typeface="+mn-cs"/>
              </a:rPr>
              <a:t>方向相反</a:t>
            </a:r>
          </a:p>
          <a:p>
            <a:pPr marR="0" defTabSz="914400">
              <a:lnSpc>
                <a:spcPct val="150000"/>
              </a:lnSpc>
              <a:buClrTx/>
              <a:buSzTx/>
              <a:buFont typeface="Arial" panose="020B0604020202020204" pitchFamily="34" charset="0"/>
              <a:buNone/>
              <a:defRPr/>
            </a:pPr>
            <a:r>
              <a:rPr kumimoji="0" lang="zh-CN" altLang="en-US" sz="2600" kern="1200" cap="none" spc="0" normalizeH="0" baseline="0" noProof="1">
                <a:solidFill>
                  <a:srgbClr val="0000FF"/>
                </a:solidFill>
                <a:latin typeface="黑体" panose="02010609060101010101" pitchFamily="49" charset="-122"/>
                <a:ea typeface="黑体" panose="02010609060101010101" pitchFamily="49" charset="-122"/>
                <a:cs typeface="+mn-cs"/>
              </a:rPr>
              <a:t>在同一直线</a:t>
            </a:r>
            <a:r>
              <a:rPr kumimoji="0" lang="zh-CN" altLang="en-US" sz="2400" kern="1200" cap="none" spc="0" normalizeH="0" baseline="0" noProof="1">
                <a:latin typeface="黑体" panose="02010609060101010101" pitchFamily="49" charset="-122"/>
                <a:ea typeface="黑体" panose="02010609060101010101" pitchFamily="49" charset="-122"/>
                <a:cs typeface="+mn-cs"/>
              </a:rPr>
              <a:t> </a:t>
            </a:r>
          </a:p>
        </p:txBody>
      </p:sp>
      <p:sp>
        <p:nvSpPr>
          <p:cNvPr id="49156" name="文本框 4103"/>
          <p:cNvSpPr txBox="1"/>
          <p:nvPr>
            <p:custDataLst>
              <p:tags r:id="rId4"/>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397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39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p:bldP spid="8397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_4_BD#afc72e55d?vcp=1&amp;pid=331f1d0b5&amp;color=147,205,221&amp;vtp=1&amp;bt=1&amp;bbb=1"/>
          <p:cNvSpPr/>
          <p:nvPr>
            <p:custDataLst>
              <p:tags r:id="rId1"/>
            </p:custDataLst>
          </p:nvPr>
        </p:nvSpPr>
        <p:spPr>
          <a:xfrm>
            <a:off x="719328" y="536448"/>
            <a:ext cx="10753344" cy="792480"/>
          </a:xfrm>
          <a:prstGeom prst="rect">
            <a:avLst/>
          </a:prstGeom>
          <a:noFill/>
        </p:spPr>
        <p:txBody>
          <a:bodyPr wrap="none" lIns="0" tIns="0" rIns="0" bIns="0" rtlCol="0" anchor="ctr"/>
          <a:lstStyle/>
          <a:p>
            <a:pPr latinLnBrk="1">
              <a:lnSpc>
                <a:spcPts val="6133"/>
              </a:lnSpc>
            </a:pPr>
            <a:r>
              <a:rPr lang="en-US" altLang="zh-CN" sz="3467" b="1">
                <a:solidFill>
                  <a:srgbClr val="93CDDD"/>
                </a:solidFill>
                <a:latin typeface="Times New Roman" pitchFamily="34" charset="0"/>
                <a:ea typeface="SimHei" pitchFamily="34" charset="-122"/>
                <a:cs typeface="Times New Roman" pitchFamily="34" charset="-120"/>
              </a:rPr>
              <a:t>知识点1</a:t>
            </a:r>
            <a:r>
              <a:rPr lang="en-US" altLang="zh-CN" sz="3467" b="1">
                <a:solidFill>
                  <a:srgbClr val="93CDDD"/>
                </a:solidFill>
                <a:latin typeface="SimSun" pitchFamily="34" charset="0"/>
                <a:ea typeface="SimSun" pitchFamily="34" charset="-122"/>
                <a:cs typeface="SimSun" pitchFamily="34" charset="-120"/>
              </a:rPr>
              <a:t> </a:t>
            </a:r>
            <a:r>
              <a:rPr lang="en-US" altLang="zh-CN" sz="3467" b="1">
                <a:solidFill>
                  <a:srgbClr val="93CDDD"/>
                </a:solidFill>
                <a:latin typeface="Times New Roman" pitchFamily="34" charset="0"/>
                <a:ea typeface="SimHei" pitchFamily="34" charset="-122"/>
                <a:cs typeface="Times New Roman" pitchFamily="34" charset="-120"/>
              </a:rPr>
              <a:t>二力平衡</a:t>
            </a:r>
            <a:endParaRPr lang="en-US" altLang="zh-CN" sz="3467"/>
          </a:p>
        </p:txBody>
      </p:sp>
      <p:sp>
        <p:nvSpPr>
          <p:cNvPr id="3" name="QC_5_BD.1_1#8ac50a008?vcp=1&amp;vis=1&amp;pid=afc72e55d&amp;color=0,0,0&amp;vtp=1&amp;bbb=1&amp;hb=1"/>
          <p:cNvSpPr/>
          <p:nvPr>
            <p:custDataLst>
              <p:tags r:id="rId2"/>
            </p:custDataLst>
          </p:nvPr>
        </p:nvSpPr>
        <p:spPr>
          <a:xfrm>
            <a:off x="719328" y="1411648"/>
            <a:ext cx="10753344" cy="1377865"/>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1.</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[2024·天津]</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在如图所示的实验情景中，钢球受到平衡力</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作用的是(</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sp>
        <p:nvSpPr>
          <p:cNvPr id="4" name="QC_5_AN.2_1#8ac50a008.bracket?vcp=1&amp;vis=1&amp;pid=afc72e55d&amp;color=0,0,0&amp;vpa=1&amp;vtp=1"/>
          <p:cNvSpPr/>
          <p:nvPr>
            <p:custDataLst>
              <p:tags r:id="rId3"/>
            </p:custDataLst>
          </p:nvPr>
        </p:nvSpPr>
        <p:spPr>
          <a:xfrm>
            <a:off x="2671953" y="2141474"/>
            <a:ext cx="565151"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B</a:t>
            </a:r>
            <a:endParaRPr lang="en-US" altLang="zh-CN" sz="3200"/>
          </a:p>
        </p:txBody>
      </p:sp>
      <p:pic>
        <p:nvPicPr>
          <p:cNvPr id="5" name="QC_5_BD.1_2#8ac50a008.choice_image?htil=1&amp;vcp=1&amp;vis=1&amp;pid=afc72e55d&amp;color=0,0,0&amp;tib=255,255,255&amp;vtp=1"/>
          <p:cNvPicPr>
            <a:picLocks noChangeAspect="1"/>
          </p:cNvPicPr>
          <p:nvPr>
            <p:custDataLst>
              <p:tags r:id="rId4"/>
            </p:custDataLst>
          </p:nvPr>
        </p:nvPicPr>
        <p:blipFill>
          <a:blip r:embed="rId14">
            <a:clrChange>
              <a:clrFrom>
                <a:srgbClr val="FFFFFF"/>
              </a:clrFrom>
              <a:clrTo>
                <a:srgbClr val="FFFFFF">
                  <a:alpha val="0"/>
                </a:srgbClr>
              </a:clrTo>
            </a:clrChange>
          </a:blip>
          <a:stretch>
            <a:fillRect/>
          </a:stretch>
        </p:blipFill>
        <p:spPr>
          <a:xfrm>
            <a:off x="719328" y="2960963"/>
            <a:ext cx="2840736" cy="162153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6" name="QC_5_BD.1_3#8ac50a008?htil=1&amp;vcp=1&amp;vis=1&amp;pid=afc72e55d&amp;color=0,0,0&amp;vtp=1&amp;bbb=1&amp;hb=1"/>
          <p:cNvSpPr/>
          <p:nvPr>
            <p:custDataLst>
              <p:tags r:id="rId5"/>
            </p:custDataLst>
          </p:nvPr>
        </p:nvSpPr>
        <p:spPr>
          <a:xfrm>
            <a:off x="719328" y="4704419"/>
            <a:ext cx="2901696" cy="1383453"/>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沿斜面滚下</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的钢球</a:t>
            </a:r>
            <a:endParaRPr lang="en-US" altLang="zh-CN" sz="3200"/>
          </a:p>
        </p:txBody>
      </p:sp>
      <p:pic>
        <p:nvPicPr>
          <p:cNvPr id="7" name="QC_5_BD.1_4#8ac50a008.choice_image?htil=1&amp;vcp=1&amp;vis=1&amp;pid=afc72e55d&amp;color=0,0,0&amp;tib=255,255,255&amp;vtp=1"/>
          <p:cNvPicPr>
            <a:picLocks noChangeAspect="1"/>
          </p:cNvPicPr>
          <p:nvPr>
            <p:custDataLst>
              <p:tags r:id="rId6"/>
            </p:custDataLst>
          </p:nvPr>
        </p:nvPicPr>
        <p:blipFill>
          <a:blip r:embed="rId15">
            <a:clrChange>
              <a:clrFrom>
                <a:srgbClr val="FFFFFF"/>
              </a:clrFrom>
              <a:clrTo>
                <a:srgbClr val="FFFFFF">
                  <a:alpha val="0"/>
                </a:srgbClr>
              </a:clrTo>
            </a:clrChange>
          </a:blip>
          <a:stretch>
            <a:fillRect/>
          </a:stretch>
        </p:blipFill>
        <p:spPr>
          <a:xfrm>
            <a:off x="3621024" y="2960963"/>
            <a:ext cx="1755648" cy="162153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8" name="QC_5_BD.1_5#8ac50a008?htil=1&amp;vcp=1&amp;vis=1&amp;pid=afc72e55d&amp;color=0,0,0&amp;vtp=1&amp;bbb=1&amp;hb=1"/>
          <p:cNvSpPr/>
          <p:nvPr>
            <p:custDataLst>
              <p:tags r:id="rId7"/>
            </p:custDataLst>
          </p:nvPr>
        </p:nvSpPr>
        <p:spPr>
          <a:xfrm>
            <a:off x="3621024" y="4704419"/>
            <a:ext cx="2621280" cy="1383453"/>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静止在金属</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片上的钢球</a:t>
            </a:r>
            <a:endParaRPr lang="en-US" altLang="zh-CN" sz="3200"/>
          </a:p>
        </p:txBody>
      </p:sp>
      <p:pic>
        <p:nvPicPr>
          <p:cNvPr id="9" name="QC_5_BD.1_6#8ac50a008.choice_image?htil=1&amp;vcp=1&amp;vis=1&amp;pid=afc72e55d&amp;color=0,0,0&amp;tib=255,255,255&amp;vtp=1"/>
          <p:cNvPicPr>
            <a:picLocks noChangeAspect="1"/>
          </p:cNvPicPr>
          <p:nvPr>
            <p:custDataLst>
              <p:tags r:id="rId8"/>
            </p:custDataLst>
          </p:nvPr>
        </p:nvPicPr>
        <p:blipFill>
          <a:blip r:embed="rId16">
            <a:clrChange>
              <a:clrFrom>
                <a:srgbClr val="FFFFFF"/>
              </a:clrFrom>
              <a:clrTo>
                <a:srgbClr val="FFFFFF">
                  <a:alpha val="0"/>
                </a:srgbClr>
              </a:clrTo>
            </a:clrChange>
          </a:blip>
          <a:stretch>
            <a:fillRect/>
          </a:stretch>
        </p:blipFill>
        <p:spPr>
          <a:xfrm>
            <a:off x="6230112" y="2960963"/>
            <a:ext cx="1560576" cy="162153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10" name="QC_5_BD.1_7#8ac50a008?htil=1&amp;vcp=1&amp;vis=1&amp;pid=afc72e55d&amp;color=0,0,0&amp;vtp=1&amp;bbb=1&amp;hb=1"/>
          <p:cNvSpPr/>
          <p:nvPr>
            <p:custDataLst>
              <p:tags r:id="rId9"/>
            </p:custDataLst>
          </p:nvPr>
        </p:nvSpPr>
        <p:spPr>
          <a:xfrm>
            <a:off x="6230112" y="4704419"/>
            <a:ext cx="2621280" cy="1383453"/>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在水中加速</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下沉的钢球</a:t>
            </a:r>
            <a:endParaRPr lang="en-US" altLang="zh-CN" sz="3200"/>
          </a:p>
        </p:txBody>
      </p:sp>
      <p:pic>
        <p:nvPicPr>
          <p:cNvPr id="11" name="QC_5_BD.1_8#8ac50a008.choice_image?htil=1&amp;vcp=1&amp;vis=1&amp;pid=afc72e55d&amp;color=0,0,0&amp;tib=255,255,255&amp;vtp=1"/>
          <p:cNvPicPr>
            <a:picLocks noChangeAspect="1"/>
          </p:cNvPicPr>
          <p:nvPr>
            <p:custDataLst>
              <p:tags r:id="rId10"/>
            </p:custDataLst>
          </p:nvPr>
        </p:nvPicPr>
        <p:blipFill>
          <a:blip r:embed="rId17">
            <a:clrChange>
              <a:clrFrom>
                <a:srgbClr val="FFFFFF"/>
              </a:clrFrom>
              <a:clrTo>
                <a:srgbClr val="FFFFFF">
                  <a:alpha val="0"/>
                </a:srgbClr>
              </a:clrTo>
            </a:clrChange>
          </a:blip>
          <a:stretch>
            <a:fillRect/>
          </a:stretch>
        </p:blipFill>
        <p:spPr>
          <a:xfrm>
            <a:off x="8851392" y="2960963"/>
            <a:ext cx="1755648" cy="162153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12" name="QC_5_BD.1_9#8ac50a008?htil=1&amp;vcp=1&amp;vis=1&amp;pid=afc72e55d&amp;color=0,0,0&amp;vtp=1&amp;bbb=1&amp;hb=1"/>
          <p:cNvSpPr/>
          <p:nvPr>
            <p:custDataLst>
              <p:tags r:id="rId11"/>
            </p:custDataLst>
          </p:nvPr>
        </p:nvSpPr>
        <p:spPr>
          <a:xfrm>
            <a:off x="8851392" y="4704419"/>
            <a:ext cx="2621280" cy="1383453"/>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在空中自</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由下落的钢球</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QC_5_AS.3_1#8ac50a008?vcp=1&amp;vis=1&amp;pid=afc72e55d&amp;color=0,0,0&amp;vtp=1&amp;bt=1&amp;bbb=1&amp;hb=1"/>
              <p:cNvSpPr/>
              <p:nvPr>
                <p:custDataLst>
                  <p:tags r:id="rId1"/>
                </p:custDataLst>
              </p:nvPr>
            </p:nvSpPr>
            <p:spPr>
              <a:xfrm>
                <a:off x="719328" y="1571383"/>
                <a:ext cx="10753344" cy="3618653"/>
              </a:xfrm>
              <a:prstGeom prst="rect">
                <a:avLst/>
              </a:prstGeom>
              <a:noFill/>
            </p:spPr>
            <p:txBody>
              <a:bodyPr wrap="none" lIns="0" tIns="0" rIns="0" bIns="0" rtlCol="0" anchor="t"/>
              <a:lstStyle/>
              <a:p>
                <a:pPr latinLnBrk="1">
                  <a:lnSpc>
                    <a:spcPts val="58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沿斜面滚下的钢球，其速度越来越快，因此受到非</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平衡力作用，A不符合题意；静止在金属片上的钢球，处于</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平衡状态，因此受平衡力作用，B符合题意；在水中加速下</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沉的钢球和在空中自由下落的钢球，速度改变，因此受到非</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平衡力作用，</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CD</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不符合题意。</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 name="QC_5_AS.3_1#8ac50a008?vcp=1&amp;vis=1&amp;pid=afc72e55d&amp;color=0,0,0&amp;vtp=1&amp;bt=1&amp;bbb=1&amp;hb=1"/>
              <p:cNvSpPr>
                <a:spLocks noRot="1" noChangeAspect="1" noMove="1" noResize="1" noEditPoints="1" noAdjustHandles="1" noChangeArrowheads="1" noChangeShapeType="1" noTextEdit="1"/>
              </p:cNvSpPr>
              <p:nvPr>
                <p:custDataLst>
                  <p:tags r:id="rId5"/>
                </p:custDataLst>
              </p:nvPr>
            </p:nvSpPr>
            <p:spPr>
              <a:xfrm>
                <a:off x="719328" y="1571383"/>
                <a:ext cx="10753344" cy="3618653"/>
              </a:xfrm>
              <a:prstGeom prst="rect">
                <a:avLst/>
              </a:prstGeom>
              <a:blipFill>
                <a:blip r:embed="rId6"/>
                <a:stretch>
                  <a:fillRect l="-2268" r="-680" b="-7083"/>
                </a:stretch>
              </a:blipFill>
            </p:spPr>
            <p:txBody>
              <a:bodyPr/>
              <a:lstStyle/>
              <a:p>
                <a:r>
                  <a:rPr lang="zh-CN" altLang="en-US">
                    <a:noFill/>
                  </a:rPr>
                  <a:t> </a:t>
                </a:r>
              </a:p>
            </p:txBody>
          </p:sp>
        </mc:Fallback>
      </mc:AlternateContent>
      <p:sp>
        <p:nvSpPr>
          <p:cNvPr id="4" name="object 54">
            <a:hlinkClick r:id="rId7" action="ppaction://hlinksldjump"/>
            <a:extLst>
              <a:ext uri="{FF2B5EF4-FFF2-40B4-BE49-F238E27FC236}">
                <a16:creationId xmlns:a16="http://schemas.microsoft.com/office/drawing/2014/main" id="{46F41D5B-E111-FA82-9821-00D1A12702EC}"/>
              </a:ext>
            </a:extLst>
          </p:cNvPr>
          <p:cNvSpPr/>
          <p:nvPr>
            <p:custDataLst>
              <p:tags r:id="rId2"/>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left)">
                                      <p:cBhvr>
                                        <p:cTn id="7" dur="500"/>
                                        <p:tgtEl>
                                          <p:spTgt spid="2">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left)">
                                      <p:cBhvr>
                                        <p:cTn id="10" dur="500"/>
                                        <p:tgtEl>
                                          <p:spTgt spid="2">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wipe(left)">
                                      <p:cBhvr>
                                        <p:cTn id="13" dur="500"/>
                                        <p:tgtEl>
                                          <p:spTgt spid="2">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wipe(left)">
                                      <p:cBhvr>
                                        <p:cTn id="16" dur="500"/>
                                        <p:tgtEl>
                                          <p:spTgt spid="2">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wipe(left)">
                                      <p:cBhvr>
                                        <p:cTn id="19" dur="500"/>
                                        <p:tgtEl>
                                          <p:spTgt spid="2">
                                            <p:txEl>
                                              <p:pRg st="3" end="3"/>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wipe(left)">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QC_5_BD.4_1#e3601f7cc?vcp=1&amp;vis=1&amp;pid=afc72e55d&amp;color=0,0,0&amp;vtp=1&amp;bt=1&amp;bbb=1&amp;hb=1"/>
              <p:cNvSpPr/>
              <p:nvPr>
                <p:custDataLst>
                  <p:tags r:id="rId1"/>
                </p:custDataLst>
              </p:nvPr>
            </p:nvSpPr>
            <p:spPr>
              <a:xfrm>
                <a:off x="719328" y="1601610"/>
                <a:ext cx="10753344" cy="2122932"/>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2.</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[2024·上海]</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小申坐电梯回家时，电梯匀速上升。若他对</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电梯的压力为</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a:solidFill>
                              <a:srgbClr val="000000"/>
                            </a:solidFill>
                            <a:latin typeface="Cambria Math" panose="02040503050406030204" pitchFamily="18" charset="0"/>
                            <a:ea typeface="微软雅黑" pitchFamily="34" charset="-122"/>
                            <a:cs typeface="Times New Roman" pitchFamily="34" charset="-120"/>
                          </a:rPr>
                          <m:t>1</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，电梯对他的支持力为</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a:solidFill>
                              <a:srgbClr val="000000"/>
                            </a:solidFill>
                            <a:latin typeface="Cambria Math" panose="02040503050406030204" pitchFamily="18" charset="0"/>
                            <a:ea typeface="微软雅黑" pitchFamily="34" charset="-122"/>
                            <a:cs typeface="Times New Roman" pitchFamily="34" charset="-120"/>
                          </a:rPr>
                          <m:t>2</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，他受到的重力为</a:t>
                </a:r>
              </a:p>
              <a:p>
                <a:pPr latinLnBrk="1">
                  <a:lnSpc>
                    <a:spcPts val="5600"/>
                  </a:lnSpc>
                </a:pP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，则下列判断中正确的是(</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 name="QC_5_BD.4_1#e3601f7cc?vcp=1&amp;vis=1&amp;pid=afc72e55d&amp;color=0,0,0&amp;vtp=1&amp;bt=1&amp;bbb=1&amp;hb=1"/>
              <p:cNvSpPr>
                <a:spLocks noRot="1" noChangeAspect="1" noMove="1" noResize="1" noEditPoints="1" noAdjustHandles="1" noChangeArrowheads="1" noChangeShapeType="1" noTextEdit="1"/>
              </p:cNvSpPr>
              <p:nvPr>
                <p:custDataLst>
                  <p:tags r:id="rId6"/>
                </p:custDataLst>
              </p:nvPr>
            </p:nvSpPr>
            <p:spPr>
              <a:xfrm>
                <a:off x="719328" y="1601610"/>
                <a:ext cx="10753344" cy="2122932"/>
              </a:xfrm>
              <a:prstGeom prst="rect">
                <a:avLst/>
              </a:prstGeom>
              <a:blipFill>
                <a:blip r:embed="rId7"/>
                <a:stretch>
                  <a:fillRect l="-2268" r="-340" b="-11782"/>
                </a:stretch>
              </a:blipFill>
            </p:spPr>
            <p:txBody>
              <a:bodyPr/>
              <a:lstStyle/>
              <a:p>
                <a:r>
                  <a:rPr lang="zh-CN" altLang="en-US">
                    <a:noFill/>
                  </a:rPr>
                  <a:t> </a:t>
                </a:r>
              </a:p>
            </p:txBody>
          </p:sp>
        </mc:Fallback>
      </mc:AlternateContent>
      <p:sp>
        <p:nvSpPr>
          <p:cNvPr id="3" name="QC_5_AN.5_1#e3601f7cc.bracket?vcp=1&amp;vis=1&amp;pid=afc72e55d&amp;color=0,0,0&amp;vpa=2&amp;vtp=1"/>
          <p:cNvSpPr/>
          <p:nvPr>
            <p:custDataLst>
              <p:tags r:id="rId2"/>
            </p:custDataLst>
          </p:nvPr>
        </p:nvSpPr>
        <p:spPr>
          <a:xfrm>
            <a:off x="5773801" y="3076503"/>
            <a:ext cx="588433"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D</a:t>
            </a:r>
            <a:endParaRPr lang="en-US" altLang="zh-CN" sz="3200"/>
          </a:p>
        </p:txBody>
      </p:sp>
      <mc:AlternateContent xmlns:mc="http://schemas.openxmlformats.org/markup-compatibility/2006" xmlns:a14="http://schemas.microsoft.com/office/drawing/2010/main">
        <mc:Choice Requires="a14">
          <p:sp>
            <p:nvSpPr>
              <p:cNvPr id="4" name="QC_5_BD.4_2#e3601f7cc.choices?vcp=1&amp;vis=1&amp;pid=afc72e55d&amp;color=0,0,0&amp;vtp=1&amp;bbb=1"/>
              <p:cNvSpPr/>
              <p:nvPr>
                <p:custDataLst>
                  <p:tags r:id="rId3"/>
                </p:custDataLst>
              </p:nvPr>
            </p:nvSpPr>
            <p:spPr>
              <a:xfrm>
                <a:off x="719328" y="3724372"/>
                <a:ext cx="10753344" cy="1377865"/>
              </a:xfrm>
              <a:prstGeom prst="rect">
                <a:avLst/>
              </a:prstGeom>
              <a:noFill/>
            </p:spPr>
            <p:txBody>
              <a:bodyPr wrap="none" lIns="0" tIns="0" rIns="0" bIns="0" rtlCol="0" anchor="t"/>
              <a:lstStyle/>
              <a:p>
                <a:pPr latinLnBrk="1">
                  <a:lnSpc>
                    <a:spcPts val="5867"/>
                  </a:lnSpc>
                  <a:tabLst>
                    <a:tab pos="5519795" algn="l"/>
                  </a:tabLst>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a:solidFill>
                              <a:srgbClr val="000000"/>
                            </a:solidFill>
                            <a:latin typeface="Cambria Math" panose="02040503050406030204" pitchFamily="18" charset="0"/>
                            <a:ea typeface="微软雅黑" pitchFamily="34" charset="-122"/>
                            <a:cs typeface="Times New Roman" pitchFamily="34" charset="-120"/>
                          </a:rPr>
                          <m:t>1</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oMath>
                </a14:m>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a:solidFill>
                              <a:srgbClr val="000000"/>
                            </a:solidFill>
                            <a:latin typeface="Cambria Math" panose="02040503050406030204" pitchFamily="18" charset="0"/>
                            <a:ea typeface="微软雅黑" pitchFamily="34" charset="-122"/>
                            <a:cs typeface="Times New Roman" pitchFamily="34" charset="-120"/>
                          </a:rPr>
                          <m:t>2</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3200"/>
              </a:p>
              <a:p>
                <a:pPr latinLnBrk="1">
                  <a:lnSpc>
                    <a:spcPts val="5600"/>
                  </a:lnSpc>
                  <a:tabLst>
                    <a:tab pos="5519795" algn="l"/>
                  </a:tabLst>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a:solidFill>
                              <a:srgbClr val="000000"/>
                            </a:solidFill>
                            <a:latin typeface="Cambria Math" panose="02040503050406030204" pitchFamily="18" charset="0"/>
                            <a:ea typeface="微软雅黑" pitchFamily="34" charset="-122"/>
                            <a:cs typeface="Times New Roman" pitchFamily="34" charset="-120"/>
                          </a:rPr>
                          <m:t>1</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和</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a:solidFill>
                              <a:srgbClr val="000000"/>
                            </a:solidFill>
                            <a:latin typeface="Cambria Math" panose="02040503050406030204" pitchFamily="18" charset="0"/>
                            <a:ea typeface="微软雅黑" pitchFamily="34" charset="-122"/>
                            <a:cs typeface="Times New Roman" pitchFamily="34" charset="-120"/>
                          </a:rPr>
                          <m:t>2</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是平衡力</a:t>
                </a:r>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a:solidFill>
                              <a:srgbClr val="000000"/>
                            </a:solidFill>
                            <a:latin typeface="Cambria Math" panose="02040503050406030204" pitchFamily="18" charset="0"/>
                            <a:ea typeface="微软雅黑" pitchFamily="34" charset="-122"/>
                            <a:cs typeface="Times New Roman" pitchFamily="34" charset="-120"/>
                          </a:rPr>
                          <m:t>2</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和</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是平衡力</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C_5_BD.4_2#e3601f7cc.choices?vcp=1&amp;vis=1&amp;pid=afc72e55d&amp;color=0,0,0&amp;vtp=1&amp;bbb=1"/>
              <p:cNvSpPr>
                <a:spLocks noRot="1" noChangeAspect="1" noMove="1" noResize="1" noEditPoints="1" noAdjustHandles="1" noChangeArrowheads="1" noChangeShapeType="1" noTextEdit="1"/>
              </p:cNvSpPr>
              <p:nvPr>
                <p:custDataLst>
                  <p:tags r:id="rId9"/>
                </p:custDataLst>
              </p:nvPr>
            </p:nvSpPr>
            <p:spPr>
              <a:xfrm>
                <a:off x="719328" y="3724372"/>
                <a:ext cx="10753344" cy="1377865"/>
              </a:xfrm>
              <a:prstGeom prst="rect">
                <a:avLst/>
              </a:prstGeom>
              <a:blipFill>
                <a:blip r:embed="rId10"/>
                <a:stretch>
                  <a:fillRect l="-2268" b="-17699"/>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QC_5_AS.6_1#e3601f7cc?vcp=1&amp;vis=1&amp;pid=afc72e55d&amp;color=0,0,0&amp;mp=1&amp;vtp=1&amp;bt=1&amp;bbb=1&amp;hb=1"/>
              <p:cNvSpPr/>
              <p:nvPr>
                <p:custDataLst>
                  <p:tags r:id="rId1"/>
                </p:custDataLst>
              </p:nvPr>
            </p:nvSpPr>
            <p:spPr>
              <a:xfrm>
                <a:off x="719328" y="1937270"/>
                <a:ext cx="10753344" cy="2873333"/>
              </a:xfrm>
              <a:prstGeom prst="rect">
                <a:avLst/>
              </a:prstGeom>
              <a:noFill/>
            </p:spPr>
            <p:txBody>
              <a:bodyPr wrap="none" lIns="0" tIns="0" rIns="0" bIns="0" rtlCol="0" anchor="t"/>
              <a:lstStyle/>
              <a:p>
                <a:pPr latinLnBrk="1">
                  <a:lnSpc>
                    <a:spcPts val="58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电梯匀速上升过程中，小申相对电梯静止，小申在</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竖直方向上受到重力</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和电梯对他的支持力</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a:solidFill>
                              <a:srgbClr val="000000"/>
                            </a:solidFill>
                            <a:latin typeface="Cambria Math" panose="02040503050406030204" pitchFamily="18" charset="0"/>
                            <a:ea typeface="微软雅黑" pitchFamily="34" charset="-122"/>
                            <a:cs typeface="Times New Roman" pitchFamily="34" charset="-120"/>
                          </a:rPr>
                          <m:t>2</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，这两个力是</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一对平衡力；电梯对小申的支持力和小申对电梯的压力是一</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对相互作用力，大小相等，因此</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a:solidFill>
                              <a:srgbClr val="000000"/>
                            </a:solidFill>
                            <a:latin typeface="Cambria Math" panose="02040503050406030204" pitchFamily="18" charset="0"/>
                            <a:ea typeface="微软雅黑" pitchFamily="34" charset="-122"/>
                            <a:cs typeface="Times New Roman" pitchFamily="34" charset="-120"/>
                          </a:rPr>
                          <m:t>1</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a:solidFill>
                              <a:srgbClr val="000000"/>
                            </a:solidFill>
                            <a:latin typeface="Cambria Math" panose="02040503050406030204" pitchFamily="18" charset="0"/>
                            <a:ea typeface="微软雅黑" pitchFamily="34" charset="-122"/>
                            <a:cs typeface="Times New Roman" pitchFamily="34" charset="-120"/>
                          </a:rPr>
                          <m:t>2</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，D正确。</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 name="QC_5_AS.6_1#e3601f7cc?vcp=1&amp;vis=1&amp;pid=afc72e55d&amp;color=0,0,0&amp;mp=1&amp;vtp=1&amp;bt=1&amp;bbb=1&amp;hb=1"/>
              <p:cNvSpPr>
                <a:spLocks noRot="1" noChangeAspect="1" noMove="1" noResize="1" noEditPoints="1" noAdjustHandles="1" noChangeArrowheads="1" noChangeShapeType="1" noTextEdit="1"/>
              </p:cNvSpPr>
              <p:nvPr>
                <p:custDataLst>
                  <p:tags r:id="rId5"/>
                </p:custDataLst>
              </p:nvPr>
            </p:nvSpPr>
            <p:spPr>
              <a:xfrm>
                <a:off x="719328" y="1937270"/>
                <a:ext cx="10753344" cy="2873333"/>
              </a:xfrm>
              <a:prstGeom prst="rect">
                <a:avLst/>
              </a:prstGeom>
              <a:blipFill>
                <a:blip r:embed="rId6"/>
                <a:stretch>
                  <a:fillRect l="-2268" r="-680" b="-8705"/>
                </a:stretch>
              </a:blipFill>
            </p:spPr>
            <p:txBody>
              <a:bodyPr/>
              <a:lstStyle/>
              <a:p>
                <a:r>
                  <a:rPr lang="zh-CN" altLang="en-US">
                    <a:noFill/>
                  </a:rPr>
                  <a:t> </a:t>
                </a:r>
              </a:p>
            </p:txBody>
          </p:sp>
        </mc:Fallback>
      </mc:AlternateContent>
      <p:sp>
        <p:nvSpPr>
          <p:cNvPr id="3" name="object 54">
            <a:hlinkClick r:id="rId7" action="ppaction://hlinksldjump"/>
            <a:extLst>
              <a:ext uri="{FF2B5EF4-FFF2-40B4-BE49-F238E27FC236}">
                <a16:creationId xmlns:a16="http://schemas.microsoft.com/office/drawing/2014/main" id="{46F41D5B-E111-FA82-9821-00D1A12702EC}"/>
              </a:ext>
            </a:extLst>
          </p:cNvPr>
          <p:cNvSpPr/>
          <p:nvPr>
            <p:custDataLst>
              <p:tags r:id="rId2"/>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left)">
                                      <p:cBhvr>
                                        <p:cTn id="7" dur="500"/>
                                        <p:tgtEl>
                                          <p:spTgt spid="2">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left)">
                                      <p:cBhvr>
                                        <p:cTn id="10" dur="500"/>
                                        <p:tgtEl>
                                          <p:spTgt spid="2">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wipe(left)">
                                      <p:cBhvr>
                                        <p:cTn id="13" dur="500"/>
                                        <p:tgtEl>
                                          <p:spTgt spid="2">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wipe(left)">
                                      <p:cBhvr>
                                        <p:cTn id="16" dur="500"/>
                                        <p:tgtEl>
                                          <p:spTgt spid="2">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wipe(left)">
                                      <p:cBhvr>
                                        <p:cTn id="19"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3773526" y="677856"/>
            <a:ext cx="7345018" cy="1815882"/>
          </a:xfrm>
          <a:prstGeom prst="rect">
            <a:avLst/>
          </a:prstGeom>
          <a:noFill/>
        </p:spPr>
        <p:txBody>
          <a:bodyPr wrap="square" rtlCol="0">
            <a:spAutoFit/>
          </a:bodyPr>
          <a:lstStyle/>
          <a:p>
            <a:r>
              <a:rPr lang="zh-CN" altLang="en-US" sz="400">
                <a:solidFill>
                  <a:schemeClr val="bg1"/>
                </a:solidFill>
              </a:rPr>
              <a:t>牛顿第一定律（</a:t>
            </a:r>
            <a:r>
              <a:rPr lang="en-US" altLang="zh-CN" sz="400">
                <a:solidFill>
                  <a:schemeClr val="bg1"/>
                </a:solidFill>
              </a:rPr>
              <a:t>15 </a:t>
            </a:r>
            <a:r>
              <a:rPr lang="zh-CN" altLang="en-US" sz="400">
                <a:solidFill>
                  <a:schemeClr val="bg1"/>
                </a:solidFill>
              </a:rPr>
              <a:t>分钟）​</a:t>
            </a:r>
          </a:p>
          <a:p>
            <a:r>
              <a:rPr lang="zh-CN" altLang="en-US" sz="400">
                <a:solidFill>
                  <a:schemeClr val="bg1"/>
                </a:solidFill>
              </a:rPr>
              <a:t>实验探究现象引入：展示一些物体处于静止或匀速直线运动状态的图片，如静止在桌面上的书、匀速行驶的汽车等，引导学生思考这些物体受到哪些力的作用，为什么能保持静止或匀速直线运动状态，从而引出二力平衡的概念。​</a:t>
            </a:r>
          </a:p>
          <a:p>
            <a:r>
              <a:rPr lang="zh-CN" altLang="en-US" sz="400">
                <a:solidFill>
                  <a:schemeClr val="bg1"/>
                </a:solidFill>
              </a:rPr>
              <a:t>探究二力平衡的条件：组织学生进行实验探究，用小车、钩码、滑轮等器材设计实验，研究二力平衡时两个力的大小、方向、作用点之间的关系。让学生按照实验步骤进行操作，记录实验数据，分析实验结果，得出二力平衡的条件：作用在同一物体上的两个力，如果大小相等、方向相反，并且在同一条直线上，这两个力就彼此平衡。​</a:t>
            </a:r>
          </a:p>
          <a:p>
            <a:r>
              <a:rPr lang="zh-CN" altLang="en-US" sz="400">
                <a:solidFill>
                  <a:schemeClr val="bg1"/>
                </a:solidFill>
              </a:rPr>
              <a:t>应用与拓展：通过例题和实际问题，让学生学会运用二力平衡条件对物体进行受力分析，判断物体是否处于平衡状态，计算未知力的大小和方向。同时，引导学生区分平衡力和相互作用力，明确它们的异同点。​</a:t>
            </a:r>
          </a:p>
          <a:p>
            <a:r>
              <a:rPr lang="zh-CN" altLang="en-US" sz="400">
                <a:solidFill>
                  <a:schemeClr val="bg1"/>
                </a:solidFill>
              </a:rPr>
              <a:t>摩擦力（</a:t>
            </a:r>
            <a:r>
              <a:rPr lang="en-US" altLang="zh-CN" sz="400">
                <a:solidFill>
                  <a:schemeClr val="bg1"/>
                </a:solidFill>
              </a:rPr>
              <a:t>20 </a:t>
            </a:r>
            <a:r>
              <a:rPr lang="zh-CN" altLang="en-US" sz="400">
                <a:solidFill>
                  <a:schemeClr val="bg1"/>
                </a:solidFill>
              </a:rPr>
              <a:t>分钟）​</a:t>
            </a:r>
          </a:p>
          <a:p>
            <a:r>
              <a:rPr lang="zh-CN" altLang="en-US" sz="400">
                <a:solidFill>
                  <a:schemeClr val="bg1"/>
                </a:solidFill>
              </a:rPr>
              <a:t>摩擦力的概念：通过让学生用手在桌面上滑动、推桌子等活动，感受摩擦力的存在，从而引出摩擦力的定义：两个互相接触的物体，当它们做相对运动或有相对运动的趋势时，在接触面上会产生一种阻碍相对运动的力，这种力叫做摩擦力。​</a:t>
            </a:r>
          </a:p>
          <a:p>
            <a:r>
              <a:rPr lang="zh-CN" altLang="en-US" sz="400">
                <a:solidFill>
                  <a:schemeClr val="bg1"/>
                </a:solidFill>
              </a:rPr>
              <a:t>摩擦力的分类：介绍摩擦力的分类，包括静摩擦力、滑动摩擦力和滚动摩擦力，通过实例让学生区分不同类型的摩擦力。​</a:t>
            </a:r>
          </a:p>
          <a:p>
            <a:r>
              <a:rPr lang="zh-CN" altLang="en-US" sz="400">
                <a:solidFill>
                  <a:schemeClr val="bg1"/>
                </a:solidFill>
              </a:rPr>
              <a:t>探究影响滑动摩擦力大小的因素：​</a:t>
            </a:r>
          </a:p>
          <a:p>
            <a:r>
              <a:rPr lang="zh-CN" altLang="en-US" sz="400">
                <a:solidFill>
                  <a:schemeClr val="bg1"/>
                </a:solidFill>
              </a:rPr>
              <a:t>提出问题：滑动摩擦力的大小与哪些因素有关？​</a:t>
            </a:r>
          </a:p>
          <a:p>
            <a:r>
              <a:rPr lang="zh-CN" altLang="en-US" sz="400">
                <a:solidFill>
                  <a:schemeClr val="bg1"/>
                </a:solidFill>
              </a:rPr>
              <a:t>猜想假设：引导学生根据生活经验进行猜想，如可能与压力大小、接触面粗糙程度、物体运动速度等因素有关。​</a:t>
            </a:r>
          </a:p>
          <a:p>
            <a:r>
              <a:rPr lang="zh-CN" altLang="en-US" sz="400">
                <a:solidFill>
                  <a:schemeClr val="bg1"/>
                </a:solidFill>
              </a:rPr>
              <a:t>设计实验：组织学生讨论实验方案，确定采用控制变量法进行实验。明确实验中需要控制的变量和改变的变量，选择合适的实验器材，如木块、木板、弹簧测力计、砝码等。​</a:t>
            </a:r>
          </a:p>
          <a:p>
            <a:r>
              <a:rPr lang="zh-CN" altLang="en-US" sz="400">
                <a:solidFill>
                  <a:schemeClr val="bg1"/>
                </a:solidFill>
              </a:rPr>
              <a:t>进行实验：让学生分组进行实验，按照实验步骤操作，记录实验数据。​</a:t>
            </a:r>
          </a:p>
          <a:p>
            <a:r>
              <a:rPr lang="zh-CN" altLang="en-US" sz="400">
                <a:solidFill>
                  <a:schemeClr val="bg1"/>
                </a:solidFill>
              </a:rPr>
              <a:t>分析论证：引导学生对实验数据进行分析，得出滑动摩擦力的大小与压力大小和接触面粗糙程度有关，压力越大，接触面越粗糙，滑动摩擦力越大。​</a:t>
            </a:r>
          </a:p>
          <a:p>
            <a:r>
              <a:rPr lang="zh-CN" altLang="en-US" sz="400">
                <a:solidFill>
                  <a:schemeClr val="bg1"/>
                </a:solidFill>
              </a:rPr>
              <a:t>增大和减小摩擦力的方法：结合生活实例，讲解增大和减小摩擦力的方法，如增大压力、增大接触面的粗糙程度可以增大摩擦力；减小压力、减小接触面的粗糙程度、用滚动代替滑动、使接触面彼此分离等可以减小摩擦力。让学生举例说明在生活中哪些地方需要增大摩擦力，哪些地方需要减小摩擦力。​</a:t>
            </a:r>
          </a:p>
          <a:p>
            <a:r>
              <a:rPr lang="zh-CN" altLang="en-US" sz="400">
                <a:solidFill>
                  <a:schemeClr val="bg1"/>
                </a:solidFill>
              </a:rPr>
              <a:t>（三）课堂小结（</a:t>
            </a:r>
            <a:r>
              <a:rPr lang="en-US" altLang="zh-CN" sz="400">
                <a:solidFill>
                  <a:schemeClr val="bg1"/>
                </a:solidFill>
              </a:rPr>
              <a:t>5 </a:t>
            </a:r>
            <a:r>
              <a:rPr lang="zh-CN" altLang="en-US" sz="400">
                <a:solidFill>
                  <a:schemeClr val="bg1"/>
                </a:solidFill>
              </a:rPr>
              <a:t>分钟）​</a:t>
            </a:r>
          </a:p>
          <a:p>
            <a:r>
              <a:rPr lang="zh-CN" altLang="en-US" sz="400">
                <a:solidFill>
                  <a:schemeClr val="bg1"/>
                </a:solidFill>
              </a:rPr>
              <a:t>引导学生回顾本节课所学的主要内容，包括牛顿第一定律、惯性、二力平衡和摩擦力的相关知识。​</a:t>
            </a:r>
          </a:p>
          <a:p>
            <a:r>
              <a:rPr lang="zh-CN" altLang="en-US" sz="400">
                <a:solidFill>
                  <a:schemeClr val="bg1"/>
                </a:solidFill>
              </a:rPr>
              <a:t>强调重点知识和易错点，帮助学生梳理知识体系，加深对知识的理解和记忆。​</a:t>
            </a:r>
          </a:p>
          <a:p>
            <a:r>
              <a:rPr lang="zh-CN" altLang="en-US" sz="400">
                <a:solidFill>
                  <a:schemeClr val="bg1"/>
                </a:solidFill>
              </a:rPr>
              <a:t>（四）课堂练习（</a:t>
            </a:r>
            <a:r>
              <a:rPr lang="en-US" altLang="zh-CN" sz="400">
                <a:solidFill>
                  <a:schemeClr val="bg1"/>
                </a:solidFill>
              </a:rPr>
              <a:t>10 </a:t>
            </a:r>
            <a:r>
              <a:rPr lang="zh-CN" altLang="en-US" sz="400">
                <a:solidFill>
                  <a:schemeClr val="bg1"/>
                </a:solidFill>
              </a:rPr>
              <a:t>分钟）​</a:t>
            </a:r>
          </a:p>
          <a:p>
            <a:r>
              <a:rPr lang="zh-CN" altLang="en-US" sz="400">
                <a:solidFill>
                  <a:schemeClr val="bg1"/>
                </a:solidFill>
              </a:rPr>
              <a:t>展示一些与本节课知识点相关的练习题，包括选择题、填空题、计算题和简答题等。​</a:t>
            </a:r>
          </a:p>
          <a:p>
            <a:r>
              <a:rPr lang="zh-CN" altLang="en-US" sz="400">
                <a:solidFill>
                  <a:schemeClr val="bg1"/>
                </a:solidFill>
              </a:rPr>
              <a:t>让学生独立完成练习，教师巡视指导，及时发现学生存在的问题并进行解答。​</a:t>
            </a:r>
          </a:p>
          <a:p>
            <a:r>
              <a:rPr lang="zh-CN" altLang="en-US" sz="400">
                <a:solidFill>
                  <a:schemeClr val="bg1"/>
                </a:solidFill>
              </a:rPr>
              <a:t>对学生的练习情况进行点评，强调解题思路和方法，帮助学生提高解题能力。​</a:t>
            </a:r>
          </a:p>
          <a:p>
            <a:r>
              <a:rPr lang="zh-CN" altLang="en-US" sz="400">
                <a:solidFill>
                  <a:schemeClr val="bg1"/>
                </a:solidFill>
              </a:rPr>
              <a:t>（五）布置作业（</a:t>
            </a:r>
            <a:r>
              <a:rPr lang="en-US" altLang="zh-CN" sz="400">
                <a:solidFill>
                  <a:schemeClr val="bg1"/>
                </a:solidFill>
              </a:rPr>
              <a:t>5 </a:t>
            </a:r>
            <a:r>
              <a:rPr lang="zh-CN" altLang="en-US" sz="400">
                <a:solidFill>
                  <a:schemeClr val="bg1"/>
                </a:solidFill>
              </a:rPr>
              <a:t>分钟）​</a:t>
            </a:r>
          </a:p>
          <a:p>
            <a:r>
              <a:rPr lang="zh-CN" altLang="en-US" sz="400">
                <a:solidFill>
                  <a:schemeClr val="bg1"/>
                </a:solidFill>
              </a:rPr>
              <a:t>布置课后作业，包括课本上的练习题和一些拓展性的作业，如让学生观察生活中还有哪些地方应用了运动和力的知识，并写一篇小报告。​</a:t>
            </a:r>
          </a:p>
          <a:p>
            <a:r>
              <a:rPr lang="zh-CN" altLang="en-US" sz="400">
                <a:solidFill>
                  <a:schemeClr val="bg1"/>
                </a:solidFill>
              </a:rPr>
              <a:t>要求学生认真完成作业，下节课进行作业讲解和反馈。​</a:t>
            </a:r>
          </a:p>
          <a:p>
            <a:r>
              <a:rPr lang="zh-CN" altLang="en-US" sz="400">
                <a:solidFill>
                  <a:schemeClr val="bg1"/>
                </a:solidFill>
              </a:rPr>
              <a:t>五、教学反思​</a:t>
            </a:r>
          </a:p>
          <a:p>
            <a:r>
              <a:rPr lang="zh-CN" altLang="en-US" sz="400">
                <a:solidFill>
                  <a:schemeClr val="bg1"/>
                </a:solidFill>
              </a:rPr>
              <a:t>在本节课的教学过程中，通过多种教学方法的综合运用，学生对运动和力的知识有了较为深入的理解和掌握。在实验探究环节，学生积极参与，动手能力和探究能力得到了锻炼。但在教学过程中也发现了一些问题，如部分学生对牛顿第一定律的理解还存在困难，在运用二力平衡条件解决实际问题时容易出错。在今后的教学中，应加强对这些重点和难点知识的讲解和练习，关注学生的学习情况，及时调整教学策略，提高教学质量。</a:t>
            </a:r>
          </a:p>
        </p:txBody>
      </p:sp>
      <p:pic>
        <p:nvPicPr>
          <p:cNvPr id="116" name="图片 115">
            <a:extLst>
              <a:ext uri="{FF2B5EF4-FFF2-40B4-BE49-F238E27FC236}">
                <a16:creationId xmlns:a16="http://schemas.microsoft.com/office/drawing/2014/main" id="{99134967-9066-439D-2622-EA023A808493}"/>
              </a:ext>
            </a:extLst>
          </p:cNvPr>
          <p:cNvPicPr>
            <a:picLocks noChangeAspect="1"/>
          </p:cNvPicPr>
          <p:nvPr>
            <p:custDataLst>
              <p:tags r:id="rId2"/>
            </p:custDataLst>
          </p:nvPr>
        </p:nvPicPr>
        <p:blipFill>
          <a:blip r:embed="rId44"/>
          <a:stretch>
            <a:fillRect/>
          </a:stretch>
        </p:blipFill>
        <p:spPr>
          <a:xfrm>
            <a:off x="-6532" y="0"/>
            <a:ext cx="12205064" cy="6858000"/>
          </a:xfrm>
          <a:prstGeom prst="rect">
            <a:avLst/>
          </a:prstGeom>
        </p:spPr>
      </p:pic>
      <p:pic>
        <p:nvPicPr>
          <p:cNvPr id="117" name="图片 116">
            <a:extLst>
              <a:ext uri="{FF2B5EF4-FFF2-40B4-BE49-F238E27FC236}">
                <a16:creationId xmlns:a16="http://schemas.microsoft.com/office/drawing/2014/main" id="{874B11B6-73AB-4572-A7C7-F5A0B490A119}"/>
              </a:ext>
            </a:extLst>
          </p:cNvPr>
          <p:cNvPicPr>
            <a:picLocks noChangeAspect="1"/>
          </p:cNvPicPr>
          <p:nvPr>
            <p:custDataLst>
              <p:tags r:id="rId3"/>
            </p:custDataLst>
          </p:nvPr>
        </p:nvPicPr>
        <p:blipFill>
          <a:blip r:embed="rId45">
            <a:extLst>
              <a:ext uri="{BEBA8EAE-BF5A-486C-A8C5-ECC9F3942E4B}">
                <a14:imgProps xmlns:a14="http://schemas.microsoft.com/office/drawing/2010/main">
                  <a14:imgLayer r:embed="rId46">
                    <a14:imgEffect>
                      <a14:backgroundRemoval t="5159" b="97421" l="1851" r="98561">
                        <a14:foregroundMark x1="33242" y1="21032" x2="33242" y2="21032"/>
                        <a14:foregroundMark x1="28855" y1="16071" x2="38999" y2="27381"/>
                      </a14:backgroundRemoval>
                    </a14:imgEffect>
                  </a14:imgLayer>
                </a14:imgProps>
              </a:ext>
            </a:extLst>
          </a:blip>
          <a:srcRect r="75482" b="34528"/>
          <a:stretch>
            <a:fillRect/>
          </a:stretch>
        </p:blipFill>
        <p:spPr>
          <a:xfrm>
            <a:off x="9072146" y="23305"/>
            <a:ext cx="2989169" cy="2757436"/>
          </a:xfrm>
          <a:prstGeom prst="rect">
            <a:avLst/>
          </a:prstGeom>
        </p:spPr>
      </p:pic>
      <p:pic>
        <p:nvPicPr>
          <p:cNvPr id="118" name="图片 117">
            <a:extLst>
              <a:ext uri="{FF2B5EF4-FFF2-40B4-BE49-F238E27FC236}">
                <a16:creationId xmlns:a16="http://schemas.microsoft.com/office/drawing/2014/main" id="{5DB54A56-B527-4782-8F1E-81F66267A213}"/>
              </a:ext>
            </a:extLst>
          </p:cNvPr>
          <p:cNvPicPr>
            <a:picLocks noChangeAspect="1"/>
          </p:cNvPicPr>
          <p:nvPr>
            <p:custDataLst>
              <p:tags r:id="rId4"/>
            </p:custDataLst>
          </p:nvPr>
        </p:nvPicPr>
        <p:blipFill>
          <a:blip r:embed="rId47"/>
          <a:srcRect l="56750" t="20549" r="8471" b="5314"/>
          <a:stretch>
            <a:fillRect/>
          </a:stretch>
        </p:blipFill>
        <p:spPr>
          <a:xfrm>
            <a:off x="6510762" y="538860"/>
            <a:ext cx="3060186" cy="2205839"/>
          </a:xfrm>
          <a:prstGeom prst="rect">
            <a:avLst/>
          </a:prstGeom>
        </p:spPr>
      </p:pic>
      <p:grpSp>
        <p:nvGrpSpPr>
          <p:cNvPr id="119" name="组合 118">
            <a:extLst>
              <a:ext uri="{FF2B5EF4-FFF2-40B4-BE49-F238E27FC236}">
                <a16:creationId xmlns:a16="http://schemas.microsoft.com/office/drawing/2014/main" id="{65B295A1-12D0-4E66-BF68-2A7220F6A057}"/>
              </a:ext>
            </a:extLst>
          </p:cNvPr>
          <p:cNvGrpSpPr/>
          <p:nvPr>
            <p:custDataLst>
              <p:tags r:id="rId5"/>
            </p:custDataLst>
          </p:nvPr>
        </p:nvGrpSpPr>
        <p:grpSpPr>
          <a:xfrm>
            <a:off x="6680337" y="4397266"/>
            <a:ext cx="669925" cy="2091055"/>
            <a:chOff x="554" y="3826"/>
            <a:chExt cx="1055" cy="3293"/>
          </a:xfrm>
        </p:grpSpPr>
        <p:sp>
          <p:nvSpPr>
            <p:cNvPr id="120" name="矩形: 圆角 7">
              <a:extLst>
                <a:ext uri="{FF2B5EF4-FFF2-40B4-BE49-F238E27FC236}">
                  <a16:creationId xmlns:a16="http://schemas.microsoft.com/office/drawing/2014/main" id="{082A8FB2-88B4-430C-964B-CEEE8D83A674}"/>
                </a:ext>
              </a:extLst>
            </p:cNvPr>
            <p:cNvSpPr/>
            <p:nvPr>
              <p:custDataLst>
                <p:tags r:id="rId39"/>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1" name="流程图: 可选过程 120">
              <a:extLst>
                <a:ext uri="{FF2B5EF4-FFF2-40B4-BE49-F238E27FC236}">
                  <a16:creationId xmlns:a16="http://schemas.microsoft.com/office/drawing/2014/main" id="{FEEB33C7-F66C-4495-AD82-2F2C51677E58}"/>
                </a:ext>
              </a:extLst>
            </p:cNvPr>
            <p:cNvSpPr/>
            <p:nvPr>
              <p:custDataLst>
                <p:tags r:id="rId40"/>
              </p:custDataLst>
            </p:nvPr>
          </p:nvSpPr>
          <p:spPr>
            <a:xfrm>
              <a:off x="793" y="4018"/>
              <a:ext cx="593" cy="593"/>
            </a:xfrm>
            <a:prstGeom prst="flowChartAlternateProcess">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5</a:t>
              </a:r>
            </a:p>
          </p:txBody>
        </p:sp>
        <p:sp>
          <p:nvSpPr>
            <p:cNvPr id="122" name="文本框 121">
              <a:extLst>
                <a:ext uri="{FF2B5EF4-FFF2-40B4-BE49-F238E27FC236}">
                  <a16:creationId xmlns:a16="http://schemas.microsoft.com/office/drawing/2014/main" id="{4683D6F2-9D44-45F0-983C-E0740E62BC6B}"/>
                </a:ext>
              </a:extLst>
            </p:cNvPr>
            <p:cNvSpPr txBox="1"/>
            <p:nvPr>
              <p:custDataLst>
                <p:tags r:id="rId41"/>
              </p:custDataLst>
            </p:nvPr>
          </p:nvSpPr>
          <p:spPr>
            <a:xfrm>
              <a:off x="663"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课堂检测</a:t>
              </a:r>
            </a:p>
          </p:txBody>
        </p:sp>
      </p:grpSp>
      <p:grpSp>
        <p:nvGrpSpPr>
          <p:cNvPr id="123" name="组合 122">
            <a:extLst>
              <a:ext uri="{FF2B5EF4-FFF2-40B4-BE49-F238E27FC236}">
                <a16:creationId xmlns:a16="http://schemas.microsoft.com/office/drawing/2014/main" id="{714EB4CC-2938-4646-8A17-C4427476B441}"/>
              </a:ext>
            </a:extLst>
          </p:cNvPr>
          <p:cNvGrpSpPr/>
          <p:nvPr>
            <p:custDataLst>
              <p:tags r:id="rId6"/>
            </p:custDataLst>
          </p:nvPr>
        </p:nvGrpSpPr>
        <p:grpSpPr>
          <a:xfrm>
            <a:off x="5600020" y="4397266"/>
            <a:ext cx="669925" cy="2091055"/>
            <a:chOff x="554" y="3826"/>
            <a:chExt cx="1055" cy="3293"/>
          </a:xfrm>
        </p:grpSpPr>
        <p:sp>
          <p:nvSpPr>
            <p:cNvPr id="124" name="矩形: 圆角 7">
              <a:extLst>
                <a:ext uri="{FF2B5EF4-FFF2-40B4-BE49-F238E27FC236}">
                  <a16:creationId xmlns:a16="http://schemas.microsoft.com/office/drawing/2014/main" id="{26E96C00-CF1E-4FD4-825B-E6CC1526A171}"/>
                </a:ext>
              </a:extLst>
            </p:cNvPr>
            <p:cNvSpPr/>
            <p:nvPr>
              <p:custDataLst>
                <p:tags r:id="rId36"/>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5" name="流程图: 可选过程 124">
              <a:extLst>
                <a:ext uri="{FF2B5EF4-FFF2-40B4-BE49-F238E27FC236}">
                  <a16:creationId xmlns:a16="http://schemas.microsoft.com/office/drawing/2014/main" id="{84099394-45F0-47BF-8FB4-79DD046D81AB}"/>
                </a:ext>
              </a:extLst>
            </p:cNvPr>
            <p:cNvSpPr/>
            <p:nvPr>
              <p:custDataLst>
                <p:tags r:id="rId37"/>
              </p:custDataLst>
            </p:nvPr>
          </p:nvSpPr>
          <p:spPr>
            <a:xfrm>
              <a:off x="793" y="4018"/>
              <a:ext cx="593" cy="593"/>
            </a:xfrm>
            <a:prstGeom prst="flowChartAlternateProcess">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4</a:t>
              </a:r>
            </a:p>
          </p:txBody>
        </p:sp>
        <p:sp>
          <p:nvSpPr>
            <p:cNvPr id="126" name="文本框 125">
              <a:extLst>
                <a:ext uri="{FF2B5EF4-FFF2-40B4-BE49-F238E27FC236}">
                  <a16:creationId xmlns:a16="http://schemas.microsoft.com/office/drawing/2014/main" id="{2EE40274-0B51-4075-A7BA-203BE42B36AC}"/>
                </a:ext>
              </a:extLst>
            </p:cNvPr>
            <p:cNvSpPr txBox="1"/>
            <p:nvPr>
              <p:custDataLst>
                <p:tags r:id="rId38"/>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p>
          </p:txBody>
        </p:sp>
      </p:grpSp>
      <p:grpSp>
        <p:nvGrpSpPr>
          <p:cNvPr id="127" name="组合 126">
            <a:extLst>
              <a:ext uri="{FF2B5EF4-FFF2-40B4-BE49-F238E27FC236}">
                <a16:creationId xmlns:a16="http://schemas.microsoft.com/office/drawing/2014/main" id="{501675E2-9312-45DB-A2B8-E5423D546A28}"/>
              </a:ext>
            </a:extLst>
          </p:cNvPr>
          <p:cNvGrpSpPr/>
          <p:nvPr>
            <p:custDataLst>
              <p:tags r:id="rId7"/>
            </p:custDataLst>
          </p:nvPr>
        </p:nvGrpSpPr>
        <p:grpSpPr>
          <a:xfrm>
            <a:off x="7702596" y="4397266"/>
            <a:ext cx="669925" cy="2091055"/>
            <a:chOff x="554" y="3826"/>
            <a:chExt cx="1055" cy="3293"/>
          </a:xfrm>
        </p:grpSpPr>
        <p:sp>
          <p:nvSpPr>
            <p:cNvPr id="128" name="矩形: 圆角 7">
              <a:extLst>
                <a:ext uri="{FF2B5EF4-FFF2-40B4-BE49-F238E27FC236}">
                  <a16:creationId xmlns:a16="http://schemas.microsoft.com/office/drawing/2014/main" id="{7EFFCC47-913B-48BD-BCC0-93C59C766CA1}"/>
                </a:ext>
              </a:extLst>
            </p:cNvPr>
            <p:cNvSpPr/>
            <p:nvPr>
              <p:custDataLst>
                <p:tags r:id="rId33"/>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9" name="流程图: 可选过程 128">
              <a:extLst>
                <a:ext uri="{FF2B5EF4-FFF2-40B4-BE49-F238E27FC236}">
                  <a16:creationId xmlns:a16="http://schemas.microsoft.com/office/drawing/2014/main" id="{D2166145-074D-4520-A393-3F54899AABEB}"/>
                </a:ext>
              </a:extLst>
            </p:cNvPr>
            <p:cNvSpPr/>
            <p:nvPr>
              <p:custDataLst>
                <p:tags r:id="rId34"/>
              </p:custDataLst>
            </p:nvPr>
          </p:nvSpPr>
          <p:spPr>
            <a:xfrm>
              <a:off x="793" y="4018"/>
              <a:ext cx="593" cy="593"/>
            </a:xfrm>
            <a:prstGeom prst="flowChartAlternateProcess">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6</a:t>
              </a:r>
            </a:p>
          </p:txBody>
        </p:sp>
        <p:sp>
          <p:nvSpPr>
            <p:cNvPr id="130" name="文本框 129">
              <a:extLst>
                <a:ext uri="{FF2B5EF4-FFF2-40B4-BE49-F238E27FC236}">
                  <a16:creationId xmlns:a16="http://schemas.microsoft.com/office/drawing/2014/main" id="{4F1CDDE8-0491-4193-AFAB-16EB7CC7133B}"/>
                </a:ext>
              </a:extLst>
            </p:cNvPr>
            <p:cNvSpPr txBox="1"/>
            <p:nvPr>
              <p:custDataLst>
                <p:tags r:id="rId35"/>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变式训练</a:t>
              </a:r>
            </a:p>
          </p:txBody>
        </p:sp>
      </p:grpSp>
      <p:grpSp>
        <p:nvGrpSpPr>
          <p:cNvPr id="131" name="组合 130">
            <a:extLst>
              <a:ext uri="{FF2B5EF4-FFF2-40B4-BE49-F238E27FC236}">
                <a16:creationId xmlns:a16="http://schemas.microsoft.com/office/drawing/2014/main" id="{97D03634-B3F6-44EE-A73F-DEF93CDA75BB}"/>
              </a:ext>
            </a:extLst>
          </p:cNvPr>
          <p:cNvGrpSpPr/>
          <p:nvPr>
            <p:custDataLst>
              <p:tags r:id="rId8"/>
            </p:custDataLst>
          </p:nvPr>
        </p:nvGrpSpPr>
        <p:grpSpPr>
          <a:xfrm>
            <a:off x="8732104" y="4397266"/>
            <a:ext cx="669925" cy="2091055"/>
            <a:chOff x="554" y="3826"/>
            <a:chExt cx="1055" cy="3293"/>
          </a:xfrm>
        </p:grpSpPr>
        <p:sp>
          <p:nvSpPr>
            <p:cNvPr id="132" name="矩形: 圆角 7">
              <a:extLst>
                <a:ext uri="{FF2B5EF4-FFF2-40B4-BE49-F238E27FC236}">
                  <a16:creationId xmlns:a16="http://schemas.microsoft.com/office/drawing/2014/main" id="{944DB09C-56E3-4879-A012-98A48CAE878F}"/>
                </a:ext>
              </a:extLst>
            </p:cNvPr>
            <p:cNvSpPr/>
            <p:nvPr>
              <p:custDataLst>
                <p:tags r:id="rId30"/>
              </p:custDataLst>
            </p:nvPr>
          </p:nvSpPr>
          <p:spPr>
            <a:xfrm>
              <a:off x="554" y="3826"/>
              <a:ext cx="1055" cy="3276"/>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33" name="流程图: 可选过程 132">
              <a:extLst>
                <a:ext uri="{FF2B5EF4-FFF2-40B4-BE49-F238E27FC236}">
                  <a16:creationId xmlns:a16="http://schemas.microsoft.com/office/drawing/2014/main" id="{848CA787-1D6C-4F41-A613-0B72C8826110}"/>
                </a:ext>
              </a:extLst>
            </p:cNvPr>
            <p:cNvSpPr/>
            <p:nvPr>
              <p:custDataLst>
                <p:tags r:id="rId31"/>
              </p:custDataLst>
            </p:nvPr>
          </p:nvSpPr>
          <p:spPr>
            <a:xfrm>
              <a:off x="793" y="4018"/>
              <a:ext cx="593" cy="593"/>
            </a:xfrm>
            <a:prstGeom prst="flowChartAlternateProcess">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7</a:t>
              </a:r>
            </a:p>
          </p:txBody>
        </p:sp>
        <p:sp>
          <p:nvSpPr>
            <p:cNvPr id="134" name="文本框 133">
              <a:extLst>
                <a:ext uri="{FF2B5EF4-FFF2-40B4-BE49-F238E27FC236}">
                  <a16:creationId xmlns:a16="http://schemas.microsoft.com/office/drawing/2014/main" id="{1DDEDF09-C5F9-47A8-8B38-5FA1D8E3152F}"/>
                </a:ext>
              </a:extLst>
            </p:cNvPr>
            <p:cNvSpPr txBox="1"/>
            <p:nvPr>
              <p:custDataLst>
                <p:tags r:id="rId32"/>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cs typeface="+mn-ea"/>
                  <a:sym typeface="思源宋体 CN" panose="02020400000000000000" pitchFamily="18" charset="-122"/>
                </a:rPr>
                <a:t>考试考法</a:t>
              </a:r>
            </a:p>
          </p:txBody>
        </p:sp>
      </p:grpSp>
      <p:grpSp>
        <p:nvGrpSpPr>
          <p:cNvPr id="135" name="组合 134">
            <a:extLst>
              <a:ext uri="{FF2B5EF4-FFF2-40B4-BE49-F238E27FC236}">
                <a16:creationId xmlns:a16="http://schemas.microsoft.com/office/drawing/2014/main" id="{6865E746-A0BB-4ED6-ACF4-45DDF5482995}"/>
              </a:ext>
            </a:extLst>
          </p:cNvPr>
          <p:cNvGrpSpPr/>
          <p:nvPr>
            <p:custDataLst>
              <p:tags r:id="rId9"/>
            </p:custDataLst>
          </p:nvPr>
        </p:nvGrpSpPr>
        <p:grpSpPr>
          <a:xfrm>
            <a:off x="9710833" y="4397266"/>
            <a:ext cx="669925" cy="2091055"/>
            <a:chOff x="554" y="3826"/>
            <a:chExt cx="1055" cy="3293"/>
          </a:xfrm>
        </p:grpSpPr>
        <p:sp>
          <p:nvSpPr>
            <p:cNvPr id="136" name="矩形: 圆角 7">
              <a:extLst>
                <a:ext uri="{FF2B5EF4-FFF2-40B4-BE49-F238E27FC236}">
                  <a16:creationId xmlns:a16="http://schemas.microsoft.com/office/drawing/2014/main" id="{8127FB7B-BBCD-46CD-9340-0E3258744A09}"/>
                </a:ext>
              </a:extLst>
            </p:cNvPr>
            <p:cNvSpPr/>
            <p:nvPr>
              <p:custDataLst>
                <p:tags r:id="rId27"/>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37" name="流程图: 可选过程 136">
              <a:extLst>
                <a:ext uri="{FF2B5EF4-FFF2-40B4-BE49-F238E27FC236}">
                  <a16:creationId xmlns:a16="http://schemas.microsoft.com/office/drawing/2014/main" id="{6B9A7D45-A0FD-4DED-9385-4BB1C0740957}"/>
                </a:ext>
              </a:extLst>
            </p:cNvPr>
            <p:cNvSpPr/>
            <p:nvPr>
              <p:custDataLst>
                <p:tags r:id="rId28"/>
              </p:custDataLst>
            </p:nvPr>
          </p:nvSpPr>
          <p:spPr>
            <a:xfrm>
              <a:off x="793" y="4018"/>
              <a:ext cx="593" cy="593"/>
            </a:xfrm>
            <a:prstGeom prst="flowChartAlternateProcess">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8</a:t>
              </a:r>
            </a:p>
          </p:txBody>
        </p:sp>
        <p:sp>
          <p:nvSpPr>
            <p:cNvPr id="138" name="文本框 137">
              <a:extLst>
                <a:ext uri="{FF2B5EF4-FFF2-40B4-BE49-F238E27FC236}">
                  <a16:creationId xmlns:a16="http://schemas.microsoft.com/office/drawing/2014/main" id="{6700AD19-CB75-4A27-8D7E-C0D9A4B47669}"/>
                </a:ext>
              </a:extLst>
            </p:cNvPr>
            <p:cNvSpPr txBox="1"/>
            <p:nvPr>
              <p:custDataLst>
                <p:tags r:id="rId29"/>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小结梳理</a:t>
              </a:r>
            </a:p>
          </p:txBody>
        </p:sp>
      </p:grpSp>
      <p:grpSp>
        <p:nvGrpSpPr>
          <p:cNvPr id="139" name="组合 138">
            <a:extLst>
              <a:ext uri="{FF2B5EF4-FFF2-40B4-BE49-F238E27FC236}">
                <a16:creationId xmlns:a16="http://schemas.microsoft.com/office/drawing/2014/main" id="{3B547A86-E96C-44CB-956E-EC59494F7D5C}"/>
              </a:ext>
            </a:extLst>
          </p:cNvPr>
          <p:cNvGrpSpPr/>
          <p:nvPr>
            <p:custDataLst>
              <p:tags r:id="rId10"/>
            </p:custDataLst>
          </p:nvPr>
        </p:nvGrpSpPr>
        <p:grpSpPr>
          <a:xfrm>
            <a:off x="141162" y="1884512"/>
            <a:ext cx="3021496" cy="651622"/>
            <a:chOff x="6385560" y="2209799"/>
            <a:chExt cx="3501856" cy="502921"/>
          </a:xfrm>
          <a:gradFill>
            <a:gsLst>
              <a:gs pos="0">
                <a:schemeClr val="accent1"/>
              </a:gs>
              <a:gs pos="100000">
                <a:schemeClr val="accent2"/>
              </a:gs>
            </a:gsLst>
            <a:lin ang="3600000" scaled="0"/>
          </a:gradFill>
        </p:grpSpPr>
        <p:sp>
          <p:nvSpPr>
            <p:cNvPr id="140" name="箭头: 五边形 16">
              <a:extLst>
                <a:ext uri="{FF2B5EF4-FFF2-40B4-BE49-F238E27FC236}">
                  <a16:creationId xmlns:a16="http://schemas.microsoft.com/office/drawing/2014/main" id="{65C4C796-42A9-4D15-974B-F30D6D757D97}"/>
                </a:ext>
              </a:extLst>
            </p:cNvPr>
            <p:cNvSpPr/>
            <p:nvPr>
              <p:custDataLst>
                <p:tags r:id="rId24"/>
              </p:custDataLst>
            </p:nvPr>
          </p:nvSpPr>
          <p:spPr>
            <a:xfrm>
              <a:off x="6385560" y="2209799"/>
              <a:ext cx="2529840" cy="502920"/>
            </a:xfrm>
            <a:prstGeom prst="homePlate">
              <a:avLst>
                <a:gd name="adj" fmla="val 58912"/>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zh-CN" altLang="en-US" sz="2400" b="1" spc="225">
                  <a:solidFill>
                    <a:schemeClr val="bg1"/>
                  </a:solidFill>
                  <a:latin typeface="方正粗黑宋简体" panose="02000000000000000000" charset="-122"/>
                  <a:ea typeface="方正粗黑宋简体" panose="02000000000000000000" charset="-122"/>
                  <a:cs typeface="+mn-ea"/>
                  <a:sym typeface="思源宋体 CN" panose="02020400000000000000" pitchFamily="18" charset="-122"/>
                </a:rPr>
                <a:t>学习目录</a:t>
              </a:r>
            </a:p>
          </p:txBody>
        </p:sp>
        <p:sp>
          <p:nvSpPr>
            <p:cNvPr id="141" name="箭头: V 形 17">
              <a:extLst>
                <a:ext uri="{FF2B5EF4-FFF2-40B4-BE49-F238E27FC236}">
                  <a16:creationId xmlns:a16="http://schemas.microsoft.com/office/drawing/2014/main" id="{0C37DE8F-906A-4A45-A22C-978B49C63099}"/>
                </a:ext>
              </a:extLst>
            </p:cNvPr>
            <p:cNvSpPr/>
            <p:nvPr>
              <p:custDataLst>
                <p:tags r:id="rId25"/>
              </p:custDataLst>
            </p:nvPr>
          </p:nvSpPr>
          <p:spPr>
            <a:xfrm>
              <a:off x="8753397" y="2209800"/>
              <a:ext cx="648011" cy="502920"/>
            </a:xfrm>
            <a:prstGeom prst="chevron">
              <a:avLst>
                <a:gd name="adj" fmla="val 59407"/>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sz="1015" b="1">
                <a:solidFill>
                  <a:schemeClr val="tx1"/>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142" name="箭头: V 形 18">
              <a:extLst>
                <a:ext uri="{FF2B5EF4-FFF2-40B4-BE49-F238E27FC236}">
                  <a16:creationId xmlns:a16="http://schemas.microsoft.com/office/drawing/2014/main" id="{71865409-B0CA-48F9-8DA6-DB3EBC829242}"/>
                </a:ext>
              </a:extLst>
            </p:cNvPr>
            <p:cNvSpPr/>
            <p:nvPr>
              <p:custDataLst>
                <p:tags r:id="rId26"/>
              </p:custDataLst>
            </p:nvPr>
          </p:nvSpPr>
          <p:spPr>
            <a:xfrm>
              <a:off x="9239405" y="2209800"/>
              <a:ext cx="648011" cy="502920"/>
            </a:xfrm>
            <a:prstGeom prst="chevron">
              <a:avLst>
                <a:gd name="adj" fmla="val 5940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sz="1015" b="1">
                <a:solidFill>
                  <a:schemeClr val="tx1"/>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grpSp>
      <p:grpSp>
        <p:nvGrpSpPr>
          <p:cNvPr id="143" name="组合 142">
            <a:extLst>
              <a:ext uri="{FF2B5EF4-FFF2-40B4-BE49-F238E27FC236}">
                <a16:creationId xmlns:a16="http://schemas.microsoft.com/office/drawing/2014/main" id="{82B08F8E-E642-4D41-81C1-00B3C60BCB33}"/>
              </a:ext>
            </a:extLst>
          </p:cNvPr>
          <p:cNvGrpSpPr/>
          <p:nvPr>
            <p:custDataLst>
              <p:tags r:id="rId11"/>
            </p:custDataLst>
          </p:nvPr>
        </p:nvGrpSpPr>
        <p:grpSpPr>
          <a:xfrm>
            <a:off x="2492593" y="4386471"/>
            <a:ext cx="669925" cy="2091055"/>
            <a:chOff x="554" y="3826"/>
            <a:chExt cx="1055" cy="3293"/>
          </a:xfrm>
        </p:grpSpPr>
        <p:sp>
          <p:nvSpPr>
            <p:cNvPr id="144" name="矩形: 圆角 7">
              <a:extLst>
                <a:ext uri="{FF2B5EF4-FFF2-40B4-BE49-F238E27FC236}">
                  <a16:creationId xmlns:a16="http://schemas.microsoft.com/office/drawing/2014/main" id="{9427D0EA-841F-4A69-BF3B-00BE1C570B48}"/>
                </a:ext>
              </a:extLst>
            </p:cNvPr>
            <p:cNvSpPr/>
            <p:nvPr>
              <p:custDataLst>
                <p:tags r:id="rId21"/>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45" name="圆角矩形 8">
              <a:extLst>
                <a:ext uri="{FF2B5EF4-FFF2-40B4-BE49-F238E27FC236}">
                  <a16:creationId xmlns:a16="http://schemas.microsoft.com/office/drawing/2014/main" id="{FF231A83-8E9F-4B1F-98A3-876E910750E6}"/>
                </a:ext>
              </a:extLst>
            </p:cNvPr>
            <p:cNvSpPr/>
            <p:nvPr>
              <p:custDataLst>
                <p:tags r:id="rId22"/>
              </p:custDataLst>
            </p:nvPr>
          </p:nvSpPr>
          <p:spPr>
            <a:xfrm>
              <a:off x="793" y="4018"/>
              <a:ext cx="593" cy="593"/>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1</a:t>
              </a:r>
            </a:p>
          </p:txBody>
        </p:sp>
        <p:sp>
          <p:nvSpPr>
            <p:cNvPr id="146" name="文本框 145">
              <a:extLst>
                <a:ext uri="{FF2B5EF4-FFF2-40B4-BE49-F238E27FC236}">
                  <a16:creationId xmlns:a16="http://schemas.microsoft.com/office/drawing/2014/main" id="{AAB1147C-A67C-4B9F-AF22-013B2943380A}"/>
                </a:ext>
              </a:extLst>
            </p:cNvPr>
            <p:cNvSpPr txBox="1"/>
            <p:nvPr>
              <p:custDataLst>
                <p:tags r:id="rId23"/>
              </p:custDataLst>
            </p:nvPr>
          </p:nvSpPr>
          <p:spPr>
            <a:xfrm>
              <a:off x="641" y="4575"/>
              <a:ext cx="864" cy="2544"/>
            </a:xfrm>
            <a:prstGeom prst="roundRect">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复习引入</a:t>
              </a:r>
            </a:p>
          </p:txBody>
        </p:sp>
      </p:grpSp>
      <p:grpSp>
        <p:nvGrpSpPr>
          <p:cNvPr id="147" name="组合 146">
            <a:extLst>
              <a:ext uri="{FF2B5EF4-FFF2-40B4-BE49-F238E27FC236}">
                <a16:creationId xmlns:a16="http://schemas.microsoft.com/office/drawing/2014/main" id="{9C8C0DC4-F796-4ED2-BAAF-9E595E8698E7}"/>
              </a:ext>
            </a:extLst>
          </p:cNvPr>
          <p:cNvGrpSpPr/>
          <p:nvPr>
            <p:custDataLst>
              <p:tags r:id="rId12"/>
            </p:custDataLst>
          </p:nvPr>
        </p:nvGrpSpPr>
        <p:grpSpPr>
          <a:xfrm>
            <a:off x="3511956" y="4397266"/>
            <a:ext cx="669925" cy="2091055"/>
            <a:chOff x="554" y="3826"/>
            <a:chExt cx="1055" cy="3293"/>
          </a:xfrm>
        </p:grpSpPr>
        <p:sp>
          <p:nvSpPr>
            <p:cNvPr id="148" name="矩形: 圆角 7">
              <a:extLst>
                <a:ext uri="{FF2B5EF4-FFF2-40B4-BE49-F238E27FC236}">
                  <a16:creationId xmlns:a16="http://schemas.microsoft.com/office/drawing/2014/main" id="{E9A841D9-47C1-4E5F-B70D-673B2CB1F6E6}"/>
                </a:ext>
              </a:extLst>
            </p:cNvPr>
            <p:cNvSpPr/>
            <p:nvPr>
              <p:custDataLst>
                <p:tags r:id="rId18"/>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49" name="流程图: 可选过程 148">
              <a:extLst>
                <a:ext uri="{FF2B5EF4-FFF2-40B4-BE49-F238E27FC236}">
                  <a16:creationId xmlns:a16="http://schemas.microsoft.com/office/drawing/2014/main" id="{08BCACEC-85DD-467D-BBFE-944C6EF79960}"/>
                </a:ext>
              </a:extLst>
            </p:cNvPr>
            <p:cNvSpPr/>
            <p:nvPr>
              <p:custDataLst>
                <p:tags r:id="rId19"/>
              </p:custDataLst>
            </p:nvPr>
          </p:nvSpPr>
          <p:spPr>
            <a:xfrm>
              <a:off x="793" y="4018"/>
              <a:ext cx="593" cy="593"/>
            </a:xfrm>
            <a:prstGeom prst="flowChartAlternateProcess">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2</a:t>
              </a:r>
            </a:p>
          </p:txBody>
        </p:sp>
        <p:sp>
          <p:nvSpPr>
            <p:cNvPr id="150" name="文本框 149">
              <a:extLst>
                <a:ext uri="{FF2B5EF4-FFF2-40B4-BE49-F238E27FC236}">
                  <a16:creationId xmlns:a16="http://schemas.microsoft.com/office/drawing/2014/main" id="{279D78B0-5DEC-42F8-B6F2-4F481DE4F139}"/>
                </a:ext>
              </a:extLst>
            </p:cNvPr>
            <p:cNvSpPr txBox="1"/>
            <p:nvPr>
              <p:custDataLst>
                <p:tags r:id="rId20"/>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p>
          </p:txBody>
        </p:sp>
      </p:grpSp>
      <p:grpSp>
        <p:nvGrpSpPr>
          <p:cNvPr id="151" name="组合 150">
            <a:extLst>
              <a:ext uri="{FF2B5EF4-FFF2-40B4-BE49-F238E27FC236}">
                <a16:creationId xmlns:a16="http://schemas.microsoft.com/office/drawing/2014/main" id="{5897EF15-CC42-45D6-92EB-F2360872ED5A}"/>
              </a:ext>
            </a:extLst>
          </p:cNvPr>
          <p:cNvGrpSpPr/>
          <p:nvPr>
            <p:custDataLst>
              <p:tags r:id="rId13"/>
            </p:custDataLst>
          </p:nvPr>
        </p:nvGrpSpPr>
        <p:grpSpPr>
          <a:xfrm>
            <a:off x="4555988" y="4397266"/>
            <a:ext cx="669925" cy="2091055"/>
            <a:chOff x="554" y="3826"/>
            <a:chExt cx="1055" cy="3293"/>
          </a:xfrm>
        </p:grpSpPr>
        <p:sp>
          <p:nvSpPr>
            <p:cNvPr id="152" name="矩形: 圆角 7">
              <a:extLst>
                <a:ext uri="{FF2B5EF4-FFF2-40B4-BE49-F238E27FC236}">
                  <a16:creationId xmlns:a16="http://schemas.microsoft.com/office/drawing/2014/main" id="{16B566C4-246E-4B7B-A82F-5E6EFF3A05F0}"/>
                </a:ext>
              </a:extLst>
            </p:cNvPr>
            <p:cNvSpPr/>
            <p:nvPr>
              <p:custDataLst>
                <p:tags r:id="rId15"/>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53" name="流程图: 可选过程 152">
              <a:extLst>
                <a:ext uri="{FF2B5EF4-FFF2-40B4-BE49-F238E27FC236}">
                  <a16:creationId xmlns:a16="http://schemas.microsoft.com/office/drawing/2014/main" id="{BC327D9E-984D-46AD-8EAA-8C6B6797AC49}"/>
                </a:ext>
              </a:extLst>
            </p:cNvPr>
            <p:cNvSpPr/>
            <p:nvPr>
              <p:custDataLst>
                <p:tags r:id="rId16"/>
              </p:custDataLst>
            </p:nvPr>
          </p:nvSpPr>
          <p:spPr>
            <a:xfrm>
              <a:off x="793" y="4018"/>
              <a:ext cx="593" cy="593"/>
            </a:xfrm>
            <a:prstGeom prst="flowChartAlternateProcess">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3</a:t>
              </a:r>
            </a:p>
          </p:txBody>
        </p:sp>
        <p:sp>
          <p:nvSpPr>
            <p:cNvPr id="154" name="文本框 153">
              <a:extLst>
                <a:ext uri="{FF2B5EF4-FFF2-40B4-BE49-F238E27FC236}">
                  <a16:creationId xmlns:a16="http://schemas.microsoft.com/office/drawing/2014/main" id="{39E54908-39A7-4E2F-8CF5-8FB19BA7A684}"/>
                </a:ext>
              </a:extLst>
            </p:cNvPr>
            <p:cNvSpPr txBox="1"/>
            <p:nvPr>
              <p:custDataLst>
                <p:tags r:id="rId17"/>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典例讲解</a:t>
              </a:r>
            </a:p>
          </p:txBody>
        </p:sp>
      </p:grpSp>
      <p:pic>
        <p:nvPicPr>
          <p:cNvPr id="155" name="Picture 3">
            <a:extLst>
              <a:ext uri="{FF2B5EF4-FFF2-40B4-BE49-F238E27FC236}">
                <a16:creationId xmlns:a16="http://schemas.microsoft.com/office/drawing/2014/main" id="{ACE5214E-136A-48FB-B173-D06E3A3D3D5F}"/>
              </a:ext>
            </a:extLst>
          </p:cNvPr>
          <p:cNvPicPr>
            <a:picLocks noChangeAspect="1" noChangeArrowheads="1"/>
          </p:cNvPicPr>
          <p:nvPr>
            <p:custDataLst>
              <p:tags r:id="rId14"/>
            </p:custDataLst>
          </p:nvPr>
        </p:nvPicPr>
        <p:blipFill>
          <a:blip r:embed="rId48"/>
          <a:stretch>
            <a:fillRect/>
          </a:stretch>
        </p:blipFill>
        <p:spPr bwMode="auto">
          <a:xfrm>
            <a:off x="-814167" y="3463234"/>
            <a:ext cx="3628755" cy="38748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sndAc>
      <p:stSnd>
        <p:snd r:embed="rId43" name="chimes.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B_5_BD.7_1#8d7f7a306?sp=1&amp;vcp=1&amp;vis=1&amp;pid=afc72e55d&amp;color=0,0,0&amp;vtp=1&amp;bt=1&amp;bbb=1&amp;hb=1"/>
          <p:cNvSpPr/>
          <p:nvPr>
            <p:custDataLst>
              <p:tags r:id="rId1"/>
            </p:custDataLst>
          </p:nvPr>
        </p:nvSpPr>
        <p:spPr>
          <a:xfrm>
            <a:off x="719328" y="967202"/>
            <a:ext cx="10753344" cy="2867999"/>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3.[2024·江西]</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赣剧是江西省地方戏曲剧种之一。如图所示，</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某赣剧演员在水平舞台上站立不动时，她受到的重力与舞台</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对她的支持力是一对</a:t>
            </a:r>
            <a:r>
              <a:rPr lang="en-US" altLang="zh-CN" sz="3200">
                <a:solidFill>
                  <a:srgbClr val="000000"/>
                </a:solidFill>
                <a:latin typeface="SimSun" pitchFamily="34" charset="0"/>
                <a:ea typeface="SimSun" pitchFamily="34" charset="-122"/>
                <a:cs typeface="SimSun" pitchFamily="34" charset="-120"/>
              </a:rPr>
              <a:t>________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，其中重力的方向是</a:t>
            </a:r>
            <a:r>
              <a:rPr lang="en-US" altLang="zh-CN" sz="3200">
                <a:solidFill>
                  <a:srgbClr val="000000"/>
                </a:solidFill>
                <a:latin typeface="SimSun" pitchFamily="34" charset="0"/>
                <a:ea typeface="SimSun" pitchFamily="34" charset="-122"/>
                <a:cs typeface="SimSun" pitchFamily="34" charset="-120"/>
              </a:rPr>
              <a:t>________</a:t>
            </a:r>
          </a:p>
          <a:p>
            <a:pPr latinLnBrk="1">
              <a:lnSpc>
                <a:spcPts val="5600"/>
              </a:lnSpc>
            </a:pPr>
            <a:r>
              <a:rPr lang="en-US" altLang="zh-CN" sz="3200">
                <a:solidFill>
                  <a:srgbClr val="000000"/>
                </a:solidFill>
                <a:latin typeface="SimSun" pitchFamily="34" charset="0"/>
                <a:ea typeface="SimSun" pitchFamily="34" charset="-122"/>
                <a:cs typeface="SimSun" pitchFamily="34" charset="-120"/>
              </a:rPr>
              <a:t>___</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sp>
        <p:nvSpPr>
          <p:cNvPr id="3" name="QB_5_AN.8_1#8d7f7a306.blank?vcp=1&amp;vis=1&amp;pid=afc72e55d&amp;color=0,0,0&amp;vpa=3&amp;vtp=1&amp;bbb=1"/>
          <p:cNvSpPr/>
          <p:nvPr>
            <p:custDataLst>
              <p:tags r:id="rId2"/>
            </p:custDataLst>
          </p:nvPr>
        </p:nvSpPr>
        <p:spPr>
          <a:xfrm>
            <a:off x="4399154" y="2420081"/>
            <a:ext cx="15134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平衡力</a:t>
            </a:r>
            <a:endParaRPr lang="en-US" altLang="zh-CN" sz="3200"/>
          </a:p>
        </p:txBody>
      </p:sp>
      <p:sp>
        <p:nvSpPr>
          <p:cNvPr id="4" name="QB_5_AN.10_1#8d7f7a306.blank?vcp=1&amp;vis=1&amp;pid=afc72e55d&amp;color=0,0,0&amp;vpa=4&amp;vtp=1&amp;bbb=1&amp;hb=1"/>
          <p:cNvSpPr/>
          <p:nvPr>
            <p:custDataLst>
              <p:tags r:id="rId3"/>
            </p:custDataLst>
          </p:nvPr>
        </p:nvSpPr>
        <p:spPr>
          <a:xfrm>
            <a:off x="719328" y="2420081"/>
            <a:ext cx="10752672" cy="1385147"/>
          </a:xfrm>
          <a:prstGeom prst="rect">
            <a:avLst/>
          </a:prstGeom>
          <a:noFill/>
        </p:spPr>
        <p:txBody>
          <a:bodyPr wrap="square" lIns="0" tIns="0" rIns="0" bIns="0" rtlCol="0" anchor="t"/>
          <a:lstStyle/>
          <a:p>
            <a:pPr latinLnBrk="1">
              <a:lnSpc>
                <a:spcPct val="150000"/>
              </a:lnSpc>
            </a:pPr>
            <a:r>
              <a:rPr lang="en-US" altLang="zh-CN" sz="3200">
                <a:solidFill>
                  <a:srgbClr val="C00000"/>
                </a:solidFill>
                <a:latin typeface="SimSun" panose="02010600030101010101" pitchFamily="2" charset="-122"/>
                <a:ea typeface="微软雅黑" panose="020B0503020204020204" pitchFamily="34" charset="-122"/>
                <a:cs typeface="Times New Roman" pitchFamily="34" charset="-120"/>
              </a:rPr>
              <a:t>                                             </a:t>
            </a:r>
            <a:r>
              <a:rPr lang="en-US" altLang="zh-CN" sz="3200">
                <a:solidFill>
                  <a:srgbClr val="C00000"/>
                </a:solidFill>
                <a:latin typeface="Times New Roman" pitchFamily="34" charset="0"/>
                <a:ea typeface="微软雅黑" panose="020B0503020204020204" pitchFamily="34" charset="-122"/>
                <a:cs typeface="Times New Roman" pitchFamily="34" charset="-120"/>
              </a:rPr>
              <a:t>竖直向下</a:t>
            </a:r>
            <a:endParaRPr lang="en-US" altLang="zh-CN" sz="3200"/>
          </a:p>
        </p:txBody>
      </p:sp>
      <p:pic>
        <p:nvPicPr>
          <p:cNvPr id="5" name="QB_5_BD.9_1#8d7f7a306?vcp=1&amp;vis=1&amp;pid=afc72e55d&amp;color=0,0,0&amp;tib=255,255,255&amp;vtp=1"/>
          <p:cNvPicPr>
            <a:picLocks noChangeAspect="1"/>
          </p:cNvPicPr>
          <p:nvPr>
            <p:custDataLst>
              <p:tags r:id="rId4"/>
            </p:custDataLst>
          </p:nvPr>
        </p:nvPicPr>
        <p:blipFill>
          <a:blip r:embed="rId8">
            <a:clrChange>
              <a:clrFrom>
                <a:srgbClr val="FFFFFF"/>
              </a:clrFrom>
              <a:clrTo>
                <a:srgbClr val="FFFFFF">
                  <a:alpha val="0"/>
                </a:srgbClr>
              </a:clrTo>
            </a:clrChange>
          </a:blip>
          <a:stretch>
            <a:fillRect/>
          </a:stretch>
        </p:blipFill>
        <p:spPr>
          <a:xfrm>
            <a:off x="5437632" y="3987429"/>
            <a:ext cx="1328928" cy="176784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6" name="object 54">
            <a:hlinkClick r:id="rId9" action="ppaction://hlinksldjump"/>
            <a:extLst>
              <a:ext uri="{FF2B5EF4-FFF2-40B4-BE49-F238E27FC236}">
                <a16:creationId xmlns:a16="http://schemas.microsoft.com/office/drawing/2014/main" id="{46F41D5B-E111-FA82-9821-00D1A12702EC}"/>
              </a:ext>
            </a:extLst>
          </p:cNvPr>
          <p:cNvSpPr/>
          <p:nvPr>
            <p:custDataLst>
              <p:tags r:id="rId5"/>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bg/>
                                          </p:spTgt>
                                        </p:tgtEl>
                                        <p:attrNameLst>
                                          <p:attrName>style.visibility</p:attrName>
                                        </p:attrNameLst>
                                      </p:cBhvr>
                                      <p:to>
                                        <p:strVal val="visible"/>
                                      </p:to>
                                    </p:set>
                                    <p:animEffect transition="in" filter="wipe(left)">
                                      <p:cBhvr>
                                        <p:cTn id="15" dur="500"/>
                                        <p:tgtEl>
                                          <p:spTgt spid="4">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left)">
                                      <p:cBhvr>
                                        <p:cTn id="1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O_5_BD.11_1#d50f07073?sp=1&amp;vcp=1&amp;vis=1&amp;pid=afc72e55d&amp;color=0,0,0&amp;vtp=1&amp;bt=1&amp;bbb=1"/>
          <p:cNvSpPr/>
          <p:nvPr>
            <p:custDataLst>
              <p:tags r:id="rId1"/>
            </p:custDataLst>
          </p:nvPr>
        </p:nvSpPr>
        <p:spPr>
          <a:xfrm>
            <a:off x="719329" y="1750453"/>
            <a:ext cx="11267017" cy="632799"/>
          </a:xfrm>
          <a:prstGeom prst="rect">
            <a:avLst/>
          </a:prstGeom>
          <a:noFill/>
        </p:spPr>
        <p:txBody>
          <a:bodyPr wrap="none" lIns="0" tIns="0" rIns="0" bIns="0" rtlCol="0" anchor="t"/>
          <a:lstStyle/>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4.[2024·苏州]</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请在图中画出静止在水平面上的篮球受到的力。</a:t>
            </a:r>
            <a:endParaRPr lang="en-US" altLang="zh-CN" sz="3200"/>
          </a:p>
        </p:txBody>
      </p:sp>
      <p:pic>
        <p:nvPicPr>
          <p:cNvPr id="3" name="QO_5_BD.11_2#d50f07073?htil=1&amp;vcp=1&amp;vis=1&amp;pid=afc72e55d&amp;color=0,0,0&amp;tib=255,255,255&amp;vtp=1"/>
          <p:cNvPicPr>
            <a:picLocks noChangeAspect="1"/>
          </p:cNvPicPr>
          <p:nvPr>
            <p:custDataLst>
              <p:tags r:id="rId2"/>
            </p:custDataLst>
          </p:nvPr>
        </p:nvPicPr>
        <p:blipFill>
          <a:blip r:embed="rId8">
            <a:clrChange>
              <a:clrFrom>
                <a:srgbClr val="FFFFFF"/>
              </a:clrFrom>
              <a:clrTo>
                <a:srgbClr val="FFFFFF">
                  <a:alpha val="0"/>
                </a:srgbClr>
              </a:clrTo>
            </a:clrChange>
          </a:blip>
          <a:stretch>
            <a:fillRect/>
          </a:stretch>
        </p:blipFill>
        <p:spPr>
          <a:xfrm>
            <a:off x="2133600" y="3259043"/>
            <a:ext cx="2414016" cy="168249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O_5_AN.12_1#d50f07073?htil=1&amp;vcp=1&amp;vis=1&amp;pid=afc72e55d&amp;color=0,0,0&amp;vtp=1&amp;bbb=1"/>
          <p:cNvSpPr/>
          <p:nvPr>
            <p:custDataLst>
              <p:tags r:id="rId3"/>
            </p:custDataLst>
          </p:nvPr>
        </p:nvSpPr>
        <p:spPr>
          <a:xfrm>
            <a:off x="6083808" y="2390363"/>
            <a:ext cx="5376672" cy="638387"/>
          </a:xfrm>
          <a:prstGeom prst="rect">
            <a:avLst/>
          </a:prstGeom>
          <a:noFill/>
        </p:spPr>
        <p:txBody>
          <a:bodyPr wrap="none" lIns="0" tIns="0" rIns="0" bIns="0" rtlCol="0" anchor="t"/>
          <a:lstStyle/>
          <a:p>
            <a:pPr latinLnBrk="1">
              <a:lnSpc>
                <a:spcPts val="5600"/>
              </a:lnSpc>
            </a:pPr>
            <a:r>
              <a:rPr lang="en-US" altLang="zh-CN" sz="3200" b="1">
                <a:solidFill>
                  <a:srgbClr val="C00000"/>
                </a:solidFill>
                <a:latin typeface="Times New Roman" pitchFamily="34" charset="0"/>
                <a:ea typeface="微软雅黑" panose="020B0503020204020204" pitchFamily="34" charset="-122"/>
                <a:cs typeface="Times New Roman" pitchFamily="34" charset="-120"/>
              </a:rPr>
              <a:t>【解】</a:t>
            </a:r>
            <a:r>
              <a:rPr lang="en-US" altLang="zh-CN" sz="3200">
                <a:solidFill>
                  <a:srgbClr val="C00000"/>
                </a:solidFill>
                <a:latin typeface="Times New Roman" pitchFamily="34" charset="0"/>
                <a:ea typeface="微软雅黑" panose="020B0503020204020204" pitchFamily="34" charset="-122"/>
                <a:cs typeface="Times New Roman" pitchFamily="34" charset="-120"/>
              </a:rPr>
              <a:t>如图所示。</a:t>
            </a:r>
            <a:endParaRPr lang="en-US" altLang="zh-CN" sz="3200"/>
          </a:p>
        </p:txBody>
      </p:sp>
      <p:pic>
        <p:nvPicPr>
          <p:cNvPr id="5" name="QO_5_AN.12_2#d50f07073?htil=1&amp;vcp=1&amp;vis=1&amp;pid=afc72e55d&amp;color=0,0,0&amp;tib=255,255,255&amp;vtp=1"/>
          <p:cNvPicPr>
            <a:picLocks noChangeAspect="1"/>
          </p:cNvPicPr>
          <p:nvPr>
            <p:custDataLst>
              <p:tags r:id="rId4"/>
            </p:custDataLst>
          </p:nvPr>
        </p:nvPicPr>
        <p:blipFill>
          <a:blip r:embed="rId9">
            <a:clrChange>
              <a:clrFrom>
                <a:srgbClr val="FFFFFF"/>
              </a:clrFrom>
              <a:clrTo>
                <a:srgbClr val="FFFFFF">
                  <a:alpha val="0"/>
                </a:srgbClr>
              </a:clrTo>
            </a:clrChange>
          </a:blip>
          <a:stretch>
            <a:fillRect/>
          </a:stretch>
        </p:blipFill>
        <p:spPr>
          <a:xfrm>
            <a:off x="6108192" y="3198083"/>
            <a:ext cx="1731264" cy="174345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6" name="object 54">
            <a:hlinkClick r:id="rId10" action="ppaction://hlinksldjump"/>
            <a:extLst>
              <a:ext uri="{FF2B5EF4-FFF2-40B4-BE49-F238E27FC236}">
                <a16:creationId xmlns:a16="http://schemas.microsoft.com/office/drawing/2014/main" id="{46F41D5B-E111-FA82-9821-00D1A12702EC}"/>
              </a:ext>
            </a:extLst>
          </p:cNvPr>
          <p:cNvSpPr/>
          <p:nvPr>
            <p:custDataLst>
              <p:tags r:id="rId5"/>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_4_BD#73a1ae800?vcp=1&amp;pid=331f1d0b5&amp;color=147,205,221&amp;vtp=1&amp;bt=1&amp;bbb=1"/>
          <p:cNvSpPr/>
          <p:nvPr>
            <p:custDataLst>
              <p:tags r:id="rId1"/>
            </p:custDataLst>
          </p:nvPr>
        </p:nvSpPr>
        <p:spPr>
          <a:xfrm>
            <a:off x="719328" y="536448"/>
            <a:ext cx="10753344" cy="792480"/>
          </a:xfrm>
          <a:prstGeom prst="rect">
            <a:avLst/>
          </a:prstGeom>
          <a:noFill/>
        </p:spPr>
        <p:txBody>
          <a:bodyPr wrap="none" lIns="0" tIns="0" rIns="0" bIns="0" rtlCol="0" anchor="ctr"/>
          <a:lstStyle/>
          <a:p>
            <a:pPr latinLnBrk="1">
              <a:lnSpc>
                <a:spcPts val="6133"/>
              </a:lnSpc>
            </a:pPr>
            <a:r>
              <a:rPr lang="en-US" altLang="zh-CN" sz="3467" b="1">
                <a:solidFill>
                  <a:srgbClr val="93CDDD"/>
                </a:solidFill>
                <a:latin typeface="Times New Roman" pitchFamily="34" charset="0"/>
                <a:ea typeface="SimHei" pitchFamily="34" charset="-122"/>
                <a:cs typeface="Times New Roman" pitchFamily="34" charset="-120"/>
              </a:rPr>
              <a:t>知识点2</a:t>
            </a:r>
            <a:r>
              <a:rPr lang="en-US" altLang="zh-CN" sz="3467" b="1">
                <a:solidFill>
                  <a:srgbClr val="93CDDD"/>
                </a:solidFill>
                <a:latin typeface="SimSun" pitchFamily="34" charset="0"/>
                <a:ea typeface="SimSun" pitchFamily="34" charset="-122"/>
                <a:cs typeface="SimSun" pitchFamily="34" charset="-120"/>
              </a:rPr>
              <a:t> </a:t>
            </a:r>
            <a:r>
              <a:rPr lang="en-US" altLang="zh-CN" sz="3467" b="1">
                <a:solidFill>
                  <a:srgbClr val="93CDDD"/>
                </a:solidFill>
                <a:latin typeface="Times New Roman" pitchFamily="34" charset="0"/>
                <a:ea typeface="SimHei" pitchFamily="34" charset="-122"/>
                <a:cs typeface="Times New Roman" pitchFamily="34" charset="-120"/>
              </a:rPr>
              <a:t>探究二力平衡的条件</a:t>
            </a:r>
            <a:endParaRPr lang="en-US" altLang="zh-CN" sz="3467"/>
          </a:p>
        </p:txBody>
      </p:sp>
      <p:sp>
        <p:nvSpPr>
          <p:cNvPr id="3" name="QO_5_BD.13_1#07d177d61?sp=1&amp;vcp=1&amp;vis=1&amp;pid=73a1ae800&amp;color=0,0,0&amp;vtp=1&amp;bbb=1"/>
          <p:cNvSpPr/>
          <p:nvPr>
            <p:custDataLst>
              <p:tags r:id="rId2"/>
            </p:custDataLst>
          </p:nvPr>
        </p:nvSpPr>
        <p:spPr>
          <a:xfrm>
            <a:off x="719328" y="1417195"/>
            <a:ext cx="10753344" cy="638133"/>
          </a:xfrm>
          <a:prstGeom prst="rect">
            <a:avLst/>
          </a:prstGeom>
          <a:noFill/>
        </p:spPr>
        <p:txBody>
          <a:bodyPr wrap="none" lIns="0" tIns="0" rIns="0" bIns="0" rtlCol="0" anchor="t"/>
          <a:lstStyle/>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5.如图甲是小华同学探究二力平衡条件时的实验情景。</a:t>
            </a:r>
            <a:endParaRPr lang="en-US" altLang="zh-CN" sz="3200"/>
          </a:p>
        </p:txBody>
      </p:sp>
      <p:pic>
        <p:nvPicPr>
          <p:cNvPr id="4" name="QO_5_BD.13_2#07d177d61?vcp=1&amp;vis=1&amp;pid=73a1ae800&amp;color=0,0,0&amp;tib=255,255,255&amp;vtp=1"/>
          <p:cNvPicPr>
            <a:picLocks noChangeAspect="1"/>
          </p:cNvPicPr>
          <p:nvPr>
            <p:custDataLst>
              <p:tags r:id="rId3"/>
            </p:custDataLst>
          </p:nvPr>
        </p:nvPicPr>
        <p:blipFill>
          <a:blip r:embed="rId6">
            <a:clrChange>
              <a:clrFrom>
                <a:srgbClr val="FFFFFF"/>
              </a:clrFrom>
              <a:clrTo>
                <a:srgbClr val="FFFFFF">
                  <a:alpha val="0"/>
                </a:srgbClr>
              </a:clrTo>
            </a:clrChange>
          </a:blip>
          <a:stretch>
            <a:fillRect/>
          </a:stretch>
        </p:blipFill>
        <p:spPr>
          <a:xfrm>
            <a:off x="3608832" y="2236216"/>
            <a:ext cx="4962144" cy="2121408"/>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B_6_BD.14_1#6319d8cd8?vcp=1&amp;vis=1&amp;pid=07d177d61&amp;color=0,0,0&amp;vtp=1&amp;bt=1&amp;bbb=1&amp;hb=1"/>
          <p:cNvSpPr/>
          <p:nvPr>
            <p:custDataLst>
              <p:tags r:id="rId1"/>
            </p:custDataLst>
          </p:nvPr>
        </p:nvSpPr>
        <p:spPr>
          <a:xfrm>
            <a:off x="719328" y="875762"/>
            <a:ext cx="10753344" cy="2867999"/>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（1）小华将系于小卡片（重力可忽略不计）两对角的线分</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别跨过左、右支架上的滑轮，在线的两端挂上钩码，使作用</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在小卡片上的两个拉力的方向</a:t>
            </a:r>
            <a:r>
              <a:rPr lang="en-US" altLang="zh-CN" sz="3200">
                <a:solidFill>
                  <a:srgbClr val="000000"/>
                </a:solidFill>
                <a:latin typeface="SimSun" pitchFamily="34" charset="0"/>
                <a:ea typeface="SimSun" pitchFamily="34" charset="-122"/>
                <a:cs typeface="SimSun" pitchFamily="34" charset="-120"/>
              </a:rPr>
              <a:t>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，并通过调整</a:t>
            </a:r>
            <a:r>
              <a:rPr lang="en-US" altLang="zh-CN" sz="3200">
                <a:solidFill>
                  <a:srgbClr val="000000"/>
                </a:solidFill>
                <a:latin typeface="SimSun" pitchFamily="34" charset="0"/>
                <a:ea typeface="SimSun" pitchFamily="34" charset="-122"/>
                <a:cs typeface="SimSun" pitchFamily="34" charset="-120"/>
              </a:rPr>
              <a:t>________</a:t>
            </a:r>
          </a:p>
          <a:p>
            <a:pPr latinLnBrk="1">
              <a:lnSpc>
                <a:spcPts val="5600"/>
              </a:lnSpc>
            </a:pPr>
            <a:r>
              <a:rPr lang="en-US" altLang="zh-CN" sz="3200">
                <a:solidFill>
                  <a:srgbClr val="000000"/>
                </a:solidFill>
                <a:latin typeface="SimSun" pitchFamily="34" charset="0"/>
                <a:ea typeface="SimSun" pitchFamily="34" charset="-122"/>
                <a:cs typeface="SimSun" pitchFamily="34" charset="-120"/>
              </a:rPr>
              <a:t>_____</a:t>
            </a:r>
            <a:r>
              <a:rPr lang="en-US" altLang="zh-CN" sz="3200">
                <a:solidFill>
                  <a:srgbClr val="000000"/>
                </a:solidFill>
                <a:latin typeface="Times New Roman" pitchFamily="34" charset="0"/>
                <a:ea typeface="微软雅黑" panose="020B0503020204020204" pitchFamily="34" charset="-122"/>
                <a:cs typeface="Times New Roman" pitchFamily="34" charset="-120"/>
              </a:rPr>
              <a:t>来改变拉力的大小。</a:t>
            </a:r>
            <a:endParaRPr lang="en-US" altLang="zh-CN" sz="3200"/>
          </a:p>
        </p:txBody>
      </p:sp>
      <p:sp>
        <p:nvSpPr>
          <p:cNvPr id="3" name="QB_6_AN.15_1#6319d8cd8.blank?vcp=1&amp;vis=1&amp;pid=07d177d61&amp;color=0,0,0&amp;vpa=5&amp;vtp=1&amp;bbb=1"/>
          <p:cNvSpPr/>
          <p:nvPr>
            <p:custDataLst>
              <p:tags r:id="rId2"/>
            </p:custDataLst>
          </p:nvPr>
        </p:nvSpPr>
        <p:spPr>
          <a:xfrm>
            <a:off x="6024754" y="2328641"/>
            <a:ext cx="11070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相反</a:t>
            </a:r>
            <a:endParaRPr lang="en-US" altLang="zh-CN" sz="3200"/>
          </a:p>
        </p:txBody>
      </p:sp>
      <p:sp>
        <p:nvSpPr>
          <p:cNvPr id="4" name="QB_6_AN.17_1#6319d8cd8.blank?vcp=1&amp;vis=1&amp;pid=07d177d61&amp;color=0,0,0&amp;vpa=6&amp;vtp=1&amp;bbb=1&amp;hb=1"/>
          <p:cNvSpPr/>
          <p:nvPr>
            <p:custDataLst>
              <p:tags r:id="rId3"/>
            </p:custDataLst>
          </p:nvPr>
        </p:nvSpPr>
        <p:spPr>
          <a:xfrm>
            <a:off x="719328" y="2328641"/>
            <a:ext cx="10752672" cy="1385147"/>
          </a:xfrm>
          <a:prstGeom prst="rect">
            <a:avLst/>
          </a:prstGeom>
          <a:noFill/>
        </p:spPr>
        <p:txBody>
          <a:bodyPr wrap="square" lIns="0" tIns="0" rIns="0" bIns="0" rtlCol="0" anchor="t"/>
          <a:lstStyle/>
          <a:p>
            <a:pPr latinLnBrk="1">
              <a:lnSpc>
                <a:spcPct val="150000"/>
              </a:lnSpc>
            </a:pPr>
            <a:r>
              <a:rPr lang="en-US" altLang="zh-CN" sz="3200">
                <a:solidFill>
                  <a:srgbClr val="C00000"/>
                </a:solidFill>
                <a:latin typeface="SimSun" panose="02010600030101010101" pitchFamily="2" charset="-122"/>
                <a:ea typeface="微软雅黑" panose="020B0503020204020204" pitchFamily="34" charset="-122"/>
                <a:cs typeface="Times New Roman" pitchFamily="34" charset="-120"/>
              </a:rPr>
              <a:t>                                             </a:t>
            </a:r>
            <a:r>
              <a:rPr lang="en-US" altLang="zh-CN" sz="3200">
                <a:solidFill>
                  <a:srgbClr val="C00000"/>
                </a:solidFill>
                <a:latin typeface="Times New Roman" pitchFamily="34" charset="0"/>
                <a:ea typeface="微软雅黑" panose="020B0503020204020204" pitchFamily="34" charset="-122"/>
                <a:cs typeface="Times New Roman" pitchFamily="34" charset="-120"/>
              </a:rPr>
              <a:t>钩码的数量</a:t>
            </a:r>
            <a:endParaRPr lang="en-US" altLang="zh-CN" sz="3200"/>
          </a:p>
        </p:txBody>
      </p:sp>
      <p:pic>
        <p:nvPicPr>
          <p:cNvPr id="5" name="QO_5_BD.16_1#6319d8cd8?vcp=1&amp;vis=1&amp;pid=07d177d61&amp;color=0,0,0&amp;tib=255,255,255&amp;vtp=1"/>
          <p:cNvPicPr>
            <a:picLocks noChangeAspect="1"/>
          </p:cNvPicPr>
          <p:nvPr>
            <p:custDataLst>
              <p:tags r:id="rId4"/>
            </p:custDataLst>
          </p:nvPr>
        </p:nvPicPr>
        <p:blipFill>
          <a:blip r:embed="rId7">
            <a:clrChange>
              <a:clrFrom>
                <a:srgbClr val="FFFFFF"/>
              </a:clrFrom>
              <a:clrTo>
                <a:srgbClr val="FFFFFF">
                  <a:alpha val="0"/>
                </a:srgbClr>
              </a:clrTo>
            </a:clrChange>
          </a:blip>
          <a:stretch>
            <a:fillRect/>
          </a:stretch>
        </p:blipFill>
        <p:spPr>
          <a:xfrm>
            <a:off x="3816096" y="3895989"/>
            <a:ext cx="4559808" cy="1950720"/>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bg/>
                                          </p:spTgt>
                                        </p:tgtEl>
                                        <p:attrNameLst>
                                          <p:attrName>style.visibility</p:attrName>
                                        </p:attrNameLst>
                                      </p:cBhvr>
                                      <p:to>
                                        <p:strVal val="visible"/>
                                      </p:to>
                                    </p:set>
                                    <p:animEffect transition="in" filter="wipe(left)">
                                      <p:cBhvr>
                                        <p:cTn id="15" dur="500"/>
                                        <p:tgtEl>
                                          <p:spTgt spid="4">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left)">
                                      <p:cBhvr>
                                        <p:cTn id="1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5_BD.18_1#11a42157b?htil=2&amp;vcp=1&amp;vis=1&amp;pid=07d177d61&amp;color=0,0,0&amp;tib=255,255,255&amp;vtp=1&amp;hs=1"/>
          <p:cNvPicPr>
            <a:picLocks noChangeAspect="1"/>
          </p:cNvPicPr>
          <p:nvPr>
            <p:custDataLst>
              <p:tags r:id="rId1"/>
            </p:custDataLst>
          </p:nvPr>
        </p:nvPicPr>
        <p:blipFill>
          <a:blip r:embed="rId8">
            <a:clrChange>
              <a:clrFrom>
                <a:srgbClr val="FFFFFF"/>
              </a:clrFrom>
              <a:clrTo>
                <a:srgbClr val="FFFFFF">
                  <a:alpha val="0"/>
                </a:srgbClr>
              </a:clrTo>
            </a:clrChange>
          </a:blip>
          <a:stretch>
            <a:fillRect/>
          </a:stretch>
        </p:blipFill>
        <p:spPr>
          <a:xfrm>
            <a:off x="6607728" y="902261"/>
            <a:ext cx="4767072" cy="207264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6_BD.18_2#11a42157b?htil=2&amp;vcp=1&amp;vis=1&amp;pid=07d177d61&amp;color=0,0,0&amp;mp=1&amp;vtp=1&amp;bt=1&amp;bbb=1&amp;hb=1&amp;hs=1"/>
          <p:cNvSpPr/>
          <p:nvPr>
            <p:custDataLst>
              <p:tags r:id="rId2"/>
            </p:custDataLst>
          </p:nvPr>
        </p:nvSpPr>
        <p:spPr>
          <a:xfrm>
            <a:off x="719328" y="841301"/>
            <a:ext cx="5815584" cy="2873587"/>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（2）当小卡片平衡时，小华将</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小卡片转过一个角度，松手后小</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卡片</a:t>
            </a:r>
            <a:r>
              <a:rPr lang="en-US" altLang="zh-CN" sz="3200">
                <a:solidFill>
                  <a:srgbClr val="000000"/>
                </a:solidFill>
                <a:latin typeface="SimSun" pitchFamily="34" charset="0"/>
                <a:ea typeface="SimSun" pitchFamily="34" charset="-122"/>
                <a:cs typeface="SimSun" pitchFamily="34" charset="-120"/>
              </a:rPr>
              <a:t>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（填“能”或“不能”）</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平衡。</a:t>
            </a:r>
            <a:endParaRPr lang="en-US" altLang="zh-CN" sz="3200"/>
          </a:p>
        </p:txBody>
      </p:sp>
      <p:sp>
        <p:nvSpPr>
          <p:cNvPr id="4" name="QB_6_AN.19_1#11a42157b.blank?vcp=1&amp;vis=1&amp;pid=07d177d61&amp;color=0,0,0&amp;mp=1&amp;vpa=7&amp;vtp=1&amp;bbb=1"/>
          <p:cNvSpPr/>
          <p:nvPr>
            <p:custDataLst>
              <p:tags r:id="rId3"/>
            </p:custDataLst>
          </p:nvPr>
        </p:nvSpPr>
        <p:spPr>
          <a:xfrm>
            <a:off x="1554354" y="2294181"/>
            <a:ext cx="11070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不能</a:t>
            </a:r>
            <a:endParaRPr lang="en-US" altLang="zh-CN" sz="3200"/>
          </a:p>
        </p:txBody>
      </p:sp>
      <p:sp>
        <p:nvSpPr>
          <p:cNvPr id="5" name="QB_6_BD.20_1#26e6f516e?vcp=1&amp;vis=1&amp;pid=07d177d61&amp;color=0,0,0&amp;vtp=1&amp;bbb=1&amp;hb=1&amp;hs=1"/>
          <p:cNvSpPr/>
          <p:nvPr>
            <p:custDataLst>
              <p:tags r:id="rId4"/>
            </p:custDataLst>
          </p:nvPr>
        </p:nvSpPr>
        <p:spPr>
          <a:xfrm>
            <a:off x="719328" y="3770091"/>
            <a:ext cx="10753344" cy="2122932"/>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（3）为了验证只有作用在同一物体上的两个力才能平衡，</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在图甲所示情况下，小华下一步的操作是</a:t>
            </a:r>
            <a:r>
              <a:rPr lang="en-US" altLang="zh-CN" sz="3200">
                <a:solidFill>
                  <a:srgbClr val="000000"/>
                </a:solidFill>
                <a:latin typeface="SimSun" pitchFamily="34" charset="0"/>
                <a:ea typeface="SimSun" pitchFamily="34" charset="-122"/>
                <a:cs typeface="SimSun" pitchFamily="34" charset="-120"/>
              </a:rPr>
              <a:t>________________</a:t>
            </a:r>
          </a:p>
          <a:p>
            <a:pPr latinLnBrk="1">
              <a:lnSpc>
                <a:spcPts val="5600"/>
              </a:lnSpc>
            </a:pPr>
            <a:r>
              <a:rPr lang="en-US" altLang="zh-CN" sz="3200">
                <a:solidFill>
                  <a:srgbClr val="000000"/>
                </a:solidFill>
                <a:latin typeface="SimSun" pitchFamily="34" charset="0"/>
                <a:ea typeface="SimSun" pitchFamily="34" charset="-122"/>
                <a:cs typeface="SimSun" pitchFamily="34" charset="-120"/>
              </a:rPr>
              <a:t>_________________________________________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sp>
        <p:nvSpPr>
          <p:cNvPr id="6" name="QB_6_AN.21_1#26e6f516e.blank?vcp=1&amp;vis=1&amp;pid=07d177d61&amp;color=0,0,0&amp;vpa=8&amp;vtp=1&amp;bbb=1&amp;hb=1"/>
          <p:cNvSpPr/>
          <p:nvPr>
            <p:custDataLst>
              <p:tags r:id="rId5"/>
            </p:custDataLst>
          </p:nvPr>
        </p:nvSpPr>
        <p:spPr>
          <a:xfrm>
            <a:off x="719328" y="4477904"/>
            <a:ext cx="10752672" cy="1385147"/>
          </a:xfrm>
          <a:prstGeom prst="rect">
            <a:avLst/>
          </a:prstGeom>
          <a:noFill/>
        </p:spPr>
        <p:txBody>
          <a:bodyPr wrap="square" lIns="0" tIns="0" rIns="0" bIns="0" rtlCol="0" anchor="t"/>
          <a:lstStyle/>
          <a:p>
            <a:pPr latinLnBrk="1">
              <a:lnSpc>
                <a:spcPct val="150000"/>
              </a:lnSpc>
            </a:pPr>
            <a:r>
              <a:rPr lang="en-US" altLang="zh-CN" sz="3200">
                <a:solidFill>
                  <a:srgbClr val="C00000"/>
                </a:solidFill>
                <a:latin typeface="SimSun" panose="02010600030101010101" pitchFamily="2" charset="-122"/>
                <a:ea typeface="微软雅黑" panose="020B0503020204020204" pitchFamily="34" charset="-122"/>
                <a:cs typeface="Times New Roman" pitchFamily="34" charset="-120"/>
              </a:rPr>
              <a:t>                                     </a:t>
            </a:r>
            <a:r>
              <a:rPr lang="en-US" altLang="zh-CN" sz="3200">
                <a:solidFill>
                  <a:srgbClr val="C00000"/>
                </a:solidFill>
                <a:latin typeface="Times New Roman" pitchFamily="34" charset="0"/>
                <a:ea typeface="微软雅黑" panose="020B0503020204020204" pitchFamily="34" charset="-122"/>
                <a:cs typeface="Times New Roman" pitchFamily="34" charset="-120"/>
              </a:rPr>
              <a:t>用剪刀从中间将小卡片剪成两半，观察两个更小卡片是否平衡</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wipe(left)">
                                      <p:cBhvr>
                                        <p:cTn id="15" dur="500"/>
                                        <p:tgtEl>
                                          <p:spTgt spid="6">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6" grpId="0" uiExpand="1"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5_BD.22_1#bd6f94c1a?htil=3&amp;vcp=1&amp;vis=1&amp;pid=07d177d61&amp;color=0,0,0&amp;tib=255,255,255&amp;vtp=1&amp;hs=1"/>
          <p:cNvPicPr>
            <a:picLocks noChangeAspect="1"/>
          </p:cNvPicPr>
          <p:nvPr>
            <p:custDataLst>
              <p:tags r:id="rId1"/>
            </p:custDataLst>
          </p:nvPr>
        </p:nvPicPr>
        <p:blipFill>
          <a:blip r:embed="rId11">
            <a:clrChange>
              <a:clrFrom>
                <a:srgbClr val="FFFFFF"/>
              </a:clrFrom>
              <a:clrTo>
                <a:srgbClr val="FFFFFF">
                  <a:alpha val="0"/>
                </a:srgbClr>
              </a:clrTo>
            </a:clrChange>
          </a:blip>
          <a:stretch>
            <a:fillRect/>
          </a:stretch>
        </p:blipFill>
        <p:spPr>
          <a:xfrm>
            <a:off x="8087024" y="897775"/>
            <a:ext cx="3230880" cy="1426464"/>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6_BD.22_2#bd6f94c1a?htil=3&amp;vcp=1&amp;vis=1&amp;pid=07d177d61&amp;color=0,0,0&amp;mp=1&amp;vtp=1&amp;bt=1&amp;bbb=1&amp;hb=1&amp;hs=1"/>
          <p:cNvSpPr/>
          <p:nvPr>
            <p:custDataLst>
              <p:tags r:id="rId2"/>
            </p:custDataLst>
          </p:nvPr>
        </p:nvSpPr>
        <p:spPr>
          <a:xfrm>
            <a:off x="719328" y="836815"/>
            <a:ext cx="7351776" cy="2122932"/>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（4）由以上要点总结二力平衡的条件：</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作用在</a:t>
            </a:r>
            <a:r>
              <a:rPr lang="en-US" altLang="zh-CN" sz="3200">
                <a:solidFill>
                  <a:srgbClr val="000000"/>
                </a:solidFill>
                <a:latin typeface="SimSun" pitchFamily="34" charset="0"/>
                <a:ea typeface="SimSun" pitchFamily="34" charset="-122"/>
                <a:cs typeface="SimSun" pitchFamily="34" charset="-120"/>
              </a:rPr>
              <a:t>__________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上，</a:t>
            </a:r>
            <a:r>
              <a:rPr lang="en-US" altLang="zh-CN" sz="3200">
                <a:solidFill>
                  <a:srgbClr val="000000"/>
                </a:solidFill>
                <a:latin typeface="SimSun" pitchFamily="34" charset="0"/>
                <a:ea typeface="SimSun" pitchFamily="34" charset="-122"/>
                <a:cs typeface="SimSun" pitchFamily="34" charset="-120"/>
              </a:rPr>
              <a:t>__________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p>
          <a:p>
            <a:pPr latinLnBrk="1">
              <a:lnSpc>
                <a:spcPts val="5600"/>
              </a:lnSpc>
            </a:pPr>
            <a:r>
              <a:rPr lang="en-US" altLang="zh-CN" sz="3200">
                <a:solidFill>
                  <a:srgbClr val="000000"/>
                </a:solidFill>
                <a:latin typeface="SimSun" pitchFamily="34" charset="0"/>
                <a:ea typeface="SimSun" pitchFamily="34" charset="-122"/>
                <a:cs typeface="SimSun" pitchFamily="34" charset="-120"/>
              </a:rPr>
              <a:t>___________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r>
              <a:rPr lang="en-US" altLang="zh-CN" sz="3200">
                <a:solidFill>
                  <a:srgbClr val="000000"/>
                </a:solidFill>
                <a:latin typeface="SimSun" pitchFamily="34" charset="0"/>
                <a:ea typeface="SimSun" pitchFamily="34" charset="-122"/>
                <a:cs typeface="SimSun" pitchFamily="34" charset="-120"/>
              </a:rPr>
              <a:t>____________________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sp>
        <p:nvSpPr>
          <p:cNvPr id="4" name="QB_6_AN.23_1#bd6f94c1a.blank?vcp=1&amp;vis=1&amp;pid=07d177d61&amp;color=0,0,0&amp;mp=1&amp;vpa=9&amp;vtp=1&amp;bbb=1"/>
          <p:cNvSpPr/>
          <p:nvPr>
            <p:custDataLst>
              <p:tags r:id="rId3"/>
            </p:custDataLst>
          </p:nvPr>
        </p:nvSpPr>
        <p:spPr>
          <a:xfrm>
            <a:off x="1960754" y="1544628"/>
            <a:ext cx="19198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同一物体</a:t>
            </a:r>
            <a:endParaRPr lang="en-US" altLang="zh-CN" sz="3200"/>
          </a:p>
        </p:txBody>
      </p:sp>
      <p:sp>
        <p:nvSpPr>
          <p:cNvPr id="5" name="QB_6_AN.24_1#bd6f94c1a.blank?vcp=1&amp;vis=1&amp;pid=07d177d61&amp;color=0,0,0&amp;mp=1&amp;vpa=10&amp;vtp=1&amp;bbb=1"/>
          <p:cNvSpPr/>
          <p:nvPr>
            <p:custDataLst>
              <p:tags r:id="rId4"/>
            </p:custDataLst>
          </p:nvPr>
        </p:nvSpPr>
        <p:spPr>
          <a:xfrm>
            <a:off x="4805554" y="1544628"/>
            <a:ext cx="19198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大小相等</a:t>
            </a:r>
            <a:endParaRPr lang="en-US" altLang="zh-CN" sz="3200"/>
          </a:p>
        </p:txBody>
      </p:sp>
      <p:sp>
        <p:nvSpPr>
          <p:cNvPr id="6" name="QB_6_AN.25_1#bd6f94c1a.blank?vcp=1&amp;vis=1&amp;pid=07d177d61&amp;color=0,0,0&amp;mp=1&amp;vpa=11&amp;vtp=1&amp;bbb=1"/>
          <p:cNvSpPr/>
          <p:nvPr>
            <p:custDataLst>
              <p:tags r:id="rId5"/>
            </p:custDataLst>
          </p:nvPr>
        </p:nvSpPr>
        <p:spPr>
          <a:xfrm>
            <a:off x="843154" y="2260908"/>
            <a:ext cx="19198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方向相反</a:t>
            </a:r>
            <a:endParaRPr lang="en-US" altLang="zh-CN" sz="3200"/>
          </a:p>
        </p:txBody>
      </p:sp>
      <p:sp>
        <p:nvSpPr>
          <p:cNvPr id="7" name="QB_6_AN.26_1#bd6f94c1a.blank?vcp=1&amp;vis=1&amp;pid=07d177d61&amp;color=0,0,0&amp;mp=1&amp;vpa=12&amp;vtp=1&amp;bbb=1"/>
          <p:cNvSpPr/>
          <p:nvPr>
            <p:custDataLst>
              <p:tags r:id="rId6"/>
            </p:custDataLst>
          </p:nvPr>
        </p:nvSpPr>
        <p:spPr>
          <a:xfrm>
            <a:off x="3383153" y="2260908"/>
            <a:ext cx="39518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作用在同一条直线上</a:t>
            </a:r>
            <a:endParaRPr lang="en-US" altLang="zh-CN" sz="3200"/>
          </a:p>
        </p:txBody>
      </p:sp>
      <p:sp>
        <p:nvSpPr>
          <p:cNvPr id="8" name="QB_6_BD.27_1#01afbb7af?vcp=1&amp;vis=1&amp;pid=07d177d61&amp;color=0,0,0&amp;vtp=1&amp;bbb=1&amp;hb=1&amp;hs=1"/>
          <p:cNvSpPr/>
          <p:nvPr>
            <p:custDataLst>
              <p:tags r:id="rId7"/>
            </p:custDataLst>
          </p:nvPr>
        </p:nvSpPr>
        <p:spPr>
          <a:xfrm>
            <a:off x="719328" y="3043059"/>
            <a:ext cx="10753344" cy="2867999"/>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（5）在探究同一问题时，小明将木块放在水平桌面上，设</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计了如图乙所示的实验，同学们认为小华的实验优于小明的</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实验，主要原因是</a:t>
            </a:r>
            <a:r>
              <a:rPr lang="en-US" altLang="zh-CN" sz="3200">
                <a:solidFill>
                  <a:srgbClr val="000000"/>
                </a:solidFill>
                <a:latin typeface="SimSun" pitchFamily="34" charset="0"/>
                <a:ea typeface="SimSun" pitchFamily="34" charset="-122"/>
                <a:cs typeface="SimSun" pitchFamily="34" charset="-120"/>
              </a:rPr>
              <a:t>____________________________________</a:t>
            </a:r>
          </a:p>
          <a:p>
            <a:pPr latinLnBrk="1">
              <a:lnSpc>
                <a:spcPts val="5600"/>
              </a:lnSpc>
            </a:pPr>
            <a:r>
              <a:rPr lang="en-US" altLang="zh-CN" sz="3200">
                <a:solidFill>
                  <a:srgbClr val="000000"/>
                </a:solidFill>
                <a:latin typeface="SimSun" pitchFamily="34" charset="0"/>
                <a:ea typeface="SimSun" pitchFamily="34" charset="-122"/>
                <a:cs typeface="SimSun" pitchFamily="34" charset="-120"/>
              </a:rPr>
              <a:t>___</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sp>
        <p:nvSpPr>
          <p:cNvPr id="9" name="QB_6_AN.28_1#01afbb7af.blank?vcp=1&amp;vis=1&amp;pid=07d177d61&amp;color=0,0,0&amp;vpa=13&amp;vtp=1&amp;bbb=1&amp;hb=1"/>
          <p:cNvSpPr/>
          <p:nvPr>
            <p:custDataLst>
              <p:tags r:id="rId8"/>
            </p:custDataLst>
          </p:nvPr>
        </p:nvSpPr>
        <p:spPr>
          <a:xfrm>
            <a:off x="719328" y="4495939"/>
            <a:ext cx="10752672" cy="1385147"/>
          </a:xfrm>
          <a:prstGeom prst="rect">
            <a:avLst/>
          </a:prstGeom>
          <a:noFill/>
        </p:spPr>
        <p:txBody>
          <a:bodyPr wrap="square" lIns="0" tIns="0" rIns="0" bIns="0" rtlCol="0" anchor="t"/>
          <a:lstStyle/>
          <a:p>
            <a:pPr latinLnBrk="1">
              <a:lnSpc>
                <a:spcPct val="150000"/>
              </a:lnSpc>
            </a:pPr>
            <a:r>
              <a:rPr lang="en-US" altLang="zh-CN" sz="3200">
                <a:solidFill>
                  <a:srgbClr val="C00000"/>
                </a:solidFill>
                <a:latin typeface="SimSun" panose="02010600030101010101" pitchFamily="2" charset="-122"/>
                <a:ea typeface="微软雅黑" panose="020B0503020204020204" pitchFamily="34" charset="-122"/>
                <a:cs typeface="Times New Roman" pitchFamily="34" charset="-120"/>
              </a:rPr>
              <a:t>                 </a:t>
            </a:r>
            <a:r>
              <a:rPr lang="en-US" altLang="zh-CN" sz="3200">
                <a:solidFill>
                  <a:srgbClr val="C00000"/>
                </a:solidFill>
                <a:latin typeface="Times New Roman" pitchFamily="34" charset="0"/>
                <a:ea typeface="微软雅黑" panose="020B0503020204020204" pitchFamily="34" charset="-122"/>
                <a:cs typeface="Times New Roman" pitchFamily="34" charset="-120"/>
              </a:rPr>
              <a:t>小华的实验减少摩擦力对实验结果的影响</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left)">
                                      <p:cBhvr>
                                        <p:cTn id="15" dur="500"/>
                                        <p:tgtEl>
                                          <p:spTgt spid="5">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500"/>
                                        <p:tgtEl>
                                          <p:spTgt spid="5">
                                            <p:txEl>
                                              <p:pRg st="0" end="0"/>
                                            </p:txEl>
                                          </p:spTgt>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
                                            <p:bg/>
                                          </p:spTgt>
                                        </p:tgtEl>
                                        <p:attrNameLst>
                                          <p:attrName>style.visibility</p:attrName>
                                        </p:attrNameLst>
                                      </p:cBhvr>
                                      <p:to>
                                        <p:strVal val="visible"/>
                                      </p:to>
                                    </p:set>
                                    <p:animEffect transition="in" filter="wipe(left)">
                                      <p:cBhvr>
                                        <p:cTn id="23" dur="500"/>
                                        <p:tgtEl>
                                          <p:spTgt spid="6">
                                            <p:bg/>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wipe(left)">
                                      <p:cBhvr>
                                        <p:cTn id="26" dur="500"/>
                                        <p:tgtEl>
                                          <p:spTgt spid="6">
                                            <p:txEl>
                                              <p:pRg st="0" end="0"/>
                                            </p:txEl>
                                          </p:spTgt>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7">
                                            <p:bg/>
                                          </p:spTgt>
                                        </p:tgtEl>
                                        <p:attrNameLst>
                                          <p:attrName>style.visibility</p:attrName>
                                        </p:attrNameLst>
                                      </p:cBhvr>
                                      <p:to>
                                        <p:strVal val="visible"/>
                                      </p:to>
                                    </p:set>
                                    <p:animEffect transition="in" filter="wipe(left)">
                                      <p:cBhvr>
                                        <p:cTn id="31" dur="500"/>
                                        <p:tgtEl>
                                          <p:spTgt spid="7">
                                            <p:bg/>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7">
                                            <p:txEl>
                                              <p:pRg st="0" end="0"/>
                                            </p:txEl>
                                          </p:spTgt>
                                        </p:tgtEl>
                                        <p:attrNameLst>
                                          <p:attrName>style.visibility</p:attrName>
                                        </p:attrNameLst>
                                      </p:cBhvr>
                                      <p:to>
                                        <p:strVal val="visible"/>
                                      </p:to>
                                    </p:set>
                                    <p:animEffect transition="in" filter="wipe(left)">
                                      <p:cBhvr>
                                        <p:cTn id="34" dur="500"/>
                                        <p:tgtEl>
                                          <p:spTgt spid="7">
                                            <p:txEl>
                                              <p:pRg st="0" end="0"/>
                                            </p:txEl>
                                          </p:spTgt>
                                        </p:tgtEl>
                                      </p:cBhvr>
                                    </p:animEffect>
                                  </p:childTnLst>
                                </p:cTn>
                              </p:par>
                            </p:childTnLst>
                          </p:cTn>
                        </p:par>
                      </p:childTnLst>
                    </p:cTn>
                  </p:par>
                  <p:par>
                    <p:cTn id="35" fill="hold" nodeType="clickPar">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bg/>
                                          </p:spTgt>
                                        </p:tgtEl>
                                        <p:attrNameLst>
                                          <p:attrName>style.visibility</p:attrName>
                                        </p:attrNameLst>
                                      </p:cBhvr>
                                      <p:to>
                                        <p:strVal val="visible"/>
                                      </p:to>
                                    </p:set>
                                    <p:animEffect transition="in" filter="wipe(left)">
                                      <p:cBhvr>
                                        <p:cTn id="39" dur="500"/>
                                        <p:tgtEl>
                                          <p:spTgt spid="9">
                                            <p:bg/>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9">
                                            <p:txEl>
                                              <p:pRg st="0" end="0"/>
                                            </p:txEl>
                                          </p:spTgt>
                                        </p:tgtEl>
                                        <p:attrNameLst>
                                          <p:attrName>style.visibility</p:attrName>
                                        </p:attrNameLst>
                                      </p:cBhvr>
                                      <p:to>
                                        <p:strVal val="visible"/>
                                      </p:to>
                                    </p:set>
                                    <p:animEffect transition="in" filter="wipe(left)">
                                      <p:cBhvr>
                                        <p:cTn id="42"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uiExpand="1" build="p" animBg="1"/>
      <p:bldP spid="6" grpId="0" uiExpand="1" build="p" animBg="1"/>
      <p:bldP spid="7" grpId="0" uiExpand="1" build="p" animBg="1"/>
      <p:bldP spid="9" grpId="0" uiExpand="1"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B_6_AS.29_1#01afbb7af?vcp=1&amp;vis=1&amp;pid=07d177d61&amp;color=0,0,0&amp;vtp=1&amp;bt=1&amp;bbb=1&amp;hb=1"/>
          <p:cNvSpPr/>
          <p:nvPr>
            <p:custDataLst>
              <p:tags r:id="rId1"/>
            </p:custDataLst>
          </p:nvPr>
        </p:nvSpPr>
        <p:spPr>
          <a:xfrm>
            <a:off x="719328" y="1099620"/>
            <a:ext cx="10753344" cy="2128520"/>
          </a:xfrm>
          <a:prstGeom prst="rect">
            <a:avLst/>
          </a:prstGeom>
          <a:noFill/>
        </p:spPr>
        <p:txBody>
          <a:bodyPr wrap="none" lIns="0" tIns="0" rIns="0" bIns="0" rtlCol="0" anchor="t"/>
          <a:lstStyle/>
          <a:p>
            <a:pPr latinLnBrk="1">
              <a:lnSpc>
                <a:spcPts val="58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小华实验用的小卡片重力可以忽略，悬挂在空中不</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受摩擦力影响；小明实验用的木块放在水平桌面上，木块和</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桌面之间存在摩擦力，实验要受到摩擦力的影响。</a:t>
            </a:r>
            <a:endParaRPr lang="en-US" altLang="zh-CN" sz="3200"/>
          </a:p>
        </p:txBody>
      </p:sp>
      <p:pic>
        <p:nvPicPr>
          <p:cNvPr id="3" name="QO_5_AS.29_2#01afbb7af?vcp=1&amp;vis=1&amp;pid=07d177d61&amp;color=0,0,0&amp;tib=255,255,255&amp;vtp=1"/>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3413760" y="3391716"/>
            <a:ext cx="5376672" cy="223113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object 54">
            <a:hlinkClick r:id="rId7" action="ppaction://hlinksldjump"/>
            <a:extLst>
              <a:ext uri="{FF2B5EF4-FFF2-40B4-BE49-F238E27FC236}">
                <a16:creationId xmlns:a16="http://schemas.microsoft.com/office/drawing/2014/main" id="{46F41D5B-E111-FA82-9821-00D1A12702EC}"/>
              </a:ext>
            </a:extLst>
          </p:cNvPr>
          <p:cNvSpPr/>
          <p:nvPr>
            <p:custDataLst>
              <p:tags r:id="rId3"/>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left)">
                                      <p:cBhvr>
                                        <p:cTn id="7" dur="500"/>
                                        <p:tgtEl>
                                          <p:spTgt spid="2">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left)">
                                      <p:cBhvr>
                                        <p:cTn id="10" dur="500"/>
                                        <p:tgtEl>
                                          <p:spTgt spid="2">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wipe(left)">
                                      <p:cBhvr>
                                        <p:cTn id="13" dur="500"/>
                                        <p:tgtEl>
                                          <p:spTgt spid="2">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wipe(left)">
                                      <p:cBhvr>
                                        <p:cTn id="16" dur="500"/>
                                        <p:tgtEl>
                                          <p:spTgt spid="2">
                                            <p:txEl>
                                              <p:pRg st="2" end="2"/>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_4_BD#5613f64d5?vcp=1&amp;pid=331f1d0b5&amp;color=147,205,221&amp;vtp=1&amp;bt=1&amp;bbb=1"/>
          <p:cNvSpPr/>
          <p:nvPr>
            <p:custDataLst>
              <p:tags r:id="rId1"/>
            </p:custDataLst>
          </p:nvPr>
        </p:nvSpPr>
        <p:spPr>
          <a:xfrm>
            <a:off x="719328" y="536448"/>
            <a:ext cx="10753344" cy="792480"/>
          </a:xfrm>
          <a:prstGeom prst="rect">
            <a:avLst/>
          </a:prstGeom>
          <a:noFill/>
        </p:spPr>
        <p:txBody>
          <a:bodyPr wrap="none" lIns="0" tIns="0" rIns="0" bIns="0" rtlCol="0" anchor="ctr"/>
          <a:lstStyle/>
          <a:p>
            <a:pPr latinLnBrk="1">
              <a:lnSpc>
                <a:spcPts val="5733"/>
              </a:lnSpc>
            </a:pPr>
            <a:r>
              <a:rPr lang="en-US" altLang="zh-CN" sz="3467" b="1">
                <a:solidFill>
                  <a:srgbClr val="93CDDD"/>
                </a:solidFill>
                <a:latin typeface="Times New Roman" pitchFamily="34" charset="0"/>
                <a:ea typeface="SimHei" pitchFamily="34" charset="-122"/>
                <a:cs typeface="Times New Roman" pitchFamily="34" charset="-120"/>
              </a:rPr>
              <a:t>知识点3</a:t>
            </a:r>
            <a:r>
              <a:rPr lang="en-US" altLang="zh-CN" sz="3467" b="1">
                <a:solidFill>
                  <a:srgbClr val="93CDDD"/>
                </a:solidFill>
                <a:latin typeface="SimSun" pitchFamily="34" charset="0"/>
                <a:ea typeface="SimSun" pitchFamily="34" charset="-122"/>
                <a:cs typeface="SimSun" pitchFamily="34" charset="-120"/>
              </a:rPr>
              <a:t> </a:t>
            </a:r>
            <a:r>
              <a:rPr lang="en-US" altLang="zh-CN" sz="3467" b="1">
                <a:solidFill>
                  <a:srgbClr val="93CDDD"/>
                </a:solidFill>
                <a:latin typeface="Times New Roman" pitchFamily="34" charset="0"/>
                <a:ea typeface="SimHei" pitchFamily="34" charset="-122"/>
                <a:cs typeface="Times New Roman" pitchFamily="34" charset="-120"/>
              </a:rPr>
              <a:t>物体受非平衡力作用时的运动</a:t>
            </a:r>
            <a:endParaRPr lang="en-US" altLang="zh-CN" sz="3467"/>
          </a:p>
        </p:txBody>
      </p:sp>
      <p:sp>
        <p:nvSpPr>
          <p:cNvPr id="3" name="QC_5_BD.30_1#17e3aaedd?sp=1&amp;vcp=1&amp;vis=1&amp;pid=5613f64d5&amp;color=0,0,0&amp;vtp=1&amp;bbb=1&amp;hb=1"/>
          <p:cNvSpPr/>
          <p:nvPr>
            <p:custDataLst>
              <p:tags r:id="rId2"/>
            </p:custDataLst>
          </p:nvPr>
        </p:nvSpPr>
        <p:spPr>
          <a:xfrm>
            <a:off x="719328" y="1411647"/>
            <a:ext cx="10753344" cy="1995932"/>
          </a:xfrm>
          <a:prstGeom prst="rect">
            <a:avLst/>
          </a:prstGeom>
          <a:noFill/>
        </p:spPr>
        <p:txBody>
          <a:bodyPr wrap="none" lIns="0" tIns="0" rIns="0" bIns="0" rtlCol="0" anchor="t"/>
          <a:lstStyle/>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6.</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如图所示，用一根细线拴一块橡皮，甩起来，使橡皮在水</a:t>
            </a:r>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平面上做匀速圆周运动，则橡皮在做匀速圆周运动的过程中</a:t>
            </a:r>
          </a:p>
          <a:p>
            <a:pPr latinLnBrk="1">
              <a:lnSpc>
                <a:spcPts val="53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sp>
        <p:nvSpPr>
          <p:cNvPr id="4" name="QC_5_AN.31_1#17e3aaedd.bracket?vcp=1&amp;vis=1&amp;pid=5613f64d5&amp;color=0,0,0&amp;vpa=14&amp;vtp=1"/>
          <p:cNvSpPr/>
          <p:nvPr>
            <p:custDataLst>
              <p:tags r:id="rId3"/>
            </p:custDataLst>
          </p:nvPr>
        </p:nvSpPr>
        <p:spPr>
          <a:xfrm>
            <a:off x="1046354" y="2796117"/>
            <a:ext cx="565151" cy="600033"/>
          </a:xfrm>
          <a:prstGeom prst="rect">
            <a:avLst/>
          </a:prstGeom>
          <a:noFill/>
        </p:spPr>
        <p:txBody>
          <a:bodyPr wrap="none" lIns="0" tIns="0" rIns="0" bIns="0" rtlCol="0" anchor="t"/>
          <a:lstStyle/>
          <a:p>
            <a:pPr algn="ctr" latinLnBrk="1">
              <a:lnSpc>
                <a:spcPts val="52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C</a:t>
            </a:r>
            <a:endParaRPr lang="en-US" altLang="zh-CN" sz="3200"/>
          </a:p>
        </p:txBody>
      </p:sp>
      <p:pic>
        <p:nvPicPr>
          <p:cNvPr id="5" name="QC_5_BD.30_2#17e3aaedd?htil=4&amp;vcp=1&amp;vis=1&amp;pid=5613f64d5&amp;color=0,0,0&amp;tib=255,255,255&amp;vtp=1"/>
          <p:cNvPicPr>
            <a:picLocks noChangeAspect="1"/>
          </p:cNvPicPr>
          <p:nvPr>
            <p:custDataLst>
              <p:tags r:id="rId4"/>
            </p:custDataLst>
          </p:nvPr>
        </p:nvPicPr>
        <p:blipFill>
          <a:blip r:embed="rId8">
            <a:clrChange>
              <a:clrFrom>
                <a:srgbClr val="FFFFFF"/>
              </a:clrFrom>
              <a:clrTo>
                <a:srgbClr val="FFFFFF">
                  <a:alpha val="0"/>
                </a:srgbClr>
              </a:clrTo>
            </a:clrChange>
          </a:blip>
          <a:stretch>
            <a:fillRect/>
          </a:stretch>
        </p:blipFill>
        <p:spPr>
          <a:xfrm>
            <a:off x="9323327" y="3572256"/>
            <a:ext cx="1865376" cy="119481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6" name="QC_5_BD.30_3#17e3aaedd.choices?htil=4&amp;vcp=1&amp;vis=1&amp;pid=5613f64d5&amp;color=0,0,0&amp;vtp=1&amp;bbb=1"/>
          <p:cNvSpPr/>
          <p:nvPr>
            <p:custDataLst>
              <p:tags r:id="rId5"/>
            </p:custDataLst>
          </p:nvPr>
        </p:nvSpPr>
        <p:spPr>
          <a:xfrm>
            <a:off x="719328" y="3474213"/>
            <a:ext cx="8705088" cy="2690199"/>
          </a:xfrm>
          <a:prstGeom prst="rect">
            <a:avLst/>
          </a:prstGeom>
          <a:noFill/>
        </p:spPr>
        <p:txBody>
          <a:bodyPr wrap="none" lIns="0" tIns="0" rIns="0" bIns="0" rtlCol="0" anchor="t"/>
          <a:lstStyle/>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橡皮受平衡力作用</a:t>
            </a:r>
            <a:endParaRPr lang="en-US" altLang="zh-CN" sz="3200"/>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橡皮运动状态没有发生改变</a:t>
            </a:r>
            <a:endParaRPr lang="en-US" altLang="zh-CN" sz="3200"/>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橡皮的运动状态时刻在发生改变</a:t>
            </a:r>
            <a:endParaRPr lang="en-US" altLang="zh-CN" sz="3200"/>
          </a:p>
          <a:p>
            <a:pPr latinLnBrk="1">
              <a:lnSpc>
                <a:spcPts val="53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橡皮能保持匀速圆周运动是因为它具有惯性</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5_AS.32_1#17e3aaedd?htil=5&amp;vcp=1&amp;vis=1&amp;pid=5613f64d5&amp;color=0,0,0&amp;tib=255,255,255&amp;vtp=1&amp;hs=1&amp;hs=1"/>
          <p:cNvPicPr>
            <a:picLocks noChangeAspect="1"/>
          </p:cNvPicPr>
          <p:nvPr>
            <p:custDataLst>
              <p:tags r:id="rId1"/>
            </p:custDataLst>
          </p:nvPr>
        </p:nvPicPr>
        <p:blipFill>
          <a:blip r:embed="rId7">
            <a:clrChange>
              <a:clrFrom>
                <a:srgbClr val="FFFFFF"/>
              </a:clrFrom>
              <a:clrTo>
                <a:srgbClr val="FFFFFF">
                  <a:alpha val="0"/>
                </a:srgbClr>
              </a:clrTo>
            </a:clrChange>
          </a:blip>
          <a:stretch>
            <a:fillRect/>
          </a:stretch>
        </p:blipFill>
        <p:spPr>
          <a:xfrm>
            <a:off x="8278368" y="897901"/>
            <a:ext cx="3169920" cy="196291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5_AS.32_2#17e3aaedd?htil=5&amp;vcp=1&amp;vis=1&amp;pid=5613f64d5&amp;color=0,0,0&amp;vtp=1&amp;bt=1&amp;bbb=1&amp;hb=1&amp;hs=1"/>
          <p:cNvSpPr/>
          <p:nvPr>
            <p:custDataLst>
              <p:tags r:id="rId2"/>
            </p:custDataLst>
          </p:nvPr>
        </p:nvSpPr>
        <p:spPr>
          <a:xfrm>
            <a:off x="719328" y="836941"/>
            <a:ext cx="7400544" cy="2128520"/>
          </a:xfrm>
          <a:prstGeom prst="rect">
            <a:avLst/>
          </a:prstGeom>
          <a:noFill/>
        </p:spPr>
        <p:txBody>
          <a:bodyPr wrap="none" lIns="0" tIns="0" rIns="0" bIns="0" rtlCol="0" anchor="t"/>
          <a:lstStyle/>
          <a:p>
            <a:pPr latinLnBrk="1">
              <a:lnSpc>
                <a:spcPts val="58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橡皮在做匀速圆周运动的过程中，</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虽然速度大小没有发生改变，但是运动的</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方向却时刻在发生改变，所以橡皮的运动</a:t>
            </a:r>
            <a:endParaRPr lang="en-US" altLang="zh-CN" sz="3200"/>
          </a:p>
        </p:txBody>
      </p:sp>
      <mc:AlternateContent xmlns:mc="http://schemas.openxmlformats.org/markup-compatibility/2006" xmlns:a14="http://schemas.microsoft.com/office/drawing/2010/main">
        <mc:Choice Requires="a14">
          <p:sp>
            <p:nvSpPr>
              <p:cNvPr id="4" name="QC_5_AS.32_2#17e3aaedd?htil=5&amp;vcp=1&amp;vis=1&amp;pid=5613f64d5&amp;color=0,0,0&amp;vtp=1&amp;bt=1&amp;bbb=1&amp;hb=1&amp;hs=1">
                <a:extLst>
                  <a:ext uri="{FF2B5EF4-FFF2-40B4-BE49-F238E27FC236}">
                    <a16:creationId xmlns:a16="http://schemas.microsoft.com/office/drawing/2014/main" id="{5B2BF9DD-5A63-CCE7-5FDD-CB78E4C34039}"/>
                  </a:ext>
                </a:extLst>
              </p:cNvPr>
              <p:cNvSpPr/>
              <p:nvPr>
                <p:custDataLst>
                  <p:tags r:id="rId3"/>
                </p:custDataLst>
              </p:nvPr>
            </p:nvSpPr>
            <p:spPr>
              <a:xfrm>
                <a:off x="719328" y="3037598"/>
                <a:ext cx="10752000" cy="2873333"/>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状态时刻在发生改变，力是改变物体运动状态的原因，所以</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橡皮受到的不是平衡力，故</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AB</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不符合题意，C符合题意；橡</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皮是在牵引力作用下做圆周运动，不是因为它具有惯性，故</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D不符合题意。</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C_5_AS.32_2#17e3aaedd?htil=5&amp;vcp=1&amp;vis=1&amp;pid=5613f64d5&amp;color=0,0,0&amp;vtp=1&amp;bt=1&amp;bbb=1&amp;hb=1&amp;hs=1">
                <a:extLst>
                  <a:ext uri="{FF2B5EF4-FFF2-40B4-BE49-F238E27FC236}">
                    <a16:creationId xmlns:a16="http://schemas.microsoft.com/office/drawing/2014/main" id="{5B2BF9DD-5A63-CCE7-5FDD-CB78E4C34039}"/>
                  </a:ext>
                </a:extLst>
              </p:cNvPr>
              <p:cNvSpPr>
                <a:spLocks noRot="1" noChangeAspect="1" noMove="1" noResize="1" noEditPoints="1" noAdjustHandles="1" noChangeArrowheads="1" noChangeShapeType="1" noTextEdit="1"/>
              </p:cNvSpPr>
              <p:nvPr>
                <p:custDataLst>
                  <p:tags r:id="rId8"/>
                </p:custDataLst>
              </p:nvPr>
            </p:nvSpPr>
            <p:spPr>
              <a:xfrm>
                <a:off x="719328" y="3037598"/>
                <a:ext cx="10752000" cy="2873333"/>
              </a:xfrm>
              <a:prstGeom prst="rect">
                <a:avLst/>
              </a:prstGeom>
              <a:blipFill>
                <a:blip r:embed="rId9"/>
                <a:stretch>
                  <a:fillRect l="-2268" r="-680" b="-8686"/>
                </a:stretch>
              </a:blipFill>
            </p:spPr>
            <p:txBody>
              <a:bodyPr/>
              <a:lstStyle/>
              <a:p>
                <a:r>
                  <a:rPr lang="zh-CN" altLang="en-US">
                    <a:noFill/>
                  </a:rPr>
                  <a:t> </a:t>
                </a:r>
              </a:p>
            </p:txBody>
          </p:sp>
        </mc:Fallback>
      </mc:AlternateContent>
      <p:sp>
        <p:nvSpPr>
          <p:cNvPr id="5" name="object 54">
            <a:hlinkClick r:id="rId10" action="ppaction://hlinksldjump"/>
            <a:extLst>
              <a:ext uri="{FF2B5EF4-FFF2-40B4-BE49-F238E27FC236}">
                <a16:creationId xmlns:a16="http://schemas.microsoft.com/office/drawing/2014/main" id="{46F41D5B-E111-FA82-9821-00D1A12702EC}"/>
              </a:ext>
            </a:extLst>
          </p:cNvPr>
          <p:cNvSpPr/>
          <p:nvPr>
            <p:custDataLst>
              <p:tags r:id="rId4"/>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left)">
                                      <p:cBhvr>
                                        <p:cTn id="13" dur="500"/>
                                        <p:tgtEl>
                                          <p:spTgt spid="3">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500"/>
                                        <p:tgtEl>
                                          <p:spTgt spid="3">
                                            <p:txEl>
                                              <p:pRg st="2" end="2"/>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500"/>
                                        <p:tgtEl>
                                          <p:spTgt spid="2"/>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4">
                                            <p:bg/>
                                          </p:spTgt>
                                        </p:tgtEl>
                                        <p:attrNameLst>
                                          <p:attrName>style.visibility</p:attrName>
                                        </p:attrNameLst>
                                      </p:cBhvr>
                                      <p:to>
                                        <p:strVal val="visible"/>
                                      </p:to>
                                    </p:set>
                                    <p:animEffect transition="in" filter="wipe(left)">
                                      <p:cBhvr>
                                        <p:cTn id="22" dur="500"/>
                                        <p:tgtEl>
                                          <p:spTgt spid="4">
                                            <p:bg/>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wipe(left)">
                                      <p:cBhvr>
                                        <p:cTn id="25" dur="500"/>
                                        <p:tgtEl>
                                          <p:spTgt spid="4">
                                            <p:txEl>
                                              <p:pRg st="0" end="0"/>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Effect transition="in" filter="wipe(left)">
                                      <p:cBhvr>
                                        <p:cTn id="28" dur="500"/>
                                        <p:tgtEl>
                                          <p:spTgt spid="4">
                                            <p:txEl>
                                              <p:pRg st="1" end="1"/>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Effect transition="in" filter="wipe(left)">
                                      <p:cBhvr>
                                        <p:cTn id="31" dur="500"/>
                                        <p:tgtEl>
                                          <p:spTgt spid="4">
                                            <p:txEl>
                                              <p:pRg st="2" end="2"/>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4">
                                            <p:txEl>
                                              <p:pRg st="3" end="3"/>
                                            </p:txEl>
                                          </p:spTgt>
                                        </p:tgtEl>
                                        <p:attrNameLst>
                                          <p:attrName>style.visibility</p:attrName>
                                        </p:attrNameLst>
                                      </p:cBhvr>
                                      <p:to>
                                        <p:strVal val="visible"/>
                                      </p:to>
                                    </p:set>
                                    <p:animEffect transition="in" filter="wipe(left)">
                                      <p:cBhvr>
                                        <p:cTn id="34"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B_5_BD.33_1#a65823b60?sp=1&amp;vcp=1&amp;vis=1&amp;pid=5613f64d5&amp;color=0,0,0&amp;vtp=1&amp;bt=1&amp;bbb=1&amp;hb=1"/>
          <p:cNvSpPr/>
          <p:nvPr>
            <p:custDataLst>
              <p:tags r:id="rId1"/>
            </p:custDataLst>
          </p:nvPr>
        </p:nvSpPr>
        <p:spPr>
          <a:xfrm>
            <a:off x="719328" y="688509"/>
            <a:ext cx="10753344" cy="3618400"/>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7.第二届中国冰壶联赛（西宁站）在被誉为“培养世界冠军的</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摇篮”——青海多巴国家高原体育训练基地拉开帷幕，如图为</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比赛时的情景。脱手后的冰壶将做减速运动，原因是摩擦力</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改变了冰壶的</a:t>
            </a:r>
            <a:r>
              <a:rPr lang="en-US" altLang="zh-CN" sz="3200">
                <a:solidFill>
                  <a:srgbClr val="000000"/>
                </a:solidFill>
                <a:latin typeface="SimSun" pitchFamily="34" charset="0"/>
                <a:ea typeface="SimSun" pitchFamily="34" charset="-122"/>
                <a:cs typeface="SimSun" pitchFamily="34" charset="-120"/>
              </a:rPr>
              <a:t>__________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，此时冰壶在水平方向</a:t>
            </a:r>
            <a:r>
              <a:rPr lang="en-US" altLang="zh-CN" sz="3200">
                <a:solidFill>
                  <a:srgbClr val="000000"/>
                </a:solidFill>
                <a:latin typeface="SimSun" pitchFamily="34" charset="0"/>
                <a:ea typeface="SimSun" pitchFamily="34" charset="-122"/>
                <a:cs typeface="SimSun" pitchFamily="34" charset="-120"/>
              </a:rPr>
              <a:t>______</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（填“受”或“不受”）平衡力作用。</a:t>
            </a:r>
            <a:endParaRPr lang="en-US" altLang="zh-CN" sz="3200"/>
          </a:p>
        </p:txBody>
      </p:sp>
      <p:sp>
        <p:nvSpPr>
          <p:cNvPr id="3" name="QB_5_AN.34_1#a65823b60.blank?vcp=1&amp;vis=1&amp;pid=5613f64d5&amp;color=0,0,0&amp;vpa=15&amp;vtp=1&amp;bbb=1"/>
          <p:cNvSpPr/>
          <p:nvPr>
            <p:custDataLst>
              <p:tags r:id="rId2"/>
            </p:custDataLst>
          </p:nvPr>
        </p:nvSpPr>
        <p:spPr>
          <a:xfrm>
            <a:off x="3179953" y="2886456"/>
            <a:ext cx="19198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运动状态</a:t>
            </a:r>
            <a:endParaRPr lang="en-US" altLang="zh-CN" sz="3200"/>
          </a:p>
        </p:txBody>
      </p:sp>
      <p:sp>
        <p:nvSpPr>
          <p:cNvPr id="4" name="QB_5_AN.36_1#a65823b60.blank?vcp=1&amp;vis=1&amp;pid=5613f64d5&amp;color=0,0,0&amp;vpa=16&amp;vtp=1&amp;bbb=1"/>
          <p:cNvSpPr/>
          <p:nvPr>
            <p:custDataLst>
              <p:tags r:id="rId3"/>
            </p:custDataLst>
          </p:nvPr>
        </p:nvSpPr>
        <p:spPr>
          <a:xfrm>
            <a:off x="9275953" y="2886456"/>
            <a:ext cx="11070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不受</a:t>
            </a:r>
            <a:endParaRPr lang="en-US" altLang="zh-CN" sz="3200"/>
          </a:p>
        </p:txBody>
      </p:sp>
      <p:pic>
        <p:nvPicPr>
          <p:cNvPr id="5" name="QB_5_BD.35_1#a65823b60?vcp=1&amp;vis=1&amp;pid=5613f64d5&amp;color=0,0,0&amp;tib=255,255,255&amp;vtp=1"/>
          <p:cNvPicPr>
            <a:picLocks noChangeAspect="1"/>
          </p:cNvPicPr>
          <p:nvPr>
            <p:custDataLst>
              <p:tags r:id="rId4"/>
            </p:custDataLst>
          </p:nvPr>
        </p:nvPicPr>
        <p:blipFill>
          <a:blip r:embed="rId8">
            <a:clrChange>
              <a:clrFrom>
                <a:srgbClr val="FFFFFF"/>
              </a:clrFrom>
              <a:clrTo>
                <a:srgbClr val="FFFFFF">
                  <a:alpha val="0"/>
                </a:srgbClr>
              </a:clrTo>
            </a:clrChange>
          </a:blip>
          <a:stretch>
            <a:fillRect/>
          </a:stretch>
        </p:blipFill>
        <p:spPr>
          <a:xfrm>
            <a:off x="4986378" y="4453806"/>
            <a:ext cx="2231439" cy="1580157"/>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6" name="object 54">
            <a:hlinkClick r:id="rId9" action="ppaction://hlinksldjump"/>
            <a:extLst>
              <a:ext uri="{FF2B5EF4-FFF2-40B4-BE49-F238E27FC236}">
                <a16:creationId xmlns:a16="http://schemas.microsoft.com/office/drawing/2014/main" id="{46F41D5B-E111-FA82-9821-00D1A12702EC}"/>
              </a:ext>
            </a:extLst>
          </p:cNvPr>
          <p:cNvSpPr/>
          <p:nvPr>
            <p:custDataLst>
              <p:tags r:id="rId5"/>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bg/>
                                          </p:spTgt>
                                        </p:tgtEl>
                                        <p:attrNameLst>
                                          <p:attrName>style.visibility</p:attrName>
                                        </p:attrNameLst>
                                      </p:cBhvr>
                                      <p:to>
                                        <p:strVal val="visible"/>
                                      </p:to>
                                    </p:set>
                                    <p:animEffect transition="in" filter="wipe(left)">
                                      <p:cBhvr>
                                        <p:cTn id="15" dur="500"/>
                                        <p:tgtEl>
                                          <p:spTgt spid="4">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left)">
                                      <p:cBhvr>
                                        <p:cTn id="1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46"/>
          <p:cNvPicPr>
            <a:picLocks noChangeAspect="1"/>
          </p:cNvPicPr>
          <p:nvPr>
            <p:custDataLst>
              <p:tags r:id="rId1"/>
            </p:custDataLst>
          </p:nvPr>
        </p:nvPicPr>
        <p:blipFill>
          <a:blip r:embed="rId42">
            <a:clrChange>
              <a:clrFrom>
                <a:srgbClr val="FFFFFF"/>
              </a:clrFrom>
              <a:clrTo>
                <a:srgbClr val="FFFFFF">
                  <a:alpha val="0"/>
                </a:srgbClr>
              </a:clrTo>
            </a:clrChange>
          </a:blip>
          <a:srcRect t="23679"/>
          <a:stretch>
            <a:fillRect/>
          </a:stretch>
        </p:blipFill>
        <p:spPr>
          <a:xfrm>
            <a:off x="7481888" y="3462338"/>
            <a:ext cx="2090737" cy="2384425"/>
          </a:xfrm>
          <a:prstGeom prst="rect">
            <a:avLst/>
          </a:prstGeom>
          <a:noFill/>
          <a:ln w="9525">
            <a:noFill/>
          </a:ln>
        </p:spPr>
      </p:pic>
      <p:pic>
        <p:nvPicPr>
          <p:cNvPr id="31746" name="Picture 5"/>
          <p:cNvPicPr>
            <a:picLocks noChangeAspect="1"/>
          </p:cNvPicPr>
          <p:nvPr>
            <p:custDataLst>
              <p:tags r:id="rId2"/>
            </p:custDataLst>
          </p:nvPr>
        </p:nvPicPr>
        <p:blipFill>
          <a:blip r:embed="rId43"/>
          <a:stretch>
            <a:fillRect/>
          </a:stretch>
        </p:blipFill>
        <p:spPr>
          <a:xfrm>
            <a:off x="4368800" y="1125538"/>
            <a:ext cx="5400675" cy="1909762"/>
          </a:xfrm>
          <a:prstGeom prst="rect">
            <a:avLst/>
          </a:prstGeom>
          <a:noFill/>
          <a:ln w="9525">
            <a:noFill/>
          </a:ln>
        </p:spPr>
      </p:pic>
      <p:pic>
        <p:nvPicPr>
          <p:cNvPr id="31747" name="Picture 6"/>
          <p:cNvPicPr>
            <a:picLocks noChangeAspect="1"/>
          </p:cNvPicPr>
          <p:nvPr>
            <p:custDataLst>
              <p:tags r:id="rId3"/>
            </p:custDataLst>
          </p:nvPr>
        </p:nvPicPr>
        <p:blipFill>
          <a:blip r:embed="rId44"/>
          <a:stretch>
            <a:fillRect/>
          </a:stretch>
        </p:blipFill>
        <p:spPr>
          <a:xfrm>
            <a:off x="2493963" y="3571875"/>
            <a:ext cx="3527425" cy="2597150"/>
          </a:xfrm>
          <a:prstGeom prst="rect">
            <a:avLst/>
          </a:prstGeom>
          <a:noFill/>
          <a:ln w="9525">
            <a:noFill/>
          </a:ln>
        </p:spPr>
      </p:pic>
      <p:pic>
        <p:nvPicPr>
          <p:cNvPr id="31748" name="Picture 7"/>
          <p:cNvPicPr>
            <a:picLocks noChangeAspect="1"/>
          </p:cNvPicPr>
          <p:nvPr>
            <p:custDataLst>
              <p:tags r:id="rId4"/>
            </p:custDataLst>
          </p:nvPr>
        </p:nvPicPr>
        <p:blipFill>
          <a:blip r:embed="rId45"/>
          <a:stretch>
            <a:fillRect/>
          </a:stretch>
        </p:blipFill>
        <p:spPr>
          <a:xfrm>
            <a:off x="2595563" y="714375"/>
            <a:ext cx="1676400" cy="2598738"/>
          </a:xfrm>
          <a:prstGeom prst="rect">
            <a:avLst/>
          </a:prstGeom>
          <a:noFill/>
          <a:ln w="9525">
            <a:noFill/>
          </a:ln>
        </p:spPr>
      </p:pic>
      <p:grpSp>
        <p:nvGrpSpPr>
          <p:cNvPr id="2" name="Group 8"/>
          <p:cNvGrpSpPr/>
          <p:nvPr>
            <p:custDataLst>
              <p:tags r:id="rId5"/>
            </p:custDataLst>
          </p:nvPr>
        </p:nvGrpSpPr>
        <p:grpSpPr>
          <a:xfrm>
            <a:off x="3405188" y="2420938"/>
            <a:ext cx="609600" cy="1103312"/>
            <a:chOff x="798" y="1131"/>
            <a:chExt cx="384" cy="695"/>
          </a:xfrm>
        </p:grpSpPr>
        <p:sp>
          <p:nvSpPr>
            <p:cNvPr id="31750" name="Line 9"/>
            <p:cNvSpPr/>
            <p:nvPr>
              <p:custDataLst>
                <p:tags r:id="rId39"/>
              </p:custDataLst>
            </p:nvPr>
          </p:nvSpPr>
          <p:spPr>
            <a:xfrm flipH="1">
              <a:off x="798" y="1131"/>
              <a:ext cx="0" cy="624"/>
            </a:xfrm>
            <a:prstGeom prst="line">
              <a:avLst/>
            </a:prstGeom>
            <a:ln w="57150" cap="flat" cmpd="sng">
              <a:solidFill>
                <a:srgbClr val="FF3300"/>
              </a:solidFill>
              <a:prstDash val="solid"/>
              <a:miter/>
              <a:headEnd type="none" w="med" len="med"/>
              <a:tailEnd type="triangle" w="med" len="med"/>
            </a:ln>
          </p:spPr>
          <p:txBody>
            <a:bodyPr/>
            <a:lstStyle/>
            <a:p>
              <a:endParaRPr/>
            </a:p>
          </p:txBody>
        </p:sp>
        <p:sp>
          <p:nvSpPr>
            <p:cNvPr id="31751" name="Text Box 10"/>
            <p:cNvSpPr txBox="1"/>
            <p:nvPr>
              <p:custDataLst>
                <p:tags r:id="rId40"/>
              </p:custDataLst>
            </p:nvPr>
          </p:nvSpPr>
          <p:spPr>
            <a:xfrm>
              <a:off x="846" y="1536"/>
              <a:ext cx="336" cy="290"/>
            </a:xfrm>
            <a:prstGeom prst="rect">
              <a:avLst/>
            </a:prstGeom>
            <a:noFill/>
            <a:ln w="9525">
              <a:noFill/>
            </a:ln>
          </p:spPr>
          <p:txBody>
            <a:bodyPr anchor="t" anchorCtr="0">
              <a:spAutoFit/>
            </a:bodyPr>
            <a:lstStyle/>
            <a:p>
              <a:pPr>
                <a:spcBef>
                  <a:spcPct val="50000"/>
                </a:spcBef>
              </a:pPr>
              <a:r>
                <a:rPr lang="en-US" altLang="zh-CN" sz="2400" b="1" i="1">
                  <a:solidFill>
                    <a:srgbClr val="FF3300"/>
                  </a:solidFill>
                  <a:latin typeface="Times New Roman" panose="02020603050405020304" pitchFamily="18" charset="0"/>
                  <a:ea typeface="宋体" panose="02010600030101010101" pitchFamily="2" charset="-122"/>
                </a:rPr>
                <a:t>G</a:t>
              </a:r>
            </a:p>
          </p:txBody>
        </p:sp>
      </p:grpSp>
      <p:grpSp>
        <p:nvGrpSpPr>
          <p:cNvPr id="3" name="Group 11"/>
          <p:cNvGrpSpPr/>
          <p:nvPr>
            <p:custDataLst>
              <p:tags r:id="rId6"/>
            </p:custDataLst>
          </p:nvPr>
        </p:nvGrpSpPr>
        <p:grpSpPr>
          <a:xfrm>
            <a:off x="3405188" y="1362075"/>
            <a:ext cx="685800" cy="1066800"/>
            <a:chOff x="798" y="432"/>
            <a:chExt cx="432" cy="672"/>
          </a:xfrm>
        </p:grpSpPr>
        <p:sp>
          <p:nvSpPr>
            <p:cNvPr id="31753" name="Line 12"/>
            <p:cNvSpPr/>
            <p:nvPr>
              <p:custDataLst>
                <p:tags r:id="rId37"/>
              </p:custDataLst>
            </p:nvPr>
          </p:nvSpPr>
          <p:spPr>
            <a:xfrm flipH="1" flipV="1">
              <a:off x="798" y="480"/>
              <a:ext cx="0" cy="624"/>
            </a:xfrm>
            <a:prstGeom prst="line">
              <a:avLst/>
            </a:prstGeom>
            <a:ln w="57150" cap="flat" cmpd="sng">
              <a:solidFill>
                <a:srgbClr val="FF3300"/>
              </a:solidFill>
              <a:prstDash val="solid"/>
              <a:miter/>
              <a:headEnd type="none" w="med" len="med"/>
              <a:tailEnd type="triangle" w="med" len="med"/>
            </a:ln>
          </p:spPr>
          <p:txBody>
            <a:bodyPr/>
            <a:lstStyle/>
            <a:p>
              <a:endParaRPr/>
            </a:p>
          </p:txBody>
        </p:sp>
        <p:sp>
          <p:nvSpPr>
            <p:cNvPr id="31754" name="Text Box 13"/>
            <p:cNvSpPr txBox="1"/>
            <p:nvPr>
              <p:custDataLst>
                <p:tags r:id="rId38"/>
              </p:custDataLst>
            </p:nvPr>
          </p:nvSpPr>
          <p:spPr>
            <a:xfrm>
              <a:off x="894" y="432"/>
              <a:ext cx="336" cy="290"/>
            </a:xfrm>
            <a:prstGeom prst="rect">
              <a:avLst/>
            </a:prstGeom>
            <a:noFill/>
            <a:ln w="9525">
              <a:noFill/>
            </a:ln>
          </p:spPr>
          <p:txBody>
            <a:bodyPr anchor="t" anchorCtr="0">
              <a:spAutoFit/>
            </a:bodyPr>
            <a:lstStyle/>
            <a:p>
              <a:pPr>
                <a:spcBef>
                  <a:spcPct val="50000"/>
                </a:spcBef>
              </a:pPr>
              <a:r>
                <a:rPr lang="en-US" altLang="zh-CN" sz="2400" b="1" i="1">
                  <a:solidFill>
                    <a:srgbClr val="FF3300"/>
                  </a:solidFill>
                  <a:latin typeface="Times New Roman" panose="02020603050405020304" pitchFamily="18" charset="0"/>
                  <a:ea typeface="宋体" panose="02010600030101010101" pitchFamily="2" charset="-122"/>
                </a:rPr>
                <a:t>F</a:t>
              </a:r>
            </a:p>
          </p:txBody>
        </p:sp>
      </p:grpSp>
      <p:sp>
        <p:nvSpPr>
          <p:cNvPr id="88" name="Oval 14"/>
          <p:cNvSpPr/>
          <p:nvPr>
            <p:custDataLst>
              <p:tags r:id="rId7"/>
            </p:custDataLst>
          </p:nvPr>
        </p:nvSpPr>
        <p:spPr>
          <a:xfrm>
            <a:off x="3344863" y="2312988"/>
            <a:ext cx="115887" cy="115887"/>
          </a:xfrm>
          <a:prstGeom prst="ellipse">
            <a:avLst/>
          </a:prstGeom>
          <a:solidFill>
            <a:srgbClr val="FFFF00"/>
          </a:solidFill>
          <a:ln w="9525" cap="flat" cmpd="sng">
            <a:solidFill>
              <a:srgbClr val="000000"/>
            </a:solidFill>
            <a:prstDash val="solid"/>
            <a:miter/>
            <a:headEnd type="none" w="med" len="med"/>
            <a:tailEnd type="none" w="med" len="med"/>
          </a:ln>
        </p:spPr>
        <p:txBody>
          <a:bodyPr wrap="none" anchor="ctr" anchorCtr="0"/>
          <a:lstStyle/>
          <a:p>
            <a:endParaRPr lang="zh-CN" altLang="en-US">
              <a:latin typeface="Calibri" panose="020F0502020204030204" pitchFamily="34" charset="0"/>
              <a:ea typeface="宋体" panose="02010600030101010101" pitchFamily="2" charset="-122"/>
            </a:endParaRPr>
          </a:p>
        </p:txBody>
      </p:sp>
      <p:grpSp>
        <p:nvGrpSpPr>
          <p:cNvPr id="4" name="Group 15"/>
          <p:cNvGrpSpPr/>
          <p:nvPr>
            <p:custDataLst>
              <p:tags r:id="rId8"/>
            </p:custDataLst>
          </p:nvPr>
        </p:nvGrpSpPr>
        <p:grpSpPr>
          <a:xfrm>
            <a:off x="7146925" y="2374900"/>
            <a:ext cx="609600" cy="1103313"/>
            <a:chOff x="798" y="1131"/>
            <a:chExt cx="384" cy="695"/>
          </a:xfrm>
        </p:grpSpPr>
        <p:sp>
          <p:nvSpPr>
            <p:cNvPr id="31757" name="Line 16"/>
            <p:cNvSpPr/>
            <p:nvPr>
              <p:custDataLst>
                <p:tags r:id="rId35"/>
              </p:custDataLst>
            </p:nvPr>
          </p:nvSpPr>
          <p:spPr>
            <a:xfrm flipH="1">
              <a:off x="798" y="1131"/>
              <a:ext cx="0" cy="624"/>
            </a:xfrm>
            <a:prstGeom prst="line">
              <a:avLst/>
            </a:prstGeom>
            <a:ln w="57150" cap="flat" cmpd="sng">
              <a:solidFill>
                <a:srgbClr val="FF3300"/>
              </a:solidFill>
              <a:prstDash val="solid"/>
              <a:miter/>
              <a:headEnd type="none" w="med" len="med"/>
              <a:tailEnd type="triangle" w="med" len="med"/>
            </a:ln>
          </p:spPr>
          <p:txBody>
            <a:bodyPr/>
            <a:lstStyle/>
            <a:p>
              <a:endParaRPr/>
            </a:p>
          </p:txBody>
        </p:sp>
        <p:sp>
          <p:nvSpPr>
            <p:cNvPr id="31758" name="Text Box 17"/>
            <p:cNvSpPr txBox="1"/>
            <p:nvPr>
              <p:custDataLst>
                <p:tags r:id="rId36"/>
              </p:custDataLst>
            </p:nvPr>
          </p:nvSpPr>
          <p:spPr>
            <a:xfrm>
              <a:off x="846" y="1536"/>
              <a:ext cx="336" cy="290"/>
            </a:xfrm>
            <a:prstGeom prst="rect">
              <a:avLst/>
            </a:prstGeom>
            <a:noFill/>
            <a:ln w="9525">
              <a:noFill/>
            </a:ln>
          </p:spPr>
          <p:txBody>
            <a:bodyPr anchor="t" anchorCtr="0">
              <a:spAutoFit/>
            </a:bodyPr>
            <a:lstStyle/>
            <a:p>
              <a:pPr>
                <a:spcBef>
                  <a:spcPct val="50000"/>
                </a:spcBef>
              </a:pPr>
              <a:r>
                <a:rPr lang="en-US" altLang="zh-CN" sz="2400" b="1" i="1">
                  <a:solidFill>
                    <a:srgbClr val="FF3300"/>
                  </a:solidFill>
                  <a:latin typeface="Times New Roman" panose="02020603050405020304" pitchFamily="18" charset="0"/>
                  <a:ea typeface="宋体" panose="02010600030101010101" pitchFamily="2" charset="-122"/>
                </a:rPr>
                <a:t>G</a:t>
              </a:r>
            </a:p>
          </p:txBody>
        </p:sp>
      </p:grpSp>
      <p:grpSp>
        <p:nvGrpSpPr>
          <p:cNvPr id="5" name="Group 18"/>
          <p:cNvGrpSpPr/>
          <p:nvPr>
            <p:custDataLst>
              <p:tags r:id="rId9"/>
            </p:custDataLst>
          </p:nvPr>
        </p:nvGrpSpPr>
        <p:grpSpPr>
          <a:xfrm>
            <a:off x="7146925" y="1311275"/>
            <a:ext cx="901700" cy="1066800"/>
            <a:chOff x="798" y="432"/>
            <a:chExt cx="432" cy="672"/>
          </a:xfrm>
        </p:grpSpPr>
        <p:sp>
          <p:nvSpPr>
            <p:cNvPr id="31760" name="Line 19"/>
            <p:cNvSpPr/>
            <p:nvPr>
              <p:custDataLst>
                <p:tags r:id="rId33"/>
              </p:custDataLst>
            </p:nvPr>
          </p:nvSpPr>
          <p:spPr>
            <a:xfrm flipH="1" flipV="1">
              <a:off x="798" y="480"/>
              <a:ext cx="0" cy="624"/>
            </a:xfrm>
            <a:prstGeom prst="line">
              <a:avLst/>
            </a:prstGeom>
            <a:ln w="57150" cap="flat" cmpd="sng">
              <a:solidFill>
                <a:srgbClr val="FF3300"/>
              </a:solidFill>
              <a:prstDash val="solid"/>
              <a:miter/>
              <a:headEnd type="none" w="med" len="med"/>
              <a:tailEnd type="triangle" w="med" len="med"/>
            </a:ln>
          </p:spPr>
          <p:txBody>
            <a:bodyPr/>
            <a:lstStyle/>
            <a:p>
              <a:endParaRPr/>
            </a:p>
          </p:txBody>
        </p:sp>
        <p:sp>
          <p:nvSpPr>
            <p:cNvPr id="31761" name="Text Box 20"/>
            <p:cNvSpPr txBox="1"/>
            <p:nvPr>
              <p:custDataLst>
                <p:tags r:id="rId34"/>
              </p:custDataLst>
            </p:nvPr>
          </p:nvSpPr>
          <p:spPr>
            <a:xfrm>
              <a:off x="894" y="432"/>
              <a:ext cx="336" cy="290"/>
            </a:xfrm>
            <a:prstGeom prst="rect">
              <a:avLst/>
            </a:prstGeom>
            <a:noFill/>
            <a:ln w="9525">
              <a:noFill/>
            </a:ln>
          </p:spPr>
          <p:txBody>
            <a:bodyPr anchor="t" anchorCtr="0">
              <a:spAutoFit/>
            </a:bodyPr>
            <a:lstStyle/>
            <a:p>
              <a:pPr>
                <a:spcBef>
                  <a:spcPct val="50000"/>
                </a:spcBef>
              </a:pPr>
              <a:r>
                <a:rPr lang="en-US" altLang="zh-CN" sz="2400" b="1" i="1">
                  <a:solidFill>
                    <a:srgbClr val="FF3300"/>
                  </a:solidFill>
                  <a:latin typeface="Times New Roman" panose="02020603050405020304" pitchFamily="18" charset="0"/>
                  <a:ea typeface="宋体" panose="02010600030101010101" pitchFamily="2" charset="-122"/>
                </a:rPr>
                <a:t>F</a:t>
              </a:r>
              <a:r>
                <a:rPr lang="zh-CN" altLang="en-US" sz="1600">
                  <a:solidFill>
                    <a:srgbClr val="FF3300"/>
                  </a:solidFill>
                  <a:latin typeface="Verdana" panose="020B0604030504040204" pitchFamily="34" charset="0"/>
                  <a:ea typeface="宋体" panose="02010600030101010101" pitchFamily="2" charset="-122"/>
                </a:rPr>
                <a:t>浮</a:t>
              </a:r>
            </a:p>
          </p:txBody>
        </p:sp>
      </p:grpSp>
      <p:grpSp>
        <p:nvGrpSpPr>
          <p:cNvPr id="6" name="Group 22"/>
          <p:cNvGrpSpPr/>
          <p:nvPr>
            <p:custDataLst>
              <p:tags r:id="rId10"/>
            </p:custDataLst>
          </p:nvPr>
        </p:nvGrpSpPr>
        <p:grpSpPr>
          <a:xfrm>
            <a:off x="4183063" y="4883150"/>
            <a:ext cx="609600" cy="1103313"/>
            <a:chOff x="798" y="1131"/>
            <a:chExt cx="384" cy="695"/>
          </a:xfrm>
        </p:grpSpPr>
        <p:sp>
          <p:nvSpPr>
            <p:cNvPr id="31763" name="Line 23"/>
            <p:cNvSpPr/>
            <p:nvPr>
              <p:custDataLst>
                <p:tags r:id="rId31"/>
              </p:custDataLst>
            </p:nvPr>
          </p:nvSpPr>
          <p:spPr>
            <a:xfrm flipH="1">
              <a:off x="798" y="1131"/>
              <a:ext cx="0" cy="624"/>
            </a:xfrm>
            <a:prstGeom prst="line">
              <a:avLst/>
            </a:prstGeom>
            <a:ln w="57150" cap="flat" cmpd="sng">
              <a:solidFill>
                <a:srgbClr val="FF3300"/>
              </a:solidFill>
              <a:prstDash val="solid"/>
              <a:miter/>
              <a:headEnd type="none" w="med" len="med"/>
              <a:tailEnd type="triangle" w="med" len="med"/>
            </a:ln>
          </p:spPr>
          <p:txBody>
            <a:bodyPr/>
            <a:lstStyle/>
            <a:p>
              <a:endParaRPr/>
            </a:p>
          </p:txBody>
        </p:sp>
        <p:sp>
          <p:nvSpPr>
            <p:cNvPr id="31764" name="Text Box 24"/>
            <p:cNvSpPr txBox="1"/>
            <p:nvPr>
              <p:custDataLst>
                <p:tags r:id="rId32"/>
              </p:custDataLst>
            </p:nvPr>
          </p:nvSpPr>
          <p:spPr>
            <a:xfrm>
              <a:off x="846" y="1536"/>
              <a:ext cx="336" cy="290"/>
            </a:xfrm>
            <a:prstGeom prst="rect">
              <a:avLst/>
            </a:prstGeom>
            <a:noFill/>
            <a:ln w="9525">
              <a:noFill/>
            </a:ln>
          </p:spPr>
          <p:txBody>
            <a:bodyPr anchor="t" anchorCtr="0">
              <a:spAutoFit/>
            </a:bodyPr>
            <a:lstStyle/>
            <a:p>
              <a:pPr>
                <a:spcBef>
                  <a:spcPct val="50000"/>
                </a:spcBef>
              </a:pPr>
              <a:r>
                <a:rPr lang="en-US" altLang="zh-CN" sz="2400" b="1" i="1">
                  <a:solidFill>
                    <a:srgbClr val="FF3300"/>
                  </a:solidFill>
                  <a:latin typeface="Times New Roman" panose="02020603050405020304" pitchFamily="18" charset="0"/>
                  <a:ea typeface="宋体" panose="02010600030101010101" pitchFamily="2" charset="-122"/>
                </a:rPr>
                <a:t>G</a:t>
              </a:r>
            </a:p>
          </p:txBody>
        </p:sp>
      </p:grpSp>
      <p:grpSp>
        <p:nvGrpSpPr>
          <p:cNvPr id="7" name="Group 25"/>
          <p:cNvGrpSpPr/>
          <p:nvPr>
            <p:custDataLst>
              <p:tags r:id="rId11"/>
            </p:custDataLst>
          </p:nvPr>
        </p:nvGrpSpPr>
        <p:grpSpPr>
          <a:xfrm>
            <a:off x="4183063" y="3787775"/>
            <a:ext cx="974725" cy="1066800"/>
            <a:chOff x="798" y="432"/>
            <a:chExt cx="432" cy="672"/>
          </a:xfrm>
        </p:grpSpPr>
        <p:sp>
          <p:nvSpPr>
            <p:cNvPr id="31766" name="Line 26"/>
            <p:cNvSpPr/>
            <p:nvPr>
              <p:custDataLst>
                <p:tags r:id="rId29"/>
              </p:custDataLst>
            </p:nvPr>
          </p:nvSpPr>
          <p:spPr>
            <a:xfrm flipH="1" flipV="1">
              <a:off x="798" y="480"/>
              <a:ext cx="0" cy="624"/>
            </a:xfrm>
            <a:prstGeom prst="line">
              <a:avLst/>
            </a:prstGeom>
            <a:ln w="57150" cap="flat" cmpd="sng">
              <a:solidFill>
                <a:srgbClr val="FF3300"/>
              </a:solidFill>
              <a:prstDash val="solid"/>
              <a:miter/>
              <a:headEnd type="none" w="med" len="med"/>
              <a:tailEnd type="triangle" w="med" len="med"/>
            </a:ln>
          </p:spPr>
          <p:txBody>
            <a:bodyPr/>
            <a:lstStyle/>
            <a:p>
              <a:endParaRPr/>
            </a:p>
          </p:txBody>
        </p:sp>
        <p:sp>
          <p:nvSpPr>
            <p:cNvPr id="31767" name="Text Box 27"/>
            <p:cNvSpPr txBox="1"/>
            <p:nvPr>
              <p:custDataLst>
                <p:tags r:id="rId30"/>
              </p:custDataLst>
            </p:nvPr>
          </p:nvSpPr>
          <p:spPr>
            <a:xfrm>
              <a:off x="894" y="432"/>
              <a:ext cx="336" cy="290"/>
            </a:xfrm>
            <a:prstGeom prst="rect">
              <a:avLst/>
            </a:prstGeom>
            <a:noFill/>
            <a:ln w="9525">
              <a:noFill/>
            </a:ln>
          </p:spPr>
          <p:txBody>
            <a:bodyPr anchor="t" anchorCtr="0">
              <a:spAutoFit/>
            </a:bodyPr>
            <a:lstStyle/>
            <a:p>
              <a:pPr>
                <a:spcBef>
                  <a:spcPct val="50000"/>
                </a:spcBef>
              </a:pPr>
              <a:r>
                <a:rPr lang="en-US" altLang="zh-CN" sz="2400" b="1" i="1">
                  <a:solidFill>
                    <a:srgbClr val="FF3300"/>
                  </a:solidFill>
                  <a:latin typeface="Times New Roman" panose="02020603050405020304" pitchFamily="18" charset="0"/>
                  <a:ea typeface="宋体" panose="02010600030101010101" pitchFamily="2" charset="-122"/>
                </a:rPr>
                <a:t>F</a:t>
              </a:r>
              <a:r>
                <a:rPr lang="zh-CN" altLang="en-US" sz="1600">
                  <a:solidFill>
                    <a:srgbClr val="FF3300"/>
                  </a:solidFill>
                  <a:latin typeface="Verdana" panose="020B0604030504040204" pitchFamily="34" charset="0"/>
                  <a:ea typeface="宋体" panose="02010600030101010101" pitchFamily="2" charset="-122"/>
                </a:rPr>
                <a:t>浮</a:t>
              </a:r>
            </a:p>
          </p:txBody>
        </p:sp>
      </p:grpSp>
      <p:grpSp>
        <p:nvGrpSpPr>
          <p:cNvPr id="8" name="Group 29"/>
          <p:cNvGrpSpPr/>
          <p:nvPr>
            <p:custDataLst>
              <p:tags r:id="rId12"/>
            </p:custDataLst>
          </p:nvPr>
        </p:nvGrpSpPr>
        <p:grpSpPr>
          <a:xfrm>
            <a:off x="8443913" y="5419725"/>
            <a:ext cx="609600" cy="1103313"/>
            <a:chOff x="798" y="1131"/>
            <a:chExt cx="384" cy="695"/>
          </a:xfrm>
        </p:grpSpPr>
        <p:sp>
          <p:nvSpPr>
            <p:cNvPr id="31769" name="Line 30"/>
            <p:cNvSpPr/>
            <p:nvPr>
              <p:custDataLst>
                <p:tags r:id="rId27"/>
              </p:custDataLst>
            </p:nvPr>
          </p:nvSpPr>
          <p:spPr>
            <a:xfrm flipH="1">
              <a:off x="798" y="1131"/>
              <a:ext cx="0" cy="624"/>
            </a:xfrm>
            <a:prstGeom prst="line">
              <a:avLst/>
            </a:prstGeom>
            <a:ln w="57150" cap="flat" cmpd="sng">
              <a:solidFill>
                <a:srgbClr val="FF3300"/>
              </a:solidFill>
              <a:prstDash val="solid"/>
              <a:miter/>
              <a:headEnd type="none" w="med" len="med"/>
              <a:tailEnd type="triangle" w="med" len="med"/>
            </a:ln>
          </p:spPr>
          <p:txBody>
            <a:bodyPr/>
            <a:lstStyle/>
            <a:p>
              <a:endParaRPr/>
            </a:p>
          </p:txBody>
        </p:sp>
        <p:sp>
          <p:nvSpPr>
            <p:cNvPr id="31770" name="Text Box 31"/>
            <p:cNvSpPr txBox="1"/>
            <p:nvPr>
              <p:custDataLst>
                <p:tags r:id="rId28"/>
              </p:custDataLst>
            </p:nvPr>
          </p:nvSpPr>
          <p:spPr>
            <a:xfrm>
              <a:off x="846" y="1536"/>
              <a:ext cx="336" cy="290"/>
            </a:xfrm>
            <a:prstGeom prst="rect">
              <a:avLst/>
            </a:prstGeom>
            <a:noFill/>
            <a:ln w="9525">
              <a:noFill/>
            </a:ln>
          </p:spPr>
          <p:txBody>
            <a:bodyPr anchor="t" anchorCtr="0">
              <a:spAutoFit/>
            </a:bodyPr>
            <a:lstStyle/>
            <a:p>
              <a:pPr>
                <a:spcBef>
                  <a:spcPct val="50000"/>
                </a:spcBef>
              </a:pPr>
              <a:r>
                <a:rPr lang="en-US" altLang="zh-CN" sz="2400" b="1" i="1">
                  <a:solidFill>
                    <a:srgbClr val="FF3300"/>
                  </a:solidFill>
                  <a:latin typeface="Times New Roman" panose="02020603050405020304" pitchFamily="18" charset="0"/>
                  <a:ea typeface="宋体" panose="02010600030101010101" pitchFamily="2" charset="-122"/>
                </a:rPr>
                <a:t>G</a:t>
              </a:r>
            </a:p>
          </p:txBody>
        </p:sp>
      </p:grpSp>
      <p:grpSp>
        <p:nvGrpSpPr>
          <p:cNvPr id="9" name="Group 32"/>
          <p:cNvGrpSpPr/>
          <p:nvPr>
            <p:custDataLst>
              <p:tags r:id="rId13"/>
            </p:custDataLst>
          </p:nvPr>
        </p:nvGrpSpPr>
        <p:grpSpPr>
          <a:xfrm>
            <a:off x="8443913" y="4324350"/>
            <a:ext cx="974725" cy="1066800"/>
            <a:chOff x="798" y="432"/>
            <a:chExt cx="432" cy="672"/>
          </a:xfrm>
        </p:grpSpPr>
        <p:sp>
          <p:nvSpPr>
            <p:cNvPr id="31772" name="Line 33"/>
            <p:cNvSpPr/>
            <p:nvPr>
              <p:custDataLst>
                <p:tags r:id="rId25"/>
              </p:custDataLst>
            </p:nvPr>
          </p:nvSpPr>
          <p:spPr>
            <a:xfrm flipH="1" flipV="1">
              <a:off x="798" y="480"/>
              <a:ext cx="0" cy="624"/>
            </a:xfrm>
            <a:prstGeom prst="line">
              <a:avLst/>
            </a:prstGeom>
            <a:ln w="57150" cap="flat" cmpd="sng">
              <a:solidFill>
                <a:srgbClr val="FF3300"/>
              </a:solidFill>
              <a:prstDash val="solid"/>
              <a:miter/>
              <a:headEnd type="none" w="med" len="med"/>
              <a:tailEnd type="triangle" w="med" len="med"/>
            </a:ln>
          </p:spPr>
          <p:txBody>
            <a:bodyPr/>
            <a:lstStyle/>
            <a:p>
              <a:endParaRPr/>
            </a:p>
          </p:txBody>
        </p:sp>
        <p:sp>
          <p:nvSpPr>
            <p:cNvPr id="31773" name="Text Box 34"/>
            <p:cNvSpPr txBox="1"/>
            <p:nvPr>
              <p:custDataLst>
                <p:tags r:id="rId26"/>
              </p:custDataLst>
            </p:nvPr>
          </p:nvSpPr>
          <p:spPr>
            <a:xfrm>
              <a:off x="894" y="432"/>
              <a:ext cx="336" cy="290"/>
            </a:xfrm>
            <a:prstGeom prst="rect">
              <a:avLst/>
            </a:prstGeom>
            <a:noFill/>
            <a:ln w="9525">
              <a:noFill/>
            </a:ln>
          </p:spPr>
          <p:txBody>
            <a:bodyPr anchor="t" anchorCtr="0">
              <a:spAutoFit/>
            </a:bodyPr>
            <a:lstStyle/>
            <a:p>
              <a:pPr>
                <a:spcBef>
                  <a:spcPct val="50000"/>
                </a:spcBef>
              </a:pPr>
              <a:r>
                <a:rPr lang="en-US" altLang="zh-CN" sz="2400" b="1" i="1">
                  <a:solidFill>
                    <a:srgbClr val="FF3300"/>
                  </a:solidFill>
                  <a:latin typeface="Times New Roman" panose="02020603050405020304" pitchFamily="18" charset="0"/>
                  <a:ea typeface="宋体" panose="02010600030101010101" pitchFamily="2" charset="-122"/>
                </a:rPr>
                <a:t>F</a:t>
              </a:r>
            </a:p>
          </p:txBody>
        </p:sp>
      </p:grpSp>
      <p:sp>
        <p:nvSpPr>
          <p:cNvPr id="107" name="Oval 36"/>
          <p:cNvSpPr/>
          <p:nvPr>
            <p:custDataLst>
              <p:tags r:id="rId14"/>
            </p:custDataLst>
          </p:nvPr>
        </p:nvSpPr>
        <p:spPr>
          <a:xfrm>
            <a:off x="7096125" y="2338388"/>
            <a:ext cx="115888" cy="115887"/>
          </a:xfrm>
          <a:prstGeom prst="ellipse">
            <a:avLst/>
          </a:prstGeom>
          <a:solidFill>
            <a:srgbClr val="FFFF00"/>
          </a:solidFill>
          <a:ln w="9525" cap="flat" cmpd="sng">
            <a:solidFill>
              <a:srgbClr val="000000"/>
            </a:solidFill>
            <a:prstDash val="solid"/>
            <a:miter/>
            <a:headEnd type="none" w="med" len="med"/>
            <a:tailEnd type="none" w="med" len="med"/>
          </a:ln>
        </p:spPr>
        <p:txBody>
          <a:bodyPr wrap="none" anchor="ctr" anchorCtr="0"/>
          <a:lstStyle/>
          <a:p>
            <a:endParaRPr lang="zh-CN" altLang="en-US">
              <a:latin typeface="Calibri" panose="020F0502020204030204" pitchFamily="34" charset="0"/>
              <a:ea typeface="宋体" panose="02010600030101010101" pitchFamily="2" charset="-122"/>
            </a:endParaRPr>
          </a:p>
        </p:txBody>
      </p:sp>
      <p:sp>
        <p:nvSpPr>
          <p:cNvPr id="108" name="Oval 37"/>
          <p:cNvSpPr/>
          <p:nvPr>
            <p:custDataLst>
              <p:tags r:id="rId15"/>
            </p:custDataLst>
          </p:nvPr>
        </p:nvSpPr>
        <p:spPr>
          <a:xfrm>
            <a:off x="4119563" y="4822825"/>
            <a:ext cx="115887" cy="115888"/>
          </a:xfrm>
          <a:prstGeom prst="ellipse">
            <a:avLst/>
          </a:prstGeom>
          <a:solidFill>
            <a:srgbClr val="FFFF00"/>
          </a:solidFill>
          <a:ln w="9525" cap="flat" cmpd="sng">
            <a:solidFill>
              <a:srgbClr val="000000"/>
            </a:solidFill>
            <a:prstDash val="solid"/>
            <a:miter/>
            <a:headEnd type="none" w="med" len="med"/>
            <a:tailEnd type="none" w="med" len="med"/>
          </a:ln>
        </p:spPr>
        <p:txBody>
          <a:bodyPr wrap="none" anchor="ctr" anchorCtr="0"/>
          <a:lstStyle/>
          <a:p>
            <a:endParaRPr lang="zh-CN" altLang="en-US">
              <a:latin typeface="Calibri" panose="020F0502020204030204" pitchFamily="34" charset="0"/>
              <a:ea typeface="宋体" panose="02010600030101010101" pitchFamily="2" charset="-122"/>
            </a:endParaRPr>
          </a:p>
        </p:txBody>
      </p:sp>
      <p:sp>
        <p:nvSpPr>
          <p:cNvPr id="109" name="Oval 38"/>
          <p:cNvSpPr/>
          <p:nvPr>
            <p:custDataLst>
              <p:tags r:id="rId16"/>
            </p:custDataLst>
          </p:nvPr>
        </p:nvSpPr>
        <p:spPr>
          <a:xfrm>
            <a:off x="8382000" y="5332413"/>
            <a:ext cx="115888" cy="115887"/>
          </a:xfrm>
          <a:prstGeom prst="ellipse">
            <a:avLst/>
          </a:prstGeom>
          <a:solidFill>
            <a:srgbClr val="FFFF00"/>
          </a:solidFill>
          <a:ln w="9525" cap="flat" cmpd="sng">
            <a:solidFill>
              <a:srgbClr val="000000"/>
            </a:solidFill>
            <a:prstDash val="solid"/>
            <a:miter/>
            <a:headEnd type="none" w="med" len="med"/>
            <a:tailEnd type="none" w="med" len="med"/>
          </a:ln>
        </p:spPr>
        <p:txBody>
          <a:bodyPr wrap="none" anchor="ctr" anchorCtr="0"/>
          <a:lstStyle/>
          <a:p>
            <a:endParaRPr lang="zh-CN" altLang="en-US">
              <a:latin typeface="Calibri" panose="020F0502020204030204" pitchFamily="34" charset="0"/>
              <a:ea typeface="宋体" panose="02010600030101010101" pitchFamily="2" charset="-122"/>
            </a:endParaRPr>
          </a:p>
        </p:txBody>
      </p:sp>
      <p:sp>
        <p:nvSpPr>
          <p:cNvPr id="31777" name="Text Box 39"/>
          <p:cNvSpPr txBox="1"/>
          <p:nvPr>
            <p:custDataLst>
              <p:tags r:id="rId17"/>
            </p:custDataLst>
          </p:nvPr>
        </p:nvSpPr>
        <p:spPr>
          <a:xfrm>
            <a:off x="1884998" y="998538"/>
            <a:ext cx="542290" cy="2103437"/>
          </a:xfrm>
          <a:prstGeom prst="rect">
            <a:avLst/>
          </a:prstGeom>
          <a:noFill/>
          <a:ln w="9525">
            <a:noFill/>
          </a:ln>
        </p:spPr>
        <p:txBody>
          <a:bodyPr vert="eaVert" anchor="t" anchorCtr="0">
            <a:spAutoFit/>
          </a:bodyPr>
          <a:lstStyle/>
          <a:p>
            <a:pPr>
              <a:lnSpc>
                <a:spcPct val="90000"/>
              </a:lnSpc>
            </a:pPr>
            <a:r>
              <a:rPr lang="zh-CN" altLang="en-US" sz="2600">
                <a:solidFill>
                  <a:srgbClr val="0000FF"/>
                </a:solidFill>
                <a:latin typeface="黑体" panose="02010609060101010101" pitchFamily="49" charset="-122"/>
                <a:ea typeface="黑体" panose="02010609060101010101" pitchFamily="49" charset="-122"/>
              </a:rPr>
              <a:t>静止</a:t>
            </a:r>
            <a:r>
              <a:rPr lang="zh-CN" altLang="en-US" sz="2600">
                <a:latin typeface="黑体" panose="02010609060101010101" pitchFamily="49" charset="-122"/>
                <a:ea typeface="黑体" panose="02010609060101010101" pitchFamily="49" charset="-122"/>
              </a:rPr>
              <a:t>的电灯</a:t>
            </a:r>
          </a:p>
        </p:txBody>
      </p:sp>
      <p:sp>
        <p:nvSpPr>
          <p:cNvPr id="31778" name="Text Box 40"/>
          <p:cNvSpPr txBox="1"/>
          <p:nvPr>
            <p:custDataLst>
              <p:tags r:id="rId18"/>
            </p:custDataLst>
          </p:nvPr>
        </p:nvSpPr>
        <p:spPr>
          <a:xfrm>
            <a:off x="9837738" y="1130300"/>
            <a:ext cx="546100" cy="1889760"/>
          </a:xfrm>
          <a:prstGeom prst="rect">
            <a:avLst/>
          </a:prstGeom>
          <a:noFill/>
          <a:ln w="9525">
            <a:noFill/>
          </a:ln>
        </p:spPr>
        <p:txBody>
          <a:bodyPr anchor="t" anchorCtr="0">
            <a:spAutoFit/>
          </a:bodyPr>
          <a:lstStyle/>
          <a:p>
            <a:pPr>
              <a:lnSpc>
                <a:spcPct val="90000"/>
              </a:lnSpc>
            </a:pPr>
            <a:r>
              <a:rPr lang="zh-CN" altLang="en-US" sz="2600">
                <a:solidFill>
                  <a:srgbClr val="0000FF"/>
                </a:solidFill>
                <a:latin typeface="黑体" panose="02010609060101010101" pitchFamily="49" charset="-122"/>
                <a:ea typeface="黑体" panose="02010609060101010101" pitchFamily="49" charset="-122"/>
              </a:rPr>
              <a:t>静止</a:t>
            </a:r>
            <a:r>
              <a:rPr lang="zh-CN" altLang="en-US" sz="2600">
                <a:latin typeface="黑体" panose="02010609060101010101" pitchFamily="49" charset="-122"/>
                <a:ea typeface="黑体" panose="02010609060101010101" pitchFamily="49" charset="-122"/>
              </a:rPr>
              <a:t>的轮船</a:t>
            </a:r>
          </a:p>
        </p:txBody>
      </p:sp>
      <p:sp>
        <p:nvSpPr>
          <p:cNvPr id="31779" name="Text Box 41"/>
          <p:cNvSpPr txBox="1"/>
          <p:nvPr>
            <p:custDataLst>
              <p:tags r:id="rId19"/>
            </p:custDataLst>
          </p:nvPr>
        </p:nvSpPr>
        <p:spPr>
          <a:xfrm>
            <a:off x="1935163" y="3657600"/>
            <a:ext cx="412750" cy="2651125"/>
          </a:xfrm>
          <a:prstGeom prst="rect">
            <a:avLst/>
          </a:prstGeom>
          <a:noFill/>
          <a:ln w="25400">
            <a:noFill/>
          </a:ln>
        </p:spPr>
        <p:txBody>
          <a:bodyPr anchor="t" anchorCtr="0">
            <a:spAutoFit/>
          </a:bodyPr>
          <a:lstStyle/>
          <a:p>
            <a:pPr>
              <a:lnSpc>
                <a:spcPct val="80000"/>
              </a:lnSpc>
            </a:pPr>
            <a:r>
              <a:rPr lang="zh-CN" altLang="en-US" sz="2600">
                <a:solidFill>
                  <a:srgbClr val="FF3300"/>
                </a:solidFill>
                <a:latin typeface="黑体" panose="02010609060101010101" pitchFamily="49" charset="-122"/>
                <a:ea typeface="黑体" panose="02010609060101010101" pitchFamily="49" charset="-122"/>
              </a:rPr>
              <a:t>匀速</a:t>
            </a:r>
            <a:r>
              <a:rPr lang="zh-CN" altLang="en-US" sz="2600">
                <a:solidFill>
                  <a:srgbClr val="0000FF"/>
                </a:solidFill>
                <a:latin typeface="黑体" panose="02010609060101010101" pitchFamily="49" charset="-122"/>
                <a:ea typeface="黑体" panose="02010609060101010101" pitchFamily="49" charset="-122"/>
              </a:rPr>
              <a:t>上浮</a:t>
            </a:r>
            <a:r>
              <a:rPr lang="zh-CN" altLang="en-US" sz="2600">
                <a:latin typeface="黑体" panose="02010609060101010101" pitchFamily="49" charset="-122"/>
                <a:ea typeface="黑体" panose="02010609060101010101" pitchFamily="49" charset="-122"/>
              </a:rPr>
              <a:t>的</a:t>
            </a:r>
            <a:r>
              <a:rPr lang="zh-CN" altLang="en-US" sz="2600">
                <a:solidFill>
                  <a:srgbClr val="000000"/>
                </a:solidFill>
                <a:latin typeface="黑体" panose="02010609060101010101" pitchFamily="49" charset="-122"/>
                <a:ea typeface="黑体" panose="02010609060101010101" pitchFamily="49" charset="-122"/>
              </a:rPr>
              <a:t>潜水艇</a:t>
            </a:r>
          </a:p>
        </p:txBody>
      </p:sp>
      <p:sp>
        <p:nvSpPr>
          <p:cNvPr id="31780" name="Text Box 42"/>
          <p:cNvSpPr txBox="1"/>
          <p:nvPr>
            <p:custDataLst>
              <p:tags r:id="rId20"/>
            </p:custDataLst>
          </p:nvPr>
        </p:nvSpPr>
        <p:spPr>
          <a:xfrm>
            <a:off x="9780270" y="3257550"/>
            <a:ext cx="582930" cy="2800350"/>
          </a:xfrm>
          <a:prstGeom prst="rect">
            <a:avLst/>
          </a:prstGeom>
          <a:solidFill>
            <a:srgbClr val="FFFFFF"/>
          </a:solidFill>
          <a:ln w="25400">
            <a:noFill/>
          </a:ln>
        </p:spPr>
        <p:txBody>
          <a:bodyPr vert="eaVert" anchor="t" anchorCtr="0">
            <a:spAutoFit/>
          </a:bodyPr>
          <a:lstStyle/>
          <a:p>
            <a:r>
              <a:rPr lang="zh-CN" altLang="en-US" sz="2600">
                <a:solidFill>
                  <a:srgbClr val="0000FF"/>
                </a:solidFill>
                <a:latin typeface="黑体" panose="02010609060101010101" pitchFamily="49" charset="-122"/>
                <a:ea typeface="黑体" panose="02010609060101010101" pitchFamily="49" charset="-122"/>
              </a:rPr>
              <a:t>匀速降落</a:t>
            </a:r>
            <a:r>
              <a:rPr lang="zh-CN" altLang="en-US" sz="2600">
                <a:solidFill>
                  <a:srgbClr val="000000"/>
                </a:solidFill>
                <a:latin typeface="黑体" panose="02010609060101010101" pitchFamily="49" charset="-122"/>
                <a:ea typeface="黑体" panose="02010609060101010101" pitchFamily="49" charset="-122"/>
              </a:rPr>
              <a:t>的运动员</a:t>
            </a:r>
          </a:p>
        </p:txBody>
      </p:sp>
      <p:sp>
        <p:nvSpPr>
          <p:cNvPr id="114" name="Text Box 43"/>
          <p:cNvSpPr txBox="1"/>
          <p:nvPr>
            <p:custDataLst>
              <p:tags r:id="rId21"/>
            </p:custDataLst>
          </p:nvPr>
        </p:nvSpPr>
        <p:spPr>
          <a:xfrm>
            <a:off x="4448175" y="598488"/>
            <a:ext cx="4570413" cy="491490"/>
          </a:xfrm>
          <a:prstGeom prst="rect">
            <a:avLst/>
          </a:prstGeom>
          <a:solidFill>
            <a:srgbClr val="FFFFFF"/>
          </a:solidFill>
          <a:ln w="28575">
            <a:noFill/>
          </a:ln>
        </p:spPr>
        <p:txBody>
          <a:bodyPr anchor="t" anchorCtr="0">
            <a:spAutoFit/>
          </a:bodyPr>
          <a:lstStyle/>
          <a:p>
            <a:r>
              <a:rPr lang="zh-CN" altLang="en-US" sz="2600">
                <a:solidFill>
                  <a:srgbClr val="FF3300"/>
                </a:solidFill>
                <a:latin typeface="黑体" panose="02010609060101010101" pitchFamily="49" charset="-122"/>
                <a:ea typeface="黑体" panose="02010609060101010101" pitchFamily="49" charset="-122"/>
              </a:rPr>
              <a:t>它们各处于怎样的状态</a:t>
            </a:r>
            <a:r>
              <a:rPr lang="en-US" altLang="zh-CN" sz="2600">
                <a:solidFill>
                  <a:srgbClr val="FF3300"/>
                </a:solidFill>
                <a:latin typeface="黑体" panose="02010609060101010101" pitchFamily="49" charset="-122"/>
                <a:ea typeface="黑体" panose="02010609060101010101" pitchFamily="49" charset="-122"/>
              </a:rPr>
              <a:t>?</a:t>
            </a:r>
          </a:p>
        </p:txBody>
      </p:sp>
      <p:sp>
        <p:nvSpPr>
          <p:cNvPr id="115" name="Text Box 44"/>
          <p:cNvSpPr txBox="1"/>
          <p:nvPr>
            <p:custDataLst>
              <p:tags r:id="rId22"/>
            </p:custDataLst>
          </p:nvPr>
        </p:nvSpPr>
        <p:spPr>
          <a:xfrm>
            <a:off x="4448175" y="598488"/>
            <a:ext cx="4310380" cy="491490"/>
          </a:xfrm>
          <a:prstGeom prst="rect">
            <a:avLst/>
          </a:prstGeom>
          <a:solidFill>
            <a:srgbClr val="FFFFFF"/>
          </a:solidFill>
          <a:ln w="28575">
            <a:noFill/>
          </a:ln>
        </p:spPr>
        <p:txBody>
          <a:bodyPr wrap="none" anchor="t" anchorCtr="0">
            <a:spAutoFit/>
          </a:bodyPr>
          <a:lstStyle/>
          <a:p>
            <a:r>
              <a:rPr lang="zh-CN" altLang="en-US" sz="2600">
                <a:solidFill>
                  <a:srgbClr val="FF3300"/>
                </a:solidFill>
                <a:latin typeface="黑体" panose="02010609060101010101" pitchFamily="49" charset="-122"/>
                <a:ea typeface="黑体" panose="02010609060101010101" pitchFamily="49" charset="-122"/>
              </a:rPr>
              <a:t>它们分别受到哪些力的作用</a:t>
            </a:r>
            <a:r>
              <a:rPr lang="en-US" altLang="zh-CN" sz="2600">
                <a:solidFill>
                  <a:srgbClr val="FF3300"/>
                </a:solidFill>
                <a:latin typeface="黑体" panose="02010609060101010101" pitchFamily="49" charset="-122"/>
                <a:ea typeface="黑体" panose="02010609060101010101" pitchFamily="49" charset="-122"/>
              </a:rPr>
              <a:t>?</a:t>
            </a:r>
          </a:p>
        </p:txBody>
      </p:sp>
      <p:sp>
        <p:nvSpPr>
          <p:cNvPr id="31783" name="文本框 4103"/>
          <p:cNvSpPr txBox="1"/>
          <p:nvPr>
            <p:custDataLst>
              <p:tags r:id="rId23"/>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导入新课</a:t>
            </a:r>
          </a:p>
        </p:txBody>
      </p:sp>
      <p:pic>
        <p:nvPicPr>
          <p:cNvPr id="10" name="Picture 10"/>
          <p:cNvPicPr>
            <a:picLocks noChangeAspect="1"/>
          </p:cNvPicPr>
          <p:nvPr>
            <p:custDataLst>
              <p:tags r:id="rId24"/>
            </p:custDataLst>
          </p:nvPr>
        </p:nvPicPr>
        <p:blipFill>
          <a:blip r:embed="rId46"/>
          <a:stretch>
            <a:fillRect/>
          </a:stretch>
        </p:blipFill>
        <p:spPr>
          <a:xfrm flipH="1">
            <a:off x="11785600" y="119507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14"/>
                                        </p:tgtEl>
                                        <p:attrNameLst>
                                          <p:attrName>style.visibility</p:attrName>
                                        </p:attrNameLst>
                                      </p:cBhvr>
                                      <p:to>
                                        <p:strVal val="visible"/>
                                      </p:to>
                                    </p:set>
                                    <p:anim calcmode="lin" valueType="num">
                                      <p:cBhvr>
                                        <p:cTn id="7" dur="500" fill="hold"/>
                                        <p:tgtEl>
                                          <p:spTgt spid="114"/>
                                        </p:tgtEl>
                                        <p:attrNameLst>
                                          <p:attrName>ppt_w</p:attrName>
                                        </p:attrNameLst>
                                      </p:cBhvr>
                                      <p:tavLst>
                                        <p:tav tm="0">
                                          <p:val>
                                            <p:fltVal val="0"/>
                                          </p:val>
                                        </p:tav>
                                        <p:tav tm="100000">
                                          <p:val>
                                            <p:strVal val="#ppt_w"/>
                                          </p:val>
                                        </p:tav>
                                      </p:tavLst>
                                    </p:anim>
                                    <p:anim calcmode="lin" valueType="num">
                                      <p:cBhvr>
                                        <p:cTn id="8" dur="500" fill="hold"/>
                                        <p:tgtEl>
                                          <p:spTgt spid="11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55" presetClass="exit" presetSubtype="0" fill="hold" grpId="1" nodeType="clickEffect">
                                  <p:stCondLst>
                                    <p:cond delay="0"/>
                                  </p:stCondLst>
                                  <p:childTnLst>
                                    <p:anim calcmode="lin" valueType="num">
                                      <p:cBhvr>
                                        <p:cTn id="12" dur="1000"/>
                                        <p:tgtEl>
                                          <p:spTgt spid="114"/>
                                        </p:tgtEl>
                                        <p:attrNameLst>
                                          <p:attrName>ppt_w</p:attrName>
                                        </p:attrNameLst>
                                      </p:cBhvr>
                                      <p:tavLst>
                                        <p:tav tm="0">
                                          <p:val>
                                            <p:strVal val="ppt_w"/>
                                          </p:val>
                                        </p:tav>
                                        <p:tav tm="100000">
                                          <p:val>
                                            <p:strVal val="ppt_w*0.70"/>
                                          </p:val>
                                        </p:tav>
                                      </p:tavLst>
                                    </p:anim>
                                    <p:anim calcmode="lin" valueType="num">
                                      <p:cBhvr>
                                        <p:cTn id="13" dur="1000"/>
                                        <p:tgtEl>
                                          <p:spTgt spid="114"/>
                                        </p:tgtEl>
                                        <p:attrNameLst>
                                          <p:attrName>ppt_h</p:attrName>
                                        </p:attrNameLst>
                                      </p:cBhvr>
                                      <p:tavLst>
                                        <p:tav tm="0">
                                          <p:val>
                                            <p:strVal val="ppt_h"/>
                                          </p:val>
                                        </p:tav>
                                        <p:tav tm="100000">
                                          <p:val>
                                            <p:strVal val="ppt_h"/>
                                          </p:val>
                                        </p:tav>
                                      </p:tavLst>
                                    </p:anim>
                                    <p:animEffect transition="out" filter="fade">
                                      <p:cBhvr>
                                        <p:cTn id="14" dur="1000"/>
                                        <p:tgtEl>
                                          <p:spTgt spid="114"/>
                                        </p:tgtEl>
                                      </p:cBhvr>
                                    </p:animEffect>
                                    <p:set>
                                      <p:cBhvr>
                                        <p:cTn id="15" dur="1" fill="hold">
                                          <p:stCondLst>
                                            <p:cond delay="999"/>
                                          </p:stCondLst>
                                        </p:cTn>
                                        <p:tgtEl>
                                          <p:spTgt spid="114"/>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15"/>
                                        </p:tgtEl>
                                        <p:attrNameLst>
                                          <p:attrName>style.visibility</p:attrName>
                                        </p:attrNameLst>
                                      </p:cBhvr>
                                      <p:to>
                                        <p:strVal val="visible"/>
                                      </p:to>
                                    </p:set>
                                    <p:anim calcmode="lin" valueType="num">
                                      <p:cBhvr>
                                        <p:cTn id="20" dur="500" fill="hold"/>
                                        <p:tgtEl>
                                          <p:spTgt spid="115"/>
                                        </p:tgtEl>
                                        <p:attrNameLst>
                                          <p:attrName>ppt_x</p:attrName>
                                        </p:attrNameLst>
                                      </p:cBhvr>
                                      <p:tavLst>
                                        <p:tav tm="0">
                                          <p:val>
                                            <p:strVal val="#ppt_x"/>
                                          </p:val>
                                        </p:tav>
                                        <p:tav tm="100000">
                                          <p:val>
                                            <p:strVal val="#ppt_x"/>
                                          </p:val>
                                        </p:tav>
                                      </p:tavLst>
                                    </p:anim>
                                    <p:anim calcmode="lin" valueType="num">
                                      <p:cBhvr>
                                        <p:cTn id="21" dur="500" fill="hold"/>
                                        <p:tgtEl>
                                          <p:spTgt spid="115"/>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p:stCondLst>
                              <p:cond delay="0"/>
                            </p:stCondLst>
                            <p:childTnLst>
                              <p:par>
                                <p:cTn id="24" presetID="2" presetClass="exit" presetSubtype="1" fill="hold" grpId="1" nodeType="clickEffect">
                                  <p:stCondLst>
                                    <p:cond delay="0"/>
                                  </p:stCondLst>
                                  <p:childTnLst>
                                    <p:anim calcmode="lin" valueType="num">
                                      <p:cBhvr>
                                        <p:cTn id="25" dur="500"/>
                                        <p:tgtEl>
                                          <p:spTgt spid="115"/>
                                        </p:tgtEl>
                                        <p:attrNameLst>
                                          <p:attrName>ppt_x</p:attrName>
                                        </p:attrNameLst>
                                      </p:cBhvr>
                                      <p:tavLst>
                                        <p:tav tm="0">
                                          <p:val>
                                            <p:strVal val="ppt_x"/>
                                          </p:val>
                                        </p:tav>
                                        <p:tav tm="100000">
                                          <p:val>
                                            <p:strVal val="ppt_x"/>
                                          </p:val>
                                        </p:tav>
                                      </p:tavLst>
                                    </p:anim>
                                    <p:anim calcmode="lin" valueType="num">
                                      <p:cBhvr>
                                        <p:cTn id="26" dur="500"/>
                                        <p:tgtEl>
                                          <p:spTgt spid="115"/>
                                        </p:tgtEl>
                                        <p:attrNameLst>
                                          <p:attrName>ppt_y</p:attrName>
                                        </p:attrNameLst>
                                      </p:cBhvr>
                                      <p:tavLst>
                                        <p:tav tm="0">
                                          <p:val>
                                            <p:strVal val="ppt_y"/>
                                          </p:val>
                                        </p:tav>
                                        <p:tav tm="100000">
                                          <p:val>
                                            <p:strVal val="0-ppt_h/2"/>
                                          </p:val>
                                        </p:tav>
                                      </p:tavLst>
                                    </p:anim>
                                    <p:set>
                                      <p:cBhvr>
                                        <p:cTn id="27" dur="1" fill="hold">
                                          <p:stCondLst>
                                            <p:cond delay="499"/>
                                          </p:stCondLst>
                                        </p:cTn>
                                        <p:tgtEl>
                                          <p:spTgt spid="115"/>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p:stCondLst>
                              <p:cond delay="0"/>
                            </p:stCondLst>
                            <p:childTnLst>
                              <p:par>
                                <p:cTn id="30" presetID="23" presetClass="entr" presetSubtype="16" fill="hold" grpId="0" nodeType="clickEffect">
                                  <p:stCondLst>
                                    <p:cond delay="0"/>
                                  </p:stCondLst>
                                  <p:childTnLst>
                                    <p:set>
                                      <p:cBhvr>
                                        <p:cTn id="31" dur="1" fill="hold">
                                          <p:stCondLst>
                                            <p:cond delay="0"/>
                                          </p:stCondLst>
                                        </p:cTn>
                                        <p:tgtEl>
                                          <p:spTgt spid="88"/>
                                        </p:tgtEl>
                                        <p:attrNameLst>
                                          <p:attrName>style.visibility</p:attrName>
                                        </p:attrNameLst>
                                      </p:cBhvr>
                                      <p:to>
                                        <p:strVal val="visible"/>
                                      </p:to>
                                    </p:set>
                                    <p:anim calcmode="lin" valueType="num">
                                      <p:cBhvr>
                                        <p:cTn id="32" dur="500" fill="hold"/>
                                        <p:tgtEl>
                                          <p:spTgt spid="88"/>
                                        </p:tgtEl>
                                        <p:attrNameLst>
                                          <p:attrName>ppt_w</p:attrName>
                                        </p:attrNameLst>
                                      </p:cBhvr>
                                      <p:tavLst>
                                        <p:tav tm="0">
                                          <p:val>
                                            <p:fltVal val="0"/>
                                          </p:val>
                                        </p:tav>
                                        <p:tav tm="100000">
                                          <p:val>
                                            <p:strVal val="#ppt_w"/>
                                          </p:val>
                                        </p:tav>
                                      </p:tavLst>
                                    </p:anim>
                                    <p:anim calcmode="lin" valueType="num">
                                      <p:cBhvr>
                                        <p:cTn id="33" dur="500" fill="hold"/>
                                        <p:tgtEl>
                                          <p:spTgt spid="88"/>
                                        </p:tgtEl>
                                        <p:attrNameLst>
                                          <p:attrName>ppt_h</p:attrName>
                                        </p:attrNameLst>
                                      </p:cBhvr>
                                      <p:tavLst>
                                        <p:tav tm="0">
                                          <p:val>
                                            <p:fltVal val="0"/>
                                          </p:val>
                                        </p:tav>
                                        <p:tav tm="100000">
                                          <p:val>
                                            <p:strVal val="#ppt_h"/>
                                          </p:val>
                                        </p:tav>
                                      </p:tavLst>
                                    </p:anim>
                                  </p:childTnLst>
                                </p:cTn>
                              </p:par>
                            </p:childTnLst>
                          </p:cTn>
                        </p:par>
                      </p:childTnLst>
                    </p:cTn>
                  </p:par>
                  <p:par>
                    <p:cTn id="34" fill="hold" nodeType="clickPar">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wipe(up)">
                                      <p:cBhvr>
                                        <p:cTn id="38" dur="500"/>
                                        <p:tgtEl>
                                          <p:spTgt spid="2"/>
                                        </p:tgtEl>
                                      </p:cBhvr>
                                    </p:animEffect>
                                  </p:childTnLst>
                                </p:cTn>
                              </p:par>
                            </p:childTnLst>
                          </p:cTn>
                        </p:par>
                      </p:childTnLst>
                    </p:cTn>
                  </p:par>
                  <p:par>
                    <p:cTn id="39" fill="hold" nodeType="clickPar">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wipe(down)">
                                      <p:cBhvr>
                                        <p:cTn id="43" dur="500"/>
                                        <p:tgtEl>
                                          <p:spTgt spid="3"/>
                                        </p:tgtEl>
                                      </p:cBhvr>
                                    </p:animEffect>
                                  </p:childTnLst>
                                </p:cTn>
                              </p:par>
                            </p:childTnLst>
                          </p:cTn>
                        </p:par>
                      </p:childTnLst>
                    </p:cTn>
                  </p:par>
                  <p:par>
                    <p:cTn id="44" fill="hold" nodeType="clickPar">
                      <p:stCondLst>
                        <p:cond delay="indefinite"/>
                      </p:stCondLst>
                      <p:childTnLst>
                        <p:par>
                          <p:cTn id="45" fill="hold">
                            <p:stCondLst>
                              <p:cond delay="0"/>
                            </p:stCondLst>
                            <p:childTnLst>
                              <p:par>
                                <p:cTn id="46" presetID="23" presetClass="entr" presetSubtype="16" fill="hold" grpId="0" nodeType="clickEffect">
                                  <p:stCondLst>
                                    <p:cond delay="0"/>
                                  </p:stCondLst>
                                  <p:childTnLst>
                                    <p:set>
                                      <p:cBhvr>
                                        <p:cTn id="47" dur="1" fill="hold">
                                          <p:stCondLst>
                                            <p:cond delay="0"/>
                                          </p:stCondLst>
                                        </p:cTn>
                                        <p:tgtEl>
                                          <p:spTgt spid="107"/>
                                        </p:tgtEl>
                                        <p:attrNameLst>
                                          <p:attrName>style.visibility</p:attrName>
                                        </p:attrNameLst>
                                      </p:cBhvr>
                                      <p:to>
                                        <p:strVal val="visible"/>
                                      </p:to>
                                    </p:set>
                                    <p:anim calcmode="lin" valueType="num">
                                      <p:cBhvr>
                                        <p:cTn id="48" dur="500" fill="hold"/>
                                        <p:tgtEl>
                                          <p:spTgt spid="107"/>
                                        </p:tgtEl>
                                        <p:attrNameLst>
                                          <p:attrName>ppt_w</p:attrName>
                                        </p:attrNameLst>
                                      </p:cBhvr>
                                      <p:tavLst>
                                        <p:tav tm="0">
                                          <p:val>
                                            <p:fltVal val="0"/>
                                          </p:val>
                                        </p:tav>
                                        <p:tav tm="100000">
                                          <p:val>
                                            <p:strVal val="#ppt_w"/>
                                          </p:val>
                                        </p:tav>
                                      </p:tavLst>
                                    </p:anim>
                                    <p:anim calcmode="lin" valueType="num">
                                      <p:cBhvr>
                                        <p:cTn id="49" dur="500" fill="hold"/>
                                        <p:tgtEl>
                                          <p:spTgt spid="107"/>
                                        </p:tgtEl>
                                        <p:attrNameLst>
                                          <p:attrName>ppt_h</p:attrName>
                                        </p:attrNameLst>
                                      </p:cBhvr>
                                      <p:tavLst>
                                        <p:tav tm="0">
                                          <p:val>
                                            <p:fltVal val="0"/>
                                          </p:val>
                                        </p:tav>
                                        <p:tav tm="100000">
                                          <p:val>
                                            <p:strVal val="#ppt_h"/>
                                          </p:val>
                                        </p:tav>
                                      </p:tavLst>
                                    </p:anim>
                                  </p:childTnLst>
                                </p:cTn>
                              </p:par>
                            </p:childTnLst>
                          </p:cTn>
                        </p:par>
                      </p:childTnLst>
                    </p:cTn>
                  </p:par>
                  <p:par>
                    <p:cTn id="50" fill="hold" nodeType="clickPar">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wipe(up)">
                                      <p:cBhvr>
                                        <p:cTn id="54" dur="500"/>
                                        <p:tgtEl>
                                          <p:spTgt spid="4"/>
                                        </p:tgtEl>
                                      </p:cBhvr>
                                    </p:animEffect>
                                  </p:childTnLst>
                                </p:cTn>
                              </p:par>
                            </p:childTnLst>
                          </p:cTn>
                        </p:par>
                      </p:childTnLst>
                    </p:cTn>
                  </p:par>
                  <p:par>
                    <p:cTn id="55" fill="hold" nodeType="clickPar">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wipe(down)">
                                      <p:cBhvr>
                                        <p:cTn id="59" dur="500"/>
                                        <p:tgtEl>
                                          <p:spTgt spid="5"/>
                                        </p:tgtEl>
                                      </p:cBhvr>
                                    </p:animEffect>
                                  </p:childTnLst>
                                </p:cTn>
                              </p:par>
                            </p:childTnLst>
                          </p:cTn>
                        </p:par>
                      </p:childTnLst>
                    </p:cTn>
                  </p:par>
                  <p:par>
                    <p:cTn id="60" fill="hold" nodeType="clickPar">
                      <p:stCondLst>
                        <p:cond delay="indefinite"/>
                      </p:stCondLst>
                      <p:childTnLst>
                        <p:par>
                          <p:cTn id="61" fill="hold">
                            <p:stCondLst>
                              <p:cond delay="0"/>
                            </p:stCondLst>
                            <p:childTnLst>
                              <p:par>
                                <p:cTn id="62" presetID="23" presetClass="entr" presetSubtype="16" fill="hold" grpId="0" nodeType="clickEffect">
                                  <p:stCondLst>
                                    <p:cond delay="0"/>
                                  </p:stCondLst>
                                  <p:childTnLst>
                                    <p:set>
                                      <p:cBhvr>
                                        <p:cTn id="63" dur="1" fill="hold">
                                          <p:stCondLst>
                                            <p:cond delay="0"/>
                                          </p:stCondLst>
                                        </p:cTn>
                                        <p:tgtEl>
                                          <p:spTgt spid="108"/>
                                        </p:tgtEl>
                                        <p:attrNameLst>
                                          <p:attrName>style.visibility</p:attrName>
                                        </p:attrNameLst>
                                      </p:cBhvr>
                                      <p:to>
                                        <p:strVal val="visible"/>
                                      </p:to>
                                    </p:set>
                                    <p:anim calcmode="lin" valueType="num">
                                      <p:cBhvr>
                                        <p:cTn id="64" dur="500" fill="hold"/>
                                        <p:tgtEl>
                                          <p:spTgt spid="108"/>
                                        </p:tgtEl>
                                        <p:attrNameLst>
                                          <p:attrName>ppt_w</p:attrName>
                                        </p:attrNameLst>
                                      </p:cBhvr>
                                      <p:tavLst>
                                        <p:tav tm="0">
                                          <p:val>
                                            <p:fltVal val="0"/>
                                          </p:val>
                                        </p:tav>
                                        <p:tav tm="100000">
                                          <p:val>
                                            <p:strVal val="#ppt_w"/>
                                          </p:val>
                                        </p:tav>
                                      </p:tavLst>
                                    </p:anim>
                                    <p:anim calcmode="lin" valueType="num">
                                      <p:cBhvr>
                                        <p:cTn id="65" dur="500" fill="hold"/>
                                        <p:tgtEl>
                                          <p:spTgt spid="108"/>
                                        </p:tgtEl>
                                        <p:attrNameLst>
                                          <p:attrName>ppt_h</p:attrName>
                                        </p:attrNameLst>
                                      </p:cBhvr>
                                      <p:tavLst>
                                        <p:tav tm="0">
                                          <p:val>
                                            <p:fltVal val="0"/>
                                          </p:val>
                                        </p:tav>
                                        <p:tav tm="100000">
                                          <p:val>
                                            <p:strVal val="#ppt_h"/>
                                          </p:val>
                                        </p:tav>
                                      </p:tavLst>
                                    </p:anim>
                                  </p:childTnLst>
                                </p:cTn>
                              </p:par>
                            </p:childTnLst>
                          </p:cTn>
                        </p:par>
                      </p:childTnLst>
                    </p:cTn>
                  </p:par>
                  <p:par>
                    <p:cTn id="66" fill="hold" nodeType="clickPar">
                      <p:stCondLst>
                        <p:cond delay="indefinite"/>
                      </p:stCondLst>
                      <p:childTnLst>
                        <p:par>
                          <p:cTn id="67" fill="hold">
                            <p:stCondLst>
                              <p:cond delay="0"/>
                            </p:stCondLst>
                            <p:childTnLst>
                              <p:par>
                                <p:cTn id="68" presetID="22" presetClass="entr" presetSubtype="1" fill="hold" nodeType="click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wipe(up)">
                                      <p:cBhvr>
                                        <p:cTn id="70" dur="500"/>
                                        <p:tgtEl>
                                          <p:spTgt spid="6"/>
                                        </p:tgtEl>
                                      </p:cBhvr>
                                    </p:animEffect>
                                  </p:childTnLst>
                                </p:cTn>
                              </p:par>
                            </p:childTnLst>
                          </p:cTn>
                        </p:par>
                      </p:childTnLst>
                    </p:cTn>
                  </p:par>
                  <p:par>
                    <p:cTn id="71" fill="hold" nodeType="clickPar">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7"/>
                                        </p:tgtEl>
                                        <p:attrNameLst>
                                          <p:attrName>style.visibility</p:attrName>
                                        </p:attrNameLst>
                                      </p:cBhvr>
                                      <p:to>
                                        <p:strVal val="visible"/>
                                      </p:to>
                                    </p:set>
                                    <p:animEffect transition="in" filter="wipe(down)">
                                      <p:cBhvr>
                                        <p:cTn id="75" dur="500"/>
                                        <p:tgtEl>
                                          <p:spTgt spid="7"/>
                                        </p:tgtEl>
                                      </p:cBhvr>
                                    </p:animEffect>
                                  </p:childTnLst>
                                </p:cTn>
                              </p:par>
                            </p:childTnLst>
                          </p:cTn>
                        </p:par>
                      </p:childTnLst>
                    </p:cTn>
                  </p:par>
                  <p:par>
                    <p:cTn id="76" fill="hold" nodeType="clickPar">
                      <p:stCondLst>
                        <p:cond delay="indefinite"/>
                      </p:stCondLst>
                      <p:childTnLst>
                        <p:par>
                          <p:cTn id="77" fill="hold">
                            <p:stCondLst>
                              <p:cond delay="0"/>
                            </p:stCondLst>
                            <p:childTnLst>
                              <p:par>
                                <p:cTn id="78" presetID="23" presetClass="entr" presetSubtype="16" fill="hold" grpId="0" nodeType="clickEffect">
                                  <p:stCondLst>
                                    <p:cond delay="0"/>
                                  </p:stCondLst>
                                  <p:childTnLst>
                                    <p:set>
                                      <p:cBhvr>
                                        <p:cTn id="79" dur="1" fill="hold">
                                          <p:stCondLst>
                                            <p:cond delay="0"/>
                                          </p:stCondLst>
                                        </p:cTn>
                                        <p:tgtEl>
                                          <p:spTgt spid="109"/>
                                        </p:tgtEl>
                                        <p:attrNameLst>
                                          <p:attrName>style.visibility</p:attrName>
                                        </p:attrNameLst>
                                      </p:cBhvr>
                                      <p:to>
                                        <p:strVal val="visible"/>
                                      </p:to>
                                    </p:set>
                                    <p:anim calcmode="lin" valueType="num">
                                      <p:cBhvr>
                                        <p:cTn id="80" dur="500" fill="hold"/>
                                        <p:tgtEl>
                                          <p:spTgt spid="109"/>
                                        </p:tgtEl>
                                        <p:attrNameLst>
                                          <p:attrName>ppt_w</p:attrName>
                                        </p:attrNameLst>
                                      </p:cBhvr>
                                      <p:tavLst>
                                        <p:tav tm="0">
                                          <p:val>
                                            <p:fltVal val="0"/>
                                          </p:val>
                                        </p:tav>
                                        <p:tav tm="100000">
                                          <p:val>
                                            <p:strVal val="#ppt_w"/>
                                          </p:val>
                                        </p:tav>
                                      </p:tavLst>
                                    </p:anim>
                                    <p:anim calcmode="lin" valueType="num">
                                      <p:cBhvr>
                                        <p:cTn id="81" dur="500" fill="hold"/>
                                        <p:tgtEl>
                                          <p:spTgt spid="109"/>
                                        </p:tgtEl>
                                        <p:attrNameLst>
                                          <p:attrName>ppt_h</p:attrName>
                                        </p:attrNameLst>
                                      </p:cBhvr>
                                      <p:tavLst>
                                        <p:tav tm="0">
                                          <p:val>
                                            <p:fltVal val="0"/>
                                          </p:val>
                                        </p:tav>
                                        <p:tav tm="100000">
                                          <p:val>
                                            <p:strVal val="#ppt_h"/>
                                          </p:val>
                                        </p:tav>
                                      </p:tavLst>
                                    </p:anim>
                                  </p:childTnLst>
                                </p:cTn>
                              </p:par>
                            </p:childTnLst>
                          </p:cTn>
                        </p:par>
                      </p:childTnLst>
                    </p:cTn>
                  </p:par>
                  <p:par>
                    <p:cTn id="82" fill="hold" nodeType="clickPar">
                      <p:stCondLst>
                        <p:cond delay="indefinite"/>
                      </p:stCondLst>
                      <p:childTnLst>
                        <p:par>
                          <p:cTn id="83" fill="hold">
                            <p:stCondLst>
                              <p:cond delay="0"/>
                            </p:stCondLst>
                            <p:childTnLst>
                              <p:par>
                                <p:cTn id="84" presetID="22" presetClass="entr" presetSubtype="1" fill="hold" nodeType="clickEffect">
                                  <p:stCondLst>
                                    <p:cond delay="0"/>
                                  </p:stCondLst>
                                  <p:childTnLst>
                                    <p:set>
                                      <p:cBhvr>
                                        <p:cTn id="85" dur="1" fill="hold">
                                          <p:stCondLst>
                                            <p:cond delay="0"/>
                                          </p:stCondLst>
                                        </p:cTn>
                                        <p:tgtEl>
                                          <p:spTgt spid="8"/>
                                        </p:tgtEl>
                                        <p:attrNameLst>
                                          <p:attrName>style.visibility</p:attrName>
                                        </p:attrNameLst>
                                      </p:cBhvr>
                                      <p:to>
                                        <p:strVal val="visible"/>
                                      </p:to>
                                    </p:set>
                                    <p:animEffect transition="in" filter="wipe(up)">
                                      <p:cBhvr>
                                        <p:cTn id="86" dur="500"/>
                                        <p:tgtEl>
                                          <p:spTgt spid="8"/>
                                        </p:tgtEl>
                                      </p:cBhvr>
                                    </p:animEffect>
                                  </p:childTnLst>
                                </p:cTn>
                              </p:par>
                            </p:childTnLst>
                          </p:cTn>
                        </p:par>
                      </p:childTnLst>
                    </p:cTn>
                  </p:par>
                  <p:par>
                    <p:cTn id="87" fill="hold" nodeType="clickPar">
                      <p:stCondLst>
                        <p:cond delay="indefinite"/>
                      </p:stCondLst>
                      <p:childTnLst>
                        <p:par>
                          <p:cTn id="88" fill="hold">
                            <p:stCondLst>
                              <p:cond delay="0"/>
                            </p:stCondLst>
                            <p:childTnLst>
                              <p:par>
                                <p:cTn id="89" presetID="22" presetClass="entr" presetSubtype="4" fill="hold" nodeType="clickEffect">
                                  <p:stCondLst>
                                    <p:cond delay="0"/>
                                  </p:stCondLst>
                                  <p:childTnLst>
                                    <p:set>
                                      <p:cBhvr>
                                        <p:cTn id="90" dur="1" fill="hold">
                                          <p:stCondLst>
                                            <p:cond delay="0"/>
                                          </p:stCondLst>
                                        </p:cTn>
                                        <p:tgtEl>
                                          <p:spTgt spid="9"/>
                                        </p:tgtEl>
                                        <p:attrNameLst>
                                          <p:attrName>style.visibility</p:attrName>
                                        </p:attrNameLst>
                                      </p:cBhvr>
                                      <p:to>
                                        <p:strVal val="visible"/>
                                      </p:to>
                                    </p:set>
                                    <p:animEffect transition="in" filter="wipe(down)">
                                      <p:cBhvr>
                                        <p:cTn id="9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p:bldP spid="107" grpId="0" animBg="1"/>
      <p:bldP spid="108" grpId="0" animBg="1"/>
      <p:bldP spid="109" grpId="0" animBg="1"/>
      <p:bldP spid="114" grpId="0" animBg="1"/>
      <p:bldP spid="114" grpId="1" animBg="1"/>
      <p:bldP spid="115" grpId="0" animBg="1"/>
      <p:bldP spid="115"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4_BD.37_1#65e0d0afd?htil=6&amp;vcp=1&amp;vis=1&amp;pid=2b06d26ef&amp;color=0,0,0&amp;tib=255,255,255&amp;vtp=1&amp;hs=1"/>
          <p:cNvPicPr>
            <a:picLocks noChangeAspect="1"/>
          </p:cNvPicPr>
          <p:nvPr>
            <p:custDataLst>
              <p:tags r:id="rId1"/>
            </p:custDataLst>
          </p:nvPr>
        </p:nvPicPr>
        <p:blipFill>
          <a:blip r:embed="rId7">
            <a:clrChange>
              <a:clrFrom>
                <a:srgbClr val="FFFFFF"/>
              </a:clrFrom>
              <a:clrTo>
                <a:srgbClr val="FFFFFF">
                  <a:alpha val="0"/>
                </a:srgbClr>
              </a:clrTo>
            </a:clrChange>
          </a:blip>
          <a:stretch>
            <a:fillRect/>
          </a:stretch>
        </p:blipFill>
        <p:spPr>
          <a:xfrm>
            <a:off x="10627024" y="597407"/>
            <a:ext cx="792480" cy="2426208"/>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4_BD.37_2#65e0d0afd?htil=6&amp;sp=1&amp;vcp=1&amp;vis=1&amp;pid=2b06d26ef&amp;color=0,0,0&amp;vtp=1&amp;bt=1&amp;bbb=1&amp;hb=1&amp;hs=1"/>
          <p:cNvSpPr/>
          <p:nvPr>
            <p:custDataLst>
              <p:tags r:id="rId2"/>
            </p:custDataLst>
          </p:nvPr>
        </p:nvSpPr>
        <p:spPr>
          <a:xfrm>
            <a:off x="719328" y="536449"/>
            <a:ext cx="9777984" cy="2969599"/>
          </a:xfrm>
          <a:prstGeom prst="rect">
            <a:avLst/>
          </a:prstGeom>
          <a:noFill/>
        </p:spPr>
        <p:txBody>
          <a:bodyPr wrap="none" lIns="0" tIns="0" rIns="0" bIns="0" rtlCol="0" anchor="t"/>
          <a:lstStyle/>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8.</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[2024·苏州]</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如图所示，大小适中的实心木球，球面</a:t>
            </a:r>
          </a:p>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有两个小孔在某条直径的两端，两孔在球内相通。用一</a:t>
            </a:r>
          </a:p>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根比孔略细的绳子穿过两孔，在竖直方向上用手拉绳的</a:t>
            </a:r>
          </a:p>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两端，球会静止在绳上，减小拉力球会向下运动。对此</a:t>
            </a:r>
          </a:p>
          <a:p>
            <a:pPr latinLnBrk="1">
              <a:lnSpc>
                <a:spcPts val="45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现象下列说法正确的是(</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sp>
        <p:nvSpPr>
          <p:cNvPr id="4" name="QC_4_AN.38_1#65e0d0afd.bracket?vcp=1&amp;vis=1&amp;pid=2b06d26ef&amp;color=0,0,0&amp;vpa=17&amp;vtp=1"/>
          <p:cNvSpPr/>
          <p:nvPr>
            <p:custDataLst>
              <p:tags r:id="rId3"/>
            </p:custDataLst>
          </p:nvPr>
        </p:nvSpPr>
        <p:spPr>
          <a:xfrm>
            <a:off x="5110354" y="2949449"/>
            <a:ext cx="565151" cy="549233"/>
          </a:xfrm>
          <a:prstGeom prst="rect">
            <a:avLst/>
          </a:prstGeom>
          <a:noFill/>
        </p:spPr>
        <p:txBody>
          <a:bodyPr wrap="none" lIns="0" tIns="0" rIns="0" bIns="0" rtlCol="0" anchor="t"/>
          <a:lstStyle/>
          <a:p>
            <a:pPr algn="ctr" latinLnBrk="1">
              <a:lnSpc>
                <a:spcPts val="4667"/>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B</a:t>
            </a:r>
            <a:endParaRPr lang="en-US" altLang="zh-CN" sz="3200"/>
          </a:p>
        </p:txBody>
      </p:sp>
      <p:sp>
        <p:nvSpPr>
          <p:cNvPr id="5" name="QC_4_BD.37_3#65e0d0afd.choices?vcp=1&amp;vis=1&amp;pid=2b06d26ef&amp;color=0,0,0&amp;vtp=1&amp;bbb=1&amp;hs=1"/>
          <p:cNvSpPr/>
          <p:nvPr>
            <p:custDataLst>
              <p:tags r:id="rId4"/>
            </p:custDataLst>
          </p:nvPr>
        </p:nvSpPr>
        <p:spPr>
          <a:xfrm>
            <a:off x="719328" y="3559049"/>
            <a:ext cx="10753344" cy="2393865"/>
          </a:xfrm>
          <a:prstGeom prst="rect">
            <a:avLst/>
          </a:prstGeom>
          <a:noFill/>
        </p:spPr>
        <p:txBody>
          <a:bodyPr wrap="none" lIns="0" tIns="0" rIns="0" bIns="0" rtlCol="0" anchor="t"/>
          <a:lstStyle/>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球静止时，绳两端的拉力是平衡力</a:t>
            </a:r>
            <a:endParaRPr lang="en-US" altLang="zh-CN" sz="3200"/>
          </a:p>
          <a:p>
            <a:pPr latinLnBrk="1">
              <a:lnSpc>
                <a:spcPts val="49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通过拉力的调节，球可以匀速下滑</a:t>
            </a:r>
            <a:endParaRPr lang="en-US" altLang="zh-CN" sz="3200"/>
          </a:p>
          <a:p>
            <a:pPr latinLnBrk="1">
              <a:lnSpc>
                <a:spcPts val="49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绳子下端突然松手，球就匀速下滑</a:t>
            </a:r>
            <a:endParaRPr lang="en-US" altLang="zh-CN" sz="3200"/>
          </a:p>
          <a:p>
            <a:pPr latinLnBrk="1">
              <a:lnSpc>
                <a:spcPts val="4533"/>
              </a:lnSpc>
            </a:pPr>
            <a:r>
              <a:rPr lang="en-US" altLang="zh-CN" sz="3200" spc="-67">
                <a:solidFill>
                  <a:srgbClr val="000000"/>
                </a:solidFill>
                <a:latin typeface="Times New Roman" pitchFamily="34" charset="0"/>
                <a:ea typeface="微软雅黑" panose="020B0503020204020204" pitchFamily="34" charset="-122"/>
                <a:cs typeface="Times New Roman" pitchFamily="34" charset="-120"/>
              </a:rPr>
              <a:t>D.</a:t>
            </a:r>
            <a:r>
              <a:rPr lang="en-US" altLang="zh-CN" sz="3200" spc="-67">
                <a:solidFill>
                  <a:srgbClr val="000000"/>
                </a:solidFill>
                <a:latin typeface="SimSun" pitchFamily="34" charset="0"/>
                <a:ea typeface="SimSun" pitchFamily="34" charset="-122"/>
                <a:cs typeface="SimSun" pitchFamily="34" charset="-120"/>
              </a:rPr>
              <a:t> </a:t>
            </a:r>
            <a:r>
              <a:rPr lang="en-US" altLang="zh-CN" sz="3200" spc="-67">
                <a:solidFill>
                  <a:srgbClr val="000000"/>
                </a:solidFill>
                <a:latin typeface="Times New Roman" pitchFamily="34" charset="0"/>
                <a:ea typeface="微软雅黑" panose="020B0503020204020204" pitchFamily="34" charset="-122"/>
                <a:cs typeface="Times New Roman" pitchFamily="34" charset="-120"/>
              </a:rPr>
              <a:t>通过手的运动和拉力调节，球不可能从绳的下端移到上端</a:t>
            </a:r>
            <a:endParaRPr lang="en-US" altLang="zh-CN" sz="3200" spc="-67"/>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文本框 4103"/>
          <p:cNvSpPr txBox="1"/>
          <p:nvPr>
            <p:custDataLst>
              <p:tags r:id="rId1"/>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课堂小结</a:t>
            </a:r>
          </a:p>
        </p:txBody>
      </p:sp>
      <p:sp>
        <p:nvSpPr>
          <p:cNvPr id="50178" name="文本框 1"/>
          <p:cNvSpPr txBox="1"/>
          <p:nvPr>
            <p:custDataLst>
              <p:tags r:id="rId2"/>
            </p:custDataLst>
          </p:nvPr>
        </p:nvSpPr>
        <p:spPr>
          <a:xfrm>
            <a:off x="2408555" y="1539875"/>
            <a:ext cx="695960" cy="4492625"/>
          </a:xfrm>
          <a:prstGeom prst="rect">
            <a:avLst/>
          </a:prstGeom>
          <a:noFill/>
          <a:ln w="9525">
            <a:noFill/>
          </a:ln>
        </p:spPr>
        <p:txBody>
          <a:bodyPr wrap="square" anchor="t" anchorCtr="0">
            <a:spAutoFit/>
          </a:bodyPr>
          <a:lstStyle/>
          <a:p>
            <a:r>
              <a:rPr lang="zh-CN" altLang="zh-CN" sz="2600">
                <a:latin typeface="黑体" panose="02010609060101010101" pitchFamily="49" charset="-122"/>
                <a:ea typeface="黑体" panose="02010609060101010101" pitchFamily="49" charset="-122"/>
              </a:rPr>
              <a:t>探究物体受力时怎样运动</a:t>
            </a:r>
          </a:p>
        </p:txBody>
      </p:sp>
      <p:sp>
        <p:nvSpPr>
          <p:cNvPr id="50179" name="文本框 2"/>
          <p:cNvSpPr txBox="1"/>
          <p:nvPr>
            <p:custDataLst>
              <p:tags r:id="rId3"/>
            </p:custDataLst>
          </p:nvPr>
        </p:nvSpPr>
        <p:spPr>
          <a:xfrm>
            <a:off x="3533775" y="1992630"/>
            <a:ext cx="1870075" cy="491490"/>
          </a:xfrm>
          <a:prstGeom prst="rect">
            <a:avLst/>
          </a:prstGeom>
          <a:noFill/>
          <a:ln w="9525">
            <a:noFill/>
          </a:ln>
        </p:spPr>
        <p:txBody>
          <a:bodyPr wrap="square" anchor="t" anchorCtr="0">
            <a:spAutoFit/>
          </a:bodyPr>
          <a:lstStyle/>
          <a:p>
            <a:r>
              <a:rPr lang="zh-CN" altLang="en-US" sz="2600">
                <a:latin typeface="黑体" panose="02010609060101010101" pitchFamily="49" charset="-122"/>
                <a:ea typeface="黑体" panose="02010609060101010101" pitchFamily="49" charset="-122"/>
              </a:rPr>
              <a:t>平衡状态</a:t>
            </a:r>
          </a:p>
        </p:txBody>
      </p:sp>
      <p:sp>
        <p:nvSpPr>
          <p:cNvPr id="50180" name="文本框 3"/>
          <p:cNvSpPr txBox="1"/>
          <p:nvPr>
            <p:custDataLst>
              <p:tags r:id="rId4"/>
            </p:custDataLst>
          </p:nvPr>
        </p:nvSpPr>
        <p:spPr>
          <a:xfrm>
            <a:off x="3489325" y="3202305"/>
            <a:ext cx="2188210" cy="891540"/>
          </a:xfrm>
          <a:prstGeom prst="rect">
            <a:avLst/>
          </a:prstGeom>
          <a:noFill/>
          <a:ln w="9525">
            <a:noFill/>
          </a:ln>
        </p:spPr>
        <p:txBody>
          <a:bodyPr wrap="square" anchor="t" anchorCtr="0">
            <a:spAutoFit/>
          </a:bodyPr>
          <a:lstStyle/>
          <a:p>
            <a:pPr algn="ctr"/>
            <a:r>
              <a:rPr lang="zh-CN" altLang="en-US" sz="2600">
                <a:latin typeface="黑体" panose="02010609060101010101" pitchFamily="49" charset="-122"/>
                <a:ea typeface="黑体" panose="02010609060101010101" pitchFamily="49" charset="-122"/>
              </a:rPr>
              <a:t>探究二力平衡的条件</a:t>
            </a:r>
          </a:p>
        </p:txBody>
      </p:sp>
      <p:sp>
        <p:nvSpPr>
          <p:cNvPr id="50181" name="文本框 5"/>
          <p:cNvSpPr txBox="1"/>
          <p:nvPr>
            <p:custDataLst>
              <p:tags r:id="rId5"/>
            </p:custDataLst>
          </p:nvPr>
        </p:nvSpPr>
        <p:spPr>
          <a:xfrm>
            <a:off x="5640705" y="1739900"/>
            <a:ext cx="1473200" cy="491490"/>
          </a:xfrm>
          <a:prstGeom prst="rect">
            <a:avLst/>
          </a:prstGeom>
          <a:noFill/>
          <a:ln w="9525">
            <a:noFill/>
          </a:ln>
        </p:spPr>
        <p:txBody>
          <a:bodyPr wrap="square" anchor="t" anchorCtr="0">
            <a:spAutoFit/>
          </a:bodyPr>
          <a:lstStyle/>
          <a:p>
            <a:r>
              <a:rPr lang="zh-CN" altLang="en-US" sz="2600">
                <a:latin typeface="黑体" panose="02010609060101010101" pitchFamily="49" charset="-122"/>
                <a:ea typeface="黑体" panose="02010609060101010101" pitchFamily="49" charset="-122"/>
              </a:rPr>
              <a:t>静止</a:t>
            </a:r>
          </a:p>
        </p:txBody>
      </p:sp>
      <p:sp>
        <p:nvSpPr>
          <p:cNvPr id="50182" name="文本框 6"/>
          <p:cNvSpPr txBox="1"/>
          <p:nvPr>
            <p:custDataLst>
              <p:tags r:id="rId6"/>
            </p:custDataLst>
          </p:nvPr>
        </p:nvSpPr>
        <p:spPr>
          <a:xfrm>
            <a:off x="5648325" y="2279650"/>
            <a:ext cx="2167890" cy="491490"/>
          </a:xfrm>
          <a:prstGeom prst="rect">
            <a:avLst/>
          </a:prstGeom>
          <a:noFill/>
          <a:ln w="9525">
            <a:noFill/>
          </a:ln>
        </p:spPr>
        <p:txBody>
          <a:bodyPr wrap="square" anchor="t" anchorCtr="0">
            <a:spAutoFit/>
          </a:bodyPr>
          <a:lstStyle/>
          <a:p>
            <a:r>
              <a:rPr lang="zh-CN" altLang="en-US" sz="2600">
                <a:latin typeface="黑体" panose="02010609060101010101" pitchFamily="49" charset="-122"/>
                <a:ea typeface="黑体" panose="02010609060101010101" pitchFamily="49" charset="-122"/>
              </a:rPr>
              <a:t>匀速直线运动</a:t>
            </a:r>
          </a:p>
        </p:txBody>
      </p:sp>
      <p:sp>
        <p:nvSpPr>
          <p:cNvPr id="50183" name="文本框 8"/>
          <p:cNvSpPr txBox="1"/>
          <p:nvPr>
            <p:custDataLst>
              <p:tags r:id="rId7"/>
            </p:custDataLst>
          </p:nvPr>
        </p:nvSpPr>
        <p:spPr>
          <a:xfrm>
            <a:off x="6105525" y="3286125"/>
            <a:ext cx="4028440" cy="491490"/>
          </a:xfrm>
          <a:prstGeom prst="rect">
            <a:avLst/>
          </a:prstGeom>
          <a:noFill/>
          <a:ln w="9525">
            <a:noFill/>
          </a:ln>
        </p:spPr>
        <p:txBody>
          <a:bodyPr wrap="square" anchor="t" anchorCtr="0">
            <a:spAutoFit/>
          </a:bodyPr>
          <a:lstStyle/>
          <a:p>
            <a:r>
              <a:rPr lang="zh-CN" altLang="en-US" sz="2600">
                <a:latin typeface="黑体" panose="02010609060101010101" pitchFamily="49" charset="-122"/>
                <a:ea typeface="黑体" panose="02010609060101010101" pitchFamily="49" charset="-122"/>
              </a:rPr>
              <a:t>同体、等值、反向、共线</a:t>
            </a:r>
          </a:p>
        </p:txBody>
      </p:sp>
      <p:sp>
        <p:nvSpPr>
          <p:cNvPr id="15" name="左箭头 14"/>
          <p:cNvSpPr/>
          <p:nvPr>
            <p:custDataLst>
              <p:tags r:id="rId8"/>
            </p:custDataLst>
          </p:nvPr>
        </p:nvSpPr>
        <p:spPr>
          <a:xfrm flipH="1">
            <a:off x="5008245" y="2097405"/>
            <a:ext cx="377825" cy="287655"/>
          </a:xfrm>
          <a:prstGeom prst="leftArrow">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600" b="0" i="0" u="none" strike="noStrike" kern="1200" cap="none" spc="0" normalizeH="0" baseline="0" noProof="1">
              <a:ln>
                <a:noFill/>
              </a:ln>
              <a:solidFill>
                <a:schemeClr val="lt1"/>
              </a:solidFill>
              <a:effectLst/>
              <a:uLnTx/>
              <a:uFillTx/>
              <a:latin typeface="+mn-lt"/>
              <a:ea typeface="+mn-ea"/>
              <a:cs typeface="+mn-cs"/>
            </a:endParaRPr>
          </a:p>
        </p:txBody>
      </p:sp>
      <p:sp>
        <p:nvSpPr>
          <p:cNvPr id="19" name="左箭头 18"/>
          <p:cNvSpPr/>
          <p:nvPr>
            <p:custDataLst>
              <p:tags r:id="rId9"/>
            </p:custDataLst>
          </p:nvPr>
        </p:nvSpPr>
        <p:spPr>
          <a:xfrm flipH="1">
            <a:off x="5678170" y="3346450"/>
            <a:ext cx="377825" cy="287655"/>
          </a:xfrm>
          <a:prstGeom prst="leftArrow">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600" b="0" i="0" u="none" strike="noStrike" kern="1200" cap="none" spc="0" normalizeH="0" baseline="0" noProof="1">
              <a:ln>
                <a:noFill/>
              </a:ln>
              <a:solidFill>
                <a:schemeClr val="lt1"/>
              </a:solidFill>
              <a:effectLst/>
              <a:uLnTx/>
              <a:uFillTx/>
              <a:latin typeface="+mn-lt"/>
              <a:ea typeface="+mn-ea"/>
              <a:cs typeface="+mn-cs"/>
            </a:endParaRPr>
          </a:p>
        </p:txBody>
      </p:sp>
      <p:sp>
        <p:nvSpPr>
          <p:cNvPr id="50186" name="AutoShape 14"/>
          <p:cNvSpPr/>
          <p:nvPr>
            <p:custDataLst>
              <p:tags r:id="rId10"/>
            </p:custDataLst>
          </p:nvPr>
        </p:nvSpPr>
        <p:spPr>
          <a:xfrm>
            <a:off x="3219450" y="2219325"/>
            <a:ext cx="321310" cy="2724150"/>
          </a:xfrm>
          <a:prstGeom prst="leftBrace">
            <a:avLst>
              <a:gd name="adj1" fmla="val 70182"/>
              <a:gd name="adj2" fmla="val 50000"/>
            </a:avLst>
          </a:prstGeom>
          <a:noFill/>
          <a:ln w="19050" cap="flat" cmpd="sng">
            <a:solidFill>
              <a:srgbClr val="0D0D0D"/>
            </a:solidFill>
            <a:prstDash val="solid"/>
            <a:miter/>
            <a:headEnd type="none" w="med" len="med"/>
            <a:tailEnd type="none" w="med" len="med"/>
          </a:ln>
        </p:spPr>
        <p:txBody>
          <a:bodyPr wrap="none" anchor="ctr" anchorCtr="0"/>
          <a:lstStyle/>
          <a:p>
            <a:endParaRPr lang="zh-CN" altLang="en-US" sz="2600">
              <a:latin typeface="黑体" panose="02010609060101010101" pitchFamily="49" charset="-122"/>
              <a:ea typeface="黑体" panose="02010609060101010101" pitchFamily="49" charset="-122"/>
            </a:endParaRPr>
          </a:p>
        </p:txBody>
      </p:sp>
      <p:sp>
        <p:nvSpPr>
          <p:cNvPr id="50187" name="AutoShape 14"/>
          <p:cNvSpPr/>
          <p:nvPr>
            <p:custDataLst>
              <p:tags r:id="rId11"/>
            </p:custDataLst>
          </p:nvPr>
        </p:nvSpPr>
        <p:spPr>
          <a:xfrm>
            <a:off x="5575300" y="1897380"/>
            <a:ext cx="88265" cy="708025"/>
          </a:xfrm>
          <a:prstGeom prst="leftBrace">
            <a:avLst>
              <a:gd name="adj1" fmla="val 69891"/>
              <a:gd name="adj2" fmla="val 50000"/>
            </a:avLst>
          </a:prstGeom>
          <a:noFill/>
          <a:ln w="19050" cap="flat" cmpd="sng">
            <a:solidFill>
              <a:srgbClr val="0D0D0D"/>
            </a:solidFill>
            <a:prstDash val="solid"/>
            <a:miter/>
            <a:headEnd type="none" w="med" len="med"/>
            <a:tailEnd type="none" w="med" len="med"/>
          </a:ln>
        </p:spPr>
        <p:txBody>
          <a:bodyPr wrap="none" anchor="ctr" anchorCtr="0"/>
          <a:lstStyle/>
          <a:p>
            <a:endParaRPr lang="zh-CN" altLang="en-US" sz="2600">
              <a:latin typeface="黑体" panose="02010609060101010101" pitchFamily="49" charset="-122"/>
              <a:ea typeface="黑体" panose="02010609060101010101" pitchFamily="49" charset="-122"/>
            </a:endParaRPr>
          </a:p>
        </p:txBody>
      </p:sp>
      <p:sp>
        <p:nvSpPr>
          <p:cNvPr id="50188" name="AutoShape 14"/>
          <p:cNvSpPr/>
          <p:nvPr>
            <p:custDataLst>
              <p:tags r:id="rId12"/>
            </p:custDataLst>
          </p:nvPr>
        </p:nvSpPr>
        <p:spPr>
          <a:xfrm flipH="1">
            <a:off x="7893050" y="1917065"/>
            <a:ext cx="88265" cy="708025"/>
          </a:xfrm>
          <a:prstGeom prst="leftBrace">
            <a:avLst>
              <a:gd name="adj1" fmla="val 69891"/>
              <a:gd name="adj2" fmla="val 50000"/>
            </a:avLst>
          </a:prstGeom>
          <a:noFill/>
          <a:ln w="19050" cap="flat" cmpd="sng">
            <a:solidFill>
              <a:srgbClr val="0D0D0D"/>
            </a:solidFill>
            <a:prstDash val="solid"/>
            <a:miter/>
            <a:headEnd type="none" w="med" len="med"/>
            <a:tailEnd type="none" w="med" len="med"/>
          </a:ln>
        </p:spPr>
        <p:txBody>
          <a:bodyPr wrap="none" anchor="ctr" anchorCtr="0"/>
          <a:lstStyle/>
          <a:p>
            <a:endParaRPr lang="zh-CN" altLang="en-US" sz="2600">
              <a:latin typeface="黑体" panose="02010609060101010101" pitchFamily="49" charset="-122"/>
              <a:ea typeface="黑体" panose="02010609060101010101" pitchFamily="49" charset="-122"/>
            </a:endParaRPr>
          </a:p>
        </p:txBody>
      </p:sp>
      <p:sp>
        <p:nvSpPr>
          <p:cNvPr id="3" name="左箭头 2"/>
          <p:cNvSpPr/>
          <p:nvPr>
            <p:custDataLst>
              <p:tags r:id="rId13"/>
            </p:custDataLst>
          </p:nvPr>
        </p:nvSpPr>
        <p:spPr>
          <a:xfrm flipH="1">
            <a:off x="8184515" y="2118360"/>
            <a:ext cx="377825" cy="287655"/>
          </a:xfrm>
          <a:prstGeom prst="leftArrow">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600" b="0" i="0" u="none" strike="noStrike" kern="1200" cap="none" spc="0" normalizeH="0" baseline="0" noProof="1">
              <a:ln>
                <a:noFill/>
              </a:ln>
              <a:solidFill>
                <a:schemeClr val="lt1"/>
              </a:solidFill>
              <a:effectLst/>
              <a:uLnTx/>
              <a:uFillTx/>
              <a:latin typeface="+mn-lt"/>
              <a:ea typeface="+mn-ea"/>
              <a:cs typeface="+mn-cs"/>
            </a:endParaRPr>
          </a:p>
        </p:txBody>
      </p:sp>
      <p:sp>
        <p:nvSpPr>
          <p:cNvPr id="50190" name="文本框 2"/>
          <p:cNvSpPr txBox="1"/>
          <p:nvPr>
            <p:custDataLst>
              <p:tags r:id="rId14"/>
            </p:custDataLst>
          </p:nvPr>
        </p:nvSpPr>
        <p:spPr>
          <a:xfrm>
            <a:off x="8760460" y="1988820"/>
            <a:ext cx="1870075" cy="491490"/>
          </a:xfrm>
          <a:prstGeom prst="rect">
            <a:avLst/>
          </a:prstGeom>
          <a:noFill/>
          <a:ln w="9525">
            <a:noFill/>
          </a:ln>
        </p:spPr>
        <p:txBody>
          <a:bodyPr wrap="square" anchor="t" anchorCtr="0">
            <a:spAutoFit/>
          </a:bodyPr>
          <a:lstStyle/>
          <a:p>
            <a:r>
              <a:rPr lang="zh-CN" altLang="en-US" sz="2600">
                <a:latin typeface="黑体" panose="02010609060101010101" pitchFamily="49" charset="-122"/>
                <a:ea typeface="黑体" panose="02010609060101010101" pitchFamily="49" charset="-122"/>
              </a:rPr>
              <a:t>二力平衡</a:t>
            </a:r>
          </a:p>
        </p:txBody>
      </p:sp>
      <p:sp>
        <p:nvSpPr>
          <p:cNvPr id="50191" name="Rectangle 5"/>
          <p:cNvSpPr/>
          <p:nvPr>
            <p:custDataLst>
              <p:tags r:id="rId15"/>
            </p:custDataLst>
          </p:nvPr>
        </p:nvSpPr>
        <p:spPr>
          <a:xfrm>
            <a:off x="3533775" y="4715510"/>
            <a:ext cx="7037705" cy="491490"/>
          </a:xfrm>
          <a:prstGeom prst="rect">
            <a:avLst/>
          </a:prstGeom>
          <a:noFill/>
          <a:ln w="9525">
            <a:noFill/>
          </a:ln>
        </p:spPr>
        <p:txBody>
          <a:bodyPr wrap="square" anchor="ctr" anchorCtr="0">
            <a:spAutoFit/>
          </a:bodyPr>
          <a:lstStyle/>
          <a:p>
            <a:r>
              <a:rPr lang="zh-CN" altLang="en-US" sz="2600">
                <a:latin typeface="黑体" panose="02010609060101010101" pitchFamily="49" charset="-122"/>
                <a:ea typeface="黑体" panose="02010609060101010101" pitchFamily="49" charset="-122"/>
              </a:rPr>
              <a:t>物体受非平衡力作用时，其运动状态是变化的</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custDataLst>
              <p:tags r:id="rId1"/>
            </p:custDataLst>
          </p:nvPr>
        </p:nvGrpSpPr>
        <p:grpSpPr>
          <a:xfrm>
            <a:off x="-30953" y="68211"/>
            <a:ext cx="12253906" cy="6721577"/>
            <a:chOff x="-30953" y="68211"/>
            <a:chExt cx="12253906" cy="6721577"/>
          </a:xfrm>
        </p:grpSpPr>
        <p:sp>
          <p:nvSpPr>
            <p:cNvPr id="2" name="椭圆 1"/>
            <p:cNvSpPr/>
            <p:nvPr>
              <p:custDataLst>
                <p:tags r:id="rId2"/>
              </p:custDataLst>
            </p:nvPr>
          </p:nvSpPr>
          <p:spPr>
            <a:xfrm>
              <a:off x="2431948" y="737295"/>
              <a:ext cx="7467359" cy="5574158"/>
            </a:xfrm>
            <a:prstGeom prst="ellipse">
              <a:avLst/>
            </a:prstGeom>
            <a:gradFill flip="none" rotWithShape="1">
              <a:gsLst>
                <a:gs pos="0">
                  <a:schemeClr val="bg1"/>
                </a:gs>
                <a:gs pos="61000">
                  <a:srgbClr val="FFFFFF">
                    <a:alpha val="0"/>
                  </a:srgbClr>
                </a:gs>
                <a:gs pos="100000">
                  <a:schemeClr val="bg1">
                    <a:alpha val="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3" name="椭圆 2"/>
            <p:cNvSpPr/>
            <p:nvPr>
              <p:custDataLst>
                <p:tags r:id="rId3"/>
              </p:custDataLst>
            </p:nvPr>
          </p:nvSpPr>
          <p:spPr>
            <a:xfrm>
              <a:off x="3821798" y="1854709"/>
              <a:ext cx="4582011" cy="3420333"/>
            </a:xfrm>
            <a:prstGeom prst="ellipse">
              <a:avLst/>
            </a:prstGeom>
            <a:gradFill flip="none" rotWithShape="1">
              <a:gsLst>
                <a:gs pos="0">
                  <a:srgbClr val="FFFFFF"/>
                </a:gs>
                <a:gs pos="100000">
                  <a:schemeClr val="bg1"/>
                </a:gs>
              </a:gsLst>
              <a:path path="circle">
                <a:fillToRect l="50000" t="50000" r="50000" b="50000"/>
              </a:path>
            </a:gradFill>
            <a:ln w="12700">
              <a:solidFill>
                <a:srgbClr val="93885B"/>
              </a:solidFill>
            </a:ln>
            <a:effectLst>
              <a:outerShdw blurRad="279400" dist="38100" dir="8100000" algn="tr" rotWithShape="0">
                <a:srgbClr val="93885B">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pic>
          <p:nvPicPr>
            <p:cNvPr id="4" name="图片 3"/>
            <p:cNvPicPr>
              <a:picLocks noChangeAspect="1"/>
            </p:cNvPicPr>
            <p:nvPr>
              <p:custDataLst>
                <p:tags r:id="rId4"/>
              </p:custDataLst>
            </p:nvPr>
          </p:nvPicPr>
          <p:blipFill>
            <a:blip r:embed="rId26">
              <a:biLevel thresh="50000"/>
            </a:blip>
            <a:stretch>
              <a:fillRect/>
            </a:stretch>
          </p:blipFill>
          <p:spPr>
            <a:xfrm flipH="1">
              <a:off x="5183699" y="1854708"/>
              <a:ext cx="1862510" cy="921894"/>
            </a:xfrm>
            <a:prstGeom prst="rect">
              <a:avLst/>
            </a:prstGeom>
          </p:spPr>
        </p:pic>
        <p:grpSp>
          <p:nvGrpSpPr>
            <p:cNvPr id="5" name="组合 4"/>
            <p:cNvGrpSpPr/>
            <p:nvPr>
              <p:custDataLst>
                <p:tags r:id="rId5"/>
              </p:custDataLst>
            </p:nvPr>
          </p:nvGrpSpPr>
          <p:grpSpPr>
            <a:xfrm>
              <a:off x="3036135" y="1275844"/>
              <a:ext cx="6157642" cy="4596494"/>
              <a:chOff x="3017080" y="416684"/>
              <a:chExt cx="6157841" cy="6157841"/>
            </a:xfrm>
          </p:grpSpPr>
          <p:sp>
            <p:nvSpPr>
              <p:cNvPr id="22" name="椭圆 21"/>
              <p:cNvSpPr/>
              <p:nvPr>
                <p:custDataLst>
                  <p:tags r:id="rId22"/>
                </p:custDataLst>
              </p:nvPr>
            </p:nvSpPr>
            <p:spPr>
              <a:xfrm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23" name="椭圆 22"/>
              <p:cNvSpPr/>
              <p:nvPr>
                <p:custDataLst>
                  <p:tags r:id="rId23"/>
                </p:custDataLst>
              </p:nvPr>
            </p:nvSpPr>
            <p:spPr>
              <a:xfrm rot="10800000"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grpSp>
        <p:pic>
          <p:nvPicPr>
            <p:cNvPr id="6" name="图片 5"/>
            <p:cNvPicPr>
              <a:picLocks noChangeAspect="1"/>
            </p:cNvPicPr>
            <p:nvPr>
              <p:custDataLst>
                <p:tags r:id="rId6"/>
              </p:custDataLst>
            </p:nvPr>
          </p:nvPicPr>
          <p:blipFill>
            <a:blip r:embed="rId27"/>
            <a:stretch>
              <a:fillRect/>
            </a:stretch>
          </p:blipFill>
          <p:spPr>
            <a:xfrm>
              <a:off x="7704881" y="4663979"/>
              <a:ext cx="4518072" cy="2113170"/>
            </a:xfrm>
            <a:prstGeom prst="rect">
              <a:avLst/>
            </a:prstGeom>
          </p:spPr>
        </p:pic>
        <p:pic>
          <p:nvPicPr>
            <p:cNvPr id="7" name="图片 6"/>
            <p:cNvPicPr>
              <a:picLocks noChangeAspect="1"/>
            </p:cNvPicPr>
            <p:nvPr>
              <p:custDataLst>
                <p:tags r:id="rId7"/>
              </p:custDataLst>
            </p:nvPr>
          </p:nvPicPr>
          <p:blipFill>
            <a:blip r:embed="rId28"/>
            <a:stretch>
              <a:fillRect/>
            </a:stretch>
          </p:blipFill>
          <p:spPr>
            <a:xfrm>
              <a:off x="-30953" y="4067438"/>
              <a:ext cx="3589399" cy="2722350"/>
            </a:xfrm>
            <a:custGeom>
              <a:avLst/>
              <a:gdLst>
                <a:gd name="connsiteX0" fmla="*/ 0 w 5741080"/>
                <a:gd name="connsiteY0" fmla="*/ 0 h 5833155"/>
                <a:gd name="connsiteX1" fmla="*/ 3254688 w 5741080"/>
                <a:gd name="connsiteY1" fmla="*/ 0 h 5833155"/>
                <a:gd name="connsiteX2" fmla="*/ 3254688 w 5741080"/>
                <a:gd name="connsiteY2" fmla="*/ 1173889 h 5833155"/>
                <a:gd name="connsiteX3" fmla="*/ 5633605 w 5741080"/>
                <a:gd name="connsiteY3" fmla="*/ 1173889 h 5833155"/>
                <a:gd name="connsiteX4" fmla="*/ 5633605 w 5741080"/>
                <a:gd name="connsiteY4" fmla="*/ 0 h 5833155"/>
                <a:gd name="connsiteX5" fmla="*/ 5741080 w 5741080"/>
                <a:gd name="connsiteY5" fmla="*/ 0 h 5833155"/>
                <a:gd name="connsiteX6" fmla="*/ 5741080 w 5741080"/>
                <a:gd name="connsiteY6" fmla="*/ 5833155 h 5833155"/>
                <a:gd name="connsiteX7" fmla="*/ 0 w 5741080"/>
                <a:gd name="connsiteY7" fmla="*/ 5833155 h 583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41080" h="5833155">
                  <a:moveTo>
                    <a:pt x="0" y="0"/>
                  </a:moveTo>
                  <a:lnTo>
                    <a:pt x="3254688" y="0"/>
                  </a:lnTo>
                  <a:lnTo>
                    <a:pt x="3254688" y="1173889"/>
                  </a:lnTo>
                  <a:lnTo>
                    <a:pt x="5633605" y="1173889"/>
                  </a:lnTo>
                  <a:lnTo>
                    <a:pt x="5633605" y="0"/>
                  </a:lnTo>
                  <a:lnTo>
                    <a:pt x="5741080" y="0"/>
                  </a:lnTo>
                  <a:lnTo>
                    <a:pt x="5741080" y="5833155"/>
                  </a:lnTo>
                  <a:lnTo>
                    <a:pt x="0" y="5833155"/>
                  </a:lnTo>
                  <a:close/>
                </a:path>
              </a:pathLst>
            </a:custGeom>
          </p:spPr>
        </p:pic>
        <p:pic>
          <p:nvPicPr>
            <p:cNvPr id="8" name="PA-图片 63"/>
            <p:cNvPicPr>
              <a:picLocks noChangeAspect="1"/>
            </p:cNvPicPr>
            <p:nvPr>
              <p:custDataLst>
                <p:tags r:id="rId8"/>
              </p:custDataLst>
            </p:nvPr>
          </p:nvPicPr>
          <p:blipFill>
            <a:blip r:embed="rId29">
              <a:duotone>
                <a:schemeClr val="accent1">
                  <a:shade val="45000"/>
                  <a:satMod val="135000"/>
                </a:schemeClr>
                <a:prstClr val="white"/>
              </a:duotone>
            </a:blip>
            <a:stretch>
              <a:fillRect/>
            </a:stretch>
          </p:blipFill>
          <p:spPr>
            <a:xfrm>
              <a:off x="5296294" y="1092727"/>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9" name="PA-图片 62"/>
            <p:cNvPicPr>
              <a:picLocks noChangeAspect="1"/>
            </p:cNvPicPr>
            <p:nvPr>
              <p:custDataLst>
                <p:tags r:id="rId9"/>
              </p:custDataLst>
            </p:nvPr>
          </p:nvPicPr>
          <p:blipFill>
            <a:blip r:embed="rId30">
              <a:duotone>
                <a:schemeClr val="accent1">
                  <a:shade val="45000"/>
                  <a:satMod val="135000"/>
                </a:schemeClr>
                <a:prstClr val="white"/>
              </a:duotone>
            </a:blip>
            <a:stretch>
              <a:fillRect/>
            </a:stretch>
          </p:blipFill>
          <p:spPr>
            <a:xfrm>
              <a:off x="891595" y="1390527"/>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0" name="PA-图片 61"/>
            <p:cNvPicPr>
              <a:picLocks noChangeAspect="1"/>
            </p:cNvPicPr>
            <p:nvPr>
              <p:custDataLst>
                <p:tags r:id="rId10"/>
              </p:custDataLst>
            </p:nvPr>
          </p:nvPicPr>
          <p:blipFill>
            <a:blip r:embed="rId31">
              <a:duotone>
                <a:schemeClr val="accent1">
                  <a:shade val="45000"/>
                  <a:satMod val="135000"/>
                </a:schemeClr>
                <a:prstClr val="white"/>
              </a:duotone>
            </a:blip>
            <a:stretch>
              <a:fillRect/>
            </a:stretch>
          </p:blipFill>
          <p:spPr>
            <a:xfrm>
              <a:off x="3702901" y="72798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1" name="PA-图片 60"/>
            <p:cNvPicPr>
              <a:picLocks noChangeAspect="1"/>
            </p:cNvPicPr>
            <p:nvPr>
              <p:custDataLst>
                <p:tags r:id="rId11"/>
              </p:custDataLst>
            </p:nvPr>
          </p:nvPicPr>
          <p:blipFill>
            <a:blip r:embed="rId32">
              <a:duotone>
                <a:schemeClr val="accent1">
                  <a:shade val="45000"/>
                  <a:satMod val="135000"/>
                </a:schemeClr>
                <a:prstClr val="white"/>
              </a:duotone>
            </a:blip>
            <a:stretch>
              <a:fillRect/>
            </a:stretch>
          </p:blipFill>
          <p:spPr>
            <a:xfrm>
              <a:off x="9996493" y="6821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2" name="PA-图片 59"/>
            <p:cNvPicPr>
              <a:picLocks noChangeAspect="1"/>
            </p:cNvPicPr>
            <p:nvPr>
              <p:custDataLst>
                <p:tags r:id="rId12"/>
              </p:custDataLst>
            </p:nvPr>
          </p:nvPicPr>
          <p:blipFill>
            <a:blip r:embed="rId33">
              <a:duotone>
                <a:schemeClr val="accent1">
                  <a:shade val="45000"/>
                  <a:satMod val="135000"/>
                </a:schemeClr>
                <a:prstClr val="white"/>
              </a:duotone>
            </a:blip>
            <a:stretch>
              <a:fillRect/>
            </a:stretch>
          </p:blipFill>
          <p:spPr>
            <a:xfrm>
              <a:off x="6799315" y="755934"/>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3" name="PA-图片 58"/>
            <p:cNvPicPr>
              <a:picLocks noChangeAspect="1"/>
            </p:cNvPicPr>
            <p:nvPr>
              <p:custDataLst>
                <p:tags r:id="rId13"/>
              </p:custDataLst>
            </p:nvPr>
          </p:nvPicPr>
          <p:blipFill>
            <a:blip r:embed="rId34">
              <a:duotone>
                <a:schemeClr val="accent1">
                  <a:shade val="45000"/>
                  <a:satMod val="135000"/>
                </a:schemeClr>
                <a:prstClr val="white"/>
              </a:duotone>
            </a:blip>
            <a:stretch>
              <a:fillRect/>
            </a:stretch>
          </p:blipFill>
          <p:spPr>
            <a:xfrm>
              <a:off x="7930443" y="934948"/>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4" name="PA-图片 57"/>
            <p:cNvPicPr>
              <a:picLocks noChangeAspect="1"/>
            </p:cNvPicPr>
            <p:nvPr>
              <p:custDataLst>
                <p:tags r:id="rId14"/>
              </p:custDataLst>
            </p:nvPr>
          </p:nvPicPr>
          <p:blipFill>
            <a:blip r:embed="rId35">
              <a:duotone>
                <a:schemeClr val="accent1">
                  <a:shade val="45000"/>
                  <a:satMod val="135000"/>
                </a:schemeClr>
                <a:prstClr val="white"/>
              </a:duotone>
            </a:blip>
            <a:stretch>
              <a:fillRect/>
            </a:stretch>
          </p:blipFill>
          <p:spPr>
            <a:xfrm>
              <a:off x="2281188" y="76733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5" name="PA-图片 56"/>
            <p:cNvPicPr>
              <a:picLocks noChangeAspect="1"/>
            </p:cNvPicPr>
            <p:nvPr>
              <p:custDataLst>
                <p:tags r:id="rId15"/>
              </p:custDataLst>
            </p:nvPr>
          </p:nvPicPr>
          <p:blipFill>
            <a:blip r:embed="rId36">
              <a:duotone>
                <a:schemeClr val="accent1">
                  <a:shade val="45000"/>
                  <a:satMod val="135000"/>
                </a:schemeClr>
                <a:prstClr val="white"/>
              </a:duotone>
            </a:blip>
            <a:stretch>
              <a:fillRect/>
            </a:stretch>
          </p:blipFill>
          <p:spPr>
            <a:xfrm>
              <a:off x="3867882" y="1608431"/>
              <a:ext cx="924530" cy="740133"/>
            </a:xfrm>
            <a:custGeom>
              <a:avLst/>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6" name="图片 15"/>
            <p:cNvPicPr>
              <a:picLocks noChangeAspect="1"/>
            </p:cNvPicPr>
            <p:nvPr>
              <p:custDataLst>
                <p:tags r:id="rId16"/>
              </p:custDataLst>
            </p:nvPr>
          </p:nvPicPr>
          <p:blipFill>
            <a:blip r:embed="rId37"/>
            <a:stretch>
              <a:fillRect/>
            </a:stretch>
          </p:blipFill>
          <p:spPr>
            <a:xfrm>
              <a:off x="4032863" y="2348565"/>
              <a:ext cx="594568" cy="100968"/>
            </a:xfrm>
            <a:custGeom>
              <a:avLst/>
              <a:gdLst>
                <a:gd name="connsiteX0" fmla="*/ 0 w 594587"/>
                <a:gd name="connsiteY0" fmla="*/ 0 h 135265"/>
                <a:gd name="connsiteX1" fmla="*/ 594587 w 594587"/>
                <a:gd name="connsiteY1" fmla="*/ 0 h 135265"/>
                <a:gd name="connsiteX2" fmla="*/ 555758 w 594587"/>
                <a:gd name="connsiteY2" fmla="*/ 39044 h 135265"/>
                <a:gd name="connsiteX3" fmla="*/ 297293 w 594587"/>
                <a:gd name="connsiteY3" fmla="*/ 135265 h 135265"/>
                <a:gd name="connsiteX4" fmla="*/ 38828 w 594587"/>
                <a:gd name="connsiteY4" fmla="*/ 39044 h 135265"/>
                <a:gd name="connsiteX5" fmla="*/ 0 w 594587"/>
                <a:gd name="connsiteY5" fmla="*/ 0 h 135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587" h="135265">
                  <a:moveTo>
                    <a:pt x="0" y="0"/>
                  </a:moveTo>
                  <a:lnTo>
                    <a:pt x="594587" y="0"/>
                  </a:lnTo>
                  <a:lnTo>
                    <a:pt x="555758" y="39044"/>
                  </a:lnTo>
                  <a:cubicBezTo>
                    <a:pt x="481978" y="99793"/>
                    <a:pt x="393034" y="135265"/>
                    <a:pt x="297293" y="135265"/>
                  </a:cubicBezTo>
                  <a:cubicBezTo>
                    <a:pt x="201552" y="135265"/>
                    <a:pt x="112608" y="99793"/>
                    <a:pt x="38828" y="39044"/>
                  </a:cubicBezTo>
                  <a:lnTo>
                    <a:pt x="0" y="0"/>
                  </a:lnTo>
                  <a:close/>
                </a:path>
              </a:pathLst>
            </a:custGeom>
          </p:spPr>
        </p:pic>
        <p:pic>
          <p:nvPicPr>
            <p:cNvPr id="17" name="PA-图片 56"/>
            <p:cNvPicPr>
              <a:picLocks noChangeAspect="1"/>
            </p:cNvPicPr>
            <p:nvPr>
              <p:custDataLst>
                <p:tags r:id="rId17"/>
              </p:custDataLst>
            </p:nvPr>
          </p:nvPicPr>
          <p:blipFill>
            <a:blip r:embed="rId38">
              <a:duotone>
                <a:schemeClr val="accent1">
                  <a:shade val="45000"/>
                  <a:satMod val="135000"/>
                </a:schemeClr>
                <a:prstClr val="white"/>
              </a:duotone>
            </a:blip>
            <a:stretch>
              <a:fillRect/>
            </a:stretch>
          </p:blipFill>
          <p:spPr>
            <a:xfrm rot="2538909">
              <a:off x="9473152" y="1726233"/>
              <a:ext cx="659806" cy="528208"/>
            </a:xfrm>
            <a:custGeom>
              <a:avLst/>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8" name="图片 17"/>
            <p:cNvPicPr>
              <a:picLocks noChangeAspect="1"/>
            </p:cNvPicPr>
            <p:nvPr>
              <p:custDataLst>
                <p:tags r:id="rId18"/>
              </p:custDataLst>
            </p:nvPr>
          </p:nvPicPr>
          <p:blipFill>
            <a:blip r:embed="rId39">
              <a:grayscl/>
            </a:blip>
            <a:stretch>
              <a:fillRect/>
            </a:stretch>
          </p:blipFill>
          <p:spPr>
            <a:xfrm>
              <a:off x="4629216" y="3893875"/>
              <a:ext cx="3072825" cy="1247625"/>
            </a:xfrm>
            <a:prstGeom prst="rect">
              <a:avLst/>
            </a:prstGeom>
          </p:spPr>
        </p:pic>
        <p:pic>
          <p:nvPicPr>
            <p:cNvPr id="19" name="图片 18"/>
            <p:cNvPicPr>
              <a:picLocks noChangeAspect="1"/>
            </p:cNvPicPr>
            <p:nvPr>
              <p:custDataLst>
                <p:tags r:id="rId19"/>
              </p:custDataLst>
            </p:nvPr>
          </p:nvPicPr>
          <p:blipFill>
            <a:blip r:embed="rId40"/>
            <a:stretch>
              <a:fillRect/>
            </a:stretch>
          </p:blipFill>
          <p:spPr>
            <a:xfrm>
              <a:off x="5503535" y="3509207"/>
              <a:ext cx="1324182" cy="910066"/>
            </a:xfrm>
            <a:prstGeom prst="rect">
              <a:avLst/>
            </a:prstGeom>
          </p:spPr>
        </p:pic>
        <p:pic>
          <p:nvPicPr>
            <p:cNvPr id="24" name="图片 23"/>
            <p:cNvPicPr>
              <a:picLocks noChangeAspect="1"/>
            </p:cNvPicPr>
            <p:nvPr>
              <p:custDataLst>
                <p:tags r:id="rId20"/>
              </p:custDataLst>
            </p:nvPr>
          </p:nvPicPr>
          <p:blipFill>
            <a:blip r:embed="rId41"/>
            <a:stretch>
              <a:fillRect/>
            </a:stretch>
          </p:blipFill>
          <p:spPr>
            <a:xfrm>
              <a:off x="4046222" y="4464928"/>
              <a:ext cx="3673641" cy="2097382"/>
            </a:xfrm>
            <a:prstGeom prst="rect">
              <a:avLst/>
            </a:prstGeom>
          </p:spPr>
        </p:pic>
        <p:sp>
          <p:nvSpPr>
            <p:cNvPr id="25" name="文本框 24"/>
            <p:cNvSpPr txBox="1"/>
            <p:nvPr>
              <p:custDataLst>
                <p:tags r:id="rId21"/>
              </p:custDataLst>
            </p:nvPr>
          </p:nvSpPr>
          <p:spPr>
            <a:xfrm>
              <a:off x="4070405" y="2453061"/>
              <a:ext cx="4699635" cy="1015663"/>
            </a:xfrm>
            <a:prstGeom prst="rect">
              <a:avLst/>
            </a:prstGeom>
            <a:noFill/>
          </p:spPr>
          <p:txBody>
            <a:bodyPr wrap="square" rtlCol="0">
              <a:spAutoFit/>
            </a:bodyPr>
            <a:lstStyle/>
            <a:p>
              <a:pPr algn="ctr"/>
              <a:r>
                <a:rPr lang="zh-CN" sz="60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粗黑宋简体" panose="02000000000000000000" charset="-122"/>
                  <a:ea typeface="方正粗黑宋简体" panose="02000000000000000000" charset="-122"/>
                  <a:cs typeface="+mn-ea"/>
                  <a:sym typeface="思源宋体 CN" panose="02020400000000000000" pitchFamily="18" charset="-122"/>
                </a:rPr>
                <a:t>谢谢观看！</a:t>
              </a:r>
            </a:p>
          </p:txBody>
        </p:sp>
      </p:grpSp>
    </p:spTree>
  </p:cSld>
  <p:clrMapOvr>
    <a:masterClrMapping/>
  </p:clrMapOvr>
  <p:transition spd="slow">
    <p:push dir="u"/>
    <p:sndAc>
      <p:stSnd>
        <p:snd r:embed="rId25"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out)">
                                      <p:cBhvr>
                                        <p:cTn id="7" dur="1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文本框 1"/>
          <p:cNvSpPr txBox="1"/>
          <p:nvPr>
            <p:custDataLst>
              <p:tags r:id="rId1"/>
            </p:custDataLst>
          </p:nvPr>
        </p:nvSpPr>
        <p:spPr>
          <a:xfrm>
            <a:off x="2381250" y="2144713"/>
            <a:ext cx="7656513" cy="2030095"/>
          </a:xfrm>
          <a:prstGeom prst="rect">
            <a:avLst/>
          </a:prstGeom>
          <a:noFill/>
          <a:ln w="9525">
            <a:noFill/>
          </a:ln>
        </p:spPr>
        <p:txBody>
          <a:bodyPr anchor="t" anchorCtr="0">
            <a:spAutoFit/>
          </a:bodyPr>
          <a:lstStyle/>
          <a:p>
            <a:pPr>
              <a:lnSpc>
                <a:spcPct val="150000"/>
              </a:lnSpc>
            </a:pPr>
            <a:r>
              <a:rPr lang="en-US" altLang="zh-CN" sz="2800" b="1">
                <a:latin typeface="Times New Roman" panose="02020603050405020304" pitchFamily="18" charset="0"/>
                <a:ea typeface="宋体" panose="02010600030101010101" pitchFamily="2" charset="-122"/>
              </a:rPr>
              <a:t>1.</a:t>
            </a:r>
            <a:r>
              <a:rPr lang="zh-CN" altLang="zh-CN" sz="2800" b="1">
                <a:latin typeface="Times New Roman" panose="02020603050405020304" pitchFamily="18" charset="0"/>
                <a:ea typeface="宋体" panose="02010600030101010101" pitchFamily="2" charset="-122"/>
              </a:rPr>
              <a:t>理解平衡状态，知道什么是二力平衡；</a:t>
            </a:r>
          </a:p>
          <a:p>
            <a:pPr>
              <a:lnSpc>
                <a:spcPct val="150000"/>
              </a:lnSpc>
            </a:pPr>
            <a:r>
              <a:rPr lang="en-US" altLang="zh-CN" sz="2800" b="1">
                <a:latin typeface="Times New Roman" panose="02020603050405020304" pitchFamily="18" charset="0"/>
                <a:ea typeface="宋体" panose="02010600030101010101" pitchFamily="2" charset="-122"/>
              </a:rPr>
              <a:t>2.</a:t>
            </a:r>
            <a:r>
              <a:rPr lang="zh-CN" altLang="en-US" sz="2800" b="1">
                <a:latin typeface="Times New Roman" panose="02020603050405020304" pitchFamily="18" charset="0"/>
                <a:ea typeface="宋体" panose="02010600030101010101" pitchFamily="2" charset="-122"/>
              </a:rPr>
              <a:t>会通过实验探究二力平衡的条件；</a:t>
            </a:r>
            <a:r>
              <a:rPr lang="en-US" altLang="zh-CN" sz="2800" b="1">
                <a:latin typeface="Times New Roman" panose="02020603050405020304" pitchFamily="18" charset="0"/>
                <a:ea typeface="宋体" panose="02010600030101010101" pitchFamily="2" charset="-122"/>
              </a:rPr>
              <a:t>(</a:t>
            </a:r>
            <a:r>
              <a:rPr lang="zh-CN" altLang="zh-CN" sz="2800" b="1">
                <a:latin typeface="Times New Roman" panose="02020603050405020304" pitchFamily="18" charset="0"/>
                <a:ea typeface="宋体" panose="02010600030101010101" pitchFamily="2" charset="-122"/>
              </a:rPr>
              <a:t>重点</a:t>
            </a:r>
            <a:r>
              <a:rPr lang="en-US" altLang="zh-CN" sz="2800" b="1">
                <a:latin typeface="Times New Roman" panose="02020603050405020304" pitchFamily="18" charset="0"/>
                <a:ea typeface="宋体" panose="02010600030101010101" pitchFamily="2" charset="-122"/>
              </a:rPr>
              <a:t>)</a:t>
            </a:r>
          </a:p>
          <a:p>
            <a:pPr>
              <a:lnSpc>
                <a:spcPct val="150000"/>
              </a:lnSpc>
            </a:pPr>
            <a:r>
              <a:rPr lang="en-US" altLang="zh-CN" sz="2800" b="1">
                <a:latin typeface="Times New Roman" panose="02020603050405020304" pitchFamily="18" charset="0"/>
                <a:ea typeface="宋体" panose="02010600030101010101" pitchFamily="2" charset="-122"/>
              </a:rPr>
              <a:t>3.</a:t>
            </a:r>
            <a:r>
              <a:rPr lang="zh-CN" altLang="en-US" sz="2800" b="1">
                <a:latin typeface="Times New Roman" panose="02020603050405020304" pitchFamily="18" charset="0"/>
                <a:ea typeface="宋体" panose="02010600030101010101" pitchFamily="2" charset="-122"/>
              </a:rPr>
              <a:t>掌握力与运动的关系。</a:t>
            </a:r>
            <a:r>
              <a:rPr lang="en-US" altLang="zh-CN" sz="2800" b="1">
                <a:latin typeface="Times New Roman" panose="02020603050405020304" pitchFamily="18" charset="0"/>
                <a:ea typeface="宋体" panose="02010600030101010101" pitchFamily="2" charset="-122"/>
              </a:rPr>
              <a:t>(</a:t>
            </a:r>
            <a:r>
              <a:rPr lang="zh-CN" altLang="en-US" sz="2800" b="1">
                <a:latin typeface="Times New Roman" panose="02020603050405020304" pitchFamily="18" charset="0"/>
                <a:ea typeface="宋体" panose="02010600030101010101" pitchFamily="2" charset="-122"/>
              </a:rPr>
              <a:t>难点</a:t>
            </a:r>
            <a:r>
              <a:rPr lang="en-US" altLang="zh-CN" sz="2800" b="1">
                <a:latin typeface="Times New Roman" panose="02020603050405020304" pitchFamily="18" charset="0"/>
                <a:ea typeface="宋体" panose="02010600030101010101" pitchFamily="2" charset="-122"/>
              </a:rPr>
              <a:t>)</a:t>
            </a:r>
          </a:p>
        </p:txBody>
      </p:sp>
      <p:sp>
        <p:nvSpPr>
          <p:cNvPr id="32770" name="文本框 2"/>
          <p:cNvSpPr txBox="1"/>
          <p:nvPr>
            <p:custDataLst>
              <p:tags r:id="rId2"/>
            </p:custDataLst>
          </p:nvPr>
        </p:nvSpPr>
        <p:spPr>
          <a:xfrm>
            <a:off x="5146675" y="1352550"/>
            <a:ext cx="1903413" cy="553085"/>
          </a:xfrm>
          <a:prstGeom prst="rect">
            <a:avLst/>
          </a:prstGeom>
          <a:noFill/>
          <a:ln w="9525">
            <a:noFill/>
          </a:ln>
        </p:spPr>
        <p:txBody>
          <a:bodyPr anchor="t" anchorCtr="0">
            <a:spAutoFit/>
          </a:bodyPr>
          <a:lstStyle/>
          <a:p>
            <a:r>
              <a:rPr lang="zh-CN" altLang="en-US" sz="3000">
                <a:latin typeface="黑体" panose="02010609060101010101" pitchFamily="49" charset="-122"/>
                <a:ea typeface="黑体" panose="02010609060101010101" pitchFamily="49" charset="-122"/>
              </a:rPr>
              <a:t>学习目标</a:t>
            </a:r>
          </a:p>
        </p:txBody>
      </p:sp>
      <p:sp>
        <p:nvSpPr>
          <p:cNvPr id="32771" name="文本框 4103"/>
          <p:cNvSpPr txBox="1"/>
          <p:nvPr>
            <p:custDataLst>
              <p:tags r:id="rId3"/>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导入新课</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custDataLst>
              <p:tags r:id="rId1"/>
            </p:custDataLst>
          </p:nvPr>
        </p:nvPicPr>
        <p:blipFill>
          <a:blip r:embed="rId23"/>
          <a:stretch>
            <a:fillRect/>
          </a:stretch>
        </p:blipFill>
        <p:spPr>
          <a:xfrm>
            <a:off x="6753225" y="3925888"/>
            <a:ext cx="3311525" cy="1973262"/>
          </a:xfrm>
          <a:prstGeom prst="rect">
            <a:avLst/>
          </a:prstGeom>
          <a:noFill/>
          <a:ln w="9525">
            <a:noFill/>
          </a:ln>
        </p:spPr>
      </p:pic>
      <p:sp>
        <p:nvSpPr>
          <p:cNvPr id="19458" name="Text Box 6"/>
          <p:cNvSpPr txBox="1"/>
          <p:nvPr>
            <p:custDataLst>
              <p:tags r:id="rId2"/>
            </p:custDataLst>
          </p:nvPr>
        </p:nvSpPr>
        <p:spPr>
          <a:xfrm>
            <a:off x="1847850" y="1500188"/>
            <a:ext cx="8605838" cy="1291590"/>
          </a:xfrm>
          <a:prstGeom prst="rect">
            <a:avLst/>
          </a:prstGeom>
          <a:noFill/>
          <a:ln w="9525">
            <a:noFill/>
          </a:ln>
        </p:spPr>
        <p:txBody>
          <a:bodyPr anchor="t" anchorCtr="0">
            <a:spAutoFit/>
          </a:bodyPr>
          <a:lstStyle/>
          <a:p>
            <a:pPr>
              <a:lnSpc>
                <a:spcPct val="150000"/>
              </a:lnSpc>
            </a:pPr>
            <a:r>
              <a:rPr lang="en-US" altLang="zh-CN" sz="2600">
                <a:latin typeface="黑体" panose="02010609060101010101" pitchFamily="49" charset="-122"/>
                <a:ea typeface="黑体" panose="02010609060101010101" pitchFamily="49" charset="-122"/>
              </a:rPr>
              <a:t>1.</a:t>
            </a:r>
            <a:r>
              <a:rPr lang="zh-CN" altLang="en-US" sz="2600">
                <a:latin typeface="黑体" panose="02010609060101010101" pitchFamily="49" charset="-122"/>
                <a:ea typeface="黑体" panose="02010609060101010101" pitchFamily="49" charset="-122"/>
              </a:rPr>
              <a:t>物体在受到几个力的作用时，如果</a:t>
            </a:r>
            <a:r>
              <a:rPr lang="zh-CN" altLang="en-US" sz="2600">
                <a:solidFill>
                  <a:srgbClr val="FF0000"/>
                </a:solidFill>
                <a:latin typeface="黑体" panose="02010609060101010101" pitchFamily="49" charset="-122"/>
                <a:ea typeface="黑体" panose="02010609060101010101" pitchFamily="49" charset="-122"/>
              </a:rPr>
              <a:t>保持静止</a:t>
            </a:r>
            <a:r>
              <a:rPr lang="zh-CN" altLang="en-US" sz="2600">
                <a:latin typeface="黑体" panose="02010609060101010101" pitchFamily="49" charset="-122"/>
                <a:ea typeface="黑体" panose="02010609060101010101" pitchFamily="49" charset="-122"/>
              </a:rPr>
              <a:t>或</a:t>
            </a:r>
            <a:r>
              <a:rPr lang="zh-CN" altLang="en-US" sz="2600">
                <a:solidFill>
                  <a:srgbClr val="FF0000"/>
                </a:solidFill>
                <a:latin typeface="黑体" panose="02010609060101010101" pitchFamily="49" charset="-122"/>
                <a:ea typeface="黑体" panose="02010609060101010101" pitchFamily="49" charset="-122"/>
              </a:rPr>
              <a:t>匀速直线运动状态</a:t>
            </a:r>
            <a:r>
              <a:rPr lang="zh-CN" altLang="en-US" sz="2600">
                <a:latin typeface="黑体" panose="02010609060101010101" pitchFamily="49" charset="-122"/>
                <a:ea typeface="黑体" panose="02010609060101010101" pitchFamily="49" charset="-122"/>
              </a:rPr>
              <a:t>，我们就说这几个力</a:t>
            </a:r>
            <a:r>
              <a:rPr lang="zh-CN" altLang="en-US" sz="2600">
                <a:solidFill>
                  <a:srgbClr val="FF0000"/>
                </a:solidFill>
                <a:latin typeface="黑体" panose="02010609060101010101" pitchFamily="49" charset="-122"/>
                <a:ea typeface="黑体" panose="02010609060101010101" pitchFamily="49" charset="-122"/>
              </a:rPr>
              <a:t>平衡</a:t>
            </a:r>
            <a:r>
              <a:rPr lang="zh-CN" altLang="en-US" sz="2600">
                <a:latin typeface="黑体" panose="02010609060101010101" pitchFamily="49" charset="-122"/>
                <a:ea typeface="黑体" panose="02010609060101010101" pitchFamily="49" charset="-122"/>
              </a:rPr>
              <a:t>。 </a:t>
            </a:r>
          </a:p>
        </p:txBody>
      </p:sp>
      <p:grpSp>
        <p:nvGrpSpPr>
          <p:cNvPr id="2" name="组合 13"/>
          <p:cNvGrpSpPr/>
          <p:nvPr>
            <p:custDataLst>
              <p:tags r:id="rId3"/>
            </p:custDataLst>
          </p:nvPr>
        </p:nvGrpSpPr>
        <p:grpSpPr>
          <a:xfrm>
            <a:off x="3402013" y="2078038"/>
            <a:ext cx="1886576" cy="1512561"/>
            <a:chOff x="2743806" y="2019023"/>
            <a:chExt cx="1885494" cy="1656759"/>
          </a:xfrm>
        </p:grpSpPr>
        <p:sp>
          <p:nvSpPr>
            <p:cNvPr id="5" name="圆角矩形 4"/>
            <p:cNvSpPr/>
            <p:nvPr>
              <p:custDataLst>
                <p:tags r:id="rId19"/>
              </p:custDataLst>
            </p:nvPr>
          </p:nvSpPr>
          <p:spPr>
            <a:xfrm>
              <a:off x="2743806" y="3079717"/>
              <a:ext cx="1885494" cy="596065"/>
            </a:xfrm>
            <a:prstGeom prst="roundRect">
              <a:avLst/>
            </a:prstGeom>
            <a:solidFill>
              <a:srgbClr val="C0504D"/>
            </a:solidFill>
            <a:ln w="9525" cap="flat" cmpd="sng" algn="ctr">
              <a:noFill/>
              <a:prstDash val="solid"/>
            </a:ln>
            <a:effectLst/>
          </p:spPr>
          <p:txBody>
            <a:bodyPr wrap="none">
              <a:sp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ysClr val="windowText" lastClr="000000"/>
                  </a:solidFill>
                  <a:latin typeface="Calibri" panose="020F050202020403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2pPr>
              <a:lvl3pPr marL="914400" lvl="2"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3pPr>
              <a:lvl4pPr marL="1371600" lvl="3"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4pPr>
              <a:lvl5pPr marL="1828800" lvl="4"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600" b="0" i="0" u="none" strike="noStrike" kern="1200" cap="none" spc="0" normalizeH="0" baseline="0" noProof="1">
                  <a:ln>
                    <a:noFill/>
                  </a:ln>
                  <a:solidFill>
                    <a:schemeClr val="accent5"/>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只受两个力</a:t>
              </a:r>
            </a:p>
          </p:txBody>
        </p:sp>
        <p:cxnSp>
          <p:nvCxnSpPr>
            <p:cNvPr id="33797" name="直接连接符 6"/>
            <p:cNvCxnSpPr/>
            <p:nvPr>
              <p:custDataLst>
                <p:tags r:id="rId20"/>
              </p:custDataLst>
            </p:nvPr>
          </p:nvCxnSpPr>
          <p:spPr>
            <a:xfrm>
              <a:off x="3223567" y="2019023"/>
              <a:ext cx="1071570" cy="1588"/>
            </a:xfrm>
            <a:prstGeom prst="line">
              <a:avLst/>
            </a:prstGeom>
            <a:ln w="38100" cap="flat" cmpd="sng">
              <a:solidFill>
                <a:srgbClr val="C0504D"/>
              </a:solidFill>
              <a:prstDash val="solid"/>
              <a:round/>
              <a:headEnd type="none" w="med" len="med"/>
              <a:tailEnd type="none" w="med" len="med"/>
            </a:ln>
          </p:spPr>
        </p:cxnSp>
        <p:sp>
          <p:nvSpPr>
            <p:cNvPr id="8" name="下箭头 7"/>
            <p:cNvSpPr/>
            <p:nvPr>
              <p:custDataLst>
                <p:tags r:id="rId21"/>
              </p:custDataLst>
            </p:nvPr>
          </p:nvSpPr>
          <p:spPr>
            <a:xfrm>
              <a:off x="3572006" y="2071188"/>
              <a:ext cx="285586" cy="973752"/>
            </a:xfrm>
            <a:prstGeom prst="downArrow">
              <a:avLst/>
            </a:prstGeom>
            <a:solidFill>
              <a:schemeClr val="accent5"/>
            </a:solidFill>
            <a:ln w="381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ysClr val="window" lastClr="FFFFFF"/>
                </a:solidFill>
                <a:effectLst/>
                <a:uLnTx/>
                <a:uFillTx/>
                <a:latin typeface="仿宋" panose="02010609060101010101" pitchFamily="49" charset="-122"/>
                <a:ea typeface="仿宋" panose="02010609060101010101" pitchFamily="49" charset="-122"/>
                <a:cs typeface="+mn-ea"/>
              </a:endParaRPr>
            </a:p>
          </p:txBody>
        </p:sp>
      </p:grpSp>
      <p:grpSp>
        <p:nvGrpSpPr>
          <p:cNvPr id="3" name="组合 14"/>
          <p:cNvGrpSpPr/>
          <p:nvPr>
            <p:custDataLst>
              <p:tags r:id="rId4"/>
            </p:custDataLst>
          </p:nvPr>
        </p:nvGrpSpPr>
        <p:grpSpPr>
          <a:xfrm>
            <a:off x="5167313" y="2697163"/>
            <a:ext cx="1928812" cy="1544310"/>
            <a:chOff x="6520194" y="2472155"/>
            <a:chExt cx="1928826" cy="1267855"/>
          </a:xfrm>
        </p:grpSpPr>
        <p:sp>
          <p:nvSpPr>
            <p:cNvPr id="4" name="圆角矩形 3"/>
            <p:cNvSpPr/>
            <p:nvPr>
              <p:custDataLst>
                <p:tags r:id="rId16"/>
              </p:custDataLst>
            </p:nvPr>
          </p:nvSpPr>
          <p:spPr>
            <a:xfrm>
              <a:off x="6812296" y="3293242"/>
              <a:ext cx="1556387" cy="446768"/>
            </a:xfrm>
            <a:prstGeom prst="roundRect">
              <a:avLst/>
            </a:prstGeom>
            <a:solidFill>
              <a:srgbClr val="00B0F0"/>
            </a:solidFill>
            <a:ln w="9525" cap="flat" cmpd="sng" algn="ctr">
              <a:noFill/>
              <a:prstDash val="solid"/>
            </a:ln>
            <a:effectLst/>
          </p:spPr>
          <p:txBody>
            <a:bodyPr wrap="none">
              <a:spAutoFit/>
            </a:bodyPr>
            <a:lstStyle>
              <a:lvl1pPr marL="0" lvl="0" indent="0" algn="l" defTabSz="914400" rtl="0" eaLnBrk="1" fontAlgn="base" latinLnBrk="0" hangingPunct="1">
                <a:lnSpc>
                  <a:spcPct val="100000"/>
                </a:lnSpc>
                <a:spcBef>
                  <a:spcPct val="0"/>
                </a:spcBef>
                <a:spcAft>
                  <a:spcPct val="0"/>
                </a:spcAft>
                <a:buNone/>
                <a:defRPr sz="1800" b="0" i="0" u="none" kern="1200" baseline="0">
                  <a:solidFill>
                    <a:sysClr val="windowText" lastClr="000000"/>
                  </a:solidFill>
                  <a:latin typeface="Calibri" panose="020F050202020403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2pPr>
              <a:lvl3pPr marL="914400" lvl="2"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3pPr>
              <a:lvl4pPr marL="1371600" lvl="3"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4pPr>
              <a:lvl5pPr marL="1828800" lvl="4" indent="0" algn="l" defTabSz="914400" rtl="0" eaLnBrk="1" fontAlgn="base" latinLnBrk="0" hangingPunct="1">
                <a:lnSpc>
                  <a:spcPct val="100000"/>
                </a:lnSpc>
                <a:spcBef>
                  <a:spcPct val="0"/>
                </a:spcBef>
                <a:spcAft>
                  <a:spcPct val="0"/>
                </a:spcAft>
                <a:buNone/>
                <a:defRPr b="0" i="0" u="none" kern="1200" baseline="0">
                  <a:solidFill>
                    <a:sysClr val="windowText" lastClr="000000"/>
                  </a:solidFill>
                  <a:latin typeface="Arial" panose="020B0604020202020204" pitchFamily="34" charset="0"/>
                  <a:ea typeface="宋体" panose="02010600030101010101" pitchFamily="2" charset="-122"/>
                  <a:cs typeface="+mn-ea"/>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600" b="0" i="0" u="none" strike="noStrike" kern="1200" cap="none" spc="0" normalizeH="0" baseline="0" noProof="1">
                  <a:ln>
                    <a:noFill/>
                  </a:ln>
                  <a:solidFill>
                    <a:schemeClr val="accent5"/>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二力平衡</a:t>
              </a:r>
            </a:p>
          </p:txBody>
        </p:sp>
        <p:cxnSp>
          <p:nvCxnSpPr>
            <p:cNvPr id="33801" name="直接连接符 9"/>
            <p:cNvCxnSpPr/>
            <p:nvPr>
              <p:custDataLst>
                <p:tags r:id="rId17"/>
              </p:custDataLst>
            </p:nvPr>
          </p:nvCxnSpPr>
          <p:spPr>
            <a:xfrm>
              <a:off x="6520194" y="2472155"/>
              <a:ext cx="1928826" cy="1588"/>
            </a:xfrm>
            <a:prstGeom prst="line">
              <a:avLst/>
            </a:prstGeom>
            <a:ln w="38100" cap="flat" cmpd="sng">
              <a:solidFill>
                <a:srgbClr val="00B0F0"/>
              </a:solidFill>
              <a:prstDash val="solid"/>
              <a:round/>
              <a:headEnd type="none" w="med" len="med"/>
              <a:tailEnd type="none" w="med" len="med"/>
            </a:ln>
          </p:spPr>
        </p:cxnSp>
        <p:sp>
          <p:nvSpPr>
            <p:cNvPr id="11" name="下箭头 10"/>
            <p:cNvSpPr/>
            <p:nvPr>
              <p:custDataLst>
                <p:tags r:id="rId18"/>
              </p:custDataLst>
            </p:nvPr>
          </p:nvSpPr>
          <p:spPr>
            <a:xfrm>
              <a:off x="7421901" y="2529501"/>
              <a:ext cx="285752" cy="714216"/>
            </a:xfrm>
            <a:prstGeom prst="downArrow">
              <a:avLst/>
            </a:prstGeom>
            <a:solidFill>
              <a:schemeClr val="accent5"/>
            </a:solidFill>
            <a:ln w="38100" cap="flat" cmpd="sng" algn="ctr">
              <a:solidFill>
                <a:srgbClr val="4F81BD">
                  <a:shade val="50000"/>
                </a:srgbClr>
              </a:solidFill>
              <a:prstDash val="solid"/>
            </a:ln>
            <a:effectLst/>
          </p:spPr>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ysClr val="window" lastClr="FFFFFF"/>
                </a:solidFill>
                <a:effectLst/>
                <a:uLnTx/>
                <a:uFillTx/>
                <a:latin typeface="仿宋" panose="02010609060101010101" pitchFamily="49" charset="-122"/>
                <a:ea typeface="仿宋" panose="02010609060101010101" pitchFamily="49" charset="-122"/>
                <a:cs typeface="+mn-ea"/>
              </a:endParaRPr>
            </a:p>
          </p:txBody>
        </p:sp>
      </p:grpSp>
      <p:grpSp>
        <p:nvGrpSpPr>
          <p:cNvPr id="33803" name="组合 6147"/>
          <p:cNvGrpSpPr/>
          <p:nvPr>
            <p:custDataLst>
              <p:tags r:id="rId5"/>
            </p:custDataLst>
          </p:nvPr>
        </p:nvGrpSpPr>
        <p:grpSpPr>
          <a:xfrm>
            <a:off x="119380" y="586423"/>
            <a:ext cx="2231782" cy="808990"/>
            <a:chOff x="0" y="0"/>
            <a:chExt cx="3516" cy="1274"/>
          </a:xfrm>
        </p:grpSpPr>
        <p:sp>
          <p:nvSpPr>
            <p:cNvPr id="33804" name="矩形 7"/>
            <p:cNvSpPr/>
            <p:nvPr>
              <p:custDataLst>
                <p:tags r:id="rId11"/>
              </p:custDataLst>
            </p:nvPr>
          </p:nvSpPr>
          <p:spPr>
            <a:xfrm>
              <a:off x="882" y="0"/>
              <a:ext cx="2634" cy="1200"/>
            </a:xfrm>
            <a:custGeom>
              <a:avLst/>
              <a:gdLst/>
              <a:ahLst/>
              <a:cxnLst>
                <a:cxn ang="0">
                  <a:pos x="0" y="1872208"/>
                </a:cxn>
                <a:cxn ang="0">
                  <a:pos x="2520280" y="1872208"/>
                </a:cxn>
                <a:cxn ang="0">
                  <a:pos x="0" y="1872208"/>
                </a:cxn>
                <a:cxn ang="0">
                  <a:pos x="0" y="0"/>
                </a:cxn>
                <a:cxn ang="0">
                  <a:pos x="916" y="0"/>
                </a:cxn>
                <a:cxn ang="0">
                  <a:pos x="0" y="0"/>
                </a:cxn>
              </a:cxnLst>
              <a:rect l="0" t="0" r="0" b="0"/>
              <a:pathLst>
                <a:path w="2520280" h="1872208">
                  <a:moveTo>
                    <a:pt x="0" y="1872208"/>
                  </a:moveTo>
                  <a:lnTo>
                    <a:pt x="2520280" y="1872208"/>
                  </a:lnTo>
                  <a:lnTo>
                    <a:pt x="0" y="1872208"/>
                  </a:lnTo>
                  <a:close/>
                  <a:moveTo>
                    <a:pt x="0" y="0"/>
                  </a:moveTo>
                  <a:lnTo>
                    <a:pt x="916" y="0"/>
                  </a:lnTo>
                  <a:lnTo>
                    <a:pt x="0" y="0"/>
                  </a:lnTo>
                  <a:close/>
                </a:path>
              </a:pathLst>
            </a:custGeom>
            <a:noFill/>
            <a:ln w="12700" cap="sq" cmpd="sng">
              <a:solidFill>
                <a:srgbClr val="DDDDDD"/>
              </a:solidFill>
              <a:prstDash val="solid"/>
              <a:miter/>
              <a:headEnd type="none" w="med" len="med"/>
              <a:tailEnd type="none" w="med" len="med"/>
            </a:ln>
          </p:spPr>
          <p:txBody>
            <a:bodyPr/>
            <a:lstStyle/>
            <a:p>
              <a:endParaRPr lang="zh-CN" altLang="en-US"/>
            </a:p>
          </p:txBody>
        </p:sp>
        <p:sp>
          <p:nvSpPr>
            <p:cNvPr id="33805" name="任意多边形 16"/>
            <p:cNvSpPr/>
            <p:nvPr>
              <p:custDataLst>
                <p:tags r:id="rId12"/>
              </p:custDataLst>
            </p:nvPr>
          </p:nvSpPr>
          <p:spPr>
            <a:xfrm>
              <a:off x="0" y="454"/>
              <a:ext cx="826" cy="760"/>
            </a:xfrm>
            <a:custGeom>
              <a:avLst/>
              <a:gdLst/>
              <a:ahLst/>
              <a:cxnLst>
                <a:cxn ang="0">
                  <a:pos x="0" y="0"/>
                </a:cxn>
                <a:cxn ang="0">
                  <a:pos x="459827" y="0"/>
                </a:cxn>
                <a:cxn ang="0">
                  <a:pos x="459827" y="236483"/>
                </a:cxn>
                <a:cxn ang="0">
                  <a:pos x="696310" y="236483"/>
                </a:cxn>
                <a:cxn ang="0">
                  <a:pos x="696310" y="696310"/>
                </a:cxn>
                <a:cxn ang="0">
                  <a:pos x="0" y="696310"/>
                </a:cxn>
                <a:cxn ang="0">
                  <a:pos x="0" y="0"/>
                </a:cxn>
              </a:cxnLst>
              <a:rect l="0" t="0" r="0" b="0"/>
              <a:pathLst>
                <a:path w="696310" h="696310">
                  <a:moveTo>
                    <a:pt x="0" y="0"/>
                  </a:moveTo>
                  <a:lnTo>
                    <a:pt x="459827" y="0"/>
                  </a:lnTo>
                  <a:lnTo>
                    <a:pt x="459827" y="236483"/>
                  </a:lnTo>
                  <a:lnTo>
                    <a:pt x="696310" y="236483"/>
                  </a:lnTo>
                  <a:lnTo>
                    <a:pt x="696310" y="696310"/>
                  </a:lnTo>
                  <a:lnTo>
                    <a:pt x="0" y="696310"/>
                  </a:lnTo>
                  <a:lnTo>
                    <a:pt x="0" y="0"/>
                  </a:lnTo>
                  <a:close/>
                </a:path>
              </a:pathLst>
            </a:custGeom>
            <a:solidFill>
              <a:srgbClr val="008080"/>
            </a:solidFill>
            <a:ln w="9525">
              <a:noFill/>
            </a:ln>
          </p:spPr>
          <p:txBody>
            <a:bodyPr/>
            <a:lstStyle/>
            <a:p>
              <a:endParaRPr lang="zh-CN" altLang="en-US"/>
            </a:p>
          </p:txBody>
        </p:sp>
        <p:sp>
          <p:nvSpPr>
            <p:cNvPr id="33806" name="矩形 17"/>
            <p:cNvSpPr/>
            <p:nvPr>
              <p:custDataLst>
                <p:tags r:id="rId13"/>
              </p:custDataLst>
            </p:nvPr>
          </p:nvSpPr>
          <p:spPr>
            <a:xfrm>
              <a:off x="570" y="374"/>
              <a:ext cx="258" cy="265"/>
            </a:xfrm>
            <a:prstGeom prst="rect">
              <a:avLst/>
            </a:prstGeom>
            <a:solidFill>
              <a:srgbClr val="008080">
                <a:alpha val="50980"/>
              </a:srgbClr>
            </a:solidFill>
            <a:ln w="9525">
              <a:noFill/>
            </a:ln>
          </p:spPr>
          <p:txBody>
            <a:bodyPr lIns="0" tIns="215900" rIns="179705" bIns="0" anchor="ctr" anchorCtr="0"/>
            <a:lstStyle/>
            <a:p>
              <a:pPr algn="ctr"/>
              <a:endParaRPr lang="zh-CN" altLang="en-US" sz="400">
                <a:solidFill>
                  <a:srgbClr val="FFFFFF"/>
                </a:solidFill>
                <a:latin typeface="Arial" panose="020B0604020202020204" pitchFamily="34" charset="0"/>
                <a:ea typeface="宋体" panose="02010600030101010101" pitchFamily="2" charset="-122"/>
              </a:endParaRPr>
            </a:p>
          </p:txBody>
        </p:sp>
        <p:sp>
          <p:nvSpPr>
            <p:cNvPr id="33807" name="文本框 6151"/>
            <p:cNvSpPr txBox="1"/>
            <p:nvPr>
              <p:custDataLst>
                <p:tags r:id="rId14"/>
              </p:custDataLst>
            </p:nvPr>
          </p:nvSpPr>
          <p:spPr>
            <a:xfrm>
              <a:off x="878" y="432"/>
              <a:ext cx="2529" cy="822"/>
            </a:xfrm>
            <a:prstGeom prst="rect">
              <a:avLst/>
            </a:prstGeom>
            <a:noFill/>
            <a:ln w="9525">
              <a:noFill/>
            </a:ln>
          </p:spPr>
          <p:txBody>
            <a:bodyPr wrap="none" anchor="t" anchorCtr="0">
              <a:spAutoFit/>
            </a:bodyPr>
            <a:lstStyle/>
            <a:p>
              <a:r>
                <a:rPr lang="zh-CN" altLang="zh-CN" sz="2800" b="1">
                  <a:solidFill>
                    <a:srgbClr val="006666"/>
                  </a:solidFill>
                  <a:latin typeface="微软雅黑" panose="020B0503020204020204" pitchFamily="34" charset="-122"/>
                  <a:ea typeface="微软雅黑" panose="020B0503020204020204" pitchFamily="34" charset="-122"/>
                  <a:sym typeface="宋体" panose="02010600030101010101" pitchFamily="2" charset="-122"/>
                </a:rPr>
                <a:t>二力平衡</a:t>
              </a:r>
            </a:p>
          </p:txBody>
        </p:sp>
        <p:sp>
          <p:nvSpPr>
            <p:cNvPr id="33808" name="文本框 6152"/>
            <p:cNvSpPr txBox="1"/>
            <p:nvPr>
              <p:custDataLst>
                <p:tags r:id="rId15"/>
              </p:custDataLst>
            </p:nvPr>
          </p:nvSpPr>
          <p:spPr>
            <a:xfrm>
              <a:off x="0" y="452"/>
              <a:ext cx="873" cy="822"/>
            </a:xfrm>
            <a:prstGeom prst="rect">
              <a:avLst/>
            </a:prstGeom>
            <a:noFill/>
            <a:ln w="9525">
              <a:noFill/>
            </a:ln>
          </p:spPr>
          <p:txBody>
            <a:bodyPr anchor="t" anchorCtr="0">
              <a:spAutoFit/>
            </a:bodyPr>
            <a:lstStyle/>
            <a:p>
              <a:r>
                <a:rPr lang="zh-CN" altLang="en-US" sz="2800">
                  <a:solidFill>
                    <a:schemeClr val="accent1"/>
                  </a:solidFill>
                  <a:latin typeface="微软雅黑" panose="020B0503020204020204" pitchFamily="34" charset="-122"/>
                  <a:ea typeface="微软雅黑" panose="020B0503020204020204" pitchFamily="34" charset="-122"/>
                </a:rPr>
                <a:t>一</a:t>
              </a:r>
            </a:p>
          </p:txBody>
        </p:sp>
      </p:grpSp>
      <p:sp>
        <p:nvSpPr>
          <p:cNvPr id="23572" name="AutoShape 14"/>
          <p:cNvSpPr/>
          <p:nvPr>
            <p:custDataLst>
              <p:tags r:id="rId6"/>
            </p:custDataLst>
          </p:nvPr>
        </p:nvSpPr>
        <p:spPr>
          <a:xfrm>
            <a:off x="3922713" y="4518025"/>
            <a:ext cx="307975" cy="1285875"/>
          </a:xfrm>
          <a:prstGeom prst="leftBrace">
            <a:avLst>
              <a:gd name="adj1" fmla="val 70032"/>
              <a:gd name="adj2" fmla="val 50000"/>
            </a:avLst>
          </a:prstGeom>
          <a:noFill/>
          <a:ln w="19050" cap="flat" cmpd="sng">
            <a:solidFill>
              <a:srgbClr val="0D0D0D"/>
            </a:solidFill>
            <a:prstDash val="solid"/>
            <a:miter/>
            <a:headEnd type="none" w="med" len="med"/>
            <a:tailEnd type="none" w="med" len="med"/>
          </a:ln>
        </p:spPr>
        <p:txBody>
          <a:bodyPr wrap="none" anchor="ctr" anchorCtr="0"/>
          <a:lstStyle/>
          <a:p>
            <a:endParaRPr lang="zh-CN" altLang="en-US" sz="2400">
              <a:latin typeface="黑体" panose="02010609060101010101" pitchFamily="49" charset="-122"/>
              <a:ea typeface="黑体" panose="02010609060101010101" pitchFamily="49" charset="-122"/>
            </a:endParaRPr>
          </a:p>
        </p:txBody>
      </p:sp>
      <p:sp>
        <p:nvSpPr>
          <p:cNvPr id="6" name="文本框 5"/>
          <p:cNvSpPr txBox="1"/>
          <p:nvPr>
            <p:custDataLst>
              <p:tags r:id="rId7"/>
            </p:custDataLst>
          </p:nvPr>
        </p:nvSpPr>
        <p:spPr>
          <a:xfrm>
            <a:off x="1971675" y="4916488"/>
            <a:ext cx="1833880" cy="491490"/>
          </a:xfrm>
          <a:prstGeom prst="rect">
            <a:avLst/>
          </a:prstGeom>
          <a:noFill/>
          <a:ln w="9525">
            <a:noFill/>
          </a:ln>
        </p:spPr>
        <p:txBody>
          <a:bodyPr wrap="none" anchor="t" anchorCtr="0">
            <a:spAutoFit/>
          </a:bodyPr>
          <a:lstStyle/>
          <a:p>
            <a:r>
              <a:rPr lang="en-US" altLang="zh-CN" sz="2600">
                <a:solidFill>
                  <a:srgbClr val="FF0000"/>
                </a:solidFill>
                <a:latin typeface="黑体" panose="02010609060101010101" pitchFamily="49" charset="-122"/>
                <a:ea typeface="黑体" panose="02010609060101010101" pitchFamily="49" charset="-122"/>
              </a:rPr>
              <a:t>2.</a:t>
            </a:r>
            <a:r>
              <a:rPr lang="zh-CN" altLang="en-US" sz="2600">
                <a:solidFill>
                  <a:srgbClr val="FF0000"/>
                </a:solidFill>
                <a:latin typeface="黑体" panose="02010609060101010101" pitchFamily="49" charset="-122"/>
                <a:ea typeface="黑体" panose="02010609060101010101" pitchFamily="49" charset="-122"/>
              </a:rPr>
              <a:t>平衡状态</a:t>
            </a:r>
            <a:endParaRPr lang="zh-CN" altLang="en-US" sz="2600">
              <a:latin typeface="Arial" panose="020B0604020202020204" pitchFamily="34" charset="0"/>
              <a:ea typeface="宋体" panose="02010600030101010101" pitchFamily="2" charset="-122"/>
            </a:endParaRPr>
          </a:p>
        </p:txBody>
      </p:sp>
      <p:sp>
        <p:nvSpPr>
          <p:cNvPr id="16" name="文本框 15"/>
          <p:cNvSpPr txBox="1"/>
          <p:nvPr>
            <p:custDataLst>
              <p:tags r:id="rId8"/>
            </p:custDataLst>
          </p:nvPr>
        </p:nvSpPr>
        <p:spPr>
          <a:xfrm>
            <a:off x="4271963" y="5554663"/>
            <a:ext cx="2824480" cy="491490"/>
          </a:xfrm>
          <a:prstGeom prst="rect">
            <a:avLst/>
          </a:prstGeom>
          <a:noFill/>
          <a:ln w="9525">
            <a:noFill/>
          </a:ln>
        </p:spPr>
        <p:txBody>
          <a:bodyPr wrap="none" anchor="t" anchorCtr="0">
            <a:spAutoFit/>
          </a:bodyPr>
          <a:lstStyle/>
          <a:p>
            <a:r>
              <a:rPr lang="zh-CN" altLang="en-US" sz="2600">
                <a:latin typeface="黑体" panose="02010609060101010101" pitchFamily="49" charset="-122"/>
                <a:ea typeface="黑体" panose="02010609060101010101" pitchFamily="49" charset="-122"/>
              </a:rPr>
              <a:t>匀速直线运动状态</a:t>
            </a:r>
          </a:p>
        </p:txBody>
      </p:sp>
      <p:sp>
        <p:nvSpPr>
          <p:cNvPr id="17" name="文本框 16"/>
          <p:cNvSpPr txBox="1"/>
          <p:nvPr>
            <p:custDataLst>
              <p:tags r:id="rId9"/>
            </p:custDataLst>
          </p:nvPr>
        </p:nvSpPr>
        <p:spPr>
          <a:xfrm>
            <a:off x="4271963" y="4325938"/>
            <a:ext cx="1503680" cy="491490"/>
          </a:xfrm>
          <a:prstGeom prst="rect">
            <a:avLst/>
          </a:prstGeom>
          <a:noFill/>
          <a:ln w="9525">
            <a:noFill/>
          </a:ln>
        </p:spPr>
        <p:txBody>
          <a:bodyPr wrap="none" anchor="t" anchorCtr="0">
            <a:spAutoFit/>
          </a:bodyPr>
          <a:lstStyle/>
          <a:p>
            <a:r>
              <a:rPr lang="zh-CN" altLang="en-US" sz="2600">
                <a:latin typeface="黑体" panose="02010609060101010101" pitchFamily="49" charset="-122"/>
                <a:ea typeface="黑体" panose="02010609060101010101" pitchFamily="49" charset="-122"/>
              </a:rPr>
              <a:t>静止状态</a:t>
            </a:r>
          </a:p>
        </p:txBody>
      </p:sp>
      <p:sp>
        <p:nvSpPr>
          <p:cNvPr id="33813" name="文本框 4103"/>
          <p:cNvSpPr txBox="1"/>
          <p:nvPr>
            <p:custDataLst>
              <p:tags r:id="rId10"/>
            </p:custDataLst>
          </p:nvPr>
        </p:nvSpPr>
        <p:spPr>
          <a:xfrm>
            <a:off x="119063" y="27940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500"/>
                                        <p:tgtEl>
                                          <p:spTgt spid="2"/>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linds(horizontal)">
                                      <p:cBhvr>
                                        <p:cTn id="16" dur="500"/>
                                        <p:tgtEl>
                                          <p:spTgt spid="3"/>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57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p:stCondLst>
                              <p:cond delay="0"/>
                            </p:stCondLst>
                            <p:childTnLst>
                              <p:par>
                                <p:cTn id="33" presetID="9"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dissolve">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23572" grpId="0" animBg="1"/>
      <p:bldP spid="6" grpId="0"/>
      <p:bldP spid="16"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Rectangle 5"/>
          <p:cNvSpPr/>
          <p:nvPr>
            <p:custDataLst>
              <p:tags r:id="rId1"/>
            </p:custDataLst>
          </p:nvPr>
        </p:nvSpPr>
        <p:spPr>
          <a:xfrm>
            <a:off x="1559560" y="736600"/>
            <a:ext cx="8942070" cy="2184400"/>
          </a:xfrm>
          <a:prstGeom prst="roundRect">
            <a:avLst/>
          </a:prstGeom>
          <a:solidFill>
            <a:schemeClr val="lt1"/>
          </a:solidFill>
          <a:ln w="22225">
            <a:solidFill>
              <a:schemeClr val="accent6">
                <a:lumMod val="50000"/>
              </a:schemeClr>
            </a:solidFill>
            <a:prstDash val="dash"/>
          </a:ln>
        </p:spPr>
        <p:txBody>
          <a:bodyPr wrap="square">
            <a:noAutofit/>
          </a:body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1">
                <a:ln>
                  <a:noFill/>
                </a:ln>
                <a:solidFill>
                  <a:srgbClr val="FF0000"/>
                </a:solidFill>
                <a:effectLst/>
                <a:uLnTx/>
                <a:uFillTx/>
                <a:latin typeface="黑体" panose="02010609060101010101" pitchFamily="49" charset="-122"/>
                <a:ea typeface="黑体" panose="02010609060101010101" pitchFamily="49" charset="-122"/>
                <a:cs typeface="+mn-cs"/>
              </a:rPr>
              <a:t>二力平衡：</a:t>
            </a:r>
            <a:r>
              <a:rPr kumimoji="0" lang="zh-CN" altLang="en-US" sz="2800" b="1" i="0" u="none" strike="noStrike" kern="1200" cap="none" spc="0" normalizeH="0" baseline="0" noProof="1">
                <a:ln>
                  <a:noFill/>
                </a:ln>
                <a:solidFill>
                  <a:schemeClr val="tx1"/>
                </a:solidFill>
                <a:effectLst/>
                <a:uLnTx/>
                <a:uFillTx/>
                <a:latin typeface="黑体" panose="02010609060101010101" pitchFamily="49" charset="-122"/>
                <a:ea typeface="黑体" panose="02010609060101010101" pitchFamily="49" charset="-122"/>
                <a:cs typeface="+mn-cs"/>
              </a:rPr>
              <a:t>若</a:t>
            </a:r>
            <a:r>
              <a:rPr kumimoji="0" lang="zh-CN" altLang="en-US" sz="2800" b="0" i="0" u="none" strike="noStrike" kern="1200" cap="none" spc="0" normalizeH="0" baseline="0" noProof="1">
                <a:ln>
                  <a:noFill/>
                </a:ln>
                <a:solidFill>
                  <a:schemeClr val="tx1"/>
                </a:solidFill>
                <a:effectLst/>
                <a:uLnTx/>
                <a:uFillTx/>
                <a:latin typeface="黑体" panose="02010609060101010101" pitchFamily="49" charset="-122"/>
                <a:ea typeface="黑体" panose="02010609060101010101" pitchFamily="49" charset="-122"/>
                <a:cs typeface="+mn-cs"/>
              </a:rPr>
              <a:t>一个物体在两个力的作用下，保持静止状态或匀速直线运动，我们就说这两个力互相平衡或者说物体处于二力平衡状态。</a:t>
            </a:r>
          </a:p>
        </p:txBody>
      </p:sp>
      <p:grpSp>
        <p:nvGrpSpPr>
          <p:cNvPr id="2" name="Group 11"/>
          <p:cNvGrpSpPr/>
          <p:nvPr>
            <p:custDataLst>
              <p:tags r:id="rId2"/>
            </p:custDataLst>
          </p:nvPr>
        </p:nvGrpSpPr>
        <p:grpSpPr>
          <a:xfrm>
            <a:off x="1990725" y="4243388"/>
            <a:ext cx="2160588" cy="577850"/>
            <a:chOff x="0" y="0"/>
            <a:chExt cx="2812" cy="547"/>
          </a:xfrm>
        </p:grpSpPr>
        <p:graphicFrame>
          <p:nvGraphicFramePr>
            <p:cNvPr id="34819" name="Object 12"/>
            <p:cNvGraphicFramePr>
              <a:graphicFrameLocks noChangeAspect="1"/>
            </p:cNvGraphicFramePr>
            <p:nvPr>
              <p:custDataLst>
                <p:tags r:id="rId19"/>
              </p:custDataLst>
            </p:nvPr>
          </p:nvGraphicFramePr>
          <p:xfrm>
            <a:off x="597" y="0"/>
            <a:ext cx="1256" cy="276"/>
          </p:xfrm>
          <a:graphic>
            <a:graphicData uri="http://schemas.openxmlformats.org/presentationml/2006/ole">
              <mc:AlternateContent xmlns:mc="http://schemas.openxmlformats.org/markup-compatibility/2006">
                <mc:Choice xmlns:v="urn:schemas-microsoft-com:vml" Requires="v">
                  <p:oleObj r:id="rId22" imgW="1993900" imgH="438150" progId="Flash.Movie">
                    <p:embed/>
                  </p:oleObj>
                </mc:Choice>
                <mc:Fallback>
                  <p:oleObj r:id="rId22" imgW="1993900" imgH="438150" progId="Flash.Movie">
                    <p:embed/>
                    <p:pic>
                      <p:nvPicPr>
                        <p:cNvPr id="0" name="OLE substitute image"/>
                        <p:cNvPicPr/>
                        <p:nvPr/>
                      </p:nvPicPr>
                      <p:blipFill>
                        <a:blip r:embed="rId23"/>
                        <a:stretch>
                          <a:fillRect/>
                        </a:stretch>
                      </p:blipFill>
                      <p:spPr>
                        <a:xfrm>
                          <a:off x="597" y="0"/>
                          <a:ext cx="1256" cy="276"/>
                        </a:xfrm>
                        <a:prstGeom prst="rect">
                          <a:avLst/>
                        </a:prstGeom>
                        <a:noFill/>
                        <a:ln w="38100">
                          <a:noFill/>
                          <a:miter/>
                        </a:ln>
                      </p:spPr>
                    </p:pic>
                  </p:oleObj>
                </mc:Fallback>
              </mc:AlternateContent>
            </a:graphicData>
          </a:graphic>
        </p:graphicFrame>
        <p:sp>
          <p:nvSpPr>
            <p:cNvPr id="34820" name="Rectangle 13"/>
            <p:cNvSpPr/>
            <p:nvPr>
              <p:custDataLst>
                <p:tags r:id="rId20"/>
              </p:custDataLst>
            </p:nvPr>
          </p:nvSpPr>
          <p:spPr>
            <a:xfrm>
              <a:off x="0" y="274"/>
              <a:ext cx="2812" cy="273"/>
            </a:xfrm>
            <a:prstGeom prst="rect">
              <a:avLst/>
            </a:prstGeom>
            <a:solidFill>
              <a:srgbClr val="996633"/>
            </a:solidFill>
            <a:ln w="9525" cap="flat" cmpd="sng">
              <a:solidFill>
                <a:schemeClr val="tx1"/>
              </a:solidFill>
              <a:prstDash val="solid"/>
              <a:miter/>
              <a:headEnd type="none" w="med" len="med"/>
              <a:tailEnd type="none" w="med" len="med"/>
            </a:ln>
          </p:spPr>
          <p:txBody>
            <a:bodyPr wrap="none" anchor="ctr" anchorCtr="0"/>
            <a:lstStyle/>
            <a:p>
              <a:endParaRPr lang="zh-CN" altLang="en-US">
                <a:latin typeface="Arial" panose="020B0604020202020204" pitchFamily="34" charset="0"/>
                <a:ea typeface="宋体" panose="02010600030101010101" pitchFamily="2" charset="-122"/>
              </a:endParaRPr>
            </a:p>
          </p:txBody>
        </p:sp>
      </p:grpSp>
      <p:sp>
        <p:nvSpPr>
          <p:cNvPr id="26638" name="Line 14"/>
          <p:cNvSpPr/>
          <p:nvPr>
            <p:custDataLst>
              <p:tags r:id="rId3"/>
            </p:custDataLst>
          </p:nvPr>
        </p:nvSpPr>
        <p:spPr>
          <a:xfrm rot="10800000" flipH="1">
            <a:off x="2967038" y="3425825"/>
            <a:ext cx="0" cy="1008063"/>
          </a:xfrm>
          <a:prstGeom prst="line">
            <a:avLst/>
          </a:prstGeom>
          <a:ln w="28575" cap="flat" cmpd="sng">
            <a:solidFill>
              <a:srgbClr val="FF0000"/>
            </a:solidFill>
            <a:prstDash val="solid"/>
            <a:round/>
            <a:headEnd type="none" w="med" len="med"/>
            <a:tailEnd type="triangle" w="med" len="med"/>
          </a:ln>
        </p:spPr>
        <p:txBody>
          <a:bodyPr/>
          <a:lstStyle/>
          <a:p>
            <a:endParaRPr/>
          </a:p>
        </p:txBody>
      </p:sp>
      <p:sp>
        <p:nvSpPr>
          <p:cNvPr id="26639" name="Line 15"/>
          <p:cNvSpPr/>
          <p:nvPr>
            <p:custDataLst>
              <p:tags r:id="rId4"/>
            </p:custDataLst>
          </p:nvPr>
        </p:nvSpPr>
        <p:spPr>
          <a:xfrm flipH="1">
            <a:off x="2967038" y="4433888"/>
            <a:ext cx="0" cy="1008062"/>
          </a:xfrm>
          <a:prstGeom prst="line">
            <a:avLst/>
          </a:prstGeom>
          <a:ln w="28575" cap="flat" cmpd="sng">
            <a:solidFill>
              <a:srgbClr val="FF0000"/>
            </a:solidFill>
            <a:prstDash val="solid"/>
            <a:round/>
            <a:headEnd type="none" w="med" len="med"/>
            <a:tailEnd type="triangle" w="med" len="med"/>
          </a:ln>
        </p:spPr>
        <p:txBody>
          <a:bodyPr/>
          <a:lstStyle/>
          <a:p>
            <a:endParaRPr/>
          </a:p>
        </p:txBody>
      </p:sp>
      <p:sp>
        <p:nvSpPr>
          <p:cNvPr id="26640" name="Oval 16"/>
          <p:cNvSpPr/>
          <p:nvPr>
            <p:custDataLst>
              <p:tags r:id="rId5"/>
            </p:custDataLst>
          </p:nvPr>
        </p:nvSpPr>
        <p:spPr>
          <a:xfrm>
            <a:off x="2946400" y="4424363"/>
            <a:ext cx="34925" cy="47625"/>
          </a:xfrm>
          <a:prstGeom prst="ellipse">
            <a:avLst/>
          </a:prstGeom>
          <a:solidFill>
            <a:srgbClr val="0000FF"/>
          </a:solidFill>
          <a:ln w="9525" cap="flat" cmpd="sng">
            <a:solidFill>
              <a:srgbClr val="FFFF00"/>
            </a:solidFill>
            <a:prstDash val="solid"/>
            <a:round/>
            <a:headEnd type="none" w="med" len="med"/>
            <a:tailEnd type="none" w="med" len="med"/>
          </a:ln>
        </p:spPr>
        <p:txBody>
          <a:bodyPr wrap="none" anchor="ctr" anchorCtr="0"/>
          <a:lstStyle/>
          <a:p>
            <a:endParaRPr lang="zh-CN" altLang="en-US">
              <a:latin typeface="Arial" panose="020B0604020202020204" pitchFamily="34" charset="0"/>
              <a:ea typeface="宋体" panose="02010600030101010101" pitchFamily="2" charset="-122"/>
            </a:endParaRPr>
          </a:p>
        </p:txBody>
      </p:sp>
      <p:sp>
        <p:nvSpPr>
          <p:cNvPr id="26641" name="Text Box 17"/>
          <p:cNvSpPr txBox="1"/>
          <p:nvPr>
            <p:custDataLst>
              <p:tags r:id="rId6"/>
            </p:custDataLst>
          </p:nvPr>
        </p:nvSpPr>
        <p:spPr>
          <a:xfrm>
            <a:off x="3159125" y="3497263"/>
            <a:ext cx="1097280" cy="457835"/>
          </a:xfrm>
          <a:prstGeom prst="rect">
            <a:avLst/>
          </a:prstGeom>
          <a:noFill/>
          <a:ln w="9525">
            <a:noFill/>
          </a:ln>
        </p:spPr>
        <p:txBody>
          <a:bodyPr wrap="none" lIns="89667" tIns="44833" rIns="89667" bIns="44833" anchor="t" anchorCtr="0">
            <a:spAutoFit/>
          </a:bodyPr>
          <a:lstStyle/>
          <a:p>
            <a:pPr defTabSz="700405"/>
            <a:r>
              <a:rPr lang="zh-CN" altLang="en-US" sz="2400" b="1">
                <a:solidFill>
                  <a:srgbClr val="0000FF"/>
                </a:solidFill>
                <a:latin typeface="Arial" panose="020B0604020202020204" pitchFamily="34" charset="0"/>
                <a:ea typeface="黑体" panose="02010609060101010101" pitchFamily="49" charset="-122"/>
              </a:rPr>
              <a:t>支持力</a:t>
            </a:r>
          </a:p>
        </p:txBody>
      </p:sp>
      <p:sp>
        <p:nvSpPr>
          <p:cNvPr id="26642" name="Text Box 18"/>
          <p:cNvSpPr txBox="1"/>
          <p:nvPr>
            <p:custDataLst>
              <p:tags r:id="rId7"/>
            </p:custDataLst>
          </p:nvPr>
        </p:nvSpPr>
        <p:spPr>
          <a:xfrm>
            <a:off x="3087688" y="5010150"/>
            <a:ext cx="791210" cy="457835"/>
          </a:xfrm>
          <a:prstGeom prst="rect">
            <a:avLst/>
          </a:prstGeom>
          <a:noFill/>
          <a:ln w="9525">
            <a:noFill/>
          </a:ln>
        </p:spPr>
        <p:txBody>
          <a:bodyPr wrap="none" lIns="89667" tIns="44833" rIns="89667" bIns="44833" anchor="t" anchorCtr="0">
            <a:spAutoFit/>
          </a:bodyPr>
          <a:lstStyle/>
          <a:p>
            <a:pPr defTabSz="700405"/>
            <a:r>
              <a:rPr lang="zh-CN" altLang="en-US" sz="2400" b="1">
                <a:solidFill>
                  <a:srgbClr val="0000FF"/>
                </a:solidFill>
                <a:latin typeface="Arial" panose="020B0604020202020204" pitchFamily="34" charset="0"/>
                <a:ea typeface="黑体" panose="02010609060101010101" pitchFamily="49" charset="-122"/>
              </a:rPr>
              <a:t>重力</a:t>
            </a:r>
          </a:p>
        </p:txBody>
      </p:sp>
      <p:sp>
        <p:nvSpPr>
          <p:cNvPr id="26644" name="Rectangle 20"/>
          <p:cNvSpPr/>
          <p:nvPr>
            <p:custDataLst>
              <p:tags r:id="rId8"/>
            </p:custDataLst>
          </p:nvPr>
        </p:nvSpPr>
        <p:spPr>
          <a:xfrm>
            <a:off x="4256088" y="3089275"/>
            <a:ext cx="2159000" cy="2306955"/>
          </a:xfrm>
          <a:prstGeom prst="rect">
            <a:avLst/>
          </a:prstGeom>
          <a:noFill/>
          <a:ln w="9525">
            <a:noFill/>
          </a:ln>
        </p:spPr>
        <p:txBody>
          <a:bodyPr anchor="t" anchorCtr="0">
            <a:spAutoFit/>
          </a:bodyPr>
          <a:lstStyle/>
          <a:p>
            <a:pPr>
              <a:lnSpc>
                <a:spcPct val="150000"/>
              </a:lnSpc>
            </a:pPr>
            <a:r>
              <a:rPr lang="zh-CN" altLang="en-US" sz="2400" b="1">
                <a:solidFill>
                  <a:srgbClr val="FF0000"/>
                </a:solidFill>
                <a:latin typeface="宋体" panose="02010600030101010101" pitchFamily="2" charset="-122"/>
                <a:ea typeface="宋体" panose="02010600030101010101" pitchFamily="2" charset="-122"/>
              </a:rPr>
              <a:t>支持力和重力是平衡力，书处于二力平衡状态。</a:t>
            </a:r>
          </a:p>
        </p:txBody>
      </p:sp>
      <p:pic>
        <p:nvPicPr>
          <p:cNvPr id="26645" name="Picture 21"/>
          <p:cNvPicPr>
            <a:picLocks noChangeAspect="1"/>
          </p:cNvPicPr>
          <p:nvPr>
            <p:custDataLst>
              <p:tags r:id="rId9"/>
            </p:custDataLst>
          </p:nvPr>
        </p:nvPicPr>
        <p:blipFill>
          <a:blip r:embed="rId24"/>
          <a:stretch>
            <a:fillRect/>
          </a:stretch>
        </p:blipFill>
        <p:spPr>
          <a:xfrm>
            <a:off x="6337300" y="3265488"/>
            <a:ext cx="1636713" cy="1739900"/>
          </a:xfrm>
          <a:prstGeom prst="rect">
            <a:avLst/>
          </a:prstGeom>
          <a:noFill/>
          <a:ln w="9525">
            <a:noFill/>
          </a:ln>
        </p:spPr>
      </p:pic>
      <p:sp>
        <p:nvSpPr>
          <p:cNvPr id="26646" name="Line 22"/>
          <p:cNvSpPr/>
          <p:nvPr>
            <p:custDataLst>
              <p:tags r:id="rId10"/>
            </p:custDataLst>
          </p:nvPr>
        </p:nvSpPr>
        <p:spPr>
          <a:xfrm flipH="1">
            <a:off x="7181850" y="4630738"/>
            <a:ext cx="0" cy="889000"/>
          </a:xfrm>
          <a:prstGeom prst="line">
            <a:avLst/>
          </a:prstGeom>
          <a:ln w="38100" cap="flat" cmpd="sng">
            <a:solidFill>
              <a:srgbClr val="CC3399"/>
            </a:solidFill>
            <a:prstDash val="solid"/>
            <a:round/>
            <a:headEnd type="none" w="med" len="med"/>
            <a:tailEnd type="triangle" w="med" len="med"/>
          </a:ln>
        </p:spPr>
        <p:txBody>
          <a:bodyPr/>
          <a:lstStyle/>
          <a:p>
            <a:endParaRPr/>
          </a:p>
        </p:txBody>
      </p:sp>
      <p:sp>
        <p:nvSpPr>
          <p:cNvPr id="26647" name="Line 23"/>
          <p:cNvSpPr/>
          <p:nvPr>
            <p:custDataLst>
              <p:tags r:id="rId11"/>
            </p:custDataLst>
          </p:nvPr>
        </p:nvSpPr>
        <p:spPr>
          <a:xfrm flipH="1" flipV="1">
            <a:off x="7181850" y="3741738"/>
            <a:ext cx="0" cy="889000"/>
          </a:xfrm>
          <a:prstGeom prst="line">
            <a:avLst/>
          </a:prstGeom>
          <a:ln w="38100" cap="flat" cmpd="sng">
            <a:solidFill>
              <a:srgbClr val="000000"/>
            </a:solidFill>
            <a:prstDash val="solid"/>
            <a:round/>
            <a:headEnd type="none" w="med" len="med"/>
            <a:tailEnd type="triangle" w="med" len="med"/>
          </a:ln>
        </p:spPr>
        <p:txBody>
          <a:bodyPr/>
          <a:lstStyle/>
          <a:p>
            <a:endParaRPr/>
          </a:p>
        </p:txBody>
      </p:sp>
      <p:sp>
        <p:nvSpPr>
          <p:cNvPr id="26648" name="Text Box 24"/>
          <p:cNvSpPr txBox="1"/>
          <p:nvPr>
            <p:custDataLst>
              <p:tags r:id="rId12"/>
            </p:custDataLst>
          </p:nvPr>
        </p:nvSpPr>
        <p:spPr>
          <a:xfrm>
            <a:off x="7407275" y="2924175"/>
            <a:ext cx="791210" cy="457835"/>
          </a:xfrm>
          <a:prstGeom prst="rect">
            <a:avLst/>
          </a:prstGeom>
          <a:noFill/>
          <a:ln w="9525">
            <a:noFill/>
          </a:ln>
        </p:spPr>
        <p:txBody>
          <a:bodyPr wrap="none" lIns="89667" tIns="44833" rIns="89667" bIns="44833" anchor="t" anchorCtr="0">
            <a:spAutoFit/>
          </a:bodyPr>
          <a:lstStyle/>
          <a:p>
            <a:pPr defTabSz="700405"/>
            <a:r>
              <a:rPr lang="zh-CN" altLang="en-US" sz="2400" b="1">
                <a:solidFill>
                  <a:srgbClr val="0000FF"/>
                </a:solidFill>
                <a:latin typeface="Arial" panose="020B0604020202020204" pitchFamily="34" charset="0"/>
                <a:ea typeface="黑体" panose="02010609060101010101" pitchFamily="49" charset="-122"/>
              </a:rPr>
              <a:t>阻力</a:t>
            </a:r>
          </a:p>
        </p:txBody>
      </p:sp>
      <p:sp>
        <p:nvSpPr>
          <p:cNvPr id="26649" name="Text Box 25"/>
          <p:cNvSpPr txBox="1"/>
          <p:nvPr>
            <p:custDataLst>
              <p:tags r:id="rId13"/>
            </p:custDataLst>
          </p:nvPr>
        </p:nvSpPr>
        <p:spPr>
          <a:xfrm>
            <a:off x="7334250" y="5013325"/>
            <a:ext cx="791210" cy="457835"/>
          </a:xfrm>
          <a:prstGeom prst="rect">
            <a:avLst/>
          </a:prstGeom>
          <a:noFill/>
          <a:ln w="9525">
            <a:noFill/>
          </a:ln>
        </p:spPr>
        <p:txBody>
          <a:bodyPr wrap="none" lIns="89667" tIns="44833" rIns="89667" bIns="44833" anchor="t" anchorCtr="0">
            <a:spAutoFit/>
          </a:bodyPr>
          <a:lstStyle/>
          <a:p>
            <a:pPr defTabSz="700405"/>
            <a:r>
              <a:rPr lang="zh-CN" altLang="en-US" sz="2400" b="1">
                <a:solidFill>
                  <a:srgbClr val="0000FF"/>
                </a:solidFill>
                <a:latin typeface="Arial" panose="020B0604020202020204" pitchFamily="34" charset="0"/>
                <a:ea typeface="黑体" panose="02010609060101010101" pitchFamily="49" charset="-122"/>
              </a:rPr>
              <a:t>重力</a:t>
            </a:r>
          </a:p>
        </p:txBody>
      </p:sp>
      <p:sp>
        <p:nvSpPr>
          <p:cNvPr id="26651" name="Rectangle 27"/>
          <p:cNvSpPr/>
          <p:nvPr>
            <p:custDataLst>
              <p:tags r:id="rId14"/>
            </p:custDataLst>
          </p:nvPr>
        </p:nvSpPr>
        <p:spPr>
          <a:xfrm>
            <a:off x="8342313" y="3105150"/>
            <a:ext cx="2232025" cy="2306955"/>
          </a:xfrm>
          <a:prstGeom prst="rect">
            <a:avLst/>
          </a:prstGeom>
          <a:noFill/>
          <a:ln w="9525">
            <a:noFill/>
          </a:ln>
        </p:spPr>
        <p:txBody>
          <a:bodyPr anchor="t" anchorCtr="0">
            <a:spAutoFit/>
          </a:bodyPr>
          <a:lstStyle/>
          <a:p>
            <a:pPr>
              <a:lnSpc>
                <a:spcPct val="150000"/>
              </a:lnSpc>
            </a:pPr>
            <a:r>
              <a:rPr lang="zh-CN" altLang="en-US" sz="2400" b="1">
                <a:solidFill>
                  <a:srgbClr val="FF0000"/>
                </a:solidFill>
                <a:latin typeface="宋体" panose="02010600030101010101" pitchFamily="2" charset="-122"/>
                <a:ea typeface="宋体" panose="02010600030101010101" pitchFamily="2" charset="-122"/>
              </a:rPr>
              <a:t>阻力和重力是平衡力，跳伞人处于二力平衡状态。</a:t>
            </a:r>
          </a:p>
        </p:txBody>
      </p:sp>
      <p:grpSp>
        <p:nvGrpSpPr>
          <p:cNvPr id="3" name="组合 4"/>
          <p:cNvGrpSpPr/>
          <p:nvPr>
            <p:custDataLst>
              <p:tags r:id="rId15"/>
            </p:custDataLst>
          </p:nvPr>
        </p:nvGrpSpPr>
        <p:grpSpPr>
          <a:xfrm>
            <a:off x="3397250" y="5607050"/>
            <a:ext cx="5355273" cy="731838"/>
            <a:chOff x="1036" y="8858"/>
            <a:chExt cx="8435" cy="1151"/>
          </a:xfrm>
        </p:grpSpPr>
        <p:pic>
          <p:nvPicPr>
            <p:cNvPr id="34834" name="Picture 6" descr="？"/>
            <p:cNvPicPr>
              <a:picLocks noChangeAspect="1"/>
            </p:cNvPicPr>
            <p:nvPr>
              <p:custDataLst>
                <p:tags r:id="rId17"/>
              </p:custDataLst>
            </p:nvPr>
          </p:nvPicPr>
          <p:blipFill>
            <a:blip r:embed="rId25"/>
            <a:stretch>
              <a:fillRect/>
            </a:stretch>
          </p:blipFill>
          <p:spPr>
            <a:xfrm>
              <a:off x="1036" y="8858"/>
              <a:ext cx="863" cy="1151"/>
            </a:xfrm>
            <a:prstGeom prst="rect">
              <a:avLst/>
            </a:prstGeom>
            <a:noFill/>
            <a:ln w="9525">
              <a:noFill/>
            </a:ln>
          </p:spPr>
        </p:pic>
        <p:sp>
          <p:nvSpPr>
            <p:cNvPr id="34835" name="文本框 3"/>
            <p:cNvSpPr txBox="1"/>
            <p:nvPr>
              <p:custDataLst>
                <p:tags r:id="rId18"/>
              </p:custDataLst>
            </p:nvPr>
          </p:nvSpPr>
          <p:spPr>
            <a:xfrm>
              <a:off x="1902" y="9072"/>
              <a:ext cx="7569" cy="773"/>
            </a:xfrm>
            <a:prstGeom prst="rect">
              <a:avLst/>
            </a:prstGeom>
            <a:noFill/>
            <a:ln w="9525">
              <a:noFill/>
            </a:ln>
          </p:spPr>
          <p:txBody>
            <a:bodyPr wrap="none" anchor="t" anchorCtr="0">
              <a:spAutoFit/>
            </a:bodyPr>
            <a:lstStyle/>
            <a:p>
              <a:r>
                <a:rPr lang="zh-CN" altLang="en-US" sz="2600">
                  <a:latin typeface="黑体" panose="02010609060101010101" pitchFamily="49" charset="-122"/>
                  <a:ea typeface="黑体" panose="02010609060101010101" pitchFamily="49" charset="-122"/>
                </a:rPr>
                <a:t>那么二力平衡的条件是什么呢？</a:t>
              </a:r>
            </a:p>
          </p:txBody>
        </p:sp>
      </p:grpSp>
      <p:sp>
        <p:nvSpPr>
          <p:cNvPr id="34836" name="文本框 4103"/>
          <p:cNvSpPr txBox="1"/>
          <p:nvPr>
            <p:custDataLst>
              <p:tags r:id="rId16"/>
            </p:custDataLst>
          </p:nvPr>
        </p:nvSpPr>
        <p:spPr>
          <a:xfrm>
            <a:off x="119063" y="33020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509"/>
                                        </p:tgtEl>
                                        <p:attrNameLst>
                                          <p:attrName>style.visibility</p:attrName>
                                        </p:attrNameLst>
                                      </p:cBhvr>
                                      <p:to>
                                        <p:strVal val="visible"/>
                                      </p:to>
                                    </p:set>
                                    <p:animEffect transition="in" filter="blinds(horizontal)">
                                      <p:cBhvr>
                                        <p:cTn id="7" dur="500"/>
                                        <p:tgtEl>
                                          <p:spTgt spid="21509"/>
                                        </p:tgtEl>
                                      </p:cBhvr>
                                    </p:animEffect>
                                  </p:childTnLst>
                                </p:cTn>
                              </p:par>
                            </p:childTnLst>
                          </p:cTn>
                        </p:par>
                        <p:par>
                          <p:cTn id="8" fill="hold" nodeType="afterGroup">
                            <p:stCondLst>
                              <p:cond delay="500"/>
                            </p:stCondLst>
                            <p:childTnLst>
                              <p:par>
                                <p:cTn id="9" presetID="2" presetClass="entr" presetSubtype="4"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6640"/>
                                        </p:tgtEl>
                                        <p:attrNameLst>
                                          <p:attrName>style.visibility</p:attrName>
                                        </p:attrNameLst>
                                      </p:cBhvr>
                                      <p:to>
                                        <p:strVal val="visible"/>
                                      </p:to>
                                    </p:set>
                                    <p:anim calcmode="lin" valueType="num">
                                      <p:cBhvr>
                                        <p:cTn id="17" dur="500" fill="hold"/>
                                        <p:tgtEl>
                                          <p:spTgt spid="26640"/>
                                        </p:tgtEl>
                                        <p:attrNameLst>
                                          <p:attrName>ppt_x</p:attrName>
                                        </p:attrNameLst>
                                      </p:cBhvr>
                                      <p:tavLst>
                                        <p:tav tm="0">
                                          <p:val>
                                            <p:strVal val="#ppt_x"/>
                                          </p:val>
                                        </p:tav>
                                        <p:tav tm="100000">
                                          <p:val>
                                            <p:strVal val="#ppt_x"/>
                                          </p:val>
                                        </p:tav>
                                      </p:tavLst>
                                    </p:anim>
                                    <p:anim calcmode="lin" valueType="num">
                                      <p:cBhvr>
                                        <p:cTn id="18" dur="500" fill="hold"/>
                                        <p:tgtEl>
                                          <p:spTgt spid="26640"/>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500"/>
                            </p:stCondLst>
                            <p:childTnLst>
                              <p:par>
                                <p:cTn id="20" presetID="2" presetClass="entr" presetSubtype="4" fill="hold" nodeType="afterEffect">
                                  <p:stCondLst>
                                    <p:cond delay="0"/>
                                  </p:stCondLst>
                                  <p:childTnLst>
                                    <p:set>
                                      <p:cBhvr>
                                        <p:cTn id="21" dur="1" fill="hold">
                                          <p:stCondLst>
                                            <p:cond delay="0"/>
                                          </p:stCondLst>
                                        </p:cTn>
                                        <p:tgtEl>
                                          <p:spTgt spid="26639"/>
                                        </p:tgtEl>
                                        <p:attrNameLst>
                                          <p:attrName>style.visibility</p:attrName>
                                        </p:attrNameLst>
                                      </p:cBhvr>
                                      <p:to>
                                        <p:strVal val="visible"/>
                                      </p:to>
                                    </p:set>
                                    <p:anim calcmode="lin" valueType="num">
                                      <p:cBhvr>
                                        <p:cTn id="22" dur="1000" fill="hold"/>
                                        <p:tgtEl>
                                          <p:spTgt spid="26639"/>
                                        </p:tgtEl>
                                        <p:attrNameLst>
                                          <p:attrName>ppt_x</p:attrName>
                                        </p:attrNameLst>
                                      </p:cBhvr>
                                      <p:tavLst>
                                        <p:tav tm="0">
                                          <p:val>
                                            <p:strVal val="#ppt_x"/>
                                          </p:val>
                                        </p:tav>
                                        <p:tav tm="100000">
                                          <p:val>
                                            <p:strVal val="#ppt_x"/>
                                          </p:val>
                                        </p:tav>
                                      </p:tavLst>
                                    </p:anim>
                                    <p:anim calcmode="lin" valueType="num">
                                      <p:cBhvr>
                                        <p:cTn id="23" dur="1000" fill="hold"/>
                                        <p:tgtEl>
                                          <p:spTgt spid="26639"/>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1500"/>
                            </p:stCondLst>
                            <p:childTnLst>
                              <p:par>
                                <p:cTn id="25" presetID="2" presetClass="entr" presetSubtype="4" fill="hold" grpId="0" nodeType="afterEffect">
                                  <p:stCondLst>
                                    <p:cond delay="0"/>
                                  </p:stCondLst>
                                  <p:childTnLst>
                                    <p:set>
                                      <p:cBhvr>
                                        <p:cTn id="26" dur="1" fill="hold">
                                          <p:stCondLst>
                                            <p:cond delay="0"/>
                                          </p:stCondLst>
                                        </p:cTn>
                                        <p:tgtEl>
                                          <p:spTgt spid="26642"/>
                                        </p:tgtEl>
                                        <p:attrNameLst>
                                          <p:attrName>style.visibility</p:attrName>
                                        </p:attrNameLst>
                                      </p:cBhvr>
                                      <p:to>
                                        <p:strVal val="visible"/>
                                      </p:to>
                                    </p:set>
                                    <p:anim calcmode="lin" valueType="num">
                                      <p:cBhvr>
                                        <p:cTn id="27" dur="500" fill="hold"/>
                                        <p:tgtEl>
                                          <p:spTgt spid="26642"/>
                                        </p:tgtEl>
                                        <p:attrNameLst>
                                          <p:attrName>ppt_x</p:attrName>
                                        </p:attrNameLst>
                                      </p:cBhvr>
                                      <p:tavLst>
                                        <p:tav tm="0">
                                          <p:val>
                                            <p:strVal val="#ppt_x"/>
                                          </p:val>
                                        </p:tav>
                                        <p:tav tm="100000">
                                          <p:val>
                                            <p:strVal val="#ppt_x"/>
                                          </p:val>
                                        </p:tav>
                                      </p:tavLst>
                                    </p:anim>
                                    <p:anim calcmode="lin" valueType="num">
                                      <p:cBhvr>
                                        <p:cTn id="28" dur="500" fill="hold"/>
                                        <p:tgtEl>
                                          <p:spTgt spid="26642"/>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2000"/>
                            </p:stCondLst>
                            <p:childTnLst>
                              <p:par>
                                <p:cTn id="30" presetID="2" presetClass="entr" presetSubtype="4" fill="hold" nodeType="afterEffect">
                                  <p:stCondLst>
                                    <p:cond delay="0"/>
                                  </p:stCondLst>
                                  <p:childTnLst>
                                    <p:set>
                                      <p:cBhvr>
                                        <p:cTn id="31" dur="1" fill="hold">
                                          <p:stCondLst>
                                            <p:cond delay="0"/>
                                          </p:stCondLst>
                                        </p:cTn>
                                        <p:tgtEl>
                                          <p:spTgt spid="26638"/>
                                        </p:tgtEl>
                                        <p:attrNameLst>
                                          <p:attrName>style.visibility</p:attrName>
                                        </p:attrNameLst>
                                      </p:cBhvr>
                                      <p:to>
                                        <p:strVal val="visible"/>
                                      </p:to>
                                    </p:set>
                                    <p:anim calcmode="lin" valueType="num">
                                      <p:cBhvr>
                                        <p:cTn id="32" dur="1000" fill="hold"/>
                                        <p:tgtEl>
                                          <p:spTgt spid="26638"/>
                                        </p:tgtEl>
                                        <p:attrNameLst>
                                          <p:attrName>ppt_x</p:attrName>
                                        </p:attrNameLst>
                                      </p:cBhvr>
                                      <p:tavLst>
                                        <p:tav tm="0">
                                          <p:val>
                                            <p:strVal val="#ppt_x"/>
                                          </p:val>
                                        </p:tav>
                                        <p:tav tm="100000">
                                          <p:val>
                                            <p:strVal val="#ppt_x"/>
                                          </p:val>
                                        </p:tav>
                                      </p:tavLst>
                                    </p:anim>
                                    <p:anim calcmode="lin" valueType="num">
                                      <p:cBhvr>
                                        <p:cTn id="33" dur="1000" fill="hold"/>
                                        <p:tgtEl>
                                          <p:spTgt spid="26638"/>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26641"/>
                                        </p:tgtEl>
                                        <p:attrNameLst>
                                          <p:attrName>style.visibility</p:attrName>
                                        </p:attrNameLst>
                                      </p:cBhvr>
                                      <p:to>
                                        <p:strVal val="visible"/>
                                      </p:to>
                                    </p:set>
                                    <p:anim calcmode="lin" valueType="num">
                                      <p:cBhvr>
                                        <p:cTn id="37" dur="500" fill="hold"/>
                                        <p:tgtEl>
                                          <p:spTgt spid="26641"/>
                                        </p:tgtEl>
                                        <p:attrNameLst>
                                          <p:attrName>ppt_x</p:attrName>
                                        </p:attrNameLst>
                                      </p:cBhvr>
                                      <p:tavLst>
                                        <p:tav tm="0">
                                          <p:val>
                                            <p:strVal val="#ppt_x"/>
                                          </p:val>
                                        </p:tav>
                                        <p:tav tm="100000">
                                          <p:val>
                                            <p:strVal val="#ppt_x"/>
                                          </p:val>
                                        </p:tav>
                                      </p:tavLst>
                                    </p:anim>
                                    <p:anim calcmode="lin" valueType="num">
                                      <p:cBhvr>
                                        <p:cTn id="38" dur="500" fill="hold"/>
                                        <p:tgtEl>
                                          <p:spTgt spid="26641"/>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6644"/>
                                        </p:tgtEl>
                                        <p:attrNameLst>
                                          <p:attrName>style.visibility</p:attrName>
                                        </p:attrNameLst>
                                      </p:cBhvr>
                                      <p:to>
                                        <p:strVal val="visible"/>
                                      </p:to>
                                    </p:set>
                                    <p:anim calcmode="lin" valueType="num">
                                      <p:cBhvr>
                                        <p:cTn id="43" dur="500" fill="hold"/>
                                        <p:tgtEl>
                                          <p:spTgt spid="26644"/>
                                        </p:tgtEl>
                                        <p:attrNameLst>
                                          <p:attrName>ppt_x</p:attrName>
                                        </p:attrNameLst>
                                      </p:cBhvr>
                                      <p:tavLst>
                                        <p:tav tm="0">
                                          <p:val>
                                            <p:strVal val="#ppt_x"/>
                                          </p:val>
                                        </p:tav>
                                        <p:tav tm="100000">
                                          <p:val>
                                            <p:strVal val="#ppt_x"/>
                                          </p:val>
                                        </p:tav>
                                      </p:tavLst>
                                    </p:anim>
                                    <p:anim calcmode="lin" valueType="num">
                                      <p:cBhvr>
                                        <p:cTn id="44" dur="500" fill="hold"/>
                                        <p:tgtEl>
                                          <p:spTgt spid="26644"/>
                                        </p:tgtEl>
                                        <p:attrNameLst>
                                          <p:attrName>ppt_y</p:attrName>
                                        </p:attrNameLst>
                                      </p:cBhvr>
                                      <p:tavLst>
                                        <p:tav tm="0">
                                          <p:val>
                                            <p:strVal val="1+#ppt_h/2"/>
                                          </p:val>
                                        </p:tav>
                                        <p:tav tm="100000">
                                          <p:val>
                                            <p:strVal val="#ppt_y"/>
                                          </p:val>
                                        </p:tav>
                                      </p:tavLst>
                                    </p:anim>
                                  </p:childTnLst>
                                </p:cTn>
                              </p:par>
                            </p:childTnLst>
                          </p:cTn>
                        </p:par>
                        <p:par>
                          <p:cTn id="45" fill="hold" nodeType="afterGroup">
                            <p:stCondLst>
                              <p:cond delay="500"/>
                            </p:stCondLst>
                            <p:childTnLst>
                              <p:par>
                                <p:cTn id="46" presetID="2" presetClass="entr" presetSubtype="4" fill="hold" nodeType="afterEffect">
                                  <p:stCondLst>
                                    <p:cond delay="0"/>
                                  </p:stCondLst>
                                  <p:childTnLst>
                                    <p:set>
                                      <p:cBhvr>
                                        <p:cTn id="47" dur="1" fill="hold">
                                          <p:stCondLst>
                                            <p:cond delay="0"/>
                                          </p:stCondLst>
                                        </p:cTn>
                                        <p:tgtEl>
                                          <p:spTgt spid="26645"/>
                                        </p:tgtEl>
                                        <p:attrNameLst>
                                          <p:attrName>style.visibility</p:attrName>
                                        </p:attrNameLst>
                                      </p:cBhvr>
                                      <p:to>
                                        <p:strVal val="visible"/>
                                      </p:to>
                                    </p:set>
                                    <p:anim calcmode="lin" valueType="num">
                                      <p:cBhvr>
                                        <p:cTn id="48" dur="1000" fill="hold"/>
                                        <p:tgtEl>
                                          <p:spTgt spid="26645"/>
                                        </p:tgtEl>
                                        <p:attrNameLst>
                                          <p:attrName>ppt_x</p:attrName>
                                        </p:attrNameLst>
                                      </p:cBhvr>
                                      <p:tavLst>
                                        <p:tav tm="0">
                                          <p:val>
                                            <p:strVal val="#ppt_x"/>
                                          </p:val>
                                        </p:tav>
                                        <p:tav tm="100000">
                                          <p:val>
                                            <p:strVal val="#ppt_x"/>
                                          </p:val>
                                        </p:tav>
                                      </p:tavLst>
                                    </p:anim>
                                    <p:anim calcmode="lin" valueType="num">
                                      <p:cBhvr>
                                        <p:cTn id="49" dur="1000" fill="hold"/>
                                        <p:tgtEl>
                                          <p:spTgt spid="26645"/>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26646"/>
                                        </p:tgtEl>
                                        <p:attrNameLst>
                                          <p:attrName>style.visibility</p:attrName>
                                        </p:attrNameLst>
                                      </p:cBhvr>
                                      <p:to>
                                        <p:strVal val="visible"/>
                                      </p:to>
                                    </p:set>
                                    <p:anim calcmode="lin" valueType="num">
                                      <p:cBhvr>
                                        <p:cTn id="54" dur="500" fill="hold"/>
                                        <p:tgtEl>
                                          <p:spTgt spid="26646"/>
                                        </p:tgtEl>
                                        <p:attrNameLst>
                                          <p:attrName>ppt_x</p:attrName>
                                        </p:attrNameLst>
                                      </p:cBhvr>
                                      <p:tavLst>
                                        <p:tav tm="0">
                                          <p:val>
                                            <p:strVal val="#ppt_x"/>
                                          </p:val>
                                        </p:tav>
                                        <p:tav tm="100000">
                                          <p:val>
                                            <p:strVal val="#ppt_x"/>
                                          </p:val>
                                        </p:tav>
                                      </p:tavLst>
                                    </p:anim>
                                    <p:anim calcmode="lin" valueType="num">
                                      <p:cBhvr>
                                        <p:cTn id="55" dur="500" fill="hold"/>
                                        <p:tgtEl>
                                          <p:spTgt spid="26646"/>
                                        </p:tgtEl>
                                        <p:attrNameLst>
                                          <p:attrName>ppt_y</p:attrName>
                                        </p:attrNameLst>
                                      </p:cBhvr>
                                      <p:tavLst>
                                        <p:tav tm="0">
                                          <p:val>
                                            <p:strVal val="1+#ppt_h/2"/>
                                          </p:val>
                                        </p:tav>
                                        <p:tav tm="100000">
                                          <p:val>
                                            <p:strVal val="#ppt_y"/>
                                          </p:val>
                                        </p:tav>
                                      </p:tavLst>
                                    </p:anim>
                                  </p:childTnLst>
                                </p:cTn>
                              </p:par>
                            </p:childTnLst>
                          </p:cTn>
                        </p:par>
                        <p:par>
                          <p:cTn id="56" fill="hold" nodeType="afterGroup">
                            <p:stCondLst>
                              <p:cond delay="500"/>
                            </p:stCondLst>
                            <p:childTnLst>
                              <p:par>
                                <p:cTn id="57" presetID="2" presetClass="entr" presetSubtype="4" fill="hold" grpId="0" nodeType="afterEffect">
                                  <p:stCondLst>
                                    <p:cond delay="0"/>
                                  </p:stCondLst>
                                  <p:childTnLst>
                                    <p:set>
                                      <p:cBhvr>
                                        <p:cTn id="58" dur="1" fill="hold">
                                          <p:stCondLst>
                                            <p:cond delay="0"/>
                                          </p:stCondLst>
                                        </p:cTn>
                                        <p:tgtEl>
                                          <p:spTgt spid="26649"/>
                                        </p:tgtEl>
                                        <p:attrNameLst>
                                          <p:attrName>style.visibility</p:attrName>
                                        </p:attrNameLst>
                                      </p:cBhvr>
                                      <p:to>
                                        <p:strVal val="visible"/>
                                      </p:to>
                                    </p:set>
                                    <p:anim calcmode="lin" valueType="num">
                                      <p:cBhvr>
                                        <p:cTn id="59" dur="500" fill="hold"/>
                                        <p:tgtEl>
                                          <p:spTgt spid="26649"/>
                                        </p:tgtEl>
                                        <p:attrNameLst>
                                          <p:attrName>ppt_x</p:attrName>
                                        </p:attrNameLst>
                                      </p:cBhvr>
                                      <p:tavLst>
                                        <p:tav tm="0">
                                          <p:val>
                                            <p:strVal val="#ppt_x"/>
                                          </p:val>
                                        </p:tav>
                                        <p:tav tm="100000">
                                          <p:val>
                                            <p:strVal val="#ppt_x"/>
                                          </p:val>
                                        </p:tav>
                                      </p:tavLst>
                                    </p:anim>
                                    <p:anim calcmode="lin" valueType="num">
                                      <p:cBhvr>
                                        <p:cTn id="60" dur="500" fill="hold"/>
                                        <p:tgtEl>
                                          <p:spTgt spid="26649"/>
                                        </p:tgtEl>
                                        <p:attrNameLst>
                                          <p:attrName>ppt_y</p:attrName>
                                        </p:attrNameLst>
                                      </p:cBhvr>
                                      <p:tavLst>
                                        <p:tav tm="0">
                                          <p:val>
                                            <p:strVal val="1+#ppt_h/2"/>
                                          </p:val>
                                        </p:tav>
                                        <p:tav tm="100000">
                                          <p:val>
                                            <p:strVal val="#ppt_y"/>
                                          </p:val>
                                        </p:tav>
                                      </p:tavLst>
                                    </p:anim>
                                  </p:childTnLst>
                                </p:cTn>
                              </p:par>
                            </p:childTnLst>
                          </p:cTn>
                        </p:par>
                        <p:par>
                          <p:cTn id="61" fill="hold" nodeType="afterGroup">
                            <p:stCondLst>
                              <p:cond delay="1000"/>
                            </p:stCondLst>
                            <p:childTnLst>
                              <p:par>
                                <p:cTn id="62" presetID="2" presetClass="entr" presetSubtype="4" fill="hold" nodeType="afterEffect">
                                  <p:stCondLst>
                                    <p:cond delay="0"/>
                                  </p:stCondLst>
                                  <p:childTnLst>
                                    <p:set>
                                      <p:cBhvr>
                                        <p:cTn id="63" dur="1" fill="hold">
                                          <p:stCondLst>
                                            <p:cond delay="0"/>
                                          </p:stCondLst>
                                        </p:cTn>
                                        <p:tgtEl>
                                          <p:spTgt spid="26647"/>
                                        </p:tgtEl>
                                        <p:attrNameLst>
                                          <p:attrName>style.visibility</p:attrName>
                                        </p:attrNameLst>
                                      </p:cBhvr>
                                      <p:to>
                                        <p:strVal val="visible"/>
                                      </p:to>
                                    </p:set>
                                    <p:anim calcmode="lin" valueType="num">
                                      <p:cBhvr>
                                        <p:cTn id="64" dur="1000" fill="hold"/>
                                        <p:tgtEl>
                                          <p:spTgt spid="26647"/>
                                        </p:tgtEl>
                                        <p:attrNameLst>
                                          <p:attrName>ppt_x</p:attrName>
                                        </p:attrNameLst>
                                      </p:cBhvr>
                                      <p:tavLst>
                                        <p:tav tm="0">
                                          <p:val>
                                            <p:strVal val="#ppt_x"/>
                                          </p:val>
                                        </p:tav>
                                        <p:tav tm="100000">
                                          <p:val>
                                            <p:strVal val="#ppt_x"/>
                                          </p:val>
                                        </p:tav>
                                      </p:tavLst>
                                    </p:anim>
                                    <p:anim calcmode="lin" valueType="num">
                                      <p:cBhvr>
                                        <p:cTn id="65" dur="1000" fill="hold"/>
                                        <p:tgtEl>
                                          <p:spTgt spid="26647"/>
                                        </p:tgtEl>
                                        <p:attrNameLst>
                                          <p:attrName>ppt_y</p:attrName>
                                        </p:attrNameLst>
                                      </p:cBhvr>
                                      <p:tavLst>
                                        <p:tav tm="0">
                                          <p:val>
                                            <p:strVal val="1+#ppt_h/2"/>
                                          </p:val>
                                        </p:tav>
                                        <p:tav tm="100000">
                                          <p:val>
                                            <p:strVal val="#ppt_y"/>
                                          </p:val>
                                        </p:tav>
                                      </p:tavLst>
                                    </p:anim>
                                  </p:childTnLst>
                                </p:cTn>
                              </p:par>
                            </p:childTnLst>
                          </p:cTn>
                        </p:par>
                        <p:par>
                          <p:cTn id="66" fill="hold" nodeType="afterGroup">
                            <p:stCondLst>
                              <p:cond delay="2000"/>
                            </p:stCondLst>
                            <p:childTnLst>
                              <p:par>
                                <p:cTn id="67" presetID="2" presetClass="entr" presetSubtype="4" fill="hold" grpId="0" nodeType="afterEffect">
                                  <p:stCondLst>
                                    <p:cond delay="0"/>
                                  </p:stCondLst>
                                  <p:childTnLst>
                                    <p:set>
                                      <p:cBhvr>
                                        <p:cTn id="68" dur="1" fill="hold">
                                          <p:stCondLst>
                                            <p:cond delay="0"/>
                                          </p:stCondLst>
                                        </p:cTn>
                                        <p:tgtEl>
                                          <p:spTgt spid="26648"/>
                                        </p:tgtEl>
                                        <p:attrNameLst>
                                          <p:attrName>style.visibility</p:attrName>
                                        </p:attrNameLst>
                                      </p:cBhvr>
                                      <p:to>
                                        <p:strVal val="visible"/>
                                      </p:to>
                                    </p:set>
                                    <p:anim calcmode="lin" valueType="num">
                                      <p:cBhvr>
                                        <p:cTn id="69" dur="500" fill="hold"/>
                                        <p:tgtEl>
                                          <p:spTgt spid="26648"/>
                                        </p:tgtEl>
                                        <p:attrNameLst>
                                          <p:attrName>ppt_x</p:attrName>
                                        </p:attrNameLst>
                                      </p:cBhvr>
                                      <p:tavLst>
                                        <p:tav tm="0">
                                          <p:val>
                                            <p:strVal val="#ppt_x"/>
                                          </p:val>
                                        </p:tav>
                                        <p:tav tm="100000">
                                          <p:val>
                                            <p:strVal val="#ppt_x"/>
                                          </p:val>
                                        </p:tav>
                                      </p:tavLst>
                                    </p:anim>
                                    <p:anim calcmode="lin" valueType="num">
                                      <p:cBhvr>
                                        <p:cTn id="70" dur="500" fill="hold"/>
                                        <p:tgtEl>
                                          <p:spTgt spid="26648"/>
                                        </p:tgtEl>
                                        <p:attrNameLst>
                                          <p:attrName>ppt_y</p:attrName>
                                        </p:attrNameLst>
                                      </p:cBhvr>
                                      <p:tavLst>
                                        <p:tav tm="0">
                                          <p:val>
                                            <p:strVal val="1+#ppt_h/2"/>
                                          </p:val>
                                        </p:tav>
                                        <p:tav tm="100000">
                                          <p:val>
                                            <p:strVal val="#ppt_y"/>
                                          </p:val>
                                        </p:tav>
                                      </p:tavLst>
                                    </p:anim>
                                  </p:childTnLst>
                                </p:cTn>
                              </p:par>
                            </p:childTnLst>
                          </p:cTn>
                        </p:par>
                      </p:childTnLst>
                    </p:cTn>
                  </p:par>
                  <p:par>
                    <p:cTn id="71" fill="hold" nodeType="clickPar">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6651"/>
                                        </p:tgtEl>
                                        <p:attrNameLst>
                                          <p:attrName>style.visibility</p:attrName>
                                        </p:attrNameLst>
                                      </p:cBhvr>
                                      <p:to>
                                        <p:strVal val="visible"/>
                                      </p:to>
                                    </p:set>
                                    <p:anim calcmode="lin" valueType="num">
                                      <p:cBhvr>
                                        <p:cTn id="75" dur="500" fill="hold"/>
                                        <p:tgtEl>
                                          <p:spTgt spid="26651"/>
                                        </p:tgtEl>
                                        <p:attrNameLst>
                                          <p:attrName>ppt_x</p:attrName>
                                        </p:attrNameLst>
                                      </p:cBhvr>
                                      <p:tavLst>
                                        <p:tav tm="0">
                                          <p:val>
                                            <p:strVal val="#ppt_x"/>
                                          </p:val>
                                        </p:tav>
                                        <p:tav tm="100000">
                                          <p:val>
                                            <p:strVal val="#ppt_x"/>
                                          </p:val>
                                        </p:tav>
                                      </p:tavLst>
                                    </p:anim>
                                    <p:anim calcmode="lin" valueType="num">
                                      <p:cBhvr>
                                        <p:cTn id="76" dur="500" fill="hold"/>
                                        <p:tgtEl>
                                          <p:spTgt spid="26651"/>
                                        </p:tgtEl>
                                        <p:attrNameLst>
                                          <p:attrName>ppt_y</p:attrName>
                                        </p:attrNameLst>
                                      </p:cBhvr>
                                      <p:tavLst>
                                        <p:tav tm="0">
                                          <p:val>
                                            <p:strVal val="1+#ppt_h/2"/>
                                          </p:val>
                                        </p:tav>
                                        <p:tav tm="100000">
                                          <p:val>
                                            <p:strVal val="#ppt_y"/>
                                          </p:val>
                                        </p:tav>
                                      </p:tavLst>
                                    </p:anim>
                                  </p:childTnLst>
                                </p:cTn>
                              </p:par>
                            </p:childTnLst>
                          </p:cTn>
                        </p:par>
                      </p:childTnLst>
                    </p:cTn>
                  </p:par>
                  <p:par>
                    <p:cTn id="77" fill="hold" nodeType="clickPar">
                      <p:stCondLst>
                        <p:cond delay="indefinite"/>
                      </p:stCondLst>
                      <p:childTnLst>
                        <p:par>
                          <p:cTn id="78" fill="hold">
                            <p:stCondLst>
                              <p:cond delay="0"/>
                            </p:stCondLst>
                            <p:childTnLst>
                              <p:par>
                                <p:cTn id="79" presetID="51" presetClass="entr" presetSubtype="0" fill="hold" nodeType="clickEffect">
                                  <p:stCondLst>
                                    <p:cond delay="0"/>
                                  </p:stCondLst>
                                  <p:childTnLst>
                                    <p:set>
                                      <p:cBhvr>
                                        <p:cTn id="80" dur="1" fill="hold">
                                          <p:stCondLst>
                                            <p:cond delay="0"/>
                                          </p:stCondLst>
                                        </p:cTn>
                                        <p:tgtEl>
                                          <p:spTgt spid="3"/>
                                        </p:tgtEl>
                                        <p:attrNameLst>
                                          <p:attrName>style.visibility</p:attrName>
                                        </p:attrNameLst>
                                      </p:cBhvr>
                                      <p:to>
                                        <p:strVal val="visible"/>
                                      </p:to>
                                    </p:set>
                                    <p:animEffect transition="in" filter="fade">
                                      <p:cBhvr>
                                        <p:cTn id="81" dur="385" decel="100000"/>
                                        <p:tgtEl>
                                          <p:spTgt spid="3"/>
                                        </p:tgtEl>
                                      </p:cBhvr>
                                    </p:animEffect>
                                    <p:animScale>
                                      <p:cBhvr>
                                        <p:cTn id="82" dur="385" decel="100000"/>
                                        <p:tgtEl>
                                          <p:spTgt spid="3"/>
                                        </p:tgtEl>
                                      </p:cBhvr>
                                      <p:from x="10000" y="10000"/>
                                      <p:to x="200000" y="450000"/>
                                    </p:animScale>
                                    <p:animScale>
                                      <p:cBhvr>
                                        <p:cTn id="83" dur="615" accel="100000" fill="hold">
                                          <p:stCondLst>
                                            <p:cond delay="385"/>
                                          </p:stCondLst>
                                        </p:cTn>
                                        <p:tgtEl>
                                          <p:spTgt spid="3"/>
                                        </p:tgtEl>
                                      </p:cBhvr>
                                      <p:from x="200000" y="450000"/>
                                      <p:to x="100000" y="100000"/>
                                    </p:animScale>
                                    <p:set>
                                      <p:cBhvr>
                                        <p:cTn id="84" dur="385" fill="hold"/>
                                        <p:tgtEl>
                                          <p:spTgt spid="3"/>
                                        </p:tgtEl>
                                        <p:attrNameLst>
                                          <p:attrName>ppt_x</p:attrName>
                                        </p:attrNameLst>
                                      </p:cBhvr>
                                      <p:to>
                                        <p:strVal val="(0.5)"/>
                                      </p:to>
                                    </p:set>
                                    <p:anim from="(0.5)" to="(#ppt_x)" calcmode="lin" valueType="num">
                                      <p:cBhvr>
                                        <p:cTn id="85" dur="615" accel="100000" fill="hold">
                                          <p:stCondLst>
                                            <p:cond delay="385"/>
                                          </p:stCondLst>
                                        </p:cTn>
                                        <p:tgtEl>
                                          <p:spTgt spid="3"/>
                                        </p:tgtEl>
                                        <p:attrNameLst>
                                          <p:attrName>ppt_x</p:attrName>
                                        </p:attrNameLst>
                                      </p:cBhvr>
                                    </p:anim>
                                    <p:set>
                                      <p:cBhvr>
                                        <p:cTn id="86" dur="385" fill="hold"/>
                                        <p:tgtEl>
                                          <p:spTgt spid="3"/>
                                        </p:tgtEl>
                                        <p:attrNameLst>
                                          <p:attrName>ppt_y</p:attrName>
                                        </p:attrNameLst>
                                      </p:cBhvr>
                                      <p:to>
                                        <p:strVal val="(#ppt_y+0.4)"/>
                                      </p:to>
                                    </p:set>
                                    <p:anim from="(#ppt_y+0.4)" to="(#ppt_y)" calcmode="lin" valueType="num">
                                      <p:cBhvr>
                                        <p:cTn id="87" dur="615" accel="100000" fill="hold">
                                          <p:stCondLst>
                                            <p:cond delay="385"/>
                                          </p:stCondLst>
                                        </p:cTn>
                                        <p:tgtEl>
                                          <p:spTgt spid="3"/>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9" grpId="0" animBg="1"/>
      <p:bldP spid="26640" grpId="0" animBg="1"/>
      <p:bldP spid="26641" grpId="0"/>
      <p:bldP spid="26642" grpId="0"/>
      <p:bldP spid="26644" grpId="0"/>
      <p:bldP spid="26648" grpId="0"/>
      <p:bldP spid="26649" grpId="0"/>
      <p:bldP spid="2665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文本框 1"/>
          <p:cNvSpPr txBox="1"/>
          <p:nvPr>
            <p:custDataLst>
              <p:tags r:id="rId1"/>
            </p:custDataLst>
          </p:nvPr>
        </p:nvSpPr>
        <p:spPr>
          <a:xfrm>
            <a:off x="3898900" y="1447800"/>
            <a:ext cx="4869180" cy="521970"/>
          </a:xfrm>
          <a:prstGeom prst="rect">
            <a:avLst/>
          </a:prstGeom>
          <a:noFill/>
          <a:ln w="9525">
            <a:noFill/>
          </a:ln>
        </p:spPr>
        <p:txBody>
          <a:bodyPr wrap="square" anchor="t" anchorCtr="0">
            <a:spAutoFit/>
          </a:bodyPr>
          <a:lstStyle/>
          <a:p>
            <a:r>
              <a:rPr lang="zh-CN" altLang="en-US" sz="2800">
                <a:solidFill>
                  <a:srgbClr val="FF0000"/>
                </a:solidFill>
                <a:latin typeface="Arial" panose="020B0604020202020204" pitchFamily="34" charset="0"/>
                <a:ea typeface="黑体" panose="02010609060101010101" pitchFamily="49" charset="-122"/>
              </a:rPr>
              <a:t>活动</a:t>
            </a:r>
            <a:r>
              <a:rPr lang="en-US" altLang="zh-CN" sz="2800">
                <a:solidFill>
                  <a:srgbClr val="FF0000"/>
                </a:solidFill>
                <a:latin typeface="Arial" panose="020B0604020202020204" pitchFamily="34" charset="0"/>
                <a:ea typeface="黑体" panose="02010609060101010101" pitchFamily="49" charset="-122"/>
              </a:rPr>
              <a:t>1   </a:t>
            </a:r>
            <a:r>
              <a:rPr lang="zh-CN" altLang="en-US" sz="2800">
                <a:latin typeface="Arial" panose="020B0604020202020204" pitchFamily="34" charset="0"/>
                <a:ea typeface="黑体" panose="02010609060101010101" pitchFamily="49" charset="-122"/>
              </a:rPr>
              <a:t>探究二力平衡的条件</a:t>
            </a:r>
          </a:p>
        </p:txBody>
      </p:sp>
      <p:grpSp>
        <p:nvGrpSpPr>
          <p:cNvPr id="2" name="组合 6"/>
          <p:cNvGrpSpPr/>
          <p:nvPr>
            <p:custDataLst>
              <p:tags r:id="rId2"/>
            </p:custDataLst>
          </p:nvPr>
        </p:nvGrpSpPr>
        <p:grpSpPr>
          <a:xfrm>
            <a:off x="6035675" y="2421255"/>
            <a:ext cx="5259070" cy="2444115"/>
            <a:chOff x="8107" y="4039"/>
            <a:chExt cx="6113" cy="5391"/>
          </a:xfrm>
        </p:grpSpPr>
        <p:sp>
          <p:nvSpPr>
            <p:cNvPr id="5" name="圆角矩形 4"/>
            <p:cNvSpPr/>
            <p:nvPr>
              <p:custDataLst>
                <p:tags r:id="rId14"/>
              </p:custDataLst>
            </p:nvPr>
          </p:nvSpPr>
          <p:spPr>
            <a:xfrm>
              <a:off x="8107" y="4039"/>
              <a:ext cx="6113" cy="5391"/>
            </a:xfrm>
            <a:prstGeom prst="roundRect">
              <a:avLst/>
            </a:prstGeom>
            <a:solidFill>
              <a:schemeClr val="accent5"/>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35844" name="文本框 3"/>
            <p:cNvSpPr txBox="1"/>
            <p:nvPr>
              <p:custDataLst>
                <p:tags r:id="rId15"/>
              </p:custDataLst>
            </p:nvPr>
          </p:nvSpPr>
          <p:spPr>
            <a:xfrm>
              <a:off x="8334" y="4265"/>
              <a:ext cx="5757" cy="4732"/>
            </a:xfrm>
            <a:prstGeom prst="rect">
              <a:avLst/>
            </a:prstGeom>
            <a:noFill/>
            <a:ln w="9525">
              <a:noFill/>
            </a:ln>
          </p:spPr>
          <p:txBody>
            <a:bodyPr anchor="t" anchorCtr="0">
              <a:noAutofit/>
            </a:bodyPr>
            <a:lstStyle/>
            <a:p>
              <a:pPr>
                <a:lnSpc>
                  <a:spcPct val="150000"/>
                </a:lnSpc>
              </a:pPr>
              <a:r>
                <a:rPr lang="zh-CN" altLang="en-US" sz="2600">
                  <a:latin typeface="Arial" panose="020B0604020202020204" pitchFamily="34" charset="0"/>
                  <a:ea typeface="黑体" panose="02010609060101010101" pitchFamily="49" charset="-122"/>
                </a:rPr>
                <a:t>作用在同一个物体上的两个力大小</a:t>
              </a:r>
              <a:r>
                <a:rPr lang="zh-CN" altLang="en-US" sz="2600" u="sng">
                  <a:latin typeface="Arial" panose="020B0604020202020204" pitchFamily="34" charset="0"/>
                  <a:ea typeface="黑体" panose="02010609060101010101" pitchFamily="49" charset="-122"/>
                </a:rPr>
                <a:t>               </a:t>
              </a:r>
              <a:r>
                <a:rPr lang="zh-CN" altLang="en-US" sz="2600">
                  <a:latin typeface="Arial" panose="020B0604020202020204" pitchFamily="34" charset="0"/>
                  <a:ea typeface="黑体" panose="02010609060101010101" pitchFamily="49" charset="-122"/>
                </a:rPr>
                <a:t>，方向</a:t>
              </a:r>
              <a:r>
                <a:rPr lang="zh-CN" altLang="en-US" sz="2600" u="sng">
                  <a:latin typeface="Arial" panose="020B0604020202020204" pitchFamily="34" charset="0"/>
                  <a:ea typeface="黑体" panose="02010609060101010101" pitchFamily="49" charset="-122"/>
                </a:rPr>
                <a:t>            </a:t>
              </a:r>
              <a:r>
                <a:rPr lang="zh-CN" altLang="en-US" sz="2600">
                  <a:latin typeface="Arial" panose="020B0604020202020204" pitchFamily="34" charset="0"/>
                  <a:ea typeface="黑体" panose="02010609060101010101" pitchFamily="49" charset="-122"/>
                </a:rPr>
                <a:t>，并且在</a:t>
              </a:r>
              <a:r>
                <a:rPr lang="zh-CN" altLang="en-US" sz="2600" u="sng">
                  <a:latin typeface="Arial" panose="020B0604020202020204" pitchFamily="34" charset="0"/>
                  <a:ea typeface="黑体" panose="02010609060101010101" pitchFamily="49" charset="-122"/>
                </a:rPr>
                <a:t>                  </a:t>
              </a:r>
              <a:r>
                <a:rPr lang="zh-CN" altLang="en-US" sz="2600">
                  <a:latin typeface="Arial" panose="020B0604020202020204" pitchFamily="34" charset="0"/>
                  <a:ea typeface="黑体" panose="02010609060101010101" pitchFamily="49" charset="-122"/>
                </a:rPr>
                <a:t>上。</a:t>
              </a:r>
            </a:p>
          </p:txBody>
        </p:sp>
      </p:grpSp>
      <p:sp>
        <p:nvSpPr>
          <p:cNvPr id="22535" name="文本框 10"/>
          <p:cNvSpPr txBox="1"/>
          <p:nvPr>
            <p:custDataLst>
              <p:tags r:id="rId3"/>
            </p:custDataLst>
          </p:nvPr>
        </p:nvSpPr>
        <p:spPr>
          <a:xfrm>
            <a:off x="6959918" y="3285173"/>
            <a:ext cx="1144587" cy="460375"/>
          </a:xfrm>
          <a:prstGeom prst="rect">
            <a:avLst/>
          </a:prstGeom>
          <a:noFill/>
          <a:ln w="9525">
            <a:noFill/>
          </a:ln>
        </p:spPr>
        <p:txBody>
          <a:bodyPr anchor="t" anchorCtr="0">
            <a:spAutoFit/>
          </a:bodyPr>
          <a:lstStyle/>
          <a:p>
            <a:r>
              <a:rPr lang="zh-CN" altLang="en-US" sz="2400">
                <a:solidFill>
                  <a:srgbClr val="FF0000"/>
                </a:solidFill>
                <a:latin typeface="Arial" panose="020B0604020202020204" pitchFamily="34" charset="0"/>
                <a:ea typeface="黑体" panose="02010609060101010101" pitchFamily="49" charset="-122"/>
              </a:rPr>
              <a:t>相等</a:t>
            </a:r>
          </a:p>
        </p:txBody>
      </p:sp>
      <p:sp>
        <p:nvSpPr>
          <p:cNvPr id="22536" name="文本框 13"/>
          <p:cNvSpPr txBox="1"/>
          <p:nvPr>
            <p:custDataLst>
              <p:tags r:id="rId4"/>
            </p:custDataLst>
          </p:nvPr>
        </p:nvSpPr>
        <p:spPr>
          <a:xfrm>
            <a:off x="9120188" y="3285490"/>
            <a:ext cx="1146175" cy="460375"/>
          </a:xfrm>
          <a:prstGeom prst="rect">
            <a:avLst/>
          </a:prstGeom>
          <a:noFill/>
          <a:ln w="9525">
            <a:noFill/>
          </a:ln>
        </p:spPr>
        <p:txBody>
          <a:bodyPr anchor="t" anchorCtr="0">
            <a:spAutoFit/>
          </a:bodyPr>
          <a:lstStyle/>
          <a:p>
            <a:r>
              <a:rPr lang="zh-CN" altLang="en-US" sz="2400">
                <a:solidFill>
                  <a:srgbClr val="FF0000"/>
                </a:solidFill>
                <a:latin typeface="Arial" panose="020B0604020202020204" pitchFamily="34" charset="0"/>
                <a:ea typeface="黑体" panose="02010609060101010101" pitchFamily="49" charset="-122"/>
              </a:rPr>
              <a:t>相反</a:t>
            </a:r>
          </a:p>
        </p:txBody>
      </p:sp>
      <p:sp>
        <p:nvSpPr>
          <p:cNvPr id="22537" name="文本框 14"/>
          <p:cNvSpPr txBox="1"/>
          <p:nvPr>
            <p:custDataLst>
              <p:tags r:id="rId5"/>
            </p:custDataLst>
          </p:nvPr>
        </p:nvSpPr>
        <p:spPr>
          <a:xfrm>
            <a:off x="7031673" y="3861435"/>
            <a:ext cx="1789112" cy="460375"/>
          </a:xfrm>
          <a:prstGeom prst="rect">
            <a:avLst/>
          </a:prstGeom>
          <a:noFill/>
          <a:ln w="9525">
            <a:noFill/>
          </a:ln>
        </p:spPr>
        <p:txBody>
          <a:bodyPr anchor="t" anchorCtr="0">
            <a:spAutoFit/>
          </a:bodyPr>
          <a:lstStyle/>
          <a:p>
            <a:r>
              <a:rPr lang="zh-CN" altLang="en-US" sz="2400">
                <a:solidFill>
                  <a:srgbClr val="FF0000"/>
                </a:solidFill>
                <a:latin typeface="Arial" panose="020B0604020202020204" pitchFamily="34" charset="0"/>
                <a:ea typeface="黑体" panose="02010609060101010101" pitchFamily="49" charset="-122"/>
              </a:rPr>
              <a:t>同一条直线</a:t>
            </a:r>
          </a:p>
        </p:txBody>
      </p:sp>
      <p:grpSp>
        <p:nvGrpSpPr>
          <p:cNvPr id="35848" name="组合 6147"/>
          <p:cNvGrpSpPr/>
          <p:nvPr>
            <p:custDataLst>
              <p:tags r:id="rId6"/>
            </p:custDataLst>
          </p:nvPr>
        </p:nvGrpSpPr>
        <p:grpSpPr>
          <a:xfrm>
            <a:off x="191135" y="522288"/>
            <a:ext cx="3229928" cy="808990"/>
            <a:chOff x="0" y="0"/>
            <a:chExt cx="5086" cy="1273"/>
          </a:xfrm>
        </p:grpSpPr>
        <p:sp>
          <p:nvSpPr>
            <p:cNvPr id="35849" name="矩形 7"/>
            <p:cNvSpPr/>
            <p:nvPr>
              <p:custDataLst>
                <p:tags r:id="rId9"/>
              </p:custDataLst>
            </p:nvPr>
          </p:nvSpPr>
          <p:spPr>
            <a:xfrm>
              <a:off x="882" y="0"/>
              <a:ext cx="2634" cy="1200"/>
            </a:xfrm>
            <a:custGeom>
              <a:avLst/>
              <a:gdLst/>
              <a:ahLst/>
              <a:cxnLst>
                <a:cxn ang="0">
                  <a:pos x="0" y="1872208"/>
                </a:cxn>
                <a:cxn ang="0">
                  <a:pos x="2520280" y="1872208"/>
                </a:cxn>
                <a:cxn ang="0">
                  <a:pos x="0" y="1872208"/>
                </a:cxn>
                <a:cxn ang="0">
                  <a:pos x="0" y="0"/>
                </a:cxn>
                <a:cxn ang="0">
                  <a:pos x="916" y="0"/>
                </a:cxn>
                <a:cxn ang="0">
                  <a:pos x="0" y="0"/>
                </a:cxn>
              </a:cxnLst>
              <a:rect l="0" t="0" r="0" b="0"/>
              <a:pathLst>
                <a:path w="2520280" h="1872208">
                  <a:moveTo>
                    <a:pt x="0" y="1872208"/>
                  </a:moveTo>
                  <a:lnTo>
                    <a:pt x="2520280" y="1872208"/>
                  </a:lnTo>
                  <a:lnTo>
                    <a:pt x="0" y="1872208"/>
                  </a:lnTo>
                  <a:close/>
                  <a:moveTo>
                    <a:pt x="0" y="0"/>
                  </a:moveTo>
                  <a:lnTo>
                    <a:pt x="916" y="0"/>
                  </a:lnTo>
                  <a:lnTo>
                    <a:pt x="0" y="0"/>
                  </a:lnTo>
                  <a:close/>
                </a:path>
              </a:pathLst>
            </a:custGeom>
            <a:noFill/>
            <a:ln w="12700" cap="sq" cmpd="sng">
              <a:solidFill>
                <a:srgbClr val="DDDDDD"/>
              </a:solidFill>
              <a:prstDash val="solid"/>
              <a:miter/>
              <a:headEnd type="none" w="med" len="med"/>
              <a:tailEnd type="none" w="med" len="med"/>
            </a:ln>
          </p:spPr>
          <p:txBody>
            <a:bodyPr/>
            <a:lstStyle/>
            <a:p>
              <a:endParaRPr lang="zh-CN" altLang="en-US"/>
            </a:p>
          </p:txBody>
        </p:sp>
        <p:sp>
          <p:nvSpPr>
            <p:cNvPr id="35850" name="任意多边形 16"/>
            <p:cNvSpPr/>
            <p:nvPr>
              <p:custDataLst>
                <p:tags r:id="rId10"/>
              </p:custDataLst>
            </p:nvPr>
          </p:nvSpPr>
          <p:spPr>
            <a:xfrm>
              <a:off x="0" y="454"/>
              <a:ext cx="826" cy="760"/>
            </a:xfrm>
            <a:custGeom>
              <a:avLst/>
              <a:gdLst/>
              <a:ahLst/>
              <a:cxnLst>
                <a:cxn ang="0">
                  <a:pos x="0" y="0"/>
                </a:cxn>
                <a:cxn ang="0">
                  <a:pos x="459827" y="0"/>
                </a:cxn>
                <a:cxn ang="0">
                  <a:pos x="459827" y="236483"/>
                </a:cxn>
                <a:cxn ang="0">
                  <a:pos x="696310" y="236483"/>
                </a:cxn>
                <a:cxn ang="0">
                  <a:pos x="696310" y="696310"/>
                </a:cxn>
                <a:cxn ang="0">
                  <a:pos x="0" y="696310"/>
                </a:cxn>
                <a:cxn ang="0">
                  <a:pos x="0" y="0"/>
                </a:cxn>
              </a:cxnLst>
              <a:rect l="0" t="0" r="0" b="0"/>
              <a:pathLst>
                <a:path w="696310" h="696310">
                  <a:moveTo>
                    <a:pt x="0" y="0"/>
                  </a:moveTo>
                  <a:lnTo>
                    <a:pt x="459827" y="0"/>
                  </a:lnTo>
                  <a:lnTo>
                    <a:pt x="459827" y="236483"/>
                  </a:lnTo>
                  <a:lnTo>
                    <a:pt x="696310" y="236483"/>
                  </a:lnTo>
                  <a:lnTo>
                    <a:pt x="696310" y="696310"/>
                  </a:lnTo>
                  <a:lnTo>
                    <a:pt x="0" y="696310"/>
                  </a:lnTo>
                  <a:lnTo>
                    <a:pt x="0" y="0"/>
                  </a:lnTo>
                  <a:close/>
                </a:path>
              </a:pathLst>
            </a:custGeom>
            <a:solidFill>
              <a:srgbClr val="008080"/>
            </a:solidFill>
            <a:ln w="9525">
              <a:noFill/>
            </a:ln>
          </p:spPr>
          <p:txBody>
            <a:bodyPr/>
            <a:lstStyle/>
            <a:p>
              <a:endParaRPr lang="zh-CN" altLang="en-US"/>
            </a:p>
          </p:txBody>
        </p:sp>
        <p:sp>
          <p:nvSpPr>
            <p:cNvPr id="35851" name="矩形 17"/>
            <p:cNvSpPr/>
            <p:nvPr>
              <p:custDataLst>
                <p:tags r:id="rId11"/>
              </p:custDataLst>
            </p:nvPr>
          </p:nvSpPr>
          <p:spPr>
            <a:xfrm>
              <a:off x="570" y="374"/>
              <a:ext cx="258" cy="265"/>
            </a:xfrm>
            <a:prstGeom prst="rect">
              <a:avLst/>
            </a:prstGeom>
            <a:solidFill>
              <a:srgbClr val="008080">
                <a:alpha val="50980"/>
              </a:srgbClr>
            </a:solidFill>
            <a:ln w="9525">
              <a:noFill/>
            </a:ln>
          </p:spPr>
          <p:txBody>
            <a:bodyPr lIns="0" tIns="215900" rIns="179705" bIns="0" anchor="ctr" anchorCtr="0"/>
            <a:lstStyle/>
            <a:p>
              <a:pPr algn="ctr"/>
              <a:endParaRPr lang="zh-CN" altLang="en-US" sz="400">
                <a:solidFill>
                  <a:srgbClr val="FFFFFF"/>
                </a:solidFill>
                <a:latin typeface="Arial" panose="020B0604020202020204" pitchFamily="34" charset="0"/>
                <a:ea typeface="宋体" panose="02010600030101010101" pitchFamily="2" charset="-122"/>
              </a:endParaRPr>
            </a:p>
          </p:txBody>
        </p:sp>
        <p:sp>
          <p:nvSpPr>
            <p:cNvPr id="35852" name="文本框 6151"/>
            <p:cNvSpPr txBox="1"/>
            <p:nvPr>
              <p:custDataLst>
                <p:tags r:id="rId12"/>
              </p:custDataLst>
            </p:nvPr>
          </p:nvSpPr>
          <p:spPr>
            <a:xfrm>
              <a:off x="878" y="432"/>
              <a:ext cx="4208" cy="821"/>
            </a:xfrm>
            <a:prstGeom prst="rect">
              <a:avLst/>
            </a:prstGeom>
            <a:noFill/>
            <a:ln w="9525">
              <a:noFill/>
            </a:ln>
          </p:spPr>
          <p:txBody>
            <a:bodyPr wrap="none" anchor="t" anchorCtr="0">
              <a:spAutoFit/>
            </a:bodyPr>
            <a:lstStyle/>
            <a:p>
              <a:r>
                <a:rPr lang="zh-CN" altLang="zh-CN" sz="2800" b="1">
                  <a:solidFill>
                    <a:srgbClr val="006666"/>
                  </a:solidFill>
                  <a:latin typeface="微软雅黑" panose="020B0503020204020204" pitchFamily="34" charset="-122"/>
                  <a:ea typeface="微软雅黑" panose="020B0503020204020204" pitchFamily="34" charset="-122"/>
                  <a:sym typeface="宋体" panose="02010600030101010101" pitchFamily="2" charset="-122"/>
                </a:rPr>
                <a:t>二力平衡的条件</a:t>
              </a:r>
            </a:p>
          </p:txBody>
        </p:sp>
        <p:sp>
          <p:nvSpPr>
            <p:cNvPr id="35853" name="文本框 6152"/>
            <p:cNvSpPr txBox="1"/>
            <p:nvPr>
              <p:custDataLst>
                <p:tags r:id="rId13"/>
              </p:custDataLst>
            </p:nvPr>
          </p:nvSpPr>
          <p:spPr>
            <a:xfrm>
              <a:off x="0" y="452"/>
              <a:ext cx="873" cy="821"/>
            </a:xfrm>
            <a:prstGeom prst="rect">
              <a:avLst/>
            </a:prstGeom>
            <a:noFill/>
            <a:ln w="9525">
              <a:noFill/>
            </a:ln>
          </p:spPr>
          <p:txBody>
            <a:bodyPr anchor="t" anchorCtr="0">
              <a:spAutoFit/>
            </a:bodyPr>
            <a:lstStyle/>
            <a:p>
              <a:r>
                <a:rPr lang="zh-CN" altLang="zh-CN" sz="2800">
                  <a:solidFill>
                    <a:schemeClr val="accent1"/>
                  </a:solidFill>
                  <a:latin typeface="微软雅黑" panose="020B0503020204020204" pitchFamily="34" charset="-122"/>
                  <a:ea typeface="微软雅黑" panose="020B0503020204020204" pitchFamily="34" charset="-122"/>
                </a:rPr>
                <a:t>二</a:t>
              </a:r>
            </a:p>
          </p:txBody>
        </p:sp>
      </p:grpSp>
      <p:pic>
        <p:nvPicPr>
          <p:cNvPr id="35855" name="图片 2">
            <a:hlinkClick r:id="rId18" action="ppaction://hlinkfile"/>
          </p:cNvPr>
          <p:cNvPicPr>
            <a:picLocks noChangeAspect="1"/>
          </p:cNvPicPr>
          <p:nvPr>
            <p:custDataLst>
              <p:tags r:id="rId7"/>
            </p:custDataLst>
          </p:nvPr>
        </p:nvPicPr>
        <p:blipFill>
          <a:blip r:embed="rId19"/>
          <a:stretch>
            <a:fillRect/>
          </a:stretch>
        </p:blipFill>
        <p:spPr>
          <a:xfrm>
            <a:off x="1559243" y="2276793"/>
            <a:ext cx="3995737" cy="3477895"/>
          </a:xfrm>
          <a:prstGeom prst="rect">
            <a:avLst/>
          </a:prstGeom>
          <a:noFill/>
          <a:ln w="9525">
            <a:noFill/>
          </a:ln>
        </p:spPr>
      </p:pic>
      <p:sp>
        <p:nvSpPr>
          <p:cNvPr id="35857" name="文本框 4103"/>
          <p:cNvSpPr txBox="1"/>
          <p:nvPr>
            <p:custDataLst>
              <p:tags r:id="rId8"/>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2535">
                                            <p:txEl>
                                              <p:pRg st="0" end="0"/>
                                            </p:txEl>
                                          </p:spTgt>
                                        </p:tgtEl>
                                        <p:attrNameLst>
                                          <p:attrName>style.visibility</p:attrName>
                                        </p:attrNameLst>
                                      </p:cBhvr>
                                      <p:to>
                                        <p:strVal val="visible"/>
                                      </p:to>
                                    </p:set>
                                    <p:animEffect transition="in" filter="fade">
                                      <p:cBhvr>
                                        <p:cTn id="11" dur="500"/>
                                        <p:tgtEl>
                                          <p:spTgt spid="22535">
                                            <p:txEl>
                                              <p:pRg st="0" end="0"/>
                                            </p:txEl>
                                          </p:spTgt>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2536"/>
                                        </p:tgtEl>
                                        <p:attrNameLst>
                                          <p:attrName>style.visibility</p:attrName>
                                        </p:attrNameLst>
                                      </p:cBhvr>
                                      <p:to>
                                        <p:strVal val="visible"/>
                                      </p:to>
                                    </p:set>
                                    <p:animEffect transition="in" filter="fade">
                                      <p:cBhvr>
                                        <p:cTn id="16" dur="500"/>
                                        <p:tgtEl>
                                          <p:spTgt spid="22536"/>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2537">
                                            <p:txEl>
                                              <p:pRg st="0" end="0"/>
                                            </p:txEl>
                                          </p:spTgt>
                                        </p:tgtEl>
                                        <p:attrNameLst>
                                          <p:attrName>style.visibility</p:attrName>
                                        </p:attrNameLst>
                                      </p:cBhvr>
                                      <p:to>
                                        <p:strVal val="visible"/>
                                      </p:to>
                                    </p:set>
                                    <p:animEffect transition="in" filter="fade">
                                      <p:cBhvr>
                                        <p:cTn id="21" dur="500"/>
                                        <p:tgtEl>
                                          <p:spTgt spid="225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文本框 10"/>
          <p:cNvSpPr txBox="1"/>
          <p:nvPr>
            <p:custDataLst>
              <p:tags r:id="rId1"/>
            </p:custDataLst>
          </p:nvPr>
        </p:nvSpPr>
        <p:spPr>
          <a:xfrm>
            <a:off x="3352800" y="1281113"/>
            <a:ext cx="5943600" cy="521970"/>
          </a:xfrm>
          <a:prstGeom prst="rect">
            <a:avLst/>
          </a:prstGeom>
          <a:noFill/>
          <a:ln w="9525">
            <a:noFill/>
          </a:ln>
        </p:spPr>
        <p:txBody>
          <a:bodyPr anchor="t" anchorCtr="0">
            <a:spAutoFit/>
          </a:bodyPr>
          <a:lstStyle/>
          <a:p>
            <a:r>
              <a:rPr lang="zh-CN" altLang="en-US" sz="2800">
                <a:solidFill>
                  <a:srgbClr val="FF0000"/>
                </a:solidFill>
                <a:latin typeface="Arial" panose="020B0604020202020204" pitchFamily="34" charset="0"/>
                <a:ea typeface="黑体" panose="02010609060101010101" pitchFamily="49" charset="-122"/>
              </a:rPr>
              <a:t>想一想</a:t>
            </a:r>
            <a:r>
              <a:rPr lang="en-US" altLang="zh-CN" sz="2800">
                <a:solidFill>
                  <a:srgbClr val="FF0000"/>
                </a:solidFill>
                <a:latin typeface="Arial" panose="020B0604020202020204" pitchFamily="34" charset="0"/>
                <a:ea typeface="黑体" panose="02010609060101010101" pitchFamily="49" charset="-122"/>
              </a:rPr>
              <a:t>   </a:t>
            </a:r>
            <a:r>
              <a:rPr lang="zh-CN" altLang="en-US" sz="2800">
                <a:latin typeface="Arial" panose="020B0604020202020204" pitchFamily="34" charset="0"/>
                <a:ea typeface="黑体" panose="02010609060101010101" pitchFamily="49" charset="-122"/>
              </a:rPr>
              <a:t>与二力平衡有关</a:t>
            </a:r>
            <a:r>
              <a:rPr lang="zh-CN" altLang="en-US" sz="2800">
                <a:ea typeface="黑体" panose="02010609060101010101" pitchFamily="49" charset="-122"/>
                <a:sym typeface="+mn-ea"/>
              </a:rPr>
              <a:t>的</a:t>
            </a:r>
            <a:r>
              <a:rPr lang="zh-CN" altLang="en-US" sz="2800">
                <a:latin typeface="Arial" panose="020B0604020202020204" pitchFamily="34" charset="0"/>
                <a:ea typeface="黑体" panose="02010609060101010101" pitchFamily="49" charset="-122"/>
              </a:rPr>
              <a:t>问题</a:t>
            </a:r>
          </a:p>
        </p:txBody>
      </p:sp>
      <p:sp>
        <p:nvSpPr>
          <p:cNvPr id="37890" name="矩形 5"/>
          <p:cNvSpPr/>
          <p:nvPr>
            <p:custDataLst>
              <p:tags r:id="rId2"/>
            </p:custDataLst>
          </p:nvPr>
        </p:nvSpPr>
        <p:spPr>
          <a:xfrm>
            <a:off x="4079875" y="4013200"/>
            <a:ext cx="582613" cy="642938"/>
          </a:xfrm>
          <a:prstGeom prst="rect">
            <a:avLst/>
          </a:prstGeom>
          <a:solidFill>
            <a:srgbClr val="BCBCBC"/>
          </a:solidFill>
          <a:ln w="9525" cap="flat" cmpd="sng">
            <a:solidFill>
              <a:schemeClr val="tx1"/>
            </a:solidFill>
            <a:prstDash val="solid"/>
            <a:miter/>
            <a:headEnd type="none" w="med" len="med"/>
            <a:tailEnd type="none" w="med" len="med"/>
          </a:ln>
        </p:spPr>
        <p:txBody>
          <a:bodyPr wrap="none" anchor="ctr" anchorCtr="0"/>
          <a:lstStyle/>
          <a:p>
            <a:endParaRPr lang="zh-CN" altLang="en-US">
              <a:latin typeface="Times New Roman" panose="02020603050405020304" pitchFamily="18" charset="0"/>
              <a:ea typeface="黑体" panose="02010609060101010101" pitchFamily="49" charset="-122"/>
            </a:endParaRPr>
          </a:p>
        </p:txBody>
      </p:sp>
      <p:sp>
        <p:nvSpPr>
          <p:cNvPr id="37891" name="矩形 6"/>
          <p:cNvSpPr/>
          <p:nvPr>
            <p:custDataLst>
              <p:tags r:id="rId3"/>
            </p:custDataLst>
          </p:nvPr>
        </p:nvSpPr>
        <p:spPr>
          <a:xfrm>
            <a:off x="4751388" y="4013200"/>
            <a:ext cx="582612" cy="642938"/>
          </a:xfrm>
          <a:prstGeom prst="rect">
            <a:avLst/>
          </a:prstGeom>
          <a:solidFill>
            <a:srgbClr val="BCBCBC"/>
          </a:solidFill>
          <a:ln w="9525" cap="flat" cmpd="sng">
            <a:solidFill>
              <a:schemeClr val="tx1"/>
            </a:solidFill>
            <a:prstDash val="solid"/>
            <a:miter/>
            <a:headEnd type="none" w="med" len="med"/>
            <a:tailEnd type="none" w="med" len="med"/>
          </a:ln>
        </p:spPr>
        <p:txBody>
          <a:bodyPr wrap="none" anchor="ctr" anchorCtr="0"/>
          <a:lstStyle/>
          <a:p>
            <a:endParaRPr lang="zh-CN" altLang="en-US">
              <a:latin typeface="Times New Roman" panose="02020603050405020304" pitchFamily="18" charset="0"/>
              <a:ea typeface="黑体" panose="02010609060101010101" pitchFamily="49" charset="-122"/>
            </a:endParaRPr>
          </a:p>
        </p:txBody>
      </p:sp>
      <p:sp>
        <p:nvSpPr>
          <p:cNvPr id="37892" name="矩形 7"/>
          <p:cNvSpPr/>
          <p:nvPr>
            <p:custDataLst>
              <p:tags r:id="rId4"/>
            </p:custDataLst>
          </p:nvPr>
        </p:nvSpPr>
        <p:spPr>
          <a:xfrm>
            <a:off x="6630988" y="4013200"/>
            <a:ext cx="1238250" cy="642938"/>
          </a:xfrm>
          <a:prstGeom prst="rect">
            <a:avLst/>
          </a:prstGeom>
          <a:solidFill>
            <a:srgbClr val="BCBCBC"/>
          </a:solidFill>
          <a:ln w="9525" cap="flat" cmpd="sng">
            <a:solidFill>
              <a:schemeClr val="tx1"/>
            </a:solidFill>
            <a:prstDash val="solid"/>
            <a:miter/>
            <a:headEnd type="none" w="med" len="med"/>
            <a:tailEnd type="none" w="med" len="med"/>
          </a:ln>
        </p:spPr>
        <p:txBody>
          <a:bodyPr wrap="none" anchor="ctr" anchorCtr="0"/>
          <a:lstStyle/>
          <a:p>
            <a:endParaRPr lang="zh-CN" altLang="en-US">
              <a:latin typeface="Times New Roman" panose="02020603050405020304" pitchFamily="18" charset="0"/>
              <a:ea typeface="黑体" panose="02010609060101010101" pitchFamily="49" charset="-122"/>
            </a:endParaRPr>
          </a:p>
        </p:txBody>
      </p:sp>
      <p:sp>
        <p:nvSpPr>
          <p:cNvPr id="37893" name="椭圆 11"/>
          <p:cNvSpPr/>
          <p:nvPr>
            <p:custDataLst>
              <p:tags r:id="rId5"/>
            </p:custDataLst>
          </p:nvPr>
        </p:nvSpPr>
        <p:spPr>
          <a:xfrm>
            <a:off x="4298950" y="4305300"/>
            <a:ext cx="73025" cy="57150"/>
          </a:xfrm>
          <a:prstGeom prst="ellipse">
            <a:avLst/>
          </a:prstGeom>
          <a:solidFill>
            <a:schemeClr val="tx1"/>
          </a:solidFill>
          <a:ln w="9525" cap="flat" cmpd="sng">
            <a:solidFill>
              <a:schemeClr val="tx1"/>
            </a:solidFill>
            <a:prstDash val="solid"/>
            <a:miter/>
            <a:headEnd type="none" w="med" len="med"/>
            <a:tailEnd type="none" w="med" len="med"/>
          </a:ln>
        </p:spPr>
        <p:txBody>
          <a:bodyPr wrap="none" anchor="ctr" anchorCtr="0"/>
          <a:lstStyle/>
          <a:p>
            <a:endParaRPr lang="zh-CN" altLang="en-US">
              <a:latin typeface="Times New Roman" panose="02020603050405020304" pitchFamily="18" charset="0"/>
              <a:ea typeface="黑体" panose="02010609060101010101" pitchFamily="49" charset="-122"/>
            </a:endParaRPr>
          </a:p>
        </p:txBody>
      </p:sp>
      <p:sp>
        <p:nvSpPr>
          <p:cNvPr id="37894" name="椭圆 12"/>
          <p:cNvSpPr/>
          <p:nvPr>
            <p:custDataLst>
              <p:tags r:id="rId6"/>
            </p:custDataLst>
          </p:nvPr>
        </p:nvSpPr>
        <p:spPr>
          <a:xfrm>
            <a:off x="5027613" y="4305300"/>
            <a:ext cx="74612" cy="57150"/>
          </a:xfrm>
          <a:prstGeom prst="ellipse">
            <a:avLst/>
          </a:prstGeom>
          <a:solidFill>
            <a:schemeClr val="tx1"/>
          </a:solidFill>
          <a:ln w="9525" cap="flat" cmpd="sng">
            <a:solidFill>
              <a:schemeClr val="tx1"/>
            </a:solidFill>
            <a:prstDash val="solid"/>
            <a:miter/>
            <a:headEnd type="none" w="med" len="med"/>
            <a:tailEnd type="none" w="med" len="med"/>
          </a:ln>
        </p:spPr>
        <p:txBody>
          <a:bodyPr wrap="none" anchor="ctr" anchorCtr="0"/>
          <a:lstStyle/>
          <a:p>
            <a:endParaRPr lang="zh-CN" altLang="en-US">
              <a:latin typeface="Times New Roman" panose="02020603050405020304" pitchFamily="18" charset="0"/>
              <a:ea typeface="黑体" panose="02010609060101010101" pitchFamily="49" charset="-122"/>
            </a:endParaRPr>
          </a:p>
        </p:txBody>
      </p:sp>
      <p:sp>
        <p:nvSpPr>
          <p:cNvPr id="37895" name="椭圆 13"/>
          <p:cNvSpPr/>
          <p:nvPr>
            <p:custDataLst>
              <p:tags r:id="rId7"/>
            </p:custDataLst>
          </p:nvPr>
        </p:nvSpPr>
        <p:spPr>
          <a:xfrm>
            <a:off x="6907213" y="4433888"/>
            <a:ext cx="73025" cy="57150"/>
          </a:xfrm>
          <a:prstGeom prst="ellipse">
            <a:avLst/>
          </a:prstGeom>
          <a:solidFill>
            <a:schemeClr val="tx1"/>
          </a:solidFill>
          <a:ln w="9525" cap="flat" cmpd="sng">
            <a:solidFill>
              <a:schemeClr val="tx1"/>
            </a:solidFill>
            <a:prstDash val="solid"/>
            <a:miter/>
            <a:headEnd type="none" w="med" len="med"/>
            <a:tailEnd type="none" w="med" len="med"/>
          </a:ln>
        </p:spPr>
        <p:txBody>
          <a:bodyPr wrap="none" anchor="ctr" anchorCtr="0"/>
          <a:lstStyle/>
          <a:p>
            <a:endParaRPr lang="zh-CN" altLang="en-US">
              <a:latin typeface="Times New Roman" panose="02020603050405020304" pitchFamily="18" charset="0"/>
              <a:ea typeface="黑体" panose="02010609060101010101" pitchFamily="49" charset="-122"/>
            </a:endParaRPr>
          </a:p>
        </p:txBody>
      </p:sp>
      <p:sp>
        <p:nvSpPr>
          <p:cNvPr id="37896" name="椭圆 14"/>
          <p:cNvSpPr/>
          <p:nvPr>
            <p:custDataLst>
              <p:tags r:id="rId8"/>
            </p:custDataLst>
          </p:nvPr>
        </p:nvSpPr>
        <p:spPr>
          <a:xfrm>
            <a:off x="7461250" y="4257675"/>
            <a:ext cx="73025" cy="58738"/>
          </a:xfrm>
          <a:prstGeom prst="ellipse">
            <a:avLst/>
          </a:prstGeom>
          <a:solidFill>
            <a:schemeClr val="tx1"/>
          </a:solidFill>
          <a:ln w="9525" cap="flat" cmpd="sng">
            <a:solidFill>
              <a:schemeClr val="tx1"/>
            </a:solidFill>
            <a:prstDash val="solid"/>
            <a:miter/>
            <a:headEnd type="none" w="med" len="med"/>
            <a:tailEnd type="none" w="med" len="med"/>
          </a:ln>
        </p:spPr>
        <p:txBody>
          <a:bodyPr wrap="none" anchor="ctr" anchorCtr="0"/>
          <a:lstStyle/>
          <a:p>
            <a:endParaRPr lang="zh-CN" altLang="en-US">
              <a:latin typeface="Times New Roman" panose="02020603050405020304" pitchFamily="18" charset="0"/>
              <a:ea typeface="黑体" panose="02010609060101010101" pitchFamily="49" charset="-122"/>
            </a:endParaRPr>
          </a:p>
        </p:txBody>
      </p:sp>
      <p:sp>
        <p:nvSpPr>
          <p:cNvPr id="37897" name="直线 21"/>
          <p:cNvSpPr/>
          <p:nvPr>
            <p:custDataLst>
              <p:tags r:id="rId9"/>
            </p:custDataLst>
          </p:nvPr>
        </p:nvSpPr>
        <p:spPr>
          <a:xfrm flipH="1">
            <a:off x="3525838" y="4327525"/>
            <a:ext cx="801687" cy="0"/>
          </a:xfrm>
          <a:prstGeom prst="line">
            <a:avLst/>
          </a:prstGeom>
          <a:ln w="9525" cap="flat" cmpd="sng">
            <a:solidFill>
              <a:schemeClr val="tx1"/>
            </a:solidFill>
            <a:prstDash val="solid"/>
            <a:miter/>
            <a:headEnd type="none" w="med" len="med"/>
            <a:tailEnd type="triangle" w="med" len="med"/>
          </a:ln>
        </p:spPr>
        <p:txBody>
          <a:bodyPr/>
          <a:lstStyle/>
          <a:p>
            <a:endParaRPr/>
          </a:p>
        </p:txBody>
      </p:sp>
      <p:sp>
        <p:nvSpPr>
          <p:cNvPr id="37898" name="直线 22"/>
          <p:cNvSpPr/>
          <p:nvPr>
            <p:custDataLst>
              <p:tags r:id="rId10"/>
            </p:custDataLst>
          </p:nvPr>
        </p:nvSpPr>
        <p:spPr>
          <a:xfrm>
            <a:off x="5027613" y="4327525"/>
            <a:ext cx="801687" cy="0"/>
          </a:xfrm>
          <a:prstGeom prst="line">
            <a:avLst/>
          </a:prstGeom>
          <a:ln w="9525" cap="flat" cmpd="sng">
            <a:solidFill>
              <a:schemeClr val="tx1"/>
            </a:solidFill>
            <a:prstDash val="solid"/>
            <a:miter/>
            <a:headEnd type="none" w="med" len="med"/>
            <a:tailEnd type="triangle" w="med" len="med"/>
          </a:ln>
        </p:spPr>
        <p:txBody>
          <a:bodyPr/>
          <a:lstStyle/>
          <a:p>
            <a:endParaRPr/>
          </a:p>
        </p:txBody>
      </p:sp>
      <p:sp>
        <p:nvSpPr>
          <p:cNvPr id="37899" name="直线 23"/>
          <p:cNvSpPr/>
          <p:nvPr>
            <p:custDataLst>
              <p:tags r:id="rId11"/>
            </p:custDataLst>
          </p:nvPr>
        </p:nvSpPr>
        <p:spPr>
          <a:xfrm flipH="1">
            <a:off x="6265863" y="4479925"/>
            <a:ext cx="655637" cy="409575"/>
          </a:xfrm>
          <a:prstGeom prst="line">
            <a:avLst/>
          </a:prstGeom>
          <a:ln w="9525" cap="flat" cmpd="sng">
            <a:solidFill>
              <a:schemeClr val="tx1"/>
            </a:solidFill>
            <a:prstDash val="solid"/>
            <a:miter/>
            <a:headEnd type="none" w="med" len="med"/>
            <a:tailEnd type="triangle" w="med" len="med"/>
          </a:ln>
        </p:spPr>
        <p:txBody>
          <a:bodyPr/>
          <a:lstStyle/>
          <a:p>
            <a:endParaRPr/>
          </a:p>
        </p:txBody>
      </p:sp>
      <p:sp>
        <p:nvSpPr>
          <p:cNvPr id="37900" name="直线 24"/>
          <p:cNvSpPr/>
          <p:nvPr>
            <p:custDataLst>
              <p:tags r:id="rId12"/>
            </p:custDataLst>
          </p:nvPr>
        </p:nvSpPr>
        <p:spPr>
          <a:xfrm>
            <a:off x="7489825" y="4281488"/>
            <a:ext cx="962025" cy="0"/>
          </a:xfrm>
          <a:prstGeom prst="line">
            <a:avLst/>
          </a:prstGeom>
          <a:ln w="9525" cap="flat" cmpd="sng">
            <a:solidFill>
              <a:schemeClr val="tx1"/>
            </a:solidFill>
            <a:prstDash val="solid"/>
            <a:miter/>
            <a:headEnd type="none" w="med" len="med"/>
            <a:tailEnd type="triangle" w="med" len="med"/>
          </a:ln>
        </p:spPr>
        <p:txBody>
          <a:bodyPr/>
          <a:lstStyle/>
          <a:p>
            <a:endParaRPr/>
          </a:p>
        </p:txBody>
      </p:sp>
      <p:sp>
        <p:nvSpPr>
          <p:cNvPr id="37901" name="直线 25"/>
          <p:cNvSpPr/>
          <p:nvPr>
            <p:custDataLst>
              <p:tags r:id="rId13"/>
            </p:custDataLst>
          </p:nvPr>
        </p:nvSpPr>
        <p:spPr>
          <a:xfrm flipH="1">
            <a:off x="7240588" y="4281488"/>
            <a:ext cx="365125" cy="0"/>
          </a:xfrm>
          <a:prstGeom prst="line">
            <a:avLst/>
          </a:prstGeom>
          <a:ln w="9525" cap="flat" cmpd="sng">
            <a:solidFill>
              <a:schemeClr val="tx1"/>
            </a:solidFill>
            <a:prstDash val="dash"/>
            <a:miter/>
            <a:headEnd type="none" w="med" len="med"/>
            <a:tailEnd type="none" w="med" len="med"/>
          </a:ln>
        </p:spPr>
        <p:txBody>
          <a:bodyPr/>
          <a:lstStyle/>
          <a:p>
            <a:endParaRPr/>
          </a:p>
        </p:txBody>
      </p:sp>
      <p:sp>
        <p:nvSpPr>
          <p:cNvPr id="37902" name="直线 26"/>
          <p:cNvSpPr/>
          <p:nvPr>
            <p:custDataLst>
              <p:tags r:id="rId14"/>
            </p:custDataLst>
          </p:nvPr>
        </p:nvSpPr>
        <p:spPr>
          <a:xfrm flipV="1">
            <a:off x="6935788" y="4292600"/>
            <a:ext cx="292100" cy="176213"/>
          </a:xfrm>
          <a:prstGeom prst="line">
            <a:avLst/>
          </a:prstGeom>
          <a:ln w="9525" cap="flat" cmpd="sng">
            <a:solidFill>
              <a:schemeClr val="tx1"/>
            </a:solidFill>
            <a:prstDash val="dash"/>
            <a:miter/>
            <a:headEnd type="none" w="med" len="med"/>
            <a:tailEnd type="none" w="med" len="med"/>
          </a:ln>
        </p:spPr>
        <p:txBody>
          <a:bodyPr/>
          <a:lstStyle/>
          <a:p>
            <a:endParaRPr/>
          </a:p>
        </p:txBody>
      </p:sp>
      <p:sp>
        <p:nvSpPr>
          <p:cNvPr id="37903" name="文本框 34"/>
          <p:cNvSpPr txBox="1"/>
          <p:nvPr>
            <p:custDataLst>
              <p:tags r:id="rId15"/>
            </p:custDataLst>
          </p:nvPr>
        </p:nvSpPr>
        <p:spPr>
          <a:xfrm>
            <a:off x="3352800" y="3860800"/>
            <a:ext cx="485140" cy="460375"/>
          </a:xfrm>
          <a:prstGeom prst="rect">
            <a:avLst/>
          </a:prstGeom>
          <a:noFill/>
          <a:ln w="9525">
            <a:noFill/>
          </a:ln>
        </p:spPr>
        <p:txBody>
          <a:bodyPr wrap="none" anchor="t" anchorCtr="0">
            <a:spAutoFit/>
          </a:bodyPr>
          <a:lstStyle/>
          <a:p>
            <a:r>
              <a:rPr lang="en-US" altLang="zh-CN" sz="2400" b="1" i="1">
                <a:latin typeface="Times New Roman" panose="02020603050405020304" pitchFamily="18" charset="0"/>
                <a:ea typeface="黑体" panose="02010609060101010101" pitchFamily="49" charset="-122"/>
              </a:rPr>
              <a:t>F</a:t>
            </a:r>
            <a:r>
              <a:rPr lang="en-US" altLang="zh-CN" sz="2400" b="1" baseline="-25000">
                <a:latin typeface="Times New Roman" panose="02020603050405020304" pitchFamily="18" charset="0"/>
                <a:ea typeface="黑体" panose="02010609060101010101" pitchFamily="49" charset="-122"/>
              </a:rPr>
              <a:t>1</a:t>
            </a:r>
            <a:endParaRPr lang="en-US" altLang="zh-CN" sz="2400" b="1">
              <a:latin typeface="Times New Roman" panose="02020603050405020304" pitchFamily="18" charset="0"/>
              <a:ea typeface="黑体" panose="02010609060101010101" pitchFamily="49" charset="-122"/>
            </a:endParaRPr>
          </a:p>
        </p:txBody>
      </p:sp>
      <p:sp>
        <p:nvSpPr>
          <p:cNvPr id="37904" name="文本框 35"/>
          <p:cNvSpPr txBox="1"/>
          <p:nvPr>
            <p:custDataLst>
              <p:tags r:id="rId16"/>
            </p:custDataLst>
          </p:nvPr>
        </p:nvSpPr>
        <p:spPr>
          <a:xfrm>
            <a:off x="6265863" y="4772025"/>
            <a:ext cx="485140" cy="460375"/>
          </a:xfrm>
          <a:prstGeom prst="rect">
            <a:avLst/>
          </a:prstGeom>
          <a:noFill/>
          <a:ln w="9525">
            <a:noFill/>
          </a:ln>
        </p:spPr>
        <p:txBody>
          <a:bodyPr wrap="none" anchor="t" anchorCtr="0">
            <a:spAutoFit/>
          </a:bodyPr>
          <a:lstStyle/>
          <a:p>
            <a:r>
              <a:rPr lang="en-US" altLang="zh-CN" sz="2400" b="1" i="1">
                <a:latin typeface="Times New Roman" panose="02020603050405020304" pitchFamily="18" charset="0"/>
                <a:ea typeface="黑体" panose="02010609060101010101" pitchFamily="49" charset="-122"/>
              </a:rPr>
              <a:t>F</a:t>
            </a:r>
            <a:r>
              <a:rPr lang="en-US" altLang="zh-CN" sz="2400" b="1" baseline="-25000">
                <a:latin typeface="Times New Roman" panose="02020603050405020304" pitchFamily="18" charset="0"/>
                <a:ea typeface="黑体" panose="02010609060101010101" pitchFamily="49" charset="-122"/>
              </a:rPr>
              <a:t>1</a:t>
            </a:r>
            <a:endParaRPr lang="en-US" altLang="zh-CN" sz="2400" b="1">
              <a:latin typeface="Times New Roman" panose="02020603050405020304" pitchFamily="18" charset="0"/>
              <a:ea typeface="黑体" panose="02010609060101010101" pitchFamily="49" charset="-122"/>
            </a:endParaRPr>
          </a:p>
        </p:txBody>
      </p:sp>
      <p:sp>
        <p:nvSpPr>
          <p:cNvPr id="37905" name="文本框 39"/>
          <p:cNvSpPr txBox="1"/>
          <p:nvPr>
            <p:custDataLst>
              <p:tags r:id="rId17"/>
            </p:custDataLst>
          </p:nvPr>
        </p:nvSpPr>
        <p:spPr>
          <a:xfrm>
            <a:off x="5391150" y="3884613"/>
            <a:ext cx="485140" cy="460375"/>
          </a:xfrm>
          <a:prstGeom prst="rect">
            <a:avLst/>
          </a:prstGeom>
          <a:noFill/>
          <a:ln w="9525">
            <a:noFill/>
          </a:ln>
        </p:spPr>
        <p:txBody>
          <a:bodyPr wrap="none" anchor="t" anchorCtr="0">
            <a:spAutoFit/>
          </a:bodyPr>
          <a:lstStyle/>
          <a:p>
            <a:r>
              <a:rPr lang="en-US" altLang="zh-CN" sz="2400" b="1" i="1">
                <a:latin typeface="Times New Roman" panose="02020603050405020304" pitchFamily="18" charset="0"/>
                <a:ea typeface="黑体" panose="02010609060101010101" pitchFamily="49" charset="-122"/>
              </a:rPr>
              <a:t>F</a:t>
            </a:r>
            <a:r>
              <a:rPr lang="en-US" altLang="zh-CN" sz="2400" b="1" baseline="-25000">
                <a:latin typeface="Times New Roman" panose="02020603050405020304" pitchFamily="18" charset="0"/>
                <a:ea typeface="黑体" panose="02010609060101010101" pitchFamily="49" charset="-122"/>
              </a:rPr>
              <a:t>2</a:t>
            </a:r>
            <a:endParaRPr lang="en-US" altLang="zh-CN" sz="2400" b="1">
              <a:latin typeface="Times New Roman" panose="02020603050405020304" pitchFamily="18" charset="0"/>
              <a:ea typeface="黑体" panose="02010609060101010101" pitchFamily="49" charset="-122"/>
            </a:endParaRPr>
          </a:p>
        </p:txBody>
      </p:sp>
      <p:sp>
        <p:nvSpPr>
          <p:cNvPr id="37906" name="文本框 40"/>
          <p:cNvSpPr txBox="1"/>
          <p:nvPr>
            <p:custDataLst>
              <p:tags r:id="rId18"/>
            </p:custDataLst>
          </p:nvPr>
        </p:nvSpPr>
        <p:spPr>
          <a:xfrm>
            <a:off x="7966075" y="3722688"/>
            <a:ext cx="485140" cy="460375"/>
          </a:xfrm>
          <a:prstGeom prst="rect">
            <a:avLst/>
          </a:prstGeom>
          <a:noFill/>
          <a:ln w="9525">
            <a:noFill/>
          </a:ln>
        </p:spPr>
        <p:txBody>
          <a:bodyPr wrap="none" anchor="t" anchorCtr="0">
            <a:spAutoFit/>
          </a:bodyPr>
          <a:lstStyle/>
          <a:p>
            <a:r>
              <a:rPr lang="en-US" altLang="zh-CN" sz="2400" b="1" i="1">
                <a:latin typeface="Times New Roman" panose="02020603050405020304" pitchFamily="18" charset="0"/>
                <a:ea typeface="黑体" panose="02010609060101010101" pitchFamily="49" charset="-122"/>
              </a:rPr>
              <a:t>F</a:t>
            </a:r>
            <a:r>
              <a:rPr lang="en-US" altLang="zh-CN" sz="2400" b="1" baseline="-25000">
                <a:latin typeface="Times New Roman" panose="02020603050405020304" pitchFamily="18" charset="0"/>
                <a:ea typeface="黑体" panose="02010609060101010101" pitchFamily="49" charset="-122"/>
              </a:rPr>
              <a:t>2</a:t>
            </a:r>
            <a:endParaRPr lang="en-US" altLang="zh-CN" sz="2400" b="1">
              <a:latin typeface="Times New Roman" panose="02020603050405020304" pitchFamily="18" charset="0"/>
              <a:ea typeface="黑体" panose="02010609060101010101" pitchFamily="49" charset="-122"/>
            </a:endParaRPr>
          </a:p>
        </p:txBody>
      </p:sp>
      <p:sp>
        <p:nvSpPr>
          <p:cNvPr id="37907" name="文本框 44"/>
          <p:cNvSpPr txBox="1"/>
          <p:nvPr>
            <p:custDataLst>
              <p:tags r:id="rId19"/>
            </p:custDataLst>
          </p:nvPr>
        </p:nvSpPr>
        <p:spPr>
          <a:xfrm>
            <a:off x="4545013" y="4551363"/>
            <a:ext cx="360680" cy="521970"/>
          </a:xfrm>
          <a:prstGeom prst="rect">
            <a:avLst/>
          </a:prstGeom>
          <a:noFill/>
          <a:ln w="9525">
            <a:noFill/>
          </a:ln>
        </p:spPr>
        <p:txBody>
          <a:bodyPr wrap="none" anchor="t" anchorCtr="0">
            <a:spAutoFit/>
          </a:bodyPr>
          <a:lstStyle/>
          <a:p>
            <a:r>
              <a:rPr lang="en-US" altLang="zh-CN" sz="2800" b="1">
                <a:latin typeface="Times New Roman" panose="02020603050405020304" pitchFamily="18" charset="0"/>
                <a:ea typeface="黑体" panose="02010609060101010101" pitchFamily="49" charset="-122"/>
              </a:rPr>
              <a:t>a</a:t>
            </a:r>
          </a:p>
        </p:txBody>
      </p:sp>
      <p:sp>
        <p:nvSpPr>
          <p:cNvPr id="37908" name="文本框 45"/>
          <p:cNvSpPr txBox="1"/>
          <p:nvPr>
            <p:custDataLst>
              <p:tags r:id="rId20"/>
            </p:custDataLst>
          </p:nvPr>
        </p:nvSpPr>
        <p:spPr>
          <a:xfrm>
            <a:off x="7097713" y="4568825"/>
            <a:ext cx="380365" cy="521970"/>
          </a:xfrm>
          <a:prstGeom prst="rect">
            <a:avLst/>
          </a:prstGeom>
          <a:noFill/>
          <a:ln w="9525">
            <a:noFill/>
          </a:ln>
        </p:spPr>
        <p:txBody>
          <a:bodyPr wrap="none" anchor="t" anchorCtr="0">
            <a:spAutoFit/>
          </a:bodyPr>
          <a:lstStyle/>
          <a:p>
            <a:r>
              <a:rPr lang="en-US" altLang="zh-CN" sz="2800" b="1">
                <a:latin typeface="Times New Roman" panose="02020603050405020304" pitchFamily="18" charset="0"/>
                <a:ea typeface="黑体" panose="02010609060101010101" pitchFamily="49" charset="-122"/>
              </a:rPr>
              <a:t>b</a:t>
            </a:r>
          </a:p>
        </p:txBody>
      </p:sp>
      <p:sp>
        <p:nvSpPr>
          <p:cNvPr id="60" name="Text Box 49"/>
          <p:cNvSpPr txBox="1"/>
          <p:nvPr>
            <p:custDataLst>
              <p:tags r:id="rId21"/>
            </p:custDataLst>
          </p:nvPr>
        </p:nvSpPr>
        <p:spPr>
          <a:xfrm>
            <a:off x="4125913" y="5232400"/>
            <a:ext cx="1200150" cy="460375"/>
          </a:xfrm>
          <a:prstGeom prst="rect">
            <a:avLst/>
          </a:prstGeom>
          <a:noFill/>
          <a:ln w="12700">
            <a:noFill/>
          </a:ln>
        </p:spPr>
        <p:txBody>
          <a:bodyPr anchor="t" anchorCtr="0">
            <a:spAutoFit/>
          </a:bodyPr>
          <a:lstStyle/>
          <a:p>
            <a:pPr>
              <a:spcBef>
                <a:spcPct val="50000"/>
              </a:spcBef>
            </a:pPr>
            <a:r>
              <a:rPr lang="zh-CN" altLang="en-US" sz="2400">
                <a:solidFill>
                  <a:srgbClr val="FF0000"/>
                </a:solidFill>
                <a:latin typeface="Times New Roman" panose="02020603050405020304" pitchFamily="18" charset="0"/>
                <a:ea typeface="黑体" panose="02010609060101010101" pitchFamily="49" charset="-122"/>
              </a:rPr>
              <a:t>不同体</a:t>
            </a:r>
          </a:p>
        </p:txBody>
      </p:sp>
      <p:sp>
        <p:nvSpPr>
          <p:cNvPr id="61" name="Text Box 50"/>
          <p:cNvSpPr txBox="1"/>
          <p:nvPr>
            <p:custDataLst>
              <p:tags r:id="rId22"/>
            </p:custDataLst>
          </p:nvPr>
        </p:nvSpPr>
        <p:spPr>
          <a:xfrm>
            <a:off x="6751638" y="5232400"/>
            <a:ext cx="1655762" cy="460375"/>
          </a:xfrm>
          <a:prstGeom prst="rect">
            <a:avLst/>
          </a:prstGeom>
          <a:noFill/>
          <a:ln w="12700">
            <a:noFill/>
          </a:ln>
        </p:spPr>
        <p:txBody>
          <a:bodyPr anchor="t" anchorCtr="0">
            <a:spAutoFit/>
          </a:bodyPr>
          <a:lstStyle/>
          <a:p>
            <a:pPr>
              <a:spcBef>
                <a:spcPct val="50000"/>
              </a:spcBef>
            </a:pPr>
            <a:r>
              <a:rPr lang="zh-CN" altLang="en-US" sz="2400">
                <a:solidFill>
                  <a:srgbClr val="FF0000"/>
                </a:solidFill>
                <a:latin typeface="Times New Roman" panose="02020603050405020304" pitchFamily="18" charset="0"/>
                <a:ea typeface="黑体" panose="02010609060101010101" pitchFamily="49" charset="-122"/>
              </a:rPr>
              <a:t>不反向</a:t>
            </a:r>
          </a:p>
        </p:txBody>
      </p:sp>
      <p:sp>
        <p:nvSpPr>
          <p:cNvPr id="24602" name="文本框 1"/>
          <p:cNvSpPr txBox="1"/>
          <p:nvPr>
            <p:custDataLst>
              <p:tags r:id="rId23"/>
            </p:custDataLst>
          </p:nvPr>
        </p:nvSpPr>
        <p:spPr>
          <a:xfrm>
            <a:off x="2103438" y="2217738"/>
            <a:ext cx="5475287" cy="491490"/>
          </a:xfrm>
          <a:prstGeom prst="rect">
            <a:avLst/>
          </a:prstGeom>
          <a:noFill/>
          <a:ln w="9525">
            <a:noFill/>
          </a:ln>
        </p:spPr>
        <p:txBody>
          <a:bodyPr anchor="t" anchorCtr="0">
            <a:spAutoFit/>
          </a:bodyPr>
          <a:lstStyle/>
          <a:p>
            <a:r>
              <a:rPr lang="zh-CN" altLang="en-US" sz="2600">
                <a:latin typeface="Arial" panose="020B0604020202020204" pitchFamily="34" charset="0"/>
                <a:ea typeface="黑体" panose="02010609060101010101" pitchFamily="49" charset="-122"/>
              </a:rPr>
              <a:t>判断它们能否处于静止状态？</a:t>
            </a:r>
          </a:p>
        </p:txBody>
      </p:sp>
      <p:sp>
        <p:nvSpPr>
          <p:cNvPr id="37912" name="文本框 4103"/>
          <p:cNvSpPr txBox="1"/>
          <p:nvPr>
            <p:custDataLst>
              <p:tags r:id="rId24"/>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602"/>
                                        </p:tgtEl>
                                        <p:attrNameLst>
                                          <p:attrName>style.visibility</p:attrName>
                                        </p:attrNameLst>
                                      </p:cBhvr>
                                      <p:to>
                                        <p:strVal val="visible"/>
                                      </p:to>
                                    </p:set>
                                    <p:animEffect transition="in" filter="fade">
                                      <p:cBhvr>
                                        <p:cTn id="7" dur="500"/>
                                        <p:tgtEl>
                                          <p:spTgt spid="2460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blinds(horizontal)">
                                      <p:cBhvr>
                                        <p:cTn id="12" dur="500"/>
                                        <p:tgtEl>
                                          <p:spTgt spid="6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1"/>
                                        </p:tgtEl>
                                        <p:attrNameLst>
                                          <p:attrName>style.visibility</p:attrName>
                                        </p:attrNameLst>
                                      </p:cBhvr>
                                      <p:to>
                                        <p:strVal val="visible"/>
                                      </p:to>
                                    </p:set>
                                    <p:animEffect transition="in" filter="blinds(horizontal)">
                                      <p:cBhvr>
                                        <p:cTn id="17"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1" grpId="0"/>
      <p:bldP spid="2460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矩形 8"/>
          <p:cNvSpPr/>
          <p:nvPr>
            <p:custDataLst>
              <p:tags r:id="rId1"/>
            </p:custDataLst>
          </p:nvPr>
        </p:nvSpPr>
        <p:spPr>
          <a:xfrm>
            <a:off x="5472113" y="4905375"/>
            <a:ext cx="1238250" cy="642938"/>
          </a:xfrm>
          <a:prstGeom prst="rect">
            <a:avLst/>
          </a:prstGeom>
          <a:solidFill>
            <a:srgbClr val="BCBCBC"/>
          </a:solidFill>
          <a:ln w="9525" cap="flat" cmpd="sng">
            <a:solidFill>
              <a:schemeClr val="tx1"/>
            </a:solidFill>
            <a:prstDash val="solid"/>
            <a:miter/>
            <a:headEnd type="none" w="med" len="med"/>
            <a:tailEnd type="none" w="med" len="med"/>
          </a:ln>
        </p:spPr>
        <p:txBody>
          <a:bodyPr wrap="none" anchor="ctr" anchorCtr="0"/>
          <a:lstStyle/>
          <a:p>
            <a:endParaRPr lang="zh-CN" altLang="en-US">
              <a:latin typeface="Times New Roman" panose="02020603050405020304" pitchFamily="18" charset="0"/>
              <a:ea typeface="黑体" panose="02010609060101010101" pitchFamily="49" charset="-122"/>
            </a:endParaRPr>
          </a:p>
        </p:txBody>
      </p:sp>
      <p:sp>
        <p:nvSpPr>
          <p:cNvPr id="39938" name="矩形 9"/>
          <p:cNvSpPr/>
          <p:nvPr>
            <p:custDataLst>
              <p:tags r:id="rId2"/>
            </p:custDataLst>
          </p:nvPr>
        </p:nvSpPr>
        <p:spPr>
          <a:xfrm>
            <a:off x="3468688" y="3192463"/>
            <a:ext cx="1238250" cy="642937"/>
          </a:xfrm>
          <a:prstGeom prst="rect">
            <a:avLst/>
          </a:prstGeom>
          <a:solidFill>
            <a:srgbClr val="BCBCBC"/>
          </a:solidFill>
          <a:ln w="9525" cap="flat" cmpd="sng">
            <a:solidFill>
              <a:schemeClr val="tx1"/>
            </a:solidFill>
            <a:prstDash val="solid"/>
            <a:miter/>
            <a:headEnd type="none" w="med" len="med"/>
            <a:tailEnd type="none" w="med" len="med"/>
          </a:ln>
        </p:spPr>
        <p:txBody>
          <a:bodyPr wrap="none" anchor="ctr" anchorCtr="0"/>
          <a:lstStyle/>
          <a:p>
            <a:endParaRPr lang="zh-CN" altLang="en-US">
              <a:latin typeface="Times New Roman" panose="02020603050405020304" pitchFamily="18" charset="0"/>
              <a:ea typeface="黑体" panose="02010609060101010101" pitchFamily="49" charset="-122"/>
            </a:endParaRPr>
          </a:p>
        </p:txBody>
      </p:sp>
      <p:sp>
        <p:nvSpPr>
          <p:cNvPr id="39939" name="矩形 10"/>
          <p:cNvSpPr/>
          <p:nvPr>
            <p:custDataLst>
              <p:tags r:id="rId3"/>
            </p:custDataLst>
          </p:nvPr>
        </p:nvSpPr>
        <p:spPr>
          <a:xfrm>
            <a:off x="7451725" y="3224213"/>
            <a:ext cx="1238250" cy="642937"/>
          </a:xfrm>
          <a:prstGeom prst="rect">
            <a:avLst/>
          </a:prstGeom>
          <a:solidFill>
            <a:srgbClr val="BCBCBC"/>
          </a:solidFill>
          <a:ln w="9525" cap="flat" cmpd="sng">
            <a:solidFill>
              <a:schemeClr val="tx1"/>
            </a:solidFill>
            <a:prstDash val="solid"/>
            <a:miter/>
            <a:headEnd type="none" w="med" len="med"/>
            <a:tailEnd type="none" w="med" len="med"/>
          </a:ln>
        </p:spPr>
        <p:txBody>
          <a:bodyPr wrap="none" anchor="ctr" anchorCtr="0"/>
          <a:lstStyle/>
          <a:p>
            <a:endParaRPr lang="zh-CN" altLang="en-US">
              <a:latin typeface="Times New Roman" panose="02020603050405020304" pitchFamily="18" charset="0"/>
              <a:ea typeface="黑体" panose="02010609060101010101" pitchFamily="49" charset="-122"/>
            </a:endParaRPr>
          </a:p>
        </p:txBody>
      </p:sp>
      <p:sp>
        <p:nvSpPr>
          <p:cNvPr id="39940" name="椭圆 15"/>
          <p:cNvSpPr/>
          <p:nvPr>
            <p:custDataLst>
              <p:tags r:id="rId4"/>
            </p:custDataLst>
          </p:nvPr>
        </p:nvSpPr>
        <p:spPr>
          <a:xfrm>
            <a:off x="5864225" y="4976813"/>
            <a:ext cx="73025" cy="57150"/>
          </a:xfrm>
          <a:prstGeom prst="ellipse">
            <a:avLst/>
          </a:prstGeom>
          <a:solidFill>
            <a:schemeClr val="tx1"/>
          </a:solidFill>
          <a:ln w="9525" cap="flat" cmpd="sng">
            <a:solidFill>
              <a:schemeClr val="tx1"/>
            </a:solidFill>
            <a:prstDash val="solid"/>
            <a:miter/>
            <a:headEnd type="none" w="med" len="med"/>
            <a:tailEnd type="none" w="med" len="med"/>
          </a:ln>
        </p:spPr>
        <p:txBody>
          <a:bodyPr wrap="none" anchor="ctr" anchorCtr="0"/>
          <a:lstStyle/>
          <a:p>
            <a:endParaRPr lang="zh-CN" altLang="en-US">
              <a:latin typeface="Times New Roman" panose="02020603050405020304" pitchFamily="18" charset="0"/>
              <a:ea typeface="黑体" panose="02010609060101010101" pitchFamily="49" charset="-122"/>
            </a:endParaRPr>
          </a:p>
        </p:txBody>
      </p:sp>
      <p:sp>
        <p:nvSpPr>
          <p:cNvPr id="39941" name="椭圆 16"/>
          <p:cNvSpPr/>
          <p:nvPr>
            <p:custDataLst>
              <p:tags r:id="rId5"/>
            </p:custDataLst>
          </p:nvPr>
        </p:nvSpPr>
        <p:spPr>
          <a:xfrm>
            <a:off x="6229350" y="5430838"/>
            <a:ext cx="74613" cy="58737"/>
          </a:xfrm>
          <a:prstGeom prst="ellipse">
            <a:avLst/>
          </a:prstGeom>
          <a:solidFill>
            <a:schemeClr val="tx1"/>
          </a:solidFill>
          <a:ln w="9525" cap="flat" cmpd="sng">
            <a:solidFill>
              <a:schemeClr val="tx1"/>
            </a:solidFill>
            <a:prstDash val="solid"/>
            <a:miter/>
            <a:headEnd type="none" w="med" len="med"/>
            <a:tailEnd type="none" w="med" len="med"/>
          </a:ln>
        </p:spPr>
        <p:txBody>
          <a:bodyPr wrap="none" anchor="ctr" anchorCtr="0"/>
          <a:lstStyle/>
          <a:p>
            <a:endParaRPr lang="zh-CN" altLang="en-US">
              <a:latin typeface="Times New Roman" panose="02020603050405020304" pitchFamily="18" charset="0"/>
              <a:ea typeface="黑体" panose="02010609060101010101" pitchFamily="49" charset="-122"/>
            </a:endParaRPr>
          </a:p>
        </p:txBody>
      </p:sp>
      <p:sp>
        <p:nvSpPr>
          <p:cNvPr id="39942" name="椭圆 17"/>
          <p:cNvSpPr/>
          <p:nvPr>
            <p:custDataLst>
              <p:tags r:id="rId6"/>
            </p:custDataLst>
          </p:nvPr>
        </p:nvSpPr>
        <p:spPr>
          <a:xfrm>
            <a:off x="3759200" y="3717925"/>
            <a:ext cx="73025" cy="57150"/>
          </a:xfrm>
          <a:prstGeom prst="ellipse">
            <a:avLst/>
          </a:prstGeom>
          <a:solidFill>
            <a:schemeClr val="tx1"/>
          </a:solidFill>
          <a:ln w="9525" cap="flat" cmpd="sng">
            <a:solidFill>
              <a:schemeClr val="tx1"/>
            </a:solidFill>
            <a:prstDash val="solid"/>
            <a:miter/>
            <a:headEnd type="none" w="med" len="med"/>
            <a:tailEnd type="none" w="med" len="med"/>
          </a:ln>
        </p:spPr>
        <p:txBody>
          <a:bodyPr wrap="none" anchor="ctr" anchorCtr="0"/>
          <a:lstStyle/>
          <a:p>
            <a:endParaRPr lang="zh-CN" altLang="en-US">
              <a:latin typeface="Times New Roman" panose="02020603050405020304" pitchFamily="18" charset="0"/>
              <a:ea typeface="黑体" panose="02010609060101010101" pitchFamily="49" charset="-122"/>
            </a:endParaRPr>
          </a:p>
        </p:txBody>
      </p:sp>
      <p:sp>
        <p:nvSpPr>
          <p:cNvPr id="39943" name="椭圆 18"/>
          <p:cNvSpPr/>
          <p:nvPr>
            <p:custDataLst>
              <p:tags r:id="rId7"/>
            </p:custDataLst>
          </p:nvPr>
        </p:nvSpPr>
        <p:spPr>
          <a:xfrm>
            <a:off x="4341813" y="3286125"/>
            <a:ext cx="74612" cy="57150"/>
          </a:xfrm>
          <a:prstGeom prst="ellipse">
            <a:avLst/>
          </a:prstGeom>
          <a:solidFill>
            <a:schemeClr val="tx1"/>
          </a:solidFill>
          <a:ln w="9525" cap="flat" cmpd="sng">
            <a:solidFill>
              <a:schemeClr val="tx1"/>
            </a:solidFill>
            <a:prstDash val="solid"/>
            <a:miter/>
            <a:headEnd type="none" w="med" len="med"/>
            <a:tailEnd type="none" w="med" len="med"/>
          </a:ln>
        </p:spPr>
        <p:txBody>
          <a:bodyPr wrap="none" anchor="ctr" anchorCtr="0"/>
          <a:lstStyle/>
          <a:p>
            <a:endParaRPr lang="zh-CN" altLang="en-US">
              <a:latin typeface="Times New Roman" panose="02020603050405020304" pitchFamily="18" charset="0"/>
              <a:ea typeface="黑体" panose="02010609060101010101" pitchFamily="49" charset="-122"/>
            </a:endParaRPr>
          </a:p>
        </p:txBody>
      </p:sp>
      <p:sp>
        <p:nvSpPr>
          <p:cNvPr id="39944" name="椭圆 19"/>
          <p:cNvSpPr/>
          <p:nvPr>
            <p:custDataLst>
              <p:tags r:id="rId8"/>
            </p:custDataLst>
          </p:nvPr>
        </p:nvSpPr>
        <p:spPr>
          <a:xfrm>
            <a:off x="7816850" y="3516313"/>
            <a:ext cx="73025" cy="58737"/>
          </a:xfrm>
          <a:prstGeom prst="ellipse">
            <a:avLst/>
          </a:prstGeom>
          <a:solidFill>
            <a:schemeClr val="tx1"/>
          </a:solidFill>
          <a:ln w="9525" cap="flat" cmpd="sng">
            <a:solidFill>
              <a:schemeClr val="tx1"/>
            </a:solidFill>
            <a:prstDash val="solid"/>
            <a:miter/>
            <a:headEnd type="none" w="med" len="med"/>
            <a:tailEnd type="none" w="med" len="med"/>
          </a:ln>
        </p:spPr>
        <p:txBody>
          <a:bodyPr wrap="none" anchor="ctr" anchorCtr="0"/>
          <a:lstStyle/>
          <a:p>
            <a:endParaRPr lang="zh-CN" altLang="en-US">
              <a:latin typeface="Times New Roman" panose="02020603050405020304" pitchFamily="18" charset="0"/>
              <a:ea typeface="黑体" panose="02010609060101010101" pitchFamily="49" charset="-122"/>
            </a:endParaRPr>
          </a:p>
        </p:txBody>
      </p:sp>
      <p:sp>
        <p:nvSpPr>
          <p:cNvPr id="39945" name="椭圆 20"/>
          <p:cNvSpPr/>
          <p:nvPr>
            <p:custDataLst>
              <p:tags r:id="rId9"/>
            </p:custDataLst>
          </p:nvPr>
        </p:nvSpPr>
        <p:spPr>
          <a:xfrm>
            <a:off x="8267700" y="3505200"/>
            <a:ext cx="74613" cy="58738"/>
          </a:xfrm>
          <a:prstGeom prst="ellipse">
            <a:avLst/>
          </a:prstGeom>
          <a:solidFill>
            <a:schemeClr val="tx1"/>
          </a:solidFill>
          <a:ln w="9525" cap="flat" cmpd="sng">
            <a:solidFill>
              <a:schemeClr val="tx1"/>
            </a:solidFill>
            <a:prstDash val="solid"/>
            <a:miter/>
            <a:headEnd type="none" w="med" len="med"/>
            <a:tailEnd type="none" w="med" len="med"/>
          </a:ln>
        </p:spPr>
        <p:txBody>
          <a:bodyPr wrap="none" anchor="ctr" anchorCtr="0"/>
          <a:lstStyle/>
          <a:p>
            <a:endParaRPr lang="zh-CN" altLang="en-US">
              <a:latin typeface="Times New Roman" panose="02020603050405020304" pitchFamily="18" charset="0"/>
              <a:ea typeface="黑体" panose="02010609060101010101" pitchFamily="49" charset="-122"/>
            </a:endParaRPr>
          </a:p>
        </p:txBody>
      </p:sp>
      <p:sp>
        <p:nvSpPr>
          <p:cNvPr id="39946" name="直线 27"/>
          <p:cNvSpPr/>
          <p:nvPr>
            <p:custDataLst>
              <p:tags r:id="rId10"/>
            </p:custDataLst>
          </p:nvPr>
        </p:nvSpPr>
        <p:spPr>
          <a:xfrm flipH="1" flipV="1">
            <a:off x="5621338" y="4613275"/>
            <a:ext cx="258762" cy="363538"/>
          </a:xfrm>
          <a:prstGeom prst="line">
            <a:avLst/>
          </a:prstGeom>
          <a:ln w="9525" cap="flat" cmpd="sng">
            <a:solidFill>
              <a:schemeClr val="tx1"/>
            </a:solidFill>
            <a:prstDash val="solid"/>
            <a:miter/>
            <a:headEnd type="none" w="med" len="med"/>
            <a:tailEnd type="triangle" w="med" len="med"/>
          </a:ln>
        </p:spPr>
        <p:txBody>
          <a:bodyPr/>
          <a:lstStyle/>
          <a:p>
            <a:endParaRPr/>
          </a:p>
        </p:txBody>
      </p:sp>
      <p:sp>
        <p:nvSpPr>
          <p:cNvPr id="39947" name="直线 28"/>
          <p:cNvSpPr/>
          <p:nvPr>
            <p:custDataLst>
              <p:tags r:id="rId11"/>
            </p:custDataLst>
          </p:nvPr>
        </p:nvSpPr>
        <p:spPr>
          <a:xfrm>
            <a:off x="6289675" y="5489575"/>
            <a:ext cx="319088" cy="409575"/>
          </a:xfrm>
          <a:prstGeom prst="line">
            <a:avLst/>
          </a:prstGeom>
          <a:ln w="9525" cap="flat" cmpd="sng">
            <a:solidFill>
              <a:schemeClr val="tx1"/>
            </a:solidFill>
            <a:prstDash val="solid"/>
            <a:miter/>
            <a:headEnd type="none" w="med" len="med"/>
            <a:tailEnd type="triangle" w="med" len="med"/>
          </a:ln>
        </p:spPr>
        <p:txBody>
          <a:bodyPr/>
          <a:lstStyle/>
          <a:p>
            <a:endParaRPr/>
          </a:p>
        </p:txBody>
      </p:sp>
      <p:sp>
        <p:nvSpPr>
          <p:cNvPr id="39948" name="直线 29"/>
          <p:cNvSpPr/>
          <p:nvPr>
            <p:custDataLst>
              <p:tags r:id="rId12"/>
            </p:custDataLst>
          </p:nvPr>
        </p:nvSpPr>
        <p:spPr>
          <a:xfrm flipH="1" flipV="1">
            <a:off x="5922963" y="5021263"/>
            <a:ext cx="365125" cy="468312"/>
          </a:xfrm>
          <a:prstGeom prst="line">
            <a:avLst/>
          </a:prstGeom>
          <a:ln w="9525" cap="flat" cmpd="sng">
            <a:solidFill>
              <a:schemeClr val="tx1"/>
            </a:solidFill>
            <a:prstDash val="dash"/>
            <a:miter/>
            <a:headEnd type="none" w="med" len="med"/>
            <a:tailEnd type="none" w="med" len="med"/>
          </a:ln>
        </p:spPr>
        <p:txBody>
          <a:bodyPr/>
          <a:lstStyle/>
          <a:p>
            <a:endParaRPr/>
          </a:p>
        </p:txBody>
      </p:sp>
      <p:sp>
        <p:nvSpPr>
          <p:cNvPr id="39949" name="直线 30"/>
          <p:cNvSpPr/>
          <p:nvPr>
            <p:custDataLst>
              <p:tags r:id="rId13"/>
            </p:custDataLst>
          </p:nvPr>
        </p:nvSpPr>
        <p:spPr>
          <a:xfrm>
            <a:off x="4341813" y="3308350"/>
            <a:ext cx="582612" cy="0"/>
          </a:xfrm>
          <a:prstGeom prst="line">
            <a:avLst/>
          </a:prstGeom>
          <a:ln w="9525" cap="flat" cmpd="sng">
            <a:solidFill>
              <a:schemeClr val="tx1"/>
            </a:solidFill>
            <a:prstDash val="solid"/>
            <a:miter/>
            <a:headEnd type="none" w="med" len="med"/>
            <a:tailEnd type="triangle" w="med" len="med"/>
          </a:ln>
        </p:spPr>
        <p:txBody>
          <a:bodyPr/>
          <a:lstStyle/>
          <a:p>
            <a:endParaRPr/>
          </a:p>
        </p:txBody>
      </p:sp>
      <p:sp>
        <p:nvSpPr>
          <p:cNvPr id="39950" name="直线 31"/>
          <p:cNvSpPr/>
          <p:nvPr>
            <p:custDataLst>
              <p:tags r:id="rId14"/>
            </p:custDataLst>
          </p:nvPr>
        </p:nvSpPr>
        <p:spPr>
          <a:xfrm flipH="1">
            <a:off x="3235325" y="3740150"/>
            <a:ext cx="582613" cy="0"/>
          </a:xfrm>
          <a:prstGeom prst="line">
            <a:avLst/>
          </a:prstGeom>
          <a:ln w="9525" cap="flat" cmpd="sng">
            <a:solidFill>
              <a:schemeClr val="tx1"/>
            </a:solidFill>
            <a:prstDash val="solid"/>
            <a:miter/>
            <a:headEnd type="none" w="med" len="med"/>
            <a:tailEnd type="triangle" w="med" len="med"/>
          </a:ln>
        </p:spPr>
        <p:txBody>
          <a:bodyPr/>
          <a:lstStyle/>
          <a:p>
            <a:endParaRPr/>
          </a:p>
        </p:txBody>
      </p:sp>
      <p:sp>
        <p:nvSpPr>
          <p:cNvPr id="39951" name="直线 32"/>
          <p:cNvSpPr/>
          <p:nvPr>
            <p:custDataLst>
              <p:tags r:id="rId15"/>
            </p:custDataLst>
          </p:nvPr>
        </p:nvSpPr>
        <p:spPr>
          <a:xfrm flipH="1">
            <a:off x="7218363" y="3551238"/>
            <a:ext cx="655637" cy="0"/>
          </a:xfrm>
          <a:prstGeom prst="line">
            <a:avLst/>
          </a:prstGeom>
          <a:ln w="9525" cap="flat" cmpd="sng">
            <a:solidFill>
              <a:schemeClr val="tx1"/>
            </a:solidFill>
            <a:prstDash val="solid"/>
            <a:miter/>
            <a:headEnd type="none" w="med" len="med"/>
            <a:tailEnd type="triangle" w="med" len="med"/>
          </a:ln>
        </p:spPr>
        <p:txBody>
          <a:bodyPr/>
          <a:lstStyle/>
          <a:p>
            <a:endParaRPr/>
          </a:p>
        </p:txBody>
      </p:sp>
      <p:sp>
        <p:nvSpPr>
          <p:cNvPr id="39952" name="直线 33"/>
          <p:cNvSpPr/>
          <p:nvPr>
            <p:custDataLst>
              <p:tags r:id="rId16"/>
            </p:custDataLst>
          </p:nvPr>
        </p:nvSpPr>
        <p:spPr>
          <a:xfrm>
            <a:off x="8296275" y="3540125"/>
            <a:ext cx="1020763" cy="0"/>
          </a:xfrm>
          <a:prstGeom prst="line">
            <a:avLst/>
          </a:prstGeom>
          <a:ln w="9525" cap="flat" cmpd="sng">
            <a:solidFill>
              <a:schemeClr val="tx1"/>
            </a:solidFill>
            <a:prstDash val="solid"/>
            <a:miter/>
            <a:headEnd type="none" w="med" len="med"/>
            <a:tailEnd type="triangle" w="med" len="med"/>
          </a:ln>
        </p:spPr>
        <p:txBody>
          <a:bodyPr/>
          <a:lstStyle/>
          <a:p>
            <a:endParaRPr/>
          </a:p>
        </p:txBody>
      </p:sp>
      <p:sp>
        <p:nvSpPr>
          <p:cNvPr id="39953" name="文本框 36"/>
          <p:cNvSpPr txBox="1"/>
          <p:nvPr>
            <p:custDataLst>
              <p:tags r:id="rId17"/>
            </p:custDataLst>
          </p:nvPr>
        </p:nvSpPr>
        <p:spPr>
          <a:xfrm>
            <a:off x="5802313" y="4237038"/>
            <a:ext cx="485140" cy="460375"/>
          </a:xfrm>
          <a:prstGeom prst="rect">
            <a:avLst/>
          </a:prstGeom>
          <a:noFill/>
          <a:ln w="9525">
            <a:noFill/>
          </a:ln>
        </p:spPr>
        <p:txBody>
          <a:bodyPr wrap="none" anchor="t" anchorCtr="0">
            <a:spAutoFit/>
          </a:bodyPr>
          <a:lstStyle/>
          <a:p>
            <a:r>
              <a:rPr lang="en-US" altLang="zh-CN" sz="2400" b="1" i="1">
                <a:latin typeface="Times New Roman" panose="02020603050405020304" pitchFamily="18" charset="0"/>
                <a:ea typeface="黑体" panose="02010609060101010101" pitchFamily="49" charset="-122"/>
              </a:rPr>
              <a:t>F</a:t>
            </a:r>
            <a:r>
              <a:rPr lang="en-US" altLang="zh-CN" sz="2400" b="1" baseline="-25000">
                <a:latin typeface="Times New Roman" panose="02020603050405020304" pitchFamily="18" charset="0"/>
                <a:ea typeface="黑体" panose="02010609060101010101" pitchFamily="49" charset="-122"/>
              </a:rPr>
              <a:t>1</a:t>
            </a:r>
            <a:endParaRPr lang="en-US" altLang="zh-CN" sz="2400" b="1">
              <a:latin typeface="Times New Roman" panose="02020603050405020304" pitchFamily="18" charset="0"/>
              <a:ea typeface="黑体" panose="02010609060101010101" pitchFamily="49" charset="-122"/>
            </a:endParaRPr>
          </a:p>
        </p:txBody>
      </p:sp>
      <p:sp>
        <p:nvSpPr>
          <p:cNvPr id="39954" name="文本框 37"/>
          <p:cNvSpPr txBox="1"/>
          <p:nvPr>
            <p:custDataLst>
              <p:tags r:id="rId18"/>
            </p:custDataLst>
          </p:nvPr>
        </p:nvSpPr>
        <p:spPr>
          <a:xfrm>
            <a:off x="3032125" y="3776663"/>
            <a:ext cx="485140" cy="460375"/>
          </a:xfrm>
          <a:prstGeom prst="rect">
            <a:avLst/>
          </a:prstGeom>
          <a:noFill/>
          <a:ln w="9525">
            <a:noFill/>
          </a:ln>
        </p:spPr>
        <p:txBody>
          <a:bodyPr wrap="none" anchor="t" anchorCtr="0">
            <a:spAutoFit/>
          </a:bodyPr>
          <a:lstStyle/>
          <a:p>
            <a:r>
              <a:rPr lang="en-US" altLang="zh-CN" sz="2400" b="1" i="1">
                <a:latin typeface="Times New Roman" panose="02020603050405020304" pitchFamily="18" charset="0"/>
                <a:ea typeface="黑体" panose="02010609060101010101" pitchFamily="49" charset="-122"/>
              </a:rPr>
              <a:t>F</a:t>
            </a:r>
            <a:r>
              <a:rPr lang="en-US" altLang="zh-CN" sz="2400" b="1" baseline="-25000">
                <a:latin typeface="Times New Roman" panose="02020603050405020304" pitchFamily="18" charset="0"/>
                <a:ea typeface="黑体" panose="02010609060101010101" pitchFamily="49" charset="-122"/>
              </a:rPr>
              <a:t>1</a:t>
            </a:r>
            <a:endParaRPr lang="en-US" altLang="zh-CN" sz="2400" b="1">
              <a:latin typeface="Times New Roman" panose="02020603050405020304" pitchFamily="18" charset="0"/>
              <a:ea typeface="黑体" panose="02010609060101010101" pitchFamily="49" charset="-122"/>
            </a:endParaRPr>
          </a:p>
        </p:txBody>
      </p:sp>
      <p:sp>
        <p:nvSpPr>
          <p:cNvPr id="39955" name="文本框 38"/>
          <p:cNvSpPr txBox="1"/>
          <p:nvPr>
            <p:custDataLst>
              <p:tags r:id="rId19"/>
            </p:custDataLst>
          </p:nvPr>
        </p:nvSpPr>
        <p:spPr>
          <a:xfrm>
            <a:off x="7015163" y="3575050"/>
            <a:ext cx="485140" cy="460375"/>
          </a:xfrm>
          <a:prstGeom prst="rect">
            <a:avLst/>
          </a:prstGeom>
          <a:noFill/>
          <a:ln w="9525">
            <a:noFill/>
          </a:ln>
        </p:spPr>
        <p:txBody>
          <a:bodyPr wrap="none" anchor="t" anchorCtr="0">
            <a:spAutoFit/>
          </a:bodyPr>
          <a:lstStyle/>
          <a:p>
            <a:r>
              <a:rPr lang="en-US" altLang="zh-CN" sz="2400" b="1" i="1">
                <a:latin typeface="Times New Roman" panose="02020603050405020304" pitchFamily="18" charset="0"/>
                <a:ea typeface="黑体" panose="02010609060101010101" pitchFamily="49" charset="-122"/>
              </a:rPr>
              <a:t>F</a:t>
            </a:r>
            <a:r>
              <a:rPr lang="en-US" altLang="zh-CN" sz="2400" b="1" baseline="-25000">
                <a:latin typeface="Times New Roman" panose="02020603050405020304" pitchFamily="18" charset="0"/>
                <a:ea typeface="黑体" panose="02010609060101010101" pitchFamily="49" charset="-122"/>
              </a:rPr>
              <a:t>1</a:t>
            </a:r>
            <a:endParaRPr lang="en-US" altLang="zh-CN" sz="2400" b="1">
              <a:latin typeface="Times New Roman" panose="02020603050405020304" pitchFamily="18" charset="0"/>
              <a:ea typeface="黑体" panose="02010609060101010101" pitchFamily="49" charset="-122"/>
            </a:endParaRPr>
          </a:p>
        </p:txBody>
      </p:sp>
      <p:sp>
        <p:nvSpPr>
          <p:cNvPr id="39956" name="文本框 41"/>
          <p:cNvSpPr txBox="1"/>
          <p:nvPr>
            <p:custDataLst>
              <p:tags r:id="rId20"/>
            </p:custDataLst>
          </p:nvPr>
        </p:nvSpPr>
        <p:spPr>
          <a:xfrm>
            <a:off x="6608763" y="5634038"/>
            <a:ext cx="485140" cy="460375"/>
          </a:xfrm>
          <a:prstGeom prst="rect">
            <a:avLst/>
          </a:prstGeom>
          <a:noFill/>
          <a:ln w="9525">
            <a:noFill/>
          </a:ln>
        </p:spPr>
        <p:txBody>
          <a:bodyPr wrap="none" anchor="t" anchorCtr="0">
            <a:spAutoFit/>
          </a:bodyPr>
          <a:lstStyle/>
          <a:p>
            <a:r>
              <a:rPr lang="en-US" altLang="zh-CN" sz="2400" b="1" i="1">
                <a:latin typeface="Times New Roman" panose="02020603050405020304" pitchFamily="18" charset="0"/>
                <a:ea typeface="黑体" panose="02010609060101010101" pitchFamily="49" charset="-122"/>
              </a:rPr>
              <a:t>F</a:t>
            </a:r>
            <a:r>
              <a:rPr lang="en-US" altLang="zh-CN" sz="2400" b="1" baseline="-25000">
                <a:latin typeface="Times New Roman" panose="02020603050405020304" pitchFamily="18" charset="0"/>
                <a:ea typeface="黑体" panose="02010609060101010101" pitchFamily="49" charset="-122"/>
              </a:rPr>
              <a:t>2</a:t>
            </a:r>
            <a:endParaRPr lang="en-US" altLang="zh-CN" sz="2400" b="1">
              <a:latin typeface="Times New Roman" panose="02020603050405020304" pitchFamily="18" charset="0"/>
              <a:ea typeface="黑体" panose="02010609060101010101" pitchFamily="49" charset="-122"/>
            </a:endParaRPr>
          </a:p>
        </p:txBody>
      </p:sp>
      <p:sp>
        <p:nvSpPr>
          <p:cNvPr id="39957" name="文本框 42"/>
          <p:cNvSpPr txBox="1"/>
          <p:nvPr>
            <p:custDataLst>
              <p:tags r:id="rId21"/>
            </p:custDataLst>
          </p:nvPr>
        </p:nvSpPr>
        <p:spPr>
          <a:xfrm>
            <a:off x="4706938" y="2898775"/>
            <a:ext cx="485140" cy="460375"/>
          </a:xfrm>
          <a:prstGeom prst="rect">
            <a:avLst/>
          </a:prstGeom>
          <a:noFill/>
          <a:ln w="9525">
            <a:noFill/>
          </a:ln>
        </p:spPr>
        <p:txBody>
          <a:bodyPr wrap="none" anchor="t" anchorCtr="0">
            <a:spAutoFit/>
          </a:bodyPr>
          <a:lstStyle/>
          <a:p>
            <a:r>
              <a:rPr lang="en-US" altLang="zh-CN" sz="2400" b="1" i="1">
                <a:latin typeface="Times New Roman" panose="02020603050405020304" pitchFamily="18" charset="0"/>
                <a:ea typeface="黑体" panose="02010609060101010101" pitchFamily="49" charset="-122"/>
              </a:rPr>
              <a:t>F</a:t>
            </a:r>
            <a:r>
              <a:rPr lang="en-US" altLang="zh-CN" sz="2400" b="1" baseline="-25000">
                <a:latin typeface="Times New Roman" panose="02020603050405020304" pitchFamily="18" charset="0"/>
                <a:ea typeface="黑体" panose="02010609060101010101" pitchFamily="49" charset="-122"/>
              </a:rPr>
              <a:t>2</a:t>
            </a:r>
            <a:endParaRPr lang="en-US" altLang="zh-CN" sz="2400" b="1">
              <a:latin typeface="Times New Roman" panose="02020603050405020304" pitchFamily="18" charset="0"/>
              <a:ea typeface="黑体" panose="02010609060101010101" pitchFamily="49" charset="-122"/>
            </a:endParaRPr>
          </a:p>
        </p:txBody>
      </p:sp>
      <p:sp>
        <p:nvSpPr>
          <p:cNvPr id="39958" name="文本框 43"/>
          <p:cNvSpPr txBox="1"/>
          <p:nvPr>
            <p:custDataLst>
              <p:tags r:id="rId22"/>
            </p:custDataLst>
          </p:nvPr>
        </p:nvSpPr>
        <p:spPr>
          <a:xfrm>
            <a:off x="8883650" y="2967038"/>
            <a:ext cx="485140" cy="460375"/>
          </a:xfrm>
          <a:prstGeom prst="rect">
            <a:avLst/>
          </a:prstGeom>
          <a:noFill/>
          <a:ln w="9525">
            <a:noFill/>
          </a:ln>
        </p:spPr>
        <p:txBody>
          <a:bodyPr wrap="none" anchor="t" anchorCtr="0">
            <a:spAutoFit/>
          </a:bodyPr>
          <a:lstStyle/>
          <a:p>
            <a:r>
              <a:rPr lang="en-US" altLang="zh-CN" sz="2400" b="1" i="1">
                <a:latin typeface="Times New Roman" panose="02020603050405020304" pitchFamily="18" charset="0"/>
                <a:ea typeface="黑体" panose="02010609060101010101" pitchFamily="49" charset="-122"/>
              </a:rPr>
              <a:t>F</a:t>
            </a:r>
            <a:r>
              <a:rPr lang="en-US" altLang="zh-CN" sz="2400" b="1" baseline="-25000">
                <a:latin typeface="Times New Roman" panose="02020603050405020304" pitchFamily="18" charset="0"/>
                <a:ea typeface="黑体" panose="02010609060101010101" pitchFamily="49" charset="-122"/>
              </a:rPr>
              <a:t>2</a:t>
            </a:r>
            <a:endParaRPr lang="en-US" altLang="zh-CN" sz="2400" b="1">
              <a:latin typeface="Times New Roman" panose="02020603050405020304" pitchFamily="18" charset="0"/>
              <a:ea typeface="黑体" panose="02010609060101010101" pitchFamily="49" charset="-122"/>
            </a:endParaRPr>
          </a:p>
        </p:txBody>
      </p:sp>
      <p:sp>
        <p:nvSpPr>
          <p:cNvPr id="39959" name="文本框 46"/>
          <p:cNvSpPr txBox="1"/>
          <p:nvPr>
            <p:custDataLst>
              <p:tags r:id="rId23"/>
            </p:custDataLst>
          </p:nvPr>
        </p:nvSpPr>
        <p:spPr>
          <a:xfrm>
            <a:off x="5976938" y="5461000"/>
            <a:ext cx="340995" cy="521970"/>
          </a:xfrm>
          <a:prstGeom prst="rect">
            <a:avLst/>
          </a:prstGeom>
          <a:noFill/>
          <a:ln w="9525">
            <a:noFill/>
          </a:ln>
        </p:spPr>
        <p:txBody>
          <a:bodyPr wrap="none" anchor="t" anchorCtr="0">
            <a:spAutoFit/>
          </a:bodyPr>
          <a:lstStyle/>
          <a:p>
            <a:r>
              <a:rPr lang="en-US" altLang="zh-CN" sz="2800" b="1">
                <a:latin typeface="Times New Roman" panose="02020603050405020304" pitchFamily="18" charset="0"/>
                <a:ea typeface="黑体" panose="02010609060101010101" pitchFamily="49" charset="-122"/>
              </a:rPr>
              <a:t>c</a:t>
            </a:r>
          </a:p>
        </p:txBody>
      </p:sp>
      <p:sp>
        <p:nvSpPr>
          <p:cNvPr id="39960" name="文本框 47"/>
          <p:cNvSpPr txBox="1"/>
          <p:nvPr>
            <p:custDataLst>
              <p:tags r:id="rId24"/>
            </p:custDataLst>
          </p:nvPr>
        </p:nvSpPr>
        <p:spPr>
          <a:xfrm>
            <a:off x="3856038" y="3906838"/>
            <a:ext cx="380365" cy="521970"/>
          </a:xfrm>
          <a:prstGeom prst="rect">
            <a:avLst/>
          </a:prstGeom>
          <a:noFill/>
          <a:ln w="9525">
            <a:noFill/>
          </a:ln>
        </p:spPr>
        <p:txBody>
          <a:bodyPr wrap="none" anchor="t" anchorCtr="0">
            <a:spAutoFit/>
          </a:bodyPr>
          <a:lstStyle/>
          <a:p>
            <a:r>
              <a:rPr lang="en-US" altLang="zh-CN" sz="2800" b="1">
                <a:latin typeface="Times New Roman" panose="02020603050405020304" pitchFamily="18" charset="0"/>
                <a:ea typeface="黑体" panose="02010609060101010101" pitchFamily="49" charset="-122"/>
              </a:rPr>
              <a:t>d</a:t>
            </a:r>
          </a:p>
        </p:txBody>
      </p:sp>
      <p:sp>
        <p:nvSpPr>
          <p:cNvPr id="39961" name="文本框 48"/>
          <p:cNvSpPr txBox="1"/>
          <p:nvPr>
            <p:custDataLst>
              <p:tags r:id="rId25"/>
            </p:custDataLst>
          </p:nvPr>
        </p:nvSpPr>
        <p:spPr>
          <a:xfrm>
            <a:off x="8096250" y="3892550"/>
            <a:ext cx="340995" cy="521970"/>
          </a:xfrm>
          <a:prstGeom prst="rect">
            <a:avLst/>
          </a:prstGeom>
          <a:noFill/>
          <a:ln w="9525">
            <a:noFill/>
          </a:ln>
        </p:spPr>
        <p:txBody>
          <a:bodyPr wrap="none" anchor="t" anchorCtr="0">
            <a:spAutoFit/>
          </a:bodyPr>
          <a:lstStyle/>
          <a:p>
            <a:r>
              <a:rPr lang="en-US" altLang="zh-CN" sz="2800" b="1">
                <a:latin typeface="Times New Roman" panose="02020603050405020304" pitchFamily="18" charset="0"/>
                <a:ea typeface="黑体" panose="02010609060101010101" pitchFamily="49" charset="-122"/>
              </a:rPr>
              <a:t>e</a:t>
            </a:r>
          </a:p>
        </p:txBody>
      </p:sp>
      <p:sp>
        <p:nvSpPr>
          <p:cNvPr id="62" name="Text Box 54"/>
          <p:cNvSpPr txBox="1"/>
          <p:nvPr>
            <p:custDataLst>
              <p:tags r:id="rId26"/>
            </p:custDataLst>
          </p:nvPr>
        </p:nvSpPr>
        <p:spPr>
          <a:xfrm>
            <a:off x="3430588" y="4275138"/>
            <a:ext cx="1203325" cy="460375"/>
          </a:xfrm>
          <a:prstGeom prst="rect">
            <a:avLst/>
          </a:prstGeom>
          <a:noFill/>
          <a:ln w="12700">
            <a:noFill/>
          </a:ln>
        </p:spPr>
        <p:txBody>
          <a:bodyPr anchor="t" anchorCtr="0">
            <a:spAutoFit/>
          </a:bodyPr>
          <a:lstStyle/>
          <a:p>
            <a:pPr>
              <a:spcBef>
                <a:spcPct val="50000"/>
              </a:spcBef>
            </a:pPr>
            <a:r>
              <a:rPr lang="zh-CN" altLang="en-US" sz="2400">
                <a:solidFill>
                  <a:srgbClr val="FF0000"/>
                </a:solidFill>
                <a:latin typeface="Times New Roman" panose="02020603050405020304" pitchFamily="18" charset="0"/>
                <a:ea typeface="黑体" panose="02010609060101010101" pitchFamily="49" charset="-122"/>
              </a:rPr>
              <a:t>不共线</a:t>
            </a:r>
          </a:p>
        </p:txBody>
      </p:sp>
      <p:sp>
        <p:nvSpPr>
          <p:cNvPr id="63" name="Text Box 55"/>
          <p:cNvSpPr txBox="1"/>
          <p:nvPr>
            <p:custDataLst>
              <p:tags r:id="rId27"/>
            </p:custDataLst>
          </p:nvPr>
        </p:nvSpPr>
        <p:spPr>
          <a:xfrm>
            <a:off x="7577138" y="4313238"/>
            <a:ext cx="1439862" cy="460375"/>
          </a:xfrm>
          <a:prstGeom prst="rect">
            <a:avLst/>
          </a:prstGeom>
          <a:noFill/>
          <a:ln w="12700">
            <a:noFill/>
          </a:ln>
        </p:spPr>
        <p:txBody>
          <a:bodyPr anchor="t" anchorCtr="0">
            <a:spAutoFit/>
          </a:bodyPr>
          <a:lstStyle/>
          <a:p>
            <a:pPr>
              <a:spcBef>
                <a:spcPct val="50000"/>
              </a:spcBef>
            </a:pPr>
            <a:r>
              <a:rPr lang="zh-CN" altLang="en-US" sz="2400">
                <a:solidFill>
                  <a:srgbClr val="FF0000"/>
                </a:solidFill>
                <a:latin typeface="Times New Roman" panose="02020603050405020304" pitchFamily="18" charset="0"/>
                <a:ea typeface="黑体" panose="02010609060101010101" pitchFamily="49" charset="-122"/>
              </a:rPr>
              <a:t>不等值</a:t>
            </a:r>
          </a:p>
        </p:txBody>
      </p:sp>
      <p:sp>
        <p:nvSpPr>
          <p:cNvPr id="64" name="Text Box 56"/>
          <p:cNvSpPr txBox="1"/>
          <p:nvPr>
            <p:custDataLst>
              <p:tags r:id="rId28"/>
            </p:custDataLst>
          </p:nvPr>
        </p:nvSpPr>
        <p:spPr>
          <a:xfrm>
            <a:off x="5330825" y="5927725"/>
            <a:ext cx="1871663" cy="460375"/>
          </a:xfrm>
          <a:prstGeom prst="rect">
            <a:avLst/>
          </a:prstGeom>
          <a:noFill/>
          <a:ln w="12700">
            <a:noFill/>
          </a:ln>
        </p:spPr>
        <p:txBody>
          <a:bodyPr anchor="t" anchorCtr="0">
            <a:spAutoFit/>
          </a:bodyPr>
          <a:lstStyle/>
          <a:p>
            <a:pPr>
              <a:spcBef>
                <a:spcPct val="50000"/>
              </a:spcBef>
            </a:pPr>
            <a:r>
              <a:rPr lang="zh-CN" altLang="en-US" sz="2400">
                <a:solidFill>
                  <a:srgbClr val="FF0000"/>
                </a:solidFill>
                <a:latin typeface="Times New Roman" panose="02020603050405020304" pitchFamily="18" charset="0"/>
                <a:ea typeface="黑体" panose="02010609060101010101" pitchFamily="49" charset="-122"/>
              </a:rPr>
              <a:t>二力平衡</a:t>
            </a:r>
          </a:p>
        </p:txBody>
      </p:sp>
      <p:sp>
        <p:nvSpPr>
          <p:cNvPr id="39965" name="文本框 10"/>
          <p:cNvSpPr txBox="1"/>
          <p:nvPr>
            <p:custDataLst>
              <p:tags r:id="rId29"/>
            </p:custDataLst>
          </p:nvPr>
        </p:nvSpPr>
        <p:spPr>
          <a:xfrm>
            <a:off x="3352800" y="1281113"/>
            <a:ext cx="5943600" cy="521970"/>
          </a:xfrm>
          <a:prstGeom prst="rect">
            <a:avLst/>
          </a:prstGeom>
          <a:noFill/>
          <a:ln w="9525">
            <a:noFill/>
          </a:ln>
        </p:spPr>
        <p:txBody>
          <a:bodyPr anchor="t" anchorCtr="0">
            <a:spAutoFit/>
          </a:bodyPr>
          <a:lstStyle/>
          <a:p>
            <a:r>
              <a:rPr lang="zh-CN" altLang="en-US" sz="2800">
                <a:solidFill>
                  <a:srgbClr val="FF0000"/>
                </a:solidFill>
                <a:latin typeface="Arial" panose="020B0604020202020204" pitchFamily="34" charset="0"/>
                <a:ea typeface="黑体" panose="02010609060101010101" pitchFamily="49" charset="-122"/>
              </a:rPr>
              <a:t>想一想</a:t>
            </a:r>
            <a:r>
              <a:rPr lang="en-US" altLang="zh-CN" sz="2800">
                <a:solidFill>
                  <a:srgbClr val="FF0000"/>
                </a:solidFill>
                <a:latin typeface="Arial" panose="020B0604020202020204" pitchFamily="34" charset="0"/>
                <a:ea typeface="黑体" panose="02010609060101010101" pitchFamily="49" charset="-122"/>
              </a:rPr>
              <a:t> </a:t>
            </a:r>
            <a:r>
              <a:rPr lang="en-US" altLang="zh-CN" sz="2800">
                <a:latin typeface="Arial" panose="020B0604020202020204" pitchFamily="34" charset="0"/>
                <a:ea typeface="黑体" panose="02010609060101010101" pitchFamily="49" charset="-122"/>
              </a:rPr>
              <a:t>  </a:t>
            </a:r>
            <a:r>
              <a:rPr lang="zh-CN" altLang="en-US" sz="2800">
                <a:latin typeface="Arial" panose="020B0604020202020204" pitchFamily="34" charset="0"/>
                <a:ea typeface="黑体" panose="02010609060101010101" pitchFamily="49" charset="-122"/>
              </a:rPr>
              <a:t>与二力平衡有关</a:t>
            </a:r>
            <a:r>
              <a:rPr lang="zh-CN" altLang="en-US" sz="2800">
                <a:ea typeface="黑体" panose="02010609060101010101" pitchFamily="49" charset="-122"/>
                <a:sym typeface="+mn-ea"/>
              </a:rPr>
              <a:t>的</a:t>
            </a:r>
            <a:r>
              <a:rPr lang="zh-CN" altLang="en-US" sz="2800">
                <a:latin typeface="Arial" panose="020B0604020202020204" pitchFamily="34" charset="0"/>
                <a:ea typeface="黑体" panose="02010609060101010101" pitchFamily="49" charset="-122"/>
              </a:rPr>
              <a:t>问题</a:t>
            </a:r>
          </a:p>
        </p:txBody>
      </p:sp>
      <p:sp>
        <p:nvSpPr>
          <p:cNvPr id="39966" name="文本框 1"/>
          <p:cNvSpPr txBox="1"/>
          <p:nvPr>
            <p:custDataLst>
              <p:tags r:id="rId30"/>
            </p:custDataLst>
          </p:nvPr>
        </p:nvSpPr>
        <p:spPr>
          <a:xfrm>
            <a:off x="2103438" y="2217738"/>
            <a:ext cx="5475287" cy="491490"/>
          </a:xfrm>
          <a:prstGeom prst="rect">
            <a:avLst/>
          </a:prstGeom>
          <a:noFill/>
          <a:ln w="9525">
            <a:noFill/>
          </a:ln>
        </p:spPr>
        <p:txBody>
          <a:bodyPr anchor="t" anchorCtr="0">
            <a:spAutoFit/>
          </a:bodyPr>
          <a:lstStyle/>
          <a:p>
            <a:r>
              <a:rPr lang="zh-CN" altLang="en-US" sz="2600">
                <a:latin typeface="Arial" panose="020B0604020202020204" pitchFamily="34" charset="0"/>
                <a:ea typeface="黑体" panose="02010609060101010101" pitchFamily="49" charset="-122"/>
              </a:rPr>
              <a:t>判断它们能否处于静止状态？</a:t>
            </a:r>
          </a:p>
        </p:txBody>
      </p:sp>
      <p:sp>
        <p:nvSpPr>
          <p:cNvPr id="39967" name="文本框 4103"/>
          <p:cNvSpPr txBox="1"/>
          <p:nvPr>
            <p:custDataLst>
              <p:tags r:id="rId31"/>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blinds(horizontal)">
                                      <p:cBhvr>
                                        <p:cTn id="7" dur="500"/>
                                        <p:tgtEl>
                                          <p:spTgt spid="6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blinds(horizontal)">
                                      <p:cBhvr>
                                        <p:cTn id="12" dur="500"/>
                                        <p:tgtEl>
                                          <p:spTgt spid="63"/>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blinds(horizontal)">
                                      <p:cBhvr>
                                        <p:cTn id="1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3" grpId="0"/>
      <p:bldP spid="64"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 name="COMMONDATA" val="eyJoZGlkIjoiNzIwMWFkZjA2MzZjMzdlMjQ1ZjNiMWY2MTM0NWU4YzMifQ=="/>
</p:tagLst>
</file>

<file path=ppt/tags/tag10.xml><?xml version="1.0" encoding="utf-8"?>
<p:tagLst xmlns:a="http://schemas.openxmlformats.org/drawingml/2006/main" xmlns:r="http://schemas.openxmlformats.org/officeDocument/2006/relationships" xmlns:p="http://schemas.openxmlformats.org/presentationml/2006/main">
  <p:tag name="AS_UNIQUEID" val="482"/>
</p:tagLst>
</file>

<file path=ppt/tags/tag100.xml><?xml version="1.0" encoding="utf-8"?>
<p:tagLst xmlns:a="http://schemas.openxmlformats.org/drawingml/2006/main" xmlns:r="http://schemas.openxmlformats.org/officeDocument/2006/relationships" xmlns:p="http://schemas.openxmlformats.org/presentationml/2006/main">
  <p:tag name="AS_UNIQUEID" val="1355"/>
</p:tagLst>
</file>

<file path=ppt/tags/tag101.xml><?xml version="1.0" encoding="utf-8"?>
<p:tagLst xmlns:a="http://schemas.openxmlformats.org/drawingml/2006/main" xmlns:r="http://schemas.openxmlformats.org/officeDocument/2006/relationships" xmlns:p="http://schemas.openxmlformats.org/presentationml/2006/main">
  <p:tag name="AS_UNIQUEID" val="1356"/>
</p:tagLst>
</file>

<file path=ppt/tags/tag102.xml><?xml version="1.0" encoding="utf-8"?>
<p:tagLst xmlns:a="http://schemas.openxmlformats.org/drawingml/2006/main" xmlns:r="http://schemas.openxmlformats.org/officeDocument/2006/relationships" xmlns:p="http://schemas.openxmlformats.org/presentationml/2006/main">
  <p:tag name="AS_UNIQUEID" val="1351"/>
</p:tagLst>
</file>

<file path=ppt/tags/tag103.xml><?xml version="1.0" encoding="utf-8"?>
<p:tagLst xmlns:a="http://schemas.openxmlformats.org/drawingml/2006/main" xmlns:r="http://schemas.openxmlformats.org/officeDocument/2006/relationships" xmlns:p="http://schemas.openxmlformats.org/presentationml/2006/main">
  <p:tag name="AS_UNIQUEID" val="1352"/>
</p:tagLst>
</file>

<file path=ppt/tags/tag104.xml><?xml version="1.0" encoding="utf-8"?>
<p:tagLst xmlns:a="http://schemas.openxmlformats.org/drawingml/2006/main" xmlns:r="http://schemas.openxmlformats.org/officeDocument/2006/relationships" xmlns:p="http://schemas.openxmlformats.org/presentationml/2006/main">
  <p:tag name="AS_UNIQUEID" val="1348"/>
</p:tagLst>
</file>

<file path=ppt/tags/tag105.xml><?xml version="1.0" encoding="utf-8"?>
<p:tagLst xmlns:a="http://schemas.openxmlformats.org/drawingml/2006/main" xmlns:r="http://schemas.openxmlformats.org/officeDocument/2006/relationships" xmlns:p="http://schemas.openxmlformats.org/presentationml/2006/main">
  <p:tag name="AS_UNIQUEID" val="1349"/>
</p:tagLst>
</file>

<file path=ppt/tags/tag106.xml><?xml version="1.0" encoding="utf-8"?>
<p:tagLst xmlns:a="http://schemas.openxmlformats.org/drawingml/2006/main" xmlns:r="http://schemas.openxmlformats.org/officeDocument/2006/relationships" xmlns:p="http://schemas.openxmlformats.org/presentationml/2006/main">
  <p:tag name="AS_UNIQUEID" val="1383"/>
</p:tagLst>
</file>

<file path=ppt/tags/tag107.xml><?xml version="1.0" encoding="utf-8"?>
<p:tagLst xmlns:a="http://schemas.openxmlformats.org/drawingml/2006/main" xmlns:r="http://schemas.openxmlformats.org/officeDocument/2006/relationships" xmlns:p="http://schemas.openxmlformats.org/presentationml/2006/main">
  <p:tag name="AS_UNIQUEID" val="1384"/>
</p:tagLst>
</file>

<file path=ppt/tags/tag108.xml><?xml version="1.0" encoding="utf-8"?>
<p:tagLst xmlns:a="http://schemas.openxmlformats.org/drawingml/2006/main" xmlns:r="http://schemas.openxmlformats.org/officeDocument/2006/relationships" xmlns:p="http://schemas.openxmlformats.org/presentationml/2006/main">
  <p:tag name="AS_UNIQUEID" val="1385"/>
</p:tagLst>
</file>

<file path=ppt/tags/tag109.xml><?xml version="1.0" encoding="utf-8"?>
<p:tagLst xmlns:a="http://schemas.openxmlformats.org/drawingml/2006/main" xmlns:r="http://schemas.openxmlformats.org/officeDocument/2006/relationships" xmlns:p="http://schemas.openxmlformats.org/presentationml/2006/main">
  <p:tag name="AS_UNIQUEID" val="1387"/>
</p:tagLst>
</file>

<file path=ppt/tags/tag11.xml><?xml version="1.0" encoding="utf-8"?>
<p:tagLst xmlns:a="http://schemas.openxmlformats.org/drawingml/2006/main" xmlns:r="http://schemas.openxmlformats.org/officeDocument/2006/relationships" xmlns:p="http://schemas.openxmlformats.org/presentationml/2006/main">
  <p:tag name="AS_UNIQUEID" val="483"/>
</p:tagLst>
</file>

<file path=ppt/tags/tag110.xml><?xml version="1.0" encoding="utf-8"?>
<p:tagLst xmlns:a="http://schemas.openxmlformats.org/drawingml/2006/main" xmlns:r="http://schemas.openxmlformats.org/officeDocument/2006/relationships" xmlns:p="http://schemas.openxmlformats.org/presentationml/2006/main">
  <p:tag name="AS_UNIQUEID" val="1388"/>
</p:tagLst>
</file>

<file path=ppt/tags/tag111.xml><?xml version="1.0" encoding="utf-8"?>
<p:tagLst xmlns:a="http://schemas.openxmlformats.org/drawingml/2006/main" xmlns:r="http://schemas.openxmlformats.org/officeDocument/2006/relationships" xmlns:p="http://schemas.openxmlformats.org/presentationml/2006/main">
  <p:tag name="AS_UNIQUEID" val="1389"/>
</p:tagLst>
</file>

<file path=ppt/tags/tag112.xml><?xml version="1.0" encoding="utf-8"?>
<p:tagLst xmlns:a="http://schemas.openxmlformats.org/drawingml/2006/main" xmlns:r="http://schemas.openxmlformats.org/officeDocument/2006/relationships" xmlns:p="http://schemas.openxmlformats.org/presentationml/2006/main">
  <p:tag name="AS_UNIQUEID" val="1393"/>
</p:tagLst>
</file>

<file path=ppt/tags/tag113.xml><?xml version="1.0" encoding="utf-8"?>
<p:tagLst xmlns:a="http://schemas.openxmlformats.org/drawingml/2006/main" xmlns:r="http://schemas.openxmlformats.org/officeDocument/2006/relationships" xmlns:p="http://schemas.openxmlformats.org/presentationml/2006/main">
  <p:tag name="AS_UNIQUEID" val="1397"/>
</p:tagLst>
</file>

<file path=ppt/tags/tag114.xml><?xml version="1.0" encoding="utf-8"?>
<p:tagLst xmlns:a="http://schemas.openxmlformats.org/drawingml/2006/main" xmlns:r="http://schemas.openxmlformats.org/officeDocument/2006/relationships" xmlns:p="http://schemas.openxmlformats.org/presentationml/2006/main">
  <p:tag name="AS_UNIQUEID" val="1403"/>
</p:tagLst>
</file>

<file path=ppt/tags/tag115.xml><?xml version="1.0" encoding="utf-8"?>
<p:tagLst xmlns:a="http://schemas.openxmlformats.org/drawingml/2006/main" xmlns:r="http://schemas.openxmlformats.org/officeDocument/2006/relationships" xmlns:p="http://schemas.openxmlformats.org/presentationml/2006/main">
  <p:tag name="AS_UNIQUEID" val="1404"/>
</p:tagLst>
</file>

<file path=ppt/tags/tag116.xml><?xml version="1.0" encoding="utf-8"?>
<p:tagLst xmlns:a="http://schemas.openxmlformats.org/drawingml/2006/main" xmlns:r="http://schemas.openxmlformats.org/officeDocument/2006/relationships" xmlns:p="http://schemas.openxmlformats.org/presentationml/2006/main">
  <p:tag name="AS_UNIQUEID" val="1405"/>
</p:tagLst>
</file>

<file path=ppt/tags/tag117.xml><?xml version="1.0" encoding="utf-8"?>
<p:tagLst xmlns:a="http://schemas.openxmlformats.org/drawingml/2006/main" xmlns:r="http://schemas.openxmlformats.org/officeDocument/2006/relationships" xmlns:p="http://schemas.openxmlformats.org/presentationml/2006/main">
  <p:tag name="AS_UNIQUEID" val="1406"/>
</p:tagLst>
</file>

<file path=ppt/tags/tag118.xml><?xml version="1.0" encoding="utf-8"?>
<p:tagLst xmlns:a="http://schemas.openxmlformats.org/drawingml/2006/main" xmlns:r="http://schemas.openxmlformats.org/officeDocument/2006/relationships" xmlns:p="http://schemas.openxmlformats.org/presentationml/2006/main">
  <p:tag name="AS_UNIQUEID" val="1407"/>
</p:tagLst>
</file>

<file path=ppt/tags/tag119.xml><?xml version="1.0" encoding="utf-8"?>
<p:tagLst xmlns:a="http://schemas.openxmlformats.org/drawingml/2006/main" xmlns:r="http://schemas.openxmlformats.org/officeDocument/2006/relationships" xmlns:p="http://schemas.openxmlformats.org/presentationml/2006/main">
  <p:tag name="AS_UNIQUEID" val="1398"/>
</p:tagLst>
</file>

<file path=ppt/tags/tag12.xml><?xml version="1.0" encoding="utf-8"?>
<p:tagLst xmlns:a="http://schemas.openxmlformats.org/drawingml/2006/main" xmlns:r="http://schemas.openxmlformats.org/officeDocument/2006/relationships" xmlns:p="http://schemas.openxmlformats.org/presentationml/2006/main">
  <p:tag name="AS_UNIQUEID" val="484"/>
</p:tagLst>
</file>

<file path=ppt/tags/tag120.xml><?xml version="1.0" encoding="utf-8"?>
<p:tagLst xmlns:a="http://schemas.openxmlformats.org/drawingml/2006/main" xmlns:r="http://schemas.openxmlformats.org/officeDocument/2006/relationships" xmlns:p="http://schemas.openxmlformats.org/presentationml/2006/main">
  <p:tag name="AS_UNIQUEID" val="1399"/>
</p:tagLst>
</file>

<file path=ppt/tags/tag121.xml><?xml version="1.0" encoding="utf-8"?>
<p:tagLst xmlns:a="http://schemas.openxmlformats.org/drawingml/2006/main" xmlns:r="http://schemas.openxmlformats.org/officeDocument/2006/relationships" xmlns:p="http://schemas.openxmlformats.org/presentationml/2006/main">
  <p:tag name="AS_UNIQUEID" val="1400"/>
</p:tagLst>
</file>

<file path=ppt/tags/tag122.xml><?xml version="1.0" encoding="utf-8"?>
<p:tagLst xmlns:a="http://schemas.openxmlformats.org/drawingml/2006/main" xmlns:r="http://schemas.openxmlformats.org/officeDocument/2006/relationships" xmlns:p="http://schemas.openxmlformats.org/presentationml/2006/main">
  <p:tag name="AS_UNIQUEID" val="1401"/>
</p:tagLst>
</file>

<file path=ppt/tags/tag123.xml><?xml version="1.0" encoding="utf-8"?>
<p:tagLst xmlns:a="http://schemas.openxmlformats.org/drawingml/2006/main" xmlns:r="http://schemas.openxmlformats.org/officeDocument/2006/relationships" xmlns:p="http://schemas.openxmlformats.org/presentationml/2006/main">
  <p:tag name="AS_UNIQUEID" val="1402"/>
</p:tagLst>
</file>

<file path=ppt/tags/tag124.xml><?xml version="1.0" encoding="utf-8"?>
<p:tagLst xmlns:a="http://schemas.openxmlformats.org/drawingml/2006/main" xmlns:r="http://schemas.openxmlformats.org/officeDocument/2006/relationships" xmlns:p="http://schemas.openxmlformats.org/presentationml/2006/main">
  <p:tag name="AS_UNIQUEID" val="1394"/>
</p:tagLst>
</file>

<file path=ppt/tags/tag125.xml><?xml version="1.0" encoding="utf-8"?>
<p:tagLst xmlns:a="http://schemas.openxmlformats.org/drawingml/2006/main" xmlns:r="http://schemas.openxmlformats.org/officeDocument/2006/relationships" xmlns:p="http://schemas.openxmlformats.org/presentationml/2006/main">
  <p:tag name="AS_UNIQUEID" val="1395"/>
</p:tagLst>
</file>

<file path=ppt/tags/tag126.xml><?xml version="1.0" encoding="utf-8"?>
<p:tagLst xmlns:a="http://schemas.openxmlformats.org/drawingml/2006/main" xmlns:r="http://schemas.openxmlformats.org/officeDocument/2006/relationships" xmlns:p="http://schemas.openxmlformats.org/presentationml/2006/main">
  <p:tag name="AS_UNIQUEID" val="1396"/>
</p:tagLst>
</file>

<file path=ppt/tags/tag127.xml><?xml version="1.0" encoding="utf-8"?>
<p:tagLst xmlns:a="http://schemas.openxmlformats.org/drawingml/2006/main" xmlns:r="http://schemas.openxmlformats.org/officeDocument/2006/relationships" xmlns:p="http://schemas.openxmlformats.org/presentationml/2006/main">
  <p:tag name="AS_UNIQUEID" val="1390"/>
</p:tagLst>
</file>

<file path=ppt/tags/tag128.xml><?xml version="1.0" encoding="utf-8"?>
<p:tagLst xmlns:a="http://schemas.openxmlformats.org/drawingml/2006/main" xmlns:r="http://schemas.openxmlformats.org/officeDocument/2006/relationships" xmlns:p="http://schemas.openxmlformats.org/presentationml/2006/main">
  <p:tag name="AS_UNIQUEID" val="1391"/>
</p:tagLst>
</file>

<file path=ppt/tags/tag129.xml><?xml version="1.0" encoding="utf-8"?>
<p:tagLst xmlns:a="http://schemas.openxmlformats.org/drawingml/2006/main" xmlns:r="http://schemas.openxmlformats.org/officeDocument/2006/relationships" xmlns:p="http://schemas.openxmlformats.org/presentationml/2006/main">
  <p:tag name="AS_UNIQUEID" val="1392"/>
</p:tagLst>
</file>

<file path=ppt/tags/tag13.xml><?xml version="1.0" encoding="utf-8"?>
<p:tagLst xmlns:a="http://schemas.openxmlformats.org/drawingml/2006/main" xmlns:r="http://schemas.openxmlformats.org/officeDocument/2006/relationships" xmlns:p="http://schemas.openxmlformats.org/presentationml/2006/main">
  <p:tag name="AS_UNIQUEID" val="485"/>
</p:tagLst>
</file>

<file path=ppt/tags/tag130.xml><?xml version="1.0" encoding="utf-8"?>
<p:tagLst xmlns:a="http://schemas.openxmlformats.org/drawingml/2006/main" xmlns:r="http://schemas.openxmlformats.org/officeDocument/2006/relationships" xmlns:p="http://schemas.openxmlformats.org/presentationml/2006/main">
  <p:tag name="AS_UNIQUEID" val="1409"/>
</p:tagLst>
</file>

<file path=ppt/tags/tag131.xml><?xml version="1.0" encoding="utf-8"?>
<p:tagLst xmlns:a="http://schemas.openxmlformats.org/drawingml/2006/main" xmlns:r="http://schemas.openxmlformats.org/officeDocument/2006/relationships" xmlns:p="http://schemas.openxmlformats.org/presentationml/2006/main">
  <p:tag name="AS_UNIQUEID" val="1410"/>
</p:tagLst>
</file>

<file path=ppt/tags/tag132.xml><?xml version="1.0" encoding="utf-8"?>
<p:tagLst xmlns:a="http://schemas.openxmlformats.org/drawingml/2006/main" xmlns:r="http://schemas.openxmlformats.org/officeDocument/2006/relationships" xmlns:p="http://schemas.openxmlformats.org/presentationml/2006/main">
  <p:tag name="AS_UNIQUEID" val="1413"/>
</p:tagLst>
</file>

<file path=ppt/tags/tag133.xml><?xml version="1.0" encoding="utf-8"?>
<p:tagLst xmlns:a="http://schemas.openxmlformats.org/drawingml/2006/main" xmlns:r="http://schemas.openxmlformats.org/officeDocument/2006/relationships" xmlns:p="http://schemas.openxmlformats.org/presentationml/2006/main">
  <p:tag name="AS_UNIQUEID" val="1414"/>
</p:tagLst>
</file>

<file path=ppt/tags/tag134.xml><?xml version="1.0" encoding="utf-8"?>
<p:tagLst xmlns:a="http://schemas.openxmlformats.org/drawingml/2006/main" xmlns:r="http://schemas.openxmlformats.org/officeDocument/2006/relationships" xmlns:p="http://schemas.openxmlformats.org/presentationml/2006/main">
  <p:tag name="AS_UNIQUEID" val="1415"/>
</p:tagLst>
</file>

<file path=ppt/tags/tag135.xml><?xml version="1.0" encoding="utf-8"?>
<p:tagLst xmlns:a="http://schemas.openxmlformats.org/drawingml/2006/main" xmlns:r="http://schemas.openxmlformats.org/officeDocument/2006/relationships" xmlns:p="http://schemas.openxmlformats.org/presentationml/2006/main">
  <p:tag name="AS_UNIQUEID" val="1416"/>
</p:tagLst>
</file>

<file path=ppt/tags/tag136.xml><?xml version="1.0" encoding="utf-8"?>
<p:tagLst xmlns:a="http://schemas.openxmlformats.org/drawingml/2006/main" xmlns:r="http://schemas.openxmlformats.org/officeDocument/2006/relationships" xmlns:p="http://schemas.openxmlformats.org/presentationml/2006/main">
  <p:tag name="AS_UNIQUEID" val="1417"/>
</p:tagLst>
</file>

<file path=ppt/tags/tag137.xml><?xml version="1.0" encoding="utf-8"?>
<p:tagLst xmlns:a="http://schemas.openxmlformats.org/drawingml/2006/main" xmlns:r="http://schemas.openxmlformats.org/officeDocument/2006/relationships" xmlns:p="http://schemas.openxmlformats.org/presentationml/2006/main">
  <p:tag name="AS_UNIQUEID" val="1418"/>
</p:tagLst>
</file>

<file path=ppt/tags/tag138.xml><?xml version="1.0" encoding="utf-8"?>
<p:tagLst xmlns:a="http://schemas.openxmlformats.org/drawingml/2006/main" xmlns:r="http://schemas.openxmlformats.org/officeDocument/2006/relationships" xmlns:p="http://schemas.openxmlformats.org/presentationml/2006/main">
  <p:tag name="AS_UNIQUEID" val="1419"/>
</p:tagLst>
</file>

<file path=ppt/tags/tag139.xml><?xml version="1.0" encoding="utf-8"?>
<p:tagLst xmlns:a="http://schemas.openxmlformats.org/drawingml/2006/main" xmlns:r="http://schemas.openxmlformats.org/officeDocument/2006/relationships" xmlns:p="http://schemas.openxmlformats.org/presentationml/2006/main">
  <p:tag name="AS_UNIQUEID" val="1420"/>
</p:tagLst>
</file>

<file path=ppt/tags/tag14.xml><?xml version="1.0" encoding="utf-8"?>
<p:tagLst xmlns:a="http://schemas.openxmlformats.org/drawingml/2006/main" xmlns:r="http://schemas.openxmlformats.org/officeDocument/2006/relationships" xmlns:p="http://schemas.openxmlformats.org/presentationml/2006/main">
  <p:tag name="AS_UNIQUEID" val="860"/>
</p:tagLst>
</file>

<file path=ppt/tags/tag140.xml><?xml version="1.0" encoding="utf-8"?>
<p:tagLst xmlns:a="http://schemas.openxmlformats.org/drawingml/2006/main" xmlns:r="http://schemas.openxmlformats.org/officeDocument/2006/relationships" xmlns:p="http://schemas.openxmlformats.org/presentationml/2006/main">
  <p:tag name="AS_UNIQUEID" val="1421"/>
</p:tagLst>
</file>

<file path=ppt/tags/tag141.xml><?xml version="1.0" encoding="utf-8"?>
<p:tagLst xmlns:a="http://schemas.openxmlformats.org/drawingml/2006/main" xmlns:r="http://schemas.openxmlformats.org/officeDocument/2006/relationships" xmlns:p="http://schemas.openxmlformats.org/presentationml/2006/main">
  <p:tag name="AS_UNIQUEID" val="1422"/>
</p:tagLst>
</file>

<file path=ppt/tags/tag142.xml><?xml version="1.0" encoding="utf-8"?>
<p:tagLst xmlns:a="http://schemas.openxmlformats.org/drawingml/2006/main" xmlns:r="http://schemas.openxmlformats.org/officeDocument/2006/relationships" xmlns:p="http://schemas.openxmlformats.org/presentationml/2006/main">
  <p:tag name="AS_UNIQUEID" val="1423"/>
</p:tagLst>
</file>

<file path=ppt/tags/tag143.xml><?xml version="1.0" encoding="utf-8"?>
<p:tagLst xmlns:a="http://schemas.openxmlformats.org/drawingml/2006/main" xmlns:r="http://schemas.openxmlformats.org/officeDocument/2006/relationships" xmlns:p="http://schemas.openxmlformats.org/presentationml/2006/main">
  <p:tag name="AS_UNIQUEID" val="1424"/>
</p:tagLst>
</file>

<file path=ppt/tags/tag144.xml><?xml version="1.0" encoding="utf-8"?>
<p:tagLst xmlns:a="http://schemas.openxmlformats.org/drawingml/2006/main" xmlns:r="http://schemas.openxmlformats.org/officeDocument/2006/relationships" xmlns:p="http://schemas.openxmlformats.org/presentationml/2006/main">
  <p:tag name="AS_UNIQUEID" val="1425"/>
</p:tagLst>
</file>

<file path=ppt/tags/tag145.xml><?xml version="1.0" encoding="utf-8"?>
<p:tagLst xmlns:a="http://schemas.openxmlformats.org/drawingml/2006/main" xmlns:r="http://schemas.openxmlformats.org/officeDocument/2006/relationships" xmlns:p="http://schemas.openxmlformats.org/presentationml/2006/main">
  <p:tag name="AS_UNIQUEID" val="1428"/>
</p:tagLst>
</file>

<file path=ppt/tags/tag146.xml><?xml version="1.0" encoding="utf-8"?>
<p:tagLst xmlns:a="http://schemas.openxmlformats.org/drawingml/2006/main" xmlns:r="http://schemas.openxmlformats.org/officeDocument/2006/relationships" xmlns:p="http://schemas.openxmlformats.org/presentationml/2006/main">
  <p:tag name="AS_UNIQUEID" val="1426"/>
</p:tagLst>
</file>

<file path=ppt/tags/tag147.xml><?xml version="1.0" encoding="utf-8"?>
<p:tagLst xmlns:a="http://schemas.openxmlformats.org/drawingml/2006/main" xmlns:r="http://schemas.openxmlformats.org/officeDocument/2006/relationships" xmlns:p="http://schemas.openxmlformats.org/presentationml/2006/main">
  <p:tag name="AS_UNIQUEID" val="1427"/>
</p:tagLst>
</file>

<file path=ppt/tags/tag148.xml><?xml version="1.0" encoding="utf-8"?>
<p:tagLst xmlns:a="http://schemas.openxmlformats.org/drawingml/2006/main" xmlns:r="http://schemas.openxmlformats.org/officeDocument/2006/relationships" xmlns:p="http://schemas.openxmlformats.org/presentationml/2006/main">
  <p:tag name="AS_UNIQUEID" val="1411"/>
</p:tagLst>
</file>

<file path=ppt/tags/tag149.xml><?xml version="1.0" encoding="utf-8"?>
<p:tagLst xmlns:a="http://schemas.openxmlformats.org/drawingml/2006/main" xmlns:r="http://schemas.openxmlformats.org/officeDocument/2006/relationships" xmlns:p="http://schemas.openxmlformats.org/presentationml/2006/main">
  <p:tag name="AS_UNIQUEID" val="1412"/>
</p:tagLst>
</file>

<file path=ppt/tags/tag15.xml><?xml version="1.0" encoding="utf-8"?>
<p:tagLst xmlns:a="http://schemas.openxmlformats.org/drawingml/2006/main" xmlns:r="http://schemas.openxmlformats.org/officeDocument/2006/relationships" xmlns:p="http://schemas.openxmlformats.org/presentationml/2006/main">
  <p:tag name="AS_UNIQUEID" val="491"/>
  <p:tag name="KSO_WM_DIAGRAM_VIRTUALLY_FRAME" val="{&quot;height&quot;:377.45236220472447,&quot;left&quot;:394.9966929133858,&quot;top&quot;:138.0355118110236,&quot;width&quot;:404.24787401574815}"/>
</p:tagLst>
</file>

<file path=ppt/tags/tag150.xml><?xml version="1.0" encoding="utf-8"?>
<p:tagLst xmlns:a="http://schemas.openxmlformats.org/drawingml/2006/main" xmlns:r="http://schemas.openxmlformats.org/officeDocument/2006/relationships" xmlns:p="http://schemas.openxmlformats.org/presentationml/2006/main">
  <p:tag name="AS_UNIQUEID" val="1434"/>
</p:tagLst>
</file>

<file path=ppt/tags/tag151.xml><?xml version="1.0" encoding="utf-8"?>
<p:tagLst xmlns:a="http://schemas.openxmlformats.org/drawingml/2006/main" xmlns:r="http://schemas.openxmlformats.org/officeDocument/2006/relationships" xmlns:p="http://schemas.openxmlformats.org/presentationml/2006/main">
  <p:tag name="AS_UNIQUEID" val="1435"/>
</p:tagLst>
</file>

<file path=ppt/tags/tag152.xml><?xml version="1.0" encoding="utf-8"?>
<p:tagLst xmlns:a="http://schemas.openxmlformats.org/drawingml/2006/main" xmlns:r="http://schemas.openxmlformats.org/officeDocument/2006/relationships" xmlns:p="http://schemas.openxmlformats.org/presentationml/2006/main">
  <p:tag name="AS_UNIQUEID" val="1438"/>
</p:tagLst>
</file>

<file path=ppt/tags/tag153.xml><?xml version="1.0" encoding="utf-8"?>
<p:tagLst xmlns:a="http://schemas.openxmlformats.org/drawingml/2006/main" xmlns:r="http://schemas.openxmlformats.org/officeDocument/2006/relationships" xmlns:p="http://schemas.openxmlformats.org/presentationml/2006/main">
  <p:tag name="AS_UNIQUEID" val="1439"/>
</p:tagLst>
</file>

<file path=ppt/tags/tag154.xml><?xml version="1.0" encoding="utf-8"?>
<p:tagLst xmlns:a="http://schemas.openxmlformats.org/drawingml/2006/main" xmlns:r="http://schemas.openxmlformats.org/officeDocument/2006/relationships" xmlns:p="http://schemas.openxmlformats.org/presentationml/2006/main">
  <p:tag name="AS_UNIQUEID" val="1440"/>
</p:tagLst>
</file>

<file path=ppt/tags/tag155.xml><?xml version="1.0" encoding="utf-8"?>
<p:tagLst xmlns:a="http://schemas.openxmlformats.org/drawingml/2006/main" xmlns:r="http://schemas.openxmlformats.org/officeDocument/2006/relationships" xmlns:p="http://schemas.openxmlformats.org/presentationml/2006/main">
  <p:tag name="AS_UNIQUEID" val="1441"/>
</p:tagLst>
</file>

<file path=ppt/tags/tag156.xml><?xml version="1.0" encoding="utf-8"?>
<p:tagLst xmlns:a="http://schemas.openxmlformats.org/drawingml/2006/main" xmlns:r="http://schemas.openxmlformats.org/officeDocument/2006/relationships" xmlns:p="http://schemas.openxmlformats.org/presentationml/2006/main">
  <p:tag name="AS_UNIQUEID" val="1447"/>
</p:tagLst>
</file>

<file path=ppt/tags/tag157.xml><?xml version="1.0" encoding="utf-8"?>
<p:tagLst xmlns:a="http://schemas.openxmlformats.org/drawingml/2006/main" xmlns:r="http://schemas.openxmlformats.org/officeDocument/2006/relationships" xmlns:p="http://schemas.openxmlformats.org/presentationml/2006/main">
  <p:tag name="AS_UNIQUEID" val="1448"/>
</p:tagLst>
</file>

<file path=ppt/tags/tag158.xml><?xml version="1.0" encoding="utf-8"?>
<p:tagLst xmlns:a="http://schemas.openxmlformats.org/drawingml/2006/main" xmlns:r="http://schemas.openxmlformats.org/officeDocument/2006/relationships" xmlns:p="http://schemas.openxmlformats.org/presentationml/2006/main">
  <p:tag name="AS_UNIQUEID" val="1442"/>
</p:tagLst>
</file>

<file path=ppt/tags/tag159.xml><?xml version="1.0" encoding="utf-8"?>
<p:tagLst xmlns:a="http://schemas.openxmlformats.org/drawingml/2006/main" xmlns:r="http://schemas.openxmlformats.org/officeDocument/2006/relationships" xmlns:p="http://schemas.openxmlformats.org/presentationml/2006/main">
  <p:tag name="AS_UNIQUEID" val="1443"/>
</p:tagLst>
</file>

<file path=ppt/tags/tag16.xml><?xml version="1.0" encoding="utf-8"?>
<p:tagLst xmlns:a="http://schemas.openxmlformats.org/drawingml/2006/main" xmlns:r="http://schemas.openxmlformats.org/officeDocument/2006/relationships" xmlns:p="http://schemas.openxmlformats.org/presentationml/2006/main">
  <p:tag name="AS_UNIQUEID" val="502"/>
</p:tagLst>
</file>

<file path=ppt/tags/tag160.xml><?xml version="1.0" encoding="utf-8"?>
<p:tagLst xmlns:a="http://schemas.openxmlformats.org/drawingml/2006/main" xmlns:r="http://schemas.openxmlformats.org/officeDocument/2006/relationships" xmlns:p="http://schemas.openxmlformats.org/presentationml/2006/main">
  <p:tag name="AS_UNIQUEID" val="1444"/>
</p:tagLst>
</file>

<file path=ppt/tags/tag161.xml><?xml version="1.0" encoding="utf-8"?>
<p:tagLst xmlns:a="http://schemas.openxmlformats.org/drawingml/2006/main" xmlns:r="http://schemas.openxmlformats.org/officeDocument/2006/relationships" xmlns:p="http://schemas.openxmlformats.org/presentationml/2006/main">
  <p:tag name="AS_UNIQUEID" val="1445"/>
</p:tagLst>
</file>

<file path=ppt/tags/tag162.xml><?xml version="1.0" encoding="utf-8"?>
<p:tagLst xmlns:a="http://schemas.openxmlformats.org/drawingml/2006/main" xmlns:r="http://schemas.openxmlformats.org/officeDocument/2006/relationships" xmlns:p="http://schemas.openxmlformats.org/presentationml/2006/main">
  <p:tag name="AS_UNIQUEID" val="1446"/>
</p:tagLst>
</file>

<file path=ppt/tags/tag163.xml><?xml version="1.0" encoding="utf-8"?>
<p:tagLst xmlns:a="http://schemas.openxmlformats.org/drawingml/2006/main" xmlns:r="http://schemas.openxmlformats.org/officeDocument/2006/relationships" xmlns:p="http://schemas.openxmlformats.org/presentationml/2006/main">
  <p:tag name="AS_UNIQUEID" val="1436"/>
</p:tagLst>
</file>

<file path=ppt/tags/tag164.xml><?xml version="1.0" encoding="utf-8"?>
<p:tagLst xmlns:a="http://schemas.openxmlformats.org/drawingml/2006/main" xmlns:r="http://schemas.openxmlformats.org/officeDocument/2006/relationships" xmlns:p="http://schemas.openxmlformats.org/presentationml/2006/main">
  <p:tag name="AS_UNIQUEID" val="1437"/>
</p:tagLst>
</file>

<file path=ppt/tags/tag165.xml><?xml version="1.0" encoding="utf-8"?>
<p:tagLst xmlns:a="http://schemas.openxmlformats.org/drawingml/2006/main" xmlns:r="http://schemas.openxmlformats.org/officeDocument/2006/relationships" xmlns:p="http://schemas.openxmlformats.org/presentationml/2006/main">
  <p:tag name="AS_UNIQUEID" val="1430"/>
</p:tagLst>
</file>

<file path=ppt/tags/tag166.xml><?xml version="1.0" encoding="utf-8"?>
<p:tagLst xmlns:a="http://schemas.openxmlformats.org/drawingml/2006/main" xmlns:r="http://schemas.openxmlformats.org/officeDocument/2006/relationships" xmlns:p="http://schemas.openxmlformats.org/presentationml/2006/main">
  <p:tag name="AS_UNIQUEID" val="1431"/>
</p:tagLst>
</file>

<file path=ppt/tags/tag167.xml><?xml version="1.0" encoding="utf-8"?>
<p:tagLst xmlns:a="http://schemas.openxmlformats.org/drawingml/2006/main" xmlns:r="http://schemas.openxmlformats.org/officeDocument/2006/relationships" xmlns:p="http://schemas.openxmlformats.org/presentationml/2006/main">
  <p:tag name="AS_UNIQUEID" val="1432"/>
</p:tagLst>
</file>

<file path=ppt/tags/tag168.xml><?xml version="1.0" encoding="utf-8"?>
<p:tagLst xmlns:a="http://schemas.openxmlformats.org/drawingml/2006/main" xmlns:r="http://schemas.openxmlformats.org/officeDocument/2006/relationships" xmlns:p="http://schemas.openxmlformats.org/presentationml/2006/main">
  <p:tag name="AS_UNIQUEID" val="1454"/>
</p:tagLst>
</file>

<file path=ppt/tags/tag169.xml><?xml version="1.0" encoding="utf-8"?>
<p:tagLst xmlns:a="http://schemas.openxmlformats.org/drawingml/2006/main" xmlns:r="http://schemas.openxmlformats.org/officeDocument/2006/relationships" xmlns:p="http://schemas.openxmlformats.org/presentationml/2006/main">
  <p:tag name="AS_UNIQUEID" val="1455"/>
</p:tagLst>
</file>

<file path=ppt/tags/tag17.xml><?xml version="1.0" encoding="utf-8"?>
<p:tagLst xmlns:a="http://schemas.openxmlformats.org/drawingml/2006/main" xmlns:r="http://schemas.openxmlformats.org/officeDocument/2006/relationships" xmlns:p="http://schemas.openxmlformats.org/presentationml/2006/main">
  <p:tag name="AS_UNIQUEID" val="517"/>
</p:tagLst>
</file>

<file path=ppt/tags/tag170.xml><?xml version="1.0" encoding="utf-8"?>
<p:tagLst xmlns:a="http://schemas.openxmlformats.org/drawingml/2006/main" xmlns:r="http://schemas.openxmlformats.org/officeDocument/2006/relationships" xmlns:p="http://schemas.openxmlformats.org/presentationml/2006/main">
  <p:tag name="AS_UNIQUEID" val="1456"/>
</p:tagLst>
</file>

<file path=ppt/tags/tag171.xml><?xml version="1.0" encoding="utf-8"?>
<p:tagLst xmlns:a="http://schemas.openxmlformats.org/drawingml/2006/main" xmlns:r="http://schemas.openxmlformats.org/officeDocument/2006/relationships" xmlns:p="http://schemas.openxmlformats.org/presentationml/2006/main">
  <p:tag name="AS_UNIQUEID" val="1457"/>
</p:tagLst>
</file>

<file path=ppt/tags/tag172.xml><?xml version="1.0" encoding="utf-8"?>
<p:tagLst xmlns:a="http://schemas.openxmlformats.org/drawingml/2006/main" xmlns:r="http://schemas.openxmlformats.org/officeDocument/2006/relationships" xmlns:p="http://schemas.openxmlformats.org/presentationml/2006/main">
  <p:tag name="AS_UNIQUEID" val="1458"/>
</p:tagLst>
</file>

<file path=ppt/tags/tag173.xml><?xml version="1.0" encoding="utf-8"?>
<p:tagLst xmlns:a="http://schemas.openxmlformats.org/drawingml/2006/main" xmlns:r="http://schemas.openxmlformats.org/officeDocument/2006/relationships" xmlns:p="http://schemas.openxmlformats.org/presentationml/2006/main">
  <p:tag name="AS_UNIQUEID" val="1459"/>
</p:tagLst>
</file>

<file path=ppt/tags/tag174.xml><?xml version="1.0" encoding="utf-8"?>
<p:tagLst xmlns:a="http://schemas.openxmlformats.org/drawingml/2006/main" xmlns:r="http://schemas.openxmlformats.org/officeDocument/2006/relationships" xmlns:p="http://schemas.openxmlformats.org/presentationml/2006/main">
  <p:tag name="AS_UNIQUEID" val="1460"/>
</p:tagLst>
</file>

<file path=ppt/tags/tag175.xml><?xml version="1.0" encoding="utf-8"?>
<p:tagLst xmlns:a="http://schemas.openxmlformats.org/drawingml/2006/main" xmlns:r="http://schemas.openxmlformats.org/officeDocument/2006/relationships" xmlns:p="http://schemas.openxmlformats.org/presentationml/2006/main">
  <p:tag name="AS_UNIQUEID" val="1461"/>
</p:tagLst>
</file>

<file path=ppt/tags/tag176.xml><?xml version="1.0" encoding="utf-8"?>
<p:tagLst xmlns:a="http://schemas.openxmlformats.org/drawingml/2006/main" xmlns:r="http://schemas.openxmlformats.org/officeDocument/2006/relationships" xmlns:p="http://schemas.openxmlformats.org/presentationml/2006/main">
  <p:tag name="AS_UNIQUEID" val="1462"/>
</p:tagLst>
</file>

<file path=ppt/tags/tag177.xml><?xml version="1.0" encoding="utf-8"?>
<p:tagLst xmlns:a="http://schemas.openxmlformats.org/drawingml/2006/main" xmlns:r="http://schemas.openxmlformats.org/officeDocument/2006/relationships" xmlns:p="http://schemas.openxmlformats.org/presentationml/2006/main">
  <p:tag name="AS_UNIQUEID" val="1463"/>
</p:tagLst>
</file>

<file path=ppt/tags/tag178.xml><?xml version="1.0" encoding="utf-8"?>
<p:tagLst xmlns:a="http://schemas.openxmlformats.org/drawingml/2006/main" xmlns:r="http://schemas.openxmlformats.org/officeDocument/2006/relationships" xmlns:p="http://schemas.openxmlformats.org/presentationml/2006/main">
  <p:tag name="AS_UNIQUEID" val="1464"/>
</p:tagLst>
</file>

<file path=ppt/tags/tag179.xml><?xml version="1.0" encoding="utf-8"?>
<p:tagLst xmlns:a="http://schemas.openxmlformats.org/drawingml/2006/main" xmlns:r="http://schemas.openxmlformats.org/officeDocument/2006/relationships" xmlns:p="http://schemas.openxmlformats.org/presentationml/2006/main">
  <p:tag name="AS_UNIQUEID" val="1465"/>
</p:tagLst>
</file>

<file path=ppt/tags/tag18.xml><?xml version="1.0" encoding="utf-8"?>
<p:tagLst xmlns:a="http://schemas.openxmlformats.org/drawingml/2006/main" xmlns:r="http://schemas.openxmlformats.org/officeDocument/2006/relationships" xmlns:p="http://schemas.openxmlformats.org/presentationml/2006/main">
  <p:tag name="AS_UNIQUEID" val="861"/>
</p:tagLst>
</file>

<file path=ppt/tags/tag180.xml><?xml version="1.0" encoding="utf-8"?>
<p:tagLst xmlns:a="http://schemas.openxmlformats.org/drawingml/2006/main" xmlns:r="http://schemas.openxmlformats.org/officeDocument/2006/relationships" xmlns:p="http://schemas.openxmlformats.org/presentationml/2006/main">
  <p:tag name="AS_UNIQUEID" val="1466"/>
</p:tagLst>
</file>

<file path=ppt/tags/tag181.xml><?xml version="1.0" encoding="utf-8"?>
<p:tagLst xmlns:a="http://schemas.openxmlformats.org/drawingml/2006/main" xmlns:r="http://schemas.openxmlformats.org/officeDocument/2006/relationships" xmlns:p="http://schemas.openxmlformats.org/presentationml/2006/main">
  <p:tag name="AS_UNIQUEID" val="1467"/>
</p:tagLst>
</file>

<file path=ppt/tags/tag182.xml><?xml version="1.0" encoding="utf-8"?>
<p:tagLst xmlns:a="http://schemas.openxmlformats.org/drawingml/2006/main" xmlns:r="http://schemas.openxmlformats.org/officeDocument/2006/relationships" xmlns:p="http://schemas.openxmlformats.org/presentationml/2006/main">
  <p:tag name="AS_UNIQUEID" val="1468"/>
</p:tagLst>
</file>

<file path=ppt/tags/tag183.xml><?xml version="1.0" encoding="utf-8"?>
<p:tagLst xmlns:a="http://schemas.openxmlformats.org/drawingml/2006/main" xmlns:r="http://schemas.openxmlformats.org/officeDocument/2006/relationships" xmlns:p="http://schemas.openxmlformats.org/presentationml/2006/main">
  <p:tag name="AS_UNIQUEID" val="1469"/>
</p:tagLst>
</file>

<file path=ppt/tags/tag184.xml><?xml version="1.0" encoding="utf-8"?>
<p:tagLst xmlns:a="http://schemas.openxmlformats.org/drawingml/2006/main" xmlns:r="http://schemas.openxmlformats.org/officeDocument/2006/relationships" xmlns:p="http://schemas.openxmlformats.org/presentationml/2006/main">
  <p:tag name="AS_UNIQUEID" val="1470"/>
</p:tagLst>
</file>

<file path=ppt/tags/tag185.xml><?xml version="1.0" encoding="utf-8"?>
<p:tagLst xmlns:a="http://schemas.openxmlformats.org/drawingml/2006/main" xmlns:r="http://schemas.openxmlformats.org/officeDocument/2006/relationships" xmlns:p="http://schemas.openxmlformats.org/presentationml/2006/main">
  <p:tag name="AS_UNIQUEID" val="1471"/>
</p:tagLst>
</file>

<file path=ppt/tags/tag186.xml><?xml version="1.0" encoding="utf-8"?>
<p:tagLst xmlns:a="http://schemas.openxmlformats.org/drawingml/2006/main" xmlns:r="http://schemas.openxmlformats.org/officeDocument/2006/relationships" xmlns:p="http://schemas.openxmlformats.org/presentationml/2006/main">
  <p:tag name="AS_UNIQUEID" val="1472"/>
</p:tagLst>
</file>

<file path=ppt/tags/tag187.xml><?xml version="1.0" encoding="utf-8"?>
<p:tagLst xmlns:a="http://schemas.openxmlformats.org/drawingml/2006/main" xmlns:r="http://schemas.openxmlformats.org/officeDocument/2006/relationships" xmlns:p="http://schemas.openxmlformats.org/presentationml/2006/main">
  <p:tag name="AS_UNIQUEID" val="1473"/>
</p:tagLst>
</file>

<file path=ppt/tags/tag188.xml><?xml version="1.0" encoding="utf-8"?>
<p:tagLst xmlns:a="http://schemas.openxmlformats.org/drawingml/2006/main" xmlns:r="http://schemas.openxmlformats.org/officeDocument/2006/relationships" xmlns:p="http://schemas.openxmlformats.org/presentationml/2006/main">
  <p:tag name="AS_UNIQUEID" val="1474"/>
</p:tagLst>
</file>

<file path=ppt/tags/tag189.xml><?xml version="1.0" encoding="utf-8"?>
<p:tagLst xmlns:a="http://schemas.openxmlformats.org/drawingml/2006/main" xmlns:r="http://schemas.openxmlformats.org/officeDocument/2006/relationships" xmlns:p="http://schemas.openxmlformats.org/presentationml/2006/main">
  <p:tag name="AS_UNIQUEID" val="1475"/>
</p:tagLst>
</file>

<file path=ppt/tags/tag19.xml><?xml version="1.0" encoding="utf-8"?>
<p:tagLst xmlns:a="http://schemas.openxmlformats.org/drawingml/2006/main" xmlns:r="http://schemas.openxmlformats.org/officeDocument/2006/relationships" xmlns:p="http://schemas.openxmlformats.org/presentationml/2006/main">
  <p:tag name="AS_UNIQUEID" val="863"/>
</p:tagLst>
</file>

<file path=ppt/tags/tag190.xml><?xml version="1.0" encoding="utf-8"?>
<p:tagLst xmlns:a="http://schemas.openxmlformats.org/drawingml/2006/main" xmlns:r="http://schemas.openxmlformats.org/officeDocument/2006/relationships" xmlns:p="http://schemas.openxmlformats.org/presentationml/2006/main">
  <p:tag name="AS_UNIQUEID" val="1476"/>
</p:tagLst>
</file>

<file path=ppt/tags/tag191.xml><?xml version="1.0" encoding="utf-8"?>
<p:tagLst xmlns:a="http://schemas.openxmlformats.org/drawingml/2006/main" xmlns:r="http://schemas.openxmlformats.org/officeDocument/2006/relationships" xmlns:p="http://schemas.openxmlformats.org/presentationml/2006/main">
  <p:tag name="AS_UNIQUEID" val="1477"/>
</p:tagLst>
</file>

<file path=ppt/tags/tag192.xml><?xml version="1.0" encoding="utf-8"?>
<p:tagLst xmlns:a="http://schemas.openxmlformats.org/drawingml/2006/main" xmlns:r="http://schemas.openxmlformats.org/officeDocument/2006/relationships" xmlns:p="http://schemas.openxmlformats.org/presentationml/2006/main">
  <p:tag name="AS_UNIQUEID" val="1450"/>
</p:tagLst>
</file>

<file path=ppt/tags/tag193.xml><?xml version="1.0" encoding="utf-8"?>
<p:tagLst xmlns:a="http://schemas.openxmlformats.org/drawingml/2006/main" xmlns:r="http://schemas.openxmlformats.org/officeDocument/2006/relationships" xmlns:p="http://schemas.openxmlformats.org/presentationml/2006/main">
  <p:tag name="AS_UNIQUEID" val="1451"/>
</p:tagLst>
</file>

<file path=ppt/tags/tag194.xml><?xml version="1.0" encoding="utf-8"?>
<p:tagLst xmlns:a="http://schemas.openxmlformats.org/drawingml/2006/main" xmlns:r="http://schemas.openxmlformats.org/officeDocument/2006/relationships" xmlns:p="http://schemas.openxmlformats.org/presentationml/2006/main">
  <p:tag name="AS_UNIQUEID" val="1452"/>
</p:tagLst>
</file>

<file path=ppt/tags/tag195.xml><?xml version="1.0" encoding="utf-8"?>
<p:tagLst xmlns:a="http://schemas.openxmlformats.org/drawingml/2006/main" xmlns:r="http://schemas.openxmlformats.org/officeDocument/2006/relationships" xmlns:p="http://schemas.openxmlformats.org/presentationml/2006/main">
  <p:tag name="AS_UNIQUEID" val="1483"/>
</p:tagLst>
</file>

<file path=ppt/tags/tag196.xml><?xml version="1.0" encoding="utf-8"?>
<p:tagLst xmlns:a="http://schemas.openxmlformats.org/drawingml/2006/main" xmlns:r="http://schemas.openxmlformats.org/officeDocument/2006/relationships" xmlns:p="http://schemas.openxmlformats.org/presentationml/2006/main">
  <p:tag name="AS_UNIQUEID" val="1484"/>
</p:tagLst>
</file>

<file path=ppt/tags/tag197.xml><?xml version="1.0" encoding="utf-8"?>
<p:tagLst xmlns:a="http://schemas.openxmlformats.org/drawingml/2006/main" xmlns:r="http://schemas.openxmlformats.org/officeDocument/2006/relationships" xmlns:p="http://schemas.openxmlformats.org/presentationml/2006/main">
  <p:tag name="AS_UNIQUEID" val="1485"/>
</p:tagLst>
</file>

<file path=ppt/tags/tag198.xml><?xml version="1.0" encoding="utf-8"?>
<p:tagLst xmlns:a="http://schemas.openxmlformats.org/drawingml/2006/main" xmlns:r="http://schemas.openxmlformats.org/officeDocument/2006/relationships" xmlns:p="http://schemas.openxmlformats.org/presentationml/2006/main">
  <p:tag name="AS_UNIQUEID" val="1486"/>
</p:tagLst>
</file>

<file path=ppt/tags/tag199.xml><?xml version="1.0" encoding="utf-8"?>
<p:tagLst xmlns:a="http://schemas.openxmlformats.org/drawingml/2006/main" xmlns:r="http://schemas.openxmlformats.org/officeDocument/2006/relationships" xmlns:p="http://schemas.openxmlformats.org/presentationml/2006/main">
  <p:tag name="AS_UNIQUEID" val="1487"/>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AS_UNIQUEID" val="498"/>
</p:tagLst>
</file>

<file path=ppt/tags/tag200.xml><?xml version="1.0" encoding="utf-8"?>
<p:tagLst xmlns:a="http://schemas.openxmlformats.org/drawingml/2006/main" xmlns:r="http://schemas.openxmlformats.org/officeDocument/2006/relationships" xmlns:p="http://schemas.openxmlformats.org/presentationml/2006/main">
  <p:tag name="AS_UNIQUEID" val="1488"/>
</p:tagLst>
</file>

<file path=ppt/tags/tag201.xml><?xml version="1.0" encoding="utf-8"?>
<p:tagLst xmlns:a="http://schemas.openxmlformats.org/drawingml/2006/main" xmlns:r="http://schemas.openxmlformats.org/officeDocument/2006/relationships" xmlns:p="http://schemas.openxmlformats.org/presentationml/2006/main">
  <p:tag name="AS_UNIQUEID" val="1489"/>
</p:tagLst>
</file>

<file path=ppt/tags/tag202.xml><?xml version="1.0" encoding="utf-8"?>
<p:tagLst xmlns:a="http://schemas.openxmlformats.org/drawingml/2006/main" xmlns:r="http://schemas.openxmlformats.org/officeDocument/2006/relationships" xmlns:p="http://schemas.openxmlformats.org/presentationml/2006/main">
  <p:tag name="AS_UNIQUEID" val="1490"/>
</p:tagLst>
</file>

<file path=ppt/tags/tag203.xml><?xml version="1.0" encoding="utf-8"?>
<p:tagLst xmlns:a="http://schemas.openxmlformats.org/drawingml/2006/main" xmlns:r="http://schemas.openxmlformats.org/officeDocument/2006/relationships" xmlns:p="http://schemas.openxmlformats.org/presentationml/2006/main">
  <p:tag name="AS_UNIQUEID" val="1491"/>
</p:tagLst>
</file>

<file path=ppt/tags/tag204.xml><?xml version="1.0" encoding="utf-8"?>
<p:tagLst xmlns:a="http://schemas.openxmlformats.org/drawingml/2006/main" xmlns:r="http://schemas.openxmlformats.org/officeDocument/2006/relationships" xmlns:p="http://schemas.openxmlformats.org/presentationml/2006/main">
  <p:tag name="AS_UNIQUEID" val="1492"/>
</p:tagLst>
</file>

<file path=ppt/tags/tag205.xml><?xml version="1.0" encoding="utf-8"?>
<p:tagLst xmlns:a="http://schemas.openxmlformats.org/drawingml/2006/main" xmlns:r="http://schemas.openxmlformats.org/officeDocument/2006/relationships" xmlns:p="http://schemas.openxmlformats.org/presentationml/2006/main">
  <p:tag name="AS_UNIQUEID" val="1493"/>
</p:tagLst>
</file>

<file path=ppt/tags/tag206.xml><?xml version="1.0" encoding="utf-8"?>
<p:tagLst xmlns:a="http://schemas.openxmlformats.org/drawingml/2006/main" xmlns:r="http://schemas.openxmlformats.org/officeDocument/2006/relationships" xmlns:p="http://schemas.openxmlformats.org/presentationml/2006/main">
  <p:tag name="AS_UNIQUEID" val="1494"/>
</p:tagLst>
</file>

<file path=ppt/tags/tag207.xml><?xml version="1.0" encoding="utf-8"?>
<p:tagLst xmlns:a="http://schemas.openxmlformats.org/drawingml/2006/main" xmlns:r="http://schemas.openxmlformats.org/officeDocument/2006/relationships" xmlns:p="http://schemas.openxmlformats.org/presentationml/2006/main">
  <p:tag name="AS_UNIQUEID" val="1495"/>
</p:tagLst>
</file>

<file path=ppt/tags/tag208.xml><?xml version="1.0" encoding="utf-8"?>
<p:tagLst xmlns:a="http://schemas.openxmlformats.org/drawingml/2006/main" xmlns:r="http://schemas.openxmlformats.org/officeDocument/2006/relationships" xmlns:p="http://schemas.openxmlformats.org/presentationml/2006/main">
  <p:tag name="AS_UNIQUEID" val="1496"/>
</p:tagLst>
</file>

<file path=ppt/tags/tag209.xml><?xml version="1.0" encoding="utf-8"?>
<p:tagLst xmlns:a="http://schemas.openxmlformats.org/drawingml/2006/main" xmlns:r="http://schemas.openxmlformats.org/officeDocument/2006/relationships" xmlns:p="http://schemas.openxmlformats.org/presentationml/2006/main">
  <p:tag name="AS_UNIQUEID" val="1497"/>
</p:tagLst>
</file>

<file path=ppt/tags/tag21.xml><?xml version="1.0" encoding="utf-8"?>
<p:tagLst xmlns:a="http://schemas.openxmlformats.org/drawingml/2006/main" xmlns:r="http://schemas.openxmlformats.org/officeDocument/2006/relationships" xmlns:p="http://schemas.openxmlformats.org/presentationml/2006/main">
  <p:tag name="AS_UNIQUEID" val="743"/>
</p:tagLst>
</file>

<file path=ppt/tags/tag210.xml><?xml version="1.0" encoding="utf-8"?>
<p:tagLst xmlns:a="http://schemas.openxmlformats.org/drawingml/2006/main" xmlns:r="http://schemas.openxmlformats.org/officeDocument/2006/relationships" xmlns:p="http://schemas.openxmlformats.org/presentationml/2006/main">
  <p:tag name="AS_UNIQUEID" val="1498"/>
</p:tagLst>
</file>

<file path=ppt/tags/tag211.xml><?xml version="1.0" encoding="utf-8"?>
<p:tagLst xmlns:a="http://schemas.openxmlformats.org/drawingml/2006/main" xmlns:r="http://schemas.openxmlformats.org/officeDocument/2006/relationships" xmlns:p="http://schemas.openxmlformats.org/presentationml/2006/main">
  <p:tag name="AS_UNIQUEID" val="1499"/>
</p:tagLst>
</file>

<file path=ppt/tags/tag212.xml><?xml version="1.0" encoding="utf-8"?>
<p:tagLst xmlns:a="http://schemas.openxmlformats.org/drawingml/2006/main" xmlns:r="http://schemas.openxmlformats.org/officeDocument/2006/relationships" xmlns:p="http://schemas.openxmlformats.org/presentationml/2006/main">
  <p:tag name="AS_UNIQUEID" val="1500"/>
</p:tagLst>
</file>

<file path=ppt/tags/tag213.xml><?xml version="1.0" encoding="utf-8"?>
<p:tagLst xmlns:a="http://schemas.openxmlformats.org/drawingml/2006/main" xmlns:r="http://schemas.openxmlformats.org/officeDocument/2006/relationships" xmlns:p="http://schemas.openxmlformats.org/presentationml/2006/main">
  <p:tag name="AS_UNIQUEID" val="1501"/>
</p:tagLst>
</file>

<file path=ppt/tags/tag214.xml><?xml version="1.0" encoding="utf-8"?>
<p:tagLst xmlns:a="http://schemas.openxmlformats.org/drawingml/2006/main" xmlns:r="http://schemas.openxmlformats.org/officeDocument/2006/relationships" xmlns:p="http://schemas.openxmlformats.org/presentationml/2006/main">
  <p:tag name="AS_UNIQUEID" val="1502"/>
</p:tagLst>
</file>

<file path=ppt/tags/tag215.xml><?xml version="1.0" encoding="utf-8"?>
<p:tagLst xmlns:a="http://schemas.openxmlformats.org/drawingml/2006/main" xmlns:r="http://schemas.openxmlformats.org/officeDocument/2006/relationships" xmlns:p="http://schemas.openxmlformats.org/presentationml/2006/main">
  <p:tag name="AS_UNIQUEID" val="1503"/>
</p:tagLst>
</file>

<file path=ppt/tags/tag216.xml><?xml version="1.0" encoding="utf-8"?>
<p:tagLst xmlns:a="http://schemas.openxmlformats.org/drawingml/2006/main" xmlns:r="http://schemas.openxmlformats.org/officeDocument/2006/relationships" xmlns:p="http://schemas.openxmlformats.org/presentationml/2006/main">
  <p:tag name="AS_UNIQUEID" val="1504"/>
</p:tagLst>
</file>

<file path=ppt/tags/tag217.xml><?xml version="1.0" encoding="utf-8"?>
<p:tagLst xmlns:a="http://schemas.openxmlformats.org/drawingml/2006/main" xmlns:r="http://schemas.openxmlformats.org/officeDocument/2006/relationships" xmlns:p="http://schemas.openxmlformats.org/presentationml/2006/main">
  <p:tag name="AS_UNIQUEID" val="1505"/>
</p:tagLst>
</file>

<file path=ppt/tags/tag218.xml><?xml version="1.0" encoding="utf-8"?>
<p:tagLst xmlns:a="http://schemas.openxmlformats.org/drawingml/2006/main" xmlns:r="http://schemas.openxmlformats.org/officeDocument/2006/relationships" xmlns:p="http://schemas.openxmlformats.org/presentationml/2006/main">
  <p:tag name="AS_UNIQUEID" val="1506"/>
</p:tagLst>
</file>

<file path=ppt/tags/tag219.xml><?xml version="1.0" encoding="utf-8"?>
<p:tagLst xmlns:a="http://schemas.openxmlformats.org/drawingml/2006/main" xmlns:r="http://schemas.openxmlformats.org/officeDocument/2006/relationships" xmlns:p="http://schemas.openxmlformats.org/presentationml/2006/main">
  <p:tag name="AS_UNIQUEID" val="1507"/>
</p:tagLst>
</file>

<file path=ppt/tags/tag22.xml><?xml version="1.0" encoding="utf-8"?>
<p:tagLst xmlns:a="http://schemas.openxmlformats.org/drawingml/2006/main" xmlns:r="http://schemas.openxmlformats.org/officeDocument/2006/relationships" xmlns:p="http://schemas.openxmlformats.org/presentationml/2006/main">
  <p:tag name="AS_UNIQUEID" val="862"/>
</p:tagLst>
</file>

<file path=ppt/tags/tag220.xml><?xml version="1.0" encoding="utf-8"?>
<p:tagLst xmlns:a="http://schemas.openxmlformats.org/drawingml/2006/main" xmlns:r="http://schemas.openxmlformats.org/officeDocument/2006/relationships" xmlns:p="http://schemas.openxmlformats.org/presentationml/2006/main">
  <p:tag name="AS_UNIQUEID" val="1508"/>
</p:tagLst>
</file>

<file path=ppt/tags/tag221.xml><?xml version="1.0" encoding="utf-8"?>
<p:tagLst xmlns:a="http://schemas.openxmlformats.org/drawingml/2006/main" xmlns:r="http://schemas.openxmlformats.org/officeDocument/2006/relationships" xmlns:p="http://schemas.openxmlformats.org/presentationml/2006/main">
  <p:tag name="AS_UNIQUEID" val="1509"/>
</p:tagLst>
</file>

<file path=ppt/tags/tag222.xml><?xml version="1.0" encoding="utf-8"?>
<p:tagLst xmlns:a="http://schemas.openxmlformats.org/drawingml/2006/main" xmlns:r="http://schemas.openxmlformats.org/officeDocument/2006/relationships" xmlns:p="http://schemas.openxmlformats.org/presentationml/2006/main">
  <p:tag name="AS_UNIQUEID" val="1510"/>
</p:tagLst>
</file>

<file path=ppt/tags/tag223.xml><?xml version="1.0" encoding="utf-8"?>
<p:tagLst xmlns:a="http://schemas.openxmlformats.org/drawingml/2006/main" xmlns:r="http://schemas.openxmlformats.org/officeDocument/2006/relationships" xmlns:p="http://schemas.openxmlformats.org/presentationml/2006/main">
  <p:tag name="AS_UNIQUEID" val="1511"/>
</p:tagLst>
</file>

<file path=ppt/tags/tag224.xml><?xml version="1.0" encoding="utf-8"?>
<p:tagLst xmlns:a="http://schemas.openxmlformats.org/drawingml/2006/main" xmlns:r="http://schemas.openxmlformats.org/officeDocument/2006/relationships" xmlns:p="http://schemas.openxmlformats.org/presentationml/2006/main">
  <p:tag name="AS_UNIQUEID" val="1512"/>
</p:tagLst>
</file>

<file path=ppt/tags/tag225.xml><?xml version="1.0" encoding="utf-8"?>
<p:tagLst xmlns:a="http://schemas.openxmlformats.org/drawingml/2006/main" xmlns:r="http://schemas.openxmlformats.org/officeDocument/2006/relationships" xmlns:p="http://schemas.openxmlformats.org/presentationml/2006/main">
  <p:tag name="AS_UNIQUEID" val="1513"/>
</p:tagLst>
</file>

<file path=ppt/tags/tag226.xml><?xml version="1.0" encoding="utf-8"?>
<p:tagLst xmlns:a="http://schemas.openxmlformats.org/drawingml/2006/main" xmlns:r="http://schemas.openxmlformats.org/officeDocument/2006/relationships" xmlns:p="http://schemas.openxmlformats.org/presentationml/2006/main">
  <p:tag name="AS_UNIQUEID" val="1479"/>
</p:tagLst>
</file>

<file path=ppt/tags/tag227.xml><?xml version="1.0" encoding="utf-8"?>
<p:tagLst xmlns:a="http://schemas.openxmlformats.org/drawingml/2006/main" xmlns:r="http://schemas.openxmlformats.org/officeDocument/2006/relationships" xmlns:p="http://schemas.openxmlformats.org/presentationml/2006/main">
  <p:tag name="AS_UNIQUEID" val="1480"/>
</p:tagLst>
</file>

<file path=ppt/tags/tag228.xml><?xml version="1.0" encoding="utf-8"?>
<p:tagLst xmlns:a="http://schemas.openxmlformats.org/drawingml/2006/main" xmlns:r="http://schemas.openxmlformats.org/officeDocument/2006/relationships" xmlns:p="http://schemas.openxmlformats.org/presentationml/2006/main">
  <p:tag name="AS_UNIQUEID" val="1481"/>
</p:tagLst>
</file>

<file path=ppt/tags/tag229.xml><?xml version="1.0" encoding="utf-8"?>
<p:tagLst xmlns:a="http://schemas.openxmlformats.org/drawingml/2006/main" xmlns:r="http://schemas.openxmlformats.org/officeDocument/2006/relationships" xmlns:p="http://schemas.openxmlformats.org/presentationml/2006/main">
  <p:tag name="AS_UNIQUEID" val="1519"/>
</p:tagLst>
</file>

<file path=ppt/tags/tag23.xml><?xml version="1.0" encoding="utf-8"?>
<p:tagLst xmlns:a="http://schemas.openxmlformats.org/drawingml/2006/main" xmlns:r="http://schemas.openxmlformats.org/officeDocument/2006/relationships" xmlns:p="http://schemas.openxmlformats.org/presentationml/2006/main">
  <p:tag name="AS_UNIQUEID" val="487"/>
</p:tagLst>
</file>

<file path=ppt/tags/tag230.xml><?xml version="1.0" encoding="utf-8"?>
<p:tagLst xmlns:a="http://schemas.openxmlformats.org/drawingml/2006/main" xmlns:r="http://schemas.openxmlformats.org/officeDocument/2006/relationships" xmlns:p="http://schemas.openxmlformats.org/presentationml/2006/main">
  <p:tag name="AS_UNIQUEID" val="1520"/>
</p:tagLst>
</file>

<file path=ppt/tags/tag231.xml><?xml version="1.0" encoding="utf-8"?>
<p:tagLst xmlns:a="http://schemas.openxmlformats.org/drawingml/2006/main" xmlns:r="http://schemas.openxmlformats.org/officeDocument/2006/relationships" xmlns:p="http://schemas.openxmlformats.org/presentationml/2006/main">
  <p:tag name="AS_UNIQUEID" val="1521"/>
</p:tagLst>
</file>

<file path=ppt/tags/tag232.xml><?xml version="1.0" encoding="utf-8"?>
<p:tagLst xmlns:a="http://schemas.openxmlformats.org/drawingml/2006/main" xmlns:r="http://schemas.openxmlformats.org/officeDocument/2006/relationships" xmlns:p="http://schemas.openxmlformats.org/presentationml/2006/main">
  <p:tag name="AS_UNIQUEID" val="1522"/>
</p:tagLst>
</file>

<file path=ppt/tags/tag233.xml><?xml version="1.0" encoding="utf-8"?>
<p:tagLst xmlns:a="http://schemas.openxmlformats.org/drawingml/2006/main" xmlns:r="http://schemas.openxmlformats.org/officeDocument/2006/relationships" xmlns:p="http://schemas.openxmlformats.org/presentationml/2006/main">
  <p:tag name="AS_UNIQUEID" val="1523"/>
</p:tagLst>
</file>

<file path=ppt/tags/tag234.xml><?xml version="1.0" encoding="utf-8"?>
<p:tagLst xmlns:a="http://schemas.openxmlformats.org/drawingml/2006/main" xmlns:r="http://schemas.openxmlformats.org/officeDocument/2006/relationships" xmlns:p="http://schemas.openxmlformats.org/presentationml/2006/main">
  <p:tag name="AS_UNIQUEID" val="1524"/>
</p:tagLst>
</file>

<file path=ppt/tags/tag235.xml><?xml version="1.0" encoding="utf-8"?>
<p:tagLst xmlns:a="http://schemas.openxmlformats.org/drawingml/2006/main" xmlns:r="http://schemas.openxmlformats.org/officeDocument/2006/relationships" xmlns:p="http://schemas.openxmlformats.org/presentationml/2006/main">
  <p:tag name="AS_UNIQUEID" val="1530"/>
</p:tagLst>
</file>

<file path=ppt/tags/tag236.xml><?xml version="1.0" encoding="utf-8"?>
<p:tagLst xmlns:a="http://schemas.openxmlformats.org/drawingml/2006/main" xmlns:r="http://schemas.openxmlformats.org/officeDocument/2006/relationships" xmlns:p="http://schemas.openxmlformats.org/presentationml/2006/main">
  <p:tag name="AS_UNIQUEID" val="1525"/>
</p:tagLst>
</file>

<file path=ppt/tags/tag237.xml><?xml version="1.0" encoding="utf-8"?>
<p:tagLst xmlns:a="http://schemas.openxmlformats.org/drawingml/2006/main" xmlns:r="http://schemas.openxmlformats.org/officeDocument/2006/relationships" xmlns:p="http://schemas.openxmlformats.org/presentationml/2006/main">
  <p:tag name="AS_UNIQUEID" val="1526"/>
</p:tagLst>
</file>

<file path=ppt/tags/tag238.xml><?xml version="1.0" encoding="utf-8"?>
<p:tagLst xmlns:a="http://schemas.openxmlformats.org/drawingml/2006/main" xmlns:r="http://schemas.openxmlformats.org/officeDocument/2006/relationships" xmlns:p="http://schemas.openxmlformats.org/presentationml/2006/main">
  <p:tag name="AS_UNIQUEID" val="1527"/>
</p:tagLst>
</file>

<file path=ppt/tags/tag239.xml><?xml version="1.0" encoding="utf-8"?>
<p:tagLst xmlns:a="http://schemas.openxmlformats.org/drawingml/2006/main" xmlns:r="http://schemas.openxmlformats.org/officeDocument/2006/relationships" xmlns:p="http://schemas.openxmlformats.org/presentationml/2006/main">
  <p:tag name="AS_UNIQUEID" val="1528"/>
</p:tagLst>
</file>

<file path=ppt/tags/tag24.xml><?xml version="1.0" encoding="utf-8"?>
<p:tagLst xmlns:a="http://schemas.openxmlformats.org/drawingml/2006/main" xmlns:r="http://schemas.openxmlformats.org/officeDocument/2006/relationships" xmlns:p="http://schemas.openxmlformats.org/presentationml/2006/main">
  <p:tag name="AS_UNIQUEID" val="488"/>
</p:tagLst>
</file>

<file path=ppt/tags/tag240.xml><?xml version="1.0" encoding="utf-8"?>
<p:tagLst xmlns:a="http://schemas.openxmlformats.org/drawingml/2006/main" xmlns:r="http://schemas.openxmlformats.org/officeDocument/2006/relationships" xmlns:p="http://schemas.openxmlformats.org/presentationml/2006/main">
  <p:tag name="AS_UNIQUEID" val="1529"/>
</p:tagLst>
</file>

<file path=ppt/tags/tag241.xml><?xml version="1.0" encoding="utf-8"?>
<p:tagLst xmlns:a="http://schemas.openxmlformats.org/drawingml/2006/main" xmlns:r="http://schemas.openxmlformats.org/officeDocument/2006/relationships" xmlns:p="http://schemas.openxmlformats.org/presentationml/2006/main">
  <p:tag name="AS_UNIQUEID" val="1515"/>
</p:tagLst>
</file>

<file path=ppt/tags/tag242.xml><?xml version="1.0" encoding="utf-8"?>
<p:tagLst xmlns:a="http://schemas.openxmlformats.org/drawingml/2006/main" xmlns:r="http://schemas.openxmlformats.org/officeDocument/2006/relationships" xmlns:p="http://schemas.openxmlformats.org/presentationml/2006/main">
  <p:tag name="AS_UNIQUEID" val="1516"/>
</p:tagLst>
</file>

<file path=ppt/tags/tag243.xml><?xml version="1.0" encoding="utf-8"?>
<p:tagLst xmlns:a="http://schemas.openxmlformats.org/drawingml/2006/main" xmlns:r="http://schemas.openxmlformats.org/officeDocument/2006/relationships" xmlns:p="http://schemas.openxmlformats.org/presentationml/2006/main">
  <p:tag name="AS_UNIQUEID" val="1517"/>
</p:tagLst>
</file>

<file path=ppt/tags/tag244.xml><?xml version="1.0" encoding="utf-8"?>
<p:tagLst xmlns:a="http://schemas.openxmlformats.org/drawingml/2006/main" xmlns:r="http://schemas.openxmlformats.org/officeDocument/2006/relationships" xmlns:p="http://schemas.openxmlformats.org/presentationml/2006/main">
  <p:tag name="AS_UNIQUEID" val="1532"/>
</p:tagLst>
</file>

<file path=ppt/tags/tag245.xml><?xml version="1.0" encoding="utf-8"?>
<p:tagLst xmlns:a="http://schemas.openxmlformats.org/drawingml/2006/main" xmlns:r="http://schemas.openxmlformats.org/officeDocument/2006/relationships" xmlns:p="http://schemas.openxmlformats.org/presentationml/2006/main">
  <p:tag name="AS_UNIQUEID" val="1533"/>
</p:tagLst>
</file>

<file path=ppt/tags/tag246.xml><?xml version="1.0" encoding="utf-8"?>
<p:tagLst xmlns:a="http://schemas.openxmlformats.org/drawingml/2006/main" xmlns:r="http://schemas.openxmlformats.org/officeDocument/2006/relationships" xmlns:p="http://schemas.openxmlformats.org/presentationml/2006/main">
  <p:tag name="AS_UNIQUEID" val="1534"/>
</p:tagLst>
</file>

<file path=ppt/tags/tag247.xml><?xml version="1.0" encoding="utf-8"?>
<p:tagLst xmlns:a="http://schemas.openxmlformats.org/drawingml/2006/main" xmlns:r="http://schemas.openxmlformats.org/officeDocument/2006/relationships" xmlns:p="http://schemas.openxmlformats.org/presentationml/2006/main">
  <p:tag name="AS_UNIQUEID" val="1535"/>
</p:tagLst>
</file>

<file path=ppt/tags/tag248.xml><?xml version="1.0" encoding="utf-8"?>
<p:tagLst xmlns:a="http://schemas.openxmlformats.org/drawingml/2006/main" xmlns:r="http://schemas.openxmlformats.org/officeDocument/2006/relationships" xmlns:p="http://schemas.openxmlformats.org/presentationml/2006/main">
  <p:tag name="AS_UNIQUEID" val="1536"/>
</p:tagLst>
</file>

<file path=ppt/tags/tag249.xml><?xml version="1.0" encoding="utf-8"?>
<p:tagLst xmlns:a="http://schemas.openxmlformats.org/drawingml/2006/main" xmlns:r="http://schemas.openxmlformats.org/officeDocument/2006/relationships" xmlns:p="http://schemas.openxmlformats.org/presentationml/2006/main">
  <p:tag name="AS_UNIQUEID" val="1542"/>
</p:tagLst>
</file>

<file path=ppt/tags/tag25.xml><?xml version="1.0" encoding="utf-8"?>
<p:tagLst xmlns:a="http://schemas.openxmlformats.org/drawingml/2006/main" xmlns:r="http://schemas.openxmlformats.org/officeDocument/2006/relationships" xmlns:p="http://schemas.openxmlformats.org/presentationml/2006/main">
  <p:tag name="AS_UNIQUEID" val="1290"/>
</p:tagLst>
</file>

<file path=ppt/tags/tag250.xml><?xml version="1.0" encoding="utf-8"?>
<p:tagLst xmlns:a="http://schemas.openxmlformats.org/drawingml/2006/main" xmlns:r="http://schemas.openxmlformats.org/officeDocument/2006/relationships" xmlns:p="http://schemas.openxmlformats.org/presentationml/2006/main">
  <p:tag name="AS_UNIQUEID" val="1543"/>
</p:tagLst>
</file>

<file path=ppt/tags/tag251.xml><?xml version="1.0" encoding="utf-8"?>
<p:tagLst xmlns:a="http://schemas.openxmlformats.org/drawingml/2006/main" xmlns:r="http://schemas.openxmlformats.org/officeDocument/2006/relationships" xmlns:p="http://schemas.openxmlformats.org/presentationml/2006/main">
  <p:tag name="AS_UNIQUEID" val="1544"/>
</p:tagLst>
</file>

<file path=ppt/tags/tag252.xml><?xml version="1.0" encoding="utf-8"?>
<p:tagLst xmlns:a="http://schemas.openxmlformats.org/drawingml/2006/main" xmlns:r="http://schemas.openxmlformats.org/officeDocument/2006/relationships" xmlns:p="http://schemas.openxmlformats.org/presentationml/2006/main">
  <p:tag name="AS_UNIQUEID" val="1545"/>
</p:tagLst>
</file>

<file path=ppt/tags/tag253.xml><?xml version="1.0" encoding="utf-8"?>
<p:tagLst xmlns:a="http://schemas.openxmlformats.org/drawingml/2006/main" xmlns:r="http://schemas.openxmlformats.org/officeDocument/2006/relationships" xmlns:p="http://schemas.openxmlformats.org/presentationml/2006/main">
  <p:tag name="AS_UNIQUEID" val="1546"/>
</p:tagLst>
</file>

<file path=ppt/tags/tag254.xml><?xml version="1.0" encoding="utf-8"?>
<p:tagLst xmlns:a="http://schemas.openxmlformats.org/drawingml/2006/main" xmlns:r="http://schemas.openxmlformats.org/officeDocument/2006/relationships" xmlns:p="http://schemas.openxmlformats.org/presentationml/2006/main">
  <p:tag name="AS_UNIQUEID" val="1538"/>
</p:tagLst>
</file>

<file path=ppt/tags/tag255.xml><?xml version="1.0" encoding="utf-8"?>
<p:tagLst xmlns:a="http://schemas.openxmlformats.org/drawingml/2006/main" xmlns:r="http://schemas.openxmlformats.org/officeDocument/2006/relationships" xmlns:p="http://schemas.openxmlformats.org/presentationml/2006/main">
  <p:tag name="AS_UNIQUEID" val="1539"/>
</p:tagLst>
</file>

<file path=ppt/tags/tag256.xml><?xml version="1.0" encoding="utf-8"?>
<p:tagLst xmlns:a="http://schemas.openxmlformats.org/drawingml/2006/main" xmlns:r="http://schemas.openxmlformats.org/officeDocument/2006/relationships" xmlns:p="http://schemas.openxmlformats.org/presentationml/2006/main">
  <p:tag name="AS_UNIQUEID" val="1540"/>
</p:tagLst>
</file>

<file path=ppt/tags/tag257.xml><?xml version="1.0" encoding="utf-8"?>
<p:tagLst xmlns:a="http://schemas.openxmlformats.org/drawingml/2006/main" xmlns:r="http://schemas.openxmlformats.org/officeDocument/2006/relationships" xmlns:p="http://schemas.openxmlformats.org/presentationml/2006/main">
  <p:tag name="AS_UNIQUEID" val="1548"/>
</p:tagLst>
</file>

<file path=ppt/tags/tag258.xml><?xml version="1.0" encoding="utf-8"?>
<p:tagLst xmlns:a="http://schemas.openxmlformats.org/drawingml/2006/main" xmlns:r="http://schemas.openxmlformats.org/officeDocument/2006/relationships" xmlns:p="http://schemas.openxmlformats.org/presentationml/2006/main">
  <p:tag name="AS_UNIQUEID" val="1549"/>
</p:tagLst>
</file>

<file path=ppt/tags/tag259.xml><?xml version="1.0" encoding="utf-8"?>
<p:tagLst xmlns:a="http://schemas.openxmlformats.org/drawingml/2006/main" xmlns:r="http://schemas.openxmlformats.org/officeDocument/2006/relationships" xmlns:p="http://schemas.openxmlformats.org/presentationml/2006/main">
  <p:tag name="AS_UNIQUEID" val="1550"/>
</p:tagLst>
</file>

<file path=ppt/tags/tag26.xml><?xml version="1.0" encoding="utf-8"?>
<p:tagLst xmlns:a="http://schemas.openxmlformats.org/drawingml/2006/main" xmlns:r="http://schemas.openxmlformats.org/officeDocument/2006/relationships" xmlns:p="http://schemas.openxmlformats.org/presentationml/2006/main">
  <p:tag name="AS_UNIQUEID" val="1339"/>
</p:tagLst>
</file>

<file path=ppt/tags/tag260.xml><?xml version="1.0" encoding="utf-8"?>
<p:tagLst xmlns:a="http://schemas.openxmlformats.org/drawingml/2006/main" xmlns:r="http://schemas.openxmlformats.org/officeDocument/2006/relationships" xmlns:p="http://schemas.openxmlformats.org/presentationml/2006/main">
  <p:tag name="AS_UNIQUEID" val="1551"/>
</p:tagLst>
</file>

<file path=ppt/tags/tag261.xml><?xml version="1.0" encoding="utf-8"?>
<p:tagLst xmlns:a="http://schemas.openxmlformats.org/drawingml/2006/main" xmlns:r="http://schemas.openxmlformats.org/officeDocument/2006/relationships" xmlns:p="http://schemas.openxmlformats.org/presentationml/2006/main">
  <p:tag name="AS_UNIQUEID" val="1553"/>
</p:tagLst>
</file>

<file path=ppt/tags/tag262.xml><?xml version="1.0" encoding="utf-8"?>
<p:tagLst xmlns:a="http://schemas.openxmlformats.org/drawingml/2006/main" xmlns:r="http://schemas.openxmlformats.org/officeDocument/2006/relationships" xmlns:p="http://schemas.openxmlformats.org/presentationml/2006/main">
  <p:tag name="AS_UNIQUEID" val="1575"/>
</p:tagLst>
</file>

<file path=ppt/tags/tag263.xml><?xml version="1.0" encoding="utf-8"?>
<p:tagLst xmlns:a="http://schemas.openxmlformats.org/drawingml/2006/main" xmlns:r="http://schemas.openxmlformats.org/officeDocument/2006/relationships" xmlns:p="http://schemas.openxmlformats.org/presentationml/2006/main">
  <p:tag name="AS_UNIQUEID" val="1584"/>
</p:tagLst>
</file>

<file path=ppt/tags/tag264.xml><?xml version="1.0" encoding="utf-8"?>
<p:tagLst xmlns:a="http://schemas.openxmlformats.org/drawingml/2006/main" xmlns:r="http://schemas.openxmlformats.org/officeDocument/2006/relationships" xmlns:p="http://schemas.openxmlformats.org/presentationml/2006/main">
  <p:tag name="AS_UNIQUEID" val="1595"/>
</p:tagLst>
</file>

<file path=ppt/tags/tag265.xml><?xml version="1.0" encoding="utf-8"?>
<p:tagLst xmlns:a="http://schemas.openxmlformats.org/drawingml/2006/main" xmlns:r="http://schemas.openxmlformats.org/officeDocument/2006/relationships" xmlns:p="http://schemas.openxmlformats.org/presentationml/2006/main">
  <p:tag name="AS_UNIQUEID" val="1596"/>
</p:tagLst>
</file>

<file path=ppt/tags/tag266.xml><?xml version="1.0" encoding="utf-8"?>
<p:tagLst xmlns:a="http://schemas.openxmlformats.org/drawingml/2006/main" xmlns:r="http://schemas.openxmlformats.org/officeDocument/2006/relationships" xmlns:p="http://schemas.openxmlformats.org/presentationml/2006/main">
  <p:tag name="AS_UNIQUEID" val="1585"/>
</p:tagLst>
</file>

<file path=ppt/tags/tag267.xml><?xml version="1.0" encoding="utf-8"?>
<p:tagLst xmlns:a="http://schemas.openxmlformats.org/drawingml/2006/main" xmlns:r="http://schemas.openxmlformats.org/officeDocument/2006/relationships" xmlns:p="http://schemas.openxmlformats.org/presentationml/2006/main">
  <p:tag name="AS_UNIQUEID" val="1588"/>
</p:tagLst>
</file>

<file path=ppt/tags/tag268.xml><?xml version="1.0" encoding="utf-8"?>
<p:tagLst xmlns:a="http://schemas.openxmlformats.org/drawingml/2006/main" xmlns:r="http://schemas.openxmlformats.org/officeDocument/2006/relationships" xmlns:p="http://schemas.openxmlformats.org/presentationml/2006/main">
  <p:tag name="AS_UNIQUEID" val="1589"/>
</p:tagLst>
</file>

<file path=ppt/tags/tag269.xml><?xml version="1.0" encoding="utf-8"?>
<p:tagLst xmlns:a="http://schemas.openxmlformats.org/drawingml/2006/main" xmlns:r="http://schemas.openxmlformats.org/officeDocument/2006/relationships" xmlns:p="http://schemas.openxmlformats.org/presentationml/2006/main">
  <p:tag name="AS_UNIQUEID" val="1592"/>
</p:tagLst>
</file>

<file path=ppt/tags/tag27.xml><?xml version="1.0" encoding="utf-8"?>
<p:tagLst xmlns:a="http://schemas.openxmlformats.org/drawingml/2006/main" xmlns:r="http://schemas.openxmlformats.org/officeDocument/2006/relationships" xmlns:p="http://schemas.openxmlformats.org/presentationml/2006/main">
  <p:tag name="AS_UNIQUEID" val="1340"/>
</p:tagLst>
</file>

<file path=ppt/tags/tag270.xml><?xml version="1.0" encoding="utf-8"?>
<p:tagLst xmlns:a="http://schemas.openxmlformats.org/drawingml/2006/main" xmlns:r="http://schemas.openxmlformats.org/officeDocument/2006/relationships" xmlns:p="http://schemas.openxmlformats.org/presentationml/2006/main">
  <p:tag name="AS_UNIQUEID" val="1593"/>
</p:tagLst>
</file>

<file path=ppt/tags/tag271.xml><?xml version="1.0" encoding="utf-8"?>
<p:tagLst xmlns:a="http://schemas.openxmlformats.org/drawingml/2006/main" xmlns:r="http://schemas.openxmlformats.org/officeDocument/2006/relationships" xmlns:p="http://schemas.openxmlformats.org/presentationml/2006/main">
  <p:tag name="AS_UNIQUEID" val="1594"/>
</p:tagLst>
</file>

<file path=ppt/tags/tag272.xml><?xml version="1.0" encoding="utf-8"?>
<p:tagLst xmlns:a="http://schemas.openxmlformats.org/drawingml/2006/main" xmlns:r="http://schemas.openxmlformats.org/officeDocument/2006/relationships" xmlns:p="http://schemas.openxmlformats.org/presentationml/2006/main">
  <p:tag name="AS_UNIQUEID" val="1590"/>
</p:tagLst>
</file>

<file path=ppt/tags/tag273.xml><?xml version="1.0" encoding="utf-8"?>
<p:tagLst xmlns:a="http://schemas.openxmlformats.org/drawingml/2006/main" xmlns:r="http://schemas.openxmlformats.org/officeDocument/2006/relationships" xmlns:p="http://schemas.openxmlformats.org/presentationml/2006/main">
  <p:tag name="AS_UNIQUEID" val="1591"/>
</p:tagLst>
</file>

<file path=ppt/tags/tag274.xml><?xml version="1.0" encoding="utf-8"?>
<p:tagLst xmlns:a="http://schemas.openxmlformats.org/drawingml/2006/main" xmlns:r="http://schemas.openxmlformats.org/officeDocument/2006/relationships" xmlns:p="http://schemas.openxmlformats.org/presentationml/2006/main">
  <p:tag name="AS_UNIQUEID" val="1586"/>
</p:tagLst>
</file>

<file path=ppt/tags/tag275.xml><?xml version="1.0" encoding="utf-8"?>
<p:tagLst xmlns:a="http://schemas.openxmlformats.org/drawingml/2006/main" xmlns:r="http://schemas.openxmlformats.org/officeDocument/2006/relationships" xmlns:p="http://schemas.openxmlformats.org/presentationml/2006/main">
  <p:tag name="AS_UNIQUEID" val="1587"/>
</p:tagLst>
</file>

<file path=ppt/tags/tag276.xml><?xml version="1.0" encoding="utf-8"?>
<p:tagLst xmlns:a="http://schemas.openxmlformats.org/drawingml/2006/main" xmlns:r="http://schemas.openxmlformats.org/officeDocument/2006/relationships" xmlns:p="http://schemas.openxmlformats.org/presentationml/2006/main">
  <p:tag name="AS_UNIQUEID" val="1576"/>
</p:tagLst>
</file>

<file path=ppt/tags/tag277.xml><?xml version="1.0" encoding="utf-8"?>
<p:tagLst xmlns:a="http://schemas.openxmlformats.org/drawingml/2006/main" xmlns:r="http://schemas.openxmlformats.org/officeDocument/2006/relationships" xmlns:p="http://schemas.openxmlformats.org/presentationml/2006/main">
  <p:tag name="AS_UNIQUEID" val="1577"/>
</p:tagLst>
</file>

<file path=ppt/tags/tag278.xml><?xml version="1.0" encoding="utf-8"?>
<p:tagLst xmlns:a="http://schemas.openxmlformats.org/drawingml/2006/main" xmlns:r="http://schemas.openxmlformats.org/officeDocument/2006/relationships" xmlns:p="http://schemas.openxmlformats.org/presentationml/2006/main">
  <p:tag name="AS_UNIQUEID" val="1580"/>
</p:tagLst>
</file>

<file path=ppt/tags/tag279.xml><?xml version="1.0" encoding="utf-8"?>
<p:tagLst xmlns:a="http://schemas.openxmlformats.org/drawingml/2006/main" xmlns:r="http://schemas.openxmlformats.org/officeDocument/2006/relationships" xmlns:p="http://schemas.openxmlformats.org/presentationml/2006/main">
  <p:tag name="AS_UNIQUEID" val="1581"/>
</p:tagLst>
</file>

<file path=ppt/tags/tag28.xml><?xml version="1.0" encoding="utf-8"?>
<p:tagLst xmlns:a="http://schemas.openxmlformats.org/drawingml/2006/main" xmlns:r="http://schemas.openxmlformats.org/officeDocument/2006/relationships" xmlns:p="http://schemas.openxmlformats.org/presentationml/2006/main">
  <p:tag name="AS_UNIQUEID" val="1341"/>
</p:tagLst>
</file>

<file path=ppt/tags/tag280.xml><?xml version="1.0" encoding="utf-8"?>
<p:tagLst xmlns:a="http://schemas.openxmlformats.org/drawingml/2006/main" xmlns:r="http://schemas.openxmlformats.org/officeDocument/2006/relationships" xmlns:p="http://schemas.openxmlformats.org/presentationml/2006/main">
  <p:tag name="AS_UNIQUEID" val="1582"/>
</p:tagLst>
</file>

<file path=ppt/tags/tag281.xml><?xml version="1.0" encoding="utf-8"?>
<p:tagLst xmlns:a="http://schemas.openxmlformats.org/drawingml/2006/main" xmlns:r="http://schemas.openxmlformats.org/officeDocument/2006/relationships" xmlns:p="http://schemas.openxmlformats.org/presentationml/2006/main">
  <p:tag name="AS_UNIQUEID" val="1583"/>
</p:tagLst>
</file>

<file path=ppt/tags/tag282.xml><?xml version="1.0" encoding="utf-8"?>
<p:tagLst xmlns:a="http://schemas.openxmlformats.org/drawingml/2006/main" xmlns:r="http://schemas.openxmlformats.org/officeDocument/2006/relationships" xmlns:p="http://schemas.openxmlformats.org/presentationml/2006/main">
  <p:tag name="AS_UNIQUEID" val="1578"/>
</p:tagLst>
</file>

<file path=ppt/tags/tag283.xml><?xml version="1.0" encoding="utf-8"?>
<p:tagLst xmlns:a="http://schemas.openxmlformats.org/drawingml/2006/main" xmlns:r="http://schemas.openxmlformats.org/officeDocument/2006/relationships" xmlns:p="http://schemas.openxmlformats.org/presentationml/2006/main">
  <p:tag name="AS_UNIQUEID" val="1579"/>
</p:tagLst>
</file>

<file path=ppt/tags/tag284.xml><?xml version="1.0" encoding="utf-8"?>
<p:tagLst xmlns:a="http://schemas.openxmlformats.org/drawingml/2006/main" xmlns:r="http://schemas.openxmlformats.org/officeDocument/2006/relationships" xmlns:p="http://schemas.openxmlformats.org/presentationml/2006/main">
  <p:tag name="AS_UNIQUEID" val="1554"/>
</p:tagLst>
</file>

<file path=ppt/tags/tag285.xml><?xml version="1.0" encoding="utf-8"?>
<p:tagLst xmlns:a="http://schemas.openxmlformats.org/drawingml/2006/main" xmlns:r="http://schemas.openxmlformats.org/officeDocument/2006/relationships" xmlns:p="http://schemas.openxmlformats.org/presentationml/2006/main">
  <p:tag name="AS_UNIQUEID" val="1555"/>
</p:tagLst>
</file>

<file path=ppt/tags/tag286.xml><?xml version="1.0" encoding="utf-8"?>
<p:tagLst xmlns:a="http://schemas.openxmlformats.org/drawingml/2006/main" xmlns:r="http://schemas.openxmlformats.org/officeDocument/2006/relationships" xmlns:p="http://schemas.openxmlformats.org/presentationml/2006/main">
  <p:tag name="AS_UNIQUEID" val="1556"/>
</p:tagLst>
</file>

<file path=ppt/tags/tag287.xml><?xml version="1.0" encoding="utf-8"?>
<p:tagLst xmlns:a="http://schemas.openxmlformats.org/drawingml/2006/main" xmlns:r="http://schemas.openxmlformats.org/officeDocument/2006/relationships" xmlns:p="http://schemas.openxmlformats.org/presentationml/2006/main">
  <p:tag name="AS_UNIQUEID" val="1557"/>
</p:tagLst>
</file>

<file path=ppt/tags/tag288.xml><?xml version="1.0" encoding="utf-8"?>
<p:tagLst xmlns:a="http://schemas.openxmlformats.org/drawingml/2006/main" xmlns:r="http://schemas.openxmlformats.org/officeDocument/2006/relationships" xmlns:p="http://schemas.openxmlformats.org/presentationml/2006/main">
  <p:tag name="AS_UNIQUEID" val="1558"/>
</p:tagLst>
</file>

<file path=ppt/tags/tag289.xml><?xml version="1.0" encoding="utf-8"?>
<p:tagLst xmlns:a="http://schemas.openxmlformats.org/drawingml/2006/main" xmlns:r="http://schemas.openxmlformats.org/officeDocument/2006/relationships" xmlns:p="http://schemas.openxmlformats.org/presentationml/2006/main">
  <p:tag name="AS_UNIQUEID" val="1559"/>
</p:tagLst>
</file>

<file path=ppt/tags/tag29.xml><?xml version="1.0" encoding="utf-8"?>
<p:tagLst xmlns:a="http://schemas.openxmlformats.org/drawingml/2006/main" xmlns:r="http://schemas.openxmlformats.org/officeDocument/2006/relationships" xmlns:p="http://schemas.openxmlformats.org/presentationml/2006/main">
  <p:tag name="AS_UNIQUEID" val="1292"/>
  <p:tag name="KSO_WM_DIAGRAM_VIRTUALLY_FRAME" val="{&quot;height&quot;:281.5,&quot;left&quot;:27.7,&quot;top&quot;:189.5,&quot;width&quot;:664.2}"/>
</p:tagLst>
</file>

<file path=ppt/tags/tag290.xml><?xml version="1.0" encoding="utf-8"?>
<p:tagLst xmlns:a="http://schemas.openxmlformats.org/drawingml/2006/main" xmlns:r="http://schemas.openxmlformats.org/officeDocument/2006/relationships" xmlns:p="http://schemas.openxmlformats.org/presentationml/2006/main">
  <p:tag name="AS_UNIQUEID" val="1560"/>
</p:tagLst>
</file>

<file path=ppt/tags/tag291.xml><?xml version="1.0" encoding="utf-8"?>
<p:tagLst xmlns:a="http://schemas.openxmlformats.org/drawingml/2006/main" xmlns:r="http://schemas.openxmlformats.org/officeDocument/2006/relationships" xmlns:p="http://schemas.openxmlformats.org/presentationml/2006/main">
  <p:tag name="AS_UNIQUEID" val="1561"/>
</p:tagLst>
</file>

<file path=ppt/tags/tag292.xml><?xml version="1.0" encoding="utf-8"?>
<p:tagLst xmlns:a="http://schemas.openxmlformats.org/drawingml/2006/main" xmlns:r="http://schemas.openxmlformats.org/officeDocument/2006/relationships" xmlns:p="http://schemas.openxmlformats.org/presentationml/2006/main">
  <p:tag name="AS_UNIQUEID" val="1562"/>
</p:tagLst>
</file>

<file path=ppt/tags/tag293.xml><?xml version="1.0" encoding="utf-8"?>
<p:tagLst xmlns:a="http://schemas.openxmlformats.org/drawingml/2006/main" xmlns:r="http://schemas.openxmlformats.org/officeDocument/2006/relationships" xmlns:p="http://schemas.openxmlformats.org/presentationml/2006/main">
  <p:tag name="AS_UNIQUEID" val="1563"/>
</p:tagLst>
</file>

<file path=ppt/tags/tag294.xml><?xml version="1.0" encoding="utf-8"?>
<p:tagLst xmlns:a="http://schemas.openxmlformats.org/drawingml/2006/main" xmlns:r="http://schemas.openxmlformats.org/officeDocument/2006/relationships" xmlns:p="http://schemas.openxmlformats.org/presentationml/2006/main">
  <p:tag name="AS_UNIQUEID" val="1564"/>
</p:tagLst>
</file>

<file path=ppt/tags/tag295.xml><?xml version="1.0" encoding="utf-8"?>
<p:tagLst xmlns:a="http://schemas.openxmlformats.org/drawingml/2006/main" xmlns:r="http://schemas.openxmlformats.org/officeDocument/2006/relationships" xmlns:p="http://schemas.openxmlformats.org/presentationml/2006/main">
  <p:tag name="AS_UNIQUEID" val="1565"/>
</p:tagLst>
</file>

<file path=ppt/tags/tag296.xml><?xml version="1.0" encoding="utf-8"?>
<p:tagLst xmlns:a="http://schemas.openxmlformats.org/drawingml/2006/main" xmlns:r="http://schemas.openxmlformats.org/officeDocument/2006/relationships" xmlns:p="http://schemas.openxmlformats.org/presentationml/2006/main">
  <p:tag name="AS_UNIQUEID" val="1566"/>
</p:tagLst>
</file>

<file path=ppt/tags/tag297.xml><?xml version="1.0" encoding="utf-8"?>
<p:tagLst xmlns:a="http://schemas.openxmlformats.org/drawingml/2006/main" xmlns:r="http://schemas.openxmlformats.org/officeDocument/2006/relationships" xmlns:p="http://schemas.openxmlformats.org/presentationml/2006/main">
  <p:tag name="AS_UNIQUEID" val="1567"/>
</p:tagLst>
</file>

<file path=ppt/tags/tag298.xml><?xml version="1.0" encoding="utf-8"?>
<p:tagLst xmlns:a="http://schemas.openxmlformats.org/drawingml/2006/main" xmlns:r="http://schemas.openxmlformats.org/officeDocument/2006/relationships" xmlns:p="http://schemas.openxmlformats.org/presentationml/2006/main">
  <p:tag name="AS_UNIQUEID" val="1572"/>
</p:tagLst>
</file>

<file path=ppt/tags/tag299.xml><?xml version="1.0" encoding="utf-8"?>
<p:tagLst xmlns:a="http://schemas.openxmlformats.org/drawingml/2006/main" xmlns:r="http://schemas.openxmlformats.org/officeDocument/2006/relationships" xmlns:p="http://schemas.openxmlformats.org/presentationml/2006/main">
  <p:tag name="AS_UNIQUEID" val="1573"/>
</p:tagLst>
</file>

<file path=ppt/tags/tag3.xml><?xml version="1.0" encoding="utf-8"?>
<p:tagLst xmlns:a="http://schemas.openxmlformats.org/drawingml/2006/main" xmlns:r="http://schemas.openxmlformats.org/officeDocument/2006/relationships" xmlns:p="http://schemas.openxmlformats.org/presentationml/2006/main">
  <p:tag name="AS_UNIQUEID" val="851"/>
</p:tagLst>
</file>

<file path=ppt/tags/tag30.xml><?xml version="1.0" encoding="utf-8"?>
<p:tagLst xmlns:a="http://schemas.openxmlformats.org/drawingml/2006/main" xmlns:r="http://schemas.openxmlformats.org/officeDocument/2006/relationships" xmlns:p="http://schemas.openxmlformats.org/presentationml/2006/main">
  <p:tag name="AS_UNIQUEID" val="1296"/>
  <p:tag name="KSO_WM_DIAGRAM_VIRTUALLY_FRAME" val="{&quot;height&quot;:281.5,&quot;left&quot;:27.7,&quot;top&quot;:189.5,&quot;width&quot;:664.2}"/>
</p:tagLst>
</file>

<file path=ppt/tags/tag300.xml><?xml version="1.0" encoding="utf-8"?>
<p:tagLst xmlns:a="http://schemas.openxmlformats.org/drawingml/2006/main" xmlns:r="http://schemas.openxmlformats.org/officeDocument/2006/relationships" xmlns:p="http://schemas.openxmlformats.org/presentationml/2006/main">
  <p:tag name="AS_UNIQUEID" val="1574"/>
</p:tagLst>
</file>

<file path=ppt/tags/tag301.xml><?xml version="1.0" encoding="utf-8"?>
<p:tagLst xmlns:a="http://schemas.openxmlformats.org/drawingml/2006/main" xmlns:r="http://schemas.openxmlformats.org/officeDocument/2006/relationships" xmlns:p="http://schemas.openxmlformats.org/presentationml/2006/main">
  <p:tag name="AS_UNIQUEID" val="1568"/>
</p:tagLst>
</file>

<file path=ppt/tags/tag302.xml><?xml version="1.0" encoding="utf-8"?>
<p:tagLst xmlns:a="http://schemas.openxmlformats.org/drawingml/2006/main" xmlns:r="http://schemas.openxmlformats.org/officeDocument/2006/relationships" xmlns:p="http://schemas.openxmlformats.org/presentationml/2006/main">
  <p:tag name="AS_UNIQUEID" val="1569"/>
</p:tagLst>
</file>

<file path=ppt/tags/tag303.xml><?xml version="1.0" encoding="utf-8"?>
<p:tagLst xmlns:a="http://schemas.openxmlformats.org/drawingml/2006/main" xmlns:r="http://schemas.openxmlformats.org/officeDocument/2006/relationships" xmlns:p="http://schemas.openxmlformats.org/presentationml/2006/main">
  <p:tag name="AS_UNIQUEID" val="1570"/>
</p:tagLst>
</file>

<file path=ppt/tags/tag304.xml><?xml version="1.0" encoding="utf-8"?>
<p:tagLst xmlns:a="http://schemas.openxmlformats.org/drawingml/2006/main" xmlns:r="http://schemas.openxmlformats.org/officeDocument/2006/relationships" xmlns:p="http://schemas.openxmlformats.org/presentationml/2006/main">
  <p:tag name="AS_UNIQUEID" val="1571"/>
</p:tagLst>
</file>

<file path=ppt/tags/tag305.xml><?xml version="1.0" encoding="utf-8"?>
<p:tagLst xmlns:a="http://schemas.openxmlformats.org/drawingml/2006/main" xmlns:r="http://schemas.openxmlformats.org/officeDocument/2006/relationships" xmlns:p="http://schemas.openxmlformats.org/presentationml/2006/main">
  <p:tag name="AS_UNIQUEID" val="1598"/>
</p:tagLst>
</file>

<file path=ppt/tags/tag306.xml><?xml version="1.0" encoding="utf-8"?>
<p:tagLst xmlns:a="http://schemas.openxmlformats.org/drawingml/2006/main" xmlns:r="http://schemas.openxmlformats.org/officeDocument/2006/relationships" xmlns:p="http://schemas.openxmlformats.org/presentationml/2006/main">
  <p:tag name="AS_UNIQUEID" val="1599"/>
</p:tagLst>
</file>

<file path=ppt/tags/tag307.xml><?xml version="1.0" encoding="utf-8"?>
<p:tagLst xmlns:a="http://schemas.openxmlformats.org/drawingml/2006/main" xmlns:r="http://schemas.openxmlformats.org/officeDocument/2006/relationships" xmlns:p="http://schemas.openxmlformats.org/presentationml/2006/main">
  <p:tag name="AS_UNIQUEID" val="1600"/>
</p:tagLst>
</file>

<file path=ppt/tags/tag308.xml><?xml version="1.0" encoding="utf-8"?>
<p:tagLst xmlns:a="http://schemas.openxmlformats.org/drawingml/2006/main" xmlns:r="http://schemas.openxmlformats.org/officeDocument/2006/relationships" xmlns:p="http://schemas.openxmlformats.org/presentationml/2006/main">
  <p:tag name="AS_UNIQUEID" val="1601"/>
</p:tagLst>
</file>

<file path=ppt/tags/tag309.xml><?xml version="1.0" encoding="utf-8"?>
<p:tagLst xmlns:a="http://schemas.openxmlformats.org/drawingml/2006/main" xmlns:r="http://schemas.openxmlformats.org/officeDocument/2006/relationships" xmlns:p="http://schemas.openxmlformats.org/presentationml/2006/main">
  <p:tag name="AS_UNIQUEID" val="1607"/>
</p:tagLst>
</file>

<file path=ppt/tags/tag31.xml><?xml version="1.0" encoding="utf-8"?>
<p:tagLst xmlns:a="http://schemas.openxmlformats.org/drawingml/2006/main" xmlns:r="http://schemas.openxmlformats.org/officeDocument/2006/relationships" xmlns:p="http://schemas.openxmlformats.org/presentationml/2006/main">
  <p:tag name="AS_UNIQUEID" val="1300"/>
  <p:tag name="KSO_WM_DIAGRAM_VIRTUALLY_FRAME" val="{&quot;height&quot;:281.5,&quot;left&quot;:27.7,&quot;top&quot;:189.5,&quot;width&quot;:664.2}"/>
</p:tagLst>
</file>

<file path=ppt/tags/tag310.xml><?xml version="1.0" encoding="utf-8"?>
<p:tagLst xmlns:a="http://schemas.openxmlformats.org/drawingml/2006/main" xmlns:r="http://schemas.openxmlformats.org/officeDocument/2006/relationships" xmlns:p="http://schemas.openxmlformats.org/presentationml/2006/main">
  <p:tag name="AS_UNIQUEID" val="1608"/>
</p:tagLst>
</file>

<file path=ppt/tags/tag311.xml><?xml version="1.0" encoding="utf-8"?>
<p:tagLst xmlns:a="http://schemas.openxmlformats.org/drawingml/2006/main" xmlns:r="http://schemas.openxmlformats.org/officeDocument/2006/relationships" xmlns:p="http://schemas.openxmlformats.org/presentationml/2006/main">
  <p:tag name="AS_UNIQUEID" val="1609"/>
</p:tagLst>
</file>

<file path=ppt/tags/tag312.xml><?xml version="1.0" encoding="utf-8"?>
<p:tagLst xmlns:a="http://schemas.openxmlformats.org/drawingml/2006/main" xmlns:r="http://schemas.openxmlformats.org/officeDocument/2006/relationships" xmlns:p="http://schemas.openxmlformats.org/presentationml/2006/main">
  <p:tag name="AS_UNIQUEID" val="1610"/>
</p:tagLst>
</file>

<file path=ppt/tags/tag313.xml><?xml version="1.0" encoding="utf-8"?>
<p:tagLst xmlns:a="http://schemas.openxmlformats.org/drawingml/2006/main" xmlns:r="http://schemas.openxmlformats.org/officeDocument/2006/relationships" xmlns:p="http://schemas.openxmlformats.org/presentationml/2006/main">
  <p:tag name="AS_UNIQUEID" val="1611"/>
</p:tagLst>
</file>

<file path=ppt/tags/tag314.xml><?xml version="1.0" encoding="utf-8"?>
<p:tagLst xmlns:a="http://schemas.openxmlformats.org/drawingml/2006/main" xmlns:r="http://schemas.openxmlformats.org/officeDocument/2006/relationships" xmlns:p="http://schemas.openxmlformats.org/presentationml/2006/main">
  <p:tag name="AS_UNIQUEID" val="1612"/>
</p:tagLst>
</file>

<file path=ppt/tags/tag315.xml><?xml version="1.0" encoding="utf-8"?>
<p:tagLst xmlns:a="http://schemas.openxmlformats.org/drawingml/2006/main" xmlns:r="http://schemas.openxmlformats.org/officeDocument/2006/relationships" xmlns:p="http://schemas.openxmlformats.org/presentationml/2006/main">
  <p:tag name="AS_UNIQUEID" val="1613"/>
</p:tagLst>
</file>

<file path=ppt/tags/tag316.xml><?xml version="1.0" encoding="utf-8"?>
<p:tagLst xmlns:a="http://schemas.openxmlformats.org/drawingml/2006/main" xmlns:r="http://schemas.openxmlformats.org/officeDocument/2006/relationships" xmlns:p="http://schemas.openxmlformats.org/presentationml/2006/main">
  <p:tag name="AS_UNIQUEID" val="1614"/>
</p:tagLst>
</file>

<file path=ppt/tags/tag317.xml><?xml version="1.0" encoding="utf-8"?>
<p:tagLst xmlns:a="http://schemas.openxmlformats.org/drawingml/2006/main" xmlns:r="http://schemas.openxmlformats.org/officeDocument/2006/relationships" xmlns:p="http://schemas.openxmlformats.org/presentationml/2006/main">
  <p:tag name="AS_UNIQUEID" val="1615"/>
</p:tagLst>
</file>

<file path=ppt/tags/tag318.xml><?xml version="1.0" encoding="utf-8"?>
<p:tagLst xmlns:a="http://schemas.openxmlformats.org/drawingml/2006/main" xmlns:r="http://schemas.openxmlformats.org/officeDocument/2006/relationships" xmlns:p="http://schemas.openxmlformats.org/presentationml/2006/main">
  <p:tag name="AS_UNIQUEID" val="1616"/>
</p:tagLst>
</file>

<file path=ppt/tags/tag319.xml><?xml version="1.0" encoding="utf-8"?>
<p:tagLst xmlns:a="http://schemas.openxmlformats.org/drawingml/2006/main" xmlns:r="http://schemas.openxmlformats.org/officeDocument/2006/relationships" xmlns:p="http://schemas.openxmlformats.org/presentationml/2006/main">
  <p:tag name="AS_UNIQUEID" val="1617"/>
</p:tagLst>
</file>

<file path=ppt/tags/tag32.xml><?xml version="1.0" encoding="utf-8"?>
<p:tagLst xmlns:a="http://schemas.openxmlformats.org/drawingml/2006/main" xmlns:r="http://schemas.openxmlformats.org/officeDocument/2006/relationships" xmlns:p="http://schemas.openxmlformats.org/presentationml/2006/main">
  <p:tag name="AS_UNIQUEID" val="1304"/>
  <p:tag name="KSO_WM_DIAGRAM_VIRTUALLY_FRAME" val="{&quot;height&quot;:281.5,&quot;left&quot;:27.7,&quot;top&quot;:189.5,&quot;width&quot;:664.2}"/>
</p:tagLst>
</file>

<file path=ppt/tags/tag320.xml><?xml version="1.0" encoding="utf-8"?>
<p:tagLst xmlns:a="http://schemas.openxmlformats.org/drawingml/2006/main" xmlns:r="http://schemas.openxmlformats.org/officeDocument/2006/relationships" xmlns:p="http://schemas.openxmlformats.org/presentationml/2006/main">
  <p:tag name="AS_UNIQUEID" val="1603"/>
</p:tagLst>
</file>

<file path=ppt/tags/tag321.xml><?xml version="1.0" encoding="utf-8"?>
<p:tagLst xmlns:a="http://schemas.openxmlformats.org/drawingml/2006/main" xmlns:r="http://schemas.openxmlformats.org/officeDocument/2006/relationships" xmlns:p="http://schemas.openxmlformats.org/presentationml/2006/main">
  <p:tag name="AS_UNIQUEID" val="1604"/>
</p:tagLst>
</file>

<file path=ppt/tags/tag322.xml><?xml version="1.0" encoding="utf-8"?>
<p:tagLst xmlns:a="http://schemas.openxmlformats.org/drawingml/2006/main" xmlns:r="http://schemas.openxmlformats.org/officeDocument/2006/relationships" xmlns:p="http://schemas.openxmlformats.org/presentationml/2006/main">
  <p:tag name="AS_UNIQUEID" val="1605"/>
</p:tagLst>
</file>

<file path=ppt/tags/tag323.xml><?xml version="1.0" encoding="utf-8"?>
<p:tagLst xmlns:a="http://schemas.openxmlformats.org/drawingml/2006/main" xmlns:r="http://schemas.openxmlformats.org/officeDocument/2006/relationships" xmlns:p="http://schemas.openxmlformats.org/presentationml/2006/main">
  <p:tag name="AS_UNIQUEID" val="1623"/>
</p:tagLst>
</file>

<file path=ppt/tags/tag324.xml><?xml version="1.0" encoding="utf-8"?>
<p:tagLst xmlns:a="http://schemas.openxmlformats.org/drawingml/2006/main" xmlns:r="http://schemas.openxmlformats.org/officeDocument/2006/relationships" xmlns:p="http://schemas.openxmlformats.org/presentationml/2006/main">
  <p:tag name="AS_UNIQUEID" val="1625"/>
</p:tagLst>
</file>

<file path=ppt/tags/tag325.xml><?xml version="1.0" encoding="utf-8"?>
<p:tagLst xmlns:a="http://schemas.openxmlformats.org/drawingml/2006/main" xmlns:r="http://schemas.openxmlformats.org/officeDocument/2006/relationships" xmlns:p="http://schemas.openxmlformats.org/presentationml/2006/main">
  <p:tag name="AS_UNIQUEID" val="1619"/>
</p:tagLst>
</file>

<file path=ppt/tags/tag326.xml><?xml version="1.0" encoding="utf-8"?>
<p:tagLst xmlns:a="http://schemas.openxmlformats.org/drawingml/2006/main" xmlns:r="http://schemas.openxmlformats.org/officeDocument/2006/relationships" xmlns:p="http://schemas.openxmlformats.org/presentationml/2006/main">
  <p:tag name="AS_UNIQUEID" val="1620"/>
</p:tagLst>
</file>

<file path=ppt/tags/tag327.xml><?xml version="1.0" encoding="utf-8"?>
<p:tagLst xmlns:a="http://schemas.openxmlformats.org/drawingml/2006/main" xmlns:r="http://schemas.openxmlformats.org/officeDocument/2006/relationships" xmlns:p="http://schemas.openxmlformats.org/presentationml/2006/main">
  <p:tag name="AS_UNIQUEID" val="1621"/>
</p:tagLst>
</file>

<file path=ppt/tags/tag328.xml><?xml version="1.0" encoding="utf-8"?>
<p:tagLst xmlns:a="http://schemas.openxmlformats.org/drawingml/2006/main" xmlns:r="http://schemas.openxmlformats.org/officeDocument/2006/relationships" xmlns:p="http://schemas.openxmlformats.org/presentationml/2006/main">
  <p:tag name="AS_UNIQUEID" val="1631"/>
</p:tagLst>
</file>

<file path=ppt/tags/tag329.xml><?xml version="1.0" encoding="utf-8"?>
<p:tagLst xmlns:a="http://schemas.openxmlformats.org/drawingml/2006/main" xmlns:r="http://schemas.openxmlformats.org/officeDocument/2006/relationships" xmlns:p="http://schemas.openxmlformats.org/presentationml/2006/main">
  <p:tag name="AS_UNIQUEID" val="1633"/>
</p:tagLst>
</file>

<file path=ppt/tags/tag33.xml><?xml version="1.0" encoding="utf-8"?>
<p:tagLst xmlns:a="http://schemas.openxmlformats.org/drawingml/2006/main" xmlns:r="http://schemas.openxmlformats.org/officeDocument/2006/relationships" xmlns:p="http://schemas.openxmlformats.org/presentationml/2006/main">
  <p:tag name="AS_UNIQUEID" val="1308"/>
  <p:tag name="KSO_WM_DIAGRAM_VIRTUALLY_FRAME" val="{&quot;height&quot;:281.5,&quot;left&quot;:27.7,&quot;top&quot;:189.5,&quot;width&quot;:664.2}"/>
</p:tagLst>
</file>

<file path=ppt/tags/tag330.xml><?xml version="1.0" encoding="utf-8"?>
<p:tagLst xmlns:a="http://schemas.openxmlformats.org/drawingml/2006/main" xmlns:r="http://schemas.openxmlformats.org/officeDocument/2006/relationships" xmlns:p="http://schemas.openxmlformats.org/presentationml/2006/main">
  <p:tag name="AS_UNIQUEID" val="1634"/>
</p:tagLst>
</file>

<file path=ppt/tags/tag331.xml><?xml version="1.0" encoding="utf-8"?>
<p:tagLst xmlns:a="http://schemas.openxmlformats.org/drawingml/2006/main" xmlns:r="http://schemas.openxmlformats.org/officeDocument/2006/relationships" xmlns:p="http://schemas.openxmlformats.org/presentationml/2006/main">
  <p:tag name="AS_UNIQUEID" val="1627"/>
</p:tagLst>
</file>

<file path=ppt/tags/tag332.xml><?xml version="1.0" encoding="utf-8"?>
<p:tagLst xmlns:a="http://schemas.openxmlformats.org/drawingml/2006/main" xmlns:r="http://schemas.openxmlformats.org/officeDocument/2006/relationships" xmlns:p="http://schemas.openxmlformats.org/presentationml/2006/main">
  <p:tag name="AS_UNIQUEID" val="1628"/>
</p:tagLst>
</file>

<file path=ppt/tags/tag333.xml><?xml version="1.0" encoding="utf-8"?>
<p:tagLst xmlns:a="http://schemas.openxmlformats.org/drawingml/2006/main" xmlns:r="http://schemas.openxmlformats.org/officeDocument/2006/relationships" xmlns:p="http://schemas.openxmlformats.org/presentationml/2006/main">
  <p:tag name="AS_UNIQUEID" val="1629"/>
</p:tagLst>
</file>

<file path=ppt/tags/tag334.xml><?xml version="1.0" encoding="utf-8"?>
<p:tagLst xmlns:a="http://schemas.openxmlformats.org/drawingml/2006/main" xmlns:r="http://schemas.openxmlformats.org/officeDocument/2006/relationships" xmlns:p="http://schemas.openxmlformats.org/presentationml/2006/main">
  <p:tag name="AS_UNIQUEID" val="1641"/>
</p:tagLst>
</file>

<file path=ppt/tags/tag335.xml><?xml version="1.0" encoding="utf-8"?>
<p:tagLst xmlns:a="http://schemas.openxmlformats.org/drawingml/2006/main" xmlns:r="http://schemas.openxmlformats.org/officeDocument/2006/relationships" xmlns:p="http://schemas.openxmlformats.org/presentationml/2006/main">
  <p:tag name="AS_UNIQUEID" val="1643"/>
</p:tagLst>
</file>

<file path=ppt/tags/tag336.xml><?xml version="1.0" encoding="utf-8"?>
<p:tagLst xmlns:a="http://schemas.openxmlformats.org/drawingml/2006/main" xmlns:r="http://schemas.openxmlformats.org/officeDocument/2006/relationships" xmlns:p="http://schemas.openxmlformats.org/presentationml/2006/main">
  <p:tag name="AS_UNIQUEID" val="1637"/>
</p:tagLst>
</file>

<file path=ppt/tags/tag337.xml><?xml version="1.0" encoding="utf-8"?>
<p:tagLst xmlns:a="http://schemas.openxmlformats.org/drawingml/2006/main" xmlns:r="http://schemas.openxmlformats.org/officeDocument/2006/relationships" xmlns:p="http://schemas.openxmlformats.org/presentationml/2006/main">
  <p:tag name="AS_UNIQUEID" val="1638"/>
</p:tagLst>
</file>

<file path=ppt/tags/tag338.xml><?xml version="1.0" encoding="utf-8"?>
<p:tagLst xmlns:a="http://schemas.openxmlformats.org/drawingml/2006/main" xmlns:r="http://schemas.openxmlformats.org/officeDocument/2006/relationships" xmlns:p="http://schemas.openxmlformats.org/presentationml/2006/main">
  <p:tag name="AS_UNIQUEID" val="1639"/>
</p:tagLst>
</file>

<file path=ppt/tags/tag339.xml><?xml version="1.0" encoding="utf-8"?>
<p:tagLst xmlns:a="http://schemas.openxmlformats.org/drawingml/2006/main" xmlns:r="http://schemas.openxmlformats.org/officeDocument/2006/relationships" xmlns:p="http://schemas.openxmlformats.org/presentationml/2006/main">
  <p:tag name="AS_UNIQUEID" val="1649"/>
</p:tagLst>
</file>

<file path=ppt/tags/tag34.xml><?xml version="1.0" encoding="utf-8"?>
<p:tagLst xmlns:a="http://schemas.openxmlformats.org/drawingml/2006/main" xmlns:r="http://schemas.openxmlformats.org/officeDocument/2006/relationships" xmlns:p="http://schemas.openxmlformats.org/presentationml/2006/main">
  <p:tag name="AS_UNIQUEID" val="1312"/>
</p:tagLst>
</file>

<file path=ppt/tags/tag340.xml><?xml version="1.0" encoding="utf-8"?>
<p:tagLst xmlns:a="http://schemas.openxmlformats.org/drawingml/2006/main" xmlns:r="http://schemas.openxmlformats.org/officeDocument/2006/relationships" xmlns:p="http://schemas.openxmlformats.org/presentationml/2006/main">
  <p:tag name="AS_UNIQUEID" val="1650"/>
</p:tagLst>
</file>

<file path=ppt/tags/tag341.xml><?xml version="1.0" encoding="utf-8"?>
<p:tagLst xmlns:a="http://schemas.openxmlformats.org/drawingml/2006/main" xmlns:r="http://schemas.openxmlformats.org/officeDocument/2006/relationships" xmlns:p="http://schemas.openxmlformats.org/presentationml/2006/main">
  <p:tag name="AS_UNIQUEID" val="1651"/>
</p:tagLst>
</file>

<file path=ppt/tags/tag342.xml><?xml version="1.0" encoding="utf-8"?>
<p:tagLst xmlns:a="http://schemas.openxmlformats.org/drawingml/2006/main" xmlns:r="http://schemas.openxmlformats.org/officeDocument/2006/relationships" xmlns:p="http://schemas.openxmlformats.org/presentationml/2006/main">
  <p:tag name="AS_UNIQUEID" val="1652"/>
</p:tagLst>
</file>

<file path=ppt/tags/tag343.xml><?xml version="1.0" encoding="utf-8"?>
<p:tagLst xmlns:a="http://schemas.openxmlformats.org/drawingml/2006/main" xmlns:r="http://schemas.openxmlformats.org/officeDocument/2006/relationships" xmlns:p="http://schemas.openxmlformats.org/presentationml/2006/main">
  <p:tag name="AS_UNIQUEID" val="1653"/>
</p:tagLst>
</file>

<file path=ppt/tags/tag344.xml><?xml version="1.0" encoding="utf-8"?>
<p:tagLst xmlns:a="http://schemas.openxmlformats.org/drawingml/2006/main" xmlns:r="http://schemas.openxmlformats.org/officeDocument/2006/relationships" xmlns:p="http://schemas.openxmlformats.org/presentationml/2006/main">
  <p:tag name="AS_UNIQUEID" val="1645"/>
</p:tagLst>
</file>

<file path=ppt/tags/tag345.xml><?xml version="1.0" encoding="utf-8"?>
<p:tagLst xmlns:a="http://schemas.openxmlformats.org/drawingml/2006/main" xmlns:r="http://schemas.openxmlformats.org/officeDocument/2006/relationships" xmlns:p="http://schemas.openxmlformats.org/presentationml/2006/main">
  <p:tag name="AS_UNIQUEID" val="1646"/>
</p:tagLst>
</file>

<file path=ppt/tags/tag346.xml><?xml version="1.0" encoding="utf-8"?>
<p:tagLst xmlns:a="http://schemas.openxmlformats.org/drawingml/2006/main" xmlns:r="http://schemas.openxmlformats.org/officeDocument/2006/relationships" xmlns:p="http://schemas.openxmlformats.org/presentationml/2006/main">
  <p:tag name="AS_UNIQUEID" val="1647"/>
</p:tagLst>
</file>

<file path=ppt/tags/tag347.xml><?xml version="1.0" encoding="utf-8"?>
<p:tagLst xmlns:a="http://schemas.openxmlformats.org/drawingml/2006/main" xmlns:r="http://schemas.openxmlformats.org/officeDocument/2006/relationships" xmlns:p="http://schemas.openxmlformats.org/presentationml/2006/main">
  <p:tag name="AS_UNIQUEID" val="1659"/>
</p:tagLst>
</file>

<file path=ppt/tags/tag348.xml><?xml version="1.0" encoding="utf-8"?>
<p:tagLst xmlns:a="http://schemas.openxmlformats.org/drawingml/2006/main" xmlns:r="http://schemas.openxmlformats.org/officeDocument/2006/relationships" xmlns:p="http://schemas.openxmlformats.org/presentationml/2006/main">
  <p:tag name="AS_UNIQUEID" val="1660"/>
</p:tagLst>
</file>

<file path=ppt/tags/tag349.xml><?xml version="1.0" encoding="utf-8"?>
<p:tagLst xmlns:a="http://schemas.openxmlformats.org/drawingml/2006/main" xmlns:r="http://schemas.openxmlformats.org/officeDocument/2006/relationships" xmlns:p="http://schemas.openxmlformats.org/presentationml/2006/main">
  <p:tag name="AS_UNIQUEID" val="1661"/>
</p:tagLst>
</file>

<file path=ppt/tags/tag35.xml><?xml version="1.0" encoding="utf-8"?>
<p:tagLst xmlns:a="http://schemas.openxmlformats.org/drawingml/2006/main" xmlns:r="http://schemas.openxmlformats.org/officeDocument/2006/relationships" xmlns:p="http://schemas.openxmlformats.org/presentationml/2006/main">
  <p:tag name="AS_UNIQUEID" val="1316"/>
  <p:tag name="KSO_WM_DIAGRAM_VIRTUALLY_FRAME" val="{&quot;height&quot;:281.5,&quot;left&quot;:27.7,&quot;top&quot;:189.5,&quot;width&quot;:664.2}"/>
</p:tagLst>
</file>

<file path=ppt/tags/tag350.xml><?xml version="1.0" encoding="utf-8"?>
<p:tagLst xmlns:a="http://schemas.openxmlformats.org/drawingml/2006/main" xmlns:r="http://schemas.openxmlformats.org/officeDocument/2006/relationships" xmlns:p="http://schemas.openxmlformats.org/presentationml/2006/main">
  <p:tag name="AS_UNIQUEID" val="1662"/>
</p:tagLst>
</file>

<file path=ppt/tags/tag351.xml><?xml version="1.0" encoding="utf-8"?>
<p:tagLst xmlns:a="http://schemas.openxmlformats.org/drawingml/2006/main" xmlns:r="http://schemas.openxmlformats.org/officeDocument/2006/relationships" xmlns:p="http://schemas.openxmlformats.org/presentationml/2006/main">
  <p:tag name="AS_UNIQUEID" val="1663"/>
</p:tagLst>
</file>

<file path=ppt/tags/tag352.xml><?xml version="1.0" encoding="utf-8"?>
<p:tagLst xmlns:a="http://schemas.openxmlformats.org/drawingml/2006/main" xmlns:r="http://schemas.openxmlformats.org/officeDocument/2006/relationships" xmlns:p="http://schemas.openxmlformats.org/presentationml/2006/main">
  <p:tag name="AS_UNIQUEID" val="1655"/>
</p:tagLst>
</file>

<file path=ppt/tags/tag353.xml><?xml version="1.0" encoding="utf-8"?>
<p:tagLst xmlns:a="http://schemas.openxmlformats.org/drawingml/2006/main" xmlns:r="http://schemas.openxmlformats.org/officeDocument/2006/relationships" xmlns:p="http://schemas.openxmlformats.org/presentationml/2006/main">
  <p:tag name="AS_UNIQUEID" val="1656"/>
</p:tagLst>
</file>

<file path=ppt/tags/tag354.xml><?xml version="1.0" encoding="utf-8"?>
<p:tagLst xmlns:a="http://schemas.openxmlformats.org/drawingml/2006/main" xmlns:r="http://schemas.openxmlformats.org/officeDocument/2006/relationships" xmlns:p="http://schemas.openxmlformats.org/presentationml/2006/main">
  <p:tag name="AS_UNIQUEID" val="1657"/>
</p:tagLst>
</file>

<file path=ppt/tags/tag355.xml><?xml version="1.0" encoding="utf-8"?>
<p:tagLst xmlns:a="http://schemas.openxmlformats.org/drawingml/2006/main" xmlns:r="http://schemas.openxmlformats.org/officeDocument/2006/relationships" xmlns:p="http://schemas.openxmlformats.org/presentationml/2006/main">
  <p:tag name="AS_UNIQUEID" val="1669"/>
</p:tagLst>
</file>

<file path=ppt/tags/tag356.xml><?xml version="1.0" encoding="utf-8"?>
<p:tagLst xmlns:p="http://schemas.openxmlformats.org/presentationml/2006/main">
  <p:tag name="AS_UNIQUEID" val="1624"/>
</p:tagLst>
</file>

<file path=ppt/tags/tag357.xml><?xml version="1.0" encoding="utf-8"?>
<p:tagLst xmlns:a="http://schemas.openxmlformats.org/drawingml/2006/main" xmlns:r="http://schemas.openxmlformats.org/officeDocument/2006/relationships" xmlns:p="http://schemas.openxmlformats.org/presentationml/2006/main">
  <p:tag name="AS_UNIQUEID" val="1670"/>
</p:tagLst>
</file>

<file path=ppt/tags/tag358.xml><?xml version="1.0" encoding="utf-8"?>
<p:tagLst xmlns:a="http://schemas.openxmlformats.org/drawingml/2006/main" xmlns:r="http://schemas.openxmlformats.org/officeDocument/2006/relationships" xmlns:p="http://schemas.openxmlformats.org/presentationml/2006/main">
  <p:tag name="AS_UNIQUEID" val="1671"/>
</p:tagLst>
</file>

<file path=ppt/tags/tag359.xml><?xml version="1.0" encoding="utf-8"?>
<p:tagLst xmlns:a="http://schemas.openxmlformats.org/drawingml/2006/main" xmlns:r="http://schemas.openxmlformats.org/officeDocument/2006/relationships" xmlns:p="http://schemas.openxmlformats.org/presentationml/2006/main">
  <p:tag name="AS_UNIQUEID" val="1665"/>
</p:tagLst>
</file>

<file path=ppt/tags/tag36.xml><?xml version="1.0" encoding="utf-8"?>
<p:tagLst xmlns:a="http://schemas.openxmlformats.org/drawingml/2006/main" xmlns:r="http://schemas.openxmlformats.org/officeDocument/2006/relationships" xmlns:p="http://schemas.openxmlformats.org/presentationml/2006/main">
  <p:tag name="AS_UNIQUEID" val="1320"/>
  <p:tag name="KSO_WM_DIAGRAM_VIRTUALLY_FRAME" val="{&quot;height&quot;:281.5,&quot;left&quot;:27.7,&quot;top&quot;:189.5,&quot;width&quot;:664.2}"/>
</p:tagLst>
</file>

<file path=ppt/tags/tag360.xml><?xml version="1.0" encoding="utf-8"?>
<p:tagLst xmlns:a="http://schemas.openxmlformats.org/drawingml/2006/main" xmlns:r="http://schemas.openxmlformats.org/officeDocument/2006/relationships" xmlns:p="http://schemas.openxmlformats.org/presentationml/2006/main">
  <p:tag name="AS_UNIQUEID" val="1666"/>
</p:tagLst>
</file>

<file path=ppt/tags/tag361.xml><?xml version="1.0" encoding="utf-8"?>
<p:tagLst xmlns:a="http://schemas.openxmlformats.org/drawingml/2006/main" xmlns:r="http://schemas.openxmlformats.org/officeDocument/2006/relationships" xmlns:p="http://schemas.openxmlformats.org/presentationml/2006/main">
  <p:tag name="AS_UNIQUEID" val="1667"/>
</p:tagLst>
</file>

<file path=ppt/tags/tag362.xml><?xml version="1.0" encoding="utf-8"?>
<p:tagLst xmlns:a="http://schemas.openxmlformats.org/drawingml/2006/main" xmlns:r="http://schemas.openxmlformats.org/officeDocument/2006/relationships" xmlns:p="http://schemas.openxmlformats.org/presentationml/2006/main">
  <p:tag name="AS_UNIQUEID" val="1677"/>
</p:tagLst>
</file>

<file path=ppt/tags/tag363.xml><?xml version="1.0" encoding="utf-8"?>
<p:tagLst xmlns:a="http://schemas.openxmlformats.org/drawingml/2006/main" xmlns:r="http://schemas.openxmlformats.org/officeDocument/2006/relationships" xmlns:p="http://schemas.openxmlformats.org/presentationml/2006/main">
  <p:tag name="AS_UNIQUEID" val="1678"/>
</p:tagLst>
</file>

<file path=ppt/tags/tag364.xml><?xml version="1.0" encoding="utf-8"?>
<p:tagLst xmlns:p="http://schemas.openxmlformats.org/presentationml/2006/main">
  <p:tag name="AS_UNIQUEID" val="1632"/>
</p:tagLst>
</file>

<file path=ppt/tags/tag365.xml><?xml version="1.0" encoding="utf-8"?>
<p:tagLst xmlns:a="http://schemas.openxmlformats.org/drawingml/2006/main" xmlns:r="http://schemas.openxmlformats.org/officeDocument/2006/relationships" xmlns:p="http://schemas.openxmlformats.org/presentationml/2006/main">
  <p:tag name="AS_UNIQUEID" val="1679"/>
</p:tagLst>
</file>

<file path=ppt/tags/tag366.xml><?xml version="1.0" encoding="utf-8"?>
<p:tagLst xmlns:a="http://schemas.openxmlformats.org/drawingml/2006/main" xmlns:r="http://schemas.openxmlformats.org/officeDocument/2006/relationships" xmlns:p="http://schemas.openxmlformats.org/presentationml/2006/main">
  <p:tag name="AS_UNIQUEID" val="1680"/>
</p:tagLst>
</file>

<file path=ppt/tags/tag367.xml><?xml version="1.0" encoding="utf-8"?>
<p:tagLst xmlns:p="http://schemas.openxmlformats.org/presentationml/2006/main">
  <p:tag name="AS_UNIQUEID" val="1635"/>
</p:tagLst>
</file>

<file path=ppt/tags/tag368.xml><?xml version="1.0" encoding="utf-8"?>
<p:tagLst xmlns:a="http://schemas.openxmlformats.org/drawingml/2006/main" xmlns:r="http://schemas.openxmlformats.org/officeDocument/2006/relationships" xmlns:p="http://schemas.openxmlformats.org/presentationml/2006/main">
  <p:tag name="AS_UNIQUEID" val="1673"/>
</p:tagLst>
</file>

<file path=ppt/tags/tag369.xml><?xml version="1.0" encoding="utf-8"?>
<p:tagLst xmlns:a="http://schemas.openxmlformats.org/drawingml/2006/main" xmlns:r="http://schemas.openxmlformats.org/officeDocument/2006/relationships" xmlns:p="http://schemas.openxmlformats.org/presentationml/2006/main">
  <p:tag name="AS_UNIQUEID" val="1674"/>
</p:tagLst>
</file>

<file path=ppt/tags/tag37.xml><?xml version="1.0" encoding="utf-8"?>
<p:tagLst xmlns:a="http://schemas.openxmlformats.org/drawingml/2006/main" xmlns:r="http://schemas.openxmlformats.org/officeDocument/2006/relationships" xmlns:p="http://schemas.openxmlformats.org/presentationml/2006/main">
  <p:tag name="AS_UNIQUEID" val="1324"/>
  <p:tag name="KSO_WM_DIAGRAM_VIRTUALLY_FRAME" val="{&quot;height&quot;:281.5,&quot;left&quot;:27.7,&quot;top&quot;:189.5,&quot;width&quot;:664.2}"/>
</p:tagLst>
</file>

<file path=ppt/tags/tag370.xml><?xml version="1.0" encoding="utf-8"?>
<p:tagLst xmlns:a="http://schemas.openxmlformats.org/drawingml/2006/main" xmlns:r="http://schemas.openxmlformats.org/officeDocument/2006/relationships" xmlns:p="http://schemas.openxmlformats.org/presentationml/2006/main">
  <p:tag name="AS_UNIQUEID" val="1675"/>
</p:tagLst>
</file>

<file path=ppt/tags/tag371.xml><?xml version="1.0" encoding="utf-8"?>
<p:tagLst xmlns:a="http://schemas.openxmlformats.org/drawingml/2006/main" xmlns:r="http://schemas.openxmlformats.org/officeDocument/2006/relationships" xmlns:p="http://schemas.openxmlformats.org/presentationml/2006/main">
  <p:tag name="AS_UNIQUEID" val="1686"/>
</p:tagLst>
</file>

<file path=ppt/tags/tag372.xml><?xml version="1.0" encoding="utf-8"?>
<p:tagLst xmlns:a="http://schemas.openxmlformats.org/drawingml/2006/main" xmlns:r="http://schemas.openxmlformats.org/officeDocument/2006/relationships" xmlns:p="http://schemas.openxmlformats.org/presentationml/2006/main">
  <p:tag name="AS_UNIQUEID" val="1687"/>
</p:tagLst>
</file>

<file path=ppt/tags/tag373.xml><?xml version="1.0" encoding="utf-8"?>
<p:tagLst xmlns:a="http://schemas.openxmlformats.org/drawingml/2006/main" xmlns:r="http://schemas.openxmlformats.org/officeDocument/2006/relationships" xmlns:p="http://schemas.openxmlformats.org/presentationml/2006/main">
  <p:tag name="AS_UNIQUEID" val="1688"/>
</p:tagLst>
</file>

<file path=ppt/tags/tag374.xml><?xml version="1.0" encoding="utf-8"?>
<p:tagLst xmlns:p="http://schemas.openxmlformats.org/presentationml/2006/main">
  <p:tag name="AS_UNIQUEID" val="1642"/>
</p:tagLst>
</file>

<file path=ppt/tags/tag375.xml><?xml version="1.0" encoding="utf-8"?>
<p:tagLst xmlns:a="http://schemas.openxmlformats.org/drawingml/2006/main" xmlns:r="http://schemas.openxmlformats.org/officeDocument/2006/relationships" xmlns:p="http://schemas.openxmlformats.org/presentationml/2006/main">
  <p:tag name="AS_UNIQUEID" val="1689"/>
</p:tagLst>
</file>

<file path=ppt/tags/tag376.xml><?xml version="1.0" encoding="utf-8"?>
<p:tagLst xmlns:a="http://schemas.openxmlformats.org/drawingml/2006/main" xmlns:r="http://schemas.openxmlformats.org/officeDocument/2006/relationships" xmlns:p="http://schemas.openxmlformats.org/presentationml/2006/main">
  <p:tag name="AS_UNIQUEID" val="1690"/>
</p:tagLst>
</file>

<file path=ppt/tags/tag377.xml><?xml version="1.0" encoding="utf-8"?>
<p:tagLst xmlns:a="http://schemas.openxmlformats.org/drawingml/2006/main" xmlns:r="http://schemas.openxmlformats.org/officeDocument/2006/relationships" xmlns:p="http://schemas.openxmlformats.org/presentationml/2006/main">
  <p:tag name="AS_UNIQUEID" val="1682"/>
</p:tagLst>
</file>

<file path=ppt/tags/tag378.xml><?xml version="1.0" encoding="utf-8"?>
<p:tagLst xmlns:a="http://schemas.openxmlformats.org/drawingml/2006/main" xmlns:r="http://schemas.openxmlformats.org/officeDocument/2006/relationships" xmlns:p="http://schemas.openxmlformats.org/presentationml/2006/main">
  <p:tag name="AS_UNIQUEID" val="1683"/>
</p:tagLst>
</file>

<file path=ppt/tags/tag379.xml><?xml version="1.0" encoding="utf-8"?>
<p:tagLst xmlns:a="http://schemas.openxmlformats.org/drawingml/2006/main" xmlns:r="http://schemas.openxmlformats.org/officeDocument/2006/relationships" xmlns:p="http://schemas.openxmlformats.org/presentationml/2006/main">
  <p:tag name="AS_UNIQUEID" val="1684"/>
</p:tagLst>
</file>

<file path=ppt/tags/tag38.xml><?xml version="1.0" encoding="utf-8"?>
<p:tagLst xmlns:a="http://schemas.openxmlformats.org/drawingml/2006/main" xmlns:r="http://schemas.openxmlformats.org/officeDocument/2006/relationships" xmlns:p="http://schemas.openxmlformats.org/presentationml/2006/main">
  <p:tag name="AS_UNIQUEID" val="1328"/>
</p:tagLst>
</file>

<file path=ppt/tags/tag380.xml><?xml version="1.0" encoding="utf-8"?>
<p:tagLst xmlns:a="http://schemas.openxmlformats.org/drawingml/2006/main" xmlns:r="http://schemas.openxmlformats.org/officeDocument/2006/relationships" xmlns:p="http://schemas.openxmlformats.org/presentationml/2006/main">
  <p:tag name="AS_UNIQUEID" val="1696"/>
</p:tagLst>
</file>

<file path=ppt/tags/tag381.xml><?xml version="1.0" encoding="utf-8"?>
<p:tagLst xmlns:a="http://schemas.openxmlformats.org/drawingml/2006/main" xmlns:r="http://schemas.openxmlformats.org/officeDocument/2006/relationships" xmlns:p="http://schemas.openxmlformats.org/presentationml/2006/main">
  <p:tag name="AS_UNIQUEID" val="1697"/>
</p:tagLst>
</file>

<file path=ppt/tags/tag382.xml><?xml version="1.0" encoding="utf-8"?>
<p:tagLst xmlns:a="http://schemas.openxmlformats.org/drawingml/2006/main" xmlns:r="http://schemas.openxmlformats.org/officeDocument/2006/relationships" xmlns:p="http://schemas.openxmlformats.org/presentationml/2006/main">
  <p:tag name="AS_UNIQUEID" val="1698"/>
</p:tagLst>
</file>

<file path=ppt/tags/tag383.xml><?xml version="1.0" encoding="utf-8"?>
<p:tagLst xmlns:a="http://schemas.openxmlformats.org/drawingml/2006/main" xmlns:r="http://schemas.openxmlformats.org/officeDocument/2006/relationships" xmlns:p="http://schemas.openxmlformats.org/presentationml/2006/main">
  <p:tag name="AS_UNIQUEID" val="1699"/>
</p:tagLst>
</file>

<file path=ppt/tags/tag384.xml><?xml version="1.0" encoding="utf-8"?>
<p:tagLst xmlns:a="http://schemas.openxmlformats.org/drawingml/2006/main" xmlns:r="http://schemas.openxmlformats.org/officeDocument/2006/relationships" xmlns:p="http://schemas.openxmlformats.org/presentationml/2006/main">
  <p:tag name="AS_UNIQUEID" val="1700"/>
</p:tagLst>
</file>

<file path=ppt/tags/tag385.xml><?xml version="1.0" encoding="utf-8"?>
<p:tagLst xmlns:a="http://schemas.openxmlformats.org/drawingml/2006/main" xmlns:r="http://schemas.openxmlformats.org/officeDocument/2006/relationships" xmlns:p="http://schemas.openxmlformats.org/presentationml/2006/main">
  <p:tag name="AS_UNIQUEID" val="1701"/>
</p:tagLst>
</file>

<file path=ppt/tags/tag386.xml><?xml version="1.0" encoding="utf-8"?>
<p:tagLst xmlns:a="http://schemas.openxmlformats.org/drawingml/2006/main" xmlns:r="http://schemas.openxmlformats.org/officeDocument/2006/relationships" xmlns:p="http://schemas.openxmlformats.org/presentationml/2006/main">
  <p:tag name="AS_UNIQUEID" val="1702"/>
</p:tagLst>
</file>

<file path=ppt/tags/tag387.xml><?xml version="1.0" encoding="utf-8"?>
<p:tagLst xmlns:a="http://schemas.openxmlformats.org/drawingml/2006/main" xmlns:r="http://schemas.openxmlformats.org/officeDocument/2006/relationships" xmlns:p="http://schemas.openxmlformats.org/presentationml/2006/main">
  <p:tag name="AS_UNIQUEID" val="1703"/>
</p:tagLst>
</file>

<file path=ppt/tags/tag388.xml><?xml version="1.0" encoding="utf-8"?>
<p:tagLst xmlns:a="http://schemas.openxmlformats.org/drawingml/2006/main" xmlns:r="http://schemas.openxmlformats.org/officeDocument/2006/relationships" xmlns:p="http://schemas.openxmlformats.org/presentationml/2006/main">
  <p:tag name="AS_UNIQUEID" val="1692"/>
</p:tagLst>
</file>

<file path=ppt/tags/tag389.xml><?xml version="1.0" encoding="utf-8"?>
<p:tagLst xmlns:a="http://schemas.openxmlformats.org/drawingml/2006/main" xmlns:r="http://schemas.openxmlformats.org/officeDocument/2006/relationships" xmlns:p="http://schemas.openxmlformats.org/presentationml/2006/main">
  <p:tag name="AS_UNIQUEID" val="1693"/>
</p:tagLst>
</file>

<file path=ppt/tags/tag39.xml><?xml version="1.0" encoding="utf-8"?>
<p:tagLst xmlns:a="http://schemas.openxmlformats.org/drawingml/2006/main" xmlns:r="http://schemas.openxmlformats.org/officeDocument/2006/relationships" xmlns:p="http://schemas.openxmlformats.org/presentationml/2006/main">
  <p:tag name="AS_UNIQUEID" val="1325"/>
  <p:tag name="KSO_WM_DIAGRAM_VIRTUALLY_FRAME" val="{&quot;height&quot;:281.5,&quot;left&quot;:27.7,&quot;top&quot;:189.5,&quot;width&quot;:664.2}"/>
</p:tagLst>
</file>

<file path=ppt/tags/tag390.xml><?xml version="1.0" encoding="utf-8"?>
<p:tagLst xmlns:a="http://schemas.openxmlformats.org/drawingml/2006/main" xmlns:r="http://schemas.openxmlformats.org/officeDocument/2006/relationships" xmlns:p="http://schemas.openxmlformats.org/presentationml/2006/main">
  <p:tag name="AS_UNIQUEID" val="1694"/>
</p:tagLst>
</file>

<file path=ppt/tags/tag391.xml><?xml version="1.0" encoding="utf-8"?>
<p:tagLst xmlns:a="http://schemas.openxmlformats.org/drawingml/2006/main" xmlns:r="http://schemas.openxmlformats.org/officeDocument/2006/relationships" xmlns:p="http://schemas.openxmlformats.org/presentationml/2006/main">
  <p:tag name="AS_UNIQUEID" val="1709"/>
</p:tagLst>
</file>

<file path=ppt/tags/tag392.xml><?xml version="1.0" encoding="utf-8"?>
<p:tagLst xmlns:a="http://schemas.openxmlformats.org/drawingml/2006/main" xmlns:r="http://schemas.openxmlformats.org/officeDocument/2006/relationships" xmlns:p="http://schemas.openxmlformats.org/presentationml/2006/main">
  <p:tag name="AS_UNIQUEID" val="1710"/>
</p:tagLst>
</file>

<file path=ppt/tags/tag393.xml><?xml version="1.0" encoding="utf-8"?>
<p:tagLst xmlns:a="http://schemas.openxmlformats.org/drawingml/2006/main" xmlns:r="http://schemas.openxmlformats.org/officeDocument/2006/relationships" xmlns:p="http://schemas.openxmlformats.org/presentationml/2006/main">
  <p:tag name="AS_UNIQUEID" val="1711"/>
</p:tagLst>
</file>

<file path=ppt/tags/tag394.xml><?xml version="1.0" encoding="utf-8"?>
<p:tagLst xmlns:a="http://schemas.openxmlformats.org/drawingml/2006/main" xmlns:r="http://schemas.openxmlformats.org/officeDocument/2006/relationships" xmlns:p="http://schemas.openxmlformats.org/presentationml/2006/main">
  <p:tag name="AS_UNIQUEID" val="1705"/>
</p:tagLst>
</file>

<file path=ppt/tags/tag395.xml><?xml version="1.0" encoding="utf-8"?>
<p:tagLst xmlns:a="http://schemas.openxmlformats.org/drawingml/2006/main" xmlns:r="http://schemas.openxmlformats.org/officeDocument/2006/relationships" xmlns:p="http://schemas.openxmlformats.org/presentationml/2006/main">
  <p:tag name="AS_UNIQUEID" val="1706"/>
</p:tagLst>
</file>

<file path=ppt/tags/tag396.xml><?xml version="1.0" encoding="utf-8"?>
<p:tagLst xmlns:a="http://schemas.openxmlformats.org/drawingml/2006/main" xmlns:r="http://schemas.openxmlformats.org/officeDocument/2006/relationships" xmlns:p="http://schemas.openxmlformats.org/presentationml/2006/main">
  <p:tag name="AS_UNIQUEID" val="1707"/>
</p:tagLst>
</file>

<file path=ppt/tags/tag397.xml><?xml version="1.0" encoding="utf-8"?>
<p:tagLst xmlns:a="http://schemas.openxmlformats.org/drawingml/2006/main" xmlns:r="http://schemas.openxmlformats.org/officeDocument/2006/relationships" xmlns:p="http://schemas.openxmlformats.org/presentationml/2006/main">
  <p:tag name="AS_UNIQUEID" val="1717"/>
</p:tagLst>
</file>

<file path=ppt/tags/tag398.xml><?xml version="1.0" encoding="utf-8"?>
<p:tagLst xmlns:a="http://schemas.openxmlformats.org/drawingml/2006/main" xmlns:r="http://schemas.openxmlformats.org/officeDocument/2006/relationships" xmlns:p="http://schemas.openxmlformats.org/presentationml/2006/main">
  <p:tag name="AS_UNIQUEID" val="1718"/>
</p:tagLst>
</file>

<file path=ppt/tags/tag399.xml><?xml version="1.0" encoding="utf-8"?>
<p:tagLst xmlns:a="http://schemas.openxmlformats.org/drawingml/2006/main" xmlns:r="http://schemas.openxmlformats.org/officeDocument/2006/relationships" xmlns:p="http://schemas.openxmlformats.org/presentationml/2006/main">
  <p:tag name="AS_UNIQUEID" val="1719"/>
</p:tagLst>
</file>

<file path=ppt/tags/tag4.xml><?xml version="1.0" encoding="utf-8"?>
<p:tagLst xmlns:a="http://schemas.openxmlformats.org/drawingml/2006/main" xmlns:r="http://schemas.openxmlformats.org/officeDocument/2006/relationships" xmlns:p="http://schemas.openxmlformats.org/presentationml/2006/main">
  <p:tag name="AS_UNIQUEID" val="1331"/>
</p:tagLst>
</file>

<file path=ppt/tags/tag40.xml><?xml version="1.0" encoding="utf-8"?>
<p:tagLst xmlns:a="http://schemas.openxmlformats.org/drawingml/2006/main" xmlns:r="http://schemas.openxmlformats.org/officeDocument/2006/relationships" xmlns:p="http://schemas.openxmlformats.org/presentationml/2006/main">
  <p:tag name="AS_UNIQUEID" val="1326"/>
  <p:tag name="KSO_WM_DIAGRAM_VIRTUALLY_FRAME" val="{&quot;height&quot;:281.5,&quot;left&quot;:27.7,&quot;top&quot;:189.5,&quot;width&quot;:664.2}"/>
</p:tagLst>
</file>

<file path=ppt/tags/tag400.xml><?xml version="1.0" encoding="utf-8"?>
<p:tagLst xmlns:a="http://schemas.openxmlformats.org/drawingml/2006/main" xmlns:r="http://schemas.openxmlformats.org/officeDocument/2006/relationships" xmlns:p="http://schemas.openxmlformats.org/presentationml/2006/main">
  <p:tag name="AS_UNIQUEID" val="1720"/>
</p:tagLst>
</file>

<file path=ppt/tags/tag401.xml><?xml version="1.0" encoding="utf-8"?>
<p:tagLst xmlns:a="http://schemas.openxmlformats.org/drawingml/2006/main" xmlns:r="http://schemas.openxmlformats.org/officeDocument/2006/relationships" xmlns:p="http://schemas.openxmlformats.org/presentationml/2006/main">
  <p:tag name="AS_UNIQUEID" val="1721"/>
</p:tagLst>
</file>

<file path=ppt/tags/tag402.xml><?xml version="1.0" encoding="utf-8"?>
<p:tagLst xmlns:a="http://schemas.openxmlformats.org/drawingml/2006/main" xmlns:r="http://schemas.openxmlformats.org/officeDocument/2006/relationships" xmlns:p="http://schemas.openxmlformats.org/presentationml/2006/main">
  <p:tag name="AS_UNIQUEID" val="1713"/>
</p:tagLst>
</file>

<file path=ppt/tags/tag403.xml><?xml version="1.0" encoding="utf-8"?>
<p:tagLst xmlns:a="http://schemas.openxmlformats.org/drawingml/2006/main" xmlns:r="http://schemas.openxmlformats.org/officeDocument/2006/relationships" xmlns:p="http://schemas.openxmlformats.org/presentationml/2006/main">
  <p:tag name="AS_UNIQUEID" val="1714"/>
</p:tagLst>
</file>

<file path=ppt/tags/tag404.xml><?xml version="1.0" encoding="utf-8"?>
<p:tagLst xmlns:a="http://schemas.openxmlformats.org/drawingml/2006/main" xmlns:r="http://schemas.openxmlformats.org/officeDocument/2006/relationships" xmlns:p="http://schemas.openxmlformats.org/presentationml/2006/main">
  <p:tag name="AS_UNIQUEID" val="1715"/>
</p:tagLst>
</file>

<file path=ppt/tags/tag405.xml><?xml version="1.0" encoding="utf-8"?>
<p:tagLst xmlns:a="http://schemas.openxmlformats.org/drawingml/2006/main" xmlns:r="http://schemas.openxmlformats.org/officeDocument/2006/relationships" xmlns:p="http://schemas.openxmlformats.org/presentationml/2006/main">
  <p:tag name="AS_UNIQUEID" val="1727"/>
</p:tagLst>
</file>

<file path=ppt/tags/tag406.xml><?xml version="1.0" encoding="utf-8"?>
<p:tagLst xmlns:a="http://schemas.openxmlformats.org/drawingml/2006/main" xmlns:r="http://schemas.openxmlformats.org/officeDocument/2006/relationships" xmlns:p="http://schemas.openxmlformats.org/presentationml/2006/main">
  <p:tag name="AS_UNIQUEID" val="1728"/>
</p:tagLst>
</file>

<file path=ppt/tags/tag407.xml><?xml version="1.0" encoding="utf-8"?>
<p:tagLst xmlns:a="http://schemas.openxmlformats.org/drawingml/2006/main" xmlns:r="http://schemas.openxmlformats.org/officeDocument/2006/relationships" xmlns:p="http://schemas.openxmlformats.org/presentationml/2006/main">
  <p:tag name="AS_UNIQUEID" val="1729"/>
</p:tagLst>
</file>

<file path=ppt/tags/tag408.xml><?xml version="1.0" encoding="utf-8"?>
<p:tagLst xmlns:a="http://schemas.openxmlformats.org/drawingml/2006/main" xmlns:r="http://schemas.openxmlformats.org/officeDocument/2006/relationships" xmlns:p="http://schemas.openxmlformats.org/presentationml/2006/main">
  <p:tag name="AS_UNIQUEID" val="1731"/>
</p:tagLst>
</file>

<file path=ppt/tags/tag409.xml><?xml version="1.0" encoding="utf-8"?>
<p:tagLst xmlns:a="http://schemas.openxmlformats.org/drawingml/2006/main" xmlns:r="http://schemas.openxmlformats.org/officeDocument/2006/relationships" xmlns:p="http://schemas.openxmlformats.org/presentationml/2006/main">
  <p:tag name="AS_UNIQUEID" val="1723"/>
</p:tagLst>
</file>

<file path=ppt/tags/tag41.xml><?xml version="1.0" encoding="utf-8"?>
<p:tagLst xmlns:a="http://schemas.openxmlformats.org/drawingml/2006/main" xmlns:r="http://schemas.openxmlformats.org/officeDocument/2006/relationships" xmlns:p="http://schemas.openxmlformats.org/presentationml/2006/main">
  <p:tag name="AS_UNIQUEID" val="1327"/>
  <p:tag name="KSO_WM_DIAGRAM_VIRTUALLY_FRAME" val="{&quot;height&quot;:281.5,&quot;left&quot;:27.7,&quot;top&quot;:189.5,&quot;width&quot;:664.2}"/>
</p:tagLst>
</file>

<file path=ppt/tags/tag410.xml><?xml version="1.0" encoding="utf-8"?>
<p:tagLst xmlns:a="http://schemas.openxmlformats.org/drawingml/2006/main" xmlns:r="http://schemas.openxmlformats.org/officeDocument/2006/relationships" xmlns:p="http://schemas.openxmlformats.org/presentationml/2006/main">
  <p:tag name="AS_UNIQUEID" val="1724"/>
</p:tagLst>
</file>

<file path=ppt/tags/tag411.xml><?xml version="1.0" encoding="utf-8"?>
<p:tagLst xmlns:a="http://schemas.openxmlformats.org/drawingml/2006/main" xmlns:r="http://schemas.openxmlformats.org/officeDocument/2006/relationships" xmlns:p="http://schemas.openxmlformats.org/presentationml/2006/main">
  <p:tag name="AS_UNIQUEID" val="1725"/>
</p:tagLst>
</file>

<file path=ppt/tags/tag412.xml><?xml version="1.0" encoding="utf-8"?>
<p:tagLst xmlns:a="http://schemas.openxmlformats.org/drawingml/2006/main" xmlns:r="http://schemas.openxmlformats.org/officeDocument/2006/relationships" xmlns:p="http://schemas.openxmlformats.org/presentationml/2006/main">
  <p:tag name="AS_UNIQUEID" val="1737"/>
</p:tagLst>
</file>

<file path=ppt/tags/tag413.xml><?xml version="1.0" encoding="utf-8"?>
<p:tagLst xmlns:a="http://schemas.openxmlformats.org/drawingml/2006/main" xmlns:r="http://schemas.openxmlformats.org/officeDocument/2006/relationships" xmlns:p="http://schemas.openxmlformats.org/presentationml/2006/main">
  <p:tag name="AS_UNIQUEID" val="1738"/>
</p:tagLst>
</file>

<file path=ppt/tags/tag414.xml><?xml version="1.0" encoding="utf-8"?>
<p:tagLst xmlns:a="http://schemas.openxmlformats.org/drawingml/2006/main" xmlns:r="http://schemas.openxmlformats.org/officeDocument/2006/relationships" xmlns:p="http://schemas.openxmlformats.org/presentationml/2006/main">
  <p:tag name="AS_UNIQUEID" val="1739"/>
</p:tagLst>
</file>

<file path=ppt/tags/tag415.xml><?xml version="1.0" encoding="utf-8"?>
<p:tagLst xmlns:a="http://schemas.openxmlformats.org/drawingml/2006/main" xmlns:r="http://schemas.openxmlformats.org/officeDocument/2006/relationships" xmlns:p="http://schemas.openxmlformats.org/presentationml/2006/main">
  <p:tag name="AS_UNIQUEID" val="1740"/>
</p:tagLst>
</file>

<file path=ppt/tags/tag416.xml><?xml version="1.0" encoding="utf-8"?>
<p:tagLst xmlns:a="http://schemas.openxmlformats.org/drawingml/2006/main" xmlns:r="http://schemas.openxmlformats.org/officeDocument/2006/relationships" xmlns:p="http://schemas.openxmlformats.org/presentationml/2006/main">
  <p:tag name="AS_UNIQUEID" val="1741"/>
</p:tagLst>
</file>

<file path=ppt/tags/tag417.xml><?xml version="1.0" encoding="utf-8"?>
<p:tagLst xmlns:a="http://schemas.openxmlformats.org/drawingml/2006/main" xmlns:r="http://schemas.openxmlformats.org/officeDocument/2006/relationships" xmlns:p="http://schemas.openxmlformats.org/presentationml/2006/main">
  <p:tag name="AS_UNIQUEID" val="1733"/>
</p:tagLst>
</file>

<file path=ppt/tags/tag418.xml><?xml version="1.0" encoding="utf-8"?>
<p:tagLst xmlns:a="http://schemas.openxmlformats.org/drawingml/2006/main" xmlns:r="http://schemas.openxmlformats.org/officeDocument/2006/relationships" xmlns:p="http://schemas.openxmlformats.org/presentationml/2006/main">
  <p:tag name="AS_UNIQUEID" val="1734"/>
</p:tagLst>
</file>

<file path=ppt/tags/tag419.xml><?xml version="1.0" encoding="utf-8"?>
<p:tagLst xmlns:a="http://schemas.openxmlformats.org/drawingml/2006/main" xmlns:r="http://schemas.openxmlformats.org/officeDocument/2006/relationships" xmlns:p="http://schemas.openxmlformats.org/presentationml/2006/main">
  <p:tag name="AS_UNIQUEID" val="1735"/>
</p:tagLst>
</file>

<file path=ppt/tags/tag42.xml><?xml version="1.0" encoding="utf-8"?>
<p:tagLst xmlns:a="http://schemas.openxmlformats.org/drawingml/2006/main" xmlns:r="http://schemas.openxmlformats.org/officeDocument/2006/relationships" xmlns:p="http://schemas.openxmlformats.org/presentationml/2006/main">
  <p:tag name="AS_UNIQUEID" val="1321"/>
  <p:tag name="KSO_WM_DIAGRAM_VIRTUALLY_FRAME" val="{&quot;height&quot;:281.5,&quot;left&quot;:27.7,&quot;top&quot;:189.5,&quot;width&quot;:664.2}"/>
</p:tagLst>
</file>

<file path=ppt/tags/tag420.xml><?xml version="1.0" encoding="utf-8"?>
<p:tagLst xmlns:a="http://schemas.openxmlformats.org/drawingml/2006/main" xmlns:r="http://schemas.openxmlformats.org/officeDocument/2006/relationships" xmlns:p="http://schemas.openxmlformats.org/presentationml/2006/main">
  <p:tag name="AS_UNIQUEID" val="1747"/>
</p:tagLst>
</file>

<file path=ppt/tags/tag421.xml><?xml version="1.0" encoding="utf-8"?>
<p:tagLst xmlns:a="http://schemas.openxmlformats.org/drawingml/2006/main" xmlns:r="http://schemas.openxmlformats.org/officeDocument/2006/relationships" xmlns:p="http://schemas.openxmlformats.org/presentationml/2006/main">
  <p:tag name="AS_UNIQUEID" val="1748"/>
</p:tagLst>
</file>

<file path=ppt/tags/tag422.xml><?xml version="1.0" encoding="utf-8"?>
<p:tagLst xmlns:a="http://schemas.openxmlformats.org/drawingml/2006/main" xmlns:r="http://schemas.openxmlformats.org/officeDocument/2006/relationships" xmlns:p="http://schemas.openxmlformats.org/presentationml/2006/main">
  <p:tag name="AS_UNIQUEID" val="1749"/>
</p:tagLst>
</file>

<file path=ppt/tags/tag423.xml><?xml version="1.0" encoding="utf-8"?>
<p:tagLst xmlns:a="http://schemas.openxmlformats.org/drawingml/2006/main" xmlns:r="http://schemas.openxmlformats.org/officeDocument/2006/relationships" xmlns:p="http://schemas.openxmlformats.org/presentationml/2006/main">
  <p:tag name="AS_UNIQUEID" val="1750"/>
</p:tagLst>
</file>

<file path=ppt/tags/tag424.xml><?xml version="1.0" encoding="utf-8"?>
<p:tagLst xmlns:a="http://schemas.openxmlformats.org/drawingml/2006/main" xmlns:r="http://schemas.openxmlformats.org/officeDocument/2006/relationships" xmlns:p="http://schemas.openxmlformats.org/presentationml/2006/main">
  <p:tag name="AS_UNIQUEID" val="1743"/>
</p:tagLst>
</file>

<file path=ppt/tags/tag425.xml><?xml version="1.0" encoding="utf-8"?>
<p:tagLst xmlns:a="http://schemas.openxmlformats.org/drawingml/2006/main" xmlns:r="http://schemas.openxmlformats.org/officeDocument/2006/relationships" xmlns:p="http://schemas.openxmlformats.org/presentationml/2006/main">
  <p:tag name="AS_UNIQUEID" val="1744"/>
</p:tagLst>
</file>

<file path=ppt/tags/tag426.xml><?xml version="1.0" encoding="utf-8"?>
<p:tagLst xmlns:a="http://schemas.openxmlformats.org/drawingml/2006/main" xmlns:r="http://schemas.openxmlformats.org/officeDocument/2006/relationships" xmlns:p="http://schemas.openxmlformats.org/presentationml/2006/main">
  <p:tag name="AS_UNIQUEID" val="1745"/>
</p:tagLst>
</file>

<file path=ppt/tags/tag427.xml><?xml version="1.0" encoding="utf-8"?>
<p:tagLst xmlns:a="http://schemas.openxmlformats.org/drawingml/2006/main" xmlns:r="http://schemas.openxmlformats.org/officeDocument/2006/relationships" xmlns:p="http://schemas.openxmlformats.org/presentationml/2006/main">
  <p:tag name="AS_UNIQUEID" val="1752"/>
</p:tagLst>
</file>

<file path=ppt/tags/tag428.xml><?xml version="1.0" encoding="utf-8"?>
<p:tagLst xmlns:a="http://schemas.openxmlformats.org/drawingml/2006/main" xmlns:r="http://schemas.openxmlformats.org/officeDocument/2006/relationships" xmlns:p="http://schemas.openxmlformats.org/presentationml/2006/main">
  <p:tag name="AS_UNIQUEID" val="1753"/>
</p:tagLst>
</file>

<file path=ppt/tags/tag429.xml><?xml version="1.0" encoding="utf-8"?>
<p:tagLst xmlns:a="http://schemas.openxmlformats.org/drawingml/2006/main" xmlns:r="http://schemas.openxmlformats.org/officeDocument/2006/relationships" xmlns:p="http://schemas.openxmlformats.org/presentationml/2006/main">
  <p:tag name="AS_UNIQUEID" val="1754"/>
</p:tagLst>
</file>

<file path=ppt/tags/tag43.xml><?xml version="1.0" encoding="utf-8"?>
<p:tagLst xmlns:a="http://schemas.openxmlformats.org/drawingml/2006/main" xmlns:r="http://schemas.openxmlformats.org/officeDocument/2006/relationships" xmlns:p="http://schemas.openxmlformats.org/presentationml/2006/main">
  <p:tag name="AS_UNIQUEID" val="1322"/>
  <p:tag name="KSO_WM_DIAGRAM_VIRTUALLY_FRAME" val="{&quot;height&quot;:281.5,&quot;left&quot;:27.7,&quot;top&quot;:189.5,&quot;width&quot;:664.2}"/>
</p:tagLst>
</file>

<file path=ppt/tags/tag430.xml><?xml version="1.0" encoding="utf-8"?>
<p:tagLst xmlns:a="http://schemas.openxmlformats.org/drawingml/2006/main" xmlns:r="http://schemas.openxmlformats.org/officeDocument/2006/relationships" xmlns:p="http://schemas.openxmlformats.org/presentationml/2006/main">
  <p:tag name="AS_UNIQUEID" val="1755"/>
</p:tagLst>
</file>

<file path=ppt/tags/tag431.xml><?xml version="1.0" encoding="utf-8"?>
<p:tagLst xmlns:a="http://schemas.openxmlformats.org/drawingml/2006/main" xmlns:r="http://schemas.openxmlformats.org/officeDocument/2006/relationships" xmlns:p="http://schemas.openxmlformats.org/presentationml/2006/main">
  <p:tag name="AS_UNIQUEID" val="1756"/>
</p:tagLst>
</file>

<file path=ppt/tags/tag432.xml><?xml version="1.0" encoding="utf-8"?>
<p:tagLst xmlns:a="http://schemas.openxmlformats.org/drawingml/2006/main" xmlns:r="http://schemas.openxmlformats.org/officeDocument/2006/relationships" xmlns:p="http://schemas.openxmlformats.org/presentationml/2006/main">
  <p:tag name="AS_UNIQUEID" val="1757"/>
</p:tagLst>
</file>

<file path=ppt/tags/tag433.xml><?xml version="1.0" encoding="utf-8"?>
<p:tagLst xmlns:a="http://schemas.openxmlformats.org/drawingml/2006/main" xmlns:r="http://schemas.openxmlformats.org/officeDocument/2006/relationships" xmlns:p="http://schemas.openxmlformats.org/presentationml/2006/main">
  <p:tag name="AS_UNIQUEID" val="1758"/>
</p:tagLst>
</file>

<file path=ppt/tags/tag434.xml><?xml version="1.0" encoding="utf-8"?>
<p:tagLst xmlns:a="http://schemas.openxmlformats.org/drawingml/2006/main" xmlns:r="http://schemas.openxmlformats.org/officeDocument/2006/relationships" xmlns:p="http://schemas.openxmlformats.org/presentationml/2006/main">
  <p:tag name="AS_UNIQUEID" val="1759"/>
</p:tagLst>
</file>

<file path=ppt/tags/tag435.xml><?xml version="1.0" encoding="utf-8"?>
<p:tagLst xmlns:a="http://schemas.openxmlformats.org/drawingml/2006/main" xmlns:r="http://schemas.openxmlformats.org/officeDocument/2006/relationships" xmlns:p="http://schemas.openxmlformats.org/presentationml/2006/main">
  <p:tag name="AS_UNIQUEID" val="1760"/>
</p:tagLst>
</file>

<file path=ppt/tags/tag436.xml><?xml version="1.0" encoding="utf-8"?>
<p:tagLst xmlns:a="http://schemas.openxmlformats.org/drawingml/2006/main" xmlns:r="http://schemas.openxmlformats.org/officeDocument/2006/relationships" xmlns:p="http://schemas.openxmlformats.org/presentationml/2006/main">
  <p:tag name="AS_UNIQUEID" val="1761"/>
</p:tagLst>
</file>

<file path=ppt/tags/tag437.xml><?xml version="1.0" encoding="utf-8"?>
<p:tagLst xmlns:a="http://schemas.openxmlformats.org/drawingml/2006/main" xmlns:r="http://schemas.openxmlformats.org/officeDocument/2006/relationships" xmlns:p="http://schemas.openxmlformats.org/presentationml/2006/main">
  <p:tag name="AS_UNIQUEID" val="1762"/>
</p:tagLst>
</file>

<file path=ppt/tags/tag438.xml><?xml version="1.0" encoding="utf-8"?>
<p:tagLst xmlns:a="http://schemas.openxmlformats.org/drawingml/2006/main" xmlns:r="http://schemas.openxmlformats.org/officeDocument/2006/relationships" xmlns:p="http://schemas.openxmlformats.org/presentationml/2006/main">
  <p:tag name="AS_UNIQUEID" val="1763"/>
</p:tagLst>
</file>

<file path=ppt/tags/tag439.xml><?xml version="1.0" encoding="utf-8"?>
<p:tagLst xmlns:a="http://schemas.openxmlformats.org/drawingml/2006/main" xmlns:r="http://schemas.openxmlformats.org/officeDocument/2006/relationships" xmlns:p="http://schemas.openxmlformats.org/presentationml/2006/main">
  <p:tag name="AS_UNIQUEID" val="1764"/>
</p:tagLst>
</file>

<file path=ppt/tags/tag44.xml><?xml version="1.0" encoding="utf-8"?>
<p:tagLst xmlns:a="http://schemas.openxmlformats.org/drawingml/2006/main" xmlns:r="http://schemas.openxmlformats.org/officeDocument/2006/relationships" xmlns:p="http://schemas.openxmlformats.org/presentationml/2006/main">
  <p:tag name="AS_UNIQUEID" val="1323"/>
  <p:tag name="KSO_WM_DIAGRAM_VIRTUALLY_FRAME" val="{&quot;height&quot;:281.5,&quot;left&quot;:27.7,&quot;top&quot;:189.5,&quot;width&quot;:664.2}"/>
</p:tagLst>
</file>

<file path=ppt/tags/tag440.xml><?xml version="1.0" encoding="utf-8"?>
<p:tagLst xmlns:a="http://schemas.openxmlformats.org/drawingml/2006/main" xmlns:r="http://schemas.openxmlformats.org/officeDocument/2006/relationships" xmlns:p="http://schemas.openxmlformats.org/presentationml/2006/main">
  <p:tag name="AS_UNIQUEID" val="1765"/>
</p:tagLst>
</file>

<file path=ppt/tags/tag441.xml><?xml version="1.0" encoding="utf-8"?>
<p:tagLst xmlns:a="http://schemas.openxmlformats.org/drawingml/2006/main" xmlns:r="http://schemas.openxmlformats.org/officeDocument/2006/relationships" xmlns:p="http://schemas.openxmlformats.org/presentationml/2006/main">
  <p:tag name="AS_UNIQUEID" val="1766"/>
</p:tagLst>
</file>

<file path=ppt/tags/tag442.xml><?xml version="1.0" encoding="utf-8"?>
<p:tagLst xmlns:a="http://schemas.openxmlformats.org/drawingml/2006/main" xmlns:r="http://schemas.openxmlformats.org/officeDocument/2006/relationships" xmlns:p="http://schemas.openxmlformats.org/presentationml/2006/main">
  <p:tag name="AS_UNIQUEID" val="1243"/>
</p:tagLst>
</file>

<file path=ppt/tags/tag443.xml><?xml version="1.0" encoding="utf-8"?>
<p:tagLst xmlns:a="http://schemas.openxmlformats.org/drawingml/2006/main" xmlns:r="http://schemas.openxmlformats.org/officeDocument/2006/relationships" xmlns:p="http://schemas.openxmlformats.org/presentationml/2006/main">
  <p:tag name="AS_UNIQUEID" val="690"/>
</p:tagLst>
</file>

<file path=ppt/tags/tag444.xml><?xml version="1.0" encoding="utf-8"?>
<p:tagLst xmlns:a="http://schemas.openxmlformats.org/drawingml/2006/main" xmlns:r="http://schemas.openxmlformats.org/officeDocument/2006/relationships" xmlns:p="http://schemas.openxmlformats.org/presentationml/2006/main">
  <p:tag name="AS_UNIQUEID" val="691"/>
</p:tagLst>
</file>

<file path=ppt/tags/tag445.xml><?xml version="1.0" encoding="utf-8"?>
<p:tagLst xmlns:a="http://schemas.openxmlformats.org/drawingml/2006/main" xmlns:r="http://schemas.openxmlformats.org/officeDocument/2006/relationships" xmlns:p="http://schemas.openxmlformats.org/presentationml/2006/main">
  <p:tag name="AS_UNIQUEID" val="692"/>
</p:tagLst>
</file>

<file path=ppt/tags/tag446.xml><?xml version="1.0" encoding="utf-8"?>
<p:tagLst xmlns:a="http://schemas.openxmlformats.org/drawingml/2006/main" xmlns:r="http://schemas.openxmlformats.org/officeDocument/2006/relationships" xmlns:p="http://schemas.openxmlformats.org/presentationml/2006/main">
  <p:tag name="AS_UNIQUEID" val="693"/>
</p:tagLst>
</file>

<file path=ppt/tags/tag447.xml><?xml version="1.0" encoding="utf-8"?>
<p:tagLst xmlns:a="http://schemas.openxmlformats.org/drawingml/2006/main" xmlns:r="http://schemas.openxmlformats.org/officeDocument/2006/relationships" xmlns:p="http://schemas.openxmlformats.org/presentationml/2006/main">
  <p:tag name="AS_UNIQUEID" val="696"/>
</p:tagLst>
</file>

<file path=ppt/tags/tag448.xml><?xml version="1.0" encoding="utf-8"?>
<p:tagLst xmlns:a="http://schemas.openxmlformats.org/drawingml/2006/main" xmlns:r="http://schemas.openxmlformats.org/officeDocument/2006/relationships" xmlns:p="http://schemas.openxmlformats.org/presentationml/2006/main">
  <p:tag name="AS_UNIQUEID" val="697"/>
</p:tagLst>
</file>

<file path=ppt/tags/tag449.xml><?xml version="1.0" encoding="utf-8"?>
<p:tagLst xmlns:a="http://schemas.openxmlformats.org/drawingml/2006/main" xmlns:r="http://schemas.openxmlformats.org/officeDocument/2006/relationships" xmlns:p="http://schemas.openxmlformats.org/presentationml/2006/main">
  <p:tag name="AS_UNIQUEID" val="698"/>
</p:tagLst>
</file>

<file path=ppt/tags/tag45.xml><?xml version="1.0" encoding="utf-8"?>
<p:tagLst xmlns:a="http://schemas.openxmlformats.org/drawingml/2006/main" xmlns:r="http://schemas.openxmlformats.org/officeDocument/2006/relationships" xmlns:p="http://schemas.openxmlformats.org/presentationml/2006/main">
  <p:tag name="AS_UNIQUEID" val="1317"/>
  <p:tag name="KSO_WM_DIAGRAM_VIRTUALLY_FRAME" val="{&quot;height&quot;:281.5,&quot;left&quot;:27.7,&quot;top&quot;:189.5,&quot;width&quot;:664.2}"/>
</p:tagLst>
</file>

<file path=ppt/tags/tag450.xml><?xml version="1.0" encoding="utf-8"?>
<p:tagLst xmlns:a="http://schemas.openxmlformats.org/drawingml/2006/main" xmlns:r="http://schemas.openxmlformats.org/officeDocument/2006/relationships" xmlns:p="http://schemas.openxmlformats.org/presentationml/2006/main">
  <p:tag name="AS_UNIQUEID" val="699"/>
</p:tagLst>
</file>

<file path=ppt/tags/tag451.xml><?xml version="1.0" encoding="utf-8"?>
<p:tagLst xmlns:a="http://schemas.openxmlformats.org/drawingml/2006/main" xmlns:r="http://schemas.openxmlformats.org/officeDocument/2006/relationships" xmlns:p="http://schemas.openxmlformats.org/presentationml/2006/main">
  <p:tag name="AS_UNIQUEID" val="700"/>
</p:tagLst>
</file>

<file path=ppt/tags/tag452.xml><?xml version="1.0" encoding="utf-8"?>
<p:tagLst xmlns:a="http://schemas.openxmlformats.org/drawingml/2006/main" xmlns:r="http://schemas.openxmlformats.org/officeDocument/2006/relationships" xmlns:p="http://schemas.openxmlformats.org/presentationml/2006/main">
  <p:tag name="AS_UNIQUEID" val="701"/>
</p:tagLst>
</file>

<file path=ppt/tags/tag453.xml><?xml version="1.0" encoding="utf-8"?>
<p:tagLst xmlns:a="http://schemas.openxmlformats.org/drawingml/2006/main" xmlns:r="http://schemas.openxmlformats.org/officeDocument/2006/relationships" xmlns:p="http://schemas.openxmlformats.org/presentationml/2006/main">
  <p:tag name="AS_UNIQUEID" val="702"/>
</p:tagLst>
</file>

<file path=ppt/tags/tag454.xml><?xml version="1.0" encoding="utf-8"?>
<p:tagLst xmlns:a="http://schemas.openxmlformats.org/drawingml/2006/main" xmlns:r="http://schemas.openxmlformats.org/officeDocument/2006/relationships" xmlns:p="http://schemas.openxmlformats.org/presentationml/2006/main">
  <p:tag name="AS_UNIQUEID" val="703"/>
</p:tagLst>
</file>

<file path=ppt/tags/tag455.xml><?xml version="1.0" encoding="utf-8"?>
<p:tagLst xmlns:a="http://schemas.openxmlformats.org/drawingml/2006/main" xmlns:r="http://schemas.openxmlformats.org/officeDocument/2006/relationships" xmlns:p="http://schemas.openxmlformats.org/presentationml/2006/main">
  <p:tag name="AS_UNIQUEID" val="704"/>
</p:tagLst>
</file>

<file path=ppt/tags/tag456.xml><?xml version="1.0" encoding="utf-8"?>
<p:tagLst xmlns:a="http://schemas.openxmlformats.org/drawingml/2006/main" xmlns:r="http://schemas.openxmlformats.org/officeDocument/2006/relationships" xmlns:p="http://schemas.openxmlformats.org/presentationml/2006/main">
  <p:tag name="AS_UNIQUEID" val="705"/>
</p:tagLst>
</file>

<file path=ppt/tags/tag457.xml><?xml version="1.0" encoding="utf-8"?>
<p:tagLst xmlns:a="http://schemas.openxmlformats.org/drawingml/2006/main" xmlns:r="http://schemas.openxmlformats.org/officeDocument/2006/relationships" xmlns:p="http://schemas.openxmlformats.org/presentationml/2006/main">
  <p:tag name="AS_UNIQUEID" val="706"/>
</p:tagLst>
</file>

<file path=ppt/tags/tag458.xml><?xml version="1.0" encoding="utf-8"?>
<p:tagLst xmlns:a="http://schemas.openxmlformats.org/drawingml/2006/main" xmlns:r="http://schemas.openxmlformats.org/officeDocument/2006/relationships" xmlns:p="http://schemas.openxmlformats.org/presentationml/2006/main">
  <p:tag name="AS_UNIQUEID" val="707"/>
</p:tagLst>
</file>

<file path=ppt/tags/tag459.xml><?xml version="1.0" encoding="utf-8"?>
<p:tagLst xmlns:a="http://schemas.openxmlformats.org/drawingml/2006/main" xmlns:r="http://schemas.openxmlformats.org/officeDocument/2006/relationships" xmlns:p="http://schemas.openxmlformats.org/presentationml/2006/main">
  <p:tag name="AS_UNIQUEID" val="708"/>
</p:tagLst>
</file>

<file path=ppt/tags/tag46.xml><?xml version="1.0" encoding="utf-8"?>
<p:tagLst xmlns:a="http://schemas.openxmlformats.org/drawingml/2006/main" xmlns:r="http://schemas.openxmlformats.org/officeDocument/2006/relationships" xmlns:p="http://schemas.openxmlformats.org/presentationml/2006/main">
  <p:tag name="AS_UNIQUEID" val="1318"/>
  <p:tag name="KSO_WM_DIAGRAM_VIRTUALLY_FRAME" val="{&quot;height&quot;:281.5,&quot;left&quot;:27.7,&quot;top&quot;:189.5,&quot;width&quot;:664.2}"/>
</p:tagLst>
</file>

<file path=ppt/tags/tag460.xml><?xml version="1.0" encoding="utf-8"?>
<p:tagLst xmlns:a="http://schemas.openxmlformats.org/drawingml/2006/main" xmlns:r="http://schemas.openxmlformats.org/officeDocument/2006/relationships" xmlns:p="http://schemas.openxmlformats.org/presentationml/2006/main">
  <p:tag name="AS_UNIQUEID" val="709"/>
</p:tagLst>
</file>

<file path=ppt/tags/tag461.xml><?xml version="1.0" encoding="utf-8"?>
<p:tagLst xmlns:a="http://schemas.openxmlformats.org/drawingml/2006/main" xmlns:r="http://schemas.openxmlformats.org/officeDocument/2006/relationships" xmlns:p="http://schemas.openxmlformats.org/presentationml/2006/main">
  <p:tag name="AS_UNIQUEID" val="1244"/>
</p:tagLst>
</file>

<file path=ppt/tags/tag462.xml><?xml version="1.0" encoding="utf-8"?>
<p:tagLst xmlns:p="http://schemas.openxmlformats.org/presentationml/2006/main">
  <p:tag name="AS_UNIQUEID" val="1730"/>
</p:tagLst>
</file>

<file path=ppt/tags/tag463.xml><?xml version="1.0" encoding="utf-8"?>
<p:tagLst xmlns:a="http://schemas.openxmlformats.org/drawingml/2006/main" xmlns:r="http://schemas.openxmlformats.org/officeDocument/2006/relationships" xmlns:p="http://schemas.openxmlformats.org/presentationml/2006/main">
  <p:tag name="AS_UNIQUEID" val="1245"/>
</p:tagLst>
</file>

<file path=ppt/tags/tag464.xml><?xml version="1.0" encoding="utf-8"?>
<p:tagLst xmlns:a="http://schemas.openxmlformats.org/drawingml/2006/main" xmlns:r="http://schemas.openxmlformats.org/officeDocument/2006/relationships" xmlns:p="http://schemas.openxmlformats.org/presentationml/2006/main">
  <p:tag name="AS_UNIQUEID" val="694"/>
</p:tagLst>
</file>

<file path=ppt/tags/tag465.xml><?xml version="1.0" encoding="utf-8"?>
<p:tagLst xmlns:a="http://schemas.openxmlformats.org/drawingml/2006/main" xmlns:r="http://schemas.openxmlformats.org/officeDocument/2006/relationships" xmlns:p="http://schemas.openxmlformats.org/presentationml/2006/main">
  <p:tag name="AS_UNIQUEID" val="695"/>
</p:tagLst>
</file>

<file path=ppt/tags/tag47.xml><?xml version="1.0" encoding="utf-8"?>
<p:tagLst xmlns:a="http://schemas.openxmlformats.org/drawingml/2006/main" xmlns:r="http://schemas.openxmlformats.org/officeDocument/2006/relationships" xmlns:p="http://schemas.openxmlformats.org/presentationml/2006/main">
  <p:tag name="AS_UNIQUEID" val="1319"/>
  <p:tag name="KSO_WM_DIAGRAM_VIRTUALLY_FRAME" val="{&quot;height&quot;:281.5,&quot;left&quot;:27.7,&quot;top&quot;:189.5,&quot;width&quot;:664.2}"/>
</p:tagLst>
</file>

<file path=ppt/tags/tag48.xml><?xml version="1.0" encoding="utf-8"?>
<p:tagLst xmlns:a="http://schemas.openxmlformats.org/drawingml/2006/main" xmlns:r="http://schemas.openxmlformats.org/officeDocument/2006/relationships" xmlns:p="http://schemas.openxmlformats.org/presentationml/2006/main">
  <p:tag name="AS_UNIQUEID" val="1313"/>
</p:tagLst>
</file>

<file path=ppt/tags/tag49.xml><?xml version="1.0" encoding="utf-8"?>
<p:tagLst xmlns:a="http://schemas.openxmlformats.org/drawingml/2006/main" xmlns:r="http://schemas.openxmlformats.org/officeDocument/2006/relationships" xmlns:p="http://schemas.openxmlformats.org/presentationml/2006/main">
  <p:tag name="AS_UNIQUEID" val="1314"/>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50.xml><?xml version="1.0" encoding="utf-8"?>
<p:tagLst xmlns:a="http://schemas.openxmlformats.org/drawingml/2006/main" xmlns:r="http://schemas.openxmlformats.org/officeDocument/2006/relationships" xmlns:p="http://schemas.openxmlformats.org/presentationml/2006/main">
  <p:tag name="AS_UNIQUEID" val="1315"/>
</p:tagLst>
</file>

<file path=ppt/tags/tag51.xml><?xml version="1.0" encoding="utf-8"?>
<p:tagLst xmlns:a="http://schemas.openxmlformats.org/drawingml/2006/main" xmlns:r="http://schemas.openxmlformats.org/officeDocument/2006/relationships" xmlns:p="http://schemas.openxmlformats.org/presentationml/2006/main">
  <p:tag name="AS_UNIQUEID" val="1309"/>
  <p:tag name="KSO_WM_DIAGRAM_VIRTUALLY_FRAME" val="{&quot;height&quot;:281.5,&quot;left&quot;:27.7,&quot;top&quot;:189.5,&quot;width&quot;:664.2}"/>
</p:tagLst>
</file>

<file path=ppt/tags/tag52.xml><?xml version="1.0" encoding="utf-8"?>
<p:tagLst xmlns:a="http://schemas.openxmlformats.org/drawingml/2006/main" xmlns:r="http://schemas.openxmlformats.org/officeDocument/2006/relationships" xmlns:p="http://schemas.openxmlformats.org/presentationml/2006/main">
  <p:tag name="AS_UNIQUEID" val="1310"/>
  <p:tag name="KSO_WM_DIAGRAM_VIRTUALLY_FRAME" val="{&quot;height&quot;:281.5,&quot;left&quot;:27.7,&quot;top&quot;:189.5,&quot;width&quot;:664.2}"/>
</p:tagLst>
</file>

<file path=ppt/tags/tag53.xml><?xml version="1.0" encoding="utf-8"?>
<p:tagLst xmlns:a="http://schemas.openxmlformats.org/drawingml/2006/main" xmlns:r="http://schemas.openxmlformats.org/officeDocument/2006/relationships" xmlns:p="http://schemas.openxmlformats.org/presentationml/2006/main">
  <p:tag name="AS_UNIQUEID" val="1311"/>
  <p:tag name="KSO_WM_DIAGRAM_VIRTUALLY_FRAME" val="{&quot;height&quot;:281.5,&quot;left&quot;:27.7,&quot;top&quot;:189.5,&quot;width&quot;:664.2}"/>
</p:tagLst>
</file>

<file path=ppt/tags/tag54.xml><?xml version="1.0" encoding="utf-8"?>
<p:tagLst xmlns:a="http://schemas.openxmlformats.org/drawingml/2006/main" xmlns:r="http://schemas.openxmlformats.org/officeDocument/2006/relationships" xmlns:p="http://schemas.openxmlformats.org/presentationml/2006/main">
  <p:tag name="AS_UNIQUEID" val="1305"/>
  <p:tag name="KSO_WM_DIAGRAM_VIRTUALLY_FRAME" val="{&quot;height&quot;:281.5,&quot;left&quot;:27.7,&quot;top&quot;:189.5,&quot;width&quot;:664.2}"/>
</p:tagLst>
</file>

<file path=ppt/tags/tag55.xml><?xml version="1.0" encoding="utf-8"?>
<p:tagLst xmlns:a="http://schemas.openxmlformats.org/drawingml/2006/main" xmlns:r="http://schemas.openxmlformats.org/officeDocument/2006/relationships" xmlns:p="http://schemas.openxmlformats.org/presentationml/2006/main">
  <p:tag name="AS_UNIQUEID" val="1306"/>
  <p:tag name="KSO_WM_DIAGRAM_VIRTUALLY_FRAME" val="{&quot;height&quot;:281.5,&quot;left&quot;:27.7,&quot;top&quot;:189.5,&quot;width&quot;:664.2}"/>
</p:tagLst>
</file>

<file path=ppt/tags/tag56.xml><?xml version="1.0" encoding="utf-8"?>
<p:tagLst xmlns:a="http://schemas.openxmlformats.org/drawingml/2006/main" xmlns:r="http://schemas.openxmlformats.org/officeDocument/2006/relationships" xmlns:p="http://schemas.openxmlformats.org/presentationml/2006/main">
  <p:tag name="AS_UNIQUEID" val="1307"/>
  <p:tag name="KSO_WM_DIAGRAM_VIRTUALLY_FRAME" val="{&quot;height&quot;:281.5,&quot;left&quot;:27.7,&quot;top&quot;:189.5,&quot;width&quot;:664.2}"/>
</p:tagLst>
</file>

<file path=ppt/tags/tag57.xml><?xml version="1.0" encoding="utf-8"?>
<p:tagLst xmlns:a="http://schemas.openxmlformats.org/drawingml/2006/main" xmlns:r="http://schemas.openxmlformats.org/officeDocument/2006/relationships" xmlns:p="http://schemas.openxmlformats.org/presentationml/2006/main">
  <p:tag name="AS_UNIQUEID" val="1301"/>
  <p:tag name="KSO_WM_DIAGRAM_VIRTUALLY_FRAME" val="{&quot;height&quot;:281.5,&quot;left&quot;:27.7,&quot;top&quot;:189.5,&quot;width&quot;:664.2}"/>
</p:tagLst>
</file>

<file path=ppt/tags/tag58.xml><?xml version="1.0" encoding="utf-8"?>
<p:tagLst xmlns:a="http://schemas.openxmlformats.org/drawingml/2006/main" xmlns:r="http://schemas.openxmlformats.org/officeDocument/2006/relationships" xmlns:p="http://schemas.openxmlformats.org/presentationml/2006/main">
  <p:tag name="AS_UNIQUEID" val="1302"/>
  <p:tag name="KSO_WM_DIAGRAM_VIRTUALLY_FRAME" val="{&quot;height&quot;:281.5,&quot;left&quot;:27.7,&quot;top&quot;:189.5,&quot;width&quot;:664.2}"/>
</p:tagLst>
</file>

<file path=ppt/tags/tag59.xml><?xml version="1.0" encoding="utf-8"?>
<p:tagLst xmlns:a="http://schemas.openxmlformats.org/drawingml/2006/main" xmlns:r="http://schemas.openxmlformats.org/officeDocument/2006/relationships" xmlns:p="http://schemas.openxmlformats.org/presentationml/2006/main">
  <p:tag name="AS_UNIQUEID" val="1303"/>
  <p:tag name="KSO_WM_DIAGRAM_VIRTUALLY_FRAME" val="{&quot;height&quot;:281.5,&quot;left&quot;:27.7,&quot;top&quot;:189.5,&quot;width&quot;:664.2}"/>
</p:tagLst>
</file>

<file path=ppt/tags/tag6.xml><?xml version="1.0" encoding="utf-8"?>
<p:tagLst xmlns:a="http://schemas.openxmlformats.org/drawingml/2006/main" xmlns:r="http://schemas.openxmlformats.org/officeDocument/2006/relationships" xmlns:p="http://schemas.openxmlformats.org/presentationml/2006/main">
  <p:tag name="AS_UNIQUEID" val="854"/>
</p:tagLst>
</file>

<file path=ppt/tags/tag60.xml><?xml version="1.0" encoding="utf-8"?>
<p:tagLst xmlns:a="http://schemas.openxmlformats.org/drawingml/2006/main" xmlns:r="http://schemas.openxmlformats.org/officeDocument/2006/relationships" xmlns:p="http://schemas.openxmlformats.org/presentationml/2006/main">
  <p:tag name="AS_UNIQUEID" val="1297"/>
  <p:tag name="KSO_WM_DIAGRAM_VIRTUALLY_FRAME" val="{&quot;height&quot;:281.5,&quot;left&quot;:27.7,&quot;top&quot;:189.5,&quot;width&quot;:664.2}"/>
</p:tagLst>
</file>

<file path=ppt/tags/tag61.xml><?xml version="1.0" encoding="utf-8"?>
<p:tagLst xmlns:a="http://schemas.openxmlformats.org/drawingml/2006/main" xmlns:r="http://schemas.openxmlformats.org/officeDocument/2006/relationships" xmlns:p="http://schemas.openxmlformats.org/presentationml/2006/main">
  <p:tag name="AS_UNIQUEID" val="1298"/>
  <p:tag name="KSO_WM_DIAGRAM_VIRTUALLY_FRAME" val="{&quot;height&quot;:281.5,&quot;left&quot;:27.7,&quot;top&quot;:189.5,&quot;width&quot;:664.2}"/>
</p:tagLst>
</file>

<file path=ppt/tags/tag62.xml><?xml version="1.0" encoding="utf-8"?>
<p:tagLst xmlns:a="http://schemas.openxmlformats.org/drawingml/2006/main" xmlns:r="http://schemas.openxmlformats.org/officeDocument/2006/relationships" xmlns:p="http://schemas.openxmlformats.org/presentationml/2006/main">
  <p:tag name="AS_UNIQUEID" val="1299"/>
  <p:tag name="KSO_WM_DIAGRAM_VIRTUALLY_FRAME" val="{&quot;height&quot;:281.5,&quot;left&quot;:27.7,&quot;top&quot;:189.5,&quot;width&quot;:664.2}"/>
</p:tagLst>
</file>

<file path=ppt/tags/tag63.xml><?xml version="1.0" encoding="utf-8"?>
<p:tagLst xmlns:a="http://schemas.openxmlformats.org/drawingml/2006/main" xmlns:r="http://schemas.openxmlformats.org/officeDocument/2006/relationships" xmlns:p="http://schemas.openxmlformats.org/presentationml/2006/main">
  <p:tag name="AS_UNIQUEID" val="1293"/>
  <p:tag name="KSO_WM_DIAGRAM_VIRTUALLY_FRAME" val="{&quot;height&quot;:281.5,&quot;left&quot;:27.7,&quot;top&quot;:189.5,&quot;width&quot;:664.2}"/>
</p:tagLst>
</file>

<file path=ppt/tags/tag64.xml><?xml version="1.0" encoding="utf-8"?>
<p:tagLst xmlns:a="http://schemas.openxmlformats.org/drawingml/2006/main" xmlns:r="http://schemas.openxmlformats.org/officeDocument/2006/relationships" xmlns:p="http://schemas.openxmlformats.org/presentationml/2006/main">
  <p:tag name="AS_UNIQUEID" val="1294"/>
  <p:tag name="KSO_WM_DIAGRAM_VIRTUALLY_FRAME" val="{&quot;height&quot;:281.5,&quot;left&quot;:27.7,&quot;top&quot;:189.5,&quot;width&quot;:664.2}"/>
</p:tagLst>
</file>

<file path=ppt/tags/tag65.xml><?xml version="1.0" encoding="utf-8"?>
<p:tagLst xmlns:a="http://schemas.openxmlformats.org/drawingml/2006/main" xmlns:r="http://schemas.openxmlformats.org/officeDocument/2006/relationships" xmlns:p="http://schemas.openxmlformats.org/presentationml/2006/main">
  <p:tag name="AS_UNIQUEID" val="1295"/>
  <p:tag name="KSO_WM_DIAGRAM_VIRTUALLY_FRAME" val="{&quot;height&quot;:281.5,&quot;left&quot;:27.7,&quot;top&quot;:189.5,&quot;width&quot;:664.2}"/>
</p:tagLst>
</file>

<file path=ppt/tags/tag66.xml><?xml version="1.0" encoding="utf-8"?>
<p:tagLst xmlns:a="http://schemas.openxmlformats.org/drawingml/2006/main" xmlns:r="http://schemas.openxmlformats.org/officeDocument/2006/relationships" xmlns:p="http://schemas.openxmlformats.org/presentationml/2006/main">
  <p:tag name="AS_UNIQUEID" val="1343"/>
</p:tagLst>
</file>

<file path=ppt/tags/tag67.xml><?xml version="1.0" encoding="utf-8"?>
<p:tagLst xmlns:a="http://schemas.openxmlformats.org/drawingml/2006/main" xmlns:r="http://schemas.openxmlformats.org/officeDocument/2006/relationships" xmlns:p="http://schemas.openxmlformats.org/presentationml/2006/main">
  <p:tag name="AS_UNIQUEID" val="1344"/>
</p:tagLst>
</file>

<file path=ppt/tags/tag68.xml><?xml version="1.0" encoding="utf-8"?>
<p:tagLst xmlns:a="http://schemas.openxmlformats.org/drawingml/2006/main" xmlns:r="http://schemas.openxmlformats.org/officeDocument/2006/relationships" xmlns:p="http://schemas.openxmlformats.org/presentationml/2006/main">
  <p:tag name="AS_UNIQUEID" val="1345"/>
</p:tagLst>
</file>

<file path=ppt/tags/tag69.xml><?xml version="1.0" encoding="utf-8"?>
<p:tagLst xmlns:a="http://schemas.openxmlformats.org/drawingml/2006/main" xmlns:r="http://schemas.openxmlformats.org/officeDocument/2006/relationships" xmlns:p="http://schemas.openxmlformats.org/presentationml/2006/main">
  <p:tag name="AS_UNIQUEID" val="1346"/>
</p:tagLst>
</file>

<file path=ppt/tags/tag7.xml><?xml version="1.0" encoding="utf-8"?>
<p:tagLst xmlns:a="http://schemas.openxmlformats.org/drawingml/2006/main" xmlns:r="http://schemas.openxmlformats.org/officeDocument/2006/relationships" xmlns:p="http://schemas.openxmlformats.org/presentationml/2006/main">
  <p:tag name="AS_UNIQUEID" val="1334"/>
</p:tagLst>
</file>

<file path=ppt/tags/tag70.xml><?xml version="1.0" encoding="utf-8"?>
<p:tagLst xmlns:a="http://schemas.openxmlformats.org/drawingml/2006/main" xmlns:r="http://schemas.openxmlformats.org/officeDocument/2006/relationships" xmlns:p="http://schemas.openxmlformats.org/presentationml/2006/main">
  <p:tag name="AS_UNIQUEID" val="1347"/>
</p:tagLst>
</file>

<file path=ppt/tags/tag71.xml><?xml version="1.0" encoding="utf-8"?>
<p:tagLst xmlns:a="http://schemas.openxmlformats.org/drawingml/2006/main" xmlns:r="http://schemas.openxmlformats.org/officeDocument/2006/relationships" xmlns:p="http://schemas.openxmlformats.org/presentationml/2006/main">
  <p:tag name="AS_UNIQUEID" val="1350"/>
</p:tagLst>
</file>

<file path=ppt/tags/tag72.xml><?xml version="1.0" encoding="utf-8"?>
<p:tagLst xmlns:a="http://schemas.openxmlformats.org/drawingml/2006/main" xmlns:r="http://schemas.openxmlformats.org/officeDocument/2006/relationships" xmlns:p="http://schemas.openxmlformats.org/presentationml/2006/main">
  <p:tag name="AS_UNIQUEID" val="1353"/>
</p:tagLst>
</file>

<file path=ppt/tags/tag73.xml><?xml version="1.0" encoding="utf-8"?>
<p:tagLst xmlns:a="http://schemas.openxmlformats.org/drawingml/2006/main" xmlns:r="http://schemas.openxmlformats.org/officeDocument/2006/relationships" xmlns:p="http://schemas.openxmlformats.org/presentationml/2006/main">
  <p:tag name="AS_UNIQUEID" val="1354"/>
</p:tagLst>
</file>

<file path=ppt/tags/tag74.xml><?xml version="1.0" encoding="utf-8"?>
<p:tagLst xmlns:a="http://schemas.openxmlformats.org/drawingml/2006/main" xmlns:r="http://schemas.openxmlformats.org/officeDocument/2006/relationships" xmlns:p="http://schemas.openxmlformats.org/presentationml/2006/main">
  <p:tag name="AS_UNIQUEID" val="1357"/>
</p:tagLst>
</file>

<file path=ppt/tags/tag75.xml><?xml version="1.0" encoding="utf-8"?>
<p:tagLst xmlns:a="http://schemas.openxmlformats.org/drawingml/2006/main" xmlns:r="http://schemas.openxmlformats.org/officeDocument/2006/relationships" xmlns:p="http://schemas.openxmlformats.org/presentationml/2006/main">
  <p:tag name="AS_UNIQUEID" val="1360"/>
</p:tagLst>
</file>

<file path=ppt/tags/tag76.xml><?xml version="1.0" encoding="utf-8"?>
<p:tagLst xmlns:a="http://schemas.openxmlformats.org/drawingml/2006/main" xmlns:r="http://schemas.openxmlformats.org/officeDocument/2006/relationships" xmlns:p="http://schemas.openxmlformats.org/presentationml/2006/main">
  <p:tag name="AS_UNIQUEID" val="1363"/>
</p:tagLst>
</file>

<file path=ppt/tags/tag77.xml><?xml version="1.0" encoding="utf-8"?>
<p:tagLst xmlns:a="http://schemas.openxmlformats.org/drawingml/2006/main" xmlns:r="http://schemas.openxmlformats.org/officeDocument/2006/relationships" xmlns:p="http://schemas.openxmlformats.org/presentationml/2006/main">
  <p:tag name="AS_UNIQUEID" val="1366"/>
</p:tagLst>
</file>

<file path=ppt/tags/tag78.xml><?xml version="1.0" encoding="utf-8"?>
<p:tagLst xmlns:a="http://schemas.openxmlformats.org/drawingml/2006/main" xmlns:r="http://schemas.openxmlformats.org/officeDocument/2006/relationships" xmlns:p="http://schemas.openxmlformats.org/presentationml/2006/main">
  <p:tag name="AS_UNIQUEID" val="1369"/>
</p:tagLst>
</file>

<file path=ppt/tags/tag79.xml><?xml version="1.0" encoding="utf-8"?>
<p:tagLst xmlns:a="http://schemas.openxmlformats.org/drawingml/2006/main" xmlns:r="http://schemas.openxmlformats.org/officeDocument/2006/relationships" xmlns:p="http://schemas.openxmlformats.org/presentationml/2006/main">
  <p:tag name="AS_UNIQUEID" val="1372"/>
</p:tagLst>
</file>

<file path=ppt/tags/tag8.xml><?xml version="1.0" encoding="utf-8"?>
<p:tagLst xmlns:a="http://schemas.openxmlformats.org/drawingml/2006/main" xmlns:r="http://schemas.openxmlformats.org/officeDocument/2006/relationships" xmlns:p="http://schemas.openxmlformats.org/presentationml/2006/main">
  <p:tag name="AS_UNIQUEID" val="480"/>
</p:tagLst>
</file>

<file path=ppt/tags/tag80.xml><?xml version="1.0" encoding="utf-8"?>
<p:tagLst xmlns:a="http://schemas.openxmlformats.org/drawingml/2006/main" xmlns:r="http://schemas.openxmlformats.org/officeDocument/2006/relationships" xmlns:p="http://schemas.openxmlformats.org/presentationml/2006/main">
  <p:tag name="AS_UNIQUEID" val="1373"/>
</p:tagLst>
</file>

<file path=ppt/tags/tag81.xml><?xml version="1.0" encoding="utf-8"?>
<p:tagLst xmlns:a="http://schemas.openxmlformats.org/drawingml/2006/main" xmlns:r="http://schemas.openxmlformats.org/officeDocument/2006/relationships" xmlns:p="http://schemas.openxmlformats.org/presentationml/2006/main">
  <p:tag name="AS_UNIQUEID" val="1374"/>
</p:tagLst>
</file>

<file path=ppt/tags/tag82.xml><?xml version="1.0" encoding="utf-8"?>
<p:tagLst xmlns:a="http://schemas.openxmlformats.org/drawingml/2006/main" xmlns:r="http://schemas.openxmlformats.org/officeDocument/2006/relationships" xmlns:p="http://schemas.openxmlformats.org/presentationml/2006/main">
  <p:tag name="AS_UNIQUEID" val="1375"/>
</p:tagLst>
</file>

<file path=ppt/tags/tag83.xml><?xml version="1.0" encoding="utf-8"?>
<p:tagLst xmlns:a="http://schemas.openxmlformats.org/drawingml/2006/main" xmlns:r="http://schemas.openxmlformats.org/officeDocument/2006/relationships" xmlns:p="http://schemas.openxmlformats.org/presentationml/2006/main">
  <p:tag name="AS_UNIQUEID" val="1376"/>
</p:tagLst>
</file>

<file path=ppt/tags/tag84.xml><?xml version="1.0" encoding="utf-8"?>
<p:tagLst xmlns:a="http://schemas.openxmlformats.org/drawingml/2006/main" xmlns:r="http://schemas.openxmlformats.org/officeDocument/2006/relationships" xmlns:p="http://schemas.openxmlformats.org/presentationml/2006/main">
  <p:tag name="AS_UNIQUEID" val="1377"/>
</p:tagLst>
</file>

<file path=ppt/tags/tag85.xml><?xml version="1.0" encoding="utf-8"?>
<p:tagLst xmlns:a="http://schemas.openxmlformats.org/drawingml/2006/main" xmlns:r="http://schemas.openxmlformats.org/officeDocument/2006/relationships" xmlns:p="http://schemas.openxmlformats.org/presentationml/2006/main">
  <p:tag name="AS_UNIQUEID" val="1378"/>
</p:tagLst>
</file>

<file path=ppt/tags/tag86.xml><?xml version="1.0" encoding="utf-8"?>
<p:tagLst xmlns:a="http://schemas.openxmlformats.org/drawingml/2006/main" xmlns:r="http://schemas.openxmlformats.org/officeDocument/2006/relationships" xmlns:p="http://schemas.openxmlformats.org/presentationml/2006/main">
  <p:tag name="AS_UNIQUEID" val="1379"/>
</p:tagLst>
</file>

<file path=ppt/tags/tag87.xml><?xml version="1.0" encoding="utf-8"?>
<p:tagLst xmlns:a="http://schemas.openxmlformats.org/drawingml/2006/main" xmlns:r="http://schemas.openxmlformats.org/officeDocument/2006/relationships" xmlns:p="http://schemas.openxmlformats.org/presentationml/2006/main">
  <p:tag name="AS_UNIQUEID" val="1380"/>
</p:tagLst>
</file>

<file path=ppt/tags/tag88.xml><?xml version="1.0" encoding="utf-8"?>
<p:tagLst xmlns:a="http://schemas.openxmlformats.org/drawingml/2006/main" xmlns:r="http://schemas.openxmlformats.org/officeDocument/2006/relationships" xmlns:p="http://schemas.openxmlformats.org/presentationml/2006/main">
  <p:tag name="AS_UNIQUEID" val="1381"/>
</p:tagLst>
</file>

<file path=ppt/tags/tag89.xml><?xml version="1.0" encoding="utf-8"?>
<p:tagLst xmlns:a="http://schemas.openxmlformats.org/drawingml/2006/main" xmlns:r="http://schemas.openxmlformats.org/officeDocument/2006/relationships" xmlns:p="http://schemas.openxmlformats.org/presentationml/2006/main">
  <p:tag name="AS_UNIQUEID" val="1768"/>
</p:tagLst>
</file>

<file path=ppt/tags/tag9.xml><?xml version="1.0" encoding="utf-8"?>
<p:tagLst xmlns:a="http://schemas.openxmlformats.org/drawingml/2006/main" xmlns:r="http://schemas.openxmlformats.org/officeDocument/2006/relationships" xmlns:p="http://schemas.openxmlformats.org/presentationml/2006/main">
  <p:tag name="AS_UNIQUEID" val="481"/>
</p:tagLst>
</file>

<file path=ppt/tags/tag90.xml><?xml version="1.0" encoding="utf-8"?>
<p:tagLst xmlns:a="http://schemas.openxmlformats.org/drawingml/2006/main" xmlns:r="http://schemas.openxmlformats.org/officeDocument/2006/relationships" xmlns:p="http://schemas.openxmlformats.org/presentationml/2006/main">
  <p:tag name="AS_UNIQUEID" val="1370"/>
</p:tagLst>
</file>

<file path=ppt/tags/tag91.xml><?xml version="1.0" encoding="utf-8"?>
<p:tagLst xmlns:a="http://schemas.openxmlformats.org/drawingml/2006/main" xmlns:r="http://schemas.openxmlformats.org/officeDocument/2006/relationships" xmlns:p="http://schemas.openxmlformats.org/presentationml/2006/main">
  <p:tag name="AS_UNIQUEID" val="1371"/>
</p:tagLst>
</file>

<file path=ppt/tags/tag92.xml><?xml version="1.0" encoding="utf-8"?>
<p:tagLst xmlns:a="http://schemas.openxmlformats.org/drawingml/2006/main" xmlns:r="http://schemas.openxmlformats.org/officeDocument/2006/relationships" xmlns:p="http://schemas.openxmlformats.org/presentationml/2006/main">
  <p:tag name="AS_UNIQUEID" val="1367"/>
</p:tagLst>
</file>

<file path=ppt/tags/tag93.xml><?xml version="1.0" encoding="utf-8"?>
<p:tagLst xmlns:a="http://schemas.openxmlformats.org/drawingml/2006/main" xmlns:r="http://schemas.openxmlformats.org/officeDocument/2006/relationships" xmlns:p="http://schemas.openxmlformats.org/presentationml/2006/main">
  <p:tag name="AS_UNIQUEID" val="1368"/>
</p:tagLst>
</file>

<file path=ppt/tags/tag94.xml><?xml version="1.0" encoding="utf-8"?>
<p:tagLst xmlns:a="http://schemas.openxmlformats.org/drawingml/2006/main" xmlns:r="http://schemas.openxmlformats.org/officeDocument/2006/relationships" xmlns:p="http://schemas.openxmlformats.org/presentationml/2006/main">
  <p:tag name="AS_UNIQUEID" val="1364"/>
</p:tagLst>
</file>

<file path=ppt/tags/tag95.xml><?xml version="1.0" encoding="utf-8"?>
<p:tagLst xmlns:a="http://schemas.openxmlformats.org/drawingml/2006/main" xmlns:r="http://schemas.openxmlformats.org/officeDocument/2006/relationships" xmlns:p="http://schemas.openxmlformats.org/presentationml/2006/main">
  <p:tag name="AS_UNIQUEID" val="1365"/>
</p:tagLst>
</file>

<file path=ppt/tags/tag96.xml><?xml version="1.0" encoding="utf-8"?>
<p:tagLst xmlns:a="http://schemas.openxmlformats.org/drawingml/2006/main" xmlns:r="http://schemas.openxmlformats.org/officeDocument/2006/relationships" xmlns:p="http://schemas.openxmlformats.org/presentationml/2006/main">
  <p:tag name="AS_UNIQUEID" val="1361"/>
</p:tagLst>
</file>

<file path=ppt/tags/tag97.xml><?xml version="1.0" encoding="utf-8"?>
<p:tagLst xmlns:a="http://schemas.openxmlformats.org/drawingml/2006/main" xmlns:r="http://schemas.openxmlformats.org/officeDocument/2006/relationships" xmlns:p="http://schemas.openxmlformats.org/presentationml/2006/main">
  <p:tag name="AS_UNIQUEID" val="1362"/>
</p:tagLst>
</file>

<file path=ppt/tags/tag98.xml><?xml version="1.0" encoding="utf-8"?>
<p:tagLst xmlns:a="http://schemas.openxmlformats.org/drawingml/2006/main" xmlns:r="http://schemas.openxmlformats.org/officeDocument/2006/relationships" xmlns:p="http://schemas.openxmlformats.org/presentationml/2006/main">
  <p:tag name="AS_UNIQUEID" val="1358"/>
</p:tagLst>
</file>

<file path=ppt/tags/tag99.xml><?xml version="1.0" encoding="utf-8"?>
<p:tagLst xmlns:a="http://schemas.openxmlformats.org/drawingml/2006/main" xmlns:r="http://schemas.openxmlformats.org/officeDocument/2006/relationships" xmlns:p="http://schemas.openxmlformats.org/presentationml/2006/main">
  <p:tag name="AS_UNIQUEID" val="1359"/>
</p:tagLst>
</file>

<file path=ppt/theme/theme1.xml><?xml version="1.0" encoding="utf-8"?>
<a:theme xmlns:a="http://schemas.openxmlformats.org/drawingml/2006/main" name="2_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自定义设计方案">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Arial"/>
      </a:majorFont>
      <a:minorFont>
        <a:latin typeface="Arial"/>
        <a:ea typeface="微软雅黑"/>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2097</Words>
  <Application>Microsoft Office PowerPoint</Application>
  <PresentationFormat>宽屏</PresentationFormat>
  <Paragraphs>308</Paragraphs>
  <Slides>32</Slides>
  <Notes>21</Notes>
  <HiddenSlides>0</HiddenSlides>
  <MMClips>0</MMClips>
  <ScaleCrop>false</ScaleCrop>
  <HeadingPairs>
    <vt:vector size="8" baseType="variant">
      <vt:variant>
        <vt:lpstr>已用的字体</vt:lpstr>
      </vt:variant>
      <vt:variant>
        <vt:i4>14</vt:i4>
      </vt:variant>
      <vt:variant>
        <vt:lpstr>主题</vt:lpstr>
      </vt:variant>
      <vt:variant>
        <vt:i4>2</vt:i4>
      </vt:variant>
      <vt:variant>
        <vt:lpstr>嵌入 OLE 服务器</vt:lpstr>
      </vt:variant>
      <vt:variant>
        <vt:i4>1</vt:i4>
      </vt:variant>
      <vt:variant>
        <vt:lpstr>幻灯片标题</vt:lpstr>
      </vt:variant>
      <vt:variant>
        <vt:i4>32</vt:i4>
      </vt:variant>
    </vt:vector>
  </HeadingPairs>
  <TitlesOfParts>
    <vt:vector size="49" baseType="lpstr">
      <vt:lpstr>方正粗黑宋简体</vt:lpstr>
      <vt:lpstr>仿宋</vt:lpstr>
      <vt:lpstr>黑体</vt:lpstr>
      <vt:lpstr>楷体</vt:lpstr>
      <vt:lpstr>思源宋体 CN</vt:lpstr>
      <vt:lpstr>SimSun</vt:lpstr>
      <vt:lpstr>SimSun</vt:lpstr>
      <vt:lpstr>微软雅黑</vt:lpstr>
      <vt:lpstr>Arial</vt:lpstr>
      <vt:lpstr>Calibri</vt:lpstr>
      <vt:lpstr>Cambria Math</vt:lpstr>
      <vt:lpstr>Times New Roman</vt:lpstr>
      <vt:lpstr>Verdana</vt:lpstr>
      <vt:lpstr>Wingdings</vt:lpstr>
      <vt:lpstr>2_自定义设计方案</vt:lpstr>
      <vt:lpstr>6_自定义设计方案</vt:lpstr>
      <vt:lpstr>Flash.Movie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cp:lastPrinted>2025-04-06T22:18:22Z</cp:lastPrinted>
  <dcterms:created xsi:type="dcterms:W3CDTF">2025-04-06T22:18:22Z</dcterms:created>
  <dcterms:modified xsi:type="dcterms:W3CDTF">2025-04-22T14:13:24Z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