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heme/theme4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heme/theme5.xml" ContentType="application/vnd.openxmlformats-officedocument.them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2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3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69" r:id="rId3"/>
  </p:sldMasterIdLst>
  <p:notesMasterIdLst>
    <p:notesMasterId r:id="rId22"/>
  </p:notesMasterIdLst>
  <p:handoutMasterIdLst>
    <p:handoutMasterId r:id="rId23"/>
  </p:handoutMasterIdLst>
  <p:sldIdLst>
    <p:sldId id="360" r:id="rId4"/>
    <p:sldId id="337" r:id="rId5"/>
    <p:sldId id="382" r:id="rId6"/>
    <p:sldId id="395" r:id="rId7"/>
    <p:sldId id="383" r:id="rId8"/>
    <p:sldId id="384" r:id="rId9"/>
    <p:sldId id="421" r:id="rId10"/>
    <p:sldId id="423" r:id="rId11"/>
    <p:sldId id="425" r:id="rId12"/>
    <p:sldId id="429" r:id="rId13"/>
    <p:sldId id="361" r:id="rId14"/>
    <p:sldId id="427" r:id="rId15"/>
    <p:sldId id="411" r:id="rId16"/>
    <p:sldId id="412" r:id="rId17"/>
    <p:sldId id="433" r:id="rId18"/>
    <p:sldId id="434" r:id="rId19"/>
    <p:sldId id="435" r:id="rId20"/>
    <p:sldId id="420" r:id="rId21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kplus" initials="l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570" autoAdjust="0"/>
  </p:normalViewPr>
  <p:slideViewPr>
    <p:cSldViewPr>
      <p:cViewPr varScale="1">
        <p:scale>
          <a:sx n="133" d="100"/>
          <a:sy n="133" d="100"/>
        </p:scale>
        <p:origin x="-972" y="-84"/>
      </p:cViewPr>
      <p:guideLst>
        <p:guide orient="horz" pos="16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heme" Target="../theme/theme5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502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2" Type="http://schemas.openxmlformats.org/officeDocument/2006/relationships/tags" Target="../tags/tag126.xml"/><Relationship Id="rId1" Type="http://schemas.openxmlformats.org/officeDocument/2006/relationships/theme" Target="../theme/theme4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  <p:custDataLst>
              <p:tags r:id="rId2"/>
            </p:custDataLst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  <p:custDataLst>
              <p:tags r:id="rId3"/>
            </p:custDataLst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7143749B-C5AD-4203-9586-15CF9DD0D4E4}" type="datetime1">
              <a:rPr lang="zh-CN" altLang="en-US"/>
              <a:t>2021/9/1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单击此处编辑母版文本样式</a:t>
            </a: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第二级</a:t>
            </a: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第三级</a:t>
            </a: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第四级</a:t>
            </a: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第五级</a:t>
            </a:r>
            <a:endParaRPr lang="zh-CN" altLang="en-US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  <p:custDataLst>
              <p:tags r:id="rId6"/>
            </p:custDataLst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  <p:custDataLst>
              <p:tags r:id="rId7"/>
            </p:custDataLst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F6338C2F-D625-4B9C-9D29-9371CEE99C19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57523775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slide" Target="../slides/slide5.xml"/><Relationship Id="rId5" Type="http://schemas.openxmlformats.org/officeDocument/2006/relationships/notesMaster" Target="../notesMasters/notesMaster1.xml"/><Relationship Id="rId4" Type="http://schemas.openxmlformats.org/officeDocument/2006/relationships/tags" Target="../tags/tag16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3"/>
            </p:custDataLst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/>
              <a:t>2021/9/1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/>
          </p:cNvSpPr>
          <p:nvPr>
            <p:custDataLst>
              <p:tags r:id="rId1"/>
            </p:custDataLst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/>
              <a:t>13</a:t>
            </a:fld>
            <a:endParaRPr lang="zh-CN" altLang="en-US" sz="1200"/>
          </a:p>
        </p:txBody>
      </p:sp>
      <p:sp>
        <p:nvSpPr>
          <p:cNvPr id="37890" name="Rectangle 2"/>
          <p:cNvSpPr>
            <a:spLocks noGrp="1" noRot="1" noChangeAspect="1" noTextEdit="1"/>
          </p:cNvSpPr>
          <p:nvPr>
            <p:ph type="sldImg"/>
            <p:custDataLst>
              <p:tags r:id="rId2"/>
            </p:custDataLst>
          </p:nvPr>
        </p:nvSpPr>
        <p:spPr/>
      </p:sp>
      <p:sp>
        <p:nvSpPr>
          <p:cNvPr id="37891" name="Rectangle 3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/>
          <a:lstStyle/>
          <a:p>
            <a:pPr lvl="0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0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301625" y="457200"/>
            <a:ext cx="8540750" cy="411718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01625" y="4683919"/>
            <a:ext cx="2289175" cy="35718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200" y="4683919"/>
            <a:ext cx="2895600" cy="35718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53200" y="4683919"/>
            <a:ext cx="2289175" cy="357188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itchFamily="34" charset="0"/>
                <a:ea typeface="宋体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="http://schemas.microsoft.com/office/powerpoint/2012/main"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="http://schemas.microsoft.com/office/powerpoint/2012/main"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="http://schemas.microsoft.com/office/powerpoint/2012/main"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="http://schemas.microsoft.com/office/powerpoint/2012/main"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="http://schemas.microsoft.com/office/powerpoint/2012/main"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301625" y="457201"/>
            <a:ext cx="8540750" cy="411718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22E5CF-49CA-428F-B1F5-C680580C9B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="http://schemas.microsoft.com/office/powerpoint/2012/main"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32769"/>
          <p:cNvSpPr>
            <a:spLocks noGrp="1" noRot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kern="12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2771" name="副标题 32770"/>
          <p:cNvSpPr>
            <a:spLocks noGrp="1" noRot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kern="1200"/>
            </a:lvl1pPr>
            <a:lvl2pPr marL="342900" lvl="1" indent="-342900" algn="ctr">
              <a:buNone/>
              <a:defRPr kern="1200"/>
            </a:lvl2pPr>
            <a:lvl3pPr marL="685800" lvl="2" indent="-685800" algn="ctr">
              <a:buNone/>
              <a:defRPr kern="1200"/>
            </a:lvl3pPr>
            <a:lvl4pPr marL="1028700" lvl="3" indent="-1028700" algn="ctr">
              <a:buNone/>
              <a:defRPr kern="1200"/>
            </a:lvl4pPr>
            <a:lvl5pPr marL="1371600" lvl="4" indent="-1371600" algn="ctr">
              <a:buNone/>
              <a:defRPr kern="12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32772" name="日期占位符 32771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301625" y="4683919"/>
            <a:ext cx="2289175" cy="3571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fontAlgn="base"/>
            <a:endParaRPr lang="zh-CN" altLang="en-US" strike="noStrike" noProof="1"/>
          </a:p>
        </p:txBody>
      </p:sp>
      <p:sp>
        <p:nvSpPr>
          <p:cNvPr id="32773" name="页脚占位符 32772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fontAlgn="base"/>
            <a:endParaRPr lang="zh-CN" strike="noStrike" noProof="1"/>
          </a:p>
        </p:txBody>
      </p:sp>
      <p:sp>
        <p:nvSpPr>
          <p:cNvPr id="32774" name="灯片编号占位符 32773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6553200" y="4683919"/>
            <a:ext cx="2289175" cy="3571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fontAlgn="base"/>
            <a:fld id="{9A0DB2DC-4C9A-4742-B13C-FB6460FD3503}" type="slidenum">
              <a:rPr lang="en-US" altLang="zh-CN" strike="noStrike" noProof="1">
                <a:latin typeface="Arial" pitchFamily="34" charset="0"/>
                <a:ea typeface="宋体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itchFamily="34" charset="0"/>
                <a:ea typeface="宋体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itchFamily="34" charset="0"/>
                <a:ea typeface="宋体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301625" y="1428750"/>
            <a:ext cx="4184968" cy="314563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57408" y="1428750"/>
            <a:ext cx="4184968" cy="314563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itchFamily="34" charset="0"/>
                <a:ea typeface="宋体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itchFamily="34" charset="0"/>
                <a:ea typeface="宋体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itchFamily="34" charset="0"/>
                <a:ea typeface="宋体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itchFamily="34" charset="0"/>
                <a:ea typeface="宋体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itchFamily="34" charset="0"/>
                <a:ea typeface="宋体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itchFamily="34" charset="0"/>
                <a:ea typeface="宋体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itchFamily="34" charset="0"/>
                <a:ea typeface="宋体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707188" y="457200"/>
            <a:ext cx="2135188" cy="4117181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301625" y="457200"/>
            <a:ext cx="6281784" cy="4117181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itchFamily="34" charset="0"/>
                <a:ea typeface="宋体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12" Type="http://schemas.openxmlformats.org/officeDocument/2006/relationships/tags" Target="../tags/tag3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ags" Target="../tags/tag34.xml"/><Relationship Id="rId5" Type="http://schemas.openxmlformats.org/officeDocument/2006/relationships/slideLayout" Target="../slideLayouts/slideLayout18.xml"/><Relationship Id="rId10" Type="http://schemas.openxmlformats.org/officeDocument/2006/relationships/tags" Target="../tags/tag33.xml"/><Relationship Id="rId4" Type="http://schemas.openxmlformats.org/officeDocument/2006/relationships/slideLayout" Target="../slideLayouts/slideLayout17.xml"/><Relationship Id="rId9" Type="http://schemas.openxmlformats.org/officeDocument/2006/relationships/tags" Target="../tags/tag3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ags" Target="../tags/tag6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7" Type="http://schemas.openxmlformats.org/officeDocument/2006/relationships/tags" Target="../tags/tag67.xml"/><Relationship Id="rId2" Type="http://schemas.openxmlformats.org/officeDocument/2006/relationships/slideLayout" Target="../slideLayouts/slideLayout21.xml"/><Relationship Id="rId16" Type="http://schemas.openxmlformats.org/officeDocument/2006/relationships/tags" Target="../tags/tag66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ags" Target="../tags/tag65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ags" Target="../tags/tag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37400-0646-4690-B3CD-AFE7E0746041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FE73-A404-45C1-B77A-6DB3BD9EA95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lum bright="-10000" contrast="8000"/>
          </a:blip>
          <a:stretch>
            <a:fillRect/>
          </a:stretch>
        </p:blipFill>
        <p:spPr>
          <a:xfrm>
            <a:off x="0" y="0"/>
            <a:ext cx="9144793" cy="5148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:p15="http://schemas.microsoft.com/office/powerpoint/2012/main"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31745"/>
          <p:cNvSpPr>
            <a:spLocks noGrp="1" noRot="1"/>
          </p:cNvSpPr>
          <p:nvPr>
            <p:ph type="title"/>
            <p:custDataLst>
              <p:tags r:id="rId13"/>
            </p:custDataLst>
          </p:nvPr>
        </p:nvSpPr>
        <p:spPr>
          <a:xfrm>
            <a:off x="301625" y="457200"/>
            <a:ext cx="854075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31746"/>
          <p:cNvSpPr>
            <a:spLocks noGrp="1" noRot="1"/>
          </p:cNvSpPr>
          <p:nvPr>
            <p:ph type="body" idx="5"/>
            <p:custDataLst>
              <p:tags r:id="rId14"/>
            </p:custDataLst>
          </p:nvPr>
        </p:nvSpPr>
        <p:spPr>
          <a:xfrm>
            <a:off x="301625" y="1428750"/>
            <a:ext cx="8540750" cy="3145631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31748" name="日期占位符 31747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301625" y="4683919"/>
            <a:ext cx="2289175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31749" name="页脚占位符 31748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31750" name="灯片编号占位符 31749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4683919"/>
            <a:ext cx="2289175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 fontAlgn="base"/>
            <a:fld id="{9A0DB2DC-4C9A-4742-B13C-FB6460FD3503}" type="slidenum">
              <a:rPr lang="en-US" altLang="zh-CN" strike="noStrike" noProof="1">
                <a:latin typeface="Arial" pitchFamily="34" charset="0"/>
                <a:ea typeface="宋体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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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38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image" Target="../media/image5.jpe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slideLayout" Target="../slideLayouts/slideLayout23.xml"/><Relationship Id="rId5" Type="http://schemas.openxmlformats.org/officeDocument/2006/relationships/tags" Target="../tags/tag220.xml"/><Relationship Id="rId10" Type="http://schemas.openxmlformats.org/officeDocument/2006/relationships/tags" Target="../tags/tag225.xml"/><Relationship Id="rId4" Type="http://schemas.openxmlformats.org/officeDocument/2006/relationships/tags" Target="../tags/tag219.xml"/><Relationship Id="rId9" Type="http://schemas.openxmlformats.org/officeDocument/2006/relationships/tags" Target="../tags/tag2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&#28201;&#24230;.mp4" TargetMode="External"/><Relationship Id="rId3" Type="http://schemas.openxmlformats.org/officeDocument/2006/relationships/tags" Target="../tags/tag228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&#36229;&#23548;&#29616;&#35937;.mp4" TargetMode="External"/><Relationship Id="rId3" Type="http://schemas.openxmlformats.org/officeDocument/2006/relationships/tags" Target="../tags/tag234.xml"/><Relationship Id="rId7" Type="http://schemas.openxmlformats.org/officeDocument/2006/relationships/hyperlink" Target="&#30913;&#24748;&#28014;&#21015;&#36710;.mpg" TargetMode="Externa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hyperlink" Target="&#36229;&#23548;&#20307;.mpg" TargetMode="Externa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5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23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image" Target="../media/image9.png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image" Target="../media/image8.jpeg"/><Relationship Id="rId5" Type="http://schemas.openxmlformats.org/officeDocument/2006/relationships/tags" Target="../tags/tag249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248.xml"/><Relationship Id="rId9" Type="http://schemas.openxmlformats.org/officeDocument/2006/relationships/tags" Target="../tags/tag2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7" Type="http://schemas.openxmlformats.org/officeDocument/2006/relationships/image" Target="../media/image10.png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58.xml"/><Relationship Id="rId4" Type="http://schemas.openxmlformats.org/officeDocument/2006/relationships/tags" Target="../tags/tag2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66.xml"/><Relationship Id="rId4" Type="http://schemas.openxmlformats.org/officeDocument/2006/relationships/tags" Target="../tags/tag265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79.xml"/><Relationship Id="rId18" Type="http://schemas.openxmlformats.org/officeDocument/2006/relationships/tags" Target="../tags/tag284.xml"/><Relationship Id="rId26" Type="http://schemas.openxmlformats.org/officeDocument/2006/relationships/tags" Target="../tags/tag292.xml"/><Relationship Id="rId39" Type="http://schemas.openxmlformats.org/officeDocument/2006/relationships/tags" Target="../tags/tag305.xml"/><Relationship Id="rId21" Type="http://schemas.openxmlformats.org/officeDocument/2006/relationships/tags" Target="../tags/tag287.xml"/><Relationship Id="rId34" Type="http://schemas.openxmlformats.org/officeDocument/2006/relationships/tags" Target="../tags/tag300.xml"/><Relationship Id="rId42" Type="http://schemas.openxmlformats.org/officeDocument/2006/relationships/tags" Target="../tags/tag308.xml"/><Relationship Id="rId47" Type="http://schemas.openxmlformats.org/officeDocument/2006/relationships/tags" Target="../tags/tag313.xml"/><Relationship Id="rId50" Type="http://schemas.openxmlformats.org/officeDocument/2006/relationships/tags" Target="../tags/tag316.xml"/><Relationship Id="rId55" Type="http://schemas.openxmlformats.org/officeDocument/2006/relationships/tags" Target="../tags/tag321.xml"/><Relationship Id="rId63" Type="http://schemas.openxmlformats.org/officeDocument/2006/relationships/tags" Target="../tags/tag329.xml"/><Relationship Id="rId68" Type="http://schemas.openxmlformats.org/officeDocument/2006/relationships/tags" Target="../tags/tag334.xml"/><Relationship Id="rId76" Type="http://schemas.openxmlformats.org/officeDocument/2006/relationships/tags" Target="../tags/tag342.xml"/><Relationship Id="rId7" Type="http://schemas.openxmlformats.org/officeDocument/2006/relationships/tags" Target="../tags/tag273.xml"/><Relationship Id="rId71" Type="http://schemas.openxmlformats.org/officeDocument/2006/relationships/tags" Target="../tags/tag337.xml"/><Relationship Id="rId2" Type="http://schemas.openxmlformats.org/officeDocument/2006/relationships/tags" Target="../tags/tag268.xml"/><Relationship Id="rId16" Type="http://schemas.openxmlformats.org/officeDocument/2006/relationships/tags" Target="../tags/tag282.xml"/><Relationship Id="rId29" Type="http://schemas.openxmlformats.org/officeDocument/2006/relationships/tags" Target="../tags/tag295.xml"/><Relationship Id="rId11" Type="http://schemas.openxmlformats.org/officeDocument/2006/relationships/tags" Target="../tags/tag277.xml"/><Relationship Id="rId24" Type="http://schemas.openxmlformats.org/officeDocument/2006/relationships/tags" Target="../tags/tag290.xml"/><Relationship Id="rId32" Type="http://schemas.openxmlformats.org/officeDocument/2006/relationships/tags" Target="../tags/tag298.xml"/><Relationship Id="rId37" Type="http://schemas.openxmlformats.org/officeDocument/2006/relationships/tags" Target="../tags/tag303.xml"/><Relationship Id="rId40" Type="http://schemas.openxmlformats.org/officeDocument/2006/relationships/tags" Target="../tags/tag306.xml"/><Relationship Id="rId45" Type="http://schemas.openxmlformats.org/officeDocument/2006/relationships/tags" Target="../tags/tag311.xml"/><Relationship Id="rId53" Type="http://schemas.openxmlformats.org/officeDocument/2006/relationships/tags" Target="../tags/tag319.xml"/><Relationship Id="rId58" Type="http://schemas.openxmlformats.org/officeDocument/2006/relationships/tags" Target="../tags/tag324.xml"/><Relationship Id="rId66" Type="http://schemas.openxmlformats.org/officeDocument/2006/relationships/tags" Target="../tags/tag332.xml"/><Relationship Id="rId74" Type="http://schemas.openxmlformats.org/officeDocument/2006/relationships/tags" Target="../tags/tag340.xml"/><Relationship Id="rId79" Type="http://schemas.openxmlformats.org/officeDocument/2006/relationships/image" Target="../media/image12.png"/><Relationship Id="rId5" Type="http://schemas.openxmlformats.org/officeDocument/2006/relationships/tags" Target="../tags/tag271.xml"/><Relationship Id="rId61" Type="http://schemas.openxmlformats.org/officeDocument/2006/relationships/tags" Target="../tags/tag327.xml"/><Relationship Id="rId10" Type="http://schemas.openxmlformats.org/officeDocument/2006/relationships/tags" Target="../tags/tag276.xml"/><Relationship Id="rId19" Type="http://schemas.openxmlformats.org/officeDocument/2006/relationships/tags" Target="../tags/tag285.xml"/><Relationship Id="rId31" Type="http://schemas.openxmlformats.org/officeDocument/2006/relationships/tags" Target="../tags/tag297.xml"/><Relationship Id="rId44" Type="http://schemas.openxmlformats.org/officeDocument/2006/relationships/tags" Target="../tags/tag310.xml"/><Relationship Id="rId52" Type="http://schemas.openxmlformats.org/officeDocument/2006/relationships/tags" Target="../tags/tag318.xml"/><Relationship Id="rId60" Type="http://schemas.openxmlformats.org/officeDocument/2006/relationships/tags" Target="../tags/tag326.xml"/><Relationship Id="rId65" Type="http://schemas.openxmlformats.org/officeDocument/2006/relationships/tags" Target="../tags/tag331.xml"/><Relationship Id="rId73" Type="http://schemas.openxmlformats.org/officeDocument/2006/relationships/tags" Target="../tags/tag339.xml"/><Relationship Id="rId78" Type="http://schemas.openxmlformats.org/officeDocument/2006/relationships/notesSlide" Target="../notesSlides/notesSlide3.xml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Relationship Id="rId22" Type="http://schemas.openxmlformats.org/officeDocument/2006/relationships/tags" Target="../tags/tag288.xml"/><Relationship Id="rId27" Type="http://schemas.openxmlformats.org/officeDocument/2006/relationships/tags" Target="../tags/tag293.xml"/><Relationship Id="rId30" Type="http://schemas.openxmlformats.org/officeDocument/2006/relationships/tags" Target="../tags/tag296.xml"/><Relationship Id="rId35" Type="http://schemas.openxmlformats.org/officeDocument/2006/relationships/tags" Target="../tags/tag301.xml"/><Relationship Id="rId43" Type="http://schemas.openxmlformats.org/officeDocument/2006/relationships/tags" Target="../tags/tag309.xml"/><Relationship Id="rId48" Type="http://schemas.openxmlformats.org/officeDocument/2006/relationships/tags" Target="../tags/tag314.xml"/><Relationship Id="rId56" Type="http://schemas.openxmlformats.org/officeDocument/2006/relationships/tags" Target="../tags/tag322.xml"/><Relationship Id="rId64" Type="http://schemas.openxmlformats.org/officeDocument/2006/relationships/tags" Target="../tags/tag330.xml"/><Relationship Id="rId69" Type="http://schemas.openxmlformats.org/officeDocument/2006/relationships/tags" Target="../tags/tag335.xml"/><Relationship Id="rId77" Type="http://schemas.openxmlformats.org/officeDocument/2006/relationships/slideLayout" Target="../slideLayouts/slideLayout18.xml"/><Relationship Id="rId8" Type="http://schemas.openxmlformats.org/officeDocument/2006/relationships/tags" Target="../tags/tag274.xml"/><Relationship Id="rId51" Type="http://schemas.openxmlformats.org/officeDocument/2006/relationships/tags" Target="../tags/tag317.xml"/><Relationship Id="rId72" Type="http://schemas.openxmlformats.org/officeDocument/2006/relationships/tags" Target="../tags/tag338.xml"/><Relationship Id="rId80" Type="http://schemas.openxmlformats.org/officeDocument/2006/relationships/image" Target="../media/image13.png"/><Relationship Id="rId3" Type="http://schemas.openxmlformats.org/officeDocument/2006/relationships/tags" Target="../tags/tag269.xml"/><Relationship Id="rId12" Type="http://schemas.openxmlformats.org/officeDocument/2006/relationships/tags" Target="../tags/tag278.xml"/><Relationship Id="rId17" Type="http://schemas.openxmlformats.org/officeDocument/2006/relationships/tags" Target="../tags/tag283.xml"/><Relationship Id="rId25" Type="http://schemas.openxmlformats.org/officeDocument/2006/relationships/tags" Target="../tags/tag291.xml"/><Relationship Id="rId33" Type="http://schemas.openxmlformats.org/officeDocument/2006/relationships/tags" Target="../tags/tag299.xml"/><Relationship Id="rId38" Type="http://schemas.openxmlformats.org/officeDocument/2006/relationships/tags" Target="../tags/tag304.xml"/><Relationship Id="rId46" Type="http://schemas.openxmlformats.org/officeDocument/2006/relationships/tags" Target="../tags/tag312.xml"/><Relationship Id="rId59" Type="http://schemas.openxmlformats.org/officeDocument/2006/relationships/tags" Target="../tags/tag325.xml"/><Relationship Id="rId67" Type="http://schemas.openxmlformats.org/officeDocument/2006/relationships/tags" Target="../tags/tag333.xml"/><Relationship Id="rId20" Type="http://schemas.openxmlformats.org/officeDocument/2006/relationships/tags" Target="../tags/tag286.xml"/><Relationship Id="rId41" Type="http://schemas.openxmlformats.org/officeDocument/2006/relationships/tags" Target="../tags/tag307.xml"/><Relationship Id="rId54" Type="http://schemas.openxmlformats.org/officeDocument/2006/relationships/tags" Target="../tags/tag320.xml"/><Relationship Id="rId62" Type="http://schemas.openxmlformats.org/officeDocument/2006/relationships/tags" Target="../tags/tag328.xml"/><Relationship Id="rId70" Type="http://schemas.openxmlformats.org/officeDocument/2006/relationships/tags" Target="../tags/tag336.xml"/><Relationship Id="rId75" Type="http://schemas.openxmlformats.org/officeDocument/2006/relationships/tags" Target="../tags/tag341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5" Type="http://schemas.openxmlformats.org/officeDocument/2006/relationships/tags" Target="../tags/tag281.xml"/><Relationship Id="rId23" Type="http://schemas.openxmlformats.org/officeDocument/2006/relationships/tags" Target="../tags/tag289.xml"/><Relationship Id="rId28" Type="http://schemas.openxmlformats.org/officeDocument/2006/relationships/tags" Target="../tags/tag294.xml"/><Relationship Id="rId36" Type="http://schemas.openxmlformats.org/officeDocument/2006/relationships/tags" Target="../tags/tag302.xml"/><Relationship Id="rId49" Type="http://schemas.openxmlformats.org/officeDocument/2006/relationships/tags" Target="../tags/tag315.xml"/><Relationship Id="rId57" Type="http://schemas.openxmlformats.org/officeDocument/2006/relationships/tags" Target="../tags/tag3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0" Type="http://schemas.openxmlformats.org/officeDocument/2006/relationships/tags" Target="../tags/tag158.xml"/><Relationship Id="rId4" Type="http://schemas.openxmlformats.org/officeDocument/2006/relationships/tags" Target="../tags/tag152.xml"/><Relationship Id="rId9" Type="http://schemas.openxmlformats.org/officeDocument/2006/relationships/tags" Target="../tags/tag15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tags" Target="../tags/tag189.xml"/><Relationship Id="rId3" Type="http://schemas.openxmlformats.org/officeDocument/2006/relationships/tags" Target="../tags/tag166.xml"/><Relationship Id="rId21" Type="http://schemas.openxmlformats.org/officeDocument/2006/relationships/tags" Target="../tags/tag184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tags" Target="../tags/tag188.xml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tags" Target="../tags/tag187.xml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image" Target="../media/image4.png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image" Target="../media/image4.png"/><Relationship Id="rId5" Type="http://schemas.openxmlformats.org/officeDocument/2006/relationships/tags" Target="../tags/tag194.xml"/><Relationship Id="rId10" Type="http://schemas.openxmlformats.org/officeDocument/2006/relationships/slideLayout" Target="../slideLayouts/slideLayout26.xml"/><Relationship Id="rId4" Type="http://schemas.openxmlformats.org/officeDocument/2006/relationships/tags" Target="../tags/tag193.xml"/><Relationship Id="rId9" Type="http://schemas.openxmlformats.org/officeDocument/2006/relationships/tags" Target="../tags/tag19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image" Target="../media/image4.png"/><Relationship Id="rId5" Type="http://schemas.openxmlformats.org/officeDocument/2006/relationships/tags" Target="../tags/tag203.xml"/><Relationship Id="rId10" Type="http://schemas.openxmlformats.org/officeDocument/2006/relationships/slideLayout" Target="../slideLayouts/slideLayout26.xml"/><Relationship Id="rId4" Type="http://schemas.openxmlformats.org/officeDocument/2006/relationships/tags" Target="../tags/tag202.xml"/><Relationship Id="rId9" Type="http://schemas.openxmlformats.org/officeDocument/2006/relationships/tags" Target="../tags/tag20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10" Type="http://schemas.openxmlformats.org/officeDocument/2006/relationships/image" Target="../media/image4.png"/><Relationship Id="rId4" Type="http://schemas.openxmlformats.org/officeDocument/2006/relationships/tags" Target="../tags/tag211.xml"/><Relationship Id="rId9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51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40080" y="1789430"/>
            <a:ext cx="3774440" cy="2155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矩形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063" y="500063"/>
            <a:ext cx="67675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课前一分钟</a:t>
            </a:r>
            <a:endParaRPr lang="zh-CN" altLang="en-US" sz="320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14583" y="1083974"/>
            <a:ext cx="4267206" cy="239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+mj-ea"/>
                <a:ea typeface="+mj-ea"/>
              </a:rPr>
              <a:t> </a:t>
            </a:r>
            <a:r>
              <a:rPr lang="zh-CN" altLang="en-US" sz="2800" b="1" smtClean="0">
                <a:latin typeface="+mj-ea"/>
                <a:ea typeface="+mj-ea"/>
              </a:rPr>
              <a:t>问题：</a:t>
            </a:r>
            <a:endParaRPr lang="en-US" altLang="zh-CN" sz="2800" b="1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smtClean="0">
                <a:latin typeface="+mj-ea"/>
                <a:ea typeface="+mj-ea"/>
              </a:rPr>
              <a:t>生活中常见的导线多是铜芯或铝芯，为什么很少用铁芯？</a:t>
            </a:r>
            <a:endParaRPr lang="en-US" altLang="zh-CN" sz="2400" b="1" smtClean="0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smtClean="0">
                <a:latin typeface="+mj-ea"/>
                <a:ea typeface="+mj-ea"/>
              </a:rPr>
              <a:t>为什么导线芯粗细不同？</a:t>
            </a:r>
            <a:endParaRPr lang="en-US" altLang="zh-CN" sz="2400" b="1" smtClean="0">
              <a:latin typeface="+mj-ea"/>
              <a:ea typeface="+mj-ea"/>
            </a:endParaRPr>
          </a:p>
        </p:txBody>
      </p:sp>
      <p:sp>
        <p:nvSpPr>
          <p:cNvPr id="1033" name="AutoShap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85852" y="1142356"/>
            <a:ext cx="1243925" cy="751375"/>
          </a:xfrm>
          <a:prstGeom prst="wedgeEllipseCallout">
            <a:avLst>
              <a:gd name="adj1" fmla="val 20056"/>
              <a:gd name="adj2" fmla="val 9706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anose="02010600030101010101" pitchFamily="2" charset="-122"/>
              </a:rPr>
              <a:t>铜丝</a:t>
            </a:r>
          </a:p>
        </p:txBody>
      </p:sp>
      <p:sp>
        <p:nvSpPr>
          <p:cNvPr id="1034" name="AutoShap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22241" y="3715781"/>
            <a:ext cx="1368152" cy="802536"/>
          </a:xfrm>
          <a:prstGeom prst="wedgeEllipseCallout">
            <a:avLst>
              <a:gd name="adj1" fmla="val -38485"/>
              <a:gd name="adj2" fmla="val -6061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宋体" panose="02010600030101010101" pitchFamily="2" charset="-122"/>
              </a:rPr>
              <a:t>铝丝</a:t>
            </a:r>
            <a:endParaRPr kumimoji="0" 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4459605" y="3483610"/>
            <a:ext cx="43154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smtClean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导体的电阻与哪些因素有关呢</a:t>
            </a:r>
            <a:r>
              <a:rPr lang="en-US" altLang="zh-CN" sz="2400" b="1" smtClean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?</a:t>
            </a: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内容占位符 37890"/>
          <p:cNvSpPr>
            <a:spLocks noGrp="1" noRot="1"/>
          </p:cNvSpPr>
          <p:nvPr>
            <p:ph sz="half" idx="2"/>
            <p:custDataLst>
              <p:tags r:id="rId1"/>
            </p:custDataLst>
          </p:nvPr>
        </p:nvSpPr>
        <p:spPr>
          <a:xfrm>
            <a:off x="1925241" y="681038"/>
            <a:ext cx="3726656" cy="432197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ct val="80000"/>
              </a:lnSpc>
              <a:buClr>
                <a:schemeClr val="folHlink"/>
              </a:buClr>
              <a:buSzTx/>
              <a:buFont typeface="Wingdings" pitchFamily="2" charset="2"/>
              <a:buNone/>
            </a:pPr>
            <a:r>
              <a:rPr lang="en-US" altLang="zh-CN" b="1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b="1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导体电阻与长度的关系：</a:t>
            </a:r>
          </a:p>
        </p:txBody>
      </p:sp>
      <p:sp>
        <p:nvSpPr>
          <p:cNvPr id="37892" name="矩形 37891"/>
          <p:cNvSpPr/>
          <p:nvPr>
            <p:custDataLst>
              <p:tags r:id="rId2"/>
            </p:custDataLst>
          </p:nvPr>
        </p:nvSpPr>
        <p:spPr>
          <a:xfrm>
            <a:off x="120015" y="1113790"/>
            <a:ext cx="7956550" cy="64897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</a:pPr>
            <a:r>
              <a:rPr lang="zh-CN" altLang="en-US" sz="20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　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导体的材料、横截面积（粗细）都相同时，</a:t>
            </a:r>
            <a:r>
              <a:rPr lang="zh-CN" altLang="en-US" sz="2000" b="1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导体越长，电阻越大</a:t>
            </a:r>
            <a:r>
              <a:rPr lang="zh-CN" altLang="en-US" sz="2800" b="1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</a:t>
            </a:r>
          </a:p>
        </p:txBody>
      </p:sp>
      <p:sp>
        <p:nvSpPr>
          <p:cNvPr id="37893" name="矩形 37892"/>
          <p:cNvSpPr/>
          <p:nvPr>
            <p:custDataLst>
              <p:tags r:id="rId3"/>
            </p:custDataLst>
          </p:nvPr>
        </p:nvSpPr>
        <p:spPr>
          <a:xfrm>
            <a:off x="1853486" y="1642586"/>
            <a:ext cx="4537472" cy="37861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zh-CN" sz="2400" b="1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b="1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导体电阻与横截面积的关系：</a:t>
            </a:r>
          </a:p>
        </p:txBody>
      </p:sp>
      <p:sp>
        <p:nvSpPr>
          <p:cNvPr id="37894" name="矩形 37893"/>
          <p:cNvSpPr/>
          <p:nvPr>
            <p:custDataLst>
              <p:tags r:id="rId4"/>
            </p:custDataLst>
          </p:nvPr>
        </p:nvSpPr>
        <p:spPr>
          <a:xfrm>
            <a:off x="183515" y="2157730"/>
            <a:ext cx="8580755" cy="6477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2" charset="2"/>
            </a:pPr>
            <a:r>
              <a:rPr lang="zh-CN" altLang="en-US" sz="200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　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导体的材料、长度都相同时，</a:t>
            </a:r>
            <a:r>
              <a:rPr lang="zh-CN" altLang="en-US" sz="2000" b="1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导体横截面积越</a:t>
            </a:r>
            <a:r>
              <a:rPr lang="zh-CN" altLang="en-US" sz="20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小</a:t>
            </a:r>
            <a:r>
              <a:rPr lang="zh-CN" altLang="en-US" sz="2000" b="1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（越</a:t>
            </a:r>
            <a:r>
              <a:rPr lang="zh-CN" altLang="en-US" sz="20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细</a:t>
            </a:r>
            <a:r>
              <a:rPr lang="zh-CN" altLang="en-US" sz="2000" b="1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sz="20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000" b="1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，电阻越大</a:t>
            </a:r>
            <a:r>
              <a:rPr lang="zh-CN" altLang="en-US" sz="2800" b="1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</a:t>
            </a:r>
          </a:p>
        </p:txBody>
      </p:sp>
      <p:sp>
        <p:nvSpPr>
          <p:cNvPr id="37895" name="矩形 37894"/>
          <p:cNvSpPr/>
          <p:nvPr>
            <p:custDataLst>
              <p:tags r:id="rId5"/>
            </p:custDataLst>
          </p:nvPr>
        </p:nvSpPr>
        <p:spPr>
          <a:xfrm>
            <a:off x="1836500" y="2842260"/>
            <a:ext cx="5076825" cy="3238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n-US" altLang="zh-CN" sz="2400" b="1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400" b="1">
                <a:solidFill>
                  <a:schemeClr val="tx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导体电阻与材料的关系：</a:t>
            </a:r>
          </a:p>
        </p:txBody>
      </p:sp>
      <p:sp>
        <p:nvSpPr>
          <p:cNvPr id="37896" name="矩形 37895"/>
          <p:cNvSpPr/>
          <p:nvPr>
            <p:custDataLst>
              <p:tags r:id="rId6"/>
            </p:custDataLst>
          </p:nvPr>
        </p:nvSpPr>
        <p:spPr>
          <a:xfrm>
            <a:off x="1040765" y="3382645"/>
            <a:ext cx="4953635" cy="59436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742950" lvl="1" indent="-285750" eaLnBrk="1" hangingPunct="1">
              <a:lnSpc>
                <a:spcPct val="80000"/>
              </a:lnSpc>
            </a:pPr>
            <a:r>
              <a:rPr lang="zh-CN" altLang="en-US" sz="2000" b="1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导体的电阻</a:t>
            </a:r>
            <a:r>
              <a:rPr lang="zh-CN" altLang="en-US" sz="2000" b="1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跟导体的材料有关。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</a:rPr>
              <a:t> </a:t>
            </a:r>
          </a:p>
        </p:txBody>
      </p:sp>
      <p:grpSp>
        <p:nvGrpSpPr>
          <p:cNvPr id="6147" name="Group 6"/>
          <p:cNvGrpSpPr/>
          <p:nvPr>
            <p:custDataLst>
              <p:tags r:id="rId7"/>
            </p:custDataLst>
          </p:nvPr>
        </p:nvGrpSpPr>
        <p:grpSpPr>
          <a:xfrm>
            <a:off x="5850890" y="2972435"/>
            <a:ext cx="2825750" cy="1861185"/>
            <a:chOff x="340" y="890"/>
            <a:chExt cx="5126" cy="2915"/>
          </a:xfrm>
        </p:grpSpPr>
        <p:pic>
          <p:nvPicPr>
            <p:cNvPr id="6148" name="Picture 4" descr="水管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lum contrast="36000"/>
            </a:blip>
            <a:stretch>
              <a:fillRect/>
            </a:stretch>
          </p:blipFill>
          <p:spPr>
            <a:xfrm>
              <a:off x="340" y="890"/>
              <a:ext cx="5126" cy="29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49" name="Rectangle 5"/>
            <p:cNvSpPr/>
            <p:nvPr>
              <p:custDataLst>
                <p:tags r:id="rId10"/>
              </p:custDataLst>
            </p:nvPr>
          </p:nvSpPr>
          <p:spPr>
            <a:xfrm>
              <a:off x="3697" y="890"/>
              <a:ext cx="1769" cy="90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lstStyle/>
            <a:p>
              <a:endParaRPr lang="zh-CN" altLang="en-US" sz="100"/>
            </a:p>
          </p:txBody>
        </p:sp>
      </p:grpSp>
      <p:sp>
        <p:nvSpPr>
          <p:cNvPr id="5126" name="矩形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1995" y="67330"/>
            <a:ext cx="676751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800" b="1" ker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微软雅黑" pitchFamily="34" charset="-122"/>
              </a:rPr>
              <a:t>E.</a:t>
            </a:r>
            <a:r>
              <a:rPr lang="zh-CN" altLang="en-US" sz="2800" b="1" ker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微软雅黑" pitchFamily="34" charset="-122"/>
              </a:rPr>
              <a:t>分析与</a:t>
            </a:r>
            <a:r>
              <a:rPr lang="zh-CN" altLang="en-US" sz="2800" b="1" kern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微软雅黑" pitchFamily="34" charset="-122"/>
              </a:rPr>
              <a:t>结论</a:t>
            </a:r>
            <a:r>
              <a:rPr lang="en-US" altLang="zh-CN" sz="2800" b="1" kern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微软雅黑" pitchFamily="34" charset="-122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2" grpId="1"/>
      <p:bldP spid="37893" grpId="2"/>
      <p:bldP spid="37894" grpId="3"/>
      <p:bldP spid="37895" grpId="4"/>
      <p:bldP spid="37896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8536" y="796115"/>
            <a:ext cx="676751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800" b="1" kern="0">
                <a:latin typeface="+mj-ea"/>
                <a:ea typeface="+mj-ea"/>
                <a:sym typeface="微软雅黑" pitchFamily="34" charset="-122"/>
              </a:rPr>
              <a:t>F.</a:t>
            </a:r>
            <a:r>
              <a:rPr lang="zh-CN" altLang="en-US" sz="2800" b="1" kern="0">
                <a:latin typeface="+mj-ea"/>
                <a:ea typeface="+mj-ea"/>
                <a:sym typeface="微软雅黑" pitchFamily="34" charset="-122"/>
              </a:rPr>
              <a:t>评估与</a:t>
            </a:r>
            <a:r>
              <a:rPr lang="zh-CN" altLang="en-US" sz="2800" b="1" kern="0" smtClean="0">
                <a:latin typeface="+mj-ea"/>
                <a:ea typeface="+mj-ea"/>
                <a:sym typeface="微软雅黑" pitchFamily="34" charset="-122"/>
              </a:rPr>
              <a:t>交流：</a:t>
            </a:r>
            <a:endParaRPr lang="zh-CN" altLang="en-US" sz="2800" b="1" kern="0">
              <a:latin typeface="+mj-ea"/>
              <a:ea typeface="+mj-ea"/>
              <a:sym typeface="Calibri" pitchFamily="34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1124" y="1222719"/>
            <a:ext cx="8217340" cy="578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spcBef>
                <a:spcPct val="0"/>
              </a:spcBef>
            </a:pPr>
            <a:r>
              <a:rPr lang="zh-CN" altLang="en-US" sz="2000" b="1" smtClean="0">
                <a:solidFill>
                  <a:srgbClr val="0D0D0D"/>
                </a:solidFill>
                <a:latin typeface="+mj-ea"/>
                <a:ea typeface="+mj-ea"/>
              </a:rPr>
              <a:t>影响导体电阻大小的因素只有导体的材料、长度和横截面积吗？</a:t>
            </a:r>
          </a:p>
        </p:txBody>
      </p:sp>
      <p:sp>
        <p:nvSpPr>
          <p:cNvPr id="184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47080" y="4248785"/>
            <a:ext cx="247650" cy="927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063" y="141288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探究影响导体电阻大小的因素</a:t>
            </a:r>
            <a:endParaRPr lang="zh-CN" altLang="en-US" sz="3200">
              <a:solidFill>
                <a:srgbClr val="000000"/>
              </a:solidFill>
              <a:sym typeface="Calibri" pitchFamily="34" charset="0"/>
            </a:endParaRPr>
          </a:p>
        </p:txBody>
      </p:sp>
      <p:pic>
        <p:nvPicPr>
          <p:cNvPr id="3074" name="Picture 2">
            <a:hlinkClick r:id="rId8" action="ppaction://hlinkfile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4985" y="2406650"/>
            <a:ext cx="3288665" cy="247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390466" y="2041392"/>
            <a:ext cx="4804013" cy="236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zh-CN" altLang="en-US" sz="3600" b="1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研究表明，金属导体的电阻还与</a:t>
            </a:r>
            <a:r>
              <a:rPr lang="zh-CN" altLang="en-US" sz="3600" b="1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温度</a:t>
            </a:r>
            <a:r>
              <a:rPr lang="zh-CN" altLang="en-US" sz="3600" b="1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有关。</a:t>
            </a:r>
          </a:p>
          <a:p>
            <a:pPr>
              <a:spcBef>
                <a:spcPct val="10000"/>
              </a:spcBef>
            </a:pPr>
            <a:r>
              <a:rPr lang="zh-CN" altLang="en-US" sz="3600" b="1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金属导体的</a:t>
            </a:r>
            <a:r>
              <a:rPr lang="zh-CN" altLang="en-US" sz="3600" b="1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电阻随温度升高电阻而</a:t>
            </a:r>
            <a:r>
              <a:rPr lang="zh-CN" altLang="en-US" sz="3600" b="1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增。</a:t>
            </a:r>
            <a:endParaRPr lang="zh-CN" altLang="en-US" sz="3600" b="1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35841">
            <a:hlinkClick r:id="rId6" action="ppaction://hlinkfile"/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" y="1507634"/>
            <a:ext cx="9144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CN" sz="3000" b="1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    </a:t>
            </a:r>
            <a:r>
              <a:rPr lang="zh-CN" altLang="en-US" sz="3000" b="1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研究发现，某些材料（如</a:t>
            </a:r>
            <a:r>
              <a:rPr lang="zh-CN" altLang="en-US" sz="3000" b="1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水银</a:t>
            </a:r>
            <a:r>
              <a:rPr lang="zh-CN" altLang="en-US" sz="3000" b="1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）的温度降低</a:t>
            </a:r>
          </a:p>
          <a:p>
            <a:pPr>
              <a:spcBef>
                <a:spcPct val="10000"/>
              </a:spcBef>
            </a:pPr>
            <a:r>
              <a:rPr lang="zh-CN" altLang="en-US" sz="3000" b="1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到一定程度（</a:t>
            </a:r>
            <a:r>
              <a:rPr lang="zh-CN" altLang="en-US" sz="3000" b="1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－</a:t>
            </a:r>
            <a:r>
              <a:rPr lang="en-US" altLang="zh-CN" sz="3000" b="1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269 ℃</a:t>
            </a:r>
            <a:r>
              <a:rPr lang="zh-CN" altLang="en-US" sz="3000" b="1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）时，电阻会突然消失。</a:t>
            </a:r>
          </a:p>
          <a:p>
            <a:pPr>
              <a:spcBef>
                <a:spcPct val="10000"/>
              </a:spcBef>
            </a:pPr>
            <a:r>
              <a:rPr lang="zh-CN" altLang="en-US" sz="3000" b="1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这就是</a:t>
            </a:r>
            <a:r>
              <a:rPr lang="zh-CN" altLang="en-US" sz="3000" b="1" u="sng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超导现象</a:t>
            </a:r>
            <a:r>
              <a:rPr lang="zh-CN" altLang="en-US" sz="3000" b="1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。发生超导现象的物质叫做</a:t>
            </a:r>
            <a:r>
              <a:rPr lang="zh-CN" altLang="en-US" sz="3000" b="1" u="sng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超导体</a:t>
            </a:r>
            <a:r>
              <a:rPr lang="zh-CN" altLang="en-US" sz="3000" b="1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。</a:t>
            </a:r>
          </a:p>
        </p:txBody>
      </p:sp>
      <p:sp>
        <p:nvSpPr>
          <p:cNvPr id="35843" name="文本框 3584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6917"/>
            <a:ext cx="9144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zh-CN" altLang="en-US" sz="3000" b="1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思考：</a:t>
            </a:r>
            <a:r>
              <a:rPr lang="zh-CN" altLang="en-US" sz="3000" b="1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当温度下降到－</a:t>
            </a:r>
            <a:r>
              <a:rPr lang="en-US" altLang="zh-CN" sz="3000" b="1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273℃</a:t>
            </a:r>
            <a:r>
              <a:rPr lang="zh-CN" altLang="en-US" sz="3000" b="1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时，金属导体</a:t>
            </a:r>
          </a:p>
          <a:p>
            <a:pPr>
              <a:spcBef>
                <a:spcPct val="10000"/>
              </a:spcBef>
            </a:pPr>
            <a:r>
              <a:rPr lang="zh-CN" altLang="en-US" sz="3000" b="1">
                <a:solidFill>
                  <a:srgbClr val="002060"/>
                </a:solidFill>
                <a:latin typeface="隶书" pitchFamily="49" charset="-122"/>
                <a:ea typeface="隶书" pitchFamily="49" charset="-122"/>
              </a:rPr>
              <a:t>      的电阻会有什么变化？</a:t>
            </a:r>
          </a:p>
        </p:txBody>
      </p:sp>
      <p:sp>
        <p:nvSpPr>
          <p:cNvPr id="35844" name="文本框 35843">
            <a:hlinkClick r:id="rId7" action="ppaction://hlinkfile"/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9738" y="3824216"/>
            <a:ext cx="6624637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利用超导原理,造出了</a:t>
            </a:r>
            <a:r>
              <a:rPr lang="zh-CN" altLang="en-US" sz="3000" b="1" u="sng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磁悬浮列车</a:t>
            </a:r>
          </a:p>
        </p:txBody>
      </p:sp>
      <p:pic>
        <p:nvPicPr>
          <p:cNvPr id="2050" name="Picture 2">
            <a:hlinkClick r:id="rId8" action="ppaction://hlinkfile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46412" r="26812" b="36562"/>
          <a:stretch>
            <a:fillRect/>
          </a:stretch>
        </p:blipFill>
        <p:spPr bwMode="auto">
          <a:xfrm>
            <a:off x="6552027" y="3340569"/>
            <a:ext cx="1730327" cy="74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/>
          <p:nvPr>
            <p:custDataLst>
              <p:tags r:id="rId1"/>
            </p:custDataLst>
          </p:nvPr>
        </p:nvSpPr>
        <p:spPr>
          <a:xfrm>
            <a:off x="2277745" y="3219450"/>
            <a:ext cx="5991225" cy="829945"/>
          </a:xfrm>
          <a:prstGeom prst="rect">
            <a:avLst/>
          </a:prstGeom>
          <a:noFill/>
          <a:ln w="28575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111111"/>
                </a:solidFill>
                <a:latin typeface="Times New Roman" pitchFamily="18" charset="0"/>
                <a:ea typeface="华文行楷" pitchFamily="2" charset="-122"/>
              </a:rPr>
              <a:t>对</a:t>
            </a:r>
            <a:r>
              <a:rPr lang="zh-CN" altLang="en-US" sz="2400" b="1">
                <a:latin typeface="Times New Roman" pitchFamily="18" charset="0"/>
                <a:ea typeface="华文行楷" pitchFamily="2" charset="-122"/>
              </a:rPr>
              <a:t>大多数</a:t>
            </a:r>
            <a:r>
              <a:rPr lang="zh-CN" altLang="en-US" sz="2400" b="1">
                <a:solidFill>
                  <a:srgbClr val="111111"/>
                </a:solidFill>
                <a:latin typeface="Times New Roman" pitchFamily="18" charset="0"/>
                <a:ea typeface="华文行楷" pitchFamily="2" charset="-122"/>
              </a:rPr>
              <a:t>导体来说，</a:t>
            </a:r>
            <a:r>
              <a:rPr lang="zh-CN" altLang="en-US" sz="2400" b="1">
                <a:latin typeface="Times New Roman" pitchFamily="18" charset="0"/>
                <a:ea typeface="华文行楷" pitchFamily="2" charset="-122"/>
              </a:rPr>
              <a:t>温度</a:t>
            </a:r>
            <a:r>
              <a:rPr lang="zh-CN" altLang="en-US" sz="2400" b="1">
                <a:solidFill>
                  <a:srgbClr val="111111"/>
                </a:solidFill>
                <a:latin typeface="Times New Roman" pitchFamily="18" charset="0"/>
                <a:ea typeface="华文行楷" pitchFamily="2" charset="-122"/>
              </a:rPr>
              <a:t>越</a:t>
            </a:r>
            <a:r>
              <a:rPr lang="zh-CN" altLang="en-US" sz="2400" b="1">
                <a:solidFill>
                  <a:srgbClr val="CC0000"/>
                </a:solidFill>
                <a:latin typeface="Times New Roman" pitchFamily="18" charset="0"/>
                <a:ea typeface="华文行楷" pitchFamily="2" charset="-122"/>
              </a:rPr>
              <a:t>高</a:t>
            </a:r>
            <a:r>
              <a:rPr lang="zh-CN" altLang="en-US" sz="2400" b="1">
                <a:solidFill>
                  <a:srgbClr val="111111"/>
                </a:solidFill>
                <a:latin typeface="Times New Roman" pitchFamily="18" charset="0"/>
                <a:ea typeface="华文行楷" pitchFamily="2" charset="-122"/>
              </a:rPr>
              <a:t>，</a:t>
            </a:r>
            <a:r>
              <a:rPr lang="zh-CN" altLang="en-US" sz="2400" b="1">
                <a:latin typeface="Times New Roman" pitchFamily="18" charset="0"/>
                <a:ea typeface="华文行楷" pitchFamily="2" charset="-122"/>
              </a:rPr>
              <a:t>电阻</a:t>
            </a:r>
            <a:r>
              <a:rPr lang="zh-CN" altLang="en-US" sz="2400" b="1">
                <a:solidFill>
                  <a:srgbClr val="111111"/>
                </a:solidFill>
                <a:latin typeface="Times New Roman" pitchFamily="18" charset="0"/>
                <a:ea typeface="华文行楷" pitchFamily="2" charset="-122"/>
              </a:rPr>
              <a:t>越</a:t>
            </a:r>
            <a:r>
              <a:rPr lang="zh-CN" altLang="en-US" sz="2400" b="1">
                <a:solidFill>
                  <a:srgbClr val="CC0000"/>
                </a:solidFill>
                <a:latin typeface="Times New Roman" pitchFamily="18" charset="0"/>
                <a:ea typeface="华文行楷" pitchFamily="2" charset="-122"/>
              </a:rPr>
              <a:t>大</a:t>
            </a:r>
            <a:r>
              <a:rPr lang="zh-CN" altLang="en-US" sz="2400" b="1">
                <a:solidFill>
                  <a:srgbClr val="111111"/>
                </a:solidFill>
                <a:latin typeface="Times New Roman" pitchFamily="18" charset="0"/>
                <a:ea typeface="华文行楷" pitchFamily="2" charset="-122"/>
              </a:rPr>
              <a:t>．</a:t>
            </a:r>
            <a:r>
              <a:rPr lang="zh-CN" altLang="en-US" sz="2400" b="1">
                <a:latin typeface="Times New Roman" pitchFamily="18" charset="0"/>
                <a:ea typeface="华文行楷" pitchFamily="2" charset="-122"/>
              </a:rPr>
              <a:t>但</a:t>
            </a:r>
            <a:r>
              <a:rPr lang="zh-CN" altLang="en-US" sz="2400" b="1">
                <a:solidFill>
                  <a:srgbClr val="111111"/>
                </a:solidFill>
                <a:latin typeface="Times New Roman" pitchFamily="18" charset="0"/>
                <a:ea typeface="华文行楷" pitchFamily="2" charset="-122"/>
              </a:rPr>
              <a:t>也有</a:t>
            </a:r>
            <a:r>
              <a:rPr lang="zh-CN" altLang="en-US" sz="2400" b="1">
                <a:latin typeface="Times New Roman" pitchFamily="18" charset="0"/>
                <a:ea typeface="华文行楷" pitchFamily="2" charset="-122"/>
              </a:rPr>
              <a:t>少数</a:t>
            </a:r>
            <a:r>
              <a:rPr lang="zh-CN" altLang="en-US" sz="2400" b="1">
                <a:solidFill>
                  <a:srgbClr val="111111"/>
                </a:solidFill>
                <a:latin typeface="Times New Roman" pitchFamily="18" charset="0"/>
                <a:ea typeface="华文行楷" pitchFamily="2" charset="-122"/>
              </a:rPr>
              <a:t>导体，电阻</a:t>
            </a:r>
            <a:r>
              <a:rPr lang="zh-CN" altLang="en-US" sz="2400" b="1">
                <a:latin typeface="Times New Roman" pitchFamily="18" charset="0"/>
                <a:ea typeface="华文行楷" pitchFamily="2" charset="-122"/>
              </a:rPr>
              <a:t>随温度</a:t>
            </a:r>
            <a:r>
              <a:rPr lang="zh-CN" altLang="en-US" sz="2400" b="1">
                <a:solidFill>
                  <a:srgbClr val="111111"/>
                </a:solidFill>
                <a:latin typeface="Times New Roman" pitchFamily="18" charset="0"/>
                <a:ea typeface="华文行楷" pitchFamily="2" charset="-122"/>
              </a:rPr>
              <a:t>的</a:t>
            </a:r>
            <a:r>
              <a:rPr lang="zh-CN" altLang="en-US" sz="2400" b="1">
                <a:solidFill>
                  <a:srgbClr val="CC0000"/>
                </a:solidFill>
                <a:latin typeface="Times New Roman" pitchFamily="18" charset="0"/>
                <a:ea typeface="华文行楷" pitchFamily="2" charset="-122"/>
              </a:rPr>
              <a:t>升高</a:t>
            </a:r>
            <a:r>
              <a:rPr lang="zh-CN" altLang="en-US" sz="2400" b="1">
                <a:solidFill>
                  <a:srgbClr val="111111"/>
                </a:solidFill>
                <a:latin typeface="Times New Roman" pitchFamily="18" charset="0"/>
                <a:ea typeface="华文行楷" pitchFamily="2" charset="-122"/>
              </a:rPr>
              <a:t>而</a:t>
            </a:r>
            <a:r>
              <a:rPr lang="zh-CN" altLang="en-US" sz="2400" b="1">
                <a:solidFill>
                  <a:srgbClr val="CC0000"/>
                </a:solidFill>
                <a:latin typeface="Times New Roman" pitchFamily="18" charset="0"/>
                <a:ea typeface="华文行楷" pitchFamily="2" charset="-122"/>
              </a:rPr>
              <a:t>减小</a:t>
            </a:r>
            <a:endParaRPr lang="zh-CN" altLang="en-US" sz="2400" b="1">
              <a:solidFill>
                <a:srgbClr val="CC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0963" name="Rectangle 6"/>
          <p:cNvSpPr>
            <a:spLocks noGrp="1" noRot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2368074" y="2502773"/>
            <a:ext cx="3976688" cy="585788"/>
          </a:xfrm>
        </p:spPr>
        <p:txBody>
          <a:bodyPr vert="horz" wrap="square" lIns="68580" tIns="34290" rIns="68580" bIns="34290" anchor="t"/>
          <a:lstStyle>
            <a:lvl1pPr lvl="0">
              <a:buClr>
                <a:schemeClr val="hlink"/>
              </a:buClr>
              <a:buSzPct val="75000"/>
              <a:buFont typeface="Wingdings" pitchFamily="2" charset="2"/>
              <a:defRPr sz="2800"/>
            </a:lvl1pPr>
            <a:lvl2pPr lvl="1">
              <a:buClr>
                <a:schemeClr val="accent2"/>
              </a:buClr>
              <a:buSzPct val="85000"/>
              <a:buFont typeface="Wingdings" pitchFamily="2" charset="2"/>
              <a:defRPr sz="2400"/>
            </a:lvl2pPr>
            <a:lvl3pPr lvl="2">
              <a:buClr>
                <a:schemeClr val="hlink"/>
              </a:buClr>
              <a:buSzPct val="85000"/>
              <a:buFont typeface="Wingdings" pitchFamily="2" charset="2"/>
              <a:defRPr sz="2000"/>
            </a:lvl3pPr>
            <a:lvl4pPr lvl="3">
              <a:buClr>
                <a:schemeClr val="accent2"/>
              </a:buClr>
              <a:buSzPct val="90000"/>
              <a:buFont typeface="Wingdings" pitchFamily="2" charset="2"/>
              <a:defRPr sz="1800"/>
            </a:lvl4pPr>
            <a:lvl5pPr lvl="4">
              <a:buClr>
                <a:schemeClr val="hlink"/>
              </a:buClr>
              <a:buSzPct val="85000"/>
              <a:buFont typeface="Wingdings" pitchFamily="2" charset="2"/>
              <a:defRPr sz="1800"/>
            </a:lvl5pPr>
          </a:lstStyle>
          <a:p>
            <a:pPr lvl="0" indent="-342900">
              <a:buNone/>
            </a:pPr>
            <a:r>
              <a:rPr lang="zh-CN" altLang="en-US" sz="2700" b="1">
                <a:solidFill>
                  <a:srgbClr val="0000CC"/>
                </a:solidFill>
                <a:latin typeface="Times New Roman" pitchFamily="18" charset="0"/>
                <a:ea typeface="华文新魏" pitchFamily="2" charset="-122"/>
              </a:rPr>
              <a:t>电阻大小还跟温度有关</a:t>
            </a:r>
          </a:p>
        </p:txBody>
      </p:sp>
      <p:sp>
        <p:nvSpPr>
          <p:cNvPr id="36867" name="文本框 40963"/>
          <p:cNvSpPr txBox="1"/>
          <p:nvPr>
            <p:custDataLst>
              <p:tags r:id="rId3"/>
            </p:custDataLst>
          </p:nvPr>
        </p:nvSpPr>
        <p:spPr>
          <a:xfrm>
            <a:off x="2277745" y="1068705"/>
            <a:ext cx="5991225" cy="1337945"/>
          </a:xfrm>
          <a:prstGeom prst="rect">
            <a:avLst/>
          </a:prstGeom>
          <a:noFill/>
          <a:ln w="38100" cap="flat" cmpd="sng">
            <a:solidFill>
              <a:srgbClr val="8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>
                <a:latin typeface="Arial" pitchFamily="34" charset="0"/>
                <a:ea typeface="宋体" pitchFamily="2" charset="-122"/>
              </a:rPr>
              <a:t>电阻的大小与导体的</a:t>
            </a:r>
            <a:r>
              <a:rPr lang="zh-CN" altLang="en-US" sz="2700" b="1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长度</a:t>
            </a:r>
            <a:r>
              <a:rPr lang="zh-CN" altLang="en-US" sz="2700" b="1">
                <a:latin typeface="Arial" pitchFamily="34" charset="0"/>
                <a:ea typeface="宋体" pitchFamily="2" charset="-122"/>
              </a:rPr>
              <a:t>、</a:t>
            </a:r>
            <a:r>
              <a:rPr lang="zh-CN" altLang="en-US" sz="2700" b="1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横截面积</a:t>
            </a:r>
            <a:r>
              <a:rPr lang="zh-CN" altLang="en-US" sz="2700" b="1">
                <a:latin typeface="Arial" pitchFamily="34" charset="0"/>
                <a:ea typeface="宋体" pitchFamily="2" charset="-122"/>
              </a:rPr>
              <a:t>和</a:t>
            </a:r>
            <a:r>
              <a:rPr lang="zh-CN" altLang="en-US" sz="2700" b="1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材料的种类</a:t>
            </a:r>
            <a:r>
              <a:rPr lang="zh-CN" altLang="en-US" sz="2700" b="1">
                <a:latin typeface="Arial" pitchFamily="34" charset="0"/>
                <a:ea typeface="宋体" pitchFamily="2" charset="-122"/>
              </a:rPr>
              <a:t>有关，电阻是导体本身的一种</a:t>
            </a:r>
            <a:r>
              <a:rPr lang="zh-CN" altLang="en-US" sz="27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性质</a:t>
            </a:r>
            <a:r>
              <a:rPr lang="zh-CN" altLang="en-US" sz="2700" b="1">
                <a:latin typeface="Arial" pitchFamily="34" charset="0"/>
                <a:ea typeface="宋体" pitchFamily="2" charset="-122"/>
              </a:rPr>
              <a:t>。</a:t>
            </a:r>
          </a:p>
        </p:txBody>
      </p:sp>
      <p:sp>
        <p:nvSpPr>
          <p:cNvPr id="36868" name="文本框 40964"/>
          <p:cNvSpPr txBox="1"/>
          <p:nvPr>
            <p:custDataLst>
              <p:tags r:id="rId4"/>
            </p:custDataLst>
          </p:nvPr>
        </p:nvSpPr>
        <p:spPr>
          <a:xfrm>
            <a:off x="284480" y="94615"/>
            <a:ext cx="2672953" cy="7143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5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要点归纳</a:t>
            </a:r>
            <a:r>
              <a:rPr lang="zh-CN" altLang="en-US" sz="27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：</a:t>
            </a:r>
          </a:p>
        </p:txBody>
      </p:sp>
      <p:sp>
        <p:nvSpPr>
          <p:cNvPr id="184327" name="矩形 18432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7830" y="989966"/>
            <a:ext cx="3352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00B050"/>
                </a:solidFill>
                <a:ea typeface="黑体" pitchFamily="49" charset="-122"/>
              </a:rPr>
              <a:t>内因：</a:t>
            </a:r>
          </a:p>
        </p:txBody>
      </p:sp>
      <p:sp>
        <p:nvSpPr>
          <p:cNvPr id="184329" name="矩形 18432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7831" y="2894966"/>
            <a:ext cx="20409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b="1">
                <a:solidFill>
                  <a:srgbClr val="00B050"/>
                </a:solidFill>
                <a:ea typeface="黑体" pitchFamily="49" charset="-122"/>
              </a:rPr>
              <a:t>外因：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3" grpId="1" build="p"/>
      <p:bldP spid="36867" grpId="2" animBg="1"/>
      <p:bldP spid="36867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6"/>
          <p:cNvSpPr txBox="1"/>
          <p:nvPr>
            <p:custDataLst>
              <p:tags r:id="rId1"/>
            </p:custDataLst>
          </p:nvPr>
        </p:nvSpPr>
        <p:spPr>
          <a:xfrm>
            <a:off x="190500" y="0"/>
            <a:ext cx="8550910" cy="5092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endParaRPr lang="en-US" altLang="zh-CN" sz="1500" b="1">
              <a:solidFill>
                <a:schemeClr val="hlink"/>
              </a:solidFill>
              <a:latin typeface="Arial" pitchFamily="34" charset="0"/>
              <a:ea typeface="宋体" pitchFamily="2" charset="-122"/>
            </a:endParaRPr>
          </a:p>
          <a:p>
            <a:endParaRPr lang="en-US" altLang="zh-CN" sz="1500" b="1">
              <a:solidFill>
                <a:schemeClr val="hlink"/>
              </a:solidFill>
              <a:latin typeface="Arial" pitchFamily="34" charset="0"/>
              <a:ea typeface="宋体" pitchFamily="2" charset="-122"/>
            </a:endParaRPr>
          </a:p>
          <a:p>
            <a:r>
              <a:rPr 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1.</a:t>
            </a:r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在探究影响导体电阻大小的因素时，甲乙丙三位同学作出如下猜想：</a:t>
            </a:r>
          </a:p>
          <a:p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       甲：导体的电阻与导体的横截面积有关；</a:t>
            </a:r>
          </a:p>
          <a:p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       乙：导体的电阻与导体的长度有关； </a:t>
            </a:r>
          </a:p>
          <a:p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       丙：导体的电阻与导体的材料有关。</a:t>
            </a:r>
          </a:p>
          <a:p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      现提供多根电阻丝，材料参数如下表：</a:t>
            </a:r>
          </a:p>
          <a:p>
            <a:endParaRPr lang="zh-CN" altLang="en-US" sz="1200">
              <a:latin typeface="Arial" pitchFamily="34" charset="0"/>
              <a:ea typeface="宋体" pitchFamily="2" charset="-122"/>
            </a:endParaRPr>
          </a:p>
          <a:p>
            <a:endParaRPr lang="zh-CN" altLang="en-US" sz="1200">
              <a:latin typeface="Arial" pitchFamily="34" charset="0"/>
              <a:ea typeface="宋体" pitchFamily="2" charset="-122"/>
            </a:endParaRPr>
          </a:p>
          <a:p>
            <a:endParaRPr lang="zh-CN" altLang="en-US" sz="1200">
              <a:latin typeface="Arial" pitchFamily="34" charset="0"/>
              <a:ea typeface="宋体" pitchFamily="2" charset="-122"/>
            </a:endParaRPr>
          </a:p>
          <a:p>
            <a:endParaRPr lang="zh-CN" altLang="en-US" sz="1200">
              <a:latin typeface="Arial" pitchFamily="34" charset="0"/>
              <a:ea typeface="宋体" pitchFamily="2" charset="-122"/>
            </a:endParaRPr>
          </a:p>
          <a:p>
            <a:endParaRPr lang="zh-CN" altLang="en-US" sz="1200">
              <a:latin typeface="Arial" pitchFamily="34" charset="0"/>
              <a:ea typeface="宋体" pitchFamily="2" charset="-122"/>
            </a:endParaRPr>
          </a:p>
          <a:p>
            <a:endParaRPr lang="zh-CN" altLang="en-US" sz="1200">
              <a:latin typeface="Arial" pitchFamily="34" charset="0"/>
              <a:ea typeface="宋体" pitchFamily="2" charset="-122"/>
            </a:endParaRPr>
          </a:p>
          <a:p>
            <a:endParaRPr lang="zh-CN" altLang="en-US" sz="1200">
              <a:latin typeface="Arial" pitchFamily="34" charset="0"/>
              <a:ea typeface="宋体" pitchFamily="2" charset="-122"/>
            </a:endParaRPr>
          </a:p>
          <a:p>
            <a:r>
              <a:rPr lang="en-US" altLang="zh-CN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(1)</a:t>
            </a:r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某同学要验证上述猜想，连接了如右实物图．</a:t>
            </a:r>
          </a:p>
          <a:p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    请你根据实物图画出电路图 </a:t>
            </a:r>
          </a:p>
          <a:p>
            <a:r>
              <a:rPr lang="en-US" altLang="zh-CN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(2)</a:t>
            </a:r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如要验证上述甲同学的猜想，</a:t>
            </a:r>
          </a:p>
          <a:p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    则应该选用</a:t>
            </a:r>
            <a:r>
              <a:rPr lang="zh-CN" altLang="en-US" sz="1500" b="1" u="sng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           </a:t>
            </a:r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两根电阻丝</a:t>
            </a:r>
            <a:r>
              <a:rPr lang="en-US" altLang="zh-CN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(</a:t>
            </a:r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填序号</a:t>
            </a:r>
            <a:r>
              <a:rPr lang="en-US" altLang="zh-CN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)</a:t>
            </a:r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．</a:t>
            </a:r>
          </a:p>
          <a:p>
            <a:r>
              <a:rPr lang="en-US" altLang="zh-CN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(3)</a:t>
            </a:r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如要验证上述乙同学的猜想，</a:t>
            </a:r>
          </a:p>
          <a:p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   则应该选用</a:t>
            </a:r>
            <a:r>
              <a:rPr lang="zh-CN" altLang="en-US" sz="1500" b="1" u="sng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           </a:t>
            </a:r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两根电阻丝</a:t>
            </a:r>
            <a:r>
              <a:rPr lang="en-US" altLang="zh-CN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(</a:t>
            </a:r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填序号</a:t>
            </a:r>
            <a:r>
              <a:rPr lang="en-US" altLang="zh-CN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)</a:t>
            </a:r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．</a:t>
            </a:r>
          </a:p>
          <a:p>
            <a:r>
              <a:rPr lang="en-US" altLang="zh-CN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(4)</a:t>
            </a:r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如要验证上述丙同学的猜想，</a:t>
            </a:r>
          </a:p>
          <a:p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   则应该选用</a:t>
            </a:r>
            <a:r>
              <a:rPr lang="zh-CN" altLang="en-US" sz="1500" b="1" u="sng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           </a:t>
            </a:r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两根电阻丝</a:t>
            </a:r>
            <a:r>
              <a:rPr lang="en-US" altLang="zh-CN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(</a:t>
            </a:r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填序号</a:t>
            </a:r>
            <a:r>
              <a:rPr lang="en-US" altLang="zh-CN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)</a:t>
            </a:r>
            <a:r>
              <a:rPr lang="zh-CN" altLang="en-US" sz="1500" b="1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．</a:t>
            </a:r>
          </a:p>
          <a:p>
            <a:endParaRPr lang="zh-CN" altLang="en-US" sz="1500">
              <a:latin typeface="Arial" pitchFamily="34" charset="0"/>
              <a:ea typeface="宋体" pitchFamily="2" charset="-122"/>
            </a:endParaRPr>
          </a:p>
          <a:p>
            <a:endParaRPr lang="en-US" altLang="zh-CN" sz="100"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74191" name="Group 111"/>
          <p:cNvGraphicFramePr>
            <a:graphicFrameLocks noGrp="1"/>
          </p:cNvGraphicFramePr>
          <p:nvPr>
            <p:ph/>
            <p:custDataLst>
              <p:tags r:id="rId2"/>
            </p:custDataLst>
          </p:nvPr>
        </p:nvGraphicFramePr>
        <p:xfrm>
          <a:off x="1385888" y="1653779"/>
          <a:ext cx="3401060" cy="1310005"/>
        </p:xfrm>
        <a:graphic>
          <a:graphicData uri="http://schemas.openxmlformats.org/drawingml/2006/table">
            <a:tbl>
              <a:tblPr/>
              <a:tblGrid>
                <a:gridCol w="635635"/>
                <a:gridCol w="790575"/>
                <a:gridCol w="823595"/>
                <a:gridCol w="1151255"/>
              </a:tblGrid>
              <a:tr h="265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编号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材料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长度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/m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横截面积</a:t>
                      </a: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/mm2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镍镉合金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镍镉合金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镍镉合金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锰铜合金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874" name="Picture 100" descr="1w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716667" y="885666"/>
            <a:ext cx="2843213" cy="20216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1" name="Text Box 101"/>
          <p:cNvSpPr txBox="1"/>
          <p:nvPr>
            <p:custDataLst>
              <p:tags r:id="rId4"/>
            </p:custDataLst>
          </p:nvPr>
        </p:nvSpPr>
        <p:spPr>
          <a:xfrm>
            <a:off x="1479391" y="3543300"/>
            <a:ext cx="592931" cy="321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5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A C</a:t>
            </a:r>
          </a:p>
        </p:txBody>
      </p:sp>
      <p:sp>
        <p:nvSpPr>
          <p:cNvPr id="174183" name="Text Box 103"/>
          <p:cNvSpPr txBox="1"/>
          <p:nvPr>
            <p:custDataLst>
              <p:tags r:id="rId5"/>
            </p:custDataLst>
          </p:nvPr>
        </p:nvSpPr>
        <p:spPr>
          <a:xfrm>
            <a:off x="1424623" y="3975497"/>
            <a:ext cx="592931" cy="321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5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A B</a:t>
            </a:r>
          </a:p>
        </p:txBody>
      </p:sp>
      <p:sp>
        <p:nvSpPr>
          <p:cNvPr id="174184" name="Text Box 104"/>
          <p:cNvSpPr txBox="1"/>
          <p:nvPr>
            <p:custDataLst>
              <p:tags r:id="rId6"/>
            </p:custDataLst>
          </p:nvPr>
        </p:nvSpPr>
        <p:spPr>
          <a:xfrm>
            <a:off x="1479391" y="4462463"/>
            <a:ext cx="539354" cy="321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5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A D</a:t>
            </a:r>
          </a:p>
        </p:txBody>
      </p:sp>
      <p:sp>
        <p:nvSpPr>
          <p:cNvPr id="35878" name="Text Box 105"/>
          <p:cNvSpPr txBox="1"/>
          <p:nvPr>
            <p:custDataLst>
              <p:tags r:id="rId7"/>
            </p:custDataLst>
          </p:nvPr>
        </p:nvSpPr>
        <p:spPr>
          <a:xfrm>
            <a:off x="4356497" y="3381375"/>
            <a:ext cx="1797844" cy="1066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zh-CN" sz="100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74186" name="Picture 106" descr="0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rcRect r="61143"/>
          <a:stretch>
            <a:fillRect/>
          </a:stretch>
        </p:blipFill>
        <p:spPr>
          <a:xfrm>
            <a:off x="5716905" y="3123565"/>
            <a:ext cx="2844165" cy="1880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80" name="AutoShape 107"/>
          <p:cNvSpPr/>
          <p:nvPr>
            <p:custDataLst>
              <p:tags r:id="rId9"/>
            </p:custDataLst>
          </p:nvPr>
        </p:nvSpPr>
        <p:spPr>
          <a:xfrm>
            <a:off x="2736056" y="0"/>
            <a:ext cx="3509963" cy="411956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3300" b="1">
                <a:solidFill>
                  <a:srgbClr val="FFFFFF"/>
                </a:solidFill>
                <a:latin typeface="Arial" pitchFamily="34" charset="0"/>
                <a:ea typeface="楷体_GB2312" pitchFamily="49" charset="-122"/>
              </a:rPr>
              <a:t>巩固练习</a:t>
            </a:r>
            <a:endParaRPr lang="zh-CN" altLang="en-US" sz="10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1" grpId="0"/>
      <p:bldP spid="174183" grpId="1"/>
      <p:bldP spid="17418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占位符 1040385"/>
          <p:cNvSpPr/>
          <p:nvPr>
            <p:custDataLst>
              <p:tags r:id="rId1"/>
            </p:custDataLst>
          </p:nvPr>
        </p:nvSpPr>
        <p:spPr>
          <a:xfrm>
            <a:off x="96520" y="197485"/>
            <a:ext cx="8901430" cy="266128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609600" algn="just" defTabSz="914400" rtl="0" eaLnBrk="1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  <a:lvl2pPr marL="1184275" lvl="1" indent="-28575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2pPr>
            <a:lvl3pPr marL="1592580" lvl="2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3pPr>
            <a:lvl4pPr marL="2000250" lvl="3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4pPr>
            <a:lvl5pPr marL="2408555" lvl="4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5pPr>
            <a:lvl6pPr marL="2514600" lvl="5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6pPr>
            <a:lvl7pPr marL="2971800" lvl="6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7pPr>
            <a:lvl8pPr marL="3429000" lvl="7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8pPr>
            <a:lvl9pPr marL="3886200" lvl="8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4400">
              <a:buClr>
                <a:schemeClr val="accent1"/>
              </a:buClr>
              <a:buSzTx/>
              <a:tabLst>
                <a:tab pos="5561330" algn="l"/>
                <a:tab pos="7799705" algn="l"/>
              </a:tabLst>
            </a:pPr>
            <a:r>
              <a:rPr lang="en-US" altLang="zh-CN"/>
              <a:t>1</a:t>
            </a:r>
            <a:r>
              <a:rPr lang="zh-CN" altLang="en-US"/>
              <a:t>．由镍铬合金制成的</a:t>
            </a:r>
            <a:r>
              <a:rPr lang="en-US" altLang="zh-CN" i="1"/>
              <a:t>A</a:t>
            </a:r>
            <a:r>
              <a:rPr lang="zh-CN" altLang="en-US"/>
              <a:t>、</a:t>
            </a:r>
            <a:r>
              <a:rPr lang="en-US" altLang="zh-CN" i="1"/>
              <a:t>B</a:t>
            </a:r>
            <a:r>
              <a:rPr lang="zh-CN" altLang="en-US"/>
              <a:t>两根导线，横截面积相同，</a:t>
            </a:r>
            <a:r>
              <a:rPr lang="en-US" altLang="zh-CN" i="1"/>
              <a:t>A</a:t>
            </a:r>
            <a:r>
              <a:rPr lang="zh-CN" altLang="en-US"/>
              <a:t>长</a:t>
            </a:r>
            <a:r>
              <a:rPr lang="en-US" altLang="zh-CN"/>
              <a:t>1.2 m</a:t>
            </a:r>
            <a:r>
              <a:rPr lang="zh-CN" altLang="en-US"/>
              <a:t>，</a:t>
            </a:r>
            <a:r>
              <a:rPr lang="en-US" altLang="zh-CN" i="1"/>
              <a:t>B</a:t>
            </a:r>
            <a:r>
              <a:rPr lang="zh-CN" altLang="en-US"/>
              <a:t>长</a:t>
            </a:r>
            <a:r>
              <a:rPr lang="en-US" altLang="zh-CN"/>
              <a:t>150 mm</a:t>
            </a:r>
            <a:r>
              <a:rPr lang="zh-CN" altLang="en-US"/>
              <a:t>，它们中电阻较大的是</a:t>
            </a:r>
            <a:r>
              <a:rPr lang="en-US" altLang="zh-CN"/>
              <a:t>__</a:t>
            </a:r>
            <a:r>
              <a:rPr lang="en-US" altLang="zh-CN">
                <a:ea typeface="楷体_GB2312" pitchFamily="49" charset="-122"/>
              </a:rPr>
              <a:t>__</a:t>
            </a:r>
            <a:r>
              <a:rPr lang="en-US" altLang="zh-CN"/>
              <a:t>__</a:t>
            </a:r>
            <a:r>
              <a:rPr lang="zh-CN" altLang="en-US"/>
              <a:t>导线．</a:t>
            </a:r>
          </a:p>
          <a:p>
            <a:pPr defTabSz="914400">
              <a:buClr>
                <a:schemeClr val="accent1"/>
              </a:buClr>
              <a:buSzTx/>
              <a:tabLst>
                <a:tab pos="5561330" algn="l"/>
                <a:tab pos="7799705" algn="l"/>
              </a:tabLst>
            </a:pPr>
            <a:r>
              <a:rPr lang="en-US" altLang="zh-CN"/>
              <a:t>2</a:t>
            </a:r>
            <a:r>
              <a:rPr lang="zh-CN" altLang="en-US"/>
              <a:t>．</a:t>
            </a:r>
            <a:r>
              <a:rPr lang="zh-CN" altLang="en-US">
                <a:ea typeface="黑体" pitchFamily="49" charset="-122"/>
              </a:rPr>
              <a:t>【江苏宿迁中考】</a:t>
            </a:r>
            <a:r>
              <a:rPr lang="zh-CN" altLang="en-US"/>
              <a:t>小明利用铅笔芯和鳄鱼夹制作了简易调光灯，装置如图所示．电路中有一处明显错误是</a:t>
            </a:r>
            <a:r>
              <a:rPr lang="en-US" altLang="zh-CN"/>
              <a:t>__</a:t>
            </a:r>
            <a:r>
              <a:rPr lang="en-US" altLang="zh-CN">
                <a:ea typeface="楷体_GB2312" pitchFamily="49" charset="-122"/>
              </a:rPr>
              <a:t>________________________</a:t>
            </a:r>
            <a:r>
              <a:rPr lang="en-US" altLang="zh-CN"/>
              <a:t>__</a:t>
            </a:r>
            <a:r>
              <a:rPr lang="zh-CN" altLang="en-US"/>
              <a:t>；改正后，闭合开关，改变鳄鱼夹</a:t>
            </a:r>
            <a:r>
              <a:rPr lang="en-US" altLang="zh-CN" i="1"/>
              <a:t>M</a:t>
            </a:r>
            <a:r>
              <a:rPr lang="zh-CN" altLang="en-US"/>
              <a:t>、</a:t>
            </a:r>
            <a:r>
              <a:rPr lang="en-US" altLang="zh-CN" i="1"/>
              <a:t>N</a:t>
            </a:r>
            <a:r>
              <a:rPr lang="zh-CN" altLang="en-US"/>
              <a:t>之间的距离，发现灯泡亮度会发生变化，这一现象说明导体的电阻与导体</a:t>
            </a:r>
            <a:r>
              <a:rPr lang="en-US" altLang="zh-CN"/>
              <a:t>__</a:t>
            </a:r>
            <a:r>
              <a:rPr lang="en-US" altLang="zh-CN">
                <a:ea typeface="楷体_GB2312" pitchFamily="49" charset="-122"/>
              </a:rPr>
              <a:t>____</a:t>
            </a:r>
            <a:r>
              <a:rPr lang="en-US" altLang="zh-CN"/>
              <a:t>__</a:t>
            </a:r>
            <a:r>
              <a:rPr lang="zh-CN" altLang="en-US"/>
              <a:t>有关．</a:t>
            </a:r>
          </a:p>
        </p:txBody>
      </p:sp>
      <p:sp>
        <p:nvSpPr>
          <p:cNvPr id="27651" name="矩形 1040386"/>
          <p:cNvSpPr/>
          <p:nvPr>
            <p:custDataLst>
              <p:tags r:id="rId2"/>
            </p:custDataLst>
          </p:nvPr>
        </p:nvSpPr>
        <p:spPr>
          <a:xfrm>
            <a:off x="5979160" y="826770"/>
            <a:ext cx="365760" cy="38544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eaLnBrk="0" hangingPunct="0"/>
            <a:r>
              <a:rPr lang="en-US" altLang="zh-CN" sz="1800" b="1" i="1">
                <a:solidFill>
                  <a:srgbClr val="C00000"/>
                </a:solidFill>
              </a:rPr>
              <a:t>A</a:t>
            </a:r>
            <a:r>
              <a:rPr lang="en-US" altLang="zh-CN" sz="1800" b="1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7652" name="图片 1040387" descr="E:/任秀焕/天府/2020/课时达标/9年级北师物理/A69X.ti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76390" y="3450590"/>
            <a:ext cx="2321560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矩形 1040389"/>
          <p:cNvSpPr/>
          <p:nvPr>
            <p:custDataLst>
              <p:tags r:id="rId4"/>
            </p:custDataLst>
          </p:nvPr>
        </p:nvSpPr>
        <p:spPr>
          <a:xfrm>
            <a:off x="1005205" y="2378710"/>
            <a:ext cx="3100705" cy="38544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eaLnBrk="0" hangingPunct="0"/>
            <a:r>
              <a:rPr lang="zh-CN" altLang="en-US" sz="1800" b="1">
                <a:solidFill>
                  <a:srgbClr val="C00000"/>
                </a:solidFill>
              </a:rPr>
              <a:t>电流表的正负接线柱接反了 </a:t>
            </a:r>
          </a:p>
        </p:txBody>
      </p:sp>
      <p:sp>
        <p:nvSpPr>
          <p:cNvPr id="27654" name="矩形 1040390"/>
          <p:cNvSpPr/>
          <p:nvPr>
            <p:custDataLst>
              <p:tags r:id="rId5"/>
            </p:custDataLst>
          </p:nvPr>
        </p:nvSpPr>
        <p:spPr>
          <a:xfrm>
            <a:off x="2815590" y="3340735"/>
            <a:ext cx="688340" cy="38544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eaLnBrk="0" hangingPunct="0"/>
            <a:r>
              <a:rPr lang="zh-CN" altLang="en-US" sz="1800" b="1">
                <a:solidFill>
                  <a:srgbClr val="C00000"/>
                </a:solidFill>
              </a:rPr>
              <a:t>长度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6" name="文本占位符 1029146"/>
          <p:cNvSpPr/>
          <p:nvPr>
            <p:custDataLst>
              <p:tags r:id="rId1"/>
            </p:custDataLst>
          </p:nvPr>
        </p:nvSpPr>
        <p:spPr>
          <a:xfrm>
            <a:off x="129540" y="72390"/>
            <a:ext cx="8884920" cy="4702175"/>
          </a:xfrm>
          <a:prstGeom prst="rect">
            <a:avLst/>
          </a:prstGeom>
          <a:noFill/>
          <a:ln w="9525">
            <a:solidFill>
              <a:srgbClr val="000000"/>
            </a:solidFill>
            <a:prstDash val="lgDash"/>
            <a:miter/>
          </a:ln>
        </p:spPr>
        <p:txBody>
          <a:bodyPr anchor="t"/>
          <a:lstStyle>
            <a:lvl1pPr marL="0" lvl="0" indent="609600" algn="just" defTabSz="914400" rtl="0" eaLnBrk="1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  <a:lvl2pPr marL="1184275" lvl="1" indent="-28575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2pPr>
            <a:lvl3pPr marL="1592580" lvl="2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3pPr>
            <a:lvl4pPr marL="2000250" lvl="3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4pPr>
            <a:lvl5pPr marL="2408555" lvl="4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5pPr>
            <a:lvl6pPr marL="2514600" lvl="5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6pPr>
            <a:lvl7pPr marL="2971800" lvl="6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7pPr>
            <a:lvl8pPr marL="3429000" lvl="7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8pPr>
            <a:lvl9pPr marL="3886200" lvl="8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4400">
              <a:buClr>
                <a:schemeClr val="accent1"/>
              </a:buClr>
              <a:buSzTx/>
              <a:tabLst>
                <a:tab pos="5561330" algn="l"/>
                <a:tab pos="7799705" algn="l"/>
              </a:tabLst>
            </a:pPr>
            <a:r>
              <a:rPr lang="zh-CN" altLang="en-US">
                <a:ea typeface="方正小标宋_GBK" pitchFamily="65" charset="-122"/>
              </a:rPr>
              <a:t>核心素养　科学探究</a:t>
            </a:r>
            <a:endParaRPr lang="zh-CN" altLang="en-US"/>
          </a:p>
          <a:p>
            <a:pPr defTabSz="914400">
              <a:buClr>
                <a:schemeClr val="accent1"/>
              </a:buClr>
              <a:buSzTx/>
              <a:tabLst>
                <a:tab pos="5561330" algn="l"/>
                <a:tab pos="7799705" algn="l"/>
              </a:tabLst>
            </a:pPr>
            <a:r>
              <a:rPr lang="en-US" altLang="zh-CN"/>
              <a:t>3</a:t>
            </a:r>
            <a:r>
              <a:rPr lang="zh-CN" altLang="en-US"/>
              <a:t>．</a:t>
            </a:r>
            <a:r>
              <a:rPr lang="zh-CN" altLang="en-US">
                <a:ea typeface="黑体" pitchFamily="49" charset="-122"/>
              </a:rPr>
              <a:t>【黑龙江绥化中考】</a:t>
            </a:r>
            <a:r>
              <a:rPr lang="zh-CN" altLang="en-US"/>
              <a:t>在“探究影响电阻大小的因素”的实验中，某实验小组同学利用如图所示的电路分别对“导体电阻跟它的材料、长度、横截面积有关”的猜想进行实验验证．实验中使用</a:t>
            </a:r>
            <a:r>
              <a:rPr lang="en-US" altLang="zh-CN"/>
              <a:t>4</a:t>
            </a:r>
            <a:r>
              <a:rPr lang="zh-CN" altLang="en-US"/>
              <a:t>根电阻丝，其规格、材料如表所示．</a:t>
            </a:r>
          </a:p>
          <a:p>
            <a:pPr defTabSz="914400">
              <a:buClr>
                <a:schemeClr val="accent1"/>
              </a:buClr>
              <a:buSzTx/>
              <a:tabLst>
                <a:tab pos="5561330" algn="l"/>
                <a:tab pos="7799705" algn="l"/>
              </a:tabLst>
            </a:pPr>
            <a:endParaRPr lang="zh-CN" altLang="en-US"/>
          </a:p>
          <a:p>
            <a:pPr defTabSz="914400">
              <a:buClr>
                <a:schemeClr val="accent1"/>
              </a:buClr>
              <a:buSzTx/>
              <a:tabLst>
                <a:tab pos="5561330" algn="l"/>
                <a:tab pos="7799705" algn="l"/>
              </a:tabLst>
            </a:pPr>
            <a:endParaRPr lang="zh-CN" altLang="en-US"/>
          </a:p>
          <a:p>
            <a:pPr defTabSz="914400">
              <a:buClr>
                <a:schemeClr val="accent1"/>
              </a:buClr>
              <a:buSzTx/>
              <a:tabLst>
                <a:tab pos="5561330" algn="l"/>
                <a:tab pos="7799705" algn="l"/>
              </a:tabLst>
            </a:pPr>
            <a:endParaRPr lang="zh-CN" altLang="en-US"/>
          </a:p>
          <a:p>
            <a:pPr defTabSz="914400">
              <a:buClr>
                <a:schemeClr val="accent1"/>
              </a:buClr>
              <a:buSzTx/>
              <a:tabLst>
                <a:tab pos="5561330" algn="l"/>
                <a:tab pos="7799705" algn="l"/>
              </a:tabLst>
            </a:pPr>
            <a:endParaRPr lang="zh-CN" altLang="en-US"/>
          </a:p>
          <a:p>
            <a:pPr defTabSz="914400">
              <a:buClr>
                <a:schemeClr val="accent1"/>
              </a:buClr>
              <a:buSzTx/>
              <a:tabLst>
                <a:tab pos="5561330" algn="l"/>
                <a:tab pos="7799705" algn="l"/>
              </a:tabLst>
            </a:pPr>
            <a:endParaRPr lang="zh-CN" altLang="en-US"/>
          </a:p>
        </p:txBody>
      </p:sp>
      <p:pic>
        <p:nvPicPr>
          <p:cNvPr id="28697" name="图片 1029147" descr="E:/任秀焕/天府/2020/课时达标/9年级北师物理/CD215.T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9540" y="2948940"/>
            <a:ext cx="3384550" cy="19939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8698" name="表格 2869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598545" y="2590165"/>
          <a:ext cx="5456555" cy="2468880"/>
        </p:xfrm>
        <a:graphic>
          <a:graphicData uri="http://schemas.openxmlformats.org/drawingml/2006/table">
            <a:tbl>
              <a:tblPr/>
              <a:tblGrid>
                <a:gridCol w="753745"/>
                <a:gridCol w="1201420"/>
                <a:gridCol w="854075"/>
                <a:gridCol w="1489075"/>
                <a:gridCol w="1158240"/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</a:rPr>
                        <a:t>编号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</a:rPr>
                        <a:t>材料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</a:rPr>
                        <a:t>长度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/m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</a:rPr>
                        <a:t>横截面积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/mm</a:t>
                      </a:r>
                      <a:r>
                        <a:rPr lang="en-US" altLang="zh-CN" sz="1800" baseline="300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</a:rPr>
                        <a:t>电流大小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/A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en-US" altLang="zh-CN" sz="1800" i="1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</a:rPr>
                        <a:t>锰铜合金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0.8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0.40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en-US" altLang="zh-CN" sz="1800" i="1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</a:rPr>
                        <a:t>镍铬合金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0.8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0.32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en-US" altLang="zh-CN" sz="1800" i="1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</a:rPr>
                        <a:t>镍铬合金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0.16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en-US" altLang="zh-CN" sz="1800" i="1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zh-CN" altLang="en-US" sz="1800">
                          <a:solidFill>
                            <a:schemeClr val="tx1"/>
                          </a:solidFill>
                        </a:rPr>
                        <a:t>镍铬合金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FontTx/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itchFamily="18" charset="0"/>
                          <a:ea typeface="楷体_GB2312" pitchFamily="49" charset="-122"/>
                          <a:cs typeface="+mn-cs"/>
                        </a:defRPr>
                      </a:lvl5pPr>
                    </a:lstStyle>
                    <a:p>
                      <a:pPr marL="0" lvl="0" indent="0" algn="ctr" defTabSz="914400" eaLnBrk="0" hangingPunct="0">
                        <a:buNone/>
                        <a:tabLst>
                          <a:tab pos="5486400" algn="l"/>
                        </a:tabLst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</a:rPr>
                        <a:t>0.08</a:t>
                      </a:r>
                      <a:endParaRPr lang="zh-CN" altLang="en-US" sz="1800" b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占位符 1046529"/>
          <p:cNvSpPr/>
          <p:nvPr>
            <p:custDataLst>
              <p:tags r:id="rId1"/>
            </p:custDataLst>
          </p:nvPr>
        </p:nvSpPr>
        <p:spPr>
          <a:xfrm>
            <a:off x="133350" y="508635"/>
            <a:ext cx="8645525" cy="3700145"/>
          </a:xfrm>
          <a:prstGeom prst="rect">
            <a:avLst/>
          </a:prstGeom>
          <a:noFill/>
          <a:ln w="9525">
            <a:solidFill>
              <a:srgbClr val="000000"/>
            </a:solidFill>
            <a:prstDash val="lgDash"/>
            <a:miter/>
          </a:ln>
        </p:spPr>
        <p:txBody>
          <a:bodyPr anchor="t"/>
          <a:lstStyle>
            <a:lvl1pPr marL="0" lvl="0" indent="609600" algn="just" defTabSz="914400" rtl="0" eaLnBrk="1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  <a:lvl2pPr marL="1184275" lvl="1" indent="-28575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2pPr>
            <a:lvl3pPr marL="1592580" lvl="2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3pPr>
            <a:lvl4pPr marL="2000250" lvl="3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4pPr>
            <a:lvl5pPr marL="2408555" lvl="4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5pPr>
            <a:lvl6pPr marL="2514600" lvl="5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6pPr>
            <a:lvl7pPr marL="2971800" lvl="6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7pPr>
            <a:lvl8pPr marL="3429000" lvl="7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8pPr>
            <a:lvl9pPr marL="3886200" lvl="8" indent="-228600" algn="just" defTabSz="914400" rtl="0" eaLnBrk="1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61330" algn="l"/>
                <a:tab pos="7799705" algn="l"/>
              </a:tabLst>
              <a:defRPr sz="2400" b="1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4400">
              <a:buClr>
                <a:schemeClr val="accent1"/>
              </a:buClr>
              <a:buSzTx/>
              <a:tabLst>
                <a:tab pos="5561330" algn="l"/>
                <a:tab pos="7799705" algn="l"/>
              </a:tabLst>
            </a:pPr>
            <a:r>
              <a:rPr lang="en-US" altLang="zh-CN">
                <a:solidFill>
                  <a:schemeClr val="tx1"/>
                </a:solidFill>
              </a:rPr>
              <a:t>(1)</a:t>
            </a:r>
            <a:r>
              <a:rPr lang="zh-CN" altLang="en-US">
                <a:solidFill>
                  <a:schemeClr val="tx1"/>
                </a:solidFill>
              </a:rPr>
              <a:t>实验中通过观察</a:t>
            </a:r>
            <a:r>
              <a:rPr lang="en-US" altLang="zh-CN">
                <a:solidFill>
                  <a:schemeClr val="tx1"/>
                </a:solidFill>
              </a:rPr>
              <a:t>__</a:t>
            </a:r>
            <a:r>
              <a:rPr lang="en-US" altLang="zh-CN">
                <a:solidFill>
                  <a:schemeClr val="tx1"/>
                </a:solidFill>
                <a:ea typeface="楷体_GB2312" pitchFamily="49" charset="-122"/>
              </a:rPr>
              <a:t>________________</a:t>
            </a:r>
            <a:r>
              <a:rPr lang="en-US" altLang="zh-CN">
                <a:solidFill>
                  <a:schemeClr val="tx1"/>
                </a:solidFill>
              </a:rPr>
              <a:t>__</a:t>
            </a:r>
            <a:r>
              <a:rPr lang="zh-CN" altLang="en-US">
                <a:solidFill>
                  <a:schemeClr val="tx1"/>
                </a:solidFill>
              </a:rPr>
              <a:t>来比较电阻的大小，此过程用到的研究方法是</a:t>
            </a:r>
            <a:r>
              <a:rPr lang="en-US" altLang="zh-CN">
                <a:solidFill>
                  <a:schemeClr val="tx1"/>
                </a:solidFill>
              </a:rPr>
              <a:t>__</a:t>
            </a:r>
            <a:r>
              <a:rPr lang="en-US" altLang="zh-CN">
                <a:solidFill>
                  <a:schemeClr val="tx1"/>
                </a:solidFill>
                <a:ea typeface="楷体_GB2312" pitchFamily="49" charset="-122"/>
              </a:rPr>
              <a:t>______</a:t>
            </a:r>
            <a:r>
              <a:rPr lang="en-US" altLang="zh-CN">
                <a:solidFill>
                  <a:schemeClr val="tx1"/>
                </a:solidFill>
              </a:rPr>
              <a:t>__.</a:t>
            </a:r>
          </a:p>
          <a:p>
            <a:pPr defTabSz="914400">
              <a:buClr>
                <a:schemeClr val="accent1"/>
              </a:buClr>
              <a:buSzTx/>
              <a:tabLst>
                <a:tab pos="5561330" algn="l"/>
                <a:tab pos="7799705" algn="l"/>
              </a:tabLst>
            </a:pPr>
            <a:r>
              <a:rPr lang="en-US" altLang="zh-CN">
                <a:solidFill>
                  <a:schemeClr val="tx1"/>
                </a:solidFill>
              </a:rPr>
              <a:t>(2)</a:t>
            </a:r>
            <a:r>
              <a:rPr lang="zh-CN" altLang="en-US">
                <a:solidFill>
                  <a:schemeClr val="tx1"/>
                </a:solidFill>
              </a:rPr>
              <a:t>分别将</a:t>
            </a:r>
            <a:r>
              <a:rPr lang="en-US" altLang="zh-CN" i="1">
                <a:solidFill>
                  <a:schemeClr val="tx1"/>
                </a:solidFill>
              </a:rPr>
              <a:t>C</a:t>
            </a:r>
            <a:r>
              <a:rPr lang="zh-CN" altLang="en-US">
                <a:solidFill>
                  <a:schemeClr val="tx1"/>
                </a:solidFill>
              </a:rPr>
              <a:t>、</a:t>
            </a:r>
            <a:r>
              <a:rPr lang="en-US" altLang="zh-CN" i="1">
                <a:solidFill>
                  <a:schemeClr val="tx1"/>
                </a:solidFill>
              </a:rPr>
              <a:t>D</a:t>
            </a:r>
            <a:r>
              <a:rPr lang="zh-CN" altLang="en-US">
                <a:solidFill>
                  <a:schemeClr val="tx1"/>
                </a:solidFill>
              </a:rPr>
              <a:t>两根合金丝接入电路，可初步探究出的结论是</a:t>
            </a:r>
            <a:r>
              <a:rPr lang="en-US" altLang="zh-CN">
                <a:solidFill>
                  <a:schemeClr val="tx1"/>
                </a:solidFill>
              </a:rPr>
              <a:t>__</a:t>
            </a:r>
            <a:r>
              <a:rPr lang="en-US" altLang="zh-CN">
                <a:solidFill>
                  <a:schemeClr val="tx1"/>
                </a:solidFill>
                <a:ea typeface="楷体_GB2312" pitchFamily="49" charset="-122"/>
              </a:rPr>
              <a:t>______________________________________________</a:t>
            </a:r>
            <a:r>
              <a:rPr lang="en-US" altLang="zh-CN">
                <a:solidFill>
                  <a:schemeClr val="tx1"/>
                </a:solidFill>
              </a:rPr>
              <a:t>__.</a:t>
            </a:r>
          </a:p>
          <a:p>
            <a:pPr defTabSz="914400">
              <a:buClr>
                <a:schemeClr val="accent1"/>
              </a:buClr>
              <a:buSzTx/>
              <a:tabLst>
                <a:tab pos="5561330" algn="l"/>
                <a:tab pos="7799705" algn="l"/>
              </a:tabLst>
            </a:pPr>
            <a:r>
              <a:rPr lang="en-US" altLang="zh-CN">
                <a:solidFill>
                  <a:schemeClr val="tx1"/>
                </a:solidFill>
              </a:rPr>
              <a:t>(3)</a:t>
            </a:r>
            <a:r>
              <a:rPr lang="zh-CN" altLang="en-US">
                <a:solidFill>
                  <a:schemeClr val="tx1"/>
                </a:solidFill>
              </a:rPr>
              <a:t>分别将</a:t>
            </a:r>
            <a:r>
              <a:rPr lang="en-US" altLang="zh-CN">
                <a:solidFill>
                  <a:schemeClr val="tx1"/>
                </a:solidFill>
              </a:rPr>
              <a:t>__</a:t>
            </a:r>
            <a:r>
              <a:rPr lang="en-US" altLang="zh-CN">
                <a:solidFill>
                  <a:schemeClr val="tx1"/>
                </a:solidFill>
                <a:ea typeface="楷体_GB2312" pitchFamily="49" charset="-122"/>
              </a:rPr>
              <a:t>________</a:t>
            </a:r>
            <a:r>
              <a:rPr lang="en-US" altLang="zh-CN">
                <a:solidFill>
                  <a:schemeClr val="tx1"/>
                </a:solidFill>
              </a:rPr>
              <a:t>__(</a:t>
            </a:r>
            <a:r>
              <a:rPr lang="zh-CN" altLang="en-US">
                <a:solidFill>
                  <a:schemeClr val="tx1"/>
                </a:solidFill>
              </a:rPr>
              <a:t>填编号</a:t>
            </a:r>
            <a:r>
              <a:rPr lang="en-US" altLang="zh-CN">
                <a:solidFill>
                  <a:schemeClr val="tx1"/>
                </a:solidFill>
              </a:rPr>
              <a:t>)</a:t>
            </a:r>
            <a:r>
              <a:rPr lang="zh-CN" altLang="en-US">
                <a:solidFill>
                  <a:schemeClr val="tx1"/>
                </a:solidFill>
              </a:rPr>
              <a:t>两根合金丝接入电路，可初步探究出的结论是导体的材料、长度相同时，横截面积越小，电阻越大．</a:t>
            </a:r>
          </a:p>
        </p:txBody>
      </p:sp>
      <p:sp>
        <p:nvSpPr>
          <p:cNvPr id="29699" name="矩形 1046530"/>
          <p:cNvSpPr/>
          <p:nvPr>
            <p:custDataLst>
              <p:tags r:id="rId2"/>
            </p:custDataLst>
          </p:nvPr>
        </p:nvSpPr>
        <p:spPr>
          <a:xfrm>
            <a:off x="3503930" y="589915"/>
            <a:ext cx="207391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</a:rPr>
              <a:t>电流表的示数大小 </a:t>
            </a:r>
          </a:p>
        </p:txBody>
      </p:sp>
      <p:sp>
        <p:nvSpPr>
          <p:cNvPr id="29700" name="矩形 1046531"/>
          <p:cNvSpPr/>
          <p:nvPr>
            <p:custDataLst>
              <p:tags r:id="rId3"/>
            </p:custDataLst>
          </p:nvPr>
        </p:nvSpPr>
        <p:spPr>
          <a:xfrm>
            <a:off x="4470400" y="1102360"/>
            <a:ext cx="9017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</a:rPr>
              <a:t>转换法 </a:t>
            </a:r>
          </a:p>
        </p:txBody>
      </p:sp>
      <p:sp>
        <p:nvSpPr>
          <p:cNvPr id="29701" name="矩形 1046532"/>
          <p:cNvSpPr/>
          <p:nvPr>
            <p:custDataLst>
              <p:tags r:id="rId4"/>
            </p:custDataLst>
          </p:nvPr>
        </p:nvSpPr>
        <p:spPr>
          <a:xfrm>
            <a:off x="706755" y="2117090"/>
            <a:ext cx="5589905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</a:rPr>
              <a:t>导体的材料、横截面积相同时，长度越长，电阻越大 </a:t>
            </a:r>
          </a:p>
        </p:txBody>
      </p:sp>
      <p:sp>
        <p:nvSpPr>
          <p:cNvPr id="29702" name="矩形 1046533"/>
          <p:cNvSpPr/>
          <p:nvPr>
            <p:custDataLst>
              <p:tags r:id="rId5"/>
            </p:custDataLst>
          </p:nvPr>
        </p:nvSpPr>
        <p:spPr>
          <a:xfrm>
            <a:off x="2600325" y="2645410"/>
            <a:ext cx="744855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eaLnBrk="0" hangingPunct="0"/>
            <a:r>
              <a:rPr lang="en-US" altLang="zh-CN" b="1" i="1">
                <a:solidFill>
                  <a:srgbClr val="C00000"/>
                </a:solidFill>
              </a:rPr>
              <a:t>B</a:t>
            </a:r>
            <a:r>
              <a:rPr lang="zh-CN" altLang="en-US" b="1">
                <a:solidFill>
                  <a:srgbClr val="C00000"/>
                </a:solidFill>
              </a:rPr>
              <a:t>、</a:t>
            </a:r>
            <a:r>
              <a:rPr lang="en-US" altLang="zh-CN" b="1" i="1">
                <a:solidFill>
                  <a:srgbClr val="C00000"/>
                </a:solidFill>
              </a:rPr>
              <a:t>C</a:t>
            </a:r>
            <a:r>
              <a:rPr lang="en-US" altLang="zh-CN" b="1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7"/>
          <p:cNvSpPr txBox="1"/>
          <p:nvPr>
            <p:custDataLst>
              <p:tags r:id="rId1"/>
            </p:custDataLst>
          </p:nvPr>
        </p:nvSpPr>
        <p:spPr>
          <a:xfrm>
            <a:off x="0" y="2672612"/>
            <a:ext cx="9339944" cy="20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smtClean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0101011100101010101000101010001110101010010110101010111001011100010100101010101110010101010100010</a:t>
            </a:r>
            <a:endParaRPr lang="en-US" sz="135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9" name="Content Placeholder 27"/>
          <p:cNvSpPr txBox="1"/>
          <p:nvPr>
            <p:custDataLst>
              <p:tags r:id="rId2"/>
            </p:custDataLst>
          </p:nvPr>
        </p:nvSpPr>
        <p:spPr>
          <a:xfrm>
            <a:off x="9160328" y="2672612"/>
            <a:ext cx="10393885" cy="20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smtClean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01</a:t>
            </a:r>
            <a:r>
              <a:rPr lang="en-US" sz="1350" smtClean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alibri" panose="020F0502020204030204" pitchFamily="34" charset="0"/>
              </a:rPr>
              <a:t>01011100</a:t>
            </a:r>
            <a:r>
              <a:rPr lang="en-US" sz="135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10101010100010101000111010101001011010101011100101110001010010101010111001010101010001010100011</a:t>
            </a:r>
          </a:p>
        </p:txBody>
      </p:sp>
      <p:sp>
        <p:nvSpPr>
          <p:cNvPr id="40" name="Content Placeholder 27"/>
          <p:cNvSpPr txBox="1"/>
          <p:nvPr>
            <p:custDataLst>
              <p:tags r:id="rId3"/>
            </p:custDataLst>
          </p:nvPr>
        </p:nvSpPr>
        <p:spPr>
          <a:xfrm>
            <a:off x="-9118874" y="2478665"/>
            <a:ext cx="9339944" cy="20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smtClean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0101011100101010101000101010001110101010010110101010111001011100010100101010101110010101010100010</a:t>
            </a:r>
            <a:endParaRPr lang="en-US" sz="135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1" name="Content Placeholder 27"/>
          <p:cNvSpPr txBox="1"/>
          <p:nvPr>
            <p:custDataLst>
              <p:tags r:id="rId4"/>
            </p:custDataLst>
          </p:nvPr>
        </p:nvSpPr>
        <p:spPr>
          <a:xfrm>
            <a:off x="45509" y="2478665"/>
            <a:ext cx="10393885" cy="20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smtClean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01</a:t>
            </a:r>
            <a:r>
              <a:rPr lang="en-US" sz="1350" smtClean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alibri" panose="020F0502020204030204" pitchFamily="34" charset="0"/>
              </a:rPr>
              <a:t>01011100</a:t>
            </a:r>
            <a:r>
              <a:rPr lang="en-US" sz="135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10101010100010101000111010101001011010101011100101110001010010101010111001010101010001010100011</a:t>
            </a:r>
          </a:p>
        </p:txBody>
      </p:sp>
      <p:sp>
        <p:nvSpPr>
          <p:cNvPr id="42" name="Content Placeholder 27"/>
          <p:cNvSpPr txBox="1"/>
          <p:nvPr>
            <p:custDataLst>
              <p:tags r:id="rId5"/>
            </p:custDataLst>
          </p:nvPr>
        </p:nvSpPr>
        <p:spPr>
          <a:xfrm>
            <a:off x="-16328" y="2297326"/>
            <a:ext cx="9339944" cy="20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smtClean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0101011100101010101000101010001110101010010110101010111001011100010100101010101110010101010100010</a:t>
            </a:r>
            <a:endParaRPr lang="en-US" sz="135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Content Placeholder 27"/>
          <p:cNvSpPr txBox="1"/>
          <p:nvPr>
            <p:custDataLst>
              <p:tags r:id="rId6"/>
            </p:custDataLst>
          </p:nvPr>
        </p:nvSpPr>
        <p:spPr>
          <a:xfrm>
            <a:off x="9144000" y="2297325"/>
            <a:ext cx="10393885" cy="20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smtClean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01</a:t>
            </a:r>
            <a:r>
              <a:rPr lang="en-US" sz="1350" smtClean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alibri" panose="020F0502020204030204" pitchFamily="34" charset="0"/>
              </a:rPr>
              <a:t>01011100</a:t>
            </a:r>
            <a:r>
              <a:rPr lang="en-US" sz="135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anose="020B0609020204030204" pitchFamily="49" charset="0"/>
              </a:rPr>
              <a:t>10101010100010101000111010101001011010101011100101110001010010101010111001010101010001010100011</a:t>
            </a:r>
          </a:p>
        </p:txBody>
      </p:sp>
      <p:sp>
        <p:nvSpPr>
          <p:cNvPr id="44" name="椭圆 43"/>
          <p:cNvSpPr/>
          <p:nvPr>
            <p:custDataLst>
              <p:tags r:id="rId7"/>
            </p:custDataLst>
          </p:nvPr>
        </p:nvSpPr>
        <p:spPr>
          <a:xfrm>
            <a:off x="4640317" y="2255702"/>
            <a:ext cx="198627" cy="1986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/>
          </a:p>
        </p:txBody>
      </p:sp>
      <p:sp>
        <p:nvSpPr>
          <p:cNvPr id="45" name="椭圆 44"/>
          <p:cNvSpPr/>
          <p:nvPr>
            <p:custDataLst>
              <p:tags r:id="rId8"/>
            </p:custDataLst>
          </p:nvPr>
        </p:nvSpPr>
        <p:spPr>
          <a:xfrm>
            <a:off x="4430600" y="2417258"/>
            <a:ext cx="209717" cy="2097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/>
          </a:p>
        </p:txBody>
      </p:sp>
      <p:sp>
        <p:nvSpPr>
          <p:cNvPr id="46" name="椭圆 45"/>
          <p:cNvSpPr/>
          <p:nvPr>
            <p:custDataLst>
              <p:tags r:id="rId9"/>
            </p:custDataLst>
          </p:nvPr>
        </p:nvSpPr>
        <p:spPr>
          <a:xfrm>
            <a:off x="4198730" y="2616332"/>
            <a:ext cx="171781" cy="1717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/>
          </a:p>
        </p:txBody>
      </p:sp>
      <p:sp>
        <p:nvSpPr>
          <p:cNvPr id="47" name="椭圆 46"/>
          <p:cNvSpPr/>
          <p:nvPr>
            <p:custDataLst>
              <p:tags r:id="rId10"/>
            </p:custDataLst>
          </p:nvPr>
        </p:nvSpPr>
        <p:spPr>
          <a:xfrm>
            <a:off x="3580150" y="2255702"/>
            <a:ext cx="169154" cy="16915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/>
          </a:p>
        </p:txBody>
      </p:sp>
      <p:sp>
        <p:nvSpPr>
          <p:cNvPr id="48" name="椭圆 47"/>
          <p:cNvSpPr/>
          <p:nvPr>
            <p:custDataLst>
              <p:tags r:id="rId11"/>
            </p:custDataLst>
          </p:nvPr>
        </p:nvSpPr>
        <p:spPr>
          <a:xfrm>
            <a:off x="3973588" y="2194528"/>
            <a:ext cx="153705" cy="1537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/>
          </a:p>
        </p:txBody>
      </p:sp>
      <p:sp>
        <p:nvSpPr>
          <p:cNvPr id="49" name="椭圆 48"/>
          <p:cNvSpPr/>
          <p:nvPr>
            <p:custDataLst>
              <p:tags r:id="rId12"/>
            </p:custDataLst>
          </p:nvPr>
        </p:nvSpPr>
        <p:spPr>
          <a:xfrm>
            <a:off x="4127293" y="2312400"/>
            <a:ext cx="181223" cy="1812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/>
          </a:p>
        </p:txBody>
      </p:sp>
      <p:sp>
        <p:nvSpPr>
          <p:cNvPr id="50" name="椭圆 49"/>
          <p:cNvSpPr/>
          <p:nvPr>
            <p:custDataLst>
              <p:tags r:id="rId13"/>
            </p:custDataLst>
          </p:nvPr>
        </p:nvSpPr>
        <p:spPr>
          <a:xfrm>
            <a:off x="4616909" y="2418577"/>
            <a:ext cx="146561" cy="14656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/>
          </a:p>
        </p:txBody>
      </p:sp>
      <p:sp>
        <p:nvSpPr>
          <p:cNvPr id="51" name="椭圆 50"/>
          <p:cNvSpPr/>
          <p:nvPr>
            <p:custDataLst>
              <p:tags r:id="rId14"/>
            </p:custDataLst>
          </p:nvPr>
        </p:nvSpPr>
        <p:spPr>
          <a:xfrm>
            <a:off x="4743860" y="2460168"/>
            <a:ext cx="177894" cy="17789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/>
          </a:p>
        </p:txBody>
      </p:sp>
      <p:sp>
        <p:nvSpPr>
          <p:cNvPr id="52" name="椭圆 51"/>
          <p:cNvSpPr/>
          <p:nvPr>
            <p:custDataLst>
              <p:tags r:id="rId15"/>
            </p:custDataLst>
          </p:nvPr>
        </p:nvSpPr>
        <p:spPr>
          <a:xfrm rot="11104600">
            <a:off x="5195245" y="2366886"/>
            <a:ext cx="125232" cy="1252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/>
          </a:p>
        </p:txBody>
      </p:sp>
      <p:sp>
        <p:nvSpPr>
          <p:cNvPr id="53" name="椭圆 52"/>
          <p:cNvSpPr/>
          <p:nvPr>
            <p:custDataLst>
              <p:tags r:id="rId16"/>
            </p:custDataLst>
          </p:nvPr>
        </p:nvSpPr>
        <p:spPr>
          <a:xfrm rot="11104600">
            <a:off x="4596554" y="2673974"/>
            <a:ext cx="125232" cy="1252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/>
          </a:p>
        </p:txBody>
      </p:sp>
      <p:sp>
        <p:nvSpPr>
          <p:cNvPr id="54" name="椭圆 53"/>
          <p:cNvSpPr/>
          <p:nvPr>
            <p:custDataLst>
              <p:tags r:id="rId17"/>
            </p:custDataLst>
          </p:nvPr>
        </p:nvSpPr>
        <p:spPr>
          <a:xfrm rot="11104600">
            <a:off x="5040218" y="2443393"/>
            <a:ext cx="125232" cy="1252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/>
          </a:p>
        </p:txBody>
      </p:sp>
      <p:pic>
        <p:nvPicPr>
          <p:cNvPr id="55" name="Picture 8" descr="C:\Documents and Settings\Administrator\桌面\图片1.pn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0281" y="2906132"/>
            <a:ext cx="57150" cy="5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组合 24"/>
          <p:cNvGrpSpPr/>
          <p:nvPr>
            <p:custDataLst>
              <p:tags r:id="rId19"/>
            </p:custDataLst>
          </p:nvPr>
        </p:nvGrpSpPr>
        <p:grpSpPr>
          <a:xfrm>
            <a:off x="3460782" y="2479412"/>
            <a:ext cx="171941" cy="172862"/>
            <a:chOff x="8310959" y="101601"/>
            <a:chExt cx="369491" cy="371475"/>
          </a:xfrm>
          <a:noFill/>
        </p:grpSpPr>
        <p:sp>
          <p:nvSpPr>
            <p:cNvPr id="57" name="圆角矩形 56"/>
            <p:cNvSpPr/>
            <p:nvPr>
              <p:custDataLst>
                <p:tags r:id="rId74"/>
              </p:custDataLst>
            </p:nvPr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8" name="椭圆 57"/>
            <p:cNvSpPr/>
            <p:nvPr>
              <p:custDataLst>
                <p:tags r:id="rId75"/>
              </p:custDataLst>
            </p:nvPr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9" name="椭圆 112"/>
            <p:cNvSpPr/>
            <p:nvPr>
              <p:custDataLst>
                <p:tags r:id="rId76"/>
              </p:custDataLst>
            </p:nvPr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60" name="组合 28"/>
          <p:cNvGrpSpPr/>
          <p:nvPr>
            <p:custDataLst>
              <p:tags r:id="rId20"/>
            </p:custDataLst>
          </p:nvPr>
        </p:nvGrpSpPr>
        <p:grpSpPr>
          <a:xfrm>
            <a:off x="3502082" y="2379506"/>
            <a:ext cx="227955" cy="227099"/>
            <a:chOff x="8737072" y="194959"/>
            <a:chExt cx="483128" cy="481316"/>
          </a:xfrm>
        </p:grpSpPr>
        <p:sp>
          <p:nvSpPr>
            <p:cNvPr id="61" name="椭圆 60"/>
            <p:cNvSpPr/>
            <p:nvPr>
              <p:custDataLst>
                <p:tags r:id="rId72"/>
              </p:custDataLst>
            </p:nvPr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cxnSp>
          <p:nvCxnSpPr>
            <p:cNvPr id="62" name="直接连接符 30"/>
            <p:cNvCxnSpPr/>
            <p:nvPr>
              <p:custDataLst>
                <p:tags r:id="rId73"/>
              </p:custDataLst>
            </p:nvPr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13"/>
          <p:cNvSpPr>
            <a:spLocks noEditPoints="1"/>
          </p:cNvSpPr>
          <p:nvPr>
            <p:custDataLst>
              <p:tags r:id="rId21"/>
            </p:custDataLst>
          </p:nvPr>
        </p:nvSpPr>
        <p:spPr bwMode="auto">
          <a:xfrm>
            <a:off x="4757394" y="2579158"/>
            <a:ext cx="222840" cy="228705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1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grpSp>
        <p:nvGrpSpPr>
          <p:cNvPr id="64" name="组合 32"/>
          <p:cNvGrpSpPr/>
          <p:nvPr>
            <p:custDataLst>
              <p:tags r:id="rId22"/>
            </p:custDataLst>
          </p:nvPr>
        </p:nvGrpSpPr>
        <p:grpSpPr>
          <a:xfrm>
            <a:off x="5610370" y="2674634"/>
            <a:ext cx="195845" cy="196071"/>
            <a:chOff x="7502449" y="842952"/>
            <a:chExt cx="437654" cy="438161"/>
          </a:xfrm>
        </p:grpSpPr>
        <p:sp>
          <p:nvSpPr>
            <p:cNvPr id="65" name="椭圆 64"/>
            <p:cNvSpPr/>
            <p:nvPr>
              <p:custDataLst>
                <p:tags r:id="rId66"/>
              </p:custDataLst>
            </p:nvPr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6" name="任意多边形 34"/>
            <p:cNvSpPr/>
            <p:nvPr>
              <p:custDataLst>
                <p:tags r:id="rId67"/>
              </p:custDataLst>
            </p:nvPr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3" name="任意多边形 35"/>
            <p:cNvSpPr/>
            <p:nvPr>
              <p:custDataLst>
                <p:tags r:id="rId68"/>
              </p:custDataLst>
            </p:nvPr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4" name="任意多边形 36"/>
            <p:cNvSpPr/>
            <p:nvPr>
              <p:custDataLst>
                <p:tags r:id="rId69"/>
              </p:custDataLst>
            </p:nvPr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5" name="任意多边形 37"/>
            <p:cNvSpPr/>
            <p:nvPr>
              <p:custDataLst>
                <p:tags r:id="rId70"/>
              </p:custDataLst>
            </p:nvPr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cxnSp>
          <p:nvCxnSpPr>
            <p:cNvPr id="106" name="直接连接符 38"/>
            <p:cNvCxnSpPr/>
            <p:nvPr>
              <p:custDataLst>
                <p:tags r:id="rId71"/>
              </p:custDataLst>
            </p:nvPr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圆角矩形 79"/>
          <p:cNvSpPr/>
          <p:nvPr>
            <p:custDataLst>
              <p:tags r:id="rId23"/>
            </p:custDataLst>
          </p:nvPr>
        </p:nvSpPr>
        <p:spPr>
          <a:xfrm>
            <a:off x="4547683" y="2556572"/>
            <a:ext cx="296780" cy="200883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108" name="组合 40"/>
          <p:cNvGrpSpPr/>
          <p:nvPr>
            <p:custDataLst>
              <p:tags r:id="rId24"/>
            </p:custDataLst>
          </p:nvPr>
        </p:nvGrpSpPr>
        <p:grpSpPr>
          <a:xfrm>
            <a:off x="5086491" y="2583997"/>
            <a:ext cx="171941" cy="172862"/>
            <a:chOff x="8310959" y="101601"/>
            <a:chExt cx="369491" cy="371475"/>
          </a:xfrm>
          <a:noFill/>
        </p:grpSpPr>
        <p:sp>
          <p:nvSpPr>
            <p:cNvPr id="109" name="圆角矩形 108"/>
            <p:cNvSpPr/>
            <p:nvPr>
              <p:custDataLst>
                <p:tags r:id="rId63"/>
              </p:custDataLst>
            </p:nvPr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0" name="椭圆 109"/>
            <p:cNvSpPr/>
            <p:nvPr>
              <p:custDataLst>
                <p:tags r:id="rId64"/>
              </p:custDataLst>
            </p:nvPr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1" name="椭圆 112"/>
            <p:cNvSpPr/>
            <p:nvPr>
              <p:custDataLst>
                <p:tags r:id="rId65"/>
              </p:custDataLst>
            </p:nvPr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12" name="组合 44"/>
          <p:cNvGrpSpPr/>
          <p:nvPr>
            <p:custDataLst>
              <p:tags r:id="rId25"/>
            </p:custDataLst>
          </p:nvPr>
        </p:nvGrpSpPr>
        <p:grpSpPr>
          <a:xfrm>
            <a:off x="5343842" y="2236250"/>
            <a:ext cx="227955" cy="227099"/>
            <a:chOff x="8737072" y="194959"/>
            <a:chExt cx="483128" cy="481316"/>
          </a:xfrm>
        </p:grpSpPr>
        <p:sp>
          <p:nvSpPr>
            <p:cNvPr id="113" name="椭圆 112"/>
            <p:cNvSpPr/>
            <p:nvPr>
              <p:custDataLst>
                <p:tags r:id="rId61"/>
              </p:custDataLst>
            </p:nvPr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cxnSp>
          <p:nvCxnSpPr>
            <p:cNvPr id="114" name="直接连接符 46"/>
            <p:cNvCxnSpPr/>
            <p:nvPr>
              <p:custDataLst>
                <p:tags r:id="rId62"/>
              </p:custDataLst>
            </p:nvPr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47"/>
          <p:cNvGrpSpPr/>
          <p:nvPr>
            <p:custDataLst>
              <p:tags r:id="rId26"/>
            </p:custDataLst>
          </p:nvPr>
        </p:nvGrpSpPr>
        <p:grpSpPr>
          <a:xfrm>
            <a:off x="4000016" y="2561384"/>
            <a:ext cx="195845" cy="196071"/>
            <a:chOff x="7502449" y="842952"/>
            <a:chExt cx="437654" cy="438161"/>
          </a:xfrm>
        </p:grpSpPr>
        <p:sp>
          <p:nvSpPr>
            <p:cNvPr id="116" name="椭圆 115"/>
            <p:cNvSpPr/>
            <p:nvPr>
              <p:custDataLst>
                <p:tags r:id="rId55"/>
              </p:custDataLst>
            </p:nvPr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7" name="任意多边形 49"/>
            <p:cNvSpPr/>
            <p:nvPr>
              <p:custDataLst>
                <p:tags r:id="rId56"/>
              </p:custDataLst>
            </p:nvPr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8" name="任意多边形 50"/>
            <p:cNvSpPr/>
            <p:nvPr>
              <p:custDataLst>
                <p:tags r:id="rId57"/>
              </p:custDataLst>
            </p:nvPr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9" name="任意多边形 51"/>
            <p:cNvSpPr/>
            <p:nvPr>
              <p:custDataLst>
                <p:tags r:id="rId58"/>
              </p:custDataLst>
            </p:nvPr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0" name="任意多边形 52"/>
            <p:cNvSpPr/>
            <p:nvPr>
              <p:custDataLst>
                <p:tags r:id="rId59"/>
              </p:custDataLst>
            </p:nvPr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cxnSp>
          <p:nvCxnSpPr>
            <p:cNvPr id="121" name="直接连接符 53"/>
            <p:cNvCxnSpPr/>
            <p:nvPr>
              <p:custDataLst>
                <p:tags r:id="rId60"/>
              </p:custDataLst>
            </p:nvPr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组合 54"/>
          <p:cNvGrpSpPr/>
          <p:nvPr>
            <p:custDataLst>
              <p:tags r:id="rId27"/>
            </p:custDataLst>
          </p:nvPr>
        </p:nvGrpSpPr>
        <p:grpSpPr>
          <a:xfrm>
            <a:off x="5398013" y="2618756"/>
            <a:ext cx="171941" cy="172862"/>
            <a:chOff x="8310959" y="101601"/>
            <a:chExt cx="369491" cy="371475"/>
          </a:xfrm>
          <a:noFill/>
        </p:grpSpPr>
        <p:sp>
          <p:nvSpPr>
            <p:cNvPr id="123" name="圆角矩形 122"/>
            <p:cNvSpPr/>
            <p:nvPr>
              <p:custDataLst>
                <p:tags r:id="rId52"/>
              </p:custDataLst>
            </p:nvPr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4" name="椭圆 123"/>
            <p:cNvSpPr/>
            <p:nvPr>
              <p:custDataLst>
                <p:tags r:id="rId53"/>
              </p:custDataLst>
            </p:nvPr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5" name="椭圆 112"/>
            <p:cNvSpPr/>
            <p:nvPr>
              <p:custDataLst>
                <p:tags r:id="rId54"/>
              </p:custDataLst>
            </p:nvPr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26" name="Freeform 13"/>
          <p:cNvSpPr>
            <a:spLocks noEditPoints="1"/>
          </p:cNvSpPr>
          <p:nvPr>
            <p:custDataLst>
              <p:tags r:id="rId28"/>
            </p:custDataLst>
          </p:nvPr>
        </p:nvSpPr>
        <p:spPr bwMode="auto">
          <a:xfrm>
            <a:off x="4674053" y="2538062"/>
            <a:ext cx="222840" cy="228705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1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grpSp>
        <p:nvGrpSpPr>
          <p:cNvPr id="127" name="组合 62"/>
          <p:cNvGrpSpPr/>
          <p:nvPr>
            <p:custDataLst>
              <p:tags r:id="rId29"/>
            </p:custDataLst>
          </p:nvPr>
        </p:nvGrpSpPr>
        <p:grpSpPr>
          <a:xfrm>
            <a:off x="4409829" y="2518205"/>
            <a:ext cx="195845" cy="196071"/>
            <a:chOff x="7502449" y="842952"/>
            <a:chExt cx="437654" cy="438161"/>
          </a:xfrm>
        </p:grpSpPr>
        <p:sp>
          <p:nvSpPr>
            <p:cNvPr id="128" name="椭圆 127"/>
            <p:cNvSpPr/>
            <p:nvPr>
              <p:custDataLst>
                <p:tags r:id="rId46"/>
              </p:custDataLst>
            </p:nvPr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9" name="任意多边形 64"/>
            <p:cNvSpPr/>
            <p:nvPr>
              <p:custDataLst>
                <p:tags r:id="rId47"/>
              </p:custDataLst>
            </p:nvPr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0" name="任意多边形 65"/>
            <p:cNvSpPr/>
            <p:nvPr>
              <p:custDataLst>
                <p:tags r:id="rId48"/>
              </p:custDataLst>
            </p:nvPr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1" name="任意多边形 66"/>
            <p:cNvSpPr/>
            <p:nvPr>
              <p:custDataLst>
                <p:tags r:id="rId49"/>
              </p:custDataLst>
            </p:nvPr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2" name="任意多边形 67"/>
            <p:cNvSpPr/>
            <p:nvPr>
              <p:custDataLst>
                <p:tags r:id="rId50"/>
              </p:custDataLst>
            </p:nvPr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cxnSp>
          <p:nvCxnSpPr>
            <p:cNvPr id="133" name="直接连接符 68"/>
            <p:cNvCxnSpPr/>
            <p:nvPr>
              <p:custDataLst>
                <p:tags r:id="rId51"/>
              </p:custDataLst>
            </p:nvPr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组合 69"/>
          <p:cNvGrpSpPr/>
          <p:nvPr>
            <p:custDataLst>
              <p:tags r:id="rId30"/>
            </p:custDataLst>
          </p:nvPr>
        </p:nvGrpSpPr>
        <p:grpSpPr>
          <a:xfrm>
            <a:off x="3662816" y="2492262"/>
            <a:ext cx="171941" cy="172862"/>
            <a:chOff x="8310959" y="101601"/>
            <a:chExt cx="369491" cy="371475"/>
          </a:xfrm>
          <a:noFill/>
        </p:grpSpPr>
        <p:sp>
          <p:nvSpPr>
            <p:cNvPr id="135" name="圆角矩形 134"/>
            <p:cNvSpPr/>
            <p:nvPr>
              <p:custDataLst>
                <p:tags r:id="rId43"/>
              </p:custDataLst>
            </p:nvPr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6" name="椭圆 135"/>
            <p:cNvSpPr/>
            <p:nvPr>
              <p:custDataLst>
                <p:tags r:id="rId44"/>
              </p:custDataLst>
            </p:nvPr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7" name="椭圆 112"/>
            <p:cNvSpPr/>
            <p:nvPr>
              <p:custDataLst>
                <p:tags r:id="rId45"/>
              </p:custDataLst>
            </p:nvPr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38" name="组合 73"/>
          <p:cNvGrpSpPr/>
          <p:nvPr>
            <p:custDataLst>
              <p:tags r:id="rId31"/>
            </p:custDataLst>
          </p:nvPr>
        </p:nvGrpSpPr>
        <p:grpSpPr>
          <a:xfrm>
            <a:off x="4013246" y="2393390"/>
            <a:ext cx="227955" cy="227099"/>
            <a:chOff x="8737072" y="194959"/>
            <a:chExt cx="483128" cy="481316"/>
          </a:xfrm>
        </p:grpSpPr>
        <p:sp>
          <p:nvSpPr>
            <p:cNvPr id="139" name="椭圆 138"/>
            <p:cNvSpPr/>
            <p:nvPr>
              <p:custDataLst>
                <p:tags r:id="rId41"/>
              </p:custDataLst>
            </p:nvPr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cxnSp>
          <p:nvCxnSpPr>
            <p:cNvPr id="140" name="直接连接符 75"/>
            <p:cNvCxnSpPr/>
            <p:nvPr>
              <p:custDataLst>
                <p:tags r:id="rId42"/>
              </p:custDataLst>
            </p:nvPr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Freeform 13"/>
          <p:cNvSpPr>
            <a:spLocks noEditPoints="1"/>
          </p:cNvSpPr>
          <p:nvPr>
            <p:custDataLst>
              <p:tags r:id="rId32"/>
            </p:custDataLst>
          </p:nvPr>
        </p:nvSpPr>
        <p:spPr bwMode="auto">
          <a:xfrm>
            <a:off x="3246680" y="2447048"/>
            <a:ext cx="222840" cy="228705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1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142" name="圆角矩形 79"/>
          <p:cNvSpPr/>
          <p:nvPr>
            <p:custDataLst>
              <p:tags r:id="rId33"/>
            </p:custDataLst>
          </p:nvPr>
        </p:nvSpPr>
        <p:spPr>
          <a:xfrm>
            <a:off x="5686299" y="2300531"/>
            <a:ext cx="296780" cy="200883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3" name="Freeform 13"/>
          <p:cNvSpPr>
            <a:spLocks noEditPoints="1"/>
          </p:cNvSpPr>
          <p:nvPr>
            <p:custDataLst>
              <p:tags r:id="rId34"/>
            </p:custDataLst>
          </p:nvPr>
        </p:nvSpPr>
        <p:spPr bwMode="auto">
          <a:xfrm>
            <a:off x="5747540" y="2317678"/>
            <a:ext cx="222840" cy="228705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1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144" name="圆角矩形 143"/>
          <p:cNvSpPr/>
          <p:nvPr>
            <p:custDataLst>
              <p:tags r:id="rId35"/>
            </p:custDataLst>
          </p:nvPr>
        </p:nvSpPr>
        <p:spPr>
          <a:xfrm rot="10800000" flipH="1" flipV="1">
            <a:off x="3024677" y="2126064"/>
            <a:ext cx="3133163" cy="895712"/>
          </a:xfrm>
          <a:prstGeom prst="roundRect">
            <a:avLst>
              <a:gd name="adj" fmla="val 6518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rgbClr val="0B3B57"/>
              </a:solidFill>
            </a:endParaRPr>
          </a:p>
        </p:txBody>
      </p:sp>
      <p:sp>
        <p:nvSpPr>
          <p:cNvPr id="145" name="TextBox 66"/>
          <p:cNvSpPr txBox="1"/>
          <p:nvPr>
            <p:custDataLst>
              <p:tags r:id="rId36"/>
            </p:custDataLst>
          </p:nvPr>
        </p:nvSpPr>
        <p:spPr>
          <a:xfrm>
            <a:off x="3024266" y="2152362"/>
            <a:ext cx="2044065" cy="852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950" smtClean="0">
                <a:solidFill>
                  <a:srgbClr val="326A82"/>
                </a:solidFill>
                <a:latin typeface="Impact" pitchFamily="34" charset="0"/>
              </a:rPr>
              <a:t>Thanks </a:t>
            </a:r>
            <a:endParaRPr lang="zh-CN" altLang="en-US" sz="4950">
              <a:solidFill>
                <a:srgbClr val="326A82"/>
              </a:solidFill>
              <a:latin typeface="Impact" pitchFamily="34" charset="0"/>
            </a:endParaRPr>
          </a:p>
        </p:txBody>
      </p:sp>
      <p:grpSp>
        <p:nvGrpSpPr>
          <p:cNvPr id="146" name="组合 6"/>
          <p:cNvGrpSpPr/>
          <p:nvPr>
            <p:custDataLst>
              <p:tags r:id="rId37"/>
            </p:custDataLst>
          </p:nvPr>
        </p:nvGrpSpPr>
        <p:grpSpPr>
          <a:xfrm>
            <a:off x="4939380" y="2112820"/>
            <a:ext cx="1181036" cy="874414"/>
            <a:chOff x="6487939" y="2768636"/>
            <a:chExt cx="1574714" cy="116588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7" name="圆角矩形 146"/>
            <p:cNvSpPr/>
            <p:nvPr>
              <p:custDataLst>
                <p:tags r:id="rId39"/>
              </p:custDataLst>
            </p:nvPr>
          </p:nvSpPr>
          <p:spPr>
            <a:xfrm>
              <a:off x="6647280" y="2826525"/>
              <a:ext cx="1415373" cy="1107996"/>
            </a:xfrm>
            <a:prstGeom prst="roundRect">
              <a:avLst>
                <a:gd name="adj" fmla="val 5011"/>
              </a:avLst>
            </a:prstGeom>
            <a:solidFill>
              <a:srgbClr val="326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9" name="矩形 148"/>
            <p:cNvSpPr/>
            <p:nvPr>
              <p:custDataLst>
                <p:tags r:id="rId40"/>
              </p:custDataLst>
            </p:nvPr>
          </p:nvSpPr>
          <p:spPr>
            <a:xfrm>
              <a:off x="6487939" y="2768636"/>
              <a:ext cx="413173" cy="11370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endParaRPr lang="zh-CN" altLang="en-US" sz="4950">
                <a:solidFill>
                  <a:prstClr val="white"/>
                </a:solidFill>
                <a:latin typeface="Impact" pitchFamily="34" charset="0"/>
              </a:endParaRPr>
            </a:p>
          </p:txBody>
        </p:sp>
      </p:grpSp>
      <p:pic>
        <p:nvPicPr>
          <p:cNvPr id="150" name="New picture"/>
          <p:cNvPicPr/>
          <p:nvPr>
            <p:custDataLst>
              <p:tags r:id="rId38"/>
            </p:custDataLst>
          </p:nvPr>
        </p:nvPicPr>
        <p:blipFill>
          <a:blip r:embed="rId80"/>
          <a:stretch>
            <a:fillRect/>
          </a:stretch>
        </p:blipFill>
        <p:spPr>
          <a:xfrm>
            <a:off x="10312400" y="10782300"/>
            <a:ext cx="368300" cy="2667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4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4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grpId="37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07 -0.00023 L -8.33333E-07 0.00023 C 0.00039 -0.00417 0.00274 -0.02454 0.00391 -0.03218 C 0.00417 -0.03473 0.00469 -0.03681 0.00521 -0.03936 C 0.00469 -0.05093 0.00482 -0.0625 0.00391 -0.07361 C 0.00352 -0.07801 0.00195 -0.08172 0.0013 -0.08588 C -0.00391 -0.11551 0.00599 -0.06922 -0.00391 -0.11042 C -0.00482 -0.11459 -0.00534 -0.11875 -0.00651 -0.12269 C -0.0125 -0.14352 -0.01029 -0.13102 -0.0168 -0.14954 C -0.02891 -0.18403 -0.01953 -0.16459 -0.02982 -0.18403 C -0.0306 -0.18797 -0.03138 -0.19213 -0.03229 -0.19607 C -0.03724 -0.21459 -0.03503 -0.20162 -0.0388 -0.21806 C -0.03932 -0.22061 -0.03958 -0.22292 -0.0401 -0.22547 C -0.04088 -0.22986 -0.04193 -0.23357 -0.04271 -0.23797 C -0.04323 -0.24098 -0.04336 -0.24445 -0.04401 -0.24746 C -0.04466 -0.25116 -0.0457 -0.25394 -0.04661 -0.25741 C -0.047 -0.26783 -0.04739 -0.27871 -0.04792 -0.28936 C -0.04818 -0.29653 -0.04922 -0.30394 -0.04922 -0.31135 C -0.04922 -0.32037 -0.04713 -0.36551 -0.04661 -0.37732 C -0.047 -0.3882 -0.04687 -0.39885 -0.04792 -0.40903 C -0.04818 -0.41204 -0.04974 -0.41366 -0.05039 -0.41644 C -0.05234 -0.42454 -0.05351 -0.43334 -0.0556 -0.44098 L -0.06211 -0.46528 C -0.06341 -0.47014 -0.06484 -0.475 -0.06601 -0.4801 C -0.0668 -0.48403 -0.06758 -0.48843 -0.06862 -0.49236 C -0.06966 -0.49653 -0.07135 -0.50047 -0.07239 -0.50486 C -0.07305 -0.50695 -0.07305 -0.50996 -0.0737 -0.51204 C -0.07513 -0.51644 -0.07734 -0.51968 -0.07891 -0.52431 C -0.07995 -0.52709 -0.0806 -0.53033 -0.08151 -0.53403 C -0.08216 -0.53611 -0.08646 -0.55 -0.08789 -0.55348 C -0.08867 -0.5551 -0.08971 -0.55672 -0.09049 -0.5588 C -0.09479 -0.58264 -0.08763 -0.54561 -0.0957 -0.57269 C -0.097 -0.57778 -0.09674 -0.58334 -0.09831 -0.58773 L -0.10091 -0.59514 C -0.10039 -0.60903 -0.10065 -0.62315 -0.09961 -0.63658 C -0.09779 -0.65903 -0.097 -0.65324 -0.0931 -0.66621 C -0.08893 -0.6801 -0.09258 -0.67223 -0.08789 -0.68079 C -0.0875 -0.68357 -0.08724 -0.68588 -0.08672 -0.6882 C -0.08503 -0.69422 -0.08385 -0.69607 -0.08151 -0.70093 C -0.08047 -0.70625 -0.07891 -0.71412 -0.07891 -0.72014 C -0.07891 -0.72477 -0.07969 -0.7301 -0.08021 -0.73473 C -0.0806 -0.7382 -0.08073 -0.74167 -0.08151 -0.74422 C -0.08281 -0.74977 -0.08672 -0.75949 -0.08672 -0.7588 C -0.08711 -0.76158 -0.08724 -0.76459 -0.08789 -0.76667 C -0.08958 -0.77153 -0.09766 -0.78033 -0.09831 -0.78125 C -0.10729 -0.79213 -0.10234 -0.78565 -0.1125 -0.79584 C -0.11562 -0.79908 -0.11849 -0.80255 -0.12161 -0.80602 C -0.12578 -0.80949 -0.13034 -0.81181 -0.1345 -0.81528 C -0.13854 -0.81922 -0.14206 -0.82431 -0.14609 -0.82801 C -0.15677 -0.83611 -0.15443 -0.82871 -0.16289 -0.8375 C -0.16484 -0.83959 -0.16628 -0.84306 -0.1681 -0.84537 C -0.16979 -0.84699 -0.17161 -0.84815 -0.17331 -0.84977 L -0.17721 -0.87176 L -0.17851 -0.87917 L -0.17969 -0.88635 C -0.17851 -0.9044 -0.1793 -0.92315 -0.17591 -0.94051 C -0.17357 -0.95186 -0.16588 -0.9669 -0.15911 -0.97454 C -0.15742 -0.97639 -0.15547 -0.97732 -0.15391 -0.97963 C -0.15208 -0.98148 -0.15065 -0.98496 -0.1487 -0.98658 C -0.14583 -0.98912 -0.14271 -0.98982 -0.13971 -0.99167 C -0.1362 -0.99375 -0.13294 -0.99699 -0.1293 -0.99885 C -0.12643 -1.00023 -0.12331 -1.00023 -0.12031 -1.00116 C -0.1168 -1.00255 -0.11341 -1.0051 -0.10989 -1.00625 C -0.10612 -1.00764 -0.10208 -1.00764 -0.09831 -1.0088 C -0.0944 -1.00996 -0.09062 -1.01227 -0.08672 -1.01389 C -0.04883 -1.02477 -0.09531 -1.00857 -0.06341 -1.01852 C -0.0595 -1.01968 -0.05391 -1.02361 -0.05039 -1.0257 L -0.04271 -1.03056 C -0.04141 -1.03148 -0.0401 -1.03264 -0.0388 -1.03311 L -0.03229 -1.03542 C -0.03112 -1.03727 -0.02995 -1.03912 -0.02851 -1.04051 C -0.02604 -1.0426 -0.0207 -1.04537 -0.0207 -1.04514 C -0.01745 -1.06412 -0.02187 -1.04098 -0.0168 -1.05996 C -0.01575 -1.06412 -0.01523 -1.06829 -0.01419 -1.07223 C -0.01354 -1.07523 -0.01224 -1.07686 -0.01172 -1.07963 C -0.01055 -1.08426 -0.00989 -1.08936 -0.00911 -1.09422 C -0.00859 -1.0963 -0.00807 -1.09885 -0.00781 -1.10139 C -0.00612 -1.11366 -0.00703 -1.10834 -0.00521 -1.11852 C -0.00482 -1.12454 -0.00456 -1.12986 -0.00391 -1.13565 C -0.00364 -1.1382 -0.0026 -1.14051 -0.0026 -1.14329 C -0.0026 -1.14676 -0.00338 -1.14954 -0.00391 -1.15278 C -0.00495 -1.15973 -0.00495 -1.15926 -0.00651 -1.16528 L -0.00651 -1.16482 L -0.00651 -1.16528" pathEditMode="relative" rAng="0" ptsTypes="AAAAAAAAAAAAAAAAAAAAAAAAAAAAAAAAAAAAAAAAAAAAAAAAAAAAAAAAAAAAAAAAAAAAAAAAAAAAAAAAAAAA">
                                      <p:cBhvr>
                                        <p:cTn id="103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5821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fill="hold" grpId="39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5E-06 3.33333E-06 L 5E-06 0.00023 C -0.0039 -0.00695 -0.00742 -0.01482 -0.01171 -0.02084 C -0.01562 -0.02639 -0.0246 -0.03449 -0.0246 -0.03426 C -0.02591 -0.03773 -0.02708 -0.04098 -0.02852 -0.04375 C -0.02968 -0.0463 -0.03138 -0.04815 -0.03242 -0.0507 C -0.03842 -0.06551 -0.03125 -0.05533 -0.03893 -0.06459 C -0.0414 -0.07223 -0.04479 -0.07917 -0.04662 -0.0875 C -0.04999 -0.10209 -0.04818 -0.09537 -0.05182 -0.10811 C -0.05273 -0.11574 -0.05352 -0.12361 -0.05442 -0.13125 C -0.05481 -0.13426 -0.05585 -0.13727 -0.05572 -0.14028 C -0.05364 -0.19167 -0.05612 -0.18033 -0.04922 -0.20463 C -0.04648 -0.24885 -0.04908 -0.23287 -0.04532 -0.25301 C -0.04296 -0.2875 -0.04166 -0.28496 -0.04401 -0.31505 C -0.04427 -0.3176 -0.04492 -0.31968 -0.04532 -0.32199 C -0.04583 -0.325 -0.0461 -0.32824 -0.04662 -0.33125 C -0.0474 -0.33519 -0.0483 -0.33889 -0.04922 -0.3426 C -0.05235 -0.3544 -0.05338 -0.35903 -0.05703 -0.36806 C -0.0582 -0.37107 -0.0595 -0.37431 -0.06093 -0.37732 C -0.06289 -0.38125 -0.06537 -0.38449 -0.06732 -0.38866 C -0.0763 -0.40718 -0.05963 -0.38033 -0.07643 -0.40718 C -0.07852 -0.41042 -0.08085 -0.41297 -0.08282 -0.41644 C -0.08607 -0.4213 -0.08855 -0.42755 -0.09192 -0.43264 C -0.09415 -0.43565 -0.09635 -0.4382 -0.09843 -0.44144 C -0.10027 -0.44445 -0.1017 -0.44815 -0.10352 -0.4507 C -0.11316 -0.46412 -0.10925 -0.45047 -0.11915 -0.47408 C -0.12045 -0.47686 -0.12162 -0.48033 -0.12305 -0.48287 C -0.12422 -0.48565 -0.12566 -0.48727 -0.12683 -0.48982 C -0.12956 -0.49584 -0.13204 -0.50209 -0.13464 -0.50834 C -0.13633 -0.51204 -0.13855 -0.51528 -0.13985 -0.51968 C -0.14636 -0.54306 -0.1379 -0.51436 -0.14623 -0.5382 C -0.15196 -0.55417 -0.14532 -0.54098 -0.15274 -0.55417 C -0.15886 -0.58102 -0.15209 -0.55371 -0.15795 -0.57269 C -0.15977 -0.57871 -0.16316 -0.59098 -0.16316 -0.59074 C -0.16394 -0.59861 -0.16433 -0.60648 -0.16563 -0.61389 L -0.16823 -0.62778 C -0.16784 -0.66528 -0.16771 -0.70301 -0.16693 -0.74051 C -0.16667 -0.75857 -0.16589 -0.74954 -0.16316 -0.76343 C -0.1487 -0.8338 -0.1711 -0.73473 -0.15665 -0.79121 C -0.15404 -0.80162 -0.15404 -0.80579 -0.15274 -0.81621 C -0.15235 -0.81968 -0.15183 -0.82246 -0.15144 -0.82547 C -0.15183 -0.83241 -0.15183 -0.83936 -0.15274 -0.8463 C -0.15313 -0.84861 -0.15469 -0.85023 -0.15534 -0.85278 C -0.16264 -0.88403 -0.15586 -0.86459 -0.16185 -0.88056 C -0.16224 -0.88357 -0.16264 -0.88658 -0.16316 -0.88959 C -0.16342 -0.8919 -0.1642 -0.89422 -0.16446 -0.89653 C -0.16797 -0.93727 -0.16381 -0.90602 -0.16693 -0.92871 C -0.16745 -0.93635 -0.16849 -0.94398 -0.16823 -0.95186 C -0.16719 -0.99561 -0.16719 -0.97107 -0.16316 -0.99537 C -0.1625 -0.99908 -0.16264 -1.00324 -0.16185 -1.00695 C -0.16042 -1.0132 -0.15834 -1.01922 -0.15665 -1.02523 C -0.15573 -1.02848 -0.15547 -1.03218 -0.15404 -1.03449 L -0.14753 -1.0463 C -0.14714 -1.04908 -0.14714 -1.05255 -0.14623 -1.05533 C -0.14532 -1.0588 -0.14362 -1.06158 -0.14245 -1.06436 C -0.14154 -1.06667 -0.14063 -1.06898 -0.13985 -1.0713 C -0.13412 -1.08889 -0.14076 -1.07199 -0.13334 -1.08959 C -0.13295 -1.0919 -0.13269 -1.09445 -0.13204 -1.09653 C -0.13139 -1.09908 -0.13008 -1.10093 -0.12943 -1.10348 C -0.12878 -1.10648 -0.12865 -1.10973 -0.12813 -1.11273 C -0.12813 -1.1125 -0.12487 -1.12986 -0.12422 -1.13334 C -0.12383 -1.13565 -0.12305 -1.13773 -0.12305 -1.14028 L -0.12305 -1.15417 L -0.12305 -1.15394" pathEditMode="relative" rAng="0" ptsTypes="AAAAAAAAAAAAAAAAAAAAAAAAAAAAAAAAAAAAAAAAAAAAAAAAAAAAAAAAAAAAAAAA">
                                      <p:cBhvr>
                                        <p:cTn id="105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4" y="-57685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06 -2.96296E-06 L 5E-06 0.00023 C 0.00183 -0.00671 0.00313 -0.01412 0.00521 -0.0206 C 0.00612 -0.02338 0.00795 -0.025 0.00912 -0.02754 C 0.01094 -0.03194 0.01185 -0.03773 0.01433 -0.0412 C 0.02227 -0.05254 0.01823 -0.04838 0.02592 -0.05509 C 0.03099 -0.07291 0.02527 -0.05625 0.03373 -0.07106 C 0.03633 -0.07592 0.0379 -0.08194 0.04011 -0.08727 C 0.0418 -0.0912 0.04362 -0.0949 0.04532 -0.09884 C 0.0487 -0.12315 0.04415 -0.09444 0.04922 -0.11481 C 0.05105 -0.12199 0.05196 -0.13009 0.05313 -0.13773 C 0.05222 -0.15324 0.05144 -0.16852 0.05053 -0.18379 C 0.05014 -0.18912 0.05027 -0.1949 0.04922 -0.2 C 0.04844 -0.20347 0.04675 -0.20625 0.04532 -0.20902 C 0.04076 -0.21852 0.04141 -0.21527 0.0349 -0.22291 C 0.03321 -0.225 0.03165 -0.22754 0.02982 -0.22986 C 0.02774 -0.23217 0.0254 -0.23426 0.02331 -0.23634 C 0.02149 -0.23865 0.02006 -0.2419 0.0181 -0.24328 C 0.01446 -0.24652 0.01029 -0.24745 0.00652 -0.25046 C 0.00248 -0.25324 -0.00416 -0.26296 -0.00768 -0.26666 C -0.01446 -0.27291 -0.02162 -0.27801 -0.02839 -0.28495 C -0.04883 -0.30486 -0.03112 -0.28842 -0.0517 -0.30532 C -0.08165 -0.33055 -0.04518 -0.30023 -0.0698 -0.32407 C -0.07188 -0.32592 -0.07408 -0.32685 -0.07631 -0.3287 C -0.07709 -0.33102 -0.07813 -0.3331 -0.07878 -0.33565 C -0.07982 -0.33819 -0.08034 -0.3419 -0.08139 -0.34467 C -0.08464 -0.35277 -0.0918 -0.36782 -0.0918 -0.36759 C -0.09856 -0.4037 -0.08933 -0.36157 -0.09948 -0.39074 C -0.10053 -0.39305 -0.1004 -0.39676 -0.10079 -0.4 C -0.10209 -0.40995 -0.10378 -0.42546 -0.10469 -0.4368 C -0.10521 -0.44282 -0.1056 -0.44884 -0.10599 -0.45509 C -0.10508 -0.46574 -0.10469 -0.47662 -0.10339 -0.48727 C -0.10235 -0.49537 -0.09805 -0.50139 -0.09571 -0.50787 C -0.09141 -0.51921 -0.09493 -0.51458 -0.0905 -0.52407 C -0.08933 -0.52639 -0.08816 -0.52916 -0.08659 -0.53102 C -0.0793 -0.54027 -0.0836 -0.53055 -0.07761 -0.54004 C -0.0711 -0.54977 -0.07408 -0.54838 -0.06718 -0.55625 C -0.06563 -0.5581 -0.06355 -0.55879 -0.06198 -0.56065 C -0.06055 -0.5625 -0.05964 -0.56574 -0.0582 -0.56759 C -0.05665 -0.56967 -0.05456 -0.57037 -0.053 -0.57245 C -0.04088 -0.58842 -0.05443 -0.57523 -0.04258 -0.58842 C -0.04102 -0.59027 -0.03907 -0.5912 -0.0375 -0.59305 C -0.03098 -0.60023 -0.03373 -0.59861 -0.02839 -0.60671 C -0.02631 -0.60995 -0.02395 -0.61273 -0.022 -0.61597 C -0.01797 -0.62268 -0.0142 -0.62986 -0.01029 -0.6368 C -0.0086 -0.63981 -0.00624 -0.64213 -0.00507 -0.64583 C -0.00182 -0.65764 -0.00365 -0.65231 5E-06 -0.66203 C 0.00313 -0.67847 -0.00065 -0.65787 0.0026 -0.67801 C 0.003 -0.68032 0.00352 -0.68264 0.00391 -0.68495 C 0.00612 -0.7074 0.00599 -0.70069 0.00391 -0.73565 C 0.00352 -0.74143 0.00183 -0.7419 5E-06 -0.7493 C -0.00091 -0.75231 -0.00143 -0.75578 -0.0026 -0.75856 C -0.00403 -0.76065 -0.00585 -0.76643 -0.00768 -0.77014 C -0.01693 -0.78819 -0.02566 -0.79537 -0.03881 -0.80995 C -0.04088 -0.81157 -0.0431 -0.81597 -0.04518 -0.81828 C -0.04649 -0.8199 -0.04766 -0.82176 -0.04908 -0.82291 C -0.05079 -0.82407 -0.05261 -0.82453 -0.0543 -0.82523 C -0.0655 -0.83819 -0.04766 -0.81782 -0.06589 -0.83657 C -0.0793 -0.85046 -0.06784 -0.84213 -0.08139 -0.85023 C -0.08373 -0.85301 -0.08985 -0.86041 -0.0918 -0.86111 C -0.09375 -0.86111 -0.0961 -0.86134 -0.09818 -0.86203 C -0.10691 -0.87546 -0.09987 -0.8669 -0.1099 -0.87777 C -0.1112 -0.87824 -0.11237 -0.87893 -0.11381 -0.88055 C -0.11537 -0.88426 -0.11732 -0.88541 -0.11889 -0.8868 C -0.12032 -0.88842 -0.12149 -0.89027 -0.12279 -0.89166 C -0.12683 -0.89583 -0.12839 -0.89583 -0.13191 -0.90092 C -0.13321 -0.90301 -0.13451 -0.90555 -0.13568 -0.90787 C -0.1362 -0.91088 -0.1362 -0.91412 -0.13698 -0.9169 C -0.14076 -0.93009 -0.1405 -0.92222 -0.1448 -0.9331 C -0.14714 -0.93889 -0.14883 -0.94977 -0.15 -0.95602 C -0.1504 -0.95833 -0.15105 -0.96065 -0.15131 -0.96296 C -0.15287 -0.97754 -0.15196 -0.9706 -0.15378 -0.98356 C -0.15287 -1.00023 -0.15287 -1.00694 -0.15 -1.02268 C -0.14948 -1.025 -0.14922 -1.02754 -0.1487 -1.0294 C -0.14792 -1.03217 -0.14701 -1.03426 -0.1461 -1.03657 C -0.14571 -1.03958 -0.14519 -1.04259 -0.1448 -1.0456 C -0.14428 -1.04953 -0.14441 -1.0537 -0.14349 -1.05717 C -0.14258 -1.06065 -0.14063 -1.06296 -0.13959 -1.06597 C -0.13855 -1.06967 -0.13777 -1.07384 -0.13698 -1.07801 C -0.13607 -1.0824 -0.13529 -1.0868 -0.13451 -1.0912 C -0.13399 -1.09421 -0.13282 -1.1044 -0.13191 -1.10787 C -0.13034 -1.1125 -0.12813 -1.11666 -0.1267 -1.12152 C -0.12579 -1.12453 -0.125 -1.12777 -0.12409 -1.13078 C -0.12214 -1.13703 -0.11954 -1.14236 -0.11628 -1.14676 C -0.11433 -1.14953 -0.11198 -1.15139 -0.1099 -1.1537 C -0.1086 -1.15671 -0.1073 -1.15995 -0.10599 -1.16296 C -0.10508 -1.16527 -0.10456 -1.16805 -0.10339 -1.1699 C -0.09752 -1.1787 -0.09818 -1.16944 -0.09818 -1.17916 L -0.09818 -1.17893 L -0.0918 -1.17685" pathEditMode="relative" rAng="0" ptsTypes="AAAAAAAAAAAAAAAAAAAAAAAAAAAAAAAAAAAAAAAAAAAAAAAAAAAAAAAAAAAAAAAAAAAAAAAAAAAAAAAAAAAAAAAAAA">
                                      <p:cBhvr>
                                        <p:cTn id="107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5893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5E-06 -1.48148E-06 L 5E-06 0.00023 C -0.00013 -0.00208 -0.00143 -0.02662 -0.0026 -0.03241 C -0.00365 -0.03634 -0.00547 -0.03981 -0.00652 -0.04375 C -0.00808 -0.04977 -0.00872 -0.05648 -0.01042 -0.06227 C -0.01211 -0.06805 -0.01498 -0.07268 -0.01693 -0.07824 C -0.01745 -0.07986 -0.02278 -0.10185 -0.02592 -0.1081 C -0.02787 -0.11227 -0.02995 -0.11643 -0.03243 -0.11967 C -0.03477 -0.12268 -0.03764 -0.12407 -0.04011 -0.12662 C -0.04753 -0.13403 -0.05521 -0.14097 -0.06211 -0.14954 C -0.06641 -0.15486 -0.07084 -0.15995 -0.075 -0.16574 C -0.08152 -0.17407 -0.08269 -0.17708 -0.08803 -0.18634 C -0.08842 -0.18866 -0.08868 -0.19097 -0.0892 -0.19329 C -0.08998 -0.1956 -0.09102 -0.19768 -0.0918 -0.2 C -0.09323 -0.20393 -0.09454 -0.20764 -0.09571 -0.21157 C -0.09674 -0.21528 -0.0974 -0.21921 -0.0983 -0.22315 C -0.09896 -0.23403 -0.1004 -0.25602 -0.10092 -0.2669 C -0.10144 -0.27824 -0.1017 -0.28981 -0.10222 -0.30116 C -0.1017 -0.31736 -0.10183 -0.33356 -0.10092 -0.34954 C -0.09909 -0.38148 -0.10027 -0.36366 -0.09441 -0.38171 C -0.09245 -0.38773 -0.09193 -0.39514 -0.0892 -0.40023 C -0.08412 -0.40926 -0.08204 -0.41458 -0.0763 -0.42083 C -0.07214 -0.42569 -0.0677 -0.43009 -0.06342 -0.43449 L -0.05691 -0.44143 C -0.05482 -0.44375 -0.05222 -0.44491 -0.05053 -0.44838 C -0.04545 -0.45717 -0.04766 -0.45254 -0.04402 -0.46227 C -0.0431 -0.4669 -0.04271 -0.47153 -0.04141 -0.47592 C -0.03829 -0.4875 -0.03946 -0.48194 -0.0375 -0.49236 C -0.03842 -0.50671 -0.03907 -0.52129 -0.04011 -0.53565 C -0.04037 -0.53981 -0.04063 -0.54352 -0.04141 -0.54745 C -0.04232 -0.55139 -0.04415 -0.55463 -0.04532 -0.55903 C -0.04636 -0.5625 -0.04688 -0.56667 -0.04792 -0.57014 C -0.04922 -0.57477 -0.0556 -0.59259 -0.05691 -0.5956 C -0.05847 -0.59884 -0.06055 -0.60139 -0.06211 -0.60463 C -0.06407 -0.60903 -0.06511 -0.61458 -0.06731 -0.61852 L -0.075 -0.63217 C -0.0763 -0.63449 -0.07787 -0.63657 -0.07891 -0.63912 C -0.08021 -0.64213 -0.08124 -0.6456 -0.08282 -0.64838 C -0.09245 -0.66551 -0.08568 -0.65023 -0.09571 -0.66435 C -0.09805 -0.66782 -0.09987 -0.67222 -0.10222 -0.67592 C -0.1112 -0.69051 -0.10573 -0.68032 -0.11511 -0.69213 C -0.12592 -0.70555 -0.11771 -0.69629 -0.1254 -0.7081 C -0.12709 -0.71065 -0.12891 -0.71273 -0.1306 -0.71504 C -0.13191 -0.71967 -0.13308 -0.7243 -0.13451 -0.72893 C -0.13607 -0.73356 -0.13816 -0.73773 -0.13972 -0.74305 C -0.14792 -0.77014 -0.13881 -0.74815 -0.1487 -0.77245 C -0.1504 -0.77685 -0.15209 -0.78032 -0.15391 -0.78403 C -0.15508 -0.78634 -0.15665 -0.78842 -0.15782 -0.79097 C -0.15964 -0.79514 -0.1629 -0.80463 -0.1629 -0.8044 C -0.1642 -0.81134 -0.16459 -0.81435 -0.1668 -0.82083 C -0.17527 -0.84467 -0.16667 -0.81643 -0.17331 -0.83912 C -0.17644 -0.86736 -0.17527 -0.8544 -0.17709 -0.87824 C -0.1767 -0.89884 -0.17657 -0.91944 -0.17592 -0.94004 C -0.17566 -0.94467 -0.17487 -0.9493 -0.17461 -0.95393 C -0.17331 -0.97754 -0.17448 -0.98194 -0.17201 -0.99977 C -0.17123 -1.00532 -0.17006 -1.01042 -0.16941 -1.01597 C -0.16875 -1.02037 -0.16862 -1.02523 -0.1681 -1.02963 C -0.16771 -1.03356 -0.16719 -1.03727 -0.1668 -1.04167 C -0.16589 -1.05046 -0.1642 -1.06875 -0.1642 -1.06852 C -0.16472 -1.09329 -0.16446 -1.11782 -0.1655 -1.14236 C -0.16576 -1.14653 -0.16745 -1.15 -0.1681 -1.15393 C -0.16875 -1.15764 -0.16902 -1.16157 -0.16941 -1.16528 C -0.17097 -1.18241 -0.17071 -1.17801 -0.17071 -1.19305 L -0.17071 -1.19282 L -0.17071 -1.19305" pathEditMode="relative" rAng="0" ptsTypes="AAAAAAAAAAAAAAAAAAAAAAAAAAAAAAAAAAAAAAAAAAAAAAAAAAAAAAAAAAAAAAAAA">
                                      <p:cBhvr>
                                        <p:cTn id="109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5963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hold" grpId="3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66667E-06 4.81481E-06 L -1.66667E-06 0.00023 C -0.00221 -0.00533 -0.0043 -0.01065 -0.00651 -0.01598 C -0.00859 -0.02061 -0.01094 -0.025 -0.01302 -0.02987 C -0.01484 -0.03426 -0.01614 -0.03936 -0.01823 -0.04352 C -0.02005 -0.04723 -0.02265 -0.04931 -0.02461 -0.05278 C -0.02956 -0.06088 -0.03411 -0.06968 -0.0388 -0.07801 L -0.04401 -0.08727 C -0.04765 -0.10625 -0.04193 -0.07732 -0.04922 -0.10556 C -0.05338 -0.12153 -0.05703 -0.13774 -0.06081 -0.15394 C -0.06315 -0.16343 -0.06614 -0.17223 -0.06862 -0.18149 C -0.07044 -0.1882 -0.072 -0.19538 -0.07383 -0.20209 C -0.07591 -0.20996 -0.08021 -0.22524 -0.08021 -0.225 C -0.08125 -0.26737 -0.08281 -0.29954 -0.08021 -0.34237 C -0.07982 -0.34954 -0.07747 -0.35602 -0.07643 -0.36297 C -0.07526 -0.37061 -0.07461 -0.37848 -0.07383 -0.38612 C -0.07331 -0.38959 -0.07305 -0.39375 -0.07252 -0.39746 C -0.072 -0.40047 -0.07148 -0.40371 -0.07122 -0.40672 C -0.0707 -0.41204 -0.07031 -0.41737 -0.06992 -0.42292 C -0.07031 -0.44954 -0.07005 -0.47663 -0.07122 -0.50325 C -0.07135 -0.50718 -0.07318 -0.51088 -0.07383 -0.51482 C -0.07448 -0.51852 -0.07396 -0.52292 -0.07513 -0.52593 C -0.07591 -0.52871 -0.0776 -0.5294 -0.0789 -0.53079 C -0.08099 -0.5382 -0.08203 -0.54329 -0.08541 -0.54908 C -0.08737 -0.55278 -0.08984 -0.55487 -0.09193 -0.55834 C -0.09466 -0.56274 -0.09687 -0.56783 -0.09961 -0.57223 C -0.10677 -0.58334 -0.10898 -0.58565 -0.11523 -0.59283 C -0.11875 -0.60255 -0.122 -0.61204 -0.12812 -0.61829 C -0.13346 -0.62362 -0.14557 -0.63496 -0.14883 -0.64352 C -0.14961 -0.64584 -0.15065 -0.64792 -0.15143 -0.65047 C -0.15195 -0.65255 -0.15195 -0.65533 -0.15273 -0.65718 C -0.15403 -0.66088 -0.15638 -0.66297 -0.15781 -0.66644 C -0.15937 -0.67014 -0.16315 -0.68241 -0.16432 -0.68727 C -0.16484 -0.68936 -0.16497 -0.6919 -0.16562 -0.69399 C -0.17174 -0.71575 -0.16784 -0.697 -0.17083 -0.7125 C -0.17331 -0.73913 -0.17474 -0.74051 -0.17213 -0.7676 C -0.17083 -0.77963 -0.1681 -0.78056 -0.16432 -0.79028 C -0.16328 -0.79352 -0.1625 -0.79653 -0.16172 -0.79977 C -0.16015 -0.80625 -0.16094 -0.80811 -0.15781 -0.81366 C -0.15677 -0.81551 -0.15508 -0.81644 -0.15403 -0.81806 C -0.15078 -0.82315 -0.14752 -0.82825 -0.14492 -0.83426 C -0.14362 -0.83727 -0.14245 -0.84051 -0.14101 -0.84329 C -0.13854 -0.84838 -0.13528 -0.85163 -0.13333 -0.85718 C -0.13242 -0.8595 -0.13177 -0.86204 -0.13073 -0.86389 C -0.12786 -0.86968 -0.12461 -0.87477 -0.12161 -0.8801 C -0.12031 -0.88264 -0.11875 -0.8845 -0.11771 -0.88681 C -0.11146 -0.90371 -0.11914 -0.88264 -0.11263 -0.90301 C -0.11185 -0.90533 -0.11055 -0.90741 -0.11002 -0.90996 C -0.10846 -0.91667 -0.10612 -0.93056 -0.10612 -0.93033 C -0.10664 -0.9463 -0.10612 -0.9669 -0.10872 -0.98334 C -0.10937 -0.9882 -0.10976 -0.99329 -0.11133 -0.99723 C -0.11523 -1.00764 -0.11276 -1.00209 -0.11901 -1.01343 C -0.12174 -1.02755 -0.1181 -1.01343 -0.12552 -1.02477 C -0.12721 -1.02755 -0.12799 -1.03102 -0.12943 -1.03403 C -0.1306 -1.03658 -0.13216 -1.03843 -0.13333 -1.04098 C -0.13763 -1.05093 -0.13828 -1.05394 -0.14101 -1.06389 C -0.14153 -1.06852 -0.14166 -1.07315 -0.14232 -1.07755 C -0.14297 -1.08241 -0.14492 -1.09144 -0.14492 -1.09098 C -0.14622 -1.17269 -0.14622 -1.14352 -0.14622 -1.17894 L -0.14622 -1.17871" pathEditMode="relative" rAng="0" ptsTypes="AAAAAAAAAAAAAAAAAAAAAAAAAAAAAAAAAAAAAAAAAAAAAAAAAAAAAAAAAAAA">
                                      <p:cBhvr>
                                        <p:cTn id="111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5893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612 -0.02246 L -0.00612 -0.02222 C -0.00703 -0.0294 -0.00782 -0.03634 -0.00873 -0.04329 C -0.00912 -0.0456 -0.00977 -0.04792 -0.01003 -0.05023 C -0.01055 -0.05394 -0.01094 -0.05787 -0.01133 -0.06158 C -0.01185 -0.06621 -0.01185 -0.07107 -0.01263 -0.07546 C -0.01992 -0.11435 -0.01354 -0.0625 -0.01914 -0.10533 C -0.01966 -0.10996 -0.02005 -0.11459 -0.02045 -0.11921 C -0.02188 -0.14097 -0.02305 -0.16181 -0.02422 -0.18357 C -0.02383 -0.19352 -0.02422 -0.20371 -0.02305 -0.21343 C -0.0224 -0.21783 -0.02032 -0.22107 -0.01914 -0.22477 C -0.01823 -0.22778 -0.01745 -0.23102 -0.01654 -0.23403 C -0.01615 -0.23704 -0.01563 -0.24028 -0.01524 -0.24329 C -0.01472 -0.24722 -0.01459 -0.25116 -0.01394 -0.25463 C -0.01328 -0.2588 -0.01224 -0.2625 -0.01133 -0.26644 C -0.01185 -0.28496 -0.01185 -0.30324 -0.01263 -0.3213 C -0.01315 -0.33264 -0.01407 -0.32894 -0.01654 -0.33773 C -0.01719 -0.33959 -0.01719 -0.34213 -0.01784 -0.34445 C -0.01849 -0.34699 -0.0237 -0.35949 -0.02422 -0.36042 C -0.02617 -0.36389 -0.02865 -0.36667 -0.03073 -0.36991 C -0.03255 -0.37246 -0.03399 -0.37616 -0.03607 -0.37894 C -0.04258 -0.38773 -0.04193 -0.38426 -0.04883 -0.39028 C -0.05026 -0.39167 -0.05157 -0.39352 -0.05287 -0.39491 C -0.05443 -0.39676 -0.05612 -0.39792 -0.05808 -0.39954 C -0.06511 -0.41227 -0.06836 -0.41921 -0.07604 -0.4294 C -0.07852 -0.4331 -0.08151 -0.43519 -0.08373 -0.43866 C -0.08568 -0.44144 -0.08711 -0.44514 -0.08894 -0.44792 C -0.09219 -0.45278 -0.09662 -0.45556 -0.09922 -0.46158 C -0.10052 -0.46459 -0.10196 -0.46759 -0.10326 -0.47084 C -0.10404 -0.47315 -0.10456 -0.47593 -0.10586 -0.47801 C -0.1112 -0.48634 -0.11198 -0.48611 -0.11732 -0.48912 C -0.11927 -0.49236 -0.12084 -0.4956 -0.12253 -0.49838 C -0.1237 -0.50046 -0.12526 -0.50116 -0.12644 -0.50301 C -0.13503 -0.51829 -0.12253 -0.50232 -0.13295 -0.51459 C -0.13373 -0.51759 -0.13451 -0.52084 -0.13542 -0.52361 C -0.1362 -0.52616 -0.1375 -0.52801 -0.13802 -0.53056 C -0.13867 -0.53287 -0.13894 -0.53519 -0.13933 -0.5375 C -0.13894 -0.55278 -0.1388 -0.56829 -0.13802 -0.5838 C -0.13802 -0.58588 -0.1375 -0.5882 -0.13672 -0.59028 C -0.1362 -0.59283 -0.13503 -0.59491 -0.13412 -0.59746 C -0.12995 -0.62732 -0.13464 -0.60533 -0.12513 -0.6294 C -0.12396 -0.63218 -0.12344 -0.63565 -0.12253 -0.63866 C -0.12032 -0.64537 -0.12032 -0.64514 -0.11732 -0.65023 C -0.1142 -0.6669 -0.11667 -0.66042 -0.11094 -0.67084 C -0.11042 -0.67454 -0.11016 -0.67847 -0.10964 -0.68241 C -0.10925 -0.68542 -0.1086 -0.68843 -0.10834 -0.69144 C -0.10795 -0.69676 -0.10742 -0.70232 -0.10703 -0.70787 C -0.10716 -0.70949 -0.10716 -0.73218 -0.10964 -0.73982 C -0.11068 -0.74306 -0.11237 -0.74584 -0.11354 -0.74908 C -0.11615 -0.75671 -0.11901 -0.76389 -0.12136 -0.77199 C -0.12292 -0.77755 -0.12409 -0.7831 -0.12644 -0.78796 C -0.13477 -0.80602 -0.12644 -0.78472 -0.13295 -0.80185 C -0.13334 -0.8044 -0.13347 -0.80671 -0.13412 -0.8088 C -0.13516 -0.81158 -0.13698 -0.8132 -0.13802 -0.81574 C -0.13946 -0.81852 -0.14063 -0.82199 -0.14206 -0.82477 C -0.14232 -0.82709 -0.14258 -0.82963 -0.14336 -0.83171 C -0.14505 -0.83843 -0.14688 -0.84051 -0.14974 -0.8456 C -0.15235 -0.85972 -0.14909 -0.84514 -0.15612 -0.86412 C -0.15716 -0.8669 -0.15782 -0.87014 -0.15873 -0.87315 C -0.15951 -0.8757 -0.16068 -0.87755 -0.16133 -0.88009 C -0.16198 -0.88218 -0.16198 -0.88496 -0.16263 -0.88681 C -0.16328 -0.88935 -0.16446 -0.89144 -0.16524 -0.89375 C -0.1668 -0.89931 -0.16797 -0.90625 -0.16901 -0.91204 C -0.16823 -0.92963 -0.16758 -0.94722 -0.16654 -0.96482 C -0.16615 -0.96945 -0.16433 -0.97523 -0.16263 -0.97871 C -0.16016 -0.98403 -0.1569 -0.98704 -0.15482 -0.99236 C -0.14844 -1.00949 -0.15157 -1.00185 -0.14584 -1.01551 C -0.14258 -1.03264 -0.14688 -1.01134 -0.14206 -1.02917 C -0.14128 -1.03148 -0.14128 -1.03403 -0.14063 -1.03611 C -0.13828 -1.04329 -0.1362 -1.04514 -0.13412 -1.05209 C -0.1336 -1.0544 -0.13086 -1.0669 -0.13034 -1.0706 L -0.12774 -1.08889 C -0.12852 -1.11158 -0.12748 -1.11829 -0.13034 -1.13496 C -0.13112 -1.13959 -0.13138 -1.14468 -0.13295 -1.14861 L -0.13542 -1.15556 C -0.13646 -1.16134 -0.1375 -1.16667 -0.13933 -1.17176 C -0.14037 -1.17431 -0.14206 -1.17639 -0.14336 -1.17871 L -0.14453 -1.18102 L -0.14453 -1.18079" pathEditMode="relative" rAng="0" ptsTypes="AAAAAAAAAAAAAAAAAAAAAAAAAAAAAAAAAAAAAAAAAAAAAAAAAAAAAAAAAAAAAAAAAAAAAAAAAAAAAAA">
                                      <p:cBhvr>
                                        <p:cTn id="113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-5791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3 -2.22222E-06 L -0.00013 0.00023 C 0.00222 -0.00625 0.00417 -0.0125 0.00651 -0.01852 C 0.00769 -0.02176 0.00951 -0.0243 0.01042 -0.02778 C 0.0112 -0.03125 0.0112 -0.03541 0.01172 -0.03912 C 0.0112 -0.05602 0.01224 -0.07315 0.01042 -0.08981 C 0.00925 -0.09977 0.00391 -0.1081 -0.00013 -0.11504 C -0.00143 -0.12037 -0.00299 -0.12662 -0.00521 -0.13125 C -0.00677 -0.13449 -0.00885 -0.13703 -0.01028 -0.14028 C -0.01588 -0.15162 -0.01224 -0.14722 -0.0181 -0.15648 C -0.02643 -0.16944 -0.02278 -0.1625 -0.03229 -0.17477 C -0.0362 -0.18009 -0.03984 -0.18611 -0.04388 -0.19097 C -0.04518 -0.19236 -0.04635 -0.19421 -0.04778 -0.1956 C -0.04987 -0.19745 -0.05208 -0.19861 -0.05429 -0.20023 C -0.05729 -0.20555 -0.05963 -0.2125 -0.06328 -0.2162 C -0.06367 -0.21643 -0.07396 -0.22662 -0.0763 -0.23009 C -0.07955 -0.23495 -0.08294 -0.24236 -0.08528 -0.24884 C -0.09101 -0.26481 -0.0845 -0.25139 -0.09192 -0.26481 C -0.09974 -0.3 -0.08763 -0.24977 -0.09948 -0.2875 C -0.10039 -0.29028 -0.10026 -0.29375 -0.10078 -0.29676 C -0.10156 -0.30092 -0.1026 -0.30416 -0.10338 -0.30833 C -0.1039 -0.31157 -0.10416 -0.31481 -0.10468 -0.31736 C -0.10508 -0.32014 -0.1056 -0.32222 -0.10599 -0.3243 C -0.10508 -0.34583 -0.10547 -0.36736 -0.10338 -0.38866 C -0.10273 -0.39467 -0.0957 -0.41157 -0.0931 -0.4162 C -0.08698 -0.42778 -0.07773 -0.44467 -0.06979 -0.45301 L -0.06328 -0.45995 C -0.06028 -0.4669 -0.0582 -0.47546 -0.05429 -0.48078 C -0.0526 -0.48287 -0.05065 -0.48495 -0.04909 -0.4875 C -0.04674 -0.49166 -0.04492 -0.49676 -0.04258 -0.50139 C -0.04062 -0.50532 -0.03815 -0.50879 -0.0362 -0.51273 C -0.03515 -0.51481 -0.03476 -0.51805 -0.03359 -0.52014 C -0.03203 -0.52338 -0.02995 -0.52569 -0.02838 -0.52893 C -0.01784 -0.55092 -0.0362 -0.51713 -0.022 -0.54491 C -0.01914 -0.55092 -0.01289 -0.56111 -0.01289 -0.56088 C -0.00703 -0.59282 -0.00963 -0.57245 -0.01289 -0.63241 C -0.0138 -0.64676 -0.01315 -0.64352 -0.01679 -0.65301 C -0.01718 -0.65694 -0.01745 -0.66088 -0.0181 -0.66458 C -0.01953 -0.67153 -0.02343 -0.67477 -0.02578 -0.68055 C -0.02825 -0.68634 -0.02981 -0.69328 -0.03229 -0.69907 L -0.0362 -0.7081 C -0.03737 -0.71458 -0.03737 -0.71666 -0.0401 -0.72199 C -0.04284 -0.72754 -0.04609 -0.73264 -0.04909 -0.73819 C -0.05039 -0.74028 -0.05208 -0.74236 -0.05299 -0.74491 C -0.05937 -0.76203 -0.05117 -0.7412 -0.05937 -0.75879 C -0.06041 -0.76088 -0.06106 -0.76342 -0.06198 -0.76574 C -0.06328 -0.76875 -0.06471 -0.77153 -0.06601 -0.77477 C -0.06692 -0.77778 -0.06758 -0.78102 -0.06849 -0.78426 C -0.06927 -0.78657 -0.07031 -0.78866 -0.07109 -0.7912 C -0.07213 -0.79398 -0.07278 -0.79722 -0.0737 -0.80023 C -0.07474 -0.80347 -0.07643 -0.80602 -0.07747 -0.80926 C -0.07864 -0.81296 -0.0789 -0.81736 -0.08021 -0.82106 C -0.08112 -0.82361 -0.08307 -0.82523 -0.08398 -0.82801 C -0.08606 -0.83379 -0.08698 -0.84074 -0.08919 -0.84606 C -0.09088 -0.85069 -0.09218 -0.85602 -0.09427 -0.85995 C -0.09557 -0.8625 -0.09713 -0.86412 -0.09817 -0.86666 C -0.10065 -0.87268 -0.10078 -0.87639 -0.10208 -0.88264 C -0.10286 -0.88657 -0.10338 -0.89074 -0.10468 -0.89421 C -0.1056 -0.89699 -0.10729 -0.89884 -0.10859 -0.90116 C -0.10937 -0.90578 -0.10989 -0.91088 -0.1112 -0.91481 C -0.11211 -0.91828 -0.1138 -0.92106 -0.11497 -0.92407 C -0.11588 -0.92639 -0.11679 -0.9287 -0.11758 -0.93102 C -0.11797 -0.93403 -0.11927 -0.94375 -0.12018 -0.94699 C -0.12083 -0.94953 -0.12187 -0.95162 -0.12278 -0.95416 C -0.12356 -0.96018 -0.12422 -0.96666 -0.12539 -0.97245 C -0.12578 -0.97477 -0.1263 -0.97731 -0.12669 -0.97916 C -0.12995 -0.99953 -0.12617 -0.97916 -0.12916 -0.99537 C -0.12877 -1.00301 -0.1289 -1.01111 -0.12799 -1.01828 C -0.12747 -1.02176 -0.12643 -1.02453 -0.12539 -1.02754 C -0.12226 -1.03611 -0.11992 -1.04004 -0.11497 -1.04583 C -0.11341 -1.04791 -0.11133 -1.04838 -0.10989 -1.05046 C -0.10794 -1.05301 -0.10651 -1.05694 -0.10468 -1.05972 C -0.10351 -1.06157 -0.10195 -1.0625 -0.10078 -1.06435 C -0.09856 -1.06782 -0.097 -1.07291 -0.09427 -1.07592 C -0.08476 -1.08727 -0.09648 -1.07268 -0.08659 -1.08727 C -0.08541 -1.08912 -0.08398 -1.09051 -0.08268 -1.0919 C -0.07825 -1.10787 -0.08268 -1.09491 -0.0763 -1.1081 C -0.07487 -1.11088 -0.07356 -1.11412 -0.07239 -1.11713 C -0.07057 -1.12176 -0.0694 -1.12708 -0.06718 -1.13102 C -0.06224 -1.13981 -0.06432 -1.13518 -0.06067 -1.14467 C -0.05976 -1.15 -0.0582 -1.15903 -0.05703 -1.16319 C -0.05586 -1.16643 -0.05416 -1.16921 -0.05299 -1.17245 C -0.05247 -1.17384 -0.05208 -1.17546 -0.05169 -1.17708 L -0.05169 -1.17685" pathEditMode="relative" rAng="0" ptsTypes="AAAAAAAAAAAAAAAAAAAAAAAAAAAAAAAAAAAAAAAAAAAAAAAAAAAAAAAAAAAAAAAAAAAAAAAAAAAAAAAAAAAA">
                                      <p:cBhvr>
                                        <p:cTn id="115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-5884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0404 -0.01805 L -0.00404 -0.01782 C -0.00273 -0.02592 -0.00169 -0.03379 -0.00026 -0.0412 C 0.00039 -0.04444 0.00208 -0.04699 0.00234 -0.05046 C 0.00339 -0.05949 0.00326 -0.06875 0.00365 -0.07801 C 0.00287 -0.09166 0.00326 -0.10231 -0.00026 -0.11481 C -0.00417 -0.1287 -0.00521 -0.12615 -0.00937 -0.13773 C -0.01042 -0.14097 -0.0125 -0.15092 -0.01445 -0.1537 C -0.01992 -0.16227 -0.02083 -0.16227 -0.02604 -0.16528 C -0.02773 -0.16759 -0.02943 -0.17014 -0.03125 -0.17222 C -0.04544 -0.18796 -0.02695 -0.16412 -0.04154 -0.18356 C -0.04245 -0.18588 -0.04323 -0.18842 -0.04414 -0.19051 C -0.05247 -0.20856 -0.04427 -0.18727 -0.05065 -0.2044 C -0.05104 -0.20671 -0.05143 -0.20903 -0.05195 -0.21134 C -0.05273 -0.21435 -0.05404 -0.21713 -0.05456 -0.22037 C -0.05534 -0.22569 -0.05521 -0.23148 -0.05586 -0.23657 C -0.05612 -0.23889 -0.05664 -0.24143 -0.05703 -0.24352 C -0.05664 -0.26713 -0.05651 -0.2912 -0.05586 -0.31481 C -0.05547 -0.32407 -0.0543 -0.32361 -0.05195 -0.33102 C -0.05091 -0.33403 -0.05052 -0.3375 -0.04935 -0.34004 C -0.04831 -0.34282 -0.04661 -0.34444 -0.04544 -0.34722 C -0.03724 -0.36458 -0.04779 -0.3449 -0.04023 -0.35856 C -0.03815 -0.37037 -0.0401 -0.36157 -0.03516 -0.37477 C -0.03242 -0.38125 -0.0306 -0.38958 -0.02747 -0.39514 L -0.01966 -0.40926 C -0.01836 -0.4162 -0.01849 -0.41713 -0.01575 -0.42268 C -0.01458 -0.42523 -0.01302 -0.42708 -0.01185 -0.42963 C -0.01003 -0.43403 -0.00664 -0.44375 -0.00664 -0.44328 C -0.00338 -0.46065 -0.00781 -0.43935 -0.00273 -0.45717 C 0.00091 -0.47083 -0.00495 -0.4581 0.00234 -0.47129 C 0.00964 -0.50972 -6.25E-07 -0.46203 0.00885 -0.49653 C 0.01003 -0.50092 0.01146 -0.51018 0.01146 -0.50995 C 0.01302 -0.53009 0.0138 -0.53194 0.01146 -0.55602 C 0.01107 -0.55949 0.00964 -0.56203 0.00885 -0.56528 C 0.00794 -0.56898 0.00742 -0.57315 0.00625 -0.57685 C 0.0043 -0.5831 0.0013 -0.58842 -0.00026 -0.5956 C -0.00325 -0.60879 -0.00338 -0.61227 -0.01055 -0.625 C -0.01328 -0.62963 -0.01628 -0.63333 -0.01836 -0.63889 C -0.01914 -0.6412 -0.01992 -0.64375 -0.02083 -0.64606 C -0.02474 -0.65231 -0.02448 -0.64884 -0.02865 -0.65254 C -0.03021 -0.65393 -0.03125 -0.65555 -0.03255 -0.65764 C -0.03867 -0.67338 -0.0306 -0.65393 -0.04023 -0.67106 C -0.04141 -0.67315 -0.0418 -0.67592 -0.04284 -0.67778 C -0.0444 -0.68102 -0.04661 -0.68194 -0.04805 -0.68472 C -0.04805 -0.68449 -0.05456 -0.70208 -0.05586 -0.70578 C -0.05664 -0.70833 -0.05729 -0.71041 -0.05833 -0.71273 C -0.05963 -0.71458 -0.0612 -0.71713 -0.06224 -0.71921 C -0.06341 -0.72199 -0.0638 -0.72546 -0.06484 -0.72893 C -0.06641 -0.7331 -0.06836 -0.73773 -0.07005 -0.74236 L -0.07266 -0.74907 C -0.07305 -0.75231 -0.07344 -0.75578 -0.07396 -0.75879 C -0.07422 -0.76065 -0.07513 -0.76319 -0.07513 -0.76528 C -0.07513 -0.78819 -0.07474 -0.81134 -0.07396 -0.83426 C -0.07383 -0.83703 -0.07318 -0.83889 -0.07266 -0.8412 C -0.07096 -0.84722 -0.06862 -0.85301 -0.06745 -0.85995 C -0.06706 -0.8618 -0.0668 -0.86458 -0.06615 -0.86643 C -0.06458 -0.87176 -0.06276 -0.87592 -0.06094 -0.88009 C -0.06094 -0.87986 -0.05586 -0.89375 -0.05586 -0.89352 C -0.04323 -0.90856 -0.06276 -0.88518 -0.04674 -0.90532 C -0.04414 -0.90833 -0.04167 -0.91157 -0.03893 -0.91435 C -0.03125 -0.92268 -0.03463 -0.91875 -0.02865 -0.92592 C -0.02266 -0.94166 -0.02656 -0.93842 -0.01966 -0.94236 C -0.01914 -0.94467 -0.01914 -0.94699 -0.01836 -0.94884 C -0.01732 -0.95115 -0.01549 -0.95208 -0.01445 -0.95393 C -0.01328 -0.95602 -0.01276 -0.95833 -0.01185 -0.96041 C -0.00859 -0.97778 -0.01094 -0.97037 -0.00534 -0.98356 C -0.00495 -0.98796 -0.00469 -0.99305 -0.00404 -0.99722 C -0.00378 -0.99953 -0.00299 -1.00162 -0.00273 -1.00463 C -0.00208 -1.0125 -0.00208 -1.02106 -0.00143 -1.0294 C -0.00117 -1.03403 -0.00065 -1.03865 -0.00026 -1.04305 C 0.00026 -1.05231 0.00065 -1.06157 0.00104 -1.07106 C 0.00143 -1.07778 0.00234 -1.08449 0.00234 -1.09143 C 0.00234 -1.10301 0.00195 -1.11458 0.00104 -1.12592 C -0.00026 -1.14259 -0.00104 -1.13565 -0.00404 -1.14653 C -0.00937 -1.16551 -0.00052 -1.14051 -0.00794 -1.16041 C -0.0095 -1.16875 -0.00937 -1.16481 -0.00937 -1.17199 L -0.00937 -1.17176" pathEditMode="relative" rAng="0" ptsTypes="AAAAAAAAAAAAAAAAAAAAAAAAAAAAAAAAAAAAAAAAAAAAAAAAAAAAAAAAAAAAAAAAAAAAAAAAAAAAA">
                                      <p:cBhvr>
                                        <p:cTn id="11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5768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06 -1.11111E-06 L -1.875E-06 0.00023 C 0.00261 -0.02315 0.00378 -0.0294 0.00378 -0.05509 C 0.00378 -0.11829 0.01198 -0.10579 -0.0013 -0.12176 C -0.00599 -0.13819 -0.00104 -0.12523 -0.00911 -0.13565 C -0.01054 -0.1375 -0.01159 -0.14028 -0.01302 -0.14236 C -0.01627 -0.14745 -0.01679 -0.14699 -0.0207 -0.1493 C -0.02357 -0.15278 -0.02721 -0.15694 -0.02982 -0.16088 C -0.03164 -0.16366 -0.03294 -0.16759 -0.03489 -0.17014 C -0.03685 -0.17222 -0.03919 -0.17315 -0.0414 -0.17454 C -0.0431 -0.17917 -0.04583 -0.1831 -0.04648 -0.18842 C -0.04987 -0.21204 -0.04857 -0.20046 -0.05039 -0.22292 C -0.05 -0.23889 -0.04987 -0.25509 -0.04909 -0.2713 C -0.0487 -0.28148 -0.04726 -0.28032 -0.04531 -0.28958 C -0.04466 -0.29259 -0.0444 -0.29606 -0.04401 -0.29907 C -0.04362 -0.30116 -0.0431 -0.30324 -0.04271 -0.30579 C -0.04219 -0.3088 -0.04193 -0.3118 -0.0414 -0.31481 C -0.03932 -0.32616 -0.03932 -0.32477 -0.0362 -0.33333 C -0.03385 -0.35023 -0.03633 -0.33472 -0.03229 -0.35162 C -0.03047 -0.35926 -0.0289 -0.3669 -0.02721 -0.37454 C -0.0263 -0.37847 -0.02591 -0.38264 -0.02461 -0.38611 L -0.022 -0.39305 C -0.01901 -0.41412 -0.02135 -0.40625 -0.01679 -0.41829 C -0.01601 -0.42616 -0.01484 -0.43356 -0.01432 -0.4412 C -0.01276 -0.46065 -0.01367 -0.45208 -0.01172 -0.46667 C -0.01211 -0.47685 -0.01172 -0.4868 -0.01302 -0.49653 C -0.01432 -0.50787 -0.01758 -0.50694 -0.0207 -0.51505 C -0.02187 -0.51759 -0.02239 -0.52106 -0.02331 -0.52407 C -0.02474 -0.5287 -0.02969 -0.54028 -0.03099 -0.54259 C -0.03255 -0.54467 -0.03476 -0.54514 -0.0362 -0.54699 C -0.03906 -0.55116 -0.04193 -0.55555 -0.04401 -0.56088 C -0.04479 -0.56319 -0.04544 -0.56574 -0.04648 -0.56782 C -0.04765 -0.56967 -0.04909 -0.57083 -0.05039 -0.57245 C -0.05169 -0.57616 -0.05312 -0.57986 -0.05429 -0.5838 C -0.0569 -0.59213 -0.05677 -0.59537 -0.06081 -0.60231 C -0.06276 -0.60579 -0.0651 -0.60833 -0.06719 -0.61157 C -0.07318 -0.63241 -0.06562 -0.60671 -0.075 -0.63449 C -0.07591 -0.6375 -0.07656 -0.64074 -0.0776 -0.64375 C -0.08008 -0.65139 -0.08528 -0.66667 -0.08528 -0.66643 C -0.09088 -0.71088 -0.0888 -0.68704 -0.08659 -0.76551 C -0.08646 -0.76944 -0.08607 -0.77338 -0.08528 -0.77708 C -0.07995 -0.80208 -0.08203 -0.78819 -0.0763 -0.80463 C -0.07304 -0.81366 -0.07461 -0.81296 -0.07109 -0.8206 C -0.06992 -0.82315 -0.06823 -0.82477 -0.06719 -0.82755 C -0.0651 -0.83333 -0.06471 -0.8412 -0.06211 -0.8456 C -0.05807 -0.85278 -0.05599 -0.85579 -0.05299 -0.86412 C -0.05195 -0.86713 -0.05156 -0.8706 -0.05039 -0.87338 C -0.04935 -0.87592 -0.04765 -0.87755 -0.04648 -0.88032 C -0.04544 -0.8831 -0.04518 -0.8868 -0.04401 -0.88935 C -0.04245 -0.89282 -0.04023 -0.89514 -0.0388 -0.89861 C -0.0375 -0.90162 -0.03541 -0.91042 -0.03489 -0.91481 C -0.03437 -0.91921 -0.03411 -0.92384 -0.03359 -0.92847 C -0.03333 -0.93171 -0.03281 -0.93472 -0.03229 -0.93773 C -0.03281 -0.96227 -0.03255 -0.9868 -0.03359 -1.01134 C -0.03385 -1.01713 -0.03867 -1.02523 -0.0401 -1.02963 C -0.04088 -1.03217 -0.04323 -1.04375 -0.04401 -1.04815 C -0.0444 -1.05116 -0.04466 -1.0544 -0.04531 -1.05741 C -0.04661 -1.06412 -0.04831 -1.06759 -0.05039 -1.07338 C -0.05573 -1.10162 -0.05377 -1.08518 -0.05039 -1.13542 C -0.05026 -1.13866 -0.04987 -1.1419 -0.04909 -1.14467 C -0.04505 -1.15903 -0.04687 -1.15833 -0.04271 -1.15833 L -0.04271 -1.1581" pathEditMode="relative" rAng="0" ptsTypes="AAAAAAAAAAAAAAAAAAAAAAAAAAAAAAAAAAAAAAAAAAAAAAAAAAAAAAAAAAAAAA">
                                      <p:cBhvr>
                                        <p:cTn id="119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5789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1.25E-06 1.11111E-06 L 1.25E-06 0.00023 C 0.0013 -0.00625 0.00273 -0.01227 0.00377 -0.01852 C 0.00547 -0.02732 0.00456 -0.02685 0.00638 -0.03449 C 0.00716 -0.03773 0.0082 -0.04074 0.00898 -0.04375 C 0.01081 -0.05139 0.01185 -0.05972 0.01419 -0.06667 C 0.01823 -0.07917 0.01966 -0.08195 0.02187 -0.09445 C 0.02252 -0.09745 0.02266 -0.10046 0.02318 -0.10347 C 0.02799 -0.13171 0.02396 -0.10116 0.02838 -0.14028 C 0.02799 -0.15556 0.02786 -0.17107 0.02708 -0.18634 C 0.02695 -0.18866 0.0263 -0.19097 0.02578 -0.19329 C 0.02435 -0.19908 0.02279 -0.20417 0.0207 -0.20926 C 0.01771 -0.2162 0.0138 -0.22222 0.01159 -0.22986 C 0.00221 -0.2632 0.01276 -0.22963 0.00377 -0.2507 C 0.00234 -0.25417 0.00156 -0.2588 1.25E-06 -0.26204 C -0.00156 -0.26551 -0.00365 -0.26829 -0.00521 -0.2713 C -0.01094 -0.28333 -0.00417 -0.27408 -0.01172 -0.28287 C -0.01341 -0.2875 -0.01484 -0.29236 -0.0168 -0.29653 C -0.02109 -0.30579 -0.03216 -0.32153 -0.0362 -0.32639 C -0.0375 -0.32778 -0.03893 -0.3294 -0.04011 -0.33102 C -0.04688 -0.34097 -0.04154 -0.33426 -0.04662 -0.34491 C -0.04818 -0.34815 -0.05 -0.35093 -0.05169 -0.35417 C -0.05495 -0.37107 -0.05313 -0.36343 -0.0569 -0.37708 C -0.05781 -0.38287 -0.05833 -0.38935 -0.05951 -0.3956 C -0.06042 -0.4 -0.06159 -0.4044 -0.06211 -0.40926 C -0.0638 -0.42384 -0.06289 -0.4169 -0.06471 -0.42986 C -0.06693 -0.4625 -0.0668 -0.45185 -0.06471 -0.50116 C -0.06458 -0.50394 -0.06393 -0.50579 -0.06341 -0.5081 C -0.06185 -0.51435 -0.0599 -0.52037 -0.0582 -0.52639 C -0.0543 -0.54051 -0.05664 -0.53287 -0.05052 -0.54954 L -0.04792 -0.55625 C -0.04701 -0.55857 -0.04596 -0.56088 -0.04531 -0.5632 C -0.0375 -0.59097 -0.0474 -0.55648 -0.04011 -0.5794 C -0.03919 -0.58241 -0.03867 -0.58565 -0.0375 -0.58843 C -0.03646 -0.59097 -0.0349 -0.59283 -0.03359 -0.59537 C -0.03281 -0.59838 -0.03229 -0.60208 -0.03112 -0.60463 C -0.00755 -0.65394 -0.02865 -0.60648 -0.01302 -0.63449 C -0.01146 -0.63727 -0.01068 -0.64097 -0.00912 -0.64375 C -0.00755 -0.6463 -0.00547 -0.64792 -0.00391 -0.6507 C -0.00287 -0.65255 -0.00234 -0.65533 -0.0013 -0.65741 C 0.00156 -0.6632 0.00547 -0.66713 0.00768 -0.67361 C 0.01029 -0.68102 0.01302 -0.69051 0.0168 -0.69653 C 0.01953 -0.70093 0.02279 -0.70417 0.02578 -0.7081 C 0.02838 -0.71505 0.02904 -0.71597 0.03099 -0.72408 C 0.03151 -0.72639 0.03164 -0.72894 0.03229 -0.73125 C 0.03333 -0.73426 0.03489 -0.73704 0.0362 -0.74028 C 0.03659 -0.74329 0.03698 -0.74607 0.0375 -0.74931 C 0.03789 -0.75185 0.03841 -0.75394 0.0388 -0.75602 C 0.03932 -0.76088 0.03958 -0.76551 0.0401 -0.77014 C 0.03919 -0.78634 0.03854 -0.80208 0.0375 -0.81829 C 0.03724 -0.8206 0.03672 -0.82315 0.0362 -0.82523 C 0.03542 -0.82778 0.03437 -0.82963 0.03359 -0.83218 C 0.0306 -0.8537 0.03463 -0.82824 0.02448 -0.86435 C 0.0237 -0.86759 0.02305 -0.87083 0.02187 -0.87361 C 0.02083 -0.87616 0.01914 -0.87801 0.0181 -0.88033 C 0.01614 -0.88472 0.01458 -0.88935 0.01289 -0.89375 C 0.01081 -0.89954 0.00885 -0.90509 0.00638 -0.91019 C 0.00312 -0.9169 0.00143 -0.91852 -0.00261 -0.92384 C -0.00873 -0.94005 -0.00521 -0.93449 -0.01172 -0.94236 C -0.01367 -0.94745 -0.0181 -0.95972 -0.0207 -0.96528 C -0.0224 -0.96852 -0.02448 -0.97107 -0.02591 -0.97454 C -0.03984 -1.00741 -0.02748 -0.98079 -0.0349 -1.00208 C -0.03607 -1.00533 -0.03776 -1.00787 -0.0388 -1.01111 C -0.04102 -1.01829 -0.04492 -1.03241 -0.04662 -1.0412 C -0.04714 -1.04398 -0.0474 -1.04722 -0.04792 -1.05023 C -0.04701 -1.06597 -0.04662 -1.09144 -0.04401 -1.10995 C -0.04362 -1.1125 -0.04336 -1.11482 -0.04271 -1.1169 C -0.04206 -1.11945 -0.04102 -1.12153 -0.04011 -1.12384 C -0.03971 -1.12616 -0.03958 -1.12847 -0.0388 -1.13079 C -0.03815 -1.13264 -0.03685 -1.13333 -0.0362 -1.13542 C -0.03503 -1.13958 -0.03451 -1.14445 -0.03359 -1.14908 C -0.0332 -1.15139 -0.03307 -1.15394 -0.03242 -1.15602 C -0.03151 -1.15833 -0.0306 -1.16042 -0.02982 -1.16296 C -0.02878 -1.16597 -0.02826 -1.16921 -0.02721 -1.17199 C -0.02604 -1.17546 -0.02461 -1.17824 -0.02331 -1.18125 C -0.02149 -1.18588 -0.0181 -1.19514 -0.0181 -1.19491 L -0.0168 -1.2044 L -0.0168 -1.20417" pathEditMode="relative" rAng="0" ptsTypes="AAAAAAAAAAAAAAAAAAAAAAAAAAAAAAAAAAAAAAAAAAAAAAAAAAAAAAAAAAAAAAAAAAAAAAAAAAAAAA">
                                      <p:cBhvr>
                                        <p:cTn id="121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-6020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4.16667E-07 4.07407E-06 L 4.16667E-07 0.00023 C 0.00339 -0.00324 0.00677 -0.00649 0.01029 -0.00926 C 0.01159 -0.01065 0.01315 -0.01019 0.01419 -0.01158 C 0.02005 -0.01991 0.0224 -0.025 0.02578 -0.03473 C 0.02721 -0.03843 0.02852 -0.04213 0.02969 -0.04607 C 0.0306 -0.04908 0.03138 -0.05232 0.03229 -0.05533 C 0.03724 -0.0713 0.03789 -0.07061 0.04141 -0.0875 C 0.04193 -0.09051 0.04219 -0.09352 0.04271 -0.09676 C 0.04531 -0.1132 0.04258 -0.09167 0.04531 -0.11505 C 0.04479 -0.12269 0.04479 -0.13056 0.04401 -0.13797 C 0.04323 -0.14445 0.03958 -0.15602 0.0375 -0.16112 C 0.03464 -0.16806 0.03112 -0.17454 0.02839 -0.18172 C 0.0276 -0.18403 0.02708 -0.18681 0.02578 -0.18866 C 0.02135 -0.19537 0.01575 -0.19954 0.01159 -0.20718 C 0.00859 -0.21227 0.00612 -0.21922 0.00247 -0.22338 C 4.16667E-07 -0.22639 -0.00286 -0.22871 -0.00521 -0.23218 C -0.00794 -0.23704 -0.0138 -0.25278 -0.01563 -0.25764 C -0.01693 -0.26158 -0.01797 -0.26574 -0.01953 -0.26922 C -0.02096 -0.27246 -0.02318 -0.275 -0.02461 -0.27824 C -0.02578 -0.28125 -0.0263 -0.28449 -0.02721 -0.2875 C -0.03086 -0.29908 -0.02904 -0.29028 -0.03372 -0.30348 C -0.03477 -0.30672 -0.03542 -0.30973 -0.03633 -0.31297 C -0.04089 -0.35348 -0.03385 -0.29422 -0.04023 -0.33565 C -0.04089 -0.34028 -0.04102 -0.34491 -0.04141 -0.34954 C -0.04102 -0.37315 -0.04167 -0.39723 -0.04023 -0.42084 C -0.03997 -0.425 -0.03359 -0.4419 -0.03242 -0.4463 C -0.03099 -0.4507 -0.02969 -0.4551 -0.02852 -0.45973 C -0.028 -0.46204 -0.02786 -0.46459 -0.02721 -0.46667 C -0.02617 -0.47037 -0.02461 -0.47292 -0.02331 -0.47616 C -0.02122 -0.48727 -0.0224 -0.48287 -0.01693 -0.49676 C -0.01289 -0.50695 -0.00716 -0.52107 -0.0013 -0.52871 C 0.00039 -0.53102 0.00221 -0.53334 0.00378 -0.53565 C 0.00573 -0.53866 0.00716 -0.54213 0.00898 -0.54491 C 0.01276 -0.5507 0.01719 -0.5551 0.0207 -0.56088 L 0.02839 -0.57477 C 0.02969 -0.5801 0.03125 -0.58542 0.03229 -0.59098 C 0.03294 -0.59445 0.03307 -0.59862 0.03359 -0.60232 C 0.03398 -0.60533 0.0345 -0.60857 0.0349 -0.61158 C 0.0345 -0.62917 0.03464 -0.64676 0.03359 -0.66436 C 0.03333 -0.66945 0.02995 -0.68658 0.02839 -0.69213 C 0.02734 -0.69607 0.02565 -0.69977 0.02448 -0.70348 C 0.02018 -0.71899 0.02474 -0.71204 0.0181 -0.71968 C 0.01719 -0.72292 0.01628 -0.7257 0.01549 -0.72894 C 0.01497 -0.73102 0.01484 -0.73357 0.01419 -0.73588 C 0.00898 -0.75209 0.0095 -0.7463 0.00378 -0.76112 C -0.0056 -0.78519 0.00586 -0.75926 -0.00391 -0.78635 C -0.00547 -0.79051 -0.00742 -0.79375 -0.00911 -0.79769 C -0.01003 -0.8 -0.01081 -0.80255 -0.01172 -0.80463 C -0.01393 -0.81667 -0.01224 -0.80973 -0.01823 -0.82524 L -0.0207 -0.83218 C -0.02214 -0.84167 -0.02279 -0.84885 -0.02461 -0.85764 C -0.02682 -0.86737 -0.02747 -0.86806 -0.02852 -0.87824 C -0.02904 -0.88334 -0.0293 -0.88866 -0.02982 -0.89399 C -0.03021 -0.89862 -0.03073 -0.90324 -0.03112 -0.90787 C -0.03294 -0.93218 -0.03359 -0.94329 -0.03503 -0.96551 C -0.03411 -0.98449 -0.03359 -1.00371 -0.03242 -1.02269 C -0.03203 -1.0301 -0.03034 -1.0301 -0.02852 -1.03681 C -0.02747 -1.04028 -0.02682 -1.04445 -0.02591 -1.04815 C -0.02448 -1.06135 -0.02656 -1.05811 -0.02201 -1.06181 L 0.00768 -1.14699" pathEditMode="relative" rAng="0" ptsTypes="AAAAAAAAAAAAAAAAAAAAAAAAAAAAAAAAAAAAAAAAAAAAAAAAAAAAAAAAAAAAA">
                                      <p:cBhvr>
                                        <p:cTn id="123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5733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fill="hold" grpId="33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0833E-06 -7.40741E-07 L 2.70833E-06 0.00023 C 0.00169 -0.00694 0.00377 -0.01366 0.00508 -0.02083 C 0.00612 -0.02546 0.00703 -0.0419 0.00768 -0.04606 C 0.00833 -0.05 0.00963 -0.0537 0.01028 -0.05764 C 0.0112 -0.06204 0.01159 -0.06921 0.01289 -0.07361 C 0.01354 -0.07616 0.01471 -0.07824 0.01549 -0.08055 C 0.0164 -0.08356 0.01718 -0.0868 0.0181 -0.08981 C 0.02083 -0.11505 0.01732 -0.08866 0.022 -0.11042 C 0.02252 -0.11343 0.02278 -0.11667 0.02317 -0.11968 C 0.02357 -0.12199 0.02409 -0.1243 0.02448 -0.12662 C 0.02409 -0.14259 0.02435 -0.1588 0.02317 -0.175 C 0.02304 -0.17824 0.02135 -0.18079 0.0207 -0.18403 C 0.01823 -0.19421 0.02044 -0.19375 0.01419 -0.20463 C 0.01289 -0.20694 0.01146 -0.20903 0.01028 -0.21157 C 0.00664 -0.22037 0.00677 -0.22477 0.0026 -0.23241 C 0.00104 -0.23495 -0.00104 -0.23657 -0.00261 -0.23912 C -0.00365 -0.2412 -0.00417 -0.24398 -0.00521 -0.24606 C -0.00638 -0.24861 -0.00795 -0.25046 -0.00912 -0.25301 C -0.01094 -0.25764 -0.01315 -0.2618 -0.0142 -0.2669 C -0.01745 -0.28079 -0.0155 -0.27477 -0.0194 -0.28518 C -0.02188 -0.31134 -0.02201 -0.30671 -0.0194 -0.34745 C -0.01914 -0.35208 -0.01758 -0.35648 -0.0168 -0.36111 C -0.0138 -0.37893 -0.01797 -0.36157 -0.01172 -0.38403 C -0.0112 -0.38819 -0.01107 -0.3919 -0.01042 -0.3956 C -0.00977 -0.39884 -0.0086 -0.40185 -0.00782 -0.40463 C -0.0056 -0.41366 -0.00534 -0.41759 -0.00261 -0.42546 C 0.00052 -0.43495 0.00286 -0.44005 0.00638 -0.44838 C 0.00729 -0.45301 0.00781 -0.45787 0.00898 -0.4625 C 0.01289 -0.47616 0.01406 -0.47361 0.0181 -0.48542 C 0.02695 -0.51042 0.01354 -0.47755 0.02448 -0.50347 C 0.02955 -0.53032 0.02409 -0.50625 0.03099 -0.52662 C 0.03841 -0.54861 0.03073 -0.5331 0.03997 -0.54954 C 0.04049 -0.55255 0.04088 -0.55555 0.04127 -0.5588 C 0.04179 -0.5625 0.04179 -0.56667 0.04258 -0.57014 C 0.04323 -0.57292 0.0444 -0.57477 0.04518 -0.57708 C 0.04557 -0.58009 0.04622 -0.58333 0.04648 -0.58634 C 0.04752 -0.5956 0.04909 -0.61389 0.04909 -0.61366 C 0.04817 -0.64005 0.04791 -0.6662 0.04648 -0.69213 C 0.04622 -0.69745 0.04232 -0.71204 0.04127 -0.71736 C 0.04075 -0.72037 0.04075 -0.72361 0.03997 -0.72662 C 0.03906 -0.73079 0.03737 -0.73449 0.0362 -0.73796 C 0.03528 -0.74097 0.0345 -0.74444 0.03359 -0.74722 C 0.03281 -0.74977 0.03177 -0.75185 0.03099 -0.75417 C 0.03008 -0.75718 0.02942 -0.76065 0.02838 -0.76343 C 0.02096 -0.78449 0.02838 -0.76065 0.0194 -0.78171 C 0.01823 -0.78449 0.01784 -0.78819 0.01679 -0.79097 C 0.01575 -0.79352 0.01406 -0.7956 0.01289 -0.79792 C 0.01093 -0.80208 0.00963 -0.80718 0.00768 -0.8118 L 0.0039 -0.82083 C 0.00338 -0.82315 0.00312 -0.82546 0.0026 -0.82778 C 0.00182 -0.83009 0.00065 -0.83218 2.70833E-06 -0.83472 C -0.00117 -0.83912 -0.0017 -0.84375 -0.00261 -0.84815 L -0.00391 -0.85509 L -0.00521 -0.86204 C -0.00651 -0.88218 -0.00768 -0.88866 -0.00521 -0.91018 C -0.00495 -0.91296 -0.00326 -0.91458 -0.00261 -0.91713 C -0.0013 -0.92222 -0.00013 -0.93148 0.0026 -0.93565 C 0.00495 -0.93912 0.00781 -0.94143 0.01028 -0.94468 C 0.02018 -0.95787 0.01067 -0.94606 0.0207 -0.95648 C 0.022 -0.95764 0.02304 -0.95972 0.02448 -0.96088 C 0.02617 -0.96204 0.02799 -0.96227 0.02968 -0.96319 C 0.03229 -0.9662 0.03437 -0.97106 0.0375 -0.97222 C 0.03919 -0.97315 0.04088 -0.97384 0.04258 -0.97454 C 0.04388 -0.97523 0.04518 -0.97639 0.04648 -0.97685 C 0.04857 -0.97778 0.05078 -0.97847 0.05299 -0.97917 C 0.05742 -0.98333 0.05963 -0.98565 0.06458 -0.98866 C 0.06627 -0.98958 0.0681 -0.98981 0.06979 -0.99074 C 0.07239 -0.99213 0.07747 -0.9956 0.07747 -0.99514 C 0.08008 -0.99838 0.08242 -1.00231 0.08528 -1.0044 C 0.08919 -1.00741 0.09544 -1.0118 0.09948 -1.01597 C 0.10078 -1.01736 0.10195 -1.01944 0.10338 -1.0206 C 0.10586 -1.02245 0.11107 -1.02523 0.11107 -1.025 C 0.11159 -1.02755 0.11159 -1.03009 0.11237 -1.03218 C 0.11341 -1.03426 0.11523 -1.03472 0.11627 -1.03657 C 0.11784 -1.03935 0.11888 -1.04282 0.12018 -1.04583 C 0.122 -1.05069 0.12357 -1.05532 0.12539 -1.05972 C 0.12617 -1.06204 0.12656 -1.06505 0.12786 -1.0669 L 0.13177 -1.07106 C 0.13411 -1.08333 0.13229 -1.07616 0.13828 -1.0919 C 0.14153 -1.10046 0.13971 -1.09676 0.14349 -1.10347 L 0.14349 -1.10324" pathEditMode="relative" rAng="0" ptsTypes="AAAAAAAAAAAAAAAAAAAAAAAAAAAAAAAAAAAAAAAAAAAAAAAAAAAAAAAAAAAAAAAAAAAAAAAAAAAAAAAAAA">
                                      <p:cBhvr>
                                        <p:cTn id="125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55162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0951 -0.03495 L -0.00951 -0.03472 C -0.00742 -0.04004 -0.00573 -0.04629 -0.00313 -0.05069 C 0.00156 -0.05902 0.00638 -0.06134 0.01237 -0.06458 C 0.01406 -0.0655 0.01588 -0.06597 0.01758 -0.06712 C 0.02018 -0.06828 0.02279 -0.0699 0.02539 -0.07129 C 0.02669 -0.07222 0.02786 -0.07314 0.02917 -0.07361 C 0.03099 -0.07453 0.03268 -0.07476 0.03437 -0.07592 C 0.04792 -0.08495 0.03151 -0.07731 0.04479 -0.08287 C 0.04648 -0.08449 0.04818 -0.08611 0.04987 -0.08773 C 0.05117 -0.08865 0.0526 -0.08888 0.05377 -0.08981 C 0.05573 -0.09166 0.05716 -0.09467 0.05898 -0.09675 C 0.07174 -0.10995 0.05325 -0.08634 0.06667 -0.10347 C 0.06849 -0.10578 0.07044 -0.10787 0.07187 -0.11064 C 0.08151 -0.12754 0.07057 -0.11342 0.07969 -0.1243 C 0.08008 -0.12662 0.08008 -0.12939 0.08099 -0.13148 C 0.08672 -0.14351 0.08542 -0.13217 0.08867 -0.1449 C 0.08945 -0.14768 0.09388 -0.16666 0.09518 -0.17476 C 0.0957 -0.17777 0.09609 -0.18101 0.09648 -0.18425 C 0.09609 -0.19861 0.09622 -0.21319 0.09518 -0.22777 C 0.09492 -0.23055 0.09336 -0.23217 0.09258 -0.23472 C 0.08919 -0.24537 0.09114 -0.24189 0.08737 -0.25092 C 0.0845 -0.25763 0.08138 -0.26458 0.07838 -0.27152 C 0.07669 -0.27523 0.07474 -0.2787 0.07318 -0.2831 C 0.06966 -0.29259 0.07031 -0.29166 0.06419 -0.30162 C 0.0625 -0.30416 0.06081 -0.30625 0.05898 -0.30787 C 0.05208 -0.31574 0.05508 -0.30925 0.04857 -0.31967 C 0.04544 -0.325 0.04154 -0.3287 0.03958 -0.33611 C 0.03867 -0.33888 0.03802 -0.34212 0.03698 -0.34513 C 0.02851 -0.36944 0.03789 -0.33773 0.02917 -0.36597 C 0.02786 -0.37013 0.02682 -0.37476 0.02539 -0.37962 C 0.02422 -0.38263 0.02266 -0.38518 0.02148 -0.38865 C 0.01914 -0.39513 0.01888 -0.39837 0.01758 -0.40486 C 0.01719 -0.4118 0.0168 -0.41875 0.01627 -0.42523 C 0.01549 -0.43518 0.01484 -0.43703 0.01367 -0.44606 C 0.01328 -0.45023 0.01289 -0.45393 0.01237 -0.4574 C 0.01289 -0.47175 0.01263 -0.48564 0.01367 -0.49907 C 0.01393 -0.50231 0.0151 -0.50578 0.01627 -0.5081 C 0.02617 -0.52893 0.02344 -0.52638 0.03177 -0.53125 C 0.03594 -0.54212 0.03255 -0.53564 0.03958 -0.54259 C 0.04505 -0.54861 0.04596 -0.553 0.05377 -0.55648 L 0.05898 -0.55902 C 0.06758 -0.56921 0.05755 -0.55856 0.06797 -0.56574 C 0.0707 -0.56782 0.07305 -0.57129 0.07578 -0.57268 C 0.08763 -0.57824 0.11055 -0.58425 0.12357 -0.58634 C 0.13138 -0.5875 0.13919 -0.58773 0.14687 -0.58888 C 0.15143 -0.59166 0.15651 -0.59444 0.1612 -0.5956 C 0.16797 -0.59699 0.17487 -0.59699 0.18177 -0.59791 C 0.18398 -0.59953 0.18607 -0.60138 0.18828 -0.60277 C 0.18997 -0.60347 0.1918 -0.60347 0.19349 -0.60486 C 0.19492 -0.60578 0.19596 -0.60833 0.19739 -0.60925 C 0.19987 -0.61134 0.2026 -0.6125 0.20508 -0.61388 C 0.20729 -0.61527 0.20937 -0.61712 0.21159 -0.61851 C 0.21888 -0.63148 0.20755 -0.61064 0.2181 -0.63472 C 0.21953 -0.63796 0.22148 -0.64074 0.22318 -0.64375 C 0.22591 -0.66296 0.22266 -0.64398 0.22708 -0.65995 C 0.22995 -0.6699 0.22982 -0.67453 0.23229 -0.68518 C 0.23294 -0.68842 0.23398 -0.69143 0.23489 -0.69444 C 0.23633 -0.72476 0.2375 -0.74074 0.2375 -0.77476 C 0.2375 -0.78101 0.23698 -0.78726 0.2362 -0.79351 C 0.23568 -0.79652 0.23437 -0.79953 0.23359 -0.80254 C 0.23307 -0.80486 0.23294 -0.80694 0.23229 -0.80949 C 0.22708 -0.82592 0.22747 -0.81944 0.22318 -0.83472 C 0.22266 -0.83703 0.22252 -0.83912 0.22187 -0.84189 C 0.22083 -0.8456 0.21914 -0.84907 0.2181 -0.853 C 0.21706 -0.85648 0.21667 -0.86087 0.21549 -0.86458 C 0.21445 -0.86689 0.21276 -0.86898 0.21159 -0.87129 C 0.20885 -0.87708 0.20625 -0.88333 0.20377 -0.88981 C 0.20299 -0.89166 0.20234 -0.89444 0.20117 -0.89652 C 0.20013 -0.89837 0.19857 -0.8993 0.19739 -0.90138 C 0.19544 -0.90416 0.19401 -0.9074 0.19219 -0.91018 C 0.19101 -0.91226 0.18945 -0.91319 0.18828 -0.91504 C 0.18737 -0.9162 0.18672 -0.91828 0.18568 -0.91944 C 0.18372 -0.92199 0.18138 -0.92407 0.1793 -0.92638 C 0.17656 -0.92939 0.17409 -0.93263 0.17148 -0.93564 C 0.16523 -0.94259 0.16354 -0.94328 0.15729 -0.95162 C 0.15547 -0.95393 0.15377 -0.95625 0.15208 -0.95856 C 0.15078 -0.96041 0.14935 -0.96134 0.14818 -0.96342 C 0.14206 -0.97222 0.14635 -0.96712 0.1418 -0.97708 C 0.13867 -0.98356 0.13776 -0.98425 0.13398 -0.98842 C 0.13307 -0.99074 0.13242 -0.99328 0.13138 -0.9956 C 0.122 -1.01481 0.12956 -0.9956 0.12357 -1.01134 C 0.12318 -1.01388 0.12305 -1.01643 0.12239 -1.01851 C 0.12083 -1.02314 0.1181 -1.02708 0.11719 -1.0324 C 0.1168 -1.03472 0.11627 -1.0368 0.11588 -1.03935 C 0.11263 -1.05925 0.11641 -1.03865 0.11328 -1.05509 C 0.11367 -1.07037 0.11341 -1.08587 0.11458 -1.10115 C 0.11484 -1.10393 0.11654 -1.10555 0.11719 -1.1081 C 0.11823 -1.1125 0.11888 -1.11712 0.11979 -1.12175 C 0.12018 -1.12407 0.12044 -1.12662 0.12109 -1.1287 C 0.12187 -1.13171 0.12252 -1.13518 0.12357 -1.13796 C 0.12474 -1.1405 0.12617 -1.14259 0.12747 -1.1449 C 0.12799 -1.14699 0.12838 -1.1493 0.12877 -1.15162 C 0.1293 -1.15462 0.1293 -1.1581 0.13008 -1.16087 C 0.13581 -1.18101 0.13529 -1.16782 0.13529 -1.17939 L 0.13529 -1.17916" pathEditMode="relative" rAng="0" ptsTypes="AAAAAAAAAAAAAAAAAAAAAAAAAAAAAAAAAAAAAAAAAAAAAAAAAAAAAAAAAAAAAAAAAAAAAAAAAAAAAAAAAAAAAAAAAAAAAAAA">
                                      <p:cBhvr>
                                        <p:cTn id="127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5719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2.08333E-06 1.48148E-06 L -2.08333E-06 0.00023 C 0.00352 -0.00324 0.0069 -0.00671 0.01042 -0.00926 C 0.01289 -0.01111 0.0181 -0.01389 0.0181 -0.01366 C 0.02136 -0.01968 0.02201 -0.02153 0.02722 -0.02546 C 0.03008 -0.02755 0.03321 -0.02847 0.0362 -0.03009 C 0.03841 -0.0331 0.0405 -0.03634 0.04271 -0.03912 C 0.04479 -0.04167 0.04714 -0.04352 0.04922 -0.04607 C 0.05091 -0.04815 0.05261 -0.0507 0.0543 -0.05301 C 0.05521 -0.05533 0.05599 -0.05764 0.0569 -0.05996 C 0.05899 -0.06458 0.06159 -0.06852 0.06341 -0.07361 C 0.06472 -0.07708 0.06511 -0.08148 0.06602 -0.08519 C 0.0668 -0.0882 0.06771 -0.09121 0.06862 -0.09445 C 0.0694 -0.10208 0.07188 -0.10972 0.07123 -0.11736 C 0.06914 -0.13958 0.07005 -0.1456 0.06341 -0.16343 C 0.0625 -0.16574 0.06198 -0.16829 0.06081 -0.17014 C 0.05977 -0.17222 0.05808 -0.17292 0.0569 -0.17477 C 0.05638 -0.17593 0.05117 -0.18843 0.05052 -0.19097 C 0.04948 -0.19468 0.04909 -0.19884 0.04792 -0.20232 C 0.04518 -0.20972 0.04141 -0.21551 0.0388 -0.22315 C 0.03412 -0.23704 0.03711 -0.23218 0.03112 -0.23912 C 0.025 -0.26621 0.02917 -0.25625 0.02071 -0.27107 C 0.01797 -0.29074 0.02175 -0.27107 0.0155 -0.28727 C 0.01485 -0.28958 0.01498 -0.29236 0.01433 -0.29421 C 0.01315 -0.29769 0.01185 -0.30023 0.01042 -0.30347 C 0.0069 -0.31042 0.00625 -0.30926 0.00391 -0.31736 C 0.00326 -0.31945 0.00313 -0.32199 0.00261 -0.32431 C 0.00183 -0.32732 0.00065 -0.33033 -2.08333E-06 -0.33357 C -0.00052 -0.33634 -0.00078 -0.33958 -0.0013 -0.34259 C -0.00495 -0.36574 0.00026 -0.33009 -0.00377 -0.3588 C -0.00299 -0.38658 -0.00247 -0.41528 -0.0013 -0.44375 C -0.00117 -0.44607 -0.00052 -0.44838 -2.08333E-06 -0.4507 C 0.00078 -0.45301 0.00183 -0.45509 0.00261 -0.45764 C 0.00664 -0.46991 0.003 -0.46366 0.00912 -0.4713 C 0.00977 -0.47523 0.01146 -0.48496 0.01302 -0.4875 C 0.02409 -0.50533 0.02201 -0.49607 0.03112 -0.5081 C 0.03281 -0.51042 0.03477 -0.51227 0.0362 -0.51505 C 0.03776 -0.51759 0.03841 -0.52199 0.04011 -0.52431 C 0.04193 -0.52685 0.0444 -0.52685 0.04662 -0.52894 C 0.04792 -0.53125 0.04896 -0.5338 0.05052 -0.53542 C 0.05156 -0.53704 0.05313 -0.53704 0.0543 -0.53773 C 0.05612 -0.53935 0.05794 -0.54074 0.05951 -0.54236 C 0.06354 -0.54699 0.0681 -0.55556 0.0724 -0.55857 C 0.07461 -0.56019 0.07683 -0.56158 0.07891 -0.5632 C 0.08867 -0.57176 0.08203 -0.56759 0.08933 -0.57477 C 0.09089 -0.57639 0.09271 -0.57801 0.0944 -0.5794 C 0.09792 -0.58218 0.10104 -0.58264 0.10482 -0.58403 C 0.10625 -0.58565 0.11406 -0.59445 0.11641 -0.5956 C 0.12071 -0.59769 0.1293 -0.60023 0.1293 -0.6 C 0.12982 -0.6007 0.13711 -0.61065 0.13841 -0.61158 C 0.14128 -0.61366 0.1444 -0.61458 0.1474 -0.61621 C 0.14883 -0.6169 0.15013 -0.61736 0.1513 -0.61852 C 0.16042 -0.62662 0.14857 -0.62107 0.16302 -0.62546 L 0.17071 -0.63009 C 0.17201 -0.63079 0.17331 -0.63148 0.17461 -0.63241 C 0.178 -0.63472 0.18138 -0.63727 0.1849 -0.63912 C 0.18828 -0.64074 0.19089 -0.64144 0.19401 -0.64375 C 0.2099 -0.65579 0.19011 -0.64144 0.20313 -0.65301 C 0.2043 -0.65417 0.20573 -0.6544 0.2069 -0.65533 C 0.20873 -0.65671 0.21029 -0.6588 0.21211 -0.65996 C 0.2155 -0.66204 0.2181 -0.66181 0.22123 -0.66435 C 0.2349 -0.67662 0.21589 -0.66273 0.22891 -0.6713 C 0.23451 -0.67523 0.24063 -0.67708 0.24571 -0.68287 C 0.24792 -0.68519 0.25013 -0.6875 0.25222 -0.68982 C 0.25352 -0.69097 0.25469 -0.69283 0.25612 -0.69445 C 0.25729 -0.69514 0.25873 -0.6956 0.26003 -0.69676 C 0.2612 -0.69792 0.26276 -0.69908 0.2638 -0.70139 C 0.26485 -0.70324 0.26524 -0.70602 0.26641 -0.70787 C 0.26745 -0.70949 0.26901 -0.70949 0.27018 -0.71019 C 0.27422 -0.71713 0.27943 -0.72246 0.2819 -0.73102 C 0.28672 -0.74792 0.2819 -0.73333 0.28828 -0.74722 C 0.29193 -0.75486 0.29037 -0.75417 0.29362 -0.76343 C 0.29466 -0.76644 0.29623 -0.76921 0.29753 -0.77222 C 0.3 -0.77871 0.30521 -0.79468 0.30638 -0.79769 C 0.30716 -0.8 0.30847 -0.80232 0.30899 -0.80463 C 0.31133 -0.81273 0.31263 -0.81621 0.31433 -0.825 C 0.31472 -0.82824 0.31472 -0.83125 0.31563 -0.83426 C 0.31615 -0.83704 0.31732 -0.83889 0.3181 -0.84121 C 0.31914 -0.84421 0.31992 -0.84746 0.32071 -0.85046 C 0.3211 -0.85741 0.3211 -0.86435 0.32188 -0.87107 C 0.32253 -0.87593 0.3237 -0.88033 0.32448 -0.88496 L 0.32591 -0.8919 C 0.32865 -0.93102 0.3263 -0.9169 0.32982 -0.93565 C 0.33021 -0.94792 0.33112 -0.95996 0.33112 -0.97222 C 0.33112 -1.05996 0.33386 -1.03704 0.32852 -1.07546 C 0.32813 -1.08565 0.32787 -1.0956 0.32709 -1.10556 C 0.32709 -1.1081 0.32669 -1.11065 0.32591 -1.1125 C 0.32487 -1.11482 0.32331 -1.11551 0.32188 -1.11713 L 0.3194 -1.13102 L 0.3181 -1.13796 L 0.3181 -1.13773" pathEditMode="relative" rAng="0" ptsTypes="AAAAAAAAAAAAAAAAAAAAAAAAAAAAAAAAAAAAAAAAAAAAAAAAAAAAAAAAAAAAAAAAAAAAAAAAAAAAAAAAAAAAAAAAAAA">
                                      <p:cBhvr>
                                        <p:cTn id="129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5687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017 -0.03635 L -0.0017 -0.03611 C 0.00143 -0.04028 0.00455 -0.04375 0.00742 -0.04792 C 0.02382 -0.07269 0.00885 -0.0544 0.01901 -0.06644 C 0.02148 -0.07477 0.02174 -0.07755 0.02552 -0.08472 C 0.02838 -0.09028 0.03203 -0.09468 0.03463 -0.10093 C 0.03854 -0.11042 0.04036 -0.11551 0.04622 -0.12385 C 0.04843 -0.12685 0.05078 -0.12963 0.05273 -0.1331 C 0.05429 -0.13588 0.05768 -0.14514 0.05911 -0.14908 C 0.06211 -0.16991 0.05794 -0.14746 0.06432 -0.16528 C 0.0664 -0.17107 0.06783 -0.17755 0.06953 -0.18357 C 0.07031 -0.18658 0.07148 -0.18959 0.07213 -0.19283 C 0.07252 -0.19514 0.07265 -0.19769 0.07343 -0.19977 C 0.07434 -0.20232 0.07604 -0.20417 0.07721 -0.20648 C 0.07773 -0.21204 0.07864 -0.22361 0.07981 -0.22963 C 0.08138 -0.23727 0.08502 -0.25255 0.08502 -0.25232 C 0.08737 -0.27709 0.08711 -0.26783 0.08502 -0.30463 C 0.08463 -0.31273 0.0819 -0.32176 0.08112 -0.32847 C 0.08099 -0.33033 0.07916 -0.34653 0.07851 -0.34908 C 0.0776 -0.35324 0.07578 -0.35648 0.07474 -0.36065 C 0.07356 -0.36505 0.07291 -0.36968 0.07213 -0.37361 C 0.07161 -0.37662 0.07161 -0.38079 0.07083 -0.38357 C 0.0694 -0.38843 0.06562 -0.39746 0.06562 -0.39722 C 0.06341 -0.41227 0.06562 -0.40023 0.06171 -0.41574 C 0.0608 -0.41945 0.06041 -0.42385 0.05911 -0.42732 C 0.05651 -0.43472 0.05013 -0.44722 0.05013 -0.44699 C 0.04544 -0.47315 0.05286 -0.43496 0.04622 -0.46181 C 0.03919 -0.49005 0.0483 -0.4632 0.03971 -0.48472 C 0.03802 -0.48935 0.03632 -0.49398 0.03463 -0.49861 L 0.03203 -0.50533 C 0.03033 -0.51158 0.03046 -0.51273 0.02682 -0.52385 C 0.02578 -0.52639 0.02395 -0.52801 0.02291 -0.53079 C 0.0164 -0.54676 0.0233 -0.53334 0.01901 -0.54676 C 0.01393 -0.5632 0.01432 -0.55672 0.01002 -0.57199 C 0.00937 -0.57431 0.00924 -0.57685 0.00872 -0.57894 C 0.00794 -0.58218 0.00703 -0.58287 0.00612 -0.58588 C 0.00325 -0.6081 0.00677 -0.58426 0.00221 -0.60648 C 0.00117 -0.61111 -0.00039 -0.62037 -0.00039 -0.62014 C -0.00079 -0.63866 -0.00092 -0.65718 -0.0017 -0.67547 C -0.00222 -0.69167 -0.00339 -0.70764 -0.0043 -0.72385 C -0.00469 -0.73218 -0.00495 -0.74074 -0.00547 -0.74908 C -0.00586 -0.75232 -0.00651 -0.75972 -0.00677 -0.76528 C -0.00782 -0.78195 -0.00756 -0.78982 -0.00938 -0.80486 C -0.01224 -0.82871 -0.00912 -0.79514 -0.01198 -0.82269 C -0.0125 -0.82801 -0.01263 -0.83357 -0.01329 -0.83866 C -0.01394 -0.84167 -0.01589 -0.85232 -0.01589 -0.85209 C -0.01628 -0.85695 -0.01667 -0.85996 -0.01719 -0.86621 C -0.01745 -0.86852 -0.01823 -0.8706 -0.01849 -0.87292 C -0.01914 -0.87986 -0.01901 -0.88681 -0.0198 -0.89375 C -0.02032 -0.89838 -0.0224 -0.90741 -0.0224 -0.90718 C -0.02279 -0.9206 -0.02305 -0.93357 -0.0237 -0.94653 C -0.02396 -0.95185 -0.02487 -0.95718 -0.02487 -0.96273 C -0.02487 -0.97037 -0.02409 -0.97801 -0.0237 -0.98565 C -0.0224 -1.0044 -0.02435 -0.99815 -0.01849 -1.00857 C -0.01745 -1.01435 -0.01706 -1.01806 -0.01459 -1.02246 C -0.01355 -1.02431 -0.01198 -1.02547 -0.01068 -1.02709 C -0.00964 -1.03264 -0.00938 -1.03635 -0.00677 -1.04074 C -0.00534 -1.04352 -0.00313 -1.04491 -0.0017 -1.04769 C 0.00416 -1.0581 -0.00274 -1.05232 0.00481 -1.05695 C 0.00612 -1.05926 0.00716 -1.06204 0.00872 -1.06389 C 0.00989 -1.06505 0.01132 -1.06505 0.01263 -1.06597 C 0.01393 -1.06736 0.01523 -1.06922 0.0164 -1.07037 C 0.02083 -1.08218 0.0177 -1.07616 0.02682 -1.08681 L 0.03073 -1.09144 C 0.03112 -1.09375 0.03099 -1.0963 0.03203 -1.09838 C 0.03294 -1.1 0.03463 -1.09931 0.0358 -1.1007 C 0.03776 -1.10255 0.03945 -1.10486 0.04101 -1.10741 C 0.05234 -1.12547 0.04309 -1.11366 0.05143 -1.12361 C 0.05182 -1.12593 0.05208 -1.12824 0.05273 -1.13056 C 0.05559 -1.14051 0.05559 -1.13519 0.05911 -1.14653 C 0.06067 -1.15162 0.06158 -1.15741 0.06302 -1.16273 C 0.0651 -1.17014 0.06432 -1.16945 0.06692 -1.16945 L 0.06692 -1.16922" pathEditMode="relative" rAng="0" ptsTypes="AAAAAAAAAAAAAAAAAAAAAAAAAAAAAAAAAAAAAAAAAAAAAAAAAAAAAAAAAAAAAAAAAAAAAAAAA">
                                      <p:cBhvr>
                                        <p:cTn id="131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5664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fill="hold" grpId="35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5E-06 3.33333E-06 L 2.5E-06 0.00023 C 0.00247 -0.00463 0.00495 -0.00949 0.00768 -0.01389 C 0.00885 -0.01574 0.01041 -0.01667 0.01159 -0.01852 C 0.01263 -0.02037 0.01289 -0.02361 0.01419 -0.02547 C 0.01523 -0.02686 0.01679 -0.02686 0.0181 -0.02778 C 0.01979 -0.02917 0.02148 -0.03079 0.02317 -0.03241 C 0.02448 -0.03449 0.02565 -0.03704 0.02708 -0.03912 C 0.03242 -0.04699 0.03711 -0.05093 0.04127 -0.05996 C 0.04609 -0.07014 0.04232 -0.06551 0.04648 -0.08056 C 0.05104 -0.09676 0.0487 -0.09005 0.05299 -0.10116 C 0.05338 -0.1051 0.0539 -0.10903 0.05429 -0.11273 C 0.05547 -0.12454 0.05586 -0.13056 0.05677 -0.1426 C 0.05664 -0.14699 0.05729 -0.17315 0.05429 -0.18403 C 0.05351 -0.18658 0.05247 -0.18866 0.05169 -0.19098 C 0.04961 -0.20556 0.0513 -0.19746 0.04518 -0.21389 L 0.04518 -0.21366 C 0.04427 -0.21783 0.04375 -0.22176 0.04258 -0.2257 C 0.04205 -0.22755 0.04075 -0.22848 0.03997 -0.2301 C 0.03763 -0.23588 0.03489 -0.24167 0.03359 -0.24861 C 0.03177 -0.25787 0.03307 -0.25324 0.02969 -0.26227 C 0.02539 -0.28588 0.0319 -0.24954 0.02708 -0.27824 C 0.0263 -0.28311 0.02526 -0.2875 0.02448 -0.29213 C 0.02187 -0.3088 0.02513 -0.29838 0.02057 -0.31042 C 0.01797 -0.34306 0.01797 -0.33727 0.02057 -0.38866 C 0.02083 -0.39283 0.02252 -0.3963 0.02317 -0.40047 C 0.02734 -0.42176 0.022 -0.39885 0.02578 -0.41644 C 0.03177 -0.44468 0.02513 -0.4125 0.03099 -0.43681 C 0.03229 -0.44236 0.03268 -0.44723 0.03359 -0.45301 C 0.03398 -0.45533 0.03424 -0.45787 0.03489 -0.45996 C 0.03594 -0.46412 0.03737 -0.4676 0.03867 -0.4713 C 0.03958 -0.47686 0.03997 -0.48264 0.04127 -0.4875 C 0.04362 -0.4963 0.04713 -0.49815 0.05039 -0.50579 C 0.05156 -0.50857 0.05195 -0.51227 0.05299 -0.51528 C 0.05403 -0.51829 0.05573 -0.52107 0.05677 -0.52431 C 0.05833 -0.52871 0.05924 -0.5338 0.06067 -0.5382 C 0.06185 -0.54167 0.06341 -0.54398 0.06458 -0.54723 C 0.07578 -0.57709 0.06198 -0.54098 0.07109 -0.57014 C 0.07213 -0.57361 0.07383 -0.57616 0.07487 -0.5794 C 0.07591 -0.58241 0.07656 -0.58588 0.07747 -0.58866 C 0.07877 -0.5926 0.08034 -0.59607 0.08138 -0.60023 C 0.08997 -0.63287 0.08255 -0.61366 0.09049 -0.63241 C 0.09088 -0.63611 0.09101 -0.64005 0.09179 -0.64375 C 0.09635 -0.66852 0.09271 -0.63797 0.09557 -0.66227 C 0.09648 -0.66991 0.09817 -0.68519 0.09817 -0.68496 C 0.09857 -0.69398 0.09987 -0.72732 0.10078 -0.73797 C 0.10182 -0.75116 0.1026 -0.76459 0.10469 -0.77732 C 0.1056 -0.78264 0.10625 -0.78797 0.10729 -0.79329 C 0.10833 -0.79885 0.11002 -0.80394 0.1112 -0.80949 C 0.11211 -0.81389 0.11289 -0.81852 0.11367 -0.82315 C 0.11419 -0.82755 0.11419 -0.83218 0.11497 -0.83681 C 0.11679 -0.84607 0.1194 -0.8551 0.12148 -0.86436 C 0.12239 -0.86829 0.12357 -0.87176 0.12409 -0.8757 C 0.12487 -0.88334 0.12591 -0.89098 0.12669 -0.89885 C 0.12708 -0.90324 0.12747 -0.90787 0.12799 -0.9125 C 0.12903 -0.92315 0.12916 -0.92338 0.1306 -0.93334 C 0.13099 -0.94584 0.13177 -0.95764 0.13177 -0.97037 C 0.13177 -1.06598 0.13203 -1.0301 0.12929 -1.08033 C 0.12877 -1.08982 0.12812 -1.10857 0.12669 -1.11945 C 0.12604 -1.12408 0.12487 -1.12871 0.12409 -1.13334 L 0.12278 -1.14005 L 0.12148 -1.14699 C 0.12109 -1.14931 0.12096 -1.15186 0.12018 -1.15394 C 0.11927 -1.15625 0.11862 -1.1588 0.11758 -1.16088 C 0.11185 -1.17292 0.1151 -1.16273 0.11237 -1.17246 L 0.11237 -1.17223" pathEditMode="relative" rAng="0" ptsTypes="AAAAAAAAAAAAAAAAAAAAAAAAAAAAAAAAAAAAAAAAAAAAAAAAAAAAAAAAAAAAAAAAAA">
                                      <p:cBhvr>
                                        <p:cTn id="133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5861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repeatCount="indefinite" fill="hold" grpId="1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07 -3.7037E-07 L 8.33333E-07 0.00023 C -0.00117 -0.01018 -0.00221 -0.02014 -0.00378 -0.03009 C -0.00482 -0.03681 -0.00742 -0.05 -0.00742 -0.04977 C -0.00703 -0.05556 -0.00599 -0.07315 -0.00378 -0.08009 C -0.00156 -0.08704 0.0013 -0.09352 0.00378 -0.1 L 0.00755 -0.11018 C 0.00872 -0.11343 0.00911 -0.11875 0.01133 -0.12014 L 0.01693 -0.12338 C 0.0194 -0.13009 0.02122 -0.13773 0.02435 -0.14352 C 0.0263 -0.14676 0.02838 -0.14977 0.03008 -0.15347 C 0.03281 -0.15972 0.03503 -0.16667 0.0375 -0.17338 C 0.0388 -0.17685 0.04049 -0.17963 0.04128 -0.18333 L 0.04687 -0.21343 L 0.04883 -0.22338 C 0.04818 -0.23681 0.04831 -0.25023 0.04687 -0.26343 C 0.04648 -0.26736 0.04401 -0.26968 0.0431 -0.27338 C 0.04154 -0.27986 0.04115 -0.28704 0.03945 -0.29352 C 0.03815 -0.29815 0.03672 -0.30231 0.03568 -0.30671 C 0.03372 -0.31481 0.0332 -0.32153 0.0319 -0.33009 C 0.03138 -0.33356 0.0306 -0.33681 0.03008 -0.34005 C 0.02917 -0.35046 0.0263 -0.38495 0.0263 -0.39352 C 0.0263 -0.41458 0.02721 -0.43588 0.02812 -0.45671 C 0.02851 -0.46458 0.02838 -0.47268 0.03008 -0.48009 C 0.03164 -0.4875 0.03607 -0.49236 0.0375 -0.5 C 0.0388 -0.50671 0.03906 -0.51389 0.04128 -0.52014 C 0.04466 -0.52893 0.04557 -0.52963 0.04687 -0.54005 C 0.04805 -0.54931 0.04805 -0.56111 0.05065 -0.57014 C 0.05794 -0.59583 0.05156 -0.56481 0.05625 -0.59005 C 0.0595 -0.63518 0.05924 -0.6169 0.05443 -0.68333 C 0.05378 -0.69074 0.05026 -0.70046 0.04883 -0.70671 C 0.04805 -0.70972 0.04792 -0.71366 0.04687 -0.71667 C 0.04531 -0.72153 0.0431 -0.72569 0.04128 -0.73009 C 0.03841 -0.75 0.04023 -0.73912 0.03568 -0.76343 L 0.03372 -0.77315 C 0.0332 -0.77662 0.03216 -0.77963 0.0319 -0.78333 C 0.02956 -0.80787 0.03099 -0.79653 0.02812 -0.81667 C 0.02891 -0.83866 0.02851 -0.86412 0.0319 -0.88681 C 0.03294 -0.89352 0.03346 -0.90093 0.03568 -0.90671 L 0.03945 -0.91667 C 0.03997 -0.92454 0.04036 -0.93241 0.04128 -0.94005 C 0.04167 -0.94352 0.04258 -0.94676 0.0431 -0.95 C 0.04779 -0.9794 0.04245 -0.94931 0.04687 -0.97338 C 0.04622 -0.98889 0.04596 -1.00463 0.04505 -1.02014 C 0.04479 -1.02454 0.04388 -1.02893 0.0431 -1.03333 C 0.03919 -1.05671 0.0401 -1.04884 0.03568 -1.07014 C 0.03255 -1.08495 0.0349 -1.07593 0.0319 -1.09329 C 0.03073 -1.1 0.02943 -1.10671 0.02812 -1.11343 C 0.02747 -1.11667 0.02734 -1.12014 0.0263 -1.12315 C 0.025 -1.12639 0.02357 -1.12963 0.02253 -1.1331 C 0.02161 -1.13634 0.02148 -1.14005 0.0207 -1.14306 C 0.01966 -1.14676 0.01693 -1.15324 0.01693 -1.15301 L 0.01693 -1.15324" pathEditMode="relative" rAng="0" ptsTypes="AAAAAAAAAAAAAAAAAAAAAAAAAAAAAAAAAAAAAAAAAAAAAAAAAAAAA">
                                      <p:cBhvr>
                                        <p:cTn id="1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57639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fill="hold" grpId="23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375E-06 -1.85185E-06 L 4.375E-06 0.00023 C 0.00429 -0.00555 0.00924 -0.00995 0.01315 -0.01666 C 0.01445 -0.01921 0.01367 -0.02407 0.01497 -0.02685 C 0.01692 -0.03102 0.01992 -0.03333 0.02252 -0.0368 C 0.02591 -0.05509 0.02226 -0.03866 0.02812 -0.05671 C 0.03763 -0.08634 0.02643 -0.05579 0.03554 -0.08009 C 0.03541 -0.08565 0.03711 -0.12754 0.02994 -0.14004 C 0.02851 -0.14259 0.02617 -0.14236 0.02434 -0.14352 C 0.02304 -0.15046 0.02213 -0.1581 0.01875 -0.16342 C 0.01536 -0.16875 0.00742 -0.17685 0.00742 -0.17662 C -0.00326 -0.20532 0.01106 -0.17176 -0.00196 -0.19004 C -0.00365 -0.19259 -0.00404 -0.19722 -0.0056 -0.2 C -0.0073 -0.20301 -0.00951 -0.20416 -0.01133 -0.20671 C -0.01849 -0.21759 -0.01394 -0.21666 -0.01875 -0.21666 L -0.01498 -0.27014 C -0.01185 -0.28449 -0.00834 -0.29861 -0.0056 -0.31342 C -0.00508 -0.31666 -0.00482 -0.32037 -0.00378 -0.32338 C -0.00235 -0.32731 4.375E-06 -0.33009 0.00182 -0.33333 C 0.00377 -0.34375 0.00572 -0.35694 0.01119 -0.36342 L 0.01679 -0.37014 C 0.01744 -0.37338 0.01744 -0.37731 0.01875 -0.38009 C 0.02682 -0.39815 0.02252 -0.3743 0.02812 -0.39676 C 0.02968 -0.40324 0.0319 -0.41666 0.0319 -0.41643 C 0.03125 -0.43449 0.03203 -0.45254 0.02994 -0.47014 C 0.02942 -0.47477 0.02578 -0.47616 0.02434 -0.48009 C 0.0233 -0.48217 0.02369 -0.48657 0.02252 -0.49004 C 0.01927 -0.49653 0.01497 -0.50162 0.01119 -0.50995 C 0.00833 -0.51528 0.00416 -0.52384 4.375E-06 -0.52662 C -0.003 -0.5287 -0.00625 -0.5287 -0.00938 -0.53009 C -0.01875 -0.53426 -0.01146 -0.53171 -0.02058 -0.54004 C -0.0362 -0.55393 -0.01576 -0.53102 -0.03191 -0.55 C -0.04193 -0.57662 -0.02878 -0.54444 -0.04128 -0.56666 C -0.04441 -0.57176 -0.04935 -0.5919 -0.05066 -0.59676 C -0.0517 -0.60023 -0.05313 -0.60185 -0.05443 -0.60671 C -0.06029 -0.64815 -0.05274 -0.59653 -0.05808 -0.63009 C -0.05886 -0.63449 -0.05938 -0.63889 -0.06003 -0.64329 C -0.06081 -0.66319 -0.06394 -0.68912 -0.06003 -0.70995 C -0.05925 -0.71389 -0.05782 -0.71713 -0.05625 -0.71991 C -0.05469 -0.72291 -0.05248 -0.72454 -0.05066 -0.72662 C -0.03763 -0.76111 -0.05834 -0.70949 -0.03933 -0.74329 C -0.02175 -0.77361 -0.04037 -0.75069 -0.02813 -0.78333 L -0.02435 -0.79329 C -0.025 -0.80254 -0.02526 -0.81875 -0.02813 -0.83009 C -0.02917 -0.83356 -0.03099 -0.83634 -0.03191 -0.84004 C -0.03347 -0.84629 -0.03568 -0.85903 -0.03568 -0.85879 C -0.0362 -0.89329 -0.03646 -0.92662 -0.0375 -0.95995 C -0.03829 -0.98449 -0.03868 -0.97685 -0.04128 -0.99329 C -0.04193 -0.99768 -0.04245 -1.00231 -0.0431 -1.00671 C -0.04362 -1.00995 -0.04454 -1.01319 -0.04506 -1.01666 C -0.04584 -1.02222 -0.04623 -1.02778 -0.04688 -1.03333 C -0.04844 -1.04583 -0.04857 -1.04537 -0.05066 -1.05671 C -0.05 -1.06551 -0.05079 -1.075 -0.0487 -1.08333 C -0.04792 -1.08657 -0.0448 -1.08495 -0.0431 -1.08657 C -0.04037 -1.08935 -0.03855 -1.09444 -0.03568 -1.09653 C -0.03269 -1.09884 -0.0293 -1.09838 -0.02631 -1.1 C -0.02305 -1.10162 -0.02006 -1.10463 -0.01693 -1.10671 C -0.01316 -1.10903 -0.00925 -1.11065 -0.0056 -1.11319 C -0.003 -1.11504 -0.00079 -1.11829 0.00182 -1.11991 C 0.00429 -1.12153 0.0069 -1.12199 0.00937 -1.12338 C 0.01119 -1.1243 0.01302 -1.12569 0.01497 -1.12662 C 0.03476 -1.13657 0.00703 -1.12083 0.03372 -1.13657 L 0.03932 -1.14004 C 0.04921 -1.15717 0.0401 -1.14398 0.05429 -1.15648 C 0.05729 -1.15903 0.06549 -1.1706 0.06744 -1.17315 C 0.06927 -1.17546 0.07109 -1.17801 0.07304 -1.17963 C 0.07487 -1.18125 0.07695 -1.18125 0.07864 -1.1831 C 0.08268 -1.18704 0.08997 -1.19629 0.08997 -1.19606 L 0.09375 -1.20648 L 0.09375 -1.20625 L 0.09375 -1.20648" pathEditMode="relative" rAng="0" ptsTypes="AAAAAAAAAAAAAAAAAAAAAAAAAAAAAAAAAAAAAAAAAAAAAAAAAAAAAAAAAAAAAAAAAAAAAAA">
                                      <p:cBhvr>
                                        <p:cTn id="1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6030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indefinite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06 3.7037E-07 L 2.08333E-06 0.00023 C 0.0013 -0.00648 0.00273 -0.01296 0.00403 -0.01944 C 0.00456 -0.02199 0.00469 -0.02454 0.00534 -0.02685 C 0.00612 -0.0294 0.00716 -0.03171 0.00807 -0.03403 C 0.0082 -0.03472 0.01015 -0.04954 0.01081 -0.05093 C 0.01185 -0.05324 0.01354 -0.05417 0.01497 -0.05579 C 0.01536 -0.05903 0.01536 -0.06273 0.01627 -0.06551 C 0.01732 -0.06852 0.01914 -0.07014 0.02044 -0.07292 C 0.02148 -0.075 0.022 -0.07778 0.02318 -0.08009 C 0.02435 -0.08264 0.02591 -0.08472 0.02721 -0.08727 C 0.03294 -0.09954 0.02656 -0.09051 0.03398 -0.09954 C 0.03867 -0.1162 0.03385 -0.10486 0.04088 -0.11157 C 0.04375 -0.11435 0.04909 -0.1213 0.04909 -0.12107 C 0.04948 -0.12384 0.04974 -0.12639 0.05039 -0.1287 C 0.05117 -0.13125 0.05299 -0.13287 0.05312 -0.13588 C 0.05443 -0.18495 0.0539 -0.16528 0.05039 -0.18681 C 0.04987 -0.19005 0.04974 -0.19329 0.04909 -0.19653 C 0.04844 -0.19907 0.047 -0.20116 0.04635 -0.2037 C 0.04153 -0.22292 0.04687 -0.21435 0.03945 -0.22315 C 0.03854 -0.22546 0.03763 -0.22778 0.03672 -0.23032 C 0.02982 -0.25185 0.03789 -0.22963 0.03125 -0.24745 C 0.03086 -0.25069 0.03047 -0.25394 0.02995 -0.25741 C 0.02956 -0.25972 0.02851 -0.26204 0.02851 -0.26435 C 0.02851 -0.27755 0.0289 -0.29028 0.02995 -0.30347 C 0.03021 -0.30671 0.03281 -0.3213 0.03541 -0.325 C 0.03646 -0.32708 0.03815 -0.32708 0.03945 -0.32732 C 0.03958 -0.32801 0.04153 -0.34282 0.04219 -0.34421 C 0.04323 -0.34653 0.04492 -0.34745 0.04635 -0.34954 C 0.04726 -0.35162 0.04818 -0.35394 0.04909 -0.35648 C 0.05 -0.35949 0.05013 -0.36412 0.05169 -0.3662 C 0.05403 -0.36968 0.05742 -0.36875 0.05989 -0.37107 C 0.06172 -0.37292 0.06367 -0.37407 0.06536 -0.37639 C 0.06679 -0.37755 0.06797 -0.37963 0.06953 -0.38079 C 0.07252 -0.38333 0.07604 -0.38542 0.07903 -0.38796 C 0.0931 -0.40139 0.08099 -0.39583 0.09544 -0.4 C 0.10482 -0.41134 0.09297 -0.39792 0.10625 -0.40995 C 0.10872 -0.41181 0.11068 -0.41505 0.11315 -0.41713 C 0.11562 -0.41898 0.12513 -0.42153 0.12669 -0.42245 C 0.12903 -0.42361 0.13125 -0.42569 0.13359 -0.42685 C 0.14466 -0.43357 0.13307 -0.42384 0.14583 -0.43403 C 0.14765 -0.43588 0.14948 -0.4375 0.1513 -0.43912 C 0.1539 -0.44074 0.1595 -0.44375 0.1595 -0.44375 C 0.1638 -0.45509 0.16015 -0.44815 0.16771 -0.45602 C 0.17226 -0.46042 0.17708 -0.46505 0.18125 -0.47037 C 0.18307 -0.47269 0.18476 -0.47593 0.18672 -0.47755 C 0.18841 -0.47917 0.19036 -0.47917 0.19219 -0.48009 C 0.19362 -0.48171 0.19518 -0.48287 0.19635 -0.48495 C 0.19791 -0.48773 0.20104 -0.49861 0.20169 -0.50185 C 0.20286 -0.50671 0.20443 -0.51644 0.20443 -0.5162 C 0.20403 -0.53333 0.20364 -0.55046 0.20312 -0.56736 C 0.20208 -0.59884 0.20299 -0.58958 0.20039 -0.60857 C 0.20091 -0.64421 0.20052 -0.67963 0.20169 -0.71528 C 0.20195 -0.72037 0.20325 -0.72523 0.20443 -0.72986 C 0.20534 -0.73287 0.20612 -0.73634 0.20716 -0.73935 C 0.20846 -0.74282 0.20989 -0.74583 0.21133 -0.74907 C 0.21172 -0.75162 0.21198 -0.75417 0.21263 -0.75648 C 0.2138 -0.76042 0.21836 -0.7706 0.21953 -0.77338 C 0.22135 -0.77824 0.22226 -0.78449 0.225 -0.78796 C 0.23177 -0.79699 0.22851 -0.79306 0.2345 -0.8 C 0.23489 -0.80255 0.23489 -0.80556 0.23581 -0.80741 C 0.23815 -0.81134 0.24401 -0.8169 0.24401 -0.81667 C 0.24492 -0.82014 0.24544 -0.82407 0.24674 -0.82662 C 0.24818 -0.82986 0.25052 -0.83125 0.25221 -0.83403 C 0.25364 -0.83611 0.25482 -0.83912 0.25625 -0.8412 C 0.25794 -0.84352 0.26497 -0.85 0.26719 -0.85347 C 0.26914 -0.85625 0.2707 -0.85995 0.27265 -0.86296 C 0.27539 -0.86736 0.27916 -0.87153 0.28216 -0.87523 L 0.29036 -0.89699 C 0.2931 -0.9044 0.29375 -0.90532 0.29583 -0.91389 C 0.29726 -0.91968 0.29752 -0.92477 0.29857 -0.93102 C 0.30247 -0.95532 0.297 -0.91759 0.3013 -0.94792 C 0.30182 -0.95833 0.30273 -0.96898 0.30273 -0.9794 C 0.30273 -1.00116 0.30208 -1.02315 0.3013 -1.04491 C 0.30117 -1.04745 0.30052 -1.04977 0.3 -1.05208 C 0.29922 -1.05486 0.29818 -1.05694 0.29726 -1.05949 L 0.2931 -1.08125 C 0.29271 -1.08357 0.29258 -1.08634 0.29179 -1.08843 C 0.28815 -1.09815 0.28893 -1.09491 0.28633 -1.10787 C 0.28528 -1.11273 0.28515 -1.11829 0.28359 -1.12245 C 0.28073 -1.13009 0.28073 -1.12847 0.27943 -1.13681 C 0.27851 -1.14329 0.27682 -1.15625 0.27682 -1.15602 C 0.2763 -1.1625 0.27539 -1.16898 0.27539 -1.17546 C 0.27539 -1.18449 0.27682 -1.20232 0.27682 -1.20208 L 0.27682 -1.20232" pathEditMode="relative" rAng="0" ptsTypes="AAAAAAAAAAAAAAAAAAAAAAAAAAAAAAAAAAAAAAAAAAAAAAAAAAAAAAAAAAAAAAAAAAAAAAAAAAAAAAAAAAAAA">
                                      <p:cBhvr>
                                        <p:cTn id="1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-6009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repeatCount="indefinite" fill="hold" grpId="18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45833E-06 4.81481E-06 L 1.45833E-06 0.00023 C 0.00221 -0.00811 0.00338 -0.0176 0.00677 -0.02431 C 0.01133 -0.03357 0.02096 -0.04468 0.02851 -0.04862 C 0.03893 -0.05394 0.04935 -0.05556 0.05989 -0.05834 C 0.07265 -0.06575 0.04909 -0.05255 0.0776 -0.06551 C 0.10143 -0.07663 0.07812 -0.07084 0.10351 -0.07524 C 0.10768 -0.07778 0.11159 -0.08079 0.11588 -0.08264 C 0.1207 -0.08473 0.12604 -0.08473 0.13086 -0.08727 C 0.13476 -0.08959 0.13828 -0.09329 0.1418 -0.097 C 0.14557 -0.10139 0.14935 -0.10602 0.1526 -0.11158 C 0.16172 -0.12709 0.16771 -0.14237 0.17305 -0.1625 C 0.175 -0.16968 0.17578 -0.17709 0.17721 -0.18426 C 0.17669 -0.20788 0.17656 -0.23311 0.17578 -0.2551 C 0.17461 -0.29723 0.17174 -0.24283 0.17578 -0.31042 C 0.17591 -0.31297 0.1763 -0.31737 0.17721 -0.31899 C 0.17917 -0.32223 0.18203 -0.32732 0.18398 -0.32987 C 0.19336 -0.35093 0.18581 -0.34584 0.20312 -0.36366 C 0.20677 -0.3676 0.2112 -0.37061 0.21536 -0.37223 C 0.22031 -0.37362 0.22539 -0.37593 0.23034 -0.37825 C 0.2362 -0.38264 0.24232 -0.38288 0.24805 -0.38542 C 0.25417 -0.38889 0.25989 -0.39375 0.26575 -0.39769 C 0.27122 -0.40301 0.27695 -0.40417 0.28216 -0.40741 C 0.29023 -0.41482 0.29739 -0.42547 0.30534 -0.43149 C 0.32239 -0.44676 0.32083 -0.44237 0.33398 -0.46551 C 0.33607 -0.46922 0.33815 -0.47825 0.33945 -0.48241 C 0.34114 -0.4882 0.3431 -0.49375 0.34492 -0.49954 C 0.34674 -0.51158 0.35 -0.52338 0.35039 -0.53588 C 0.35091 -0.55533 0.34922 -0.57477 0.34765 -0.59399 C 0.34739 -0.59676 0.34557 -0.59862 0.34492 -0.60116 C 0.34232 -0.61158 0.34023 -0.62223 0.33802 -0.63288 C 0.33568 -0.64399 0.33424 -0.65602 0.33125 -0.66667 C 0.33034 -0.66991 0.3293 -0.67315 0.32851 -0.67639 C 0.32604 -0.6875 0.32474 -0.69954 0.32174 -0.71042 C 0.31966 -0.7176 0.31601 -0.72292 0.31354 -0.72963 C 0.31055 -0.7382 0.30872 -0.74815 0.30534 -0.75649 C 0.30338 -0.76135 0.29831 -0.76436 0.29583 -0.76852 C 0.29154 -0.77547 0.28776 -0.78334 0.28359 -0.79028 C 0.28138 -0.79375 0.27877 -0.7963 0.27669 -0.8 C 0.27552 -0.80209 0.27526 -0.80533 0.27396 -0.80741 C 0.27109 -0.81181 0.26719 -0.81459 0.26445 -0.81945 C 0.26172 -0.82431 0.26015 -0.83102 0.25768 -0.83635 C 0.25599 -0.83982 0.2539 -0.8426 0.25221 -0.84607 C 0.24674 -0.85695 0.24674 -0.85811 0.24258 -0.87038 C 0.24167 -0.87593 0.2401 -0.88149 0.23984 -0.88727 C 0.23971 -0.89584 0.24388 -0.95533 0.24401 -0.95764 C 0.2444 -0.97616 0.24466 -0.99468 0.24531 -1.01343 C 0.24635 -1.04075 0.24948 -1.02639 0.24531 -1.06436 C 0.24388 -1.07848 0.24036 -1.08264 0.23581 -1.09329 C 0.23489 -1.09561 0.23411 -1.09838 0.23307 -1.1007 C 0.2319 -1.10325 0.23008 -1.1051 0.22904 -1.10788 C 0.22604 -1.11528 0.22357 -1.12385 0.22083 -1.13195 C 0.21862 -1.13843 0.21627 -1.14445 0.21263 -1.14885 C 0.20833 -1.15417 0.20495 -1.15579 0.20039 -1.15857 C 0.19414 -1.1669 0.19713 -1.16575 0.19219 -1.16575 L 0.19219 -1.16551" pathEditMode="relative" rAng="0" ptsTypes="AAAAAAAAAAAAAAAAAAAAAAAAAAAAAAAAAAAAAAAAAAAAAAAAAAAAAAAA">
                                      <p:cBhvr>
                                        <p:cTn id="1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5826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indefinite" fill="hold" grpId="15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16667E-07 -1.48148E-06 L 4.16667E-07 -1.48148E-06 C -0.00052 -0.00741 -0.00013 -0.01504 -0.00143 -0.02222 C -0.00208 -0.02523 -0.0043 -0.02685 -0.00547 -0.0294 C -0.00651 -0.03148 -0.00703 -0.03449 -0.0082 -0.03657 C -0.00938 -0.03866 -0.01094 -0.03958 -0.01237 -0.04143 C -0.01419 -0.04375 -0.01576 -0.04699 -0.01784 -0.04861 C -0.02083 -0.05162 -0.02422 -0.05324 -0.02734 -0.05579 C -0.02917 -0.05741 -0.03086 -0.05926 -0.03281 -0.06088 C -0.03411 -0.0618 -0.03555 -0.0618 -0.03685 -0.06342 C -0.04076 -0.0669 -0.04844 -0.07731 -0.05182 -0.08264 C -0.0556 -0.08866 -0.05911 -0.09537 -0.06276 -0.10208 C -0.06797 -0.11134 -0.06576 -0.10625 -0.06953 -0.11643 C -0.07005 -0.12129 -0.07031 -0.12616 -0.07096 -0.13102 C -0.07122 -0.13356 -0.07227 -0.13565 -0.07227 -0.13819 C -0.07227 -0.15463 -0.07175 -0.1706 -0.07096 -0.18704 C -0.07057 -0.19329 -0.06862 -0.19583 -0.0668 -0.20139 C -0.06393 -0.21018 -0.06315 -0.21759 -0.05859 -0.22569 C -0.05729 -0.22824 -0.05586 -0.23032 -0.05456 -0.23287 C -0.04883 -0.24491 -0.05521 -0.23611 -0.04779 -0.24491 C -0.04596 -0.25139 -0.04518 -0.25926 -0.04232 -0.26435 C -0.04089 -0.2669 -0.03945 -0.26898 -0.03815 -0.27153 C -0.0362 -0.27639 -0.03281 -0.28611 -0.03281 -0.28611 C -0.03229 -0.28981 -0.0319 -0.29282 -0.03138 -0.29583 C -0.03099 -0.29838 -0.03034 -0.30116 -0.03008 -0.3037 C -0.02943 -0.30879 -0.02917 -0.31435 -0.02865 -0.32014 C -0.02917 -0.33102 -0.02904 -0.3412 -0.03008 -0.35162 C -0.03034 -0.35509 -0.03203 -0.35833 -0.03281 -0.36134 C -0.03385 -0.36597 -0.03438 -0.37153 -0.03555 -0.37639 C -0.03841 -0.3875 -0.0418 -0.39838 -0.04505 -0.40972 C -0.04635 -0.41481 -0.04805 -0.41944 -0.04909 -0.4243 C -0.05 -0.42893 -0.05052 -0.43287 -0.05182 -0.43657 C -0.05469 -0.44421 -0.05911 -0.45 -0.06133 -0.45833 C -0.06276 -0.46342 -0.06393 -0.46805 -0.0655 -0.47315 C -0.06927 -0.48449 -0.07175 -0.48796 -0.075 -0.49954 C -0.08425 -0.53241 -0.07044 -0.49004 -0.08177 -0.52361 C -0.08438 -0.55625 -0.08125 -0.52477 -0.08724 -0.5625 C -0.09154 -0.58935 -0.0918 -0.59329 -0.09401 -0.61342 C -0.09245 -0.67014 -0.09518 -0.64282 -0.08997 -0.67639 C -0.08945 -0.67963 -0.08945 -0.6831 -0.08867 -0.68611 C -0.08711 -0.69143 -0.08425 -0.69514 -0.0832 -0.70069 C -0.08203 -0.70671 -0.08177 -0.71065 -0.07904 -0.71528 C -0.078 -0.71736 -0.0763 -0.71852 -0.075 -0.72014 C -0.06641 -0.74305 -0.07357 -0.72754 -0.06406 -0.7419 C -0.06263 -0.74421 -0.06146 -0.74699 -0.06003 -0.74907 C -0.05651 -0.7544 -0.05599 -0.75393 -0.05182 -0.75648 C -0.05 -0.75879 -0.04831 -0.76134 -0.04635 -0.76366 C -0.04375 -0.76713 -0.04089 -0.77014 -0.03815 -0.77338 C -0.03685 -0.775 -0.03542 -0.77662 -0.03411 -0.77824 L -0.02865 -0.78542 C -0.0224 -0.80208 -0.0306 -0.78264 -0.01914 -0.8 C -0.01784 -0.80208 -0.01758 -0.80532 -0.01641 -0.80741 C -0.01523 -0.80949 -0.01367 -0.81065 -0.01237 -0.81227 C -0.00885 -0.83055 -0.01354 -0.80787 -0.0082 -0.82685 C -0.0026 -0.84676 -0.01198 -0.82037 -0.00417 -0.8412 C -0.00169 -0.86713 -0.00208 -0.85741 -0.00417 -0.89699 C -0.0043 -0.90046 -0.00482 -0.9037 -0.00547 -0.90671 C -0.00625 -0.91018 -0.00703 -0.91342 -0.0082 -0.91643 C -0.0112 -0.92407 -0.01784 -0.93819 -0.01784 -0.93796 C -0.02044 -0.95208 -0.01732 -0.93912 -0.02318 -0.95278 C -0.02526 -0.95741 -0.02682 -0.9625 -0.02865 -0.96736 C -0.03242 -0.99074 -0.02917 -0.97778 -0.03555 -0.99398 C -0.03737 -0.99884 -0.04089 -1.00856 -0.04089 -1.00833 C -0.04141 -1.0118 -0.04167 -1.01504 -0.04232 -1.01829 C -0.04297 -1.02153 -0.04401 -1.02477 -0.04505 -1.02801 C -0.04831 -1.03842 -0.05234 -1.04792 -0.05456 -1.05949 C -0.05781 -1.07685 -0.05573 -1.06967 -0.06003 -1.08125 C -0.06094 -1.08704 -0.06185 -1.09259 -0.06276 -1.09815 C -0.06315 -1.10069 -0.06406 -1.10301 -0.06406 -1.10555 C -0.06406 -1.11921 -0.0638 -1.1331 -0.06276 -1.14676 C -0.06237 -1.15185 -0.06211 -1.15764 -0.06003 -1.16134 L -0.05599 -1.16852 C -0.05273 -1.18588 -0.05729 -1.16481 -0.05052 -1.1831 C -0.04974 -1.18518 -0.04987 -1.18819 -0.04909 -1.19028 C -0.04805 -1.19329 -0.04622 -1.19491 -0.04505 -1.19745 C -0.04297 -1.20208 -0.04232 -1.20879 -0.03958 -1.21204 C -0.03438 -1.21805 -0.03659 -1.21481 -0.03281 -1.22176 L -0.03281 -1.22153" pathEditMode="relative" rAng="0" ptsTypes="AAAAAAAAAAAAAAAAAAAAAAAAAAAAAAAAAAAAAAAAAAAAAAAAAAAAAAAAAAAAAAAAAAAAAAAAAAAAAA"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-61065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indefinite" fill="hold" grpId="25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11022E-16 -2.22222E-06 L 1.11022E-16 0.00023 C 0.00221 -0.00787 0.00404 -0.01643 0.00677 -0.02407 C 0.00781 -0.02708 0.00977 -0.02847 0.01081 -0.03148 C 0.01159 -0.03356 0.0112 -0.0368 0.01224 -0.03866 C 0.01458 -0.04282 0.01771 -0.04514 0.02044 -0.04838 L 0.02448 -0.05324 C 0.03229 -0.07407 0.02292 -0.04768 0.02852 -0.06782 C 0.0293 -0.07037 0.0306 -0.07245 0.03125 -0.075 C 0.03229 -0.07847 0.03359 -0.08889 0.03398 -0.0919 C 0.03294 -0.11597 0.03398 -0.11666 0.03125 -0.13333 C 0.03086 -0.13565 0.0306 -0.13819 0.02995 -0.14051 C 0.02917 -0.14305 0.02813 -0.14537 0.02721 -0.14768 C 0.02669 -0.15023 0.02643 -0.15278 0.02578 -0.15509 C 0.02396 -0.1618 0.02201 -0.16412 0.01901 -0.16967 C 0.01563 -0.18796 0.02018 -0.16528 0.01497 -0.18403 C 0.01432 -0.18634 0.01419 -0.18912 0.01354 -0.19143 C 0.00833 -0.21018 0.01289 -0.18773 0.00951 -0.20602 C 0.0099 -0.20995 0.01003 -0.21435 0.01081 -0.21828 C 0.01276 -0.22708 0.01745 -0.23032 0.02174 -0.23518 L 0.02578 -0.24004 C 0.02721 -0.24166 0.02839 -0.24398 0.02995 -0.24467 C 0.03177 -0.2456 0.03359 -0.24583 0.03542 -0.24722 C 0.03919 -0.25 0.04232 -0.25532 0.04635 -0.25694 C 0.04857 -0.25764 0.05091 -0.25833 0.05313 -0.25926 C 0.05456 -0.25995 0.05586 -0.26111 0.05716 -0.2618 C 0.05951 -0.26273 0.06172 -0.26319 0.06406 -0.26412 C 0.06589 -0.26481 0.06758 -0.26574 0.06953 -0.26666 C 0.08854 -0.27384 0.07682 -0.26921 0.09128 -0.27384 C 0.09362 -0.27453 0.09583 -0.27569 0.09805 -0.27616 C 0.10169 -0.27731 0.10534 -0.27778 0.10898 -0.2787 C 0.12695 -0.28935 0.10612 -0.27847 0.13633 -0.28588 C 0.13906 -0.28657 0.14622 -0.2912 0.14987 -0.29328 C 0.15638 -0.30092 0.15247 -0.29722 0.16224 -0.30324 L 0.16628 -0.30532 L 0.17031 -0.3081 L 0.17852 -0.31736 C 0.18125 -0.3206 0.18398 -0.32407 0.18672 -0.32731 C 0.18906 -0.32963 0.19128 -0.33217 0.19349 -0.33449 C 0.19635 -0.33773 0.20169 -0.34421 0.20169 -0.34421 C 0.20221 -0.34745 0.20221 -0.35092 0.20313 -0.35393 C 0.20456 -0.35903 0.2069 -0.36342 0.20859 -0.36828 C 0.21003 -0.37315 0.21133 -0.37801 0.21263 -0.38287 C 0.21315 -0.38611 0.21315 -0.38981 0.21406 -0.39259 C 0.21549 -0.39791 0.2194 -0.40717 0.2194 -0.40694 C 0.22161 -0.43472 0.22135 -0.42222 0.2194 -0.46041 C 0.21914 -0.46782 0.21797 -0.48379 0.21667 -0.4919 C 0.21602 -0.49699 0.21484 -0.50162 0.21406 -0.50648 L 0.21133 -0.52106 L 0.20859 -0.53333 C 0.20807 -0.53796 0.20716 -0.54282 0.20716 -0.54768 C 0.20716 -0.61828 0.20573 -0.58009 0.2099 -0.60602 C 0.21055 -0.60995 0.21289 -0.62893 0.21406 -0.63009 C 0.23307 -0.65278 0.20117 -0.61435 0.22214 -0.64236 C 0.22435 -0.64514 0.22682 -0.64699 0.22904 -0.64953 C 0.23568 -0.65717 0.2362 -0.65926 0.24258 -0.66412 C 0.24401 -0.66504 0.24531 -0.66574 0.24674 -0.66666 C 0.24805 -0.66828 0.24922 -0.67037 0.25078 -0.67129 C 0.2543 -0.67361 0.26172 -0.67616 0.26172 -0.67592 C 0.26354 -0.6794 0.2651 -0.68333 0.26719 -0.68588 C 0.26836 -0.6875 0.26992 -0.68727 0.27122 -0.68842 C 0.27279 -0.68958 0.27396 -0.69166 0.27539 -0.69328 C 0.2763 -0.6956 0.27695 -0.69838 0.27813 -0.70046 C 0.28711 -0.71643 0.27669 -0.68819 0.28763 -0.71736 C 0.2888 -0.72037 0.28919 -0.7243 0.29036 -0.72708 C 0.29336 -0.73472 0.29701 -0.7412 0.29987 -0.74907 L 0.3026 -0.75625 C 0.30586 -0.77916 0.30365 -0.76967 0.30807 -0.78541 C 0.31107 -0.8118 0.30729 -0.78426 0.31211 -0.80717 C 0.31458 -0.81875 0.31276 -0.81967 0.31484 -0.83379 C 0.31549 -0.83727 0.31667 -0.84028 0.31758 -0.84352 C 0.3181 -0.85231 0.31875 -0.86134 0.31901 -0.87014 C 0.31966 -0.88866 0.3194 -0.90741 0.32031 -0.92592 C 0.3207 -0.93264 0.32214 -0.93889 0.32305 -0.94537 C 0.32474 -0.95741 0.32383 -0.95185 0.32578 -0.96227 C 0.3263 -0.96805 0.32656 -0.97361 0.32721 -0.9794 C 0.32773 -0.98449 0.32995 -0.9919 0.33125 -0.99629 C 0.33203 -0.99884 0.33294 -1.00139 0.33398 -1.00347 C 0.33516 -1.00625 0.33672 -1.00833 0.33802 -1.01088 C 0.33854 -1.01319 0.3388 -1.01574 0.33945 -1.01805 C 0.34089 -1.02315 0.34466 -1.03055 0.34622 -1.03495 C 0.3474 -1.03819 0.34792 -1.04166 0.34896 -1.04467 C 0.35013 -1.04815 0.35182 -1.05116 0.35313 -1.0544 C 0.35313 -1.05416 0.3599 -1.07268 0.3612 -1.07616 C 0.36211 -1.0787 0.36328 -1.08102 0.36393 -1.08356 C 0.36484 -1.0868 0.36563 -1.09004 0.36667 -1.09328 C 0.36836 -1.09815 0.37031 -1.10301 0.37214 -1.10787 C 0.37305 -1.11018 0.37422 -1.11227 0.37487 -1.11504 C 0.37643 -1.12199 0.38177 -1.14444 0.38177 -1.14884 L 0.38177 -1.15856 L 0.38177 -1.15833" pathEditMode="relative" rAng="0" ptsTypes="AAAAAAAAAAAAAAAAAAAAAAAAAAAAAAAAAAAAAAAAAAAAAAAAAAAAAAAAAAAAAAAAAAAAAAAAAAAAAAAAAAAAAAAAAAA">
                                      <p:cBhvr>
                                        <p:cTn id="14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-57917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807 -0.00301 L 0.00807 -0.00278 C 0.01211 -0.00625 0.01601 -0.01018 0.02031 -0.01273 C 0.02239 -0.01412 0.02487 -0.01435 0.02708 -0.01528 C 0.03216 -0.01713 0.03398 -0.01875 0.03932 -0.02014 C 0.04713 -0.02199 0.05482 -0.02292 0.0625 -0.025 C 0.06719 -0.02616 0.07161 -0.02847 0.07617 -0.02986 C 0.08346 -0.03171 0.09075 -0.03218 0.09804 -0.03472 C 0.10833 -0.03843 0.10247 -0.03657 0.11575 -0.03958 C 0.12122 -0.04282 0.12669 -0.04537 0.13203 -0.04907 L 0.1457 -0.0588 C 0.14739 -0.06481 0.1487 -0.07083 0.15117 -0.07593 C 0.15534 -0.08472 0.15599 -0.08194 0.15937 -0.09282 C 0.17044 -0.12847 0.15547 -0.0875 0.16484 -0.11227 C 0.16523 -0.11713 0.16549 -0.12199 0.16614 -0.12685 C 0.1664 -0.12917 0.16758 -0.13148 0.16758 -0.13403 C 0.16758 -0.15417 0.16692 -0.17454 0.16614 -0.19468 C 0.16601 -0.19792 0.16536 -0.20116 0.16484 -0.2044 C 0.16393 -0.20926 0.16302 -0.21412 0.16211 -0.21898 L 0.16067 -0.22616 C 0.16028 -0.2287 0.15963 -0.23102 0.15937 -0.23333 C 0.15885 -0.23657 0.15755 -0.24699 0.15664 -0.25046 C 0.15586 -0.25301 0.15482 -0.25532 0.1539 -0.25764 C 0.15299 -0.26412 0.15234 -0.27083 0.15117 -0.27708 C 0.14896 -0.28843 0.15026 -0.28194 0.147 -0.29653 C 0.14661 -0.30046 0.14648 -0.30463 0.1457 -0.30856 C 0.14505 -0.31204 0.1431 -0.31458 0.14297 -0.31829 C 0.14258 -0.34167 0.14349 -0.36528 0.1444 -0.38866 C 0.1444 -0.3912 0.14531 -0.39352 0.1457 -0.39583 C 0.14765 -0.4088 0.14883 -0.42199 0.15117 -0.43472 C 0.15156 -0.43704 0.15182 -0.43958 0.15247 -0.4419 C 0.15325 -0.44444 0.15442 -0.44676 0.15521 -0.44931 C 0.15625 -0.45231 0.15703 -0.45579 0.15794 -0.45903 C 0.15846 -0.46458 0.15872 -0.47037 0.15937 -0.47593 C 0.15963 -0.47847 0.16067 -0.48056 0.16067 -0.4831 C 0.16067 -0.49768 0.16002 -0.51227 0.15937 -0.52685 C 0.15911 -0.53102 0.15885 -0.53518 0.15794 -0.53889 C 0.15703 -0.54259 0.15508 -0.54537 0.1539 -0.54861 C 0.15156 -0.55463 0.14935 -0.56157 0.147 -0.56806 C 0.14622 -0.57037 0.14544 -0.57315 0.1444 -0.575 L 0.14023 -0.58264 C 0.13789 -0.59514 0.13971 -0.58773 0.13346 -0.6044 C 0.13346 -0.60393 0.12799 -0.61875 0.12799 -0.61829 C 0.12708 -0.62106 0.12213 -0.63218 0.12122 -0.63588 C 0.12005 -0.63958 0.1194 -0.64375 0.11849 -0.64792 C 0.11758 -0.65139 0.11666 -0.6544 0.11575 -0.65764 C 0.11523 -0.66088 0.11432 -0.66412 0.11432 -0.66736 C 0.11432 -0.67778 0.11497 -0.68981 0.11575 -0.7037 C 0.11601 -0.7088 0.1181 -0.71458 0.11979 -0.71829 C 0.12109 -0.72106 0.12265 -0.72292 0.12383 -0.72569 C 0.12591 -0.73032 0.12786 -0.73495 0.12929 -0.74005 C 0.13841 -0.77037 0.12747 -0.73218 0.13346 -0.75532 C 0.13554 -0.76389 0.1362 -0.76505 0.13893 -0.77222 C 0.13841 -0.7838 0.13828 -0.79352 0.1375 -0.80324 C 0.13698 -0.81111 0.13281 -0.81875 0.13073 -0.82315 C 0.12982 -0.82569 0.12916 -0.82847 0.12799 -0.83032 C 0.12656 -0.83287 0.12513 -0.83495 0.12383 -0.83773 C 0.11536 -0.85926 0.12226 -0.84768 0.11432 -0.85903 C 0.11211 -0.8713 0.11445 -0.86296 0.10755 -0.87361 C 0.0983 -0.8875 0.10833 -0.875 0.09935 -0.88565 C 0.09336 -0.89977 0.09948 -0.88403 0.09258 -0.91296 L 0.08711 -0.93889 C 0.08659 -0.94306 0.08646 -0.94722 0.08567 -0.95116 C 0.08151 -0.97338 0.08385 -0.94699 0.08164 -0.97292 C 0.08099 -0.98032 0.07982 -1.00116 0.0789 -1.00926 C 0.07864 -1.01181 0.07799 -1.01412 0.07747 -1.01643 C 0.07799 -1.03333 0.07812 -1.05208 0.0789 -1.06991 C 0.07903 -1.07315 0.07995 -1.07639 0.08021 -1.07963 C 0.08099 -1.08565 0.08164 -1.09745 0.08294 -1.10393 C 0.08372 -1.10718 0.08489 -1.11018 0.08567 -1.11343 C 0.08633 -1.11597 0.08646 -1.11852 0.08711 -1.12083 C 0.08789 -1.12407 0.08906 -1.12708 0.08984 -1.13056 C 0.09036 -1.13287 0.09023 -1.13588 0.09114 -1.13773 C 0.09219 -1.14005 0.09388 -1.14097 0.09531 -1.14259 C 0.10117 -1.16366 0.0944 -1.1419 0.10208 -1.15949 C 0.10208 -1.15926 0.10885 -1.17778 0.11028 -1.18148 L 0.11302 -1.18866 C 0.11393 -1.1912 0.11484 -1.19352 0.11575 -1.19606 C 0.11705 -1.2 0.11862 -1.20393 0.11979 -1.2081 C 0.12539 -1.22824 0.11601 -1.20185 0.12383 -1.22268 C 0.12435 -1.225 0.12461 -1.22755 0.12526 -1.22986 C 0.1276 -1.23958 0.13021 -1.24745 0.13346 -1.25625 C 0.13515 -1.26134 0.13893 -1.27083 0.13893 -1.2706 L 0.14166 -1.28542 L 0.14297 -1.29282 L 0.14297 -1.29259" pathEditMode="relative" rAng="0" ptsTypes="AAAAAAAAAAAAAAAAAAAAAAAAAAAAAAAAAAAAAAAAAAAAAAAAAAAAAAAAAAAAAAAAAAAAAAAAAAAAAAAAAAAAAA">
                                      <p:cBhvr>
                                        <p:cTn id="14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6446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9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5" presetClass="path" presetSubtype="0" repeatCount="indefinite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1.85185E-06 L -1.13555 1.85185E-06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35" presetClass="path" presetSubtype="0" repeatCount="indefinite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06 1.85185E-06 L -1.00533 1.85185E-06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3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7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5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5" presetClass="path" presetSubtype="0" repeatCount="indefinite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9752 -3.33333E-06 L -0.04388 -3.33333E-06" pathEditMode="relative" rAng="0" ptsTypes="AA">
                                      <p:cBhvr>
                                        <p:cTn id="165" dur="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35" presetClass="path" presetSubtype="0" repeatCount="indefinite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98711 -3.33333E-06 L -0.01823 -3.33333E-06" pathEditMode="relative" rAng="0" ptsTypes="AA">
                                      <p:cBhvr>
                                        <p:cTn id="167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0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3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5" presetClass="path" presetSubtype="0" repeatCount="indefinite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586 -4.81481E-06 L -1.13554 -4.81481E-06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91667E-06 -4.81481E-06 L -1.00534 -4.81481E-06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2"/>
      <p:bldP spid="39" grpId="3"/>
      <p:bldP spid="40" grpId="4"/>
      <p:bldP spid="40" grpId="5"/>
      <p:bldP spid="41" grpId="6"/>
      <p:bldP spid="41" grpId="7"/>
      <p:bldP spid="42" grpId="8"/>
      <p:bldP spid="42" grpId="9"/>
      <p:bldP spid="43" grpId="10"/>
      <p:bldP spid="43" grpId="11"/>
      <p:bldP spid="44" grpId="12" animBg="1"/>
      <p:bldP spid="44" grpId="13" animBg="1"/>
      <p:bldP spid="45" grpId="14" animBg="1"/>
      <p:bldP spid="46" grpId="15" animBg="1"/>
      <p:bldP spid="46" grpId="16" animBg="1"/>
      <p:bldP spid="47" grpId="17" animBg="1"/>
      <p:bldP spid="48" grpId="18" animBg="1"/>
      <p:bldP spid="48" grpId="19" animBg="1"/>
      <p:bldP spid="49" grpId="20" animBg="1"/>
      <p:bldP spid="49" grpId="21" animBg="1"/>
      <p:bldP spid="50" grpId="22" animBg="1"/>
      <p:bldP spid="51" grpId="23" animBg="1"/>
      <p:bldP spid="51" grpId="24" animBg="1"/>
      <p:bldP spid="52" grpId="25" animBg="1"/>
      <p:bldP spid="52" grpId="26" animBg="1"/>
      <p:bldP spid="53" grpId="27" animBg="1"/>
      <p:bldP spid="54" grpId="28" animBg="1"/>
      <p:bldP spid="63" grpId="29" animBg="1"/>
      <p:bldP spid="63" grpId="30" animBg="1"/>
      <p:bldP spid="107" grpId="31" animBg="1"/>
      <p:bldP spid="107" grpId="32" animBg="1"/>
      <p:bldP spid="126" grpId="33" animBg="1"/>
      <p:bldP spid="126" grpId="34" animBg="1"/>
      <p:bldP spid="141" grpId="35" animBg="1"/>
      <p:bldP spid="141" grpId="36" animBg="1"/>
      <p:bldP spid="142" grpId="37" animBg="1"/>
      <p:bldP spid="142" grpId="38" animBg="1"/>
      <p:bldP spid="143" grpId="39" animBg="1"/>
      <p:bldP spid="143" grpId="40" animBg="1"/>
      <p:bldP spid="144" grpId="41" animBg="1"/>
      <p:bldP spid="145" grpId="4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9240" y="1927225"/>
            <a:ext cx="8566785" cy="6438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11.7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　探究</a:t>
            </a:r>
            <a:r>
              <a:rPr lang="en-US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——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影响导体电阻大小的因素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063" y="500063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观察与思考</a:t>
            </a:r>
            <a:endParaRPr lang="zh-CN" altLang="en-US" sz="320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17675" y="1106750"/>
            <a:ext cx="4405778" cy="295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A.</a:t>
            </a:r>
            <a:r>
              <a:rPr lang="zh-CN" altLang="en-US" sz="2800" b="1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问题： </a:t>
            </a:r>
            <a:endParaRPr lang="en-US" altLang="zh-CN" sz="2800" b="1" smtClean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smtClean="0">
                <a:latin typeface="+mj-ea"/>
                <a:ea typeface="+mj-ea"/>
              </a:rPr>
              <a:t>为什么不同规格的灯泡，有</a:t>
            </a:r>
            <a:r>
              <a:rPr lang="zh-CN" altLang="en-US" sz="2400" b="1">
                <a:latin typeface="+mj-ea"/>
                <a:ea typeface="+mj-ea"/>
              </a:rPr>
              <a:t>的灯泡灯丝</a:t>
            </a:r>
            <a:r>
              <a:rPr lang="zh-CN" altLang="en-US" sz="2400" b="1" smtClean="0">
                <a:latin typeface="+mj-ea"/>
                <a:ea typeface="+mj-ea"/>
              </a:rPr>
              <a:t>长，有</a:t>
            </a:r>
            <a:r>
              <a:rPr lang="zh-CN" altLang="en-US" sz="2400" b="1">
                <a:latin typeface="+mj-ea"/>
                <a:ea typeface="+mj-ea"/>
              </a:rPr>
              <a:t>的灯泡灯丝</a:t>
            </a:r>
            <a:r>
              <a:rPr lang="zh-CN" altLang="en-US" sz="2400" b="1" smtClean="0">
                <a:latin typeface="+mj-ea"/>
                <a:ea typeface="+mj-ea"/>
              </a:rPr>
              <a:t>短？有</a:t>
            </a:r>
            <a:r>
              <a:rPr lang="zh-CN" altLang="en-US" sz="2400" b="1">
                <a:latin typeface="+mj-ea"/>
                <a:ea typeface="+mj-ea"/>
              </a:rPr>
              <a:t>的灯泡灯丝</a:t>
            </a:r>
            <a:r>
              <a:rPr lang="zh-CN" altLang="en-US" sz="2400" b="1" smtClean="0">
                <a:latin typeface="+mj-ea"/>
                <a:ea typeface="+mj-ea"/>
              </a:rPr>
              <a:t>粗，有</a:t>
            </a:r>
            <a:r>
              <a:rPr lang="zh-CN" altLang="en-US" sz="2400" b="1">
                <a:latin typeface="+mj-ea"/>
                <a:ea typeface="+mj-ea"/>
              </a:rPr>
              <a:t>的灯泡灯丝</a:t>
            </a:r>
            <a:r>
              <a:rPr lang="zh-CN" altLang="en-US" sz="2400" b="1" smtClean="0">
                <a:latin typeface="+mj-ea"/>
                <a:ea typeface="+mj-ea"/>
              </a:rPr>
              <a:t>细？</a:t>
            </a:r>
          </a:p>
        </p:txBody>
      </p:sp>
      <p:pic>
        <p:nvPicPr>
          <p:cNvPr id="2050" name="Picture 2" descr="https://timgsa.baidu.com/timg?image&amp;quality=80&amp;size=b9999_10000&amp;sec=1511953969800&amp;di=56cbd72aae2410398d99d55e1305b072&amp;imgtype=0&amp;src=http%3A%2F%2Fimg1.windmsn.com%2Fc%2F3%2F361%2F36127%2F3612753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 t="13517" b="5517"/>
          <a:stretch>
            <a:fillRect/>
          </a:stretch>
        </p:blipFill>
        <p:spPr bwMode="auto">
          <a:xfrm>
            <a:off x="407035" y="1406525"/>
            <a:ext cx="3348990" cy="2819400"/>
          </a:xfrm>
          <a:prstGeom prst="rect">
            <a:avLst/>
          </a:prstGeom>
          <a:noFill/>
        </p:spPr>
      </p:pic>
    </p:spTree>
  </p:cSld>
  <p:clrMapOvr>
    <a:masterClrMapping/>
  </p:clrMapOvr>
  <p:transition advTm="7648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063" y="500063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探究影响导体电阻大小的因素</a:t>
            </a:r>
            <a:endParaRPr lang="zh-CN" altLang="en-US" sz="320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1505" y="1177290"/>
            <a:ext cx="23844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800" b="1" smtClean="0">
                <a:latin typeface="宋体" pitchFamily="2" charset="-122"/>
                <a:sym typeface="微软雅黑" pitchFamily="34" charset="-122"/>
              </a:rPr>
              <a:t>B.</a:t>
            </a:r>
            <a:r>
              <a:rPr lang="zh-CN" altLang="en-US" sz="2800" b="1" smtClean="0">
                <a:latin typeface="宋体" pitchFamily="2" charset="-122"/>
                <a:sym typeface="微软雅黑" pitchFamily="34" charset="-122"/>
              </a:rPr>
              <a:t>问题与猜想</a:t>
            </a:r>
            <a:endParaRPr lang="zh-CN" altLang="en-US" sz="2800">
              <a:latin typeface="宋体" pitchFamily="2" charset="-122"/>
              <a:sym typeface="Calibri" pitchFamily="34" charset="0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1737" y="1923678"/>
            <a:ext cx="8229600" cy="11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zh-CN" altLang="en-US" sz="2800" b="1">
                <a:latin typeface="宋体" pitchFamily="2" charset="-122"/>
                <a:ea typeface="宋体" pitchFamily="2" charset="-122"/>
              </a:rPr>
              <a:t>决定电阻大小的</a:t>
            </a:r>
            <a:r>
              <a:rPr lang="zh-CN" altLang="en-US" sz="2800" b="1" smtClean="0">
                <a:latin typeface="宋体" pitchFamily="2" charset="-122"/>
                <a:ea typeface="宋体" pitchFamily="2" charset="-122"/>
              </a:rPr>
              <a:t>因素：</a:t>
            </a:r>
            <a:endParaRPr lang="en-US" altLang="zh-CN" sz="2800" b="1" smtClean="0">
              <a:latin typeface="宋体" pitchFamily="2" charset="-122"/>
              <a:ea typeface="宋体" pitchFamily="2" charset="-122"/>
            </a:endParaRPr>
          </a:p>
          <a:p>
            <a:pPr marL="0" indent="0" eaLnBrk="1" hangingPunct="1">
              <a:buNone/>
            </a:pPr>
            <a:r>
              <a:rPr lang="zh-CN" altLang="en-US" sz="2800" b="1" smtClean="0">
                <a:latin typeface="宋体" pitchFamily="2" charset="-122"/>
                <a:ea typeface="宋体" pitchFamily="2" charset="-122"/>
              </a:rPr>
              <a:t>材料</a:t>
            </a:r>
            <a:r>
              <a:rPr lang="zh-CN" altLang="en-US" sz="2800" b="1">
                <a:latin typeface="宋体" pitchFamily="2" charset="-122"/>
                <a:ea typeface="宋体" pitchFamily="2" charset="-122"/>
              </a:rPr>
              <a:t>、长度、横截面积和</a:t>
            </a:r>
            <a:r>
              <a:rPr lang="zh-CN" altLang="en-US" sz="2800" b="1" smtClean="0">
                <a:latin typeface="宋体" pitchFamily="2" charset="-122"/>
                <a:ea typeface="宋体" pitchFamily="2" charset="-122"/>
              </a:rPr>
              <a:t>温度</a:t>
            </a:r>
            <a:endParaRPr lang="zh-CN" altLang="en-US" sz="2800" b="1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063" y="500063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探究影响导体电阻大小的因素</a:t>
            </a:r>
            <a:endParaRPr lang="zh-CN" altLang="en-US" sz="320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56929" y="1548496"/>
            <a:ext cx="914400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000">
                <a:latin typeface="黑体" pitchFamily="49" charset="-122"/>
                <a:ea typeface="黑体" pitchFamily="49" charset="-122"/>
              </a:rPr>
              <a:t>影响电阻大小因素</a:t>
            </a:r>
          </a:p>
        </p:txBody>
      </p:sp>
      <p:sp>
        <p:nvSpPr>
          <p:cNvPr id="7" name="AutoShape 8"/>
          <p:cNvSpPr/>
          <p:nvPr>
            <p:custDataLst>
              <p:tags r:id="rId3"/>
            </p:custDataLst>
          </p:nvPr>
        </p:nvSpPr>
        <p:spPr bwMode="auto">
          <a:xfrm>
            <a:off x="4555232" y="1391388"/>
            <a:ext cx="304800" cy="2286000"/>
          </a:xfrm>
          <a:prstGeom prst="leftBrace">
            <a:avLst>
              <a:gd name="adj1" fmla="val 62500"/>
              <a:gd name="adj2" fmla="val 49009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/>
          </a:p>
        </p:txBody>
      </p:sp>
      <p:sp>
        <p:nvSpPr>
          <p:cNvPr id="8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60032" y="1238988"/>
            <a:ext cx="126320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000" smtClean="0">
                <a:latin typeface="黑体" pitchFamily="49" charset="-122"/>
                <a:ea typeface="黑体" pitchFamily="49" charset="-122"/>
              </a:rPr>
              <a:t>材    料</a:t>
            </a:r>
            <a:endParaRPr kumimoji="1"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60032" y="1924788"/>
            <a:ext cx="126320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000" smtClean="0">
                <a:latin typeface="黑体" pitchFamily="49" charset="-122"/>
                <a:ea typeface="黑体" pitchFamily="49" charset="-122"/>
              </a:rPr>
              <a:t>长    度 </a:t>
            </a:r>
            <a:endParaRPr kumimoji="1"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73877" y="2610588"/>
            <a:ext cx="1249362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000">
                <a:latin typeface="黑体" pitchFamily="49" charset="-122"/>
                <a:ea typeface="黑体" pitchFamily="49" charset="-122"/>
              </a:rPr>
              <a:t>横截面积</a:t>
            </a:r>
          </a:p>
        </p:txBody>
      </p:sp>
      <p:sp>
        <p:nvSpPr>
          <p:cNvPr id="11" name="AutoShap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95247" y="2324898"/>
            <a:ext cx="809625" cy="373063"/>
          </a:xfrm>
          <a:prstGeom prst="rightArrow">
            <a:avLst>
              <a:gd name="adj1" fmla="val 50000"/>
              <a:gd name="adj2" fmla="val 54255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kumimoji="1" lang="zh-CN" altLang="zh-CN" sz="2000">
              <a:solidFill>
                <a:srgbClr val="FA2F06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03359" y="1718780"/>
            <a:ext cx="360040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000">
                <a:solidFill>
                  <a:srgbClr val="FA2F06"/>
                </a:solidFill>
                <a:latin typeface="黑体" pitchFamily="49" charset="-122"/>
                <a:ea typeface="黑体" pitchFamily="49" charset="-122"/>
              </a:rPr>
              <a:t>控制变量法</a:t>
            </a:r>
          </a:p>
        </p:txBody>
      </p:sp>
      <p:sp>
        <p:nvSpPr>
          <p:cNvPr id="13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60031" y="3296388"/>
            <a:ext cx="126320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000">
                <a:latin typeface="黑体" pitchFamily="49" charset="-122"/>
                <a:ea typeface="黑体" pitchFamily="49" charset="-122"/>
              </a:rPr>
              <a:t>温 </a:t>
            </a:r>
            <a:r>
              <a:rPr kumimoji="1" lang="zh-CN" altLang="en-US" sz="2000" smtClean="0">
                <a:latin typeface="黑体" pitchFamily="49" charset="-122"/>
                <a:ea typeface="黑体" pitchFamily="49" charset="-122"/>
              </a:rPr>
              <a:t>   度</a:t>
            </a:r>
            <a:endParaRPr kumimoji="1" lang="zh-CN" altLang="en-US" sz="2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Rectangle 25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383096" y="3671167"/>
            <a:ext cx="8305800" cy="109119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1pPr>
            <a:lvl2pPr marL="742950" indent="-285750" algn="l" defTabSz="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2pPr>
            <a:lvl3pPr marL="11430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3pPr>
            <a:lvl4pPr marL="16002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4pPr>
            <a:lvl5pPr marL="20574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5pPr>
            <a:lvl6pPr marL="25146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6pPr>
            <a:lvl7pPr marL="29718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7pPr>
            <a:lvl8pPr marL="34290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8pPr>
            <a:lvl9pPr marL="38862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itchFamily="34" charset="0"/>
              </a:defRPr>
            </a:lvl9pPr>
          </a:lstStyle>
          <a:p>
            <a:pPr eaLnBrk="1" hangingPunct="1"/>
            <a:r>
              <a:rPr lang="zh-CN" altLang="en-US" sz="2000" b="1" kern="0" smtClean="0">
                <a:latin typeface="黑体" pitchFamily="49" charset="-122"/>
                <a:ea typeface="黑体" pitchFamily="49" charset="-122"/>
              </a:rPr>
              <a:t>如何判断被测导体的电阻相同或不同？</a:t>
            </a:r>
          </a:p>
          <a:p>
            <a:pPr eaLnBrk="1" hangingPunct="1"/>
            <a:r>
              <a:rPr lang="zh-CN" altLang="en-US" sz="2000" b="1" kern="0" smtClean="0">
                <a:latin typeface="黑体" pitchFamily="49" charset="-122"/>
                <a:ea typeface="黑体" pitchFamily="49" charset="-122"/>
              </a:rPr>
              <a:t>可以</a:t>
            </a:r>
            <a:r>
              <a:rPr lang="zh-CN" altLang="en-US" sz="2000" b="1" kern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通过电流表的示数或灯泡的亮暗</a:t>
            </a:r>
            <a:r>
              <a:rPr lang="zh-CN" altLang="en-US" sz="2000" b="1" kern="0" smtClean="0">
                <a:latin typeface="黑体" pitchFamily="49" charset="-122"/>
                <a:ea typeface="黑体" pitchFamily="49" charset="-122"/>
              </a:rPr>
              <a:t>来判断，通过导体电流越大，导体对电流的阻碍越小，导体的电阻越小。</a:t>
            </a:r>
            <a:endParaRPr lang="en-US" altLang="zh-CN" sz="2000" b="1" kern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3540" y="1177290"/>
            <a:ext cx="254571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800" b="1" smtClean="0">
                <a:latin typeface="宋体" pitchFamily="2" charset="-122"/>
                <a:sym typeface="微软雅黑" pitchFamily="34" charset="-122"/>
              </a:rPr>
              <a:t>C.</a:t>
            </a:r>
            <a:r>
              <a:rPr lang="zh-CN" altLang="en-US" sz="2800" b="1" smtClean="0">
                <a:latin typeface="宋体" pitchFamily="2" charset="-122"/>
                <a:sym typeface="微软雅黑" pitchFamily="34" charset="-122"/>
              </a:rPr>
              <a:t>制订计划</a:t>
            </a:r>
            <a:r>
              <a:rPr lang="zh-CN" altLang="en-US" sz="2800" b="1">
                <a:latin typeface="宋体" pitchFamily="2" charset="-122"/>
                <a:sym typeface="微软雅黑" pitchFamily="34" charset="-122"/>
              </a:rPr>
              <a:t>：</a:t>
            </a:r>
            <a:endParaRPr lang="zh-CN" altLang="en-US" sz="2800">
              <a:latin typeface="宋体" pitchFamily="2" charset="-122"/>
              <a:sym typeface="Calibri" pitchFamily="34" charset="0"/>
            </a:endParaRP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1" animBg="1"/>
      <p:bldP spid="8" grpId="2" animBg="1"/>
      <p:bldP spid="9" grpId="3" animBg="1"/>
      <p:bldP spid="10" grpId="4" animBg="1"/>
      <p:bldP spid="11" grpId="5" animBg="1"/>
      <p:bldP spid="12" grpId="6" animBg="1"/>
      <p:bldP spid="13" grpId="7" animBg="1"/>
      <p:bldP spid="14" grpId="8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8636" y="1156235"/>
            <a:ext cx="676751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800" b="1" kern="0" smtClean="0">
                <a:latin typeface="+mj-ea"/>
                <a:ea typeface="+mj-ea"/>
                <a:sym typeface="微软雅黑" pitchFamily="34" charset="-122"/>
              </a:rPr>
              <a:t>C.</a:t>
            </a:r>
            <a:r>
              <a:rPr lang="zh-CN" altLang="en-US" sz="2800" b="1" kern="0" smtClean="0">
                <a:latin typeface="+mj-ea"/>
                <a:ea typeface="+mj-ea"/>
                <a:sym typeface="微软雅黑" pitchFamily="34" charset="-122"/>
              </a:rPr>
              <a:t>制订计划</a:t>
            </a:r>
            <a:r>
              <a:rPr lang="en-US" altLang="zh-CN" sz="2800" b="1" kern="0" smtClean="0">
                <a:latin typeface="+mj-ea"/>
                <a:ea typeface="+mj-ea"/>
                <a:sym typeface="微软雅黑" pitchFamily="34" charset="-122"/>
              </a:rPr>
              <a:t>:</a:t>
            </a:r>
            <a:endParaRPr lang="zh-CN" altLang="en-US" sz="2800" b="1" kern="0">
              <a:latin typeface="+mj-ea"/>
              <a:ea typeface="+mj-ea"/>
              <a:sym typeface="Calibri" pitchFamily="34" charset="0"/>
            </a:endParaRPr>
          </a:p>
        </p:txBody>
      </p:sp>
      <p:sp>
        <p:nvSpPr>
          <p:cNvPr id="124" name="矩形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063" y="500063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探究影响导体电阻大小的因素</a:t>
            </a:r>
            <a:endParaRPr lang="zh-CN" altLang="en-US" sz="320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263" name="Rectangle 44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71600" y="2731259"/>
            <a:ext cx="1881806" cy="899511"/>
          </a:xfrm>
          <a:prstGeom prst="rect">
            <a:avLst/>
          </a:prstGeom>
          <a:solidFill>
            <a:schemeClr val="bg1"/>
          </a:solidFill>
          <a:ln w="31750">
            <a:solidFill>
              <a:srgbClr val="000000"/>
            </a:solidFill>
            <a:miter lim="800000"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64" name="Group 442"/>
          <p:cNvGrpSpPr/>
          <p:nvPr>
            <p:custDataLst>
              <p:tags r:id="rId4"/>
            </p:custDataLst>
          </p:nvPr>
        </p:nvGrpSpPr>
        <p:grpSpPr>
          <a:xfrm>
            <a:off x="1531902" y="2571750"/>
            <a:ext cx="127204" cy="326085"/>
            <a:chOff x="4310" y="5256"/>
            <a:chExt cx="202" cy="807"/>
          </a:xfrm>
        </p:grpSpPr>
        <p:sp>
          <p:nvSpPr>
            <p:cNvPr id="282" name="Rectangle 44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310" y="5256"/>
              <a:ext cx="202" cy="807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FFFFFF"/>
              </a:solidFill>
              <a:miter lim="800000"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3" name="Line 444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4310" y="5265"/>
              <a:ext cx="0" cy="79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" name="Line 44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4512" y="5466"/>
              <a:ext cx="0" cy="38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5" name="Group 446"/>
          <p:cNvGrpSpPr/>
          <p:nvPr>
            <p:custDataLst>
              <p:tags r:id="rId5"/>
            </p:custDataLst>
          </p:nvPr>
        </p:nvGrpSpPr>
        <p:grpSpPr>
          <a:xfrm>
            <a:off x="2248684" y="3201711"/>
            <a:ext cx="370506" cy="556263"/>
            <a:chOff x="3360" y="2776"/>
            <a:chExt cx="445" cy="667"/>
          </a:xfrm>
        </p:grpSpPr>
        <p:sp>
          <p:nvSpPr>
            <p:cNvPr id="280" name="AutoShape 447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360" y="3112"/>
              <a:ext cx="331" cy="331"/>
            </a:xfrm>
            <a:prstGeom prst="flowChartSummingJunction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1" name="Text Box 448"/>
            <p:cNvSpPr txBox="1"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452" y="2776"/>
              <a:ext cx="353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2000" b="0">
                  <a:latin typeface="Times New Roman" pitchFamily="18" charset="0"/>
                </a:rPr>
                <a:t>L</a:t>
              </a:r>
            </a:p>
          </p:txBody>
        </p:sp>
      </p:grpSp>
      <p:grpSp>
        <p:nvGrpSpPr>
          <p:cNvPr id="266" name="Group 457"/>
          <p:cNvGrpSpPr/>
          <p:nvPr>
            <p:custDataLst>
              <p:tags r:id="rId6"/>
            </p:custDataLst>
          </p:nvPr>
        </p:nvGrpSpPr>
        <p:grpSpPr>
          <a:xfrm>
            <a:off x="2798890" y="3030087"/>
            <a:ext cx="450261" cy="280656"/>
            <a:chOff x="3120" y="3225"/>
            <a:chExt cx="540" cy="336"/>
          </a:xfrm>
        </p:grpSpPr>
        <p:grpSp>
          <p:nvGrpSpPr>
            <p:cNvPr id="275" name="Group 458"/>
            <p:cNvGrpSpPr/>
            <p:nvPr>
              <p:custDataLst>
                <p:tags r:id="rId17"/>
              </p:custDataLst>
            </p:nvPr>
          </p:nvGrpSpPr>
          <p:grpSpPr>
            <a:xfrm rot="5400000">
              <a:off x="3066" y="3318"/>
              <a:ext cx="297" cy="189"/>
              <a:chOff x="2688" y="3016"/>
              <a:chExt cx="297" cy="189"/>
            </a:xfrm>
          </p:grpSpPr>
          <p:sp>
            <p:nvSpPr>
              <p:cNvPr id="277" name="Rectangle 459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692" y="3023"/>
                <a:ext cx="293" cy="182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FFFFFF"/>
                </a:solidFill>
                <a:miter lim="800000"/>
              </a:ln>
            </p:spPr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8" name="Line 460"/>
              <p:cNvSpPr>
                <a:spLocks noChangeAspect="1"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737" y="3016"/>
                <a:ext cx="247" cy="11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" name="Oval 461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688" y="3102"/>
                <a:ext cx="71" cy="71"/>
              </a:xfrm>
              <a:prstGeom prst="ellipse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276" name="Text Box 46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318" y="3225"/>
              <a:ext cx="34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2000" b="0" smtClean="0">
                  <a:latin typeface="Times New Roman" pitchFamily="18" charset="0"/>
                </a:rPr>
                <a:t>S</a:t>
              </a:r>
              <a:endParaRPr lang="en-US" altLang="zh-CN" sz="2000" b="0" baseline="-25000">
                <a:latin typeface="Times New Roman" pitchFamily="18" charset="0"/>
              </a:endParaRPr>
            </a:p>
          </p:txBody>
        </p:sp>
      </p:grpSp>
      <p:grpSp>
        <p:nvGrpSpPr>
          <p:cNvPr id="267" name="Group 466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2213350" y="2581846"/>
            <a:ext cx="297818" cy="304885"/>
            <a:chOff x="4140" y="1910"/>
            <a:chExt cx="300" cy="308"/>
          </a:xfrm>
        </p:grpSpPr>
        <p:sp>
          <p:nvSpPr>
            <p:cNvPr id="273" name="Oval 467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140" y="1910"/>
              <a:ext cx="300" cy="308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 sz="2000">
                <a:latin typeface="Times New Roman" pitchFamily="18" charset="0"/>
              </a:endParaRPr>
            </a:p>
          </p:txBody>
        </p:sp>
        <p:sp>
          <p:nvSpPr>
            <p:cNvPr id="274" name="Text Box 468"/>
            <p:cNvSpPr txBox="1"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186" y="1916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268" name="Group 474"/>
          <p:cNvGrpSpPr/>
          <p:nvPr>
            <p:custDataLst>
              <p:tags r:id="rId8"/>
            </p:custDataLst>
          </p:nvPr>
        </p:nvGrpSpPr>
        <p:grpSpPr>
          <a:xfrm>
            <a:off x="1250237" y="3590388"/>
            <a:ext cx="714763" cy="87831"/>
            <a:chOff x="2016" y="2840"/>
            <a:chExt cx="708" cy="87"/>
          </a:xfrm>
        </p:grpSpPr>
        <p:sp>
          <p:nvSpPr>
            <p:cNvPr id="270" name="Rectangle 47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64" y="2847"/>
              <a:ext cx="624" cy="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1" name="Oval 471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016" y="2840"/>
              <a:ext cx="86" cy="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2" name="Oval 473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38" y="2841"/>
              <a:ext cx="86" cy="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69" name="Rectangle 47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8619" y="3713818"/>
            <a:ext cx="1214731" cy="48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>
                <a:ea typeface="黑体" pitchFamily="49" charset="-122"/>
              </a:rPr>
              <a:t>待测导体</a:t>
            </a:r>
          </a:p>
        </p:txBody>
      </p:sp>
      <p:sp>
        <p:nvSpPr>
          <p:cNvPr id="286" name="Text Box 47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1750" y="1843633"/>
            <a:ext cx="2717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mtClean="0">
                <a:latin typeface="+mn-ea"/>
                <a:ea typeface="+mn-ea"/>
              </a:rPr>
              <a:t>设计电路</a:t>
            </a:r>
            <a:endParaRPr lang="zh-CN" altLang="en-US">
              <a:latin typeface="+mn-ea"/>
              <a:ea typeface="+mn-ea"/>
            </a:endParaRPr>
          </a:p>
        </p:txBody>
      </p:sp>
      <p:pic>
        <p:nvPicPr>
          <p:cNvPr id="99340" name="Picture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9145" y="1240155"/>
            <a:ext cx="5067300" cy="320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表格 11571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94235" y="2139554"/>
          <a:ext cx="6155055" cy="1308735"/>
        </p:xfrm>
        <a:graphic>
          <a:graphicData uri="http://schemas.openxmlformats.org/drawingml/2006/table">
            <a:tbl>
              <a:tblPr/>
              <a:tblGrid>
                <a:gridCol w="1525270"/>
                <a:gridCol w="1467485"/>
                <a:gridCol w="1694815"/>
                <a:gridCol w="1467485"/>
              </a:tblGrid>
              <a:tr h="43624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/>
                        <a:t>导体 </a:t>
                      </a:r>
                    </a:p>
                  </a:txBody>
                  <a:tcPr marL="67500" marR="67500" marT="35100" marB="351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/>
                        <a:t>灯的亮度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/>
                        <a:t>电流表示数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/>
                        <a:t>电阻大小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24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/>
                        <a:t>甲</a:t>
                      </a:r>
                      <a:r>
                        <a:rPr lang="en-US" altLang="zh-CN" sz="2400" b="1"/>
                        <a:t>(</a:t>
                      </a:r>
                      <a:r>
                        <a:rPr lang="zh-CN" altLang="zh-CN" sz="2400" b="1"/>
                        <a:t>短</a:t>
                      </a:r>
                      <a:r>
                        <a:rPr lang="zh-CN" altLang="en-US" sz="2400" b="1"/>
                        <a:t>的</a:t>
                      </a:r>
                      <a:r>
                        <a:rPr lang="en-US" altLang="zh-CN" sz="2400" b="1"/>
                        <a:t>)</a:t>
                      </a:r>
                      <a:endParaRPr lang="zh-CN" altLang="en-US" sz="2400" b="1"/>
                    </a:p>
                  </a:txBody>
                  <a:tcPr marL="67500" marR="67500" marT="35100" marB="351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暗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小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大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24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/>
                        <a:t>乙</a:t>
                      </a:r>
                      <a:r>
                        <a:rPr lang="en-US" altLang="zh-CN" sz="2400" b="1"/>
                        <a:t>(</a:t>
                      </a:r>
                      <a:r>
                        <a:rPr lang="zh-CN" altLang="en-US" sz="2400" b="1"/>
                        <a:t>长的</a:t>
                      </a:r>
                      <a:r>
                        <a:rPr lang="en-US" altLang="zh-CN" sz="2400" b="1"/>
                        <a:t>)</a:t>
                      </a:r>
                      <a:endParaRPr lang="zh-CN" altLang="en-US" sz="2400" b="1"/>
                    </a:p>
                  </a:txBody>
                  <a:tcPr marL="67500" marR="67500" marT="35100" marB="351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亮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大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小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240" name="矩形 115736"/>
          <p:cNvSpPr/>
          <p:nvPr>
            <p:custDataLst>
              <p:tags r:id="rId2"/>
            </p:custDataLst>
          </p:nvPr>
        </p:nvSpPr>
        <p:spPr>
          <a:xfrm>
            <a:off x="722313" y="925235"/>
            <a:ext cx="463740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．探究导体电阻与</a:t>
            </a:r>
            <a:r>
              <a:rPr lang="zh-CN" altLang="en-US" sz="2400" b="1">
                <a:solidFill>
                  <a:srgbClr val="C00000"/>
                </a:solidFill>
                <a:latin typeface="Arial" pitchFamily="34" charset="0"/>
                <a:ea typeface="宋体" pitchFamily="2" charset="-122"/>
              </a:rPr>
              <a:t>长度</a:t>
            </a:r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的关系。 </a:t>
            </a:r>
          </a:p>
        </p:txBody>
      </p:sp>
      <p:sp>
        <p:nvSpPr>
          <p:cNvPr id="9241" name="矩形 115737"/>
          <p:cNvSpPr/>
          <p:nvPr>
            <p:custDataLst>
              <p:tags r:id="rId3"/>
            </p:custDataLst>
          </p:nvPr>
        </p:nvSpPr>
        <p:spPr>
          <a:xfrm>
            <a:off x="2092246" y="1446173"/>
            <a:ext cx="41617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控制的不变量有＿＿、＿＿。</a:t>
            </a:r>
          </a:p>
        </p:txBody>
      </p:sp>
      <p:sp>
        <p:nvSpPr>
          <p:cNvPr id="9242" name="矩形 115738"/>
          <p:cNvSpPr/>
          <p:nvPr>
            <p:custDataLst>
              <p:tags r:id="rId4"/>
            </p:custDataLst>
          </p:nvPr>
        </p:nvSpPr>
        <p:spPr>
          <a:xfrm>
            <a:off x="4223147" y="1457881"/>
            <a:ext cx="349686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材料　粗细　</a:t>
            </a:r>
          </a:p>
        </p:txBody>
      </p:sp>
      <p:sp>
        <p:nvSpPr>
          <p:cNvPr id="115740" name="矩形 115739"/>
          <p:cNvSpPr/>
          <p:nvPr>
            <p:custDataLst>
              <p:tags r:id="rId5"/>
            </p:custDataLst>
          </p:nvPr>
        </p:nvSpPr>
        <p:spPr>
          <a:xfrm>
            <a:off x="722630" y="3559175"/>
            <a:ext cx="72790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zh-CN" altLang="en-US" sz="2400" b="1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实验结果：</a:t>
            </a:r>
          </a:p>
          <a:p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       在材料、粗细相同的情况下，导体的长度越长，电阻＿＿   。</a:t>
            </a:r>
          </a:p>
        </p:txBody>
      </p:sp>
      <p:sp>
        <p:nvSpPr>
          <p:cNvPr id="115741" name="矩形 115740"/>
          <p:cNvSpPr/>
          <p:nvPr>
            <p:custDataLst>
              <p:tags r:id="rId6"/>
            </p:custDataLst>
          </p:nvPr>
        </p:nvSpPr>
        <p:spPr>
          <a:xfrm>
            <a:off x="1423115" y="4265771"/>
            <a:ext cx="10263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fontAlgn="base"/>
            <a:r>
              <a:rPr lang="zh-CN" altLang="en-US" sz="2700" b="1" strike="noStrike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itchFamily="34" charset="0"/>
                <a:ea typeface="宋体" pitchFamily="2" charset="-122"/>
                <a:cs typeface="+mn-ea"/>
              </a:rPr>
              <a:t>越大</a:t>
            </a:r>
            <a:endParaRPr lang="zh-CN" altLang="en-US" sz="2700" b="1" strike="noStrike" noProof="1"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15742" name="表格 115741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3006328" y="2571750"/>
          <a:ext cx="4629785" cy="868680"/>
        </p:xfrm>
        <a:graphic>
          <a:graphicData uri="http://schemas.openxmlformats.org/drawingml/2006/table">
            <a:tbl>
              <a:tblPr/>
              <a:tblGrid>
                <a:gridCol w="1468120"/>
                <a:gridCol w="1693545"/>
                <a:gridCol w="1468120"/>
              </a:tblGrid>
              <a:tr h="43434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FF3300"/>
                          </a:solidFill>
                          <a:sym typeface="+mn-ea"/>
                        </a:rPr>
                        <a:t>亮</a:t>
                      </a:r>
                      <a:endParaRPr lang="zh-CN" altLang="en-US" sz="2400" b="1">
                        <a:solidFill>
                          <a:srgbClr val="FF3300"/>
                        </a:solidFill>
                      </a:endParaRPr>
                    </a:p>
                  </a:txBody>
                  <a:tcPr marL="68580" marR="68580"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FF3300"/>
                          </a:solidFill>
                          <a:sym typeface="+mn-ea"/>
                        </a:rPr>
                        <a:t>大</a:t>
                      </a:r>
                      <a:endParaRPr lang="zh-CN" altLang="en-US" sz="2400" b="1">
                        <a:solidFill>
                          <a:srgbClr val="FF3300"/>
                        </a:solidFill>
                      </a:endParaRPr>
                    </a:p>
                  </a:txBody>
                  <a:tcPr marL="68580" marR="68580"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FF3300"/>
                          </a:solidFill>
                          <a:sym typeface="+mn-ea"/>
                        </a:rPr>
                        <a:t>小</a:t>
                      </a:r>
                      <a:endParaRPr lang="zh-CN" altLang="en-US" sz="2400" b="1">
                        <a:solidFill>
                          <a:srgbClr val="FF3300"/>
                        </a:solidFill>
                      </a:endParaRPr>
                    </a:p>
                  </a:txBody>
                  <a:tcPr marL="68580" marR="68580"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FF3300"/>
                          </a:solidFill>
                          <a:sym typeface="+mn-ea"/>
                        </a:rPr>
                        <a:t>暗</a:t>
                      </a:r>
                      <a:endParaRPr lang="zh-CN" altLang="en-US" sz="2400" b="1">
                        <a:solidFill>
                          <a:srgbClr val="FF3300"/>
                        </a:solidFill>
                      </a:endParaRPr>
                    </a:p>
                  </a:txBody>
                  <a:tcPr marL="68580" marR="68580"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FF3300"/>
                          </a:solidFill>
                          <a:sym typeface="+mn-ea"/>
                        </a:rPr>
                        <a:t>小</a:t>
                      </a:r>
                      <a:endParaRPr lang="zh-CN" altLang="en-US" sz="2400" b="1">
                        <a:solidFill>
                          <a:srgbClr val="FF3300"/>
                        </a:solidFill>
                      </a:endParaRPr>
                    </a:p>
                  </a:txBody>
                  <a:tcPr marL="68580" marR="68580"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FF3300"/>
                          </a:solidFill>
                          <a:sym typeface="+mn-ea"/>
                        </a:rPr>
                        <a:t>大</a:t>
                      </a:r>
                      <a:endParaRPr lang="zh-CN" altLang="en-US" sz="2400" b="1">
                        <a:solidFill>
                          <a:srgbClr val="FF3300"/>
                        </a:solidFill>
                      </a:endParaRPr>
                    </a:p>
                  </a:txBody>
                  <a:tcPr marL="68580" marR="68580"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7" name="矩形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0063" y="141288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探究影响导体电阻大小的因素</a:t>
            </a:r>
            <a:endParaRPr lang="zh-CN" altLang="en-US" sz="3200">
              <a:solidFill>
                <a:srgbClr val="000000"/>
              </a:solidFill>
              <a:sym typeface="Calibri" pitchFamily="34" charset="0"/>
            </a:endParaRPr>
          </a:p>
        </p:txBody>
      </p:sp>
      <p:pic>
        <p:nvPicPr>
          <p:cNvPr id="2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842" b="44229"/>
          <a:stretch>
            <a:fillRect/>
          </a:stretch>
        </p:blipFill>
        <p:spPr>
          <a:xfrm>
            <a:off x="6153785" y="63500"/>
            <a:ext cx="2759710" cy="1746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0" grpId="0"/>
      <p:bldP spid="1157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117761"/>
          <p:cNvSpPr/>
          <p:nvPr>
            <p:custDataLst>
              <p:tags r:id="rId1"/>
            </p:custDataLst>
          </p:nvPr>
        </p:nvSpPr>
        <p:spPr>
          <a:xfrm>
            <a:off x="741164" y="885071"/>
            <a:ext cx="463740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、研究导体的电阻与</a:t>
            </a:r>
            <a:r>
              <a:rPr lang="zh-CN" altLang="en-US" sz="2400" b="1">
                <a:solidFill>
                  <a:srgbClr val="C00000"/>
                </a:solidFill>
                <a:latin typeface="Arial" pitchFamily="34" charset="0"/>
                <a:ea typeface="宋体" pitchFamily="2" charset="-122"/>
              </a:rPr>
              <a:t>粗细</a:t>
            </a:r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的关系</a:t>
            </a:r>
          </a:p>
        </p:txBody>
      </p:sp>
      <p:sp>
        <p:nvSpPr>
          <p:cNvPr id="11267" name="矩形 117763"/>
          <p:cNvSpPr/>
          <p:nvPr>
            <p:custDataLst>
              <p:tags r:id="rId2"/>
            </p:custDataLst>
          </p:nvPr>
        </p:nvSpPr>
        <p:spPr>
          <a:xfrm>
            <a:off x="1440895" y="1550948"/>
            <a:ext cx="5075634" cy="460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控制的不变量有＿＿、＿＿。 </a:t>
            </a:r>
          </a:p>
        </p:txBody>
      </p:sp>
      <p:graphicFrame>
        <p:nvGraphicFramePr>
          <p:cNvPr id="117765" name="表格 11776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331119" y="2247900"/>
          <a:ext cx="6372860" cy="1308735"/>
        </p:xfrm>
        <a:graphic>
          <a:graphicData uri="http://schemas.openxmlformats.org/drawingml/2006/table">
            <a:tbl>
              <a:tblPr/>
              <a:tblGrid>
                <a:gridCol w="1594485"/>
                <a:gridCol w="1592580"/>
                <a:gridCol w="1781810"/>
                <a:gridCol w="1403985"/>
              </a:tblGrid>
              <a:tr h="43624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/>
                        <a:t>导体 </a:t>
                      </a:r>
                    </a:p>
                  </a:txBody>
                  <a:tcPr marL="67500" marR="67500" marT="35100" marB="351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/>
                        <a:t>灯的亮度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/>
                        <a:t>电流表示数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/>
                        <a:t>电阻大小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24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/>
                        <a:t>甲</a:t>
                      </a:r>
                      <a:r>
                        <a:rPr lang="en-US" altLang="zh-CN" sz="2100" b="1"/>
                        <a:t>(</a:t>
                      </a:r>
                      <a:r>
                        <a:rPr lang="zh-CN" altLang="en-US" sz="2100" b="1"/>
                        <a:t>细的</a:t>
                      </a:r>
                      <a:r>
                        <a:rPr lang="en-US" altLang="zh-CN" sz="2100" b="1"/>
                        <a:t>)</a:t>
                      </a:r>
                      <a:r>
                        <a:rPr lang="en-US" altLang="zh-CN" sz="2100"/>
                        <a:t> </a:t>
                      </a:r>
                      <a:endParaRPr lang="zh-CN" altLang="en-US" sz="2100"/>
                    </a:p>
                  </a:txBody>
                  <a:tcPr marL="67500" marR="67500" marT="35100" marB="351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暗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小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大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24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/>
                        <a:t>乙</a:t>
                      </a:r>
                      <a:r>
                        <a:rPr lang="en-US" altLang="zh-CN" sz="2100" b="1"/>
                        <a:t>(</a:t>
                      </a:r>
                      <a:r>
                        <a:rPr lang="zh-CN" altLang="en-US" sz="2100" b="1"/>
                        <a:t>粗的</a:t>
                      </a:r>
                      <a:r>
                        <a:rPr lang="en-US" altLang="zh-CN" sz="2100" b="1"/>
                        <a:t> )</a:t>
                      </a:r>
                      <a:r>
                        <a:rPr lang="en-US" altLang="zh-CN" sz="2100"/>
                        <a:t> </a:t>
                      </a:r>
                      <a:endParaRPr lang="zh-CN" altLang="en-US" sz="2100"/>
                    </a:p>
                  </a:txBody>
                  <a:tcPr marL="67500" marR="67500" marT="35100" marB="351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亮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大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小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7787" name="矩形 117786"/>
          <p:cNvSpPr/>
          <p:nvPr>
            <p:custDataLst>
              <p:tags r:id="rId4"/>
            </p:custDataLst>
          </p:nvPr>
        </p:nvSpPr>
        <p:spPr>
          <a:xfrm>
            <a:off x="500380" y="3816668"/>
            <a:ext cx="80695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400" b="1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实验结果：</a:t>
            </a:r>
          </a:p>
          <a:p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      在材料、长度相同的情况下，导体越粗，电阻＿＿。</a:t>
            </a:r>
            <a:endParaRPr lang="zh-CN" altLang="en-US" sz="2400" b="1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291" name="矩形 117787"/>
          <p:cNvSpPr/>
          <p:nvPr>
            <p:custDataLst>
              <p:tags r:id="rId5"/>
            </p:custDataLst>
          </p:nvPr>
        </p:nvSpPr>
        <p:spPr>
          <a:xfrm>
            <a:off x="3600688" y="1510269"/>
            <a:ext cx="20193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材料　长度　</a:t>
            </a:r>
          </a:p>
        </p:txBody>
      </p:sp>
      <p:graphicFrame>
        <p:nvGraphicFramePr>
          <p:cNvPr id="117789" name="表格 117788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2925366" y="2680097"/>
          <a:ext cx="4779010" cy="868680"/>
        </p:xfrm>
        <a:graphic>
          <a:graphicData uri="http://schemas.openxmlformats.org/drawingml/2006/table">
            <a:tbl>
              <a:tblPr/>
              <a:tblGrid>
                <a:gridCol w="1593215"/>
                <a:gridCol w="1782445"/>
                <a:gridCol w="1403350"/>
              </a:tblGrid>
              <a:tr h="43434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FF3300"/>
                          </a:solidFill>
                        </a:rPr>
                        <a:t>暗</a:t>
                      </a:r>
                    </a:p>
                  </a:txBody>
                  <a:tcPr marL="68580" marR="68580"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FF3300"/>
                          </a:solidFill>
                        </a:rPr>
                        <a:t>小</a:t>
                      </a:r>
                    </a:p>
                  </a:txBody>
                  <a:tcPr marL="68580" marR="68580"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FF3300"/>
                          </a:solidFill>
                        </a:rPr>
                        <a:t>大</a:t>
                      </a:r>
                    </a:p>
                  </a:txBody>
                  <a:tcPr marL="68580" marR="68580"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FF3300"/>
                          </a:solidFill>
                        </a:rPr>
                        <a:t>亮</a:t>
                      </a:r>
                    </a:p>
                  </a:txBody>
                  <a:tcPr marL="68580" marR="68580"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FF3300"/>
                          </a:solidFill>
                        </a:rPr>
                        <a:t>大</a:t>
                      </a:r>
                    </a:p>
                  </a:txBody>
                  <a:tcPr marL="68580" marR="68580"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FF3300"/>
                          </a:solidFill>
                        </a:rPr>
                        <a:t>小</a:t>
                      </a:r>
                    </a:p>
                  </a:txBody>
                  <a:tcPr marL="68580" marR="68580"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7803" name="矩形 117802"/>
          <p:cNvSpPr/>
          <p:nvPr>
            <p:custDataLst>
              <p:tags r:id="rId7"/>
            </p:custDataLst>
          </p:nvPr>
        </p:nvSpPr>
        <p:spPr>
          <a:xfrm>
            <a:off x="7220189" y="4048284"/>
            <a:ext cx="1350169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300" b="1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越小</a:t>
            </a:r>
          </a:p>
        </p:txBody>
      </p:sp>
      <p:sp>
        <p:nvSpPr>
          <p:cNvPr id="107" name="矩形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0063" y="141288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探究影响导体电阻大小的因素</a:t>
            </a:r>
            <a:endParaRPr lang="zh-CN" altLang="en-US" sz="3200">
              <a:solidFill>
                <a:srgbClr val="000000"/>
              </a:solidFill>
              <a:sym typeface="Calibri" pitchFamily="34" charset="0"/>
            </a:endParaRPr>
          </a:p>
        </p:txBody>
      </p:sp>
      <p:pic>
        <p:nvPicPr>
          <p:cNvPr id="2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842" b="44229"/>
          <a:stretch>
            <a:fillRect/>
          </a:stretch>
        </p:blipFill>
        <p:spPr>
          <a:xfrm>
            <a:off x="6153785" y="63500"/>
            <a:ext cx="2759710" cy="1746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7" grpId="0"/>
      <p:bldP spid="11780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表格 12083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31119" y="2247900"/>
          <a:ext cx="6372860" cy="1308735"/>
        </p:xfrm>
        <a:graphic>
          <a:graphicData uri="http://schemas.openxmlformats.org/drawingml/2006/table">
            <a:tbl>
              <a:tblPr/>
              <a:tblGrid>
                <a:gridCol w="1594485"/>
                <a:gridCol w="1592580"/>
                <a:gridCol w="1781810"/>
                <a:gridCol w="1403985"/>
              </a:tblGrid>
              <a:tr h="43624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/>
                        <a:t>导体 </a:t>
                      </a:r>
                    </a:p>
                  </a:txBody>
                  <a:tcPr marL="67500" marR="67500" marT="35100" marB="351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/>
                        <a:t>灯的亮度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/>
                        <a:t>电流表示数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/>
                        <a:t>电阻大小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24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/>
                        <a:t>甲</a:t>
                      </a:r>
                      <a:r>
                        <a:rPr lang="en-US" altLang="zh-CN" sz="2400" b="1"/>
                        <a:t>(</a:t>
                      </a:r>
                      <a:r>
                        <a:rPr lang="zh-CN" altLang="en-US" sz="2400" b="1"/>
                        <a:t>锰铜</a:t>
                      </a:r>
                      <a:r>
                        <a:rPr lang="en-US" altLang="zh-CN" sz="2400" b="1"/>
                        <a:t>)  </a:t>
                      </a:r>
                      <a:endParaRPr lang="zh-CN" altLang="en-US" sz="2400" b="1"/>
                    </a:p>
                  </a:txBody>
                  <a:tcPr marL="67500" marR="67500" marT="35100" marB="351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亮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大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小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24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/>
                        <a:t>乙</a:t>
                      </a:r>
                      <a:r>
                        <a:rPr lang="en-US" altLang="zh-CN" sz="2400" b="1"/>
                        <a:t>(</a:t>
                      </a:r>
                      <a:r>
                        <a:rPr lang="zh-CN" altLang="en-US" sz="2400" b="1"/>
                        <a:t>镍铬</a:t>
                      </a:r>
                      <a:r>
                        <a:rPr lang="en-US" altLang="zh-CN" sz="2400" b="1"/>
                        <a:t>) </a:t>
                      </a:r>
                      <a:endParaRPr lang="zh-CN" altLang="en-US" sz="2400" b="1"/>
                    </a:p>
                  </a:txBody>
                  <a:tcPr marL="67500" marR="67500" marT="35100" marB="351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暗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小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大</a:t>
                      </a:r>
                    </a:p>
                  </a:txBody>
                  <a:tcPr marL="67500" marR="67500" marT="35100" marB="351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0856" name="矩形 120855"/>
          <p:cNvSpPr/>
          <p:nvPr>
            <p:custDataLst>
              <p:tags r:id="rId2"/>
            </p:custDataLst>
          </p:nvPr>
        </p:nvSpPr>
        <p:spPr>
          <a:xfrm>
            <a:off x="1277541" y="3835003"/>
            <a:ext cx="6669881" cy="8299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400" b="1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实验结果：</a:t>
            </a:r>
          </a:p>
          <a:p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长度、粗细相同的导体，电阻大小与材料有关。</a:t>
            </a:r>
            <a:endParaRPr lang="zh-CN" altLang="en-US" sz="2400" b="1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336" name="矩形 120856"/>
          <p:cNvSpPr/>
          <p:nvPr>
            <p:custDataLst>
              <p:tags r:id="rId3"/>
            </p:custDataLst>
          </p:nvPr>
        </p:nvSpPr>
        <p:spPr>
          <a:xfrm>
            <a:off x="656035" y="887770"/>
            <a:ext cx="463740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．探究导体电阻与</a:t>
            </a:r>
            <a:r>
              <a:rPr lang="zh-CN" altLang="en-US" sz="2400" b="1">
                <a:solidFill>
                  <a:srgbClr val="C00000"/>
                </a:solidFill>
                <a:latin typeface="Arial" pitchFamily="34" charset="0"/>
                <a:ea typeface="宋体" pitchFamily="2" charset="-122"/>
              </a:rPr>
              <a:t>材料</a:t>
            </a:r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的关系。 </a:t>
            </a:r>
          </a:p>
        </p:txBody>
      </p:sp>
      <p:sp>
        <p:nvSpPr>
          <p:cNvPr id="13338" name="矩形 120858"/>
          <p:cNvSpPr/>
          <p:nvPr>
            <p:custDataLst>
              <p:tags r:id="rId4"/>
            </p:custDataLst>
          </p:nvPr>
        </p:nvSpPr>
        <p:spPr>
          <a:xfrm>
            <a:off x="1494235" y="1640880"/>
            <a:ext cx="6291263" cy="460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控制的不变量有＿＿、＿＿。</a:t>
            </a:r>
          </a:p>
        </p:txBody>
      </p:sp>
      <p:sp>
        <p:nvSpPr>
          <p:cNvPr id="13339" name="矩形 120859"/>
          <p:cNvSpPr/>
          <p:nvPr>
            <p:custDataLst>
              <p:tags r:id="rId5"/>
            </p:custDataLst>
          </p:nvPr>
        </p:nvSpPr>
        <p:spPr>
          <a:xfrm>
            <a:off x="3600450" y="1651397"/>
            <a:ext cx="20193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FF3300"/>
                </a:solidFill>
                <a:latin typeface="Arial" pitchFamily="34" charset="0"/>
                <a:ea typeface="宋体" pitchFamily="2" charset="-122"/>
              </a:rPr>
              <a:t>长度　粗细　</a:t>
            </a:r>
            <a:r>
              <a:rPr lang="zh-CN" altLang="en-US" sz="2400" b="1">
                <a:latin typeface="Arial" pitchFamily="34" charset="0"/>
                <a:ea typeface="宋体" pitchFamily="2" charset="-122"/>
              </a:rPr>
              <a:t>  </a:t>
            </a:r>
          </a:p>
        </p:txBody>
      </p:sp>
      <p:graphicFrame>
        <p:nvGraphicFramePr>
          <p:cNvPr id="120861" name="表格 120860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2925366" y="2680097"/>
          <a:ext cx="4779010" cy="869950"/>
        </p:xfrm>
        <a:graphic>
          <a:graphicData uri="http://schemas.openxmlformats.org/drawingml/2006/table">
            <a:tbl>
              <a:tblPr/>
              <a:tblGrid>
                <a:gridCol w="1593215"/>
                <a:gridCol w="1782445"/>
                <a:gridCol w="1403350"/>
              </a:tblGrid>
              <a:tr h="4349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FF3300"/>
                          </a:solidFill>
                        </a:rPr>
                        <a:t>亮</a:t>
                      </a:r>
                    </a:p>
                  </a:txBody>
                  <a:tcPr marL="68580" marR="68580"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FF3300"/>
                          </a:solidFill>
                        </a:rPr>
                        <a:t>大</a:t>
                      </a:r>
                    </a:p>
                  </a:txBody>
                  <a:tcPr marL="68580" marR="68580"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FF3300"/>
                          </a:solidFill>
                        </a:rPr>
                        <a:t>小</a:t>
                      </a:r>
                    </a:p>
                  </a:txBody>
                  <a:tcPr marL="68580" marR="68580"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FF3300"/>
                          </a:solidFill>
                        </a:rPr>
                        <a:t>暗</a:t>
                      </a:r>
                    </a:p>
                  </a:txBody>
                  <a:tcPr marL="68580" marR="68580"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FF3300"/>
                          </a:solidFill>
                        </a:rPr>
                        <a:t>小</a:t>
                      </a:r>
                    </a:p>
                  </a:txBody>
                  <a:tcPr marL="68580" marR="68580"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Char char="v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FF3300"/>
                          </a:solidFill>
                        </a:rPr>
                        <a:t>大</a:t>
                      </a:r>
                    </a:p>
                  </a:txBody>
                  <a:tcPr marL="68580" marR="68580" marT="34290" marB="3429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" name="矩形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0063" y="213043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探究影响导体电阻大小的因素</a:t>
            </a:r>
            <a:endParaRPr lang="zh-CN" altLang="en-US" sz="3200">
              <a:solidFill>
                <a:srgbClr val="000000"/>
              </a:solidFill>
              <a:sym typeface="Calibri" pitchFamily="34" charset="0"/>
            </a:endParaRPr>
          </a:p>
        </p:txBody>
      </p:sp>
      <p:pic>
        <p:nvPicPr>
          <p:cNvPr id="2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842" b="44229"/>
          <a:stretch>
            <a:fillRect/>
          </a:stretch>
        </p:blipFill>
        <p:spPr>
          <a:xfrm>
            <a:off x="6153785" y="135255"/>
            <a:ext cx="2759710" cy="1746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0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诗情画意">
  <a:themeElements>
    <a:clrScheme name="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866"/>
      </a:accent4>
      <a:accent5>
        <a:srgbClr val="F3FAFF"/>
      </a:accent5>
      <a:accent6>
        <a:srgbClr val="2D5BE5"/>
      </a:accent6>
      <a:hlink>
        <a:srgbClr val="DC5900"/>
      </a:hlink>
      <a:folHlink>
        <a:srgbClr val="7979A5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866"/>
        </a:accent4>
        <a:accent5>
          <a:srgbClr val="F3FAFF"/>
        </a:accent5>
        <a:accent6>
          <a:srgbClr val="2D5BE5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1A3"/>
        </a:accent4>
        <a:accent5>
          <a:srgbClr val="F2FAFF"/>
        </a:accent5>
        <a:accent6>
          <a:srgbClr val="DE84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9F2EB"/>
        </a:accent3>
        <a:accent4>
          <a:srgbClr val="4F4F77"/>
        </a:accent4>
        <a:accent5>
          <a:srgbClr val="FFFFEB"/>
        </a:accent5>
        <a:accent6>
          <a:srgbClr val="2D89E5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757"/>
        </a:accent4>
        <a:accent5>
          <a:srgbClr val="FFFFE2"/>
        </a:accent5>
        <a:accent6>
          <a:srgbClr val="E55B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F"/>
        </a:accent4>
        <a:accent5>
          <a:srgbClr val="E6EFEA"/>
        </a:accent5>
        <a:accent6>
          <a:srgbClr val="2D5BE5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783"/>
        </a:accent4>
        <a:accent5>
          <a:srgbClr val="EFEFEF"/>
        </a:accent5>
        <a:accent6>
          <a:srgbClr val="2D89E5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EFEFFF"/>
        </a:accent3>
        <a:accent4>
          <a:srgbClr val="AF2A00"/>
        </a:accent4>
        <a:accent5>
          <a:srgbClr val="F0EFF4"/>
        </a:accent5>
        <a:accent6>
          <a:srgbClr val="005BB7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E"/>
        </a:accent3>
        <a:accent4>
          <a:srgbClr val="000083"/>
        </a:accent4>
        <a:accent5>
          <a:srgbClr val="F2F2F2"/>
        </a:accent5>
        <a:accent6>
          <a:srgbClr val="9F62A1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1640</Words>
  <Application>Microsoft Office PowerPoint</Application>
  <PresentationFormat>全屏显示(16:9)</PresentationFormat>
  <Paragraphs>229</Paragraphs>
  <Slides>18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Office 主题</vt:lpstr>
      <vt:lpstr>1_Office 主题</vt:lpstr>
      <vt:lpstr>诗情画意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cp:lastPrinted>2020-10-21T08:50:25Z</cp:lastPrinted>
  <dcterms:created xsi:type="dcterms:W3CDTF">2020-10-21T08:50:25Z</dcterms:created>
  <dcterms:modified xsi:type="dcterms:W3CDTF">2021-09-01T13:10:31Z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