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06" r:id="rId6"/>
    <p:sldId id="332" r:id="rId7"/>
    <p:sldId id="333" r:id="rId8"/>
    <p:sldId id="334" r:id="rId9"/>
    <p:sldId id="337" r:id="rId10"/>
    <p:sldId id="335" r:id="rId11"/>
    <p:sldId id="336" r:id="rId12"/>
    <p:sldId id="318" r:id="rId13"/>
    <p:sldId id="319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节　功　率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9.docx"/><Relationship Id="rId4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package" Target="../embeddings/Microsoft_Word___10.docx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1.docx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功　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091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某班同学进行登楼比赛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看谁做功快。甲、乙两同学记录自己两次从一楼跑到确定的楼层所用的时间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并填入下面表格中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然后将有关的物理量也记录在下面的表格中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251196"/>
              </p:ext>
            </p:extLst>
          </p:nvPr>
        </p:nvGraphicFramePr>
        <p:xfrm>
          <a:off x="381000" y="2854854"/>
          <a:ext cx="11430000" cy="3203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4918254" imgH="1378293" progId="Word.Document.12">
                  <p:embed/>
                </p:oleObj>
              </mc:Choice>
              <mc:Fallback>
                <p:oleObj name="文档" r:id="rId3" imgW="4918254" imgH="13782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54854"/>
                        <a:ext cx="11430000" cy="3203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21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次实验乙同学做的功为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3240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分析比较实验序号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可以得出的初步结论是当做功所用时间相同时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分析比较实验序号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可以得出的初步结论是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做相同的功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所用时间越少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做功越快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分析比较实验序号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若要比较甲、乙两位同学做功的快慢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则可以通过比较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做的功与所用时间的比值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来确定哪位同学做功快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因此为了比较做功快慢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中添加的栏目是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400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分析比较以上实验数据可以得出登楼做功较快的同学是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904248"/>
              </p:ext>
            </p:extLst>
          </p:nvPr>
        </p:nvGraphicFramePr>
        <p:xfrm>
          <a:off x="3334132" y="4141274"/>
          <a:ext cx="29908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1322171" imgH="298048" progId="Word.Document.12">
                  <p:embed/>
                </p:oleObj>
              </mc:Choice>
              <mc:Fallback>
                <p:oleObj name="文档" r:id="rId3" imgW="1322171" imgH="2980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34132" y="4141274"/>
                        <a:ext cx="2990850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829556" y="1378196"/>
            <a:ext cx="79192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6538" y="1373661"/>
            <a:ext cx="791925" cy="308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8847" y="2261424"/>
            <a:ext cx="418975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255" y="2703583"/>
            <a:ext cx="13819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287" y="3577183"/>
            <a:ext cx="341452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98183" y="4110101"/>
            <a:ext cx="1631373" cy="640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90923" y="4896636"/>
            <a:ext cx="54157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5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德州中考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)2018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港珠澳大桥正式建成通车。如图所示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一辆汽车行驶在其中一段长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的直桥上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已知汽车的总质量为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t(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包括车、车上的人和物品等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轮胎与地面的总接触面积为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的速度匀速通过大桥的这一段路段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行驶过程中受到的阻力为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汽车静止在水平地面时对地面的压强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此过程中汽车牵引力所做的功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此过程中汽车牵引力做功的功率。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615715"/>
              </p:ext>
            </p:extLst>
          </p:nvPr>
        </p:nvGraphicFramePr>
        <p:xfrm>
          <a:off x="381000" y="2858928"/>
          <a:ext cx="11430000" cy="2321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4918254" imgH="998893" progId="Word.Document.12">
                  <p:embed/>
                </p:oleObj>
              </mc:Choice>
              <mc:Fallback>
                <p:oleObj name="文档" r:id="rId3" imgW="4918254" imgH="9988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858928"/>
                        <a:ext cx="11430000" cy="2321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06277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汽车静止时对地面的压力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kg×10 N/kg=1.5×10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汽车静止时对地面的压强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055488"/>
              </p:ext>
            </p:extLst>
          </p:nvPr>
        </p:nvGraphicFramePr>
        <p:xfrm>
          <a:off x="484032" y="2782221"/>
          <a:ext cx="11430000" cy="57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3" imgW="4918254" imgH="246214" progId="Word.Document.12">
                  <p:embed/>
                </p:oleObj>
              </mc:Choice>
              <mc:Fallback>
                <p:oleObj name="文档" r:id="rId3" imgW="4918254" imgH="246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2782221"/>
                        <a:ext cx="11430000" cy="57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367300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因为汽车匀速通过大桥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所以牵引力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牵引力所做的功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=900 N×15×10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m=1.35×10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汽车牵引力做功的功率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137443"/>
              </p:ext>
            </p:extLst>
          </p:nvPr>
        </p:nvGraphicFramePr>
        <p:xfrm>
          <a:off x="484032" y="5202922"/>
          <a:ext cx="11430000" cy="525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5" imgW="4918254" imgH="226056" progId="Word.Document.12">
                  <p:embed/>
                </p:oleObj>
              </mc:Choice>
              <mc:Fallback>
                <p:oleObj name="文档" r:id="rId5" imgW="4918254" imgH="226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032" y="5202922"/>
                        <a:ext cx="11430000" cy="525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31737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假设汽车在水平公路上行驶时所受的阻力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的平方成正比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f=kv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汽车的输出功率为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且保持不变。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汽车在行驶过程中牵引力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与其所受阻力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满足什么关系时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汽车的速度最大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简述理由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639822"/>
              </p:ext>
            </p:extLst>
          </p:nvPr>
        </p:nvGraphicFramePr>
        <p:xfrm>
          <a:off x="484032" y="2715843"/>
          <a:ext cx="11430000" cy="757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文档" r:id="rId3" imgW="4918254" imgH="325765" progId="Word.Document.12">
                  <p:embed/>
                </p:oleObj>
              </mc:Choice>
              <mc:Fallback>
                <p:oleObj name="文档" r:id="rId3" imgW="4918254" imgH="3257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4032" y="2715843"/>
                        <a:ext cx="11430000" cy="757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189019"/>
              </p:ext>
            </p:extLst>
          </p:nvPr>
        </p:nvGraphicFramePr>
        <p:xfrm>
          <a:off x="477838" y="3498677"/>
          <a:ext cx="1143793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5" imgW="4918254" imgH="272491" progId="Word.Document.12">
                  <p:embed/>
                </p:oleObj>
              </mc:Choice>
              <mc:Fallback>
                <p:oleObj name="文档" r:id="rId5" imgW="4918254" imgH="2724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838" y="3498677"/>
                        <a:ext cx="11437937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4040349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反比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所以随着汽车速度的增加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牵引力不断减小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牵引力与阻力的合力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因为牵引力减小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所以汽车受到的合力也减小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汽车的速度增加得越来越慢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当汽车的牵引力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与所受阻力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汽车速度达到最大。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=kv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v=kv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073850"/>
              </p:ext>
            </p:extLst>
          </p:nvPr>
        </p:nvGraphicFramePr>
        <p:xfrm>
          <a:off x="484032" y="5875971"/>
          <a:ext cx="11430000" cy="757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7" imgW="4918254" imgH="325765" progId="Word.Document.12">
                  <p:embed/>
                </p:oleObj>
              </mc:Choice>
              <mc:Fallback>
                <p:oleObj name="文档" r:id="rId7" imgW="4918254" imgH="3257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2" y="5875971"/>
                        <a:ext cx="11430000" cy="757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功率是描述物体做功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快慢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的物理量。某小车行驶时发动机的功率为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它表示的物理意义是在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的时间内发动机做的功是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若该小车以该功率行驶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则发动机做功为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48000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某航模兴趣小组操控一架重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的小型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让其在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内匀速下降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该过程中重力做功的功率是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两台机器总功之比为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时间之比为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则功率之比为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233860"/>
              </p:ext>
            </p:extLst>
          </p:nvPr>
        </p:nvGraphicFramePr>
        <p:xfrm>
          <a:off x="380999" y="3923940"/>
          <a:ext cx="11311984" cy="1343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4918254" imgH="584218" progId="Word.Document.12">
                  <p:embed/>
                </p:oleObj>
              </mc:Choice>
              <mc:Fallback>
                <p:oleObj name="文档" r:id="rId3" imgW="4918254" imgH="5842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923940"/>
                        <a:ext cx="11311984" cy="1343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663617" y="1606796"/>
            <a:ext cx="7836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9326" y="2038692"/>
            <a:ext cx="78369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7654" y="2476420"/>
            <a:ext cx="111620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45508" y="3352765"/>
            <a:ext cx="65900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60308" y="5539477"/>
            <a:ext cx="77330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9364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凉山中考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绿色环保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低碳出行。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一辆纯电动公交车在水平路面上匀速行驶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发动机的功率为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kW,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。公交车行驶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发动机做的功为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7.2×10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公交车行驶的路程为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7.2×10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如图所示的两位同学将相同重物从一楼搬到三楼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所用时间不同。由图中提供的信息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甲同学做功多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乙同学做功多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甲同学做功时间少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乙同学做功时间多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WD47.EPS" descr="id:21474949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614294" y="3062914"/>
            <a:ext cx="4643471" cy="3144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4091" y="1575624"/>
            <a:ext cx="13655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2509" y="2012042"/>
            <a:ext cx="13655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8863" y="2954808"/>
            <a:ext cx="36805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下列关于功率的说法中正确的是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做功越多的机械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功率越小的机械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做功一定少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功率越大的机械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做功越快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8736" y="256275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9156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某工人在水平地面上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的速度匀速推动重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使它沿水平方向移动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则水平推力的功率是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当一辆共享电动车行驶时电机输出功率为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可以在平直的公路上以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则此时该车所受的阻力是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按此速度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该电动自行车行驶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克服阻力做功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一物块从光滑斜面上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点由静止滑下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为斜面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段重力做功的平均功率为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段重力做功的平均功率为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“&gt;”“=”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。物块在下滑的过程中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它受到的支持力做功为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395231"/>
              </p:ext>
            </p:extLst>
          </p:nvPr>
        </p:nvGraphicFramePr>
        <p:xfrm>
          <a:off x="381000" y="4825735"/>
          <a:ext cx="11430000" cy="1236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3" imgW="4918254" imgH="532023" progId="Word.Document.12">
                  <p:embed/>
                </p:oleObj>
              </mc:Choice>
              <mc:Fallback>
                <p:oleObj name="文档" r:id="rId3" imgW="4918254" imgH="5320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825735"/>
                        <a:ext cx="11430000" cy="12364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923737" y="1710705"/>
            <a:ext cx="50823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9027" y="2593932"/>
            <a:ext cx="50823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9863" y="3031295"/>
            <a:ext cx="111656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40500" y="3893741"/>
            <a:ext cx="61780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7273" y="4347017"/>
            <a:ext cx="48271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在中考体育测试中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李强的跳绳成绩是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次。他的质量为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每次跳起的高度约为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cm,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他每次跳绳时克服重力做功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跳绳时克服重力做功的平均功率约为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如图是甲、乙两物体做功与所需时间的关系图像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甲物体的功率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与乙物体的功率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baseline="-250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232145"/>
              </p:ext>
            </p:extLst>
          </p:nvPr>
        </p:nvGraphicFramePr>
        <p:xfrm>
          <a:off x="381000" y="3369732"/>
          <a:ext cx="11430000" cy="1763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4918254" imgH="758799" progId="Word.Document.12">
                  <p:embed/>
                </p:oleObj>
              </mc:Choice>
              <mc:Fallback>
                <p:oleObj name="文档" r:id="rId3" imgW="4918254" imgH="7587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69732"/>
                        <a:ext cx="11430000" cy="17634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271736" y="1596405"/>
            <a:ext cx="4511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154" y="2025558"/>
            <a:ext cx="4511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5507" y="2976874"/>
            <a:ext cx="37287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80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4382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功率相等的两辆汽车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在相等的时间内匀速行驶的距离之比是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两辆汽车的牵引力之比是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两辆汽车的牵引力之比是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两辆汽车所做的功之比是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两辆汽车所做的功之比是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木块放在水平面上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用弹簧测力计沿水平方向拉木块使其做直线运动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两次拉动木块得到的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关系图像如图乙所示。两次对应的弹簧测力计示数分别为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两次拉力的功率分别为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J132.EPS" descr="id:214749493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873128" y="4615333"/>
            <a:ext cx="4641602" cy="18520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2073" y="1191160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5910" y="426155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41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01838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甲、乙两人进行爬杆比赛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甲从某一位置匀速爬到杆顶用时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乙从同一位置匀速爬到同一杆顶用时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甲、乙两人体重之比是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则他们爬杆的功率之比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C.15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	D.6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253" y="3406330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4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2699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一辆汽车在平直公路上沿直线向前行驶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途中经过一段泥泞路面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如果汽车发动机的功率始终保持不变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则汽车行驶路程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的变化关系可能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255296"/>
              </p:ext>
            </p:extLst>
          </p:nvPr>
        </p:nvGraphicFramePr>
        <p:xfrm>
          <a:off x="381000" y="2161454"/>
          <a:ext cx="11430000" cy="4025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4918254" imgH="1732135" progId="Word.Document.12">
                  <p:embed/>
                </p:oleObj>
              </mc:Choice>
              <mc:Fallback>
                <p:oleObj name="文档" r:id="rId3" imgW="4918254" imgH="1732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61454"/>
                        <a:ext cx="11430000" cy="4025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547345" y="170495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23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27</TotalTime>
  <Words>878</Words>
  <Application>Microsoft Office PowerPoint</Application>
  <PresentationFormat>自定义</PresentationFormat>
  <Paragraphs>76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第2节　功　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User</cp:lastModifiedBy>
  <cp:revision>17</cp:revision>
  <dcterms:created xsi:type="dcterms:W3CDTF">2019-12-12T01:39:48Z</dcterms:created>
  <dcterms:modified xsi:type="dcterms:W3CDTF">2019-12-18T06:28:44Z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