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1013" r:id="rId6"/>
    <p:sldId id="1112" r:id="rId7"/>
    <p:sldId id="1114" r:id="rId8"/>
    <p:sldId id="1080" r:id="rId9"/>
    <p:sldId id="1115" r:id="rId10"/>
    <p:sldId id="1081" r:id="rId11"/>
    <p:sldId id="1082" r:id="rId12"/>
    <p:sldId id="1083" r:id="rId13"/>
    <p:sldId id="1086" r:id="rId14"/>
    <p:sldId id="1085" r:id="rId15"/>
    <p:sldId id="1087" r:id="rId16"/>
    <p:sldId id="1089" r:id="rId17"/>
    <p:sldId id="1090" r:id="rId18"/>
    <p:sldId id="1091" r:id="rId19"/>
    <p:sldId id="1092" r:id="rId20"/>
    <p:sldId id="1093" r:id="rId21"/>
    <p:sldId id="1150" r:id="rId22"/>
    <p:sldId id="1104" r:id="rId23"/>
    <p:sldId id="797" r:id="rId24"/>
    <p:sldId id="1117" r:id="rId25"/>
    <p:sldId id="1118" r:id="rId26"/>
    <p:sldId id="1145" r:id="rId27"/>
  </p:sldIdLst>
  <p:sldSz cx="12192000" cy="6858000"/>
  <p:notesSz cx="6858000" cy="9144000"/>
  <p:custDataLst>
    <p:tags r:id="rId2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52" userDrawn="1">
          <p15:clr>
            <a:srgbClr val="A4A3A4"/>
          </p15:clr>
        </p15:guide>
        <p15:guide id="2" pos="393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452"/>
        <p:guide pos="393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tags" Target="tags/tag370.xml" /><Relationship Id="rId29" Type="http://schemas.openxmlformats.org/officeDocument/2006/relationships/presProps" Target="presProps.xml" /><Relationship Id="rId3" Type="http://schemas.openxmlformats.org/officeDocument/2006/relationships/slideMaster" Target="slideMasters/slideMaster2.xml" /><Relationship Id="rId30" Type="http://schemas.openxmlformats.org/officeDocument/2006/relationships/viewProps" Target="viewProps.xml" /><Relationship Id="rId31" Type="http://schemas.openxmlformats.org/officeDocument/2006/relationships/theme" Target="theme/theme1.xml" /><Relationship Id="rId32" Type="http://schemas.openxmlformats.org/officeDocument/2006/relationships/tableStyles" Target="tableStyles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tags" Target="../tags/tag57.xml" /><Relationship Id="rId4" Type="http://schemas.openxmlformats.org/officeDocument/2006/relationships/tags" Target="../tags/tag58.xml" /><Relationship Id="rId5" Type="http://schemas.openxmlformats.org/officeDocument/2006/relationships/tags" Target="../tags/tag59.xml" /><Relationship Id="rId6" Type="http://schemas.openxmlformats.org/officeDocument/2006/relationships/tags" Target="../tags/tag60.xml" /><Relationship Id="rId7" Type="http://schemas.openxmlformats.org/officeDocument/2006/relationships/tags" Target="../tags/tag61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9.xml" /><Relationship Id="rId4" Type="http://schemas.openxmlformats.org/officeDocument/2006/relationships/tags" Target="../tags/tag80.xml" /><Relationship Id="rId5" Type="http://schemas.openxmlformats.org/officeDocument/2006/relationships/tags" Target="../tags/tag8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image" Target="../media/image1.jpeg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10" Type="http://schemas.openxmlformats.org/officeDocument/2006/relationships/tags" Target="../tags/tag25.xml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image" Target="../media/image2.png" /><Relationship Id="rId6" Type="http://schemas.openxmlformats.org/officeDocument/2006/relationships/tags" Target="../tags/tag22.xml" /><Relationship Id="rId7" Type="http://schemas.openxmlformats.org/officeDocument/2006/relationships/image" Target="../media/image3.png" /><Relationship Id="rId8" Type="http://schemas.openxmlformats.org/officeDocument/2006/relationships/tags" Target="../tags/tag23.xml" /><Relationship Id="rId9" Type="http://schemas.openxmlformats.org/officeDocument/2006/relationships/tags" Target="../tags/tag24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.xml" /><Relationship Id="rId2" Type="http://schemas.openxmlformats.org/officeDocument/2006/relationships/tags" Target="../tags/tag37.xml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3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4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9.xml" /><Relationship Id="rId11" Type="http://schemas.openxmlformats.org/officeDocument/2006/relationships/tags" Target="../tags/tag30.xml" /><Relationship Id="rId12" Type="http://schemas.openxmlformats.org/officeDocument/2006/relationships/tags" Target="../tags/tag31.xml" /><Relationship Id="rId13" Type="http://schemas.openxmlformats.org/officeDocument/2006/relationships/tags" Target="../tags/tag32.xml" /><Relationship Id="rId14" Type="http://schemas.openxmlformats.org/officeDocument/2006/relationships/tags" Target="../tags/tag33.xml" /><Relationship Id="rId15" Type="http://schemas.openxmlformats.org/officeDocument/2006/relationships/image" Target="file:///D:\qq&#25991;&#20214;\712321467\Image\C2C\Image2\%7b75232B38-A165-1FB7-499C-2E1C792CACB5%7d.png" TargetMode="External" /><Relationship Id="rId16" Type="http://schemas.openxmlformats.org/officeDocument/2006/relationships/image" Target="../media/image4.png" /><Relationship Id="rId17" Type="http://schemas.openxmlformats.org/officeDocument/2006/relationships/tags" Target="../tags/tag34.xml" /><Relationship Id="rId18" Type="http://schemas.openxmlformats.org/officeDocument/2006/relationships/image" Target="../media/image5.jpeg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26.xml" /><Relationship Id="rId8" Type="http://schemas.openxmlformats.org/officeDocument/2006/relationships/tags" Target="../tags/tag27.xml" /><Relationship Id="rId9" Type="http://schemas.openxmlformats.org/officeDocument/2006/relationships/tags" Target="../tags/tag28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.xml" /><Relationship Id="rId11" Type="http://schemas.openxmlformats.org/officeDocument/2006/relationships/tags" Target="../tags/tag51.xml" /><Relationship Id="rId12" Type="http://schemas.openxmlformats.org/officeDocument/2006/relationships/tags" Target="../tags/tag52.xml" /><Relationship Id="rId13" Type="http://schemas.openxmlformats.org/officeDocument/2006/relationships/tags" Target="../tags/tag53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4.png" /><Relationship Id="rId16" Type="http://schemas.openxmlformats.org/officeDocument/2006/relationships/tags" Target="../tags/tag54.xml" /><Relationship Id="rId17" Type="http://schemas.openxmlformats.org/officeDocument/2006/relationships/image" Target="../media/image5.jpeg" /><Relationship Id="rId18" Type="http://schemas.openxmlformats.org/officeDocument/2006/relationships/theme" Target="../theme/theme2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Relationship Id="rId9" Type="http://schemas.openxmlformats.org/officeDocument/2006/relationships/tags" Target="../tags/tag4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8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2"/>
              </p:custDataLst>
            </p:nvPr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4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>
    <mc:Choice xmlns:p14="http://schemas.microsoft.com/office/powerpoint/2010/main" Requires="p14">
      <p:transition p14:dur="500"/>
    </mc:Choice>
    <mc:Fallback>
      <p:transition/>
    </mc:Fallback>
  </mc:AlternateContent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5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7"/>
              </p:custDataLst>
            </p:nvPr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8"/>
              </p:custDataLst>
            </p:nvPr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9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10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3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mc:AlternateContent>
    <mc:Choice xmlns:p14="http://schemas.microsoft.com/office/powerpoint/2010/main" Requires="p14">
      <p:transition p14:dur="500"/>
    </mc:Choice>
    <mc:Fallback>
      <p:transition/>
    </mc:Fallback>
  </mc:AlternateContent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2.xml" /><Relationship Id="rId3" Type="http://schemas.openxmlformats.org/officeDocument/2006/relationships/tags" Target="../tags/tag63.xml" /><Relationship Id="rId4" Type="http://schemas.openxmlformats.org/officeDocument/2006/relationships/tags" Target="../tags/tag64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84.xml" /><Relationship Id="rId11" Type="http://schemas.openxmlformats.org/officeDocument/2006/relationships/tags" Target="../tags/tag185.xml" /><Relationship Id="rId12" Type="http://schemas.openxmlformats.org/officeDocument/2006/relationships/tags" Target="../tags/tag186.xml" /><Relationship Id="rId13" Type="http://schemas.openxmlformats.org/officeDocument/2006/relationships/tags" Target="../tags/tag187.xml" /><Relationship Id="rId14" Type="http://schemas.openxmlformats.org/officeDocument/2006/relationships/tags" Target="../tags/tag188.xml" /><Relationship Id="rId15" Type="http://schemas.openxmlformats.org/officeDocument/2006/relationships/tags" Target="../tags/tag189.xml" /><Relationship Id="rId2" Type="http://schemas.openxmlformats.org/officeDocument/2006/relationships/tags" Target="../tags/tag177.xml" /><Relationship Id="rId3" Type="http://schemas.openxmlformats.org/officeDocument/2006/relationships/tags" Target="../tags/tag178.xml" /><Relationship Id="rId4" Type="http://schemas.openxmlformats.org/officeDocument/2006/relationships/tags" Target="../tags/tag179.xml" /><Relationship Id="rId5" Type="http://schemas.openxmlformats.org/officeDocument/2006/relationships/tags" Target="../tags/tag180.xml" /><Relationship Id="rId6" Type="http://schemas.openxmlformats.org/officeDocument/2006/relationships/tags" Target="../tags/tag181.xml" /><Relationship Id="rId7" Type="http://schemas.openxmlformats.org/officeDocument/2006/relationships/tags" Target="../tags/tag182.xml" /><Relationship Id="rId8" Type="http://schemas.openxmlformats.org/officeDocument/2006/relationships/tags" Target="../tags/tag183.xml" /><Relationship Id="rId9" Type="http://schemas.openxmlformats.org/officeDocument/2006/relationships/image" Target="../media/image14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97.xml" /><Relationship Id="rId11" Type="http://schemas.openxmlformats.org/officeDocument/2006/relationships/tags" Target="../tags/tag198.xml" /><Relationship Id="rId12" Type="http://schemas.openxmlformats.org/officeDocument/2006/relationships/tags" Target="../tags/tag199.xml" /><Relationship Id="rId13" Type="http://schemas.openxmlformats.org/officeDocument/2006/relationships/tags" Target="../tags/tag200.xml" /><Relationship Id="rId14" Type="http://schemas.openxmlformats.org/officeDocument/2006/relationships/tags" Target="../tags/tag201.xml" /><Relationship Id="rId15" Type="http://schemas.openxmlformats.org/officeDocument/2006/relationships/tags" Target="../tags/tag202.xml" /><Relationship Id="rId16" Type="http://schemas.openxmlformats.org/officeDocument/2006/relationships/tags" Target="../tags/tag203.xml" /><Relationship Id="rId2" Type="http://schemas.openxmlformats.org/officeDocument/2006/relationships/tags" Target="../tags/tag190.xml" /><Relationship Id="rId3" Type="http://schemas.openxmlformats.org/officeDocument/2006/relationships/tags" Target="../tags/tag191.xml" /><Relationship Id="rId4" Type="http://schemas.openxmlformats.org/officeDocument/2006/relationships/tags" Target="../tags/tag192.xml" /><Relationship Id="rId5" Type="http://schemas.openxmlformats.org/officeDocument/2006/relationships/tags" Target="../tags/tag193.xml" /><Relationship Id="rId6" Type="http://schemas.openxmlformats.org/officeDocument/2006/relationships/tags" Target="../tags/tag194.xml" /><Relationship Id="rId7" Type="http://schemas.openxmlformats.org/officeDocument/2006/relationships/tags" Target="../tags/tag195.xml" /><Relationship Id="rId8" Type="http://schemas.openxmlformats.org/officeDocument/2006/relationships/tags" Target="../tags/tag196.xml" /><Relationship Id="rId9" Type="http://schemas.openxmlformats.org/officeDocument/2006/relationships/image" Target="../media/image15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6.jpeg" /><Relationship Id="rId11" Type="http://schemas.openxmlformats.org/officeDocument/2006/relationships/tags" Target="../tags/tag212.xml" /><Relationship Id="rId12" Type="http://schemas.openxmlformats.org/officeDocument/2006/relationships/tags" Target="../tags/tag213.xml" /><Relationship Id="rId13" Type="http://schemas.openxmlformats.org/officeDocument/2006/relationships/tags" Target="../tags/tag214.xml" /><Relationship Id="rId14" Type="http://schemas.openxmlformats.org/officeDocument/2006/relationships/image" Target="../media/image17.jpeg" /><Relationship Id="rId15" Type="http://schemas.openxmlformats.org/officeDocument/2006/relationships/tags" Target="../tags/tag215.xml" /><Relationship Id="rId16" Type="http://schemas.openxmlformats.org/officeDocument/2006/relationships/tags" Target="../tags/tag216.xml" /><Relationship Id="rId17" Type="http://schemas.openxmlformats.org/officeDocument/2006/relationships/tags" Target="../tags/tag217.xml" /><Relationship Id="rId18" Type="http://schemas.openxmlformats.org/officeDocument/2006/relationships/tags" Target="../tags/tag218.xml" /><Relationship Id="rId19" Type="http://schemas.openxmlformats.org/officeDocument/2006/relationships/tags" Target="../tags/tag219.xml" /><Relationship Id="rId2" Type="http://schemas.openxmlformats.org/officeDocument/2006/relationships/tags" Target="../tags/tag204.xml" /><Relationship Id="rId20" Type="http://schemas.openxmlformats.org/officeDocument/2006/relationships/tags" Target="../tags/tag220.xml" /><Relationship Id="rId21" Type="http://schemas.openxmlformats.org/officeDocument/2006/relationships/tags" Target="../tags/tag221.xml" /><Relationship Id="rId22" Type="http://schemas.openxmlformats.org/officeDocument/2006/relationships/tags" Target="../tags/tag222.xml" /><Relationship Id="rId3" Type="http://schemas.openxmlformats.org/officeDocument/2006/relationships/tags" Target="../tags/tag205.xml" /><Relationship Id="rId4" Type="http://schemas.openxmlformats.org/officeDocument/2006/relationships/tags" Target="../tags/tag206.xml" /><Relationship Id="rId5" Type="http://schemas.openxmlformats.org/officeDocument/2006/relationships/tags" Target="../tags/tag207.xml" /><Relationship Id="rId6" Type="http://schemas.openxmlformats.org/officeDocument/2006/relationships/tags" Target="../tags/tag208.xml" /><Relationship Id="rId7" Type="http://schemas.openxmlformats.org/officeDocument/2006/relationships/tags" Target="../tags/tag209.xml" /><Relationship Id="rId8" Type="http://schemas.openxmlformats.org/officeDocument/2006/relationships/tags" Target="../tags/tag210.xml" /><Relationship Id="rId9" Type="http://schemas.openxmlformats.org/officeDocument/2006/relationships/tags" Target="../tags/tag21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30.xml" /><Relationship Id="rId11" Type="http://schemas.openxmlformats.org/officeDocument/2006/relationships/tags" Target="../tags/tag231.xml" /><Relationship Id="rId12" Type="http://schemas.openxmlformats.org/officeDocument/2006/relationships/tags" Target="../tags/tag232.xml" /><Relationship Id="rId13" Type="http://schemas.openxmlformats.org/officeDocument/2006/relationships/image" Target="../media/image19.jpeg" /><Relationship Id="rId14" Type="http://schemas.openxmlformats.org/officeDocument/2006/relationships/tags" Target="../tags/tag233.xml" /><Relationship Id="rId15" Type="http://schemas.openxmlformats.org/officeDocument/2006/relationships/tags" Target="../tags/tag234.xml" /><Relationship Id="rId16" Type="http://schemas.openxmlformats.org/officeDocument/2006/relationships/tags" Target="../tags/tag235.xml" /><Relationship Id="rId17" Type="http://schemas.openxmlformats.org/officeDocument/2006/relationships/tags" Target="../tags/tag236.xml" /><Relationship Id="rId18" Type="http://schemas.openxmlformats.org/officeDocument/2006/relationships/tags" Target="../tags/tag237.xml" /><Relationship Id="rId19" Type="http://schemas.openxmlformats.org/officeDocument/2006/relationships/tags" Target="../tags/tag238.xml" /><Relationship Id="rId2" Type="http://schemas.openxmlformats.org/officeDocument/2006/relationships/tags" Target="../tags/tag223.xml" /><Relationship Id="rId20" Type="http://schemas.openxmlformats.org/officeDocument/2006/relationships/tags" Target="../tags/tag239.xml" /><Relationship Id="rId21" Type="http://schemas.openxmlformats.org/officeDocument/2006/relationships/tags" Target="../tags/tag240.xml" /><Relationship Id="rId22" Type="http://schemas.openxmlformats.org/officeDocument/2006/relationships/tags" Target="../tags/tag241.xml" /><Relationship Id="rId3" Type="http://schemas.openxmlformats.org/officeDocument/2006/relationships/tags" Target="../tags/tag224.xml" /><Relationship Id="rId4" Type="http://schemas.openxmlformats.org/officeDocument/2006/relationships/tags" Target="../tags/tag225.xml" /><Relationship Id="rId5" Type="http://schemas.openxmlformats.org/officeDocument/2006/relationships/tags" Target="../tags/tag226.xml" /><Relationship Id="rId6" Type="http://schemas.openxmlformats.org/officeDocument/2006/relationships/tags" Target="../tags/tag227.xml" /><Relationship Id="rId7" Type="http://schemas.openxmlformats.org/officeDocument/2006/relationships/tags" Target="../tags/tag228.xml" /><Relationship Id="rId8" Type="http://schemas.openxmlformats.org/officeDocument/2006/relationships/tags" Target="../tags/tag229.xml" /><Relationship Id="rId9" Type="http://schemas.openxmlformats.org/officeDocument/2006/relationships/image" Target="../media/image18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0.gif" /><Relationship Id="rId11" Type="http://schemas.openxmlformats.org/officeDocument/2006/relationships/tags" Target="../tags/tag250.xml" /><Relationship Id="rId12" Type="http://schemas.openxmlformats.org/officeDocument/2006/relationships/tags" Target="../tags/tag251.xml" /><Relationship Id="rId13" Type="http://schemas.openxmlformats.org/officeDocument/2006/relationships/tags" Target="../tags/tag252.xml" /><Relationship Id="rId14" Type="http://schemas.openxmlformats.org/officeDocument/2006/relationships/image" Target="../media/image21.jpeg" /><Relationship Id="rId15" Type="http://schemas.openxmlformats.org/officeDocument/2006/relationships/tags" Target="../tags/tag253.xml" /><Relationship Id="rId16" Type="http://schemas.openxmlformats.org/officeDocument/2006/relationships/tags" Target="../tags/tag254.xml" /><Relationship Id="rId17" Type="http://schemas.openxmlformats.org/officeDocument/2006/relationships/tags" Target="../tags/tag255.xml" /><Relationship Id="rId18" Type="http://schemas.openxmlformats.org/officeDocument/2006/relationships/image" Target="../media/image22.jpeg" /><Relationship Id="rId19" Type="http://schemas.openxmlformats.org/officeDocument/2006/relationships/tags" Target="../tags/tag256.xml" /><Relationship Id="rId2" Type="http://schemas.openxmlformats.org/officeDocument/2006/relationships/tags" Target="../tags/tag242.xml" /><Relationship Id="rId20" Type="http://schemas.openxmlformats.org/officeDocument/2006/relationships/tags" Target="../tags/tag257.xml" /><Relationship Id="rId21" Type="http://schemas.openxmlformats.org/officeDocument/2006/relationships/tags" Target="../tags/tag258.xml" /><Relationship Id="rId22" Type="http://schemas.openxmlformats.org/officeDocument/2006/relationships/tags" Target="../tags/tag259.xml" /><Relationship Id="rId23" Type="http://schemas.openxmlformats.org/officeDocument/2006/relationships/tags" Target="../tags/tag260.xml" /><Relationship Id="rId24" Type="http://schemas.openxmlformats.org/officeDocument/2006/relationships/tags" Target="../tags/tag261.xml" /><Relationship Id="rId25" Type="http://schemas.openxmlformats.org/officeDocument/2006/relationships/tags" Target="../tags/tag262.xml" /><Relationship Id="rId26" Type="http://schemas.openxmlformats.org/officeDocument/2006/relationships/tags" Target="../tags/tag263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tags" Target="../tags/tag245.xml" /><Relationship Id="rId6" Type="http://schemas.openxmlformats.org/officeDocument/2006/relationships/tags" Target="../tags/tag246.xml" /><Relationship Id="rId7" Type="http://schemas.openxmlformats.org/officeDocument/2006/relationships/tags" Target="../tags/tag247.xml" /><Relationship Id="rId8" Type="http://schemas.openxmlformats.org/officeDocument/2006/relationships/tags" Target="../tags/tag248.xml" /><Relationship Id="rId9" Type="http://schemas.openxmlformats.org/officeDocument/2006/relationships/tags" Target="../tags/tag249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3.jpeg" /><Relationship Id="rId11" Type="http://schemas.openxmlformats.org/officeDocument/2006/relationships/tags" Target="../tags/tag272.xml" /><Relationship Id="rId12" Type="http://schemas.openxmlformats.org/officeDocument/2006/relationships/tags" Target="../tags/tag273.xml" /><Relationship Id="rId13" Type="http://schemas.openxmlformats.org/officeDocument/2006/relationships/tags" Target="../tags/tag274.xml" /><Relationship Id="rId14" Type="http://schemas.openxmlformats.org/officeDocument/2006/relationships/image" Target="../media/image24.jpeg" /><Relationship Id="rId15" Type="http://schemas.openxmlformats.org/officeDocument/2006/relationships/tags" Target="../tags/tag275.xml" /><Relationship Id="rId16" Type="http://schemas.openxmlformats.org/officeDocument/2006/relationships/tags" Target="../tags/tag276.xml" /><Relationship Id="rId17" Type="http://schemas.openxmlformats.org/officeDocument/2006/relationships/tags" Target="../tags/tag277.xml" /><Relationship Id="rId18" Type="http://schemas.openxmlformats.org/officeDocument/2006/relationships/tags" Target="../tags/tag278.xml" /><Relationship Id="rId19" Type="http://schemas.openxmlformats.org/officeDocument/2006/relationships/tags" Target="../tags/tag279.xml" /><Relationship Id="rId2" Type="http://schemas.openxmlformats.org/officeDocument/2006/relationships/tags" Target="../tags/tag264.xml" /><Relationship Id="rId20" Type="http://schemas.openxmlformats.org/officeDocument/2006/relationships/tags" Target="../tags/tag280.xml" /><Relationship Id="rId21" Type="http://schemas.openxmlformats.org/officeDocument/2006/relationships/tags" Target="../tags/tag281.xml" /><Relationship Id="rId22" Type="http://schemas.openxmlformats.org/officeDocument/2006/relationships/tags" Target="../tags/tag282.xml" /><Relationship Id="rId3" Type="http://schemas.openxmlformats.org/officeDocument/2006/relationships/tags" Target="../tags/tag265.xml" /><Relationship Id="rId4" Type="http://schemas.openxmlformats.org/officeDocument/2006/relationships/tags" Target="../tags/tag266.xml" /><Relationship Id="rId5" Type="http://schemas.openxmlformats.org/officeDocument/2006/relationships/tags" Target="../tags/tag267.xml" /><Relationship Id="rId6" Type="http://schemas.openxmlformats.org/officeDocument/2006/relationships/tags" Target="../tags/tag268.xml" /><Relationship Id="rId7" Type="http://schemas.openxmlformats.org/officeDocument/2006/relationships/tags" Target="../tags/tag269.xml" /><Relationship Id="rId8" Type="http://schemas.openxmlformats.org/officeDocument/2006/relationships/tags" Target="../tags/tag270.xml" /><Relationship Id="rId9" Type="http://schemas.openxmlformats.org/officeDocument/2006/relationships/tags" Target="../tags/tag271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5.gif" /><Relationship Id="rId11" Type="http://schemas.openxmlformats.org/officeDocument/2006/relationships/tags" Target="../tags/tag291.xml" /><Relationship Id="rId12" Type="http://schemas.openxmlformats.org/officeDocument/2006/relationships/tags" Target="../tags/tag292.xml" /><Relationship Id="rId13" Type="http://schemas.openxmlformats.org/officeDocument/2006/relationships/tags" Target="../tags/tag293.xml" /><Relationship Id="rId14" Type="http://schemas.openxmlformats.org/officeDocument/2006/relationships/image" Target="../media/image26.gif" /><Relationship Id="rId15" Type="http://schemas.openxmlformats.org/officeDocument/2006/relationships/tags" Target="../tags/tag294.xml" /><Relationship Id="rId16" Type="http://schemas.openxmlformats.org/officeDocument/2006/relationships/tags" Target="../tags/tag295.xml" /><Relationship Id="rId17" Type="http://schemas.openxmlformats.org/officeDocument/2006/relationships/tags" Target="../tags/tag296.xml" /><Relationship Id="rId18" Type="http://schemas.openxmlformats.org/officeDocument/2006/relationships/image" Target="../media/image27.gif" /><Relationship Id="rId19" Type="http://schemas.openxmlformats.org/officeDocument/2006/relationships/tags" Target="../tags/tag297.xml" /><Relationship Id="rId2" Type="http://schemas.openxmlformats.org/officeDocument/2006/relationships/tags" Target="../tags/tag283.xml" /><Relationship Id="rId20" Type="http://schemas.openxmlformats.org/officeDocument/2006/relationships/tags" Target="../tags/tag298.xml" /><Relationship Id="rId21" Type="http://schemas.openxmlformats.org/officeDocument/2006/relationships/tags" Target="../tags/tag299.xml" /><Relationship Id="rId22" Type="http://schemas.openxmlformats.org/officeDocument/2006/relationships/image" Target="../media/image28.jpeg" /><Relationship Id="rId23" Type="http://schemas.openxmlformats.org/officeDocument/2006/relationships/tags" Target="../tags/tag300.xml" /><Relationship Id="rId24" Type="http://schemas.openxmlformats.org/officeDocument/2006/relationships/tags" Target="../tags/tag301.xml" /><Relationship Id="rId25" Type="http://schemas.openxmlformats.org/officeDocument/2006/relationships/tags" Target="../tags/tag302.xml" /><Relationship Id="rId26" Type="http://schemas.openxmlformats.org/officeDocument/2006/relationships/tags" Target="../tags/tag303.xml" /><Relationship Id="rId27" Type="http://schemas.openxmlformats.org/officeDocument/2006/relationships/tags" Target="../tags/tag304.xml" /><Relationship Id="rId28" Type="http://schemas.openxmlformats.org/officeDocument/2006/relationships/tags" Target="../tags/tag305.xml" /><Relationship Id="rId29" Type="http://schemas.openxmlformats.org/officeDocument/2006/relationships/tags" Target="../tags/tag306.xml" /><Relationship Id="rId3" Type="http://schemas.openxmlformats.org/officeDocument/2006/relationships/tags" Target="../tags/tag284.xml" /><Relationship Id="rId4" Type="http://schemas.openxmlformats.org/officeDocument/2006/relationships/tags" Target="../tags/tag285.xml" /><Relationship Id="rId5" Type="http://schemas.openxmlformats.org/officeDocument/2006/relationships/tags" Target="../tags/tag286.xml" /><Relationship Id="rId6" Type="http://schemas.openxmlformats.org/officeDocument/2006/relationships/tags" Target="../tags/tag287.xml" /><Relationship Id="rId7" Type="http://schemas.openxmlformats.org/officeDocument/2006/relationships/tags" Target="../tags/tag288.xml" /><Relationship Id="rId8" Type="http://schemas.openxmlformats.org/officeDocument/2006/relationships/tags" Target="../tags/tag289.xml" /><Relationship Id="rId9" Type="http://schemas.openxmlformats.org/officeDocument/2006/relationships/tags" Target="../tags/tag290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14.xml" /><Relationship Id="rId11" Type="http://schemas.openxmlformats.org/officeDocument/2006/relationships/tags" Target="../tags/tag315.xml" /><Relationship Id="rId12" Type="http://schemas.openxmlformats.org/officeDocument/2006/relationships/tags" Target="../tags/tag316.xml" /><Relationship Id="rId13" Type="http://schemas.openxmlformats.org/officeDocument/2006/relationships/tags" Target="../tags/tag317.xml" /><Relationship Id="rId14" Type="http://schemas.openxmlformats.org/officeDocument/2006/relationships/tags" Target="../tags/tag318.xml" /><Relationship Id="rId15" Type="http://schemas.openxmlformats.org/officeDocument/2006/relationships/tags" Target="../tags/tag319.xml" /><Relationship Id="rId2" Type="http://schemas.openxmlformats.org/officeDocument/2006/relationships/tags" Target="../tags/tag307.xml" /><Relationship Id="rId3" Type="http://schemas.openxmlformats.org/officeDocument/2006/relationships/tags" Target="../tags/tag308.xml" /><Relationship Id="rId4" Type="http://schemas.openxmlformats.org/officeDocument/2006/relationships/tags" Target="../tags/tag309.xml" /><Relationship Id="rId5" Type="http://schemas.openxmlformats.org/officeDocument/2006/relationships/tags" Target="../tags/tag310.xml" /><Relationship Id="rId6" Type="http://schemas.openxmlformats.org/officeDocument/2006/relationships/tags" Target="../tags/tag311.xml" /><Relationship Id="rId7" Type="http://schemas.openxmlformats.org/officeDocument/2006/relationships/tags" Target="../tags/tag312.xml" /><Relationship Id="rId8" Type="http://schemas.openxmlformats.org/officeDocument/2006/relationships/tags" Target="../tags/tag313.xml" /><Relationship Id="rId9" Type="http://schemas.openxmlformats.org/officeDocument/2006/relationships/image" Target="../media/image29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25.xml" /><Relationship Id="rId11" Type="http://schemas.openxmlformats.org/officeDocument/2006/relationships/tags" Target="../tags/tag326.xml" /><Relationship Id="rId12" Type="http://schemas.openxmlformats.org/officeDocument/2006/relationships/tags" Target="../tags/tag327.xml" /><Relationship Id="rId13" Type="http://schemas.openxmlformats.org/officeDocument/2006/relationships/tags" Target="../tags/tag328.xml" /><Relationship Id="rId14" Type="http://schemas.openxmlformats.org/officeDocument/2006/relationships/tags" Target="../tags/tag329.xml" /><Relationship Id="rId15" Type="http://schemas.openxmlformats.org/officeDocument/2006/relationships/tags" Target="../tags/tag330.xml" /><Relationship Id="rId16" Type="http://schemas.openxmlformats.org/officeDocument/2006/relationships/tags" Target="../tags/tag331.xml" /><Relationship Id="rId2" Type="http://schemas.openxmlformats.org/officeDocument/2006/relationships/tags" Target="../tags/tag320.xml" /><Relationship Id="rId3" Type="http://schemas.openxmlformats.org/officeDocument/2006/relationships/image" Target="../media/image30.png" /><Relationship Id="rId4" Type="http://schemas.openxmlformats.org/officeDocument/2006/relationships/tags" Target="../tags/tag321.xml" /><Relationship Id="rId5" Type="http://schemas.openxmlformats.org/officeDocument/2006/relationships/video" Target="../media/media3.mp4" /><Relationship Id="rId6" Type="http://schemas.microsoft.com/office/2007/relationships/media" Target="../media/media3.mp4" /><Relationship Id="rId7" Type="http://schemas.openxmlformats.org/officeDocument/2006/relationships/tags" Target="../tags/tag322.xml" /><Relationship Id="rId8" Type="http://schemas.openxmlformats.org/officeDocument/2006/relationships/tags" Target="../tags/tag323.xml" /><Relationship Id="rId9" Type="http://schemas.openxmlformats.org/officeDocument/2006/relationships/tags" Target="../tags/tag32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40.xml" /><Relationship Id="rId11" Type="http://schemas.openxmlformats.org/officeDocument/2006/relationships/tags" Target="../tags/tag341.xml" /><Relationship Id="rId12" Type="http://schemas.openxmlformats.org/officeDocument/2006/relationships/tags" Target="../tags/tag342.xml" /><Relationship Id="rId13" Type="http://schemas.openxmlformats.org/officeDocument/2006/relationships/tags" Target="../tags/tag343.xml" /><Relationship Id="rId14" Type="http://schemas.openxmlformats.org/officeDocument/2006/relationships/tags" Target="../tags/tag344.xml" /><Relationship Id="rId15" Type="http://schemas.openxmlformats.org/officeDocument/2006/relationships/tags" Target="../tags/tag345.xml" /><Relationship Id="rId16" Type="http://schemas.openxmlformats.org/officeDocument/2006/relationships/tags" Target="../tags/tag346.xml" /><Relationship Id="rId2" Type="http://schemas.openxmlformats.org/officeDocument/2006/relationships/tags" Target="../tags/tag332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tags" Target="../tags/tag335.xml" /><Relationship Id="rId6" Type="http://schemas.openxmlformats.org/officeDocument/2006/relationships/tags" Target="../tags/tag336.xml" /><Relationship Id="rId7" Type="http://schemas.openxmlformats.org/officeDocument/2006/relationships/tags" Target="../tags/tag337.xml" /><Relationship Id="rId8" Type="http://schemas.openxmlformats.org/officeDocument/2006/relationships/tags" Target="../tags/tag338.xml" /><Relationship Id="rId9" Type="http://schemas.openxmlformats.org/officeDocument/2006/relationships/tags" Target="../tags/tag33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0.xml" /><Relationship Id="rId11" Type="http://schemas.openxmlformats.org/officeDocument/2006/relationships/tags" Target="../tags/tag71.xml" /><Relationship Id="rId2" Type="http://schemas.openxmlformats.org/officeDocument/2006/relationships/tags" Target="../tags/tag65.xml" /><Relationship Id="rId3" Type="http://schemas.openxmlformats.org/officeDocument/2006/relationships/tags" Target="../tags/tag66.xml" /><Relationship Id="rId4" Type="http://schemas.openxmlformats.org/officeDocument/2006/relationships/tags" Target="../tags/tag67.xml" /><Relationship Id="rId5" Type="http://schemas.openxmlformats.org/officeDocument/2006/relationships/image" Target="../media/image6.png" /><Relationship Id="rId6" Type="http://schemas.openxmlformats.org/officeDocument/2006/relationships/tags" Target="../tags/tag68.xml" /><Relationship Id="rId7" Type="http://schemas.openxmlformats.org/officeDocument/2006/relationships/video" Target="../media/media1.mp4" /><Relationship Id="rId8" Type="http://schemas.microsoft.com/office/2007/relationships/media" Target="../media/media1.mp4" /><Relationship Id="rId9" Type="http://schemas.openxmlformats.org/officeDocument/2006/relationships/tags" Target="../tags/tag69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32.jpeg" /><Relationship Id="rId11" Type="http://schemas.openxmlformats.org/officeDocument/2006/relationships/tags" Target="../tags/tag354.xml" /><Relationship Id="rId2" Type="http://schemas.openxmlformats.org/officeDocument/2006/relationships/tags" Target="../tags/tag347.xml" /><Relationship Id="rId3" Type="http://schemas.openxmlformats.org/officeDocument/2006/relationships/tags" Target="../tags/tag348.xml" /><Relationship Id="rId4" Type="http://schemas.openxmlformats.org/officeDocument/2006/relationships/tags" Target="../tags/tag349.xml" /><Relationship Id="rId5" Type="http://schemas.openxmlformats.org/officeDocument/2006/relationships/tags" Target="../tags/tag350.xml" /><Relationship Id="rId6" Type="http://schemas.openxmlformats.org/officeDocument/2006/relationships/tags" Target="../tags/tag351.xml" /><Relationship Id="rId7" Type="http://schemas.openxmlformats.org/officeDocument/2006/relationships/tags" Target="../tags/tag352.xml" /><Relationship Id="rId8" Type="http://schemas.openxmlformats.org/officeDocument/2006/relationships/image" Target="../media/image31.jpeg" /><Relationship Id="rId9" Type="http://schemas.openxmlformats.org/officeDocument/2006/relationships/tags" Target="../tags/tag35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355.xml" /><Relationship Id="rId3" Type="http://schemas.openxmlformats.org/officeDocument/2006/relationships/tags" Target="../tags/tag356.xml" /><Relationship Id="rId4" Type="http://schemas.openxmlformats.org/officeDocument/2006/relationships/tags" Target="../tags/tag357.xml" /><Relationship Id="rId5" Type="http://schemas.openxmlformats.org/officeDocument/2006/relationships/tags" Target="../tags/tag358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359.xml" /><Relationship Id="rId3" Type="http://schemas.openxmlformats.org/officeDocument/2006/relationships/tags" Target="../tags/tag360.xml" /><Relationship Id="rId4" Type="http://schemas.openxmlformats.org/officeDocument/2006/relationships/tags" Target="../tags/tag361.xml" /><Relationship Id="rId5" Type="http://schemas.openxmlformats.org/officeDocument/2006/relationships/tags" Target="../tags/tag362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363.xml" /><Relationship Id="rId3" Type="http://schemas.openxmlformats.org/officeDocument/2006/relationships/tags" Target="../tags/tag364.xml" /><Relationship Id="rId4" Type="http://schemas.openxmlformats.org/officeDocument/2006/relationships/image" Target="../media/image18.jpeg" /><Relationship Id="rId5" Type="http://schemas.openxmlformats.org/officeDocument/2006/relationships/tags" Target="../tags/tag365.xml" /><Relationship Id="rId6" Type="http://schemas.openxmlformats.org/officeDocument/2006/relationships/tags" Target="../tags/tag366.xml" /><Relationship Id="rId7" Type="http://schemas.openxmlformats.org/officeDocument/2006/relationships/tags" Target="../tags/tag367.xml" /><Relationship Id="rId8" Type="http://schemas.openxmlformats.org/officeDocument/2006/relationships/tags" Target="../tags/tag368.xml" /><Relationship Id="rId9" Type="http://schemas.openxmlformats.org/officeDocument/2006/relationships/tags" Target="../tags/tag36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72.xml" /><Relationship Id="rId3" Type="http://schemas.openxmlformats.org/officeDocument/2006/relationships/tags" Target="../tags/tag73.xml" /><Relationship Id="rId4" Type="http://schemas.openxmlformats.org/officeDocument/2006/relationships/tags" Target="../tags/tag74.xml" /><Relationship Id="rId5" Type="http://schemas.openxmlformats.org/officeDocument/2006/relationships/tags" Target="../tags/tag75.xml" /><Relationship Id="rId6" Type="http://schemas.openxmlformats.org/officeDocument/2006/relationships/tags" Target="../tags/tag76.xml" /><Relationship Id="rId7" Type="http://schemas.openxmlformats.org/officeDocument/2006/relationships/tags" Target="../tags/tag77.xml" /><Relationship Id="rId8" Type="http://schemas.openxmlformats.org/officeDocument/2006/relationships/tags" Target="../tags/tag7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9.xml" /><Relationship Id="rId11" Type="http://schemas.openxmlformats.org/officeDocument/2006/relationships/image" Target="../media/image7.png" /><Relationship Id="rId12" Type="http://schemas.openxmlformats.org/officeDocument/2006/relationships/tags" Target="../tags/tag90.xml" /><Relationship Id="rId13" Type="http://schemas.openxmlformats.org/officeDocument/2006/relationships/video" Target="../media/media2.mp4" /><Relationship Id="rId14" Type="http://schemas.microsoft.com/office/2007/relationships/media" Target="../media/media2.mp4" /><Relationship Id="rId2" Type="http://schemas.openxmlformats.org/officeDocument/2006/relationships/notesSlide" Target="../notesSlides/notesSlide1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tags" Target="../tags/tag86.xml" /><Relationship Id="rId8" Type="http://schemas.openxmlformats.org/officeDocument/2006/relationships/tags" Target="../tags/tag87.xml" /><Relationship Id="rId9" Type="http://schemas.openxmlformats.org/officeDocument/2006/relationships/tags" Target="../tags/tag8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98.xml" /><Relationship Id="rId11" Type="http://schemas.openxmlformats.org/officeDocument/2006/relationships/tags" Target="../tags/tag99.xml" /><Relationship Id="rId2" Type="http://schemas.openxmlformats.org/officeDocument/2006/relationships/tags" Target="../tags/tag91.xml" /><Relationship Id="rId3" Type="http://schemas.openxmlformats.org/officeDocument/2006/relationships/tags" Target="../tags/tag92.xml" /><Relationship Id="rId4" Type="http://schemas.openxmlformats.org/officeDocument/2006/relationships/tags" Target="../tags/tag93.xml" /><Relationship Id="rId5" Type="http://schemas.openxmlformats.org/officeDocument/2006/relationships/tags" Target="../tags/tag94.xml" /><Relationship Id="rId6" Type="http://schemas.openxmlformats.org/officeDocument/2006/relationships/tags" Target="../tags/tag95.xml" /><Relationship Id="rId7" Type="http://schemas.openxmlformats.org/officeDocument/2006/relationships/tags" Target="../tags/tag96.xml" /><Relationship Id="rId8" Type="http://schemas.openxmlformats.org/officeDocument/2006/relationships/tags" Target="../tags/tag97.xml" /><Relationship Id="rId9" Type="http://schemas.openxmlformats.org/officeDocument/2006/relationships/image" Target="../media/image8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08.xml" /><Relationship Id="rId11" Type="http://schemas.openxmlformats.org/officeDocument/2006/relationships/image" Target="../media/image9.png" /><Relationship Id="rId12" Type="http://schemas.openxmlformats.org/officeDocument/2006/relationships/tags" Target="../tags/tag109.xml" /><Relationship Id="rId13" Type="http://schemas.openxmlformats.org/officeDocument/2006/relationships/tags" Target="../tags/tag110.xml" /><Relationship Id="rId14" Type="http://schemas.openxmlformats.org/officeDocument/2006/relationships/tags" Target="../tags/tag111.xml" /><Relationship Id="rId15" Type="http://schemas.openxmlformats.org/officeDocument/2006/relationships/image" Target="../media/image10.png" /><Relationship Id="rId16" Type="http://schemas.openxmlformats.org/officeDocument/2006/relationships/tags" Target="../tags/tag112.xml" /><Relationship Id="rId17" Type="http://schemas.openxmlformats.org/officeDocument/2006/relationships/tags" Target="../tags/tag113.xml" /><Relationship Id="rId18" Type="http://schemas.openxmlformats.org/officeDocument/2006/relationships/tags" Target="../tags/tag114.xml" /><Relationship Id="rId19" Type="http://schemas.openxmlformats.org/officeDocument/2006/relationships/tags" Target="../tags/tag115.xml" /><Relationship Id="rId2" Type="http://schemas.openxmlformats.org/officeDocument/2006/relationships/tags" Target="../tags/tag100.xml" /><Relationship Id="rId20" Type="http://schemas.openxmlformats.org/officeDocument/2006/relationships/tags" Target="../tags/tag116.xml" /><Relationship Id="rId21" Type="http://schemas.openxmlformats.org/officeDocument/2006/relationships/tags" Target="../tags/tag117.xml" /><Relationship Id="rId22" Type="http://schemas.openxmlformats.org/officeDocument/2006/relationships/tags" Target="../tags/tag118.xml" /><Relationship Id="rId23" Type="http://schemas.openxmlformats.org/officeDocument/2006/relationships/tags" Target="../tags/tag119.xml" /><Relationship Id="rId24" Type="http://schemas.openxmlformats.org/officeDocument/2006/relationships/tags" Target="../tags/tag120.xml" /><Relationship Id="rId3" Type="http://schemas.openxmlformats.org/officeDocument/2006/relationships/tags" Target="../tags/tag101.xml" /><Relationship Id="rId4" Type="http://schemas.openxmlformats.org/officeDocument/2006/relationships/tags" Target="../tags/tag102.xml" /><Relationship Id="rId5" Type="http://schemas.openxmlformats.org/officeDocument/2006/relationships/tags" Target="../tags/tag103.xml" /><Relationship Id="rId6" Type="http://schemas.openxmlformats.org/officeDocument/2006/relationships/tags" Target="../tags/tag104.xml" /><Relationship Id="rId7" Type="http://schemas.openxmlformats.org/officeDocument/2006/relationships/tags" Target="../tags/tag105.xml" /><Relationship Id="rId8" Type="http://schemas.openxmlformats.org/officeDocument/2006/relationships/tags" Target="../tags/tag106.xml" /><Relationship Id="rId9" Type="http://schemas.openxmlformats.org/officeDocument/2006/relationships/tags" Target="../tags/tag107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1.jpeg" /><Relationship Id="rId11" Type="http://schemas.openxmlformats.org/officeDocument/2006/relationships/tags" Target="../tags/tag129.xml" /><Relationship Id="rId12" Type="http://schemas.openxmlformats.org/officeDocument/2006/relationships/image" Target="../media/image12.png" /><Relationship Id="rId13" Type="http://schemas.openxmlformats.org/officeDocument/2006/relationships/tags" Target="../tags/tag130.xml" /><Relationship Id="rId14" Type="http://schemas.openxmlformats.org/officeDocument/2006/relationships/tags" Target="../tags/tag131.xml" /><Relationship Id="rId15" Type="http://schemas.openxmlformats.org/officeDocument/2006/relationships/tags" Target="../tags/tag132.xml" /><Relationship Id="rId16" Type="http://schemas.openxmlformats.org/officeDocument/2006/relationships/tags" Target="../tags/tag133.xml" /><Relationship Id="rId17" Type="http://schemas.openxmlformats.org/officeDocument/2006/relationships/tags" Target="../tags/tag134.xml" /><Relationship Id="rId2" Type="http://schemas.openxmlformats.org/officeDocument/2006/relationships/tags" Target="../tags/tag121.xml" /><Relationship Id="rId3" Type="http://schemas.openxmlformats.org/officeDocument/2006/relationships/tags" Target="../tags/tag122.xml" /><Relationship Id="rId4" Type="http://schemas.openxmlformats.org/officeDocument/2006/relationships/tags" Target="../tags/tag123.xml" /><Relationship Id="rId5" Type="http://schemas.openxmlformats.org/officeDocument/2006/relationships/tags" Target="../tags/tag124.xml" /><Relationship Id="rId6" Type="http://schemas.openxmlformats.org/officeDocument/2006/relationships/tags" Target="../tags/tag125.xml" /><Relationship Id="rId7" Type="http://schemas.openxmlformats.org/officeDocument/2006/relationships/tags" Target="../tags/tag126.xml" /><Relationship Id="rId8" Type="http://schemas.openxmlformats.org/officeDocument/2006/relationships/tags" Target="../tags/tag127.xml" /><Relationship Id="rId9" Type="http://schemas.openxmlformats.org/officeDocument/2006/relationships/tags" Target="../tags/tag12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43.xml" /><Relationship Id="rId11" Type="http://schemas.openxmlformats.org/officeDocument/2006/relationships/tags" Target="../tags/tag144.xml" /><Relationship Id="rId12" Type="http://schemas.openxmlformats.org/officeDocument/2006/relationships/image" Target="../media/image13.png" /><Relationship Id="rId13" Type="http://schemas.openxmlformats.org/officeDocument/2006/relationships/tags" Target="../tags/tag145.xml" /><Relationship Id="rId14" Type="http://schemas.openxmlformats.org/officeDocument/2006/relationships/tags" Target="../tags/tag146.xml" /><Relationship Id="rId15" Type="http://schemas.openxmlformats.org/officeDocument/2006/relationships/tags" Target="../tags/tag147.xml" /><Relationship Id="rId16" Type="http://schemas.openxmlformats.org/officeDocument/2006/relationships/tags" Target="../tags/tag148.xml" /><Relationship Id="rId17" Type="http://schemas.openxmlformats.org/officeDocument/2006/relationships/tags" Target="../tags/tag149.xml" /><Relationship Id="rId18" Type="http://schemas.openxmlformats.org/officeDocument/2006/relationships/tags" Target="../tags/tag150.xml" /><Relationship Id="rId19" Type="http://schemas.openxmlformats.org/officeDocument/2006/relationships/tags" Target="../tags/tag151.xml" /><Relationship Id="rId2" Type="http://schemas.openxmlformats.org/officeDocument/2006/relationships/tags" Target="../tags/tag135.xml" /><Relationship Id="rId20" Type="http://schemas.openxmlformats.org/officeDocument/2006/relationships/tags" Target="../tags/tag152.xml" /><Relationship Id="rId21" Type="http://schemas.openxmlformats.org/officeDocument/2006/relationships/tags" Target="../tags/tag153.xml" /><Relationship Id="rId22" Type="http://schemas.openxmlformats.org/officeDocument/2006/relationships/tags" Target="../tags/tag154.xml" /><Relationship Id="rId3" Type="http://schemas.openxmlformats.org/officeDocument/2006/relationships/tags" Target="../tags/tag136.xml" /><Relationship Id="rId4" Type="http://schemas.openxmlformats.org/officeDocument/2006/relationships/tags" Target="../tags/tag137.xml" /><Relationship Id="rId5" Type="http://schemas.openxmlformats.org/officeDocument/2006/relationships/tags" Target="../tags/tag138.xml" /><Relationship Id="rId6" Type="http://schemas.openxmlformats.org/officeDocument/2006/relationships/tags" Target="../tags/tag139.xml" /><Relationship Id="rId7" Type="http://schemas.openxmlformats.org/officeDocument/2006/relationships/tags" Target="../tags/tag140.xml" /><Relationship Id="rId8" Type="http://schemas.openxmlformats.org/officeDocument/2006/relationships/tags" Target="../tags/tag141.xml" /><Relationship Id="rId9" Type="http://schemas.openxmlformats.org/officeDocument/2006/relationships/tags" Target="../tags/tag14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63.xml" /><Relationship Id="rId11" Type="http://schemas.openxmlformats.org/officeDocument/2006/relationships/tags" Target="../tags/tag164.xml" /><Relationship Id="rId12" Type="http://schemas.openxmlformats.org/officeDocument/2006/relationships/tags" Target="../tags/tag165.xml" /><Relationship Id="rId13" Type="http://schemas.openxmlformats.org/officeDocument/2006/relationships/tags" Target="../tags/tag166.xml" /><Relationship Id="rId14" Type="http://schemas.openxmlformats.org/officeDocument/2006/relationships/tags" Target="../tags/tag167.xml" /><Relationship Id="rId15" Type="http://schemas.openxmlformats.org/officeDocument/2006/relationships/tags" Target="../tags/tag168.xml" /><Relationship Id="rId16" Type="http://schemas.openxmlformats.org/officeDocument/2006/relationships/tags" Target="../tags/tag169.xml" /><Relationship Id="rId17" Type="http://schemas.openxmlformats.org/officeDocument/2006/relationships/tags" Target="../tags/tag170.xml" /><Relationship Id="rId18" Type="http://schemas.openxmlformats.org/officeDocument/2006/relationships/tags" Target="../tags/tag171.xml" /><Relationship Id="rId19" Type="http://schemas.openxmlformats.org/officeDocument/2006/relationships/tags" Target="../tags/tag172.xml" /><Relationship Id="rId2" Type="http://schemas.openxmlformats.org/officeDocument/2006/relationships/tags" Target="../tags/tag155.xml" /><Relationship Id="rId20" Type="http://schemas.openxmlformats.org/officeDocument/2006/relationships/tags" Target="../tags/tag173.xml" /><Relationship Id="rId21" Type="http://schemas.openxmlformats.org/officeDocument/2006/relationships/tags" Target="../tags/tag174.xml" /><Relationship Id="rId22" Type="http://schemas.openxmlformats.org/officeDocument/2006/relationships/tags" Target="../tags/tag175.xml" /><Relationship Id="rId23" Type="http://schemas.openxmlformats.org/officeDocument/2006/relationships/tags" Target="../tags/tag176.xml" /><Relationship Id="rId3" Type="http://schemas.openxmlformats.org/officeDocument/2006/relationships/tags" Target="../tags/tag156.xml" /><Relationship Id="rId4" Type="http://schemas.openxmlformats.org/officeDocument/2006/relationships/tags" Target="../tags/tag157.xml" /><Relationship Id="rId5" Type="http://schemas.openxmlformats.org/officeDocument/2006/relationships/tags" Target="../tags/tag158.xml" /><Relationship Id="rId6" Type="http://schemas.openxmlformats.org/officeDocument/2006/relationships/tags" Target="../tags/tag159.xml" /><Relationship Id="rId7" Type="http://schemas.openxmlformats.org/officeDocument/2006/relationships/tags" Target="../tags/tag160.xml" /><Relationship Id="rId8" Type="http://schemas.openxmlformats.org/officeDocument/2006/relationships/tags" Target="../tags/tag161.xml" /><Relationship Id="rId9" Type="http://schemas.openxmlformats.org/officeDocument/2006/relationships/tags" Target="../tags/tag162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" name="文本框 19" title=""/>
          <p:cNvSpPr txBox="1"/>
          <p:nvPr>
            <p:custDataLst>
              <p:tags r:id="rId3"/>
            </p:custDataLst>
          </p:nvPr>
        </p:nvSpPr>
        <p:spPr>
          <a:xfrm>
            <a:off x="551180" y="2132330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4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让声音为人类服务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4" name="文本框 43" title=""/>
          <p:cNvSpPr txBox="1"/>
          <p:nvPr>
            <p:custDataLst>
              <p:tags r:id="rId4"/>
            </p:custDataLst>
          </p:nvPr>
        </p:nvSpPr>
        <p:spPr>
          <a:xfrm>
            <a:off x="5522834" y="3428262"/>
            <a:ext cx="1430694" cy="436245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ctr"/>
            <a:r>
              <a:rPr lang="zh-CN" altLang="en-US" sz="2400" b="1" u="sng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第一课时</a:t>
            </a:r>
            <a:r>
              <a:rPr lang="en-US" altLang="zh-CN" sz="2400" b="1" u="sng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 </a:t>
            </a:r>
            <a:endParaRPr lang="en-US" altLang="zh-CN" sz="2400" b="1" u="sng">
              <a:solidFill>
                <a:srgbClr val="036EB8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超声的应用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b="7888"/>
          <a:stretch>
            <a:fillRect/>
          </a:stretch>
        </p:blipFill>
        <p:spPr>
          <a:xfrm>
            <a:off x="6311900" y="2028190"/>
            <a:ext cx="4541520" cy="3233420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774065" y="2132965"/>
            <a:ext cx="4988560" cy="29559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蝙蝠通常只在夜间活动、觅食，它们可以发出超声波，利用超声波的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回声来定位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和确定目标。人们根据这个现象制成了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声呐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12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超声与次声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3"/>
            </p:custDataLst>
          </p:nvPr>
        </p:nvGrpSpPr>
        <p:grpSpPr>
          <a:xfrm>
            <a:off x="280925" y="116811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839470" y="2132965"/>
            <a:ext cx="4144645" cy="28689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声呐是一种定向反射和接收超声波的定位仪，可被用来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探测潜艇、鱼群的位置和海洋的深度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375910" y="1911985"/>
            <a:ext cx="5706745" cy="37579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 title=""/>
          <p:cNvSpPr/>
          <p:nvPr>
            <p:custDataLst>
              <p:tags r:id="rId11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超声与次声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超声的应用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3"/>
            </p:custDataLst>
          </p:nvPr>
        </p:nvGrpSpPr>
        <p:grpSpPr>
          <a:xfrm>
            <a:off x="280925" y="116811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圆角矩形标注 10" title=""/>
          <p:cNvSpPr/>
          <p:nvPr>
            <p:custDataLst>
              <p:tags r:id="rId16"/>
            </p:custDataLst>
          </p:nvPr>
        </p:nvSpPr>
        <p:spPr>
          <a:xfrm>
            <a:off x="1487170" y="5589270"/>
            <a:ext cx="3304540" cy="705485"/>
          </a:xfrm>
          <a:prstGeom prst="wedgeRoundRectCallout">
            <a:avLst>
              <a:gd name="adj1" fmla="val -45503"/>
              <a:gd name="adj2" fmla="val -162691"/>
              <a:gd name="adj3" fmla="val 16667"/>
            </a:avLst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</a:rPr>
              <a:t>声音可以传递信息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839470" y="1701165"/>
            <a:ext cx="10375900" cy="12738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超声波作为信息载体，还可用于研究物质结构及性质、通信、交通、地下资源勘察、工业检测、超声诊断等领域。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9"/>
            </p:custDataLst>
          </p:nvPr>
        </p:nvGrpSpPr>
        <p:grpSpPr>
          <a:xfrm>
            <a:off x="1631315" y="3284855"/>
            <a:ext cx="3427730" cy="2939415"/>
            <a:chOff x="2229" y="5740"/>
            <a:chExt cx="5398" cy="4629"/>
          </a:xfrm>
        </p:grpSpPr>
        <p:pic>
          <p:nvPicPr>
            <p:cNvPr id="102" name="图片 101"/>
            <p:cNvPicPr/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2229" y="5740"/>
              <a:ext cx="5399" cy="38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" name="文本框 7"/>
            <p:cNvSpPr txBox="1"/>
            <p:nvPr>
              <p:custDataLst>
                <p:tags r:id="rId12"/>
              </p:custDataLst>
            </p:nvPr>
          </p:nvSpPr>
          <p:spPr>
            <a:xfrm>
              <a:off x="2796" y="9741"/>
              <a:ext cx="3575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latin typeface="微软雅黑" panose="020b0503020204020204" charset="-122"/>
                  <a:ea typeface="微软雅黑"/>
                </a:rPr>
                <a:t>超声波金属探伤仪</a:t>
              </a:r>
              <a:endParaRPr lang="zh-CN" altLang="en-US" sz="200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11" name="组合 10" title=""/>
          <p:cNvGrpSpPr/>
          <p:nvPr>
            <p:custDataLst>
              <p:tags r:id="rId13"/>
            </p:custDataLst>
          </p:nvPr>
        </p:nvGrpSpPr>
        <p:grpSpPr>
          <a:xfrm>
            <a:off x="5880100" y="3284855"/>
            <a:ext cx="4452620" cy="2919095"/>
            <a:chOff x="9146" y="5740"/>
            <a:chExt cx="7012" cy="4597"/>
          </a:xfrm>
        </p:grpSpPr>
        <p:pic>
          <p:nvPicPr>
            <p:cNvPr id="5" name="图片 4" descr="2-37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46" y="5740"/>
              <a:ext cx="7012" cy="3861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16"/>
              </p:custDataLst>
            </p:nvPr>
          </p:nvSpPr>
          <p:spPr>
            <a:xfrm>
              <a:off x="11477" y="9709"/>
              <a:ext cx="2288" cy="6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000">
                  <a:latin typeface="微软雅黑" panose="020b0503020204020204" charset="-122"/>
                  <a:ea typeface="微软雅黑"/>
                  <a:sym typeface="+mn-ea"/>
                </a:rPr>
                <a:t>超声导盲仪</a:t>
              </a:r>
              <a:endParaRPr lang="zh-CN" altLang="en-US" sz="2000"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</p:grpSp>
      <p:sp>
        <p:nvSpPr>
          <p:cNvPr id="7" name="矩形 6" title=""/>
          <p:cNvSpPr/>
          <p:nvPr>
            <p:custDataLst>
              <p:tags r:id="rId17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超声与次声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8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超声的应用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19"/>
            </p:custDataLst>
          </p:nvPr>
        </p:nvGrpSpPr>
        <p:grpSpPr>
          <a:xfrm>
            <a:off x="280925" y="116811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圆角矩形标注 16" title=""/>
          <p:cNvSpPr/>
          <p:nvPr>
            <p:custDataLst>
              <p:tags r:id="rId22"/>
            </p:custDataLst>
          </p:nvPr>
        </p:nvSpPr>
        <p:spPr>
          <a:xfrm>
            <a:off x="5951855" y="836295"/>
            <a:ext cx="3304540" cy="705485"/>
          </a:xfrm>
          <a:prstGeom prst="wedgeRoundRectCallout">
            <a:avLst>
              <a:gd name="adj1" fmla="val -36779"/>
              <a:gd name="adj2" fmla="val 91134"/>
              <a:gd name="adj3" fmla="val 16667"/>
            </a:avLst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</a:rPr>
              <a:t>声音可以传递信息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 title=""/>
          <p:cNvGrpSpPr/>
          <p:nvPr>
            <p:custDataLst>
              <p:tags r:id="rId8"/>
            </p:custDataLst>
          </p:nvPr>
        </p:nvGrpSpPr>
        <p:grpSpPr>
          <a:xfrm>
            <a:off x="1919605" y="3230880"/>
            <a:ext cx="3776980" cy="3108960"/>
            <a:chOff x="1696" y="4039"/>
            <a:chExt cx="5948" cy="4896"/>
          </a:xfrm>
        </p:grpSpPr>
        <p:pic>
          <p:nvPicPr>
            <p:cNvPr id="7" name="图片 6" descr="2-36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96" y="4039"/>
              <a:ext cx="5948" cy="3904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>
              <p:custDataLst>
                <p:tags r:id="rId11"/>
              </p:custDataLst>
            </p:nvPr>
          </p:nvSpPr>
          <p:spPr>
            <a:xfrm>
              <a:off x="3703" y="8307"/>
              <a:ext cx="2184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latin typeface="微软雅黑" panose="020b0503020204020204" charset="-122"/>
                  <a:ea typeface="微软雅黑"/>
                </a:rPr>
                <a:t>倒车雷达</a:t>
              </a:r>
              <a:endParaRPr lang="zh-CN" altLang="en-US" sz="200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12"/>
            </p:custDataLst>
          </p:nvPr>
        </p:nvGrpSpPr>
        <p:grpSpPr>
          <a:xfrm>
            <a:off x="6240145" y="3213100"/>
            <a:ext cx="3684270" cy="3135630"/>
            <a:chOff x="9865" y="4039"/>
            <a:chExt cx="5802" cy="4938"/>
          </a:xfrm>
        </p:grpSpPr>
        <p:pic>
          <p:nvPicPr>
            <p:cNvPr id="9" name="图片 8" descr="D:\下载\课件用图\2-39.jpg2-39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865" y="4039"/>
              <a:ext cx="5802" cy="3861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15"/>
              </p:custDataLst>
            </p:nvPr>
          </p:nvSpPr>
          <p:spPr>
            <a:xfrm>
              <a:off x="10696" y="8349"/>
              <a:ext cx="4139" cy="6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>
                  <a:latin typeface="微软雅黑" panose="020b0503020204020204" charset="-122"/>
                  <a:ea typeface="微软雅黑"/>
                  <a:sym typeface="+mn-ea"/>
                </a:rPr>
                <a:t>B</a:t>
              </a:r>
              <a:r>
                <a:rPr lang="zh-CN" altLang="en-US" sz="2000">
                  <a:latin typeface="微软雅黑" panose="020b0503020204020204" charset="-122"/>
                  <a:ea typeface="微软雅黑"/>
                  <a:sym typeface="+mn-ea"/>
                </a:rPr>
                <a:t>超观察身体内部状况</a:t>
              </a:r>
              <a:endParaRPr lang="zh-CN" altLang="en-US" sz="2000"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</p:grpSp>
      <p:sp>
        <p:nvSpPr>
          <p:cNvPr id="4" name="矩形 3" title=""/>
          <p:cNvSpPr/>
          <p:nvPr>
            <p:custDataLst>
              <p:tags r:id="rId16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超声与次声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7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超声的应用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8" name="组合 7" title=""/>
          <p:cNvGrpSpPr/>
          <p:nvPr>
            <p:custDataLst>
              <p:tags r:id="rId18"/>
            </p:custDataLst>
          </p:nvPr>
        </p:nvGrpSpPr>
        <p:grpSpPr>
          <a:xfrm>
            <a:off x="280925" y="11681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文本框 16" title=""/>
          <p:cNvSpPr txBox="1"/>
          <p:nvPr>
            <p:custDataLst>
              <p:tags r:id="rId21"/>
            </p:custDataLst>
          </p:nvPr>
        </p:nvSpPr>
        <p:spPr>
          <a:xfrm>
            <a:off x="839470" y="1701165"/>
            <a:ext cx="10375900" cy="12738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超声波作为信息载体，还可用于研究物质结构及性质、通信、交通、地下资源勘察、工业检测、超声诊断等领域。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8" name="圆角矩形标注 17" title=""/>
          <p:cNvSpPr/>
          <p:nvPr>
            <p:custDataLst>
              <p:tags r:id="rId22"/>
            </p:custDataLst>
          </p:nvPr>
        </p:nvSpPr>
        <p:spPr>
          <a:xfrm>
            <a:off x="5951855" y="836295"/>
            <a:ext cx="3304540" cy="705485"/>
          </a:xfrm>
          <a:prstGeom prst="wedgeRoundRectCallout">
            <a:avLst>
              <a:gd name="adj1" fmla="val -36779"/>
              <a:gd name="adj2" fmla="val 91134"/>
              <a:gd name="adj3" fmla="val 16667"/>
            </a:avLst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</a:rPr>
              <a:t>声音可以传递信息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839470" y="1746885"/>
            <a:ext cx="10710545" cy="1283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利用超声波的能量形式，可进行工业超声处理加工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清洗、焊接钻孔、粉碎、凝聚和乳化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)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、超声医疗、超声种子处理等。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9"/>
            </p:custDataLst>
          </p:nvPr>
        </p:nvGrpSpPr>
        <p:grpSpPr>
          <a:xfrm>
            <a:off x="1026795" y="3211830"/>
            <a:ext cx="3632200" cy="2914015"/>
            <a:chOff x="1390" y="5740"/>
            <a:chExt cx="5720" cy="4589"/>
          </a:xfrm>
        </p:grpSpPr>
        <p:pic>
          <p:nvPicPr>
            <p:cNvPr id="7" name="图片 6" descr="2-42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390" y="5740"/>
              <a:ext cx="5720" cy="373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0" name="文本框 9"/>
            <p:cNvSpPr txBox="1"/>
            <p:nvPr>
              <p:custDataLst>
                <p:tags r:id="rId12"/>
              </p:custDataLst>
            </p:nvPr>
          </p:nvSpPr>
          <p:spPr>
            <a:xfrm>
              <a:off x="2456" y="9605"/>
              <a:ext cx="332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/>
                </a:rPr>
                <a:t>超声波清洗</a:t>
              </a:r>
              <a:endParaRPr lang="zh-CN" altLang="en-US" sz="240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14" name="组合 13" title=""/>
          <p:cNvGrpSpPr/>
          <p:nvPr>
            <p:custDataLst>
              <p:tags r:id="rId13"/>
            </p:custDataLst>
          </p:nvPr>
        </p:nvGrpSpPr>
        <p:grpSpPr>
          <a:xfrm>
            <a:off x="4658995" y="3211830"/>
            <a:ext cx="3228340" cy="2908300"/>
            <a:chOff x="7110" y="5740"/>
            <a:chExt cx="5084" cy="4580"/>
          </a:xfrm>
        </p:grpSpPr>
        <p:pic>
          <p:nvPicPr>
            <p:cNvPr id="9" name="图片 8" descr="2-43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7110" y="5740"/>
              <a:ext cx="5085" cy="373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29" name="文本框 28"/>
            <p:cNvSpPr txBox="1"/>
            <p:nvPr>
              <p:custDataLst>
                <p:tags r:id="rId16"/>
              </p:custDataLst>
            </p:nvPr>
          </p:nvSpPr>
          <p:spPr>
            <a:xfrm>
              <a:off x="7774" y="9596"/>
              <a:ext cx="3648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400">
                  <a:latin typeface="微软雅黑" panose="020b0503020204020204" charset="-122"/>
                  <a:ea typeface="微软雅黑"/>
                  <a:sym typeface="+mn-ea"/>
                </a:rPr>
                <a:t>超声波体外碎石</a:t>
              </a:r>
              <a:endParaRPr lang="zh-CN" altLang="en-US" sz="240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17"/>
            </p:custDataLst>
          </p:nvPr>
        </p:nvGrpSpPr>
        <p:grpSpPr>
          <a:xfrm>
            <a:off x="7896225" y="3211830"/>
            <a:ext cx="3355975" cy="2914650"/>
            <a:chOff x="12137" y="5740"/>
            <a:chExt cx="5285" cy="4590"/>
          </a:xfrm>
        </p:grpSpPr>
        <p:pic>
          <p:nvPicPr>
            <p:cNvPr id="27" name="图片 26" descr="2-44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18"/>
            <a:srcRect l="13126" r="6621"/>
            <a:stretch>
              <a:fillRect/>
            </a:stretch>
          </p:blipFill>
          <p:spPr>
            <a:xfrm>
              <a:off x="12137" y="5740"/>
              <a:ext cx="5285" cy="373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30" name="文本框 29"/>
            <p:cNvSpPr txBox="1"/>
            <p:nvPr>
              <p:custDataLst>
                <p:tags r:id="rId20"/>
              </p:custDataLst>
            </p:nvPr>
          </p:nvSpPr>
          <p:spPr>
            <a:xfrm>
              <a:off x="13342" y="9605"/>
              <a:ext cx="2688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400">
                  <a:latin typeface="微软雅黑" panose="020b0503020204020204" charset="-122"/>
                  <a:ea typeface="微软雅黑"/>
                  <a:sym typeface="+mn-ea"/>
                </a:rPr>
                <a:t>超声波洗牙</a:t>
              </a:r>
              <a:endParaRPr lang="zh-CN" altLang="en-US" sz="2400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11" name="圆角矩形标注 10" title=""/>
          <p:cNvSpPr/>
          <p:nvPr>
            <p:custDataLst>
              <p:tags r:id="rId21"/>
            </p:custDataLst>
          </p:nvPr>
        </p:nvSpPr>
        <p:spPr>
          <a:xfrm>
            <a:off x="7005955" y="942975"/>
            <a:ext cx="3546475" cy="743585"/>
          </a:xfrm>
          <a:prstGeom prst="wedgeRoundRectCallout">
            <a:avLst>
              <a:gd name="adj1" fmla="val -56141"/>
              <a:gd name="adj2" fmla="val 238983"/>
              <a:gd name="adj3" fmla="val 16667"/>
            </a:avLst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</a:rPr>
              <a:t>声音可以传递能量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矩形 4" title=""/>
          <p:cNvSpPr/>
          <p:nvPr>
            <p:custDataLst>
              <p:tags r:id="rId22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超声与次声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23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超声的应用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24"/>
            </p:custDataLst>
          </p:nvPr>
        </p:nvGrpSpPr>
        <p:grpSpPr>
          <a:xfrm>
            <a:off x="280925" y="116811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2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2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>
            <p:custDataLst>
              <p:tags r:id="rId8"/>
            </p:custDataLst>
          </p:nvPr>
        </p:nvGrpSpPr>
        <p:grpSpPr>
          <a:xfrm>
            <a:off x="1631315" y="3213100"/>
            <a:ext cx="3371850" cy="3051810"/>
            <a:chOff x="2002" y="4153"/>
            <a:chExt cx="5310" cy="4806"/>
          </a:xfrm>
        </p:grpSpPr>
        <p:sp>
          <p:nvSpPr>
            <p:cNvPr id="10" name="文本框 9"/>
            <p:cNvSpPr txBox="1"/>
            <p:nvPr>
              <p:custDataLst>
                <p:tags r:id="rId9"/>
              </p:custDataLst>
            </p:nvPr>
          </p:nvSpPr>
          <p:spPr>
            <a:xfrm>
              <a:off x="3136" y="8235"/>
              <a:ext cx="332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/>
                </a:rPr>
                <a:t>超声波焊接</a:t>
              </a:r>
              <a:endParaRPr lang="zh-CN" altLang="en-US" sz="240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2002" y="4153"/>
              <a:ext cx="5310" cy="3778"/>
            </a:xfrm>
            <a:prstGeom prst="rect">
              <a:avLst/>
            </a:prstGeom>
          </p:spPr>
        </p:pic>
      </p:grpSp>
      <p:grpSp>
        <p:nvGrpSpPr>
          <p:cNvPr id="14" name="组合 13" title=""/>
          <p:cNvGrpSpPr/>
          <p:nvPr>
            <p:custDataLst>
              <p:tags r:id="rId12"/>
            </p:custDataLst>
          </p:nvPr>
        </p:nvGrpSpPr>
        <p:grpSpPr>
          <a:xfrm>
            <a:off x="6167755" y="3191510"/>
            <a:ext cx="3667760" cy="3073400"/>
            <a:chOff x="9146" y="4119"/>
            <a:chExt cx="5776" cy="4840"/>
          </a:xfrm>
        </p:grpSpPr>
        <p:sp>
          <p:nvSpPr>
            <p:cNvPr id="29" name="文本框 28"/>
            <p:cNvSpPr txBox="1"/>
            <p:nvPr>
              <p:custDataLst>
                <p:tags r:id="rId13"/>
              </p:custDataLst>
            </p:nvPr>
          </p:nvSpPr>
          <p:spPr>
            <a:xfrm>
              <a:off x="9487" y="8235"/>
              <a:ext cx="5230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/>
                  <a:sym typeface="+mn-ea"/>
                </a:rPr>
                <a:t>超声波提高种子发芽率</a:t>
              </a:r>
              <a:r>
                <a:rPr lang="en-US" altLang="zh-CN" sz="2400">
                  <a:latin typeface="微软雅黑" panose="020b0503020204020204" charset="-122"/>
                  <a:ea typeface="微软雅黑"/>
                  <a:sym typeface="+mn-ea"/>
                </a:rPr>
                <a:t> </a:t>
              </a:r>
              <a:endParaRPr lang="en-US" altLang="zh-CN" sz="2400"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  <p:pic>
          <p:nvPicPr>
            <p:cNvPr id="12" name="http://photo-static-api.fotomore.com/creative/vcg/400/new/VCG41N875863864.jpg?uid=386&amp;timestamp=1695621543&amp;sign=21cb1c3417cf081bc3ffba4274a9253a" descr="templates\picture_hover\&amp;pky280_sjzg_VCG41N875863864&amp;2&amp;src_toppic_inpsrchzd1&amp;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9146" y="4119"/>
              <a:ext cx="5776" cy="3850"/>
            </a:xfrm>
            <a:prstGeom prst="rect">
              <a:avLst/>
            </a:prstGeom>
          </p:spPr>
        </p:pic>
      </p:grpSp>
      <p:sp>
        <p:nvSpPr>
          <p:cNvPr id="4" name="矩形 3" title=""/>
          <p:cNvSpPr/>
          <p:nvPr>
            <p:custDataLst>
              <p:tags r:id="rId16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超声与次声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7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超声的应用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7" name="组合 6" title=""/>
          <p:cNvGrpSpPr/>
          <p:nvPr>
            <p:custDataLst>
              <p:tags r:id="rId18"/>
            </p:custDataLst>
          </p:nvPr>
        </p:nvGrpSpPr>
        <p:grpSpPr>
          <a:xfrm>
            <a:off x="280925" y="116811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21"/>
            </p:custDataLst>
          </p:nvPr>
        </p:nvSpPr>
        <p:spPr>
          <a:xfrm>
            <a:off x="839470" y="1746885"/>
            <a:ext cx="10710545" cy="1283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利用超声波的能量形式，可进行工业超声处理加工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清洗、焊接钻孔、粉碎、凝聚和乳化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)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、超声医疗、超声种子处理等。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5" name="圆角矩形标注 14" title=""/>
          <p:cNvSpPr/>
          <p:nvPr>
            <p:custDataLst>
              <p:tags r:id="rId22"/>
            </p:custDataLst>
          </p:nvPr>
        </p:nvSpPr>
        <p:spPr>
          <a:xfrm>
            <a:off x="7005955" y="942975"/>
            <a:ext cx="3546475" cy="743585"/>
          </a:xfrm>
          <a:prstGeom prst="wedgeRoundRectCallout">
            <a:avLst>
              <a:gd name="adj1" fmla="val -56141"/>
              <a:gd name="adj2" fmla="val 238983"/>
              <a:gd name="adj3" fmla="val 16667"/>
            </a:avLst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</a:rPr>
              <a:t>声音可以传递能量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767080" y="2132965"/>
            <a:ext cx="4195445" cy="3781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地震、海啸、火山爆发等许多自然灾害都伴有次声波的产生。</a:t>
            </a:r>
            <a:r>
              <a:rPr lang="zh-CN" altLang="en-US" sz="2800">
                <a:sym typeface="+mn-ea"/>
              </a:rPr>
              <a:t>使用灵敏的声学仪器可以接收到它们产生的次声波，从而对这些灾害进行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预报。</a:t>
            </a:r>
            <a:endParaRPr lang="zh-CN" altLang="en-US" sz="28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9"/>
            </p:custDataLst>
          </p:nvPr>
        </p:nvGrpSpPr>
        <p:grpSpPr>
          <a:xfrm>
            <a:off x="8286750" y="1327785"/>
            <a:ext cx="3213735" cy="2581910"/>
            <a:chOff x="13050" y="2091"/>
            <a:chExt cx="5061" cy="4066"/>
          </a:xfrm>
        </p:grpSpPr>
        <p:pic>
          <p:nvPicPr>
            <p:cNvPr id="5" name="图片 4" descr="2-32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3050" y="2816"/>
              <a:ext cx="5061" cy="334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3" name="文本框 12"/>
            <p:cNvSpPr txBox="1"/>
            <p:nvPr>
              <p:custDataLst>
                <p:tags r:id="rId12"/>
              </p:custDataLst>
            </p:nvPr>
          </p:nvSpPr>
          <p:spPr>
            <a:xfrm>
              <a:off x="14369" y="2091"/>
              <a:ext cx="261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</a:rPr>
                <a:t>火山爆发</a:t>
              </a:r>
              <a:endParaRPr lang="zh-CN" altLang="en-US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9" name="组合 8" title=""/>
          <p:cNvGrpSpPr/>
          <p:nvPr>
            <p:custDataLst>
              <p:tags r:id="rId13"/>
            </p:custDataLst>
          </p:nvPr>
        </p:nvGrpSpPr>
        <p:grpSpPr>
          <a:xfrm>
            <a:off x="5146675" y="1327785"/>
            <a:ext cx="3140075" cy="2581910"/>
            <a:chOff x="8105" y="2091"/>
            <a:chExt cx="4945" cy="4066"/>
          </a:xfrm>
        </p:grpSpPr>
        <p:pic>
          <p:nvPicPr>
            <p:cNvPr id="10" name="图片 9" descr="2-35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8105" y="2816"/>
              <a:ext cx="4945" cy="334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4" name="文本框 13"/>
            <p:cNvSpPr txBox="1"/>
            <p:nvPr>
              <p:custDataLst>
                <p:tags r:id="rId16"/>
              </p:custDataLst>
            </p:nvPr>
          </p:nvSpPr>
          <p:spPr>
            <a:xfrm>
              <a:off x="9859" y="2091"/>
              <a:ext cx="125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台风</a:t>
              </a:r>
              <a:endParaRPr lang="zh-CN" altLang="en-US" sz="2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</p:grpSp>
      <p:grpSp>
        <p:nvGrpSpPr>
          <p:cNvPr id="19" name="组合 18" title=""/>
          <p:cNvGrpSpPr/>
          <p:nvPr>
            <p:custDataLst>
              <p:tags r:id="rId17"/>
            </p:custDataLst>
          </p:nvPr>
        </p:nvGrpSpPr>
        <p:grpSpPr>
          <a:xfrm>
            <a:off x="5146675" y="3909695"/>
            <a:ext cx="3140075" cy="2644140"/>
            <a:chOff x="8105" y="6157"/>
            <a:chExt cx="4945" cy="4164"/>
          </a:xfrm>
        </p:grpSpPr>
        <p:pic>
          <p:nvPicPr>
            <p:cNvPr id="12" name="图片 11" descr="2-34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8105" y="6157"/>
              <a:ext cx="4945" cy="343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5" name="文本框 14"/>
            <p:cNvSpPr txBox="1"/>
            <p:nvPr>
              <p:custDataLst>
                <p:tags r:id="rId20"/>
              </p:custDataLst>
            </p:nvPr>
          </p:nvSpPr>
          <p:spPr>
            <a:xfrm>
              <a:off x="9859" y="9596"/>
              <a:ext cx="125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海啸</a:t>
              </a:r>
              <a:endParaRPr lang="zh-CN" altLang="en-US" sz="2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</p:grpSp>
      <p:grpSp>
        <p:nvGrpSpPr>
          <p:cNvPr id="20" name="组合 19" title=""/>
          <p:cNvGrpSpPr/>
          <p:nvPr>
            <p:custDataLst>
              <p:tags r:id="rId21"/>
            </p:custDataLst>
          </p:nvPr>
        </p:nvGrpSpPr>
        <p:grpSpPr>
          <a:xfrm>
            <a:off x="8300085" y="3909695"/>
            <a:ext cx="3204210" cy="2644140"/>
            <a:chOff x="13071" y="6157"/>
            <a:chExt cx="5046" cy="4164"/>
          </a:xfrm>
        </p:grpSpPr>
        <p:pic>
          <p:nvPicPr>
            <p:cNvPr id="11" name="图片 10" descr="2-33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13071" y="6157"/>
              <a:ext cx="5046" cy="343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6" name="文本框 15"/>
            <p:cNvSpPr txBox="1"/>
            <p:nvPr>
              <p:custDataLst>
                <p:tags r:id="rId24"/>
              </p:custDataLst>
            </p:nvPr>
          </p:nvSpPr>
          <p:spPr>
            <a:xfrm>
              <a:off x="14954" y="9596"/>
              <a:ext cx="125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地震</a:t>
              </a:r>
              <a:endParaRPr lang="zh-CN" altLang="en-US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7" name="矩形 6" title=""/>
          <p:cNvSpPr/>
          <p:nvPr>
            <p:custDataLst>
              <p:tags r:id="rId25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超声与次声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26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次声的应用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27"/>
            </p:custDataLst>
          </p:nvPr>
        </p:nvGrpSpPr>
        <p:grpSpPr>
          <a:xfrm>
            <a:off x="280925" y="1168112"/>
            <a:ext cx="295322" cy="210471"/>
            <a:chOff x="435463" y="1226414"/>
            <a:chExt cx="295380" cy="210512"/>
          </a:xfrm>
        </p:grpSpPr>
        <p:sp>
          <p:nvSpPr>
            <p:cNvPr id="21" name="矩形 20"/>
            <p:cNvSpPr/>
            <p:nvPr>
              <p:custDataLst>
                <p:tags r:id="rId2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>
              <p:custDataLst>
                <p:tags r:id="rId2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839470" y="2061210"/>
            <a:ext cx="5403215" cy="34766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次声的应用也已渗透到军事、经济、环保和日常生活的许多方面。利用次声定位系统可以确定火箭发射和着陆的位置；有一种叫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水木耳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的风暴预测仪，可以利用次声来预测风暴。</a:t>
            </a:r>
            <a:endParaRPr lang="en-US" altLang="zh-CN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02" name="图片 10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784975" y="1550670"/>
            <a:ext cx="3302000" cy="4244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 title=""/>
          <p:cNvSpPr/>
          <p:nvPr>
            <p:custDataLst>
              <p:tags r:id="rId11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超声与次声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次声的应用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13"/>
            </p:custDataLst>
          </p:nvPr>
        </p:nvGrpSpPr>
        <p:grpSpPr>
          <a:xfrm>
            <a:off x="280925" y="116811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" name="次声波——声波中的“隐形”杀手！_哔哩哔哩_bilibili1" title="">
            <a:hlinkClick action="ppaction://media"/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>
                  <p14:trim end="1633"/>
                </p14:media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35505" y="1701165"/>
            <a:ext cx="7976235" cy="4149725"/>
          </a:xfrm>
          <a:prstGeom prst="rect">
            <a:avLst/>
          </a:prstGeom>
          <a:ln>
            <a:noFill/>
          </a:ln>
        </p:spPr>
      </p:pic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8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 title=""/>
          <p:cNvSpPr/>
          <p:nvPr>
            <p:custDataLst>
              <p:tags r:id="rId12"/>
            </p:custDataLst>
          </p:nvPr>
        </p:nvSpPr>
        <p:spPr>
          <a:xfrm>
            <a:off x="3437579" y="15961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拓展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次声的危害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14"/>
            </p:custDataLst>
          </p:nvPr>
        </p:nvGrpSpPr>
        <p:grpSpPr>
          <a:xfrm>
            <a:off x="280925" y="116811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>
          <a:xfrm>
            <a:off x="1343025" y="1235075"/>
            <a:ext cx="777240" cy="4424045"/>
          </a:xfrm>
          <a:prstGeom prst="rect">
            <a:avLst/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tIns="0" rIns="0" bIns="0" anchor="ctr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r>
              <a:rPr lang="zh-CN" altLang="en-US" sz="32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让声音为人类服务</a:t>
            </a:r>
            <a:endParaRPr lang="zh-CN" altLang="en-US" sz="320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9"/>
            </p:custDataLst>
          </p:nvPr>
        </p:nvSpPr>
        <p:spPr>
          <a:xfrm>
            <a:off x="6304280" y="4625340"/>
            <a:ext cx="4345305" cy="55689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超声：频率高于</a:t>
            </a:r>
            <a:r>
              <a:rPr lang="en-US" altLang="zh-CN" sz="2800">
                <a:latin typeface="Arial" panose="020b0604020202020204" pitchFamily="34" charset="0"/>
              </a:rPr>
              <a:t>20000Hz</a:t>
            </a:r>
            <a:endParaRPr lang="en-US" altLang="zh-CN" sz="2800">
              <a:latin typeface="Arial" panose="020b0604020202020204" pitchFamily="34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6304280" y="5517515"/>
            <a:ext cx="4341495" cy="520700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次声：频率低于</a:t>
            </a:r>
            <a:r>
              <a:rPr lang="en-US" altLang="zh-CN" sz="2800">
                <a:latin typeface="Arial" panose="020b0604020202020204" pitchFamily="34" charset="0"/>
              </a:rPr>
              <a:t>20Hz</a:t>
            </a:r>
            <a:endParaRPr lang="en-US" altLang="zh-CN" sz="2800">
              <a:latin typeface="Arial" panose="020b0604020202020204" pitchFamily="34" charset="0"/>
            </a:endParaRPr>
          </a:p>
        </p:txBody>
      </p:sp>
      <p:sp>
        <p:nvSpPr>
          <p:cNvPr id="23" name="左大括号 22" title=""/>
          <p:cNvSpPr/>
          <p:nvPr>
            <p:custDataLst>
              <p:tags r:id="rId11"/>
            </p:custDataLst>
          </p:nvPr>
        </p:nvSpPr>
        <p:spPr>
          <a:xfrm>
            <a:off x="5663565" y="4869180"/>
            <a:ext cx="565150" cy="982980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左大括号 24" title=""/>
          <p:cNvSpPr/>
          <p:nvPr>
            <p:custDataLst>
              <p:tags r:id="rId12"/>
            </p:custDataLst>
          </p:nvPr>
        </p:nvSpPr>
        <p:spPr>
          <a:xfrm>
            <a:off x="2397125" y="1566545"/>
            <a:ext cx="613410" cy="3909060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endParaRPr lang="zh-CN" altLang="en-US" sz="280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cxnSp>
        <p:nvCxnSpPr>
          <p:cNvPr id="3" name="直接连接符 2" title=""/>
          <p:cNvCxnSpPr/>
          <p:nvPr>
            <p:custDataLst>
              <p:tags r:id="rId13"/>
            </p:custDataLst>
          </p:nvPr>
        </p:nvCxnSpPr>
        <p:spPr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3117215" y="1246505"/>
            <a:ext cx="2420620" cy="57404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声音与音乐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5"/>
            </p:custDataLst>
          </p:nvPr>
        </p:nvSpPr>
        <p:spPr>
          <a:xfrm>
            <a:off x="3117215" y="3141345"/>
            <a:ext cx="2420620" cy="57404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声音与建筑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6"/>
            </p:custDataLst>
          </p:nvPr>
        </p:nvSpPr>
        <p:spPr>
          <a:xfrm>
            <a:off x="3136265" y="5085080"/>
            <a:ext cx="2420620" cy="57404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超声与次声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5" grpId="0" animBg="1"/>
      <p:bldP spid="8" grpId="0" animBg="1"/>
      <p:bldP spid="9" grpId="0" animBg="1"/>
      <p:bldP spid="23" grpId="0" animBg="1"/>
      <p:bldP spid="11" grpId="0" animBg="1"/>
      <p:bldP spid="5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767715" y="1029970"/>
            <a:ext cx="3303270" cy="671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t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声音有什么作用呢？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震碎玻璃杯" title="">
            <a:hlinkClick action="ppaction://media"/>
          </p:cNvPr>
          <p:cNvPicPr/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07260" y="1772920"/>
            <a:ext cx="7936865" cy="4109085"/>
          </a:xfrm>
          <a:prstGeom prst="rect">
            <a:avLst/>
          </a:prstGeom>
        </p:spPr>
      </p:pic>
      <p:grpSp>
        <p:nvGrpSpPr>
          <p:cNvPr id="13" name="组合 12" title=""/>
          <p:cNvGrpSpPr/>
          <p:nvPr>
            <p:custDataLst>
              <p:tags r:id="rId9"/>
            </p:custDataLst>
          </p:nvPr>
        </p:nvGrpSpPr>
        <p:grpSpPr>
          <a:xfrm>
            <a:off x="366650" y="12405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7347" name="Text Box 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9425" y="1036320"/>
            <a:ext cx="112553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indent="539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1pPr>
            <a:lvl2pPr marL="83058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2pPr>
            <a:lvl3pPr marL="123825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3pPr>
            <a:lvl4pPr marL="1646555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9pPr>
          </a:lstStyle>
          <a:p>
            <a:pPr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1.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蝴蝶每秒振翅五六次，它所发出的声音频率低于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20Hz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，属于</a:t>
            </a:r>
            <a:r>
              <a:rPr lang="zh-CN" altLang="en-US" sz="2800" u="sng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800" u="sng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声；海豚能发出频率高于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20000Hz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的声音，属于</a:t>
            </a:r>
            <a:r>
              <a:rPr lang="zh-CN" altLang="en-US" sz="2800" u="sng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800" u="sng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声。对于这两种声音，人耳都</a:t>
            </a:r>
            <a:r>
              <a:rPr lang="zh-CN" altLang="en-US" sz="2800" u="sng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800" u="sng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           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 u="sng">
              <a:solidFill>
                <a:schemeClr val="tx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984105" y="1124585"/>
            <a:ext cx="1357630" cy="64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次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103745" y="1770380"/>
            <a:ext cx="1357630" cy="64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超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775460" y="2348865"/>
            <a:ext cx="1357630" cy="64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听不见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pic>
        <p:nvPicPr>
          <p:cNvPr id="7" name="https://photo-static-api.fotomore.com/creative/vcg/400/version23/VCG41182457909.jpg?uid=386&amp;timestamp=1717062455&amp;sign=e091bc50ed9fcb4754643a59bd854386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3225" y="2421255"/>
            <a:ext cx="5430520" cy="3620135"/>
          </a:xfrm>
          <a:prstGeom prst="rect">
            <a:avLst/>
          </a:prstGeom>
        </p:spPr>
      </p:pic>
      <p:pic>
        <p:nvPicPr>
          <p:cNvPr id="8" name="https://photo-static-api.fotomore.com/creative/vcg/veer/400/new/VCG41N92024021.jpg?uid=386&amp;timestamp=1717062484&amp;sign=a48bd778748f08313baf4a66a68a7fee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80100" y="2997200"/>
            <a:ext cx="3193415" cy="3319145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3" grpId="1"/>
      <p:bldP spid="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911225" y="1341120"/>
            <a:ext cx="10781665" cy="38398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2.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地震的发生往往具有突发性，这使得人们在地震发生时没法做到提前准备，也难以采取人员撤离等应急措施，导致大量的房屋损毁和人员伤亡。但在此类大灾难中，人们清理现场时很少发现有狗、老鼠等动物的尸体、猜测可能是动物可以听到地震即将来临时产生的________声波而提前逃避、但人类却听不到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343025" y="4004945"/>
            <a:ext cx="1357630" cy="64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次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39470" y="1772920"/>
            <a:ext cx="10442575" cy="28968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3.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声呐被称为潜艇的耳目。它发出声波的频率大多为10～30 kHz。若停在海水中的沿艇A发出声波，经过10s后收到被潜艇B反射回来的声波，则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潜艇A与B相距</a:t>
            </a:r>
            <a:r>
              <a:rPr lang="zh-CN" altLang="en-US" sz="2800" u="sng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sym typeface="+mn-ea"/>
              </a:rPr>
              <a:t>            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。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(已知声音在海水中的传播速度是1500 m/s)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47665" y="3141345"/>
            <a:ext cx="1357630" cy="64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7500m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67080" y="981075"/>
            <a:ext cx="10576560" cy="29197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4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下图为倒车雷达示意图，倒车雷达是利用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(选填“超声波”或“次声波”)来工作的。已知声音在空气中的传播速度为340 m/s,如果倒车雷达发出信号后，0.01s接收到回声，则障碍物距汽车为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m;司机听到急促的报警声，知道距离障碍物太近。说明声音能传递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7440" y="3900805"/>
            <a:ext cx="3776980" cy="2479040"/>
          </a:xfrm>
          <a:prstGeom prst="rect">
            <a:avLst/>
          </a:prstGeom>
        </p:spPr>
      </p:pic>
      <p:sp>
        <p:nvSpPr>
          <p:cNvPr id="4" name="文本框 3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967980" y="981075"/>
            <a:ext cx="1357630" cy="64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超声波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07260" y="2637155"/>
            <a:ext cx="1357630" cy="64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1.7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647440" y="3068955"/>
            <a:ext cx="1357630" cy="64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信息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9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5" grpId="1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767715" y="1029970"/>
            <a:ext cx="3303270" cy="671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t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声音有什么作用呢？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5674" name="Text Box 26" title=""/>
          <p:cNvSpPr txBox="1"/>
          <p:nvPr>
            <p:custDataLst>
              <p:tags r:id="rId5"/>
            </p:custDataLst>
          </p:nvPr>
        </p:nvSpPr>
        <p:spPr>
          <a:xfrm>
            <a:off x="774065" y="1772920"/>
            <a:ext cx="10063480" cy="148971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知道了声音的产生、传播和它的一些特性后，人们就可以有目的地利用或控制声音，让声音为人类服务。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6"/>
            </p:custDataLst>
          </p:nvPr>
        </p:nvGrpSpPr>
        <p:grpSpPr>
          <a:xfrm>
            <a:off x="366650" y="12405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5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5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5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5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声音与音乐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0"/>
            </p:custDataLst>
          </p:nvPr>
        </p:nvSpPr>
        <p:spPr>
          <a:xfrm>
            <a:off x="695325" y="2132965"/>
            <a:ext cx="4120515" cy="34124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音乐，是流动的艺术，是人类心灵的语言。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音乐家运用不同的响度和音调，配上伴音、和声等，组成不同的旋律。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3" name="歌咏比赛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087620" y="1844675"/>
            <a:ext cx="6423025" cy="3832860"/>
          </a:xfrm>
          <a:prstGeom prst="rect">
            <a:avLst/>
          </a:prstGeom>
        </p:spPr>
      </p:pic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 title=""/>
          <p:cNvSpPr txBox="1"/>
          <p:nvPr>
            <p:custDataLst>
              <p:tags r:id="rId8"/>
            </p:custDataLst>
          </p:nvPr>
        </p:nvSpPr>
        <p:spPr>
          <a:xfrm>
            <a:off x="839470" y="1844675"/>
            <a:ext cx="4566920" cy="34874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对声音的研究也推动了音乐的发展，现在利用计算机技术进行音乐的数字合成，已经能够逼真地模仿各种声音。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6" name="http://photo-static-api.fotomore.com/creative/vcg/veer/400/new/VCG41N625721886.jpg?uid=386&amp;timestamp=1695604508&amp;sign=b85f5331ac349e8d049245951c0088fd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735955" y="1628775"/>
            <a:ext cx="5695950" cy="3796665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11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声音与音乐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5676" name="Text Box 28" title=""/>
          <p:cNvSpPr txBox="1"/>
          <p:nvPr>
            <p:custDataLst>
              <p:tags r:id="rId8"/>
            </p:custDataLst>
          </p:nvPr>
        </p:nvSpPr>
        <p:spPr>
          <a:xfrm>
            <a:off x="767080" y="1024255"/>
            <a:ext cx="6856095" cy="2296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algn="just"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我国不少古建筑巧妙地利用声学知识充分展示了建造者的智慧。比如我国著名的“回音壁”和“三音石”，它们都是利用了声音的反射原理。</a:t>
            </a:r>
            <a:endParaRPr lang="zh-CN" altLang="en-US" sz="28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9"/>
            </p:custDataLst>
          </p:nvPr>
        </p:nvSpPr>
        <p:spPr>
          <a:xfrm>
            <a:off x="774065" y="3663315"/>
            <a:ext cx="7103110" cy="2343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回音壁利用了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声音的反射原理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。它是一道圆形围墙，墙面十分平滑。一个人紧贴围墙小声说话，他发出的声波经过围墙的多次反射，可以使离他较远的另一处的人听得很清楚。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9" name="组合 8" title=""/>
          <p:cNvGrpSpPr/>
          <p:nvPr>
            <p:custDataLst>
              <p:tags r:id="rId10"/>
            </p:custDataLst>
          </p:nvPr>
        </p:nvGrpSpPr>
        <p:grpSpPr>
          <a:xfrm>
            <a:off x="8311515" y="1024255"/>
            <a:ext cx="2906395" cy="2581275"/>
            <a:chOff x="3703" y="4042"/>
            <a:chExt cx="4577" cy="4065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3703" y="4042"/>
              <a:ext cx="4577" cy="3483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13"/>
              </p:custDataLst>
            </p:nvPr>
          </p:nvSpPr>
          <p:spPr>
            <a:xfrm>
              <a:off x="4976" y="7468"/>
              <a:ext cx="2359" cy="63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latin typeface="宋体" panose="02010600030101010101" pitchFamily="2" charset="-122"/>
                </a:rPr>
                <a:t>回音壁模型</a:t>
              </a:r>
              <a:endParaRPr lang="zh-CN" altLang="en-US" sz="2000" b="1">
                <a:latin typeface="宋体" panose="02010600030101010101" pitchFamily="2" charset="-122"/>
              </a:endParaRPr>
            </a:p>
          </p:txBody>
        </p:sp>
      </p:grpSp>
      <p:grpSp>
        <p:nvGrpSpPr>
          <p:cNvPr id="11" name="组合 10" title=""/>
          <p:cNvGrpSpPr/>
          <p:nvPr>
            <p:custDataLst>
              <p:tags r:id="rId14"/>
            </p:custDataLst>
          </p:nvPr>
        </p:nvGrpSpPr>
        <p:grpSpPr>
          <a:xfrm>
            <a:off x="8543925" y="3717290"/>
            <a:ext cx="2601595" cy="2693670"/>
            <a:chOff x="8945" y="4042"/>
            <a:chExt cx="4097" cy="4242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8945" y="4042"/>
              <a:ext cx="4097" cy="3614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>
              <p:custDataLst>
                <p:tags r:id="rId17"/>
              </p:custDataLst>
            </p:nvPr>
          </p:nvSpPr>
          <p:spPr>
            <a:xfrm>
              <a:off x="9398" y="7656"/>
              <a:ext cx="3138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latin typeface="宋体" panose="02010600030101010101" pitchFamily="2" charset="-122"/>
                </a:rPr>
                <a:t>回音壁的声现象</a:t>
              </a:r>
              <a:endParaRPr lang="zh-CN" altLang="en-US" sz="2000" b="1">
                <a:latin typeface="宋体" panose="02010600030101010101" pitchFamily="2" charset="-122"/>
              </a:endParaRPr>
            </a:p>
          </p:txBody>
        </p:sp>
      </p:grpSp>
      <p:sp>
        <p:nvSpPr>
          <p:cNvPr id="3" name="矩形 2" title=""/>
          <p:cNvSpPr/>
          <p:nvPr>
            <p:custDataLst>
              <p:tags r:id="rId18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声音与建筑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4" name="组合 3" title=""/>
          <p:cNvGrpSpPr/>
          <p:nvPr>
            <p:custDataLst>
              <p:tags r:id="rId19"/>
            </p:custDataLst>
          </p:nvPr>
        </p:nvGrpSpPr>
        <p:grpSpPr>
          <a:xfrm>
            <a:off x="366650" y="124050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 title=""/>
          <p:cNvGrpSpPr/>
          <p:nvPr>
            <p:custDataLst>
              <p:tags r:id="rId22"/>
            </p:custDataLst>
          </p:nvPr>
        </p:nvGrpSpPr>
        <p:grpSpPr>
          <a:xfrm>
            <a:off x="366650" y="392274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2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2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5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76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314" name="Text Box 20" title=""/>
          <p:cNvSpPr txBox="1"/>
          <p:nvPr>
            <p:custDataLst>
              <p:tags r:id="rId8"/>
            </p:custDataLst>
          </p:nvPr>
        </p:nvSpPr>
        <p:spPr>
          <a:xfrm>
            <a:off x="774065" y="981075"/>
            <a:ext cx="10289540" cy="18116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 algn="just"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现代建筑中，一些音乐大厅、礼堂，对声学的要求都很高，需要采用不同的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吸声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材料，设置不同方向的反射板等，使人们听到的声音更为清晰。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4" name="组合 3" title=""/>
          <p:cNvGrpSpPr/>
          <p:nvPr>
            <p:custDataLst>
              <p:tags r:id="rId9"/>
            </p:custDataLst>
          </p:nvPr>
        </p:nvGrpSpPr>
        <p:grpSpPr>
          <a:xfrm>
            <a:off x="911225" y="2924810"/>
            <a:ext cx="10010775" cy="3082290"/>
            <a:chOff x="1549" y="4720"/>
            <a:chExt cx="15765" cy="4854"/>
          </a:xfrm>
        </p:grpSpPr>
        <p:pic>
          <p:nvPicPr>
            <p:cNvPr id="3" name="http://photo-static-api.fotomore.com/creative/vcg/400/new/VCG41N178572410.jpg?uid=386&amp;timestamp=1695605015&amp;sign=ad62e64e41d5ec00e1fd60ab1afd0b0e" descr="templates\picture_hover\&amp;pky280_sjzg_VCG41N178572410&amp;2&amp;src_toppic_inpsrchzd1&amp;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549" y="4720"/>
              <a:ext cx="6794" cy="4854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9260" y="4763"/>
              <a:ext cx="8055" cy="4811"/>
            </a:xfrm>
            <a:prstGeom prst="rect">
              <a:avLst/>
            </a:prstGeom>
          </p:spPr>
        </p:pic>
      </p:grpSp>
      <p:sp>
        <p:nvSpPr>
          <p:cNvPr id="5" name="矩形 4" title=""/>
          <p:cNvSpPr/>
          <p:nvPr>
            <p:custDataLst>
              <p:tags r:id="rId14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声音与建筑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7" name="组合 6" title=""/>
          <p:cNvGrpSpPr/>
          <p:nvPr>
            <p:custDataLst>
              <p:tags r:id="rId15"/>
            </p:custDataLst>
          </p:nvPr>
        </p:nvGrpSpPr>
        <p:grpSpPr>
          <a:xfrm>
            <a:off x="366650" y="124050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839470" y="981075"/>
            <a:ext cx="1946275" cy="5594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双耳效应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9"/>
            </p:custDataLst>
          </p:nvPr>
        </p:nvSpPr>
        <p:spPr>
          <a:xfrm>
            <a:off x="839470" y="1689100"/>
            <a:ext cx="10194290" cy="16681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indent="457200">
              <a:lnSpc>
                <a:spcPct val="125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</a:t>
            </a:r>
            <a:r>
              <a:rPr lang="zh-CN" altLang="en-US" sz="2800">
                <a:latin typeface="宋体" panose="02010600030101010101" pitchFamily="2" charset="-122"/>
              </a:rPr>
              <a:t>声源到两只耳朵的距离一般不同，声音传到两只耳朵的时刻、强弱及其他特征就不同，这些差异就是判断声源方向的重要基础，这就是双耳效应。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13323" name="文本框 13322" title=""/>
          <p:cNvSpPr txBox="1"/>
          <p:nvPr>
            <p:custDataLst>
              <p:tags r:id="rId10"/>
            </p:custDataLst>
          </p:nvPr>
        </p:nvSpPr>
        <p:spPr>
          <a:xfrm>
            <a:off x="4799965" y="4149090"/>
            <a:ext cx="6149975" cy="17672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应用：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用两个音箱在不同方位和距离处播放音乐，能使人感觉有“立体声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效果。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11"/>
            </p:custDataLst>
          </p:nvPr>
        </p:nvGrpSpPr>
        <p:grpSpPr>
          <a:xfrm>
            <a:off x="911225" y="3644900"/>
            <a:ext cx="3342640" cy="2426335"/>
            <a:chOff x="1889" y="6421"/>
            <a:chExt cx="5264" cy="3821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b="15082"/>
            <a:stretch>
              <a:fillRect/>
            </a:stretch>
          </p:blipFill>
          <p:spPr>
            <a:xfrm>
              <a:off x="1889" y="6421"/>
              <a:ext cx="5264" cy="3108"/>
            </a:xfrm>
            <a:prstGeom prst="rect">
              <a:avLst/>
            </a:prstGeom>
          </p:spPr>
        </p:pic>
        <p:grpSp>
          <p:nvGrpSpPr>
            <p:cNvPr id="14" name="组合 13"/>
            <p:cNvGrpSpPr/>
            <p:nvPr>
              <p:custDataLst>
                <p:tags r:id="rId14"/>
              </p:custDataLst>
            </p:nvPr>
          </p:nvGrpSpPr>
          <p:grpSpPr>
            <a:xfrm>
              <a:off x="1889" y="7648"/>
              <a:ext cx="4681" cy="2595"/>
              <a:chOff x="1889" y="7648"/>
              <a:chExt cx="4681" cy="2595"/>
            </a:xfrm>
          </p:grpSpPr>
          <p:cxnSp>
            <p:nvCxnSpPr>
              <p:cNvPr id="7" name="直接连接符 6"/>
              <p:cNvCxnSpPr/>
              <p:nvPr>
                <p:custDataLst>
                  <p:tags r:id="rId15"/>
                </p:custDataLst>
              </p:nvPr>
            </p:nvCxnSpPr>
            <p:spPr>
              <a:xfrm flipH="1">
                <a:off x="6030" y="7648"/>
                <a:ext cx="541" cy="655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>
                <p:custDataLst>
                  <p:tags r:id="rId16"/>
                </p:custDataLst>
              </p:nvPr>
            </p:nvCxnSpPr>
            <p:spPr>
              <a:xfrm>
                <a:off x="4437" y="7648"/>
                <a:ext cx="553" cy="676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文本框 9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889" y="9529"/>
                <a:ext cx="2013" cy="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2000" b="1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双耳效应</a:t>
                </a:r>
                <a:endParaRPr lang="zh-CN" alt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  <p:sp>
            <p:nvSpPr>
              <p:cNvPr id="12" name="文本框 11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4724" y="9529"/>
                <a:ext cx="1704" cy="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2000" b="1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立体声</a:t>
                </a:r>
                <a:endParaRPr lang="zh-CN" altLang="en-US" sz="2000" b="1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</p:grpSp>
      </p:grpSp>
      <p:sp>
        <p:nvSpPr>
          <p:cNvPr id="3" name="矩形 2" title=""/>
          <p:cNvSpPr/>
          <p:nvPr>
            <p:custDataLst>
              <p:tags r:id="rId19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声音与建筑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6" name="组合 5" title=""/>
          <p:cNvGrpSpPr/>
          <p:nvPr>
            <p:custDataLst>
              <p:tags r:id="rId20"/>
            </p:custDataLst>
          </p:nvPr>
        </p:nvGrpSpPr>
        <p:grpSpPr>
          <a:xfrm>
            <a:off x="366650" y="124050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3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171" name="矩形 7170" title=""/>
          <p:cNvSpPr/>
          <p:nvPr>
            <p:custDataLst>
              <p:tags r:id="rId8"/>
            </p:custDataLst>
          </p:nvPr>
        </p:nvSpPr>
        <p:spPr>
          <a:xfrm>
            <a:off x="839470" y="1268730"/>
            <a:ext cx="9395460" cy="6299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1.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人能听到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的声音的频率范围：</a:t>
            </a:r>
            <a:r>
              <a:rPr lang="en-US" altLang="zh-CN" sz="2800">
                <a:solidFill>
                  <a:srgbClr val="FF33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20Hz——20000Hz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172" name="文本框 7171" title=""/>
          <p:cNvSpPr txBox="1"/>
          <p:nvPr>
            <p:custDataLst>
              <p:tags r:id="rId9"/>
            </p:custDataLst>
          </p:nvPr>
        </p:nvSpPr>
        <p:spPr>
          <a:xfrm>
            <a:off x="839470" y="2381885"/>
            <a:ext cx="6566535" cy="6597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marL="457200" indent="-457200" eaLnBrk="1" hangingPunct="1">
              <a:lnSpc>
                <a:spcPct val="125000"/>
              </a:lnSpc>
              <a:spcBef>
                <a:spcPct val="20000"/>
              </a:spcBef>
            </a:pPr>
            <a:r>
              <a:rPr lang="en-US" altLang="zh-CN" sz="280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2.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超声波：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振动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频率</a:t>
            </a:r>
            <a:r>
              <a:rPr lang="zh-CN" altLang="en-US" sz="2800">
                <a:solidFill>
                  <a:srgbClr val="FF33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高于</a:t>
            </a:r>
            <a:r>
              <a:rPr lang="en-US" altLang="zh-CN" sz="2800">
                <a:solidFill>
                  <a:srgbClr val="FF33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20000Hz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的声音     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173" name="文本框 7172" title=""/>
          <p:cNvSpPr txBox="1"/>
          <p:nvPr>
            <p:custDataLst>
              <p:tags r:id="rId10"/>
            </p:custDataLst>
          </p:nvPr>
        </p:nvSpPr>
        <p:spPr>
          <a:xfrm>
            <a:off x="884555" y="3429000"/>
            <a:ext cx="6521450" cy="6838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marL="457200" indent="-457200" algn="just" eaLnBrk="1" hangingPunct="1">
              <a:lnSpc>
                <a:spcPct val="125000"/>
              </a:lnSpc>
              <a:spcBef>
                <a:spcPct val="20000"/>
              </a:spcBef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3.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次声波：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振动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频率</a:t>
            </a:r>
            <a:r>
              <a:rPr lang="zh-CN" altLang="en-US" sz="2800">
                <a:solidFill>
                  <a:srgbClr val="FF33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低于</a:t>
            </a:r>
            <a:r>
              <a:rPr lang="en-US" altLang="zh-CN" sz="2800">
                <a:solidFill>
                  <a:srgbClr val="FF33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20Hz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的声音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8688070" y="2708910"/>
            <a:ext cx="3107690" cy="1303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不能引起人类听觉器官的感觉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" name="右大括号 6" title=""/>
          <p:cNvSpPr/>
          <p:nvPr>
            <p:custDataLst>
              <p:tags r:id="rId12"/>
            </p:custDataLst>
          </p:nvPr>
        </p:nvSpPr>
        <p:spPr>
          <a:xfrm>
            <a:off x="7320280" y="2781300"/>
            <a:ext cx="1136015" cy="1151890"/>
          </a:xfrm>
          <a:prstGeom prst="righ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 title=""/>
          <p:cNvSpPr/>
          <p:nvPr>
            <p:custDataLst>
              <p:tags r:id="rId13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超声与次声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5" name="组合 4" title=""/>
          <p:cNvGrpSpPr/>
          <p:nvPr>
            <p:custDataLst>
              <p:tags r:id="rId14"/>
            </p:custDataLst>
          </p:nvPr>
        </p:nvGrpSpPr>
        <p:grpSpPr>
          <a:xfrm>
            <a:off x="366015" y="152815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 title=""/>
          <p:cNvGrpSpPr/>
          <p:nvPr>
            <p:custDataLst>
              <p:tags r:id="rId17"/>
            </p:custDataLst>
          </p:nvPr>
        </p:nvGrpSpPr>
        <p:grpSpPr>
          <a:xfrm>
            <a:off x="407925" y="260829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 title=""/>
          <p:cNvGrpSpPr/>
          <p:nvPr>
            <p:custDataLst>
              <p:tags r:id="rId20"/>
            </p:custDataLst>
          </p:nvPr>
        </p:nvGrpSpPr>
        <p:grpSpPr>
          <a:xfrm>
            <a:off x="407925" y="3688427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椭圆形标注 19" title=""/>
          <p:cNvSpPr/>
          <p:nvPr>
            <p:custDataLst>
              <p:tags r:id="rId23"/>
            </p:custDataLst>
          </p:nvPr>
        </p:nvSpPr>
        <p:spPr>
          <a:xfrm>
            <a:off x="5663565" y="4437380"/>
            <a:ext cx="4862195" cy="1762125"/>
          </a:xfrm>
          <a:prstGeom prst="wedgeEllipseCallout">
            <a:avLst>
              <a:gd name="adj1" fmla="val -52990"/>
              <a:gd name="adj2" fmla="val -70828"/>
            </a:avLst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/>
              <a:t>这些人耳听不见的声音同样有着广泛的应用和开发前景。</a:t>
            </a:r>
            <a:endParaRPr lang="zh-CN" altLang="en-US" sz="2400" b="1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  <p:bldP spid="7173" grpId="0"/>
      <p:bldP spid="7" grpId="0" animBg="1"/>
      <p:bldP spid="6" grpId="0"/>
      <p:bldP spid="20" grpId="0" animBg="1"/>
    </p:bldLst>
  </p:timing>
</p:sld>
</file>

<file path=ppt/tags/tag1.xml><?xml version="1.0" encoding="utf-8"?>
<p:tagLst xmlns:p="http://schemas.openxmlformats.org/presentationml/2006/main">
  <p:tag name="AS_UNIQUEID" val="662"/>
</p:tagLst>
</file>

<file path=ppt/tags/tag10.xml><?xml version="1.0" encoding="utf-8"?>
<p:tagLst xmlns:p="http://schemas.openxmlformats.org/presentationml/2006/main">
  <p:tag name="AS_UNIQUEID" val="671"/>
</p:tagLst>
</file>

<file path=ppt/tags/tag100.xml><?xml version="1.0" encoding="utf-8"?>
<p:tagLst xmlns:p="http://schemas.openxmlformats.org/presentationml/2006/main">
  <p:tag name="AS_UNIQUEID" val="761"/>
</p:tagLst>
</file>

<file path=ppt/tags/tag101.xml><?xml version="1.0" encoding="utf-8"?>
<p:tagLst xmlns:p="http://schemas.openxmlformats.org/presentationml/2006/main">
  <p:tag name="AS_UNIQUEID" val="762"/>
  <p:tag name="KSO_WM_BEAUTIFY_FLAG" val=""/>
</p:tagLst>
</file>

<file path=ppt/tags/tag102.xml><?xml version="1.0" encoding="utf-8"?>
<p:tagLst xmlns:p="http://schemas.openxmlformats.org/presentationml/2006/main">
  <p:tag name="AS_UNIQUEID" val="763"/>
</p:tagLst>
</file>

<file path=ppt/tags/tag103.xml><?xml version="1.0" encoding="utf-8"?>
<p:tagLst xmlns:p="http://schemas.openxmlformats.org/presentationml/2006/main">
  <p:tag name="AS_UNIQUEID" val="764"/>
  <p:tag name="KSO_WM_BEAUTIFY_FLAG" val=""/>
</p:tagLst>
</file>

<file path=ppt/tags/tag104.xml><?xml version="1.0" encoding="utf-8"?>
<p:tagLst xmlns:p="http://schemas.openxmlformats.org/presentationml/2006/main">
  <p:tag name="AS_UNIQUEID" val="765"/>
  <p:tag name="KSO_WM_BEAUTIFY_FLAG" val=""/>
</p:tagLst>
</file>

<file path=ppt/tags/tag105.xml><?xml version="1.0" encoding="utf-8"?>
<p:tagLst xmlns:p="http://schemas.openxmlformats.org/presentationml/2006/main">
  <p:tag name="AS_UNIQUEID" val="766"/>
  <p:tag name="KSO_WM_BEAUTIFY_FLAG" val=""/>
</p:tagLst>
</file>

<file path=ppt/tags/tag106.xml><?xml version="1.0" encoding="utf-8"?>
<p:tagLst xmlns:p="http://schemas.openxmlformats.org/presentationml/2006/main">
  <p:tag name="AS_UNIQUEID" val="76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7.xml><?xml version="1.0" encoding="utf-8"?>
<p:tagLst xmlns:p="http://schemas.openxmlformats.org/presentationml/2006/main">
  <p:tag name="AS_UNIQUEID" val="76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8.xml><?xml version="1.0" encoding="utf-8"?>
<p:tagLst xmlns:p="http://schemas.openxmlformats.org/presentationml/2006/main">
  <p:tag name="AS_UNIQUEID" val="769"/>
</p:tagLst>
</file>

<file path=ppt/tags/tag109.xml><?xml version="1.0" encoding="utf-8"?>
<p:tagLst xmlns:p="http://schemas.openxmlformats.org/presentationml/2006/main">
  <p:tag name="AS_UNIQUEID" val="77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.xml><?xml version="1.0" encoding="utf-8"?>
<p:tagLst xmlns:p="http://schemas.openxmlformats.org/presentationml/2006/main">
  <p:tag name="AS_UNIQUEID" val="672"/>
</p:tagLst>
</file>

<file path=ppt/tags/tag110.xml><?xml version="1.0" encoding="utf-8"?>
<p:tagLst xmlns:p="http://schemas.openxmlformats.org/presentationml/2006/main">
  <p:tag name="AS_UNIQUEID" val="77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11.xml><?xml version="1.0" encoding="utf-8"?>
<p:tagLst xmlns:p="http://schemas.openxmlformats.org/presentationml/2006/main">
  <p:tag name="AS_UNIQUEID" val="772"/>
</p:tagLst>
</file>

<file path=ppt/tags/tag112.xml><?xml version="1.0" encoding="utf-8"?>
<p:tagLst xmlns:p="http://schemas.openxmlformats.org/presentationml/2006/main">
  <p:tag name="AS_UNIQUEID" val="773"/>
  <p:tag name="KSO_WM_BEAUTIFY_FLAG" val=""/>
</p:tagLst>
</file>

<file path=ppt/tags/tag113.xml><?xml version="1.0" encoding="utf-8"?>
<p:tagLst xmlns:p="http://schemas.openxmlformats.org/presentationml/2006/main">
  <p:tag name="AS_UNIQUEID" val="774"/>
  <p:tag name="KSO_WM_BEAUTIFY_FLAG" val=""/>
</p:tagLst>
</file>

<file path=ppt/tags/tag114.xml><?xml version="1.0" encoding="utf-8"?>
<p:tagLst xmlns:p="http://schemas.openxmlformats.org/presentationml/2006/main">
  <p:tag name="AS_UNIQUEID" val="77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5.xml><?xml version="1.0" encoding="utf-8"?>
<p:tagLst xmlns:p="http://schemas.openxmlformats.org/presentationml/2006/main">
  <p:tag name="AS_UNIQUEID" val="77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6.xml><?xml version="1.0" encoding="utf-8"?>
<p:tagLst xmlns:p="http://schemas.openxmlformats.org/presentationml/2006/main">
  <p:tag name="AS_UNIQUEID" val="777"/>
  <p:tag name="KSO_WM_BEAUTIFY_FLAG" val=""/>
</p:tagLst>
</file>

<file path=ppt/tags/tag117.xml><?xml version="1.0" encoding="utf-8"?>
<p:tagLst xmlns:p="http://schemas.openxmlformats.org/presentationml/2006/main">
  <p:tag name="AS_UNIQUEID" val="778"/>
  <p:tag name="KSO_WM_BEAUTIFY_FLAG" val=""/>
</p:tagLst>
</file>

<file path=ppt/tags/tag118.xml><?xml version="1.0" encoding="utf-8"?>
<p:tagLst xmlns:p="http://schemas.openxmlformats.org/presentationml/2006/main">
  <p:tag name="AS_UNIQUEID" val="77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9.xml><?xml version="1.0" encoding="utf-8"?>
<p:tagLst xmlns:p="http://schemas.openxmlformats.org/presentationml/2006/main">
  <p:tag name="AS_UNIQUEID" val="780"/>
  <p:tag name="KSO_WM_BEAUTIFY_FLAG" val=""/>
</p:tagLst>
</file>

<file path=ppt/tags/tag12.xml><?xml version="1.0" encoding="utf-8"?>
<p:tagLst xmlns:p="http://schemas.openxmlformats.org/presentationml/2006/main">
  <p:tag name="AS_UNIQUEID" val="673"/>
</p:tagLst>
</file>

<file path=ppt/tags/tag120.xml><?xml version="1.0" encoding="utf-8"?>
<p:tagLst xmlns:p="http://schemas.openxmlformats.org/presentationml/2006/main">
  <p:tag name="AS_UNIQUEID" val="781"/>
  <p:tag name="KSO_WM_BEAUTIFY_FLAG" val=""/>
</p:tagLst>
</file>

<file path=ppt/tags/tag121.xml><?xml version="1.0" encoding="utf-8"?>
<p:tagLst xmlns:p="http://schemas.openxmlformats.org/presentationml/2006/main">
  <p:tag name="AS_UNIQUEID" val="782"/>
</p:tagLst>
</file>

<file path=ppt/tags/tag122.xml><?xml version="1.0" encoding="utf-8"?>
<p:tagLst xmlns:p="http://schemas.openxmlformats.org/presentationml/2006/main">
  <p:tag name="AS_UNIQUEID" val="783"/>
  <p:tag name="KSO_WM_BEAUTIFY_FLAG" val=""/>
</p:tagLst>
</file>

<file path=ppt/tags/tag123.xml><?xml version="1.0" encoding="utf-8"?>
<p:tagLst xmlns:p="http://schemas.openxmlformats.org/presentationml/2006/main">
  <p:tag name="AS_UNIQUEID" val="784"/>
</p:tagLst>
</file>

<file path=ppt/tags/tag124.xml><?xml version="1.0" encoding="utf-8"?>
<p:tagLst xmlns:p="http://schemas.openxmlformats.org/presentationml/2006/main">
  <p:tag name="AS_UNIQUEID" val="785"/>
  <p:tag name="KSO_WM_BEAUTIFY_FLAG" val=""/>
</p:tagLst>
</file>

<file path=ppt/tags/tag125.xml><?xml version="1.0" encoding="utf-8"?>
<p:tagLst xmlns:p="http://schemas.openxmlformats.org/presentationml/2006/main">
  <p:tag name="AS_UNIQUEID" val="786"/>
  <p:tag name="KSO_WM_BEAUTIFY_FLAG" val=""/>
</p:tagLst>
</file>

<file path=ppt/tags/tag126.xml><?xml version="1.0" encoding="utf-8"?>
<p:tagLst xmlns:p="http://schemas.openxmlformats.org/presentationml/2006/main">
  <p:tag name="AS_UNIQUEID" val="787"/>
  <p:tag name="KSO_WM_BEAUTIFY_FLAG" val=""/>
</p:tagLst>
</file>

<file path=ppt/tags/tag127.xml><?xml version="1.0" encoding="utf-8"?>
<p:tagLst xmlns:p="http://schemas.openxmlformats.org/presentationml/2006/main">
  <p:tag name="AS_UNIQUEID" val="78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8.xml><?xml version="1.0" encoding="utf-8"?>
<p:tagLst xmlns:p="http://schemas.openxmlformats.org/presentationml/2006/main">
  <p:tag name="AS_UNIQUEID" val="789"/>
</p:tagLst>
</file>

<file path=ppt/tags/tag129.xml><?xml version="1.0" encoding="utf-8"?>
<p:tagLst xmlns:p="http://schemas.openxmlformats.org/presentationml/2006/main">
  <p:tag name="AS_UNIQUEID" val="79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.xml><?xml version="1.0" encoding="utf-8"?>
<p:tagLst xmlns:p="http://schemas.openxmlformats.org/presentationml/2006/main">
  <p:tag name="AS_UNIQUEID" val="674"/>
</p:tagLst>
</file>

<file path=ppt/tags/tag130.xml><?xml version="1.0" encoding="utf-8"?>
<p:tagLst xmlns:p="http://schemas.openxmlformats.org/presentationml/2006/main">
  <p:tag name="AS_UNIQUEID" val="66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1.xml><?xml version="1.0" encoding="utf-8"?>
<p:tagLst xmlns:p="http://schemas.openxmlformats.org/presentationml/2006/main">
  <p:tag name="AS_UNIQUEID" val="79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2.xml><?xml version="1.0" encoding="utf-8"?>
<p:tagLst xmlns:p="http://schemas.openxmlformats.org/presentationml/2006/main">
  <p:tag name="AS_UNIQUEID" val="79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3.xml><?xml version="1.0" encoding="utf-8"?>
<p:tagLst xmlns:p="http://schemas.openxmlformats.org/presentationml/2006/main">
  <p:tag name="AS_UNIQUEID" val="793"/>
  <p:tag name="KSO_WM_BEAUTIFY_FLAG" val=""/>
</p:tagLst>
</file>

<file path=ppt/tags/tag134.xml><?xml version="1.0" encoding="utf-8"?>
<p:tagLst xmlns:p="http://schemas.openxmlformats.org/presentationml/2006/main">
  <p:tag name="AS_UNIQUEID" val="794"/>
  <p:tag name="KSO_WM_BEAUTIFY_FLAG" val=""/>
</p:tagLst>
</file>

<file path=ppt/tags/tag135.xml><?xml version="1.0" encoding="utf-8"?>
<p:tagLst xmlns:p="http://schemas.openxmlformats.org/presentationml/2006/main">
  <p:tag name="AS_UNIQUEID" val="795"/>
</p:tagLst>
</file>

<file path=ppt/tags/tag136.xml><?xml version="1.0" encoding="utf-8"?>
<p:tagLst xmlns:p="http://schemas.openxmlformats.org/presentationml/2006/main">
  <p:tag name="AS_UNIQUEID" val="796"/>
  <p:tag name="KSO_WM_BEAUTIFY_FLAG" val=""/>
</p:tagLst>
</file>

<file path=ppt/tags/tag137.xml><?xml version="1.0" encoding="utf-8"?>
<p:tagLst xmlns:p="http://schemas.openxmlformats.org/presentationml/2006/main">
  <p:tag name="AS_UNIQUEID" val="797"/>
</p:tagLst>
</file>

<file path=ppt/tags/tag138.xml><?xml version="1.0" encoding="utf-8"?>
<p:tagLst xmlns:p="http://schemas.openxmlformats.org/presentationml/2006/main">
  <p:tag name="AS_UNIQUEID" val="798"/>
  <p:tag name="KSO_WM_BEAUTIFY_FLAG" val=""/>
</p:tagLst>
</file>

<file path=ppt/tags/tag139.xml><?xml version="1.0" encoding="utf-8"?>
<p:tagLst xmlns:p="http://schemas.openxmlformats.org/presentationml/2006/main">
  <p:tag name="AS_UNIQUEID" val="799"/>
  <p:tag name="KSO_WM_BEAUTIFY_FLAG" val=""/>
</p:tagLst>
</file>

<file path=ppt/tags/tag14.xml><?xml version="1.0" encoding="utf-8"?>
<p:tagLst xmlns:p="http://schemas.openxmlformats.org/presentationml/2006/main">
  <p:tag name="AS_UNIQUEID" val="675"/>
</p:tagLst>
</file>

<file path=ppt/tags/tag140.xml><?xml version="1.0" encoding="utf-8"?>
<p:tagLst xmlns:p="http://schemas.openxmlformats.org/presentationml/2006/main">
  <p:tag name="AS_UNIQUEID" val="800"/>
  <p:tag name="KSO_WM_BEAUTIFY_FLAG" val=""/>
</p:tagLst>
</file>

<file path=ppt/tags/tag141.xml><?xml version="1.0" encoding="utf-8"?>
<p:tagLst xmlns:p="http://schemas.openxmlformats.org/presentationml/2006/main">
  <p:tag name="AS_UNIQUEID" val="80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42.xml><?xml version="1.0" encoding="utf-8"?>
<p:tagLst xmlns:p="http://schemas.openxmlformats.org/presentationml/2006/main">
  <p:tag name="AS_UNIQUEID" val="80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3.xml><?xml version="1.0" encoding="utf-8"?>
<p:tagLst xmlns:p="http://schemas.openxmlformats.org/presentationml/2006/main">
  <p:tag name="AS_UNIQUEID" val="80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4.xml><?xml version="1.0" encoding="utf-8"?>
<p:tagLst xmlns:p="http://schemas.openxmlformats.org/presentationml/2006/main">
  <p:tag name="AS_UNIQUEID" val="804"/>
</p:tagLst>
</file>

<file path=ppt/tags/tag145.xml><?xml version="1.0" encoding="utf-8"?>
<p:tagLst xmlns:p="http://schemas.openxmlformats.org/presentationml/2006/main">
  <p:tag name="AS_UNIQUEID" val="805"/>
  <p:tag name="KSO_WM_BEAUTIFY_FLAG" val=""/>
</p:tagLst>
</file>

<file path=ppt/tags/tag146.xml><?xml version="1.0" encoding="utf-8"?>
<p:tagLst xmlns:p="http://schemas.openxmlformats.org/presentationml/2006/main">
  <p:tag name="AS_UNIQUEID" val="806"/>
</p:tagLst>
</file>

<file path=ppt/tags/tag147.xml><?xml version="1.0" encoding="utf-8"?>
<p:tagLst xmlns:p="http://schemas.openxmlformats.org/presentationml/2006/main">
  <p:tag name="AS_UNIQUEID" val="807"/>
  <p:tag name="KSO_WM_BEAUTIFY_FLAG" val=""/>
</p:tagLst>
</file>

<file path=ppt/tags/tag148.xml><?xml version="1.0" encoding="utf-8"?>
<p:tagLst xmlns:p="http://schemas.openxmlformats.org/presentationml/2006/main">
  <p:tag name="AS_UNIQUEID" val="808"/>
  <p:tag name="KSO_WM_BEAUTIFY_FLAG" val=""/>
</p:tagLst>
</file>

<file path=ppt/tags/tag149.xml><?xml version="1.0" encoding="utf-8"?>
<p:tagLst xmlns:p="http://schemas.openxmlformats.org/presentationml/2006/main">
  <p:tag name="AS_UNIQUEID" val="80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.xml><?xml version="1.0" encoding="utf-8"?>
<p:tagLst xmlns:p="http://schemas.openxmlformats.org/presentationml/2006/main">
  <p:tag name="AS_UNIQUEID" val="676"/>
</p:tagLst>
</file>

<file path=ppt/tags/tag150.xml><?xml version="1.0" encoding="utf-8"?>
<p:tagLst xmlns:p="http://schemas.openxmlformats.org/presentationml/2006/main">
  <p:tag name="AS_UNIQUEID" val="81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1.xml><?xml version="1.0" encoding="utf-8"?>
<p:tagLst xmlns:p="http://schemas.openxmlformats.org/presentationml/2006/main">
  <p:tag name="AS_UNIQUEID" val="81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2.xml><?xml version="1.0" encoding="utf-8"?>
<p:tagLst xmlns:p="http://schemas.openxmlformats.org/presentationml/2006/main">
  <p:tag name="AS_UNIQUEID" val="81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3.xml><?xml version="1.0" encoding="utf-8"?>
<p:tagLst xmlns:p="http://schemas.openxmlformats.org/presentationml/2006/main">
  <p:tag name="AS_UNIQUEID" val="813"/>
  <p:tag name="KSO_WM_BEAUTIFY_FLAG" val=""/>
</p:tagLst>
</file>

<file path=ppt/tags/tag154.xml><?xml version="1.0" encoding="utf-8"?>
<p:tagLst xmlns:p="http://schemas.openxmlformats.org/presentationml/2006/main">
  <p:tag name="AS_UNIQUEID" val="814"/>
  <p:tag name="KSO_WM_BEAUTIFY_FLAG" val=""/>
</p:tagLst>
</file>

<file path=ppt/tags/tag155.xml><?xml version="1.0" encoding="utf-8"?>
<p:tagLst xmlns:p="http://schemas.openxmlformats.org/presentationml/2006/main">
  <p:tag name="AS_UNIQUEID" val="815"/>
</p:tagLst>
</file>

<file path=ppt/tags/tag156.xml><?xml version="1.0" encoding="utf-8"?>
<p:tagLst xmlns:p="http://schemas.openxmlformats.org/presentationml/2006/main">
  <p:tag name="AS_UNIQUEID" val="816"/>
  <p:tag name="KSO_WM_BEAUTIFY_FLAG" val=""/>
</p:tagLst>
</file>

<file path=ppt/tags/tag157.xml><?xml version="1.0" encoding="utf-8"?>
<p:tagLst xmlns:p="http://schemas.openxmlformats.org/presentationml/2006/main">
  <p:tag name="AS_UNIQUEID" val="817"/>
</p:tagLst>
</file>

<file path=ppt/tags/tag158.xml><?xml version="1.0" encoding="utf-8"?>
<p:tagLst xmlns:p="http://schemas.openxmlformats.org/presentationml/2006/main">
  <p:tag name="AS_UNIQUEID" val="818"/>
  <p:tag name="KSO_WM_BEAUTIFY_FLAG" val=""/>
</p:tagLst>
</file>

<file path=ppt/tags/tag159.xml><?xml version="1.0" encoding="utf-8"?>
<p:tagLst xmlns:p="http://schemas.openxmlformats.org/presentationml/2006/main">
  <p:tag name="AS_UNIQUEID" val="819"/>
  <p:tag name="KSO_WM_BEAUTIFY_FLAG" val=""/>
</p:tagLst>
</file>

<file path=ppt/tags/tag16.xml><?xml version="1.0" encoding="utf-8"?>
<p:tagLst xmlns:p="http://schemas.openxmlformats.org/presentationml/2006/main">
  <p:tag name="AS_UNIQUEID" val="677"/>
</p:tagLst>
</file>

<file path=ppt/tags/tag160.xml><?xml version="1.0" encoding="utf-8"?>
<p:tagLst xmlns:p="http://schemas.openxmlformats.org/presentationml/2006/main">
  <p:tag name="AS_UNIQUEID" val="820"/>
  <p:tag name="KSO_WM_BEAUTIFY_FLAG" val=""/>
</p:tagLst>
</file>

<file path=ppt/tags/tag161.xml><?xml version="1.0" encoding="utf-8"?>
<p:tagLst xmlns:p="http://schemas.openxmlformats.org/presentationml/2006/main">
  <p:tag name="AS_UNIQUEID" val="82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2.xml><?xml version="1.0" encoding="utf-8"?>
<p:tagLst xmlns:p="http://schemas.openxmlformats.org/presentationml/2006/main">
  <p:tag name="AS_UNIQUEID" val="822"/>
</p:tagLst>
</file>

<file path=ppt/tags/tag163.xml><?xml version="1.0" encoding="utf-8"?>
<p:tagLst xmlns:p="http://schemas.openxmlformats.org/presentationml/2006/main">
  <p:tag name="AS_UNIQUEID" val="823"/>
</p:tagLst>
</file>

<file path=ppt/tags/tag164.xml><?xml version="1.0" encoding="utf-8"?>
<p:tagLst xmlns:p="http://schemas.openxmlformats.org/presentationml/2006/main">
  <p:tag name="AS_UNIQUEID" val="824"/>
</p:tagLst>
</file>

<file path=ppt/tags/tag165.xml><?xml version="1.0" encoding="utf-8"?>
<p:tagLst xmlns:p="http://schemas.openxmlformats.org/presentationml/2006/main">
  <p:tag name="AS_UNIQUEID" val="825"/>
</p:tagLst>
</file>

<file path=ppt/tags/tag166.xml><?xml version="1.0" encoding="utf-8"?>
<p:tagLst xmlns:p="http://schemas.openxmlformats.org/presentationml/2006/main">
  <p:tag name="AS_UNIQUEID" val="8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7.xml><?xml version="1.0" encoding="utf-8"?>
<p:tagLst xmlns:p="http://schemas.openxmlformats.org/presentationml/2006/main">
  <p:tag name="AS_UNIQUEID" val="82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8.xml><?xml version="1.0" encoding="utf-8"?>
<p:tagLst xmlns:p="http://schemas.openxmlformats.org/presentationml/2006/main">
  <p:tag name="AS_UNIQUEID" val="828"/>
  <p:tag name="KSO_WM_BEAUTIFY_FLAG" val=""/>
</p:tagLst>
</file>

<file path=ppt/tags/tag169.xml><?xml version="1.0" encoding="utf-8"?>
<p:tagLst xmlns:p="http://schemas.openxmlformats.org/presentationml/2006/main">
  <p:tag name="AS_UNIQUEID" val="829"/>
  <p:tag name="KSO_WM_BEAUTIFY_FLAG" val=""/>
</p:tagLst>
</file>

<file path=ppt/tags/tag17.xml><?xml version="1.0" encoding="utf-8"?>
<p:tagLst xmlns:p="http://schemas.openxmlformats.org/presentationml/2006/main">
  <p:tag name="AS_UNIQUEID" val="678"/>
</p:tagLst>
</file>

<file path=ppt/tags/tag170.xml><?xml version="1.0" encoding="utf-8"?>
<p:tagLst xmlns:p="http://schemas.openxmlformats.org/presentationml/2006/main">
  <p:tag name="AS_UNIQUEID" val="83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1.xml><?xml version="1.0" encoding="utf-8"?>
<p:tagLst xmlns:p="http://schemas.openxmlformats.org/presentationml/2006/main">
  <p:tag name="AS_UNIQUEID" val="831"/>
  <p:tag name="KSO_WM_BEAUTIFY_FLAG" val=""/>
</p:tagLst>
</file>

<file path=ppt/tags/tag172.xml><?xml version="1.0" encoding="utf-8"?>
<p:tagLst xmlns:p="http://schemas.openxmlformats.org/presentationml/2006/main">
  <p:tag name="AS_UNIQUEID" val="832"/>
  <p:tag name="KSO_WM_BEAUTIFY_FLAG" val=""/>
</p:tagLst>
</file>

<file path=ppt/tags/tag173.xml><?xml version="1.0" encoding="utf-8"?>
<p:tagLst xmlns:p="http://schemas.openxmlformats.org/presentationml/2006/main">
  <p:tag name="AS_UNIQUEID" val="8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4.xml><?xml version="1.0" encoding="utf-8"?>
<p:tagLst xmlns:p="http://schemas.openxmlformats.org/presentationml/2006/main">
  <p:tag name="AS_UNIQUEID" val="834"/>
  <p:tag name="KSO_WM_BEAUTIFY_FLAG" val=""/>
</p:tagLst>
</file>

<file path=ppt/tags/tag175.xml><?xml version="1.0" encoding="utf-8"?>
<p:tagLst xmlns:p="http://schemas.openxmlformats.org/presentationml/2006/main">
  <p:tag name="AS_UNIQUEID" val="835"/>
  <p:tag name="KSO_WM_BEAUTIFY_FLAG" val=""/>
</p:tagLst>
</file>

<file path=ppt/tags/tag176.xml><?xml version="1.0" encoding="utf-8"?>
<p:tagLst xmlns:p="http://schemas.openxmlformats.org/presentationml/2006/main">
  <p:tag name="AS_UNIQUEID" val="836"/>
</p:tagLst>
</file>

<file path=ppt/tags/tag177.xml><?xml version="1.0" encoding="utf-8"?>
<p:tagLst xmlns:p="http://schemas.openxmlformats.org/presentationml/2006/main">
  <p:tag name="AS_UNIQUEID" val="837"/>
</p:tagLst>
</file>

<file path=ppt/tags/tag178.xml><?xml version="1.0" encoding="utf-8"?>
<p:tagLst xmlns:p="http://schemas.openxmlformats.org/presentationml/2006/main">
  <p:tag name="AS_UNIQUEID" val="838"/>
  <p:tag name="KSO_WM_BEAUTIFY_FLAG" val=""/>
</p:tagLst>
</file>

<file path=ppt/tags/tag179.xml><?xml version="1.0" encoding="utf-8"?>
<p:tagLst xmlns:p="http://schemas.openxmlformats.org/presentationml/2006/main">
  <p:tag name="AS_UNIQUEID" val="839"/>
</p:tagLst>
</file>

<file path=ppt/tags/tag18.xml><?xml version="1.0" encoding="utf-8"?>
<p:tagLst xmlns:p="http://schemas.openxmlformats.org/presentationml/2006/main">
  <p:tag name="AS_UNIQUEID" val="679"/>
</p:tagLst>
</file>

<file path=ppt/tags/tag180.xml><?xml version="1.0" encoding="utf-8"?>
<p:tagLst xmlns:p="http://schemas.openxmlformats.org/presentationml/2006/main">
  <p:tag name="AS_UNIQUEID" val="840"/>
  <p:tag name="KSO_WM_BEAUTIFY_FLAG" val=""/>
</p:tagLst>
</file>

<file path=ppt/tags/tag181.xml><?xml version="1.0" encoding="utf-8"?>
<p:tagLst xmlns:p="http://schemas.openxmlformats.org/presentationml/2006/main">
  <p:tag name="AS_UNIQUEID" val="841"/>
  <p:tag name="KSO_WM_BEAUTIFY_FLAG" val=""/>
</p:tagLst>
</file>

<file path=ppt/tags/tag182.xml><?xml version="1.0" encoding="utf-8"?>
<p:tagLst xmlns:p="http://schemas.openxmlformats.org/presentationml/2006/main">
  <p:tag name="AS_UNIQUEID" val="842"/>
  <p:tag name="KSO_WM_BEAUTIFY_FLAG" val=""/>
</p:tagLst>
</file>

<file path=ppt/tags/tag183.xml><?xml version="1.0" encoding="utf-8"?>
<p:tagLst xmlns:p="http://schemas.openxmlformats.org/presentationml/2006/main">
  <p:tag name="AS_UNIQUEID" val="84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4.xml><?xml version="1.0" encoding="utf-8"?>
<p:tagLst xmlns:p="http://schemas.openxmlformats.org/presentationml/2006/main">
  <p:tag name="AS_UNIQUEID" val="84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5.xml><?xml version="1.0" encoding="utf-8"?>
<p:tagLst xmlns:p="http://schemas.openxmlformats.org/presentationml/2006/main">
  <p:tag name="AS_UNIQUEID" val="84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6.xml><?xml version="1.0" encoding="utf-8"?>
<p:tagLst xmlns:p="http://schemas.openxmlformats.org/presentationml/2006/main">
  <p:tag name="AS_UNIQUEID" val="84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7.xml><?xml version="1.0" encoding="utf-8"?>
<p:tagLst xmlns:p="http://schemas.openxmlformats.org/presentationml/2006/main">
  <p:tag name="AS_UNIQUEID" val="84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8.xml><?xml version="1.0" encoding="utf-8"?>
<p:tagLst xmlns:p="http://schemas.openxmlformats.org/presentationml/2006/main">
  <p:tag name="AS_UNIQUEID" val="848"/>
  <p:tag name="KSO_WM_BEAUTIFY_FLAG" val=""/>
</p:tagLst>
</file>

<file path=ppt/tags/tag189.xml><?xml version="1.0" encoding="utf-8"?>
<p:tagLst xmlns:p="http://schemas.openxmlformats.org/presentationml/2006/main">
  <p:tag name="AS_UNIQUEID" val="849"/>
  <p:tag name="KSO_WM_BEAUTIFY_FLAG" val=""/>
</p:tagLst>
</file>

<file path=ppt/tags/tag19.xml><?xml version="1.0" encoding="utf-8"?>
<p:tagLst xmlns:p="http://schemas.openxmlformats.org/presentationml/2006/main">
  <p:tag name="AS_UNIQUEID" val="680"/>
</p:tagLst>
</file>

<file path=ppt/tags/tag190.xml><?xml version="1.0" encoding="utf-8"?>
<p:tagLst xmlns:p="http://schemas.openxmlformats.org/presentationml/2006/main">
  <p:tag name="AS_UNIQUEID" val="850"/>
</p:tagLst>
</file>

<file path=ppt/tags/tag191.xml><?xml version="1.0" encoding="utf-8"?>
<p:tagLst xmlns:p="http://schemas.openxmlformats.org/presentationml/2006/main">
  <p:tag name="AS_UNIQUEID" val="851"/>
  <p:tag name="KSO_WM_BEAUTIFY_FLAG" val=""/>
</p:tagLst>
</file>

<file path=ppt/tags/tag192.xml><?xml version="1.0" encoding="utf-8"?>
<p:tagLst xmlns:p="http://schemas.openxmlformats.org/presentationml/2006/main">
  <p:tag name="AS_UNIQUEID" val="852"/>
</p:tagLst>
</file>

<file path=ppt/tags/tag193.xml><?xml version="1.0" encoding="utf-8"?>
<p:tagLst xmlns:p="http://schemas.openxmlformats.org/presentationml/2006/main">
  <p:tag name="AS_UNIQUEID" val="853"/>
  <p:tag name="KSO_WM_BEAUTIFY_FLAG" val=""/>
</p:tagLst>
</file>

<file path=ppt/tags/tag194.xml><?xml version="1.0" encoding="utf-8"?>
<p:tagLst xmlns:p="http://schemas.openxmlformats.org/presentationml/2006/main">
  <p:tag name="AS_UNIQUEID" val="854"/>
  <p:tag name="KSO_WM_BEAUTIFY_FLAG" val=""/>
</p:tagLst>
</file>

<file path=ppt/tags/tag195.xml><?xml version="1.0" encoding="utf-8"?>
<p:tagLst xmlns:p="http://schemas.openxmlformats.org/presentationml/2006/main">
  <p:tag name="AS_UNIQUEID" val="855"/>
  <p:tag name="KSO_WM_BEAUTIFY_FLAG" val=""/>
</p:tagLst>
</file>

<file path=ppt/tags/tag196.xml><?xml version="1.0" encoding="utf-8"?>
<p:tagLst xmlns:p="http://schemas.openxmlformats.org/presentationml/2006/main">
  <p:tag name="AS_UNIQUEID" val="85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7.xml><?xml version="1.0" encoding="utf-8"?>
<p:tagLst xmlns:p="http://schemas.openxmlformats.org/presentationml/2006/main">
  <p:tag name="AS_UNIQUEID" val="857"/>
  <p:tag name="KSO_WM_BEAUTIFY_FLAG" val=""/>
</p:tagLst>
</file>

<file path=ppt/tags/tag198.xml><?xml version="1.0" encoding="utf-8"?>
<p:tagLst xmlns:p="http://schemas.openxmlformats.org/presentationml/2006/main">
  <p:tag name="AS_UNIQUEID" val="85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9.xml><?xml version="1.0" encoding="utf-8"?>
<p:tagLst xmlns:p="http://schemas.openxmlformats.org/presentationml/2006/main">
  <p:tag name="AS_UNIQUEID" val="85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.xml><?xml version="1.0" encoding="utf-8"?>
<p:tagLst xmlns:p="http://schemas.openxmlformats.org/presentationml/2006/main">
  <p:tag name="AS_UNIQUEID" val="663"/>
</p:tagLst>
</file>

<file path=ppt/tags/tag20.xml><?xml version="1.0" encoding="utf-8"?>
<p:tagLst xmlns:p="http://schemas.openxmlformats.org/presentationml/2006/main">
  <p:tag name="AS_UNIQUEID" val="681"/>
</p:tagLst>
</file>

<file path=ppt/tags/tag200.xml><?xml version="1.0" encoding="utf-8"?>
<p:tagLst xmlns:p="http://schemas.openxmlformats.org/presentationml/2006/main">
  <p:tag name="AS_UNIQUEID" val="86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1.xml><?xml version="1.0" encoding="utf-8"?>
<p:tagLst xmlns:p="http://schemas.openxmlformats.org/presentationml/2006/main">
  <p:tag name="AS_UNIQUEID" val="861"/>
  <p:tag name="KSO_WM_BEAUTIFY_FLAG" val=""/>
</p:tagLst>
</file>

<file path=ppt/tags/tag202.xml><?xml version="1.0" encoding="utf-8"?>
<p:tagLst xmlns:p="http://schemas.openxmlformats.org/presentationml/2006/main">
  <p:tag name="AS_UNIQUEID" val="862"/>
  <p:tag name="KSO_WM_BEAUTIFY_FLAG" val=""/>
</p:tagLst>
</file>

<file path=ppt/tags/tag203.xml><?xml version="1.0" encoding="utf-8"?>
<p:tagLst xmlns:p="http://schemas.openxmlformats.org/presentationml/2006/main">
  <p:tag name="AS_UNIQUEID" val="86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04.xml><?xml version="1.0" encoding="utf-8"?>
<p:tagLst xmlns:p="http://schemas.openxmlformats.org/presentationml/2006/main">
  <p:tag name="AS_UNIQUEID" val="864"/>
</p:tagLst>
</file>

<file path=ppt/tags/tag205.xml><?xml version="1.0" encoding="utf-8"?>
<p:tagLst xmlns:p="http://schemas.openxmlformats.org/presentationml/2006/main">
  <p:tag name="AS_UNIQUEID" val="865"/>
  <p:tag name="KSO_WM_BEAUTIFY_FLAG" val=""/>
</p:tagLst>
</file>

<file path=ppt/tags/tag206.xml><?xml version="1.0" encoding="utf-8"?>
<p:tagLst xmlns:p="http://schemas.openxmlformats.org/presentationml/2006/main">
  <p:tag name="AS_UNIQUEID" val="866"/>
</p:tagLst>
</file>

<file path=ppt/tags/tag207.xml><?xml version="1.0" encoding="utf-8"?>
<p:tagLst xmlns:p="http://schemas.openxmlformats.org/presentationml/2006/main">
  <p:tag name="AS_UNIQUEID" val="867"/>
  <p:tag name="KSO_WM_BEAUTIFY_FLAG" val=""/>
</p:tagLst>
</file>

<file path=ppt/tags/tag208.xml><?xml version="1.0" encoding="utf-8"?>
<p:tagLst xmlns:p="http://schemas.openxmlformats.org/presentationml/2006/main">
  <p:tag name="AS_UNIQUEID" val="868"/>
  <p:tag name="KSO_WM_BEAUTIFY_FLAG" val=""/>
</p:tagLst>
</file>

<file path=ppt/tags/tag209.xml><?xml version="1.0" encoding="utf-8"?>
<p:tagLst xmlns:p="http://schemas.openxmlformats.org/presentationml/2006/main">
  <p:tag name="AS_UNIQUEID" val="869"/>
  <p:tag name="KSO_WM_BEAUTIFY_FLAG" val=""/>
</p:tagLst>
</file>

<file path=ppt/tags/tag21.xml><?xml version="1.0" encoding="utf-8"?>
<p:tagLst xmlns:p="http://schemas.openxmlformats.org/presentationml/2006/main">
  <p:tag name="AS_UNIQUEID" val="682"/>
</p:tagLst>
</file>

<file path=ppt/tags/tag210.xml><?xml version="1.0" encoding="utf-8"?>
<p:tagLst xmlns:p="http://schemas.openxmlformats.org/presentationml/2006/main">
  <p:tag name="AS_UNIQUEID" val="870"/>
</p:tagLst>
</file>

<file path=ppt/tags/tag211.xml><?xml version="1.0" encoding="utf-8"?>
<p:tagLst xmlns:p="http://schemas.openxmlformats.org/presentationml/2006/main">
  <p:tag name="AS_UNIQUEID" val="871"/>
</p:tagLst>
</file>

<file path=ppt/tags/tag212.xml><?xml version="1.0" encoding="utf-8"?>
<p:tagLst xmlns:p="http://schemas.openxmlformats.org/presentationml/2006/main">
  <p:tag name="AS_UNIQUEID" val="872"/>
  <p:tag name="KSO_WM_BEAUTIFY_FLAG" val=""/>
</p:tagLst>
</file>

<file path=ppt/tags/tag213.xml><?xml version="1.0" encoding="utf-8"?>
<p:tagLst xmlns:p="http://schemas.openxmlformats.org/presentationml/2006/main">
  <p:tag name="AS_UNIQUEID" val="873"/>
  <p:tag name="KSO_WM_BEAUTIFY_FLAG" val=""/>
</p:tagLst>
</file>

<file path=ppt/tags/tag214.xml><?xml version="1.0" encoding="utf-8"?>
<p:tagLst xmlns:p="http://schemas.openxmlformats.org/presentationml/2006/main">
  <p:tag name="AS_UNIQUEID" val="874"/>
</p:tagLst>
</file>

<file path=ppt/tags/tag215.xml><?xml version="1.0" encoding="utf-8"?>
<p:tagLst xmlns:p="http://schemas.openxmlformats.org/presentationml/2006/main">
  <p:tag name="AS_UNIQUEID" val="875"/>
  <p:tag name="KSO_WM_BEAUTIFY_FLAG" val=""/>
</p:tagLst>
</file>

<file path=ppt/tags/tag216.xml><?xml version="1.0" encoding="utf-8"?>
<p:tagLst xmlns:p="http://schemas.openxmlformats.org/presentationml/2006/main">
  <p:tag name="AS_UNIQUEID" val="876"/>
  <p:tag name="KSO_WM_BEAUTIFY_FLAG" val=""/>
</p:tagLst>
</file>

<file path=ppt/tags/tag217.xml><?xml version="1.0" encoding="utf-8"?>
<p:tagLst xmlns:p="http://schemas.openxmlformats.org/presentationml/2006/main">
  <p:tag name="AS_UNIQUEID" val="87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8.xml><?xml version="1.0" encoding="utf-8"?>
<p:tagLst xmlns:p="http://schemas.openxmlformats.org/presentationml/2006/main">
  <p:tag name="AS_UNIQUEID" val="87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9.xml><?xml version="1.0" encoding="utf-8"?>
<p:tagLst xmlns:p="http://schemas.openxmlformats.org/presentationml/2006/main">
  <p:tag name="AS_UNIQUEID" val="87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.xml><?xml version="1.0" encoding="utf-8"?>
<p:tagLst xmlns:p="http://schemas.openxmlformats.org/presentationml/2006/main">
  <p:tag name="AS_UNIQUEID" val="683"/>
</p:tagLst>
</file>

<file path=ppt/tags/tag220.xml><?xml version="1.0" encoding="utf-8"?>
<p:tagLst xmlns:p="http://schemas.openxmlformats.org/presentationml/2006/main">
  <p:tag name="AS_UNIQUEID" val="880"/>
  <p:tag name="KSO_WM_BEAUTIFY_FLAG" val=""/>
</p:tagLst>
</file>

<file path=ppt/tags/tag221.xml><?xml version="1.0" encoding="utf-8"?>
<p:tagLst xmlns:p="http://schemas.openxmlformats.org/presentationml/2006/main">
  <p:tag name="AS_UNIQUEID" val="881"/>
  <p:tag name="KSO_WM_BEAUTIFY_FLAG" val=""/>
</p:tagLst>
</file>

<file path=ppt/tags/tag222.xml><?xml version="1.0" encoding="utf-8"?>
<p:tagLst xmlns:p="http://schemas.openxmlformats.org/presentationml/2006/main">
  <p:tag name="AS_UNIQUEID" val="88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23.xml><?xml version="1.0" encoding="utf-8"?>
<p:tagLst xmlns:p="http://schemas.openxmlformats.org/presentationml/2006/main">
  <p:tag name="AS_UNIQUEID" val="883"/>
</p:tagLst>
</file>

<file path=ppt/tags/tag224.xml><?xml version="1.0" encoding="utf-8"?>
<p:tagLst xmlns:p="http://schemas.openxmlformats.org/presentationml/2006/main">
  <p:tag name="AS_UNIQUEID" val="884"/>
  <p:tag name="KSO_WM_BEAUTIFY_FLAG" val=""/>
</p:tagLst>
</file>

<file path=ppt/tags/tag225.xml><?xml version="1.0" encoding="utf-8"?>
<p:tagLst xmlns:p="http://schemas.openxmlformats.org/presentationml/2006/main">
  <p:tag name="AS_UNIQUEID" val="885"/>
</p:tagLst>
</file>

<file path=ppt/tags/tag226.xml><?xml version="1.0" encoding="utf-8"?>
<p:tagLst xmlns:p="http://schemas.openxmlformats.org/presentationml/2006/main">
  <p:tag name="AS_UNIQUEID" val="886"/>
  <p:tag name="KSO_WM_BEAUTIFY_FLAG" val=""/>
</p:tagLst>
</file>

<file path=ppt/tags/tag227.xml><?xml version="1.0" encoding="utf-8"?>
<p:tagLst xmlns:p="http://schemas.openxmlformats.org/presentationml/2006/main">
  <p:tag name="AS_UNIQUEID" val="887"/>
  <p:tag name="KSO_WM_BEAUTIFY_FLAG" val=""/>
</p:tagLst>
</file>

<file path=ppt/tags/tag228.xml><?xml version="1.0" encoding="utf-8"?>
<p:tagLst xmlns:p="http://schemas.openxmlformats.org/presentationml/2006/main">
  <p:tag name="AS_UNIQUEID" val="888"/>
  <p:tag name="KSO_WM_BEAUTIFY_FLAG" val=""/>
</p:tagLst>
</file>

<file path=ppt/tags/tag229.xml><?xml version="1.0" encoding="utf-8"?>
<p:tagLst xmlns:p="http://schemas.openxmlformats.org/presentationml/2006/main">
  <p:tag name="AS_UNIQUEID" val="889"/>
</p:tagLst>
</file>

<file path=ppt/tags/tag23.xml><?xml version="1.0" encoding="utf-8"?>
<p:tagLst xmlns:p="http://schemas.openxmlformats.org/presentationml/2006/main">
  <p:tag name="AS_UNIQUEID" val="684"/>
</p:tagLst>
</file>

<file path=ppt/tags/tag230.xml><?xml version="1.0" encoding="utf-8"?>
<p:tagLst xmlns:p="http://schemas.openxmlformats.org/presentationml/2006/main">
  <p:tag name="AS_UNIQUEID" val="890"/>
  <p:tag name="KSO_WM_BEAUTIFY_FLAG" val=""/>
</p:tagLst>
</file>

<file path=ppt/tags/tag231.xml><?xml version="1.0" encoding="utf-8"?>
<p:tagLst xmlns:p="http://schemas.openxmlformats.org/presentationml/2006/main">
  <p:tag name="AS_UNIQUEID" val="891"/>
  <p:tag name="KSO_WM_BEAUTIFY_FLAG" val=""/>
</p:tagLst>
</file>

<file path=ppt/tags/tag232.xml><?xml version="1.0" encoding="utf-8"?>
<p:tagLst xmlns:p="http://schemas.openxmlformats.org/presentationml/2006/main">
  <p:tag name="AS_UNIQUEID" val="892"/>
</p:tagLst>
</file>

<file path=ppt/tags/tag233.xml><?xml version="1.0" encoding="utf-8"?>
<p:tagLst xmlns:p="http://schemas.openxmlformats.org/presentationml/2006/main">
  <p:tag name="AS_UNIQUEID" val="893"/>
  <p:tag name="KSO_WM_BEAUTIFY_FLAG" val=""/>
</p:tagLst>
</file>

<file path=ppt/tags/tag234.xml><?xml version="1.0" encoding="utf-8"?>
<p:tagLst xmlns:p="http://schemas.openxmlformats.org/presentationml/2006/main">
  <p:tag name="AS_UNIQUEID" val="894"/>
  <p:tag name="KSO_WM_BEAUTIFY_FLAG" val=""/>
</p:tagLst>
</file>

<file path=ppt/tags/tag235.xml><?xml version="1.0" encoding="utf-8"?>
<p:tagLst xmlns:p="http://schemas.openxmlformats.org/presentationml/2006/main">
  <p:tag name="AS_UNIQUEID" val="89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6.xml><?xml version="1.0" encoding="utf-8"?>
<p:tagLst xmlns:p="http://schemas.openxmlformats.org/presentationml/2006/main">
  <p:tag name="AS_UNIQUEID" val="89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7.xml><?xml version="1.0" encoding="utf-8"?>
<p:tagLst xmlns:p="http://schemas.openxmlformats.org/presentationml/2006/main">
  <p:tag name="AS_UNIQUEID" val="89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8.xml><?xml version="1.0" encoding="utf-8"?>
<p:tagLst xmlns:p="http://schemas.openxmlformats.org/presentationml/2006/main">
  <p:tag name="AS_UNIQUEID" val="898"/>
  <p:tag name="KSO_WM_BEAUTIFY_FLAG" val=""/>
</p:tagLst>
</file>

<file path=ppt/tags/tag239.xml><?xml version="1.0" encoding="utf-8"?>
<p:tagLst xmlns:p="http://schemas.openxmlformats.org/presentationml/2006/main">
  <p:tag name="AS_UNIQUEID" val="899"/>
  <p:tag name="KSO_WM_BEAUTIFY_FLAG" val=""/>
</p:tagLst>
</file>

<file path=ppt/tags/tag24.xml><?xml version="1.0" encoding="utf-8"?>
<p:tagLst xmlns:p="http://schemas.openxmlformats.org/presentationml/2006/main">
  <p:tag name="AS_UNIQUEID" val="685"/>
</p:tagLst>
</file>

<file path=ppt/tags/tag240.xml><?xml version="1.0" encoding="utf-8"?>
<p:tagLst xmlns:p="http://schemas.openxmlformats.org/presentationml/2006/main">
  <p:tag name="AS_UNIQUEID" val="900"/>
</p:tagLst>
</file>

<file path=ppt/tags/tag241.xml><?xml version="1.0" encoding="utf-8"?>
<p:tagLst xmlns:p="http://schemas.openxmlformats.org/presentationml/2006/main">
  <p:tag name="AS_UNIQUEID" val="90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42.xml><?xml version="1.0" encoding="utf-8"?>
<p:tagLst xmlns:p="http://schemas.openxmlformats.org/presentationml/2006/main">
  <p:tag name="AS_UNIQUEID" val="902"/>
</p:tagLst>
</file>

<file path=ppt/tags/tag243.xml><?xml version="1.0" encoding="utf-8"?>
<p:tagLst xmlns:p="http://schemas.openxmlformats.org/presentationml/2006/main">
  <p:tag name="AS_UNIQUEID" val="903"/>
  <p:tag name="KSO_WM_BEAUTIFY_FLAG" val=""/>
</p:tagLst>
</file>

<file path=ppt/tags/tag244.xml><?xml version="1.0" encoding="utf-8"?>
<p:tagLst xmlns:p="http://schemas.openxmlformats.org/presentationml/2006/main">
  <p:tag name="AS_UNIQUEID" val="904"/>
</p:tagLst>
</file>

<file path=ppt/tags/tag245.xml><?xml version="1.0" encoding="utf-8"?>
<p:tagLst xmlns:p="http://schemas.openxmlformats.org/presentationml/2006/main">
  <p:tag name="AS_UNIQUEID" val="905"/>
  <p:tag name="KSO_WM_BEAUTIFY_FLAG" val=""/>
</p:tagLst>
</file>

<file path=ppt/tags/tag246.xml><?xml version="1.0" encoding="utf-8"?>
<p:tagLst xmlns:p="http://schemas.openxmlformats.org/presentationml/2006/main">
  <p:tag name="AS_UNIQUEID" val="906"/>
  <p:tag name="KSO_WM_BEAUTIFY_FLAG" val=""/>
</p:tagLst>
</file>

<file path=ppt/tags/tag247.xml><?xml version="1.0" encoding="utf-8"?>
<p:tagLst xmlns:p="http://schemas.openxmlformats.org/presentationml/2006/main">
  <p:tag name="AS_UNIQUEID" val="907"/>
  <p:tag name="KSO_WM_BEAUTIFY_FLAG" val=""/>
</p:tagLst>
</file>

<file path=ppt/tags/tag248.xml><?xml version="1.0" encoding="utf-8"?>
<p:tagLst xmlns:p="http://schemas.openxmlformats.org/presentationml/2006/main">
  <p:tag name="AS_UNIQUEID" val="908"/>
</p:tagLst>
</file>

<file path=ppt/tags/tag249.xml><?xml version="1.0" encoding="utf-8"?>
<p:tagLst xmlns:p="http://schemas.openxmlformats.org/presentationml/2006/main">
  <p:tag name="AS_UNIQUEID" val="909"/>
</p:tagLst>
</file>

<file path=ppt/tags/tag25.xml><?xml version="1.0" encoding="utf-8"?>
<p:tagLst xmlns:p="http://schemas.openxmlformats.org/presentationml/2006/main">
  <p:tag name="AS_UNIQUEID" val="686"/>
</p:tagLst>
</file>

<file path=ppt/tags/tag250.xml><?xml version="1.0" encoding="utf-8"?>
<p:tagLst xmlns:p="http://schemas.openxmlformats.org/presentationml/2006/main">
  <p:tag name="AS_UNIQUEID" val="910"/>
  <p:tag name="KSO_WM_BEAUTIFY_FLAG" val=""/>
</p:tagLst>
</file>

<file path=ppt/tags/tag251.xml><?xml version="1.0" encoding="utf-8"?>
<p:tagLst xmlns:p="http://schemas.openxmlformats.org/presentationml/2006/main">
  <p:tag name="AS_UNIQUEID" val="911"/>
  <p:tag name="KSO_WM_BEAUTIFY_FLAG" val=""/>
</p:tagLst>
</file>

<file path=ppt/tags/tag252.xml><?xml version="1.0" encoding="utf-8"?>
<p:tagLst xmlns:p="http://schemas.openxmlformats.org/presentationml/2006/main">
  <p:tag name="AS_UNIQUEID" val="912"/>
</p:tagLst>
</file>

<file path=ppt/tags/tag253.xml><?xml version="1.0" encoding="utf-8"?>
<p:tagLst xmlns:p="http://schemas.openxmlformats.org/presentationml/2006/main">
  <p:tag name="AS_UNIQUEID" val="913"/>
  <p:tag name="KSO_WM_BEAUTIFY_FLAG" val=""/>
</p:tagLst>
</file>

<file path=ppt/tags/tag254.xml><?xml version="1.0" encoding="utf-8"?>
<p:tagLst xmlns:p="http://schemas.openxmlformats.org/presentationml/2006/main">
  <p:tag name="AS_UNIQUEID" val="914"/>
  <p:tag name="KSO_WM_BEAUTIFY_FLAG" val=""/>
</p:tagLst>
</file>

<file path=ppt/tags/tag255.xml><?xml version="1.0" encoding="utf-8"?>
<p:tagLst xmlns:p="http://schemas.openxmlformats.org/presentationml/2006/main">
  <p:tag name="AS_UNIQUEID" val="915"/>
</p:tagLst>
</file>

<file path=ppt/tags/tag256.xml><?xml version="1.0" encoding="utf-8"?>
<p:tagLst xmlns:p="http://schemas.openxmlformats.org/presentationml/2006/main">
  <p:tag name="AS_UNIQUEID" val="916"/>
  <p:tag name="KSO_WM_BEAUTIFY_FLAG" val=""/>
</p:tagLst>
</file>

<file path=ppt/tags/tag257.xml><?xml version="1.0" encoding="utf-8"?>
<p:tagLst xmlns:p="http://schemas.openxmlformats.org/presentationml/2006/main">
  <p:tag name="AS_UNIQUEID" val="917"/>
  <p:tag name="KSO_WM_BEAUTIFY_FLAG" val=""/>
</p:tagLst>
</file>

<file path=ppt/tags/tag258.xml><?xml version="1.0" encoding="utf-8"?>
<p:tagLst xmlns:p="http://schemas.openxmlformats.org/presentationml/2006/main">
  <p:tag name="AS_UNIQUEID" val="918"/>
</p:tagLst>
</file>

<file path=ppt/tags/tag259.xml><?xml version="1.0" encoding="utf-8"?>
<p:tagLst xmlns:p="http://schemas.openxmlformats.org/presentationml/2006/main">
  <p:tag name="AS_UNIQUEID" val="91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.xml><?xml version="1.0" encoding="utf-8"?>
<p:tagLst xmlns:p="http://schemas.openxmlformats.org/presentationml/2006/main">
  <p:tag name="AS_UNIQUEID" val="687"/>
</p:tagLst>
</file>

<file path=ppt/tags/tag260.xml><?xml version="1.0" encoding="utf-8"?>
<p:tagLst xmlns:p="http://schemas.openxmlformats.org/presentationml/2006/main">
  <p:tag name="AS_UNIQUEID" val="92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1.xml><?xml version="1.0" encoding="utf-8"?>
<p:tagLst xmlns:p="http://schemas.openxmlformats.org/presentationml/2006/main">
  <p:tag name="AS_UNIQUEID" val="92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2.xml><?xml version="1.0" encoding="utf-8"?>
<p:tagLst xmlns:p="http://schemas.openxmlformats.org/presentationml/2006/main">
  <p:tag name="AS_UNIQUEID" val="922"/>
  <p:tag name="KSO_WM_BEAUTIFY_FLAG" val=""/>
</p:tagLst>
</file>

<file path=ppt/tags/tag263.xml><?xml version="1.0" encoding="utf-8"?>
<p:tagLst xmlns:p="http://schemas.openxmlformats.org/presentationml/2006/main">
  <p:tag name="AS_UNIQUEID" val="923"/>
  <p:tag name="KSO_WM_BEAUTIFY_FLAG" val=""/>
</p:tagLst>
</file>

<file path=ppt/tags/tag264.xml><?xml version="1.0" encoding="utf-8"?>
<p:tagLst xmlns:p="http://schemas.openxmlformats.org/presentationml/2006/main">
  <p:tag name="AS_UNIQUEID" val="924"/>
</p:tagLst>
</file>

<file path=ppt/tags/tag265.xml><?xml version="1.0" encoding="utf-8"?>
<p:tagLst xmlns:p="http://schemas.openxmlformats.org/presentationml/2006/main">
  <p:tag name="AS_UNIQUEID" val="925"/>
  <p:tag name="KSO_WM_BEAUTIFY_FLAG" val=""/>
</p:tagLst>
</file>

<file path=ppt/tags/tag266.xml><?xml version="1.0" encoding="utf-8"?>
<p:tagLst xmlns:p="http://schemas.openxmlformats.org/presentationml/2006/main">
  <p:tag name="AS_UNIQUEID" val="926"/>
</p:tagLst>
</file>

<file path=ppt/tags/tag267.xml><?xml version="1.0" encoding="utf-8"?>
<p:tagLst xmlns:p="http://schemas.openxmlformats.org/presentationml/2006/main">
  <p:tag name="AS_UNIQUEID" val="927"/>
  <p:tag name="KSO_WM_BEAUTIFY_FLAG" val=""/>
</p:tagLst>
</file>

<file path=ppt/tags/tag268.xml><?xml version="1.0" encoding="utf-8"?>
<p:tagLst xmlns:p="http://schemas.openxmlformats.org/presentationml/2006/main">
  <p:tag name="AS_UNIQUEID" val="928"/>
  <p:tag name="KSO_WM_BEAUTIFY_FLAG" val=""/>
</p:tagLst>
</file>

<file path=ppt/tags/tag269.xml><?xml version="1.0" encoding="utf-8"?>
<p:tagLst xmlns:p="http://schemas.openxmlformats.org/presentationml/2006/main">
  <p:tag name="AS_UNIQUEID" val="929"/>
  <p:tag name="KSO_WM_BEAUTIFY_FLAG" val=""/>
</p:tagLst>
</file>

<file path=ppt/tags/tag27.xml><?xml version="1.0" encoding="utf-8"?>
<p:tagLst xmlns:p="http://schemas.openxmlformats.org/presentationml/2006/main">
  <p:tag name="AS_UNIQUEID" val="688"/>
</p:tagLst>
</file>

<file path=ppt/tags/tag270.xml><?xml version="1.0" encoding="utf-8"?>
<p:tagLst xmlns:p="http://schemas.openxmlformats.org/presentationml/2006/main">
  <p:tag name="AS_UNIQUEID" val="930"/>
</p:tagLst>
</file>

<file path=ppt/tags/tag271.xml><?xml version="1.0" encoding="utf-8"?>
<p:tagLst xmlns:p="http://schemas.openxmlformats.org/presentationml/2006/main">
  <p:tag name="AS_UNIQUEID" val="931"/>
  <p:tag name="KSO_WM_BEAUTIFY_FLAG" val=""/>
</p:tagLst>
</file>

<file path=ppt/tags/tag272.xml><?xml version="1.0" encoding="utf-8"?>
<p:tagLst xmlns:p="http://schemas.openxmlformats.org/presentationml/2006/main">
  <p:tag name="AS_UNIQUEID" val="492"/>
  <p:tag name="KSO_WM_BEAUTIFY_FLAG" val=""/>
</p:tagLst>
</file>

<file path=ppt/tags/tag273.xml><?xml version="1.0" encoding="utf-8"?>
<p:tagLst xmlns:p="http://schemas.openxmlformats.org/presentationml/2006/main">
  <p:tag name="AS_UNIQUEID" val="932"/>
</p:tagLst>
</file>

<file path=ppt/tags/tag274.xml><?xml version="1.0" encoding="utf-8"?>
<p:tagLst xmlns:p="http://schemas.openxmlformats.org/presentationml/2006/main">
  <p:tag name="AS_UNIQUEID" val="933"/>
  <p:tag name="KSO_WM_BEAUTIFY_FLAG" val=""/>
</p:tagLst>
</file>

<file path=ppt/tags/tag275.xml><?xml version="1.0" encoding="utf-8"?>
<p:tagLst xmlns:p="http://schemas.openxmlformats.org/presentationml/2006/main">
  <p:tag name="AS_UNIQUEID" val="934"/>
</p:tagLst>
</file>

<file path=ppt/tags/tag276.xml><?xml version="1.0" encoding="utf-8"?>
<p:tagLst xmlns:p="http://schemas.openxmlformats.org/presentationml/2006/main">
  <p:tag name="AS_UNIQUEID" val="93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7.xml><?xml version="1.0" encoding="utf-8"?>
<p:tagLst xmlns:p="http://schemas.openxmlformats.org/presentationml/2006/main">
  <p:tag name="AS_UNIQUEID" val="93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8.xml><?xml version="1.0" encoding="utf-8"?>
<p:tagLst xmlns:p="http://schemas.openxmlformats.org/presentationml/2006/main">
  <p:tag name="AS_UNIQUEID" val="93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9.xml><?xml version="1.0" encoding="utf-8"?>
<p:tagLst xmlns:p="http://schemas.openxmlformats.org/presentationml/2006/main">
  <p:tag name="AS_UNIQUEID" val="938"/>
  <p:tag name="KSO_WM_BEAUTIFY_FLAG" val=""/>
</p:tagLst>
</file>

<file path=ppt/tags/tag28.xml><?xml version="1.0" encoding="utf-8"?>
<p:tagLst xmlns:p="http://schemas.openxmlformats.org/presentationml/2006/main">
  <p:tag name="AS_UNIQUEID" val="689"/>
</p:tagLst>
</file>

<file path=ppt/tags/tag280.xml><?xml version="1.0" encoding="utf-8"?>
<p:tagLst xmlns:p="http://schemas.openxmlformats.org/presentationml/2006/main">
  <p:tag name="AS_UNIQUEID" val="939"/>
  <p:tag name="KSO_WM_BEAUTIFY_FLAG" val=""/>
</p:tagLst>
</file>

<file path=ppt/tags/tag281.xml><?xml version="1.0" encoding="utf-8"?>
<p:tagLst xmlns:p="http://schemas.openxmlformats.org/presentationml/2006/main">
  <p:tag name="AS_UNIQUEID" val="940"/>
</p:tagLst>
</file>

<file path=ppt/tags/tag282.xml><?xml version="1.0" encoding="utf-8"?>
<p:tagLst xmlns:p="http://schemas.openxmlformats.org/presentationml/2006/main">
  <p:tag name="AS_UNIQUEID" val="941"/>
</p:tagLst>
</file>

<file path=ppt/tags/tag283.xml><?xml version="1.0" encoding="utf-8"?>
<p:tagLst xmlns:p="http://schemas.openxmlformats.org/presentationml/2006/main">
  <p:tag name="AS_UNIQUEID" val="942"/>
</p:tagLst>
</file>

<file path=ppt/tags/tag284.xml><?xml version="1.0" encoding="utf-8"?>
<p:tagLst xmlns:p="http://schemas.openxmlformats.org/presentationml/2006/main">
  <p:tag name="AS_UNIQUEID" val="943"/>
  <p:tag name="KSO_WM_BEAUTIFY_FLAG" val=""/>
</p:tagLst>
</file>

<file path=ppt/tags/tag285.xml><?xml version="1.0" encoding="utf-8"?>
<p:tagLst xmlns:p="http://schemas.openxmlformats.org/presentationml/2006/main">
  <p:tag name="AS_UNIQUEID" val="944"/>
</p:tagLst>
</file>

<file path=ppt/tags/tag286.xml><?xml version="1.0" encoding="utf-8"?>
<p:tagLst xmlns:p="http://schemas.openxmlformats.org/presentationml/2006/main">
  <p:tag name="AS_UNIQUEID" val="945"/>
  <p:tag name="KSO_WM_BEAUTIFY_FLAG" val=""/>
</p:tagLst>
</file>

<file path=ppt/tags/tag287.xml><?xml version="1.0" encoding="utf-8"?>
<p:tagLst xmlns:p="http://schemas.openxmlformats.org/presentationml/2006/main">
  <p:tag name="AS_UNIQUEID" val="946"/>
  <p:tag name="KSO_WM_BEAUTIFY_FLAG" val=""/>
</p:tagLst>
</file>

<file path=ppt/tags/tag288.xml><?xml version="1.0" encoding="utf-8"?>
<p:tagLst xmlns:p="http://schemas.openxmlformats.org/presentationml/2006/main">
  <p:tag name="AS_UNIQUEID" val="947"/>
  <p:tag name="KSO_WM_BEAUTIFY_FLAG" val=""/>
</p:tagLst>
</file>

<file path=ppt/tags/tag289.xml><?xml version="1.0" encoding="utf-8"?>
<p:tagLst xmlns:p="http://schemas.openxmlformats.org/presentationml/2006/main">
  <p:tag name="AS_UNIQUEID" val="948"/>
</p:tagLst>
</file>

<file path=ppt/tags/tag29.xml><?xml version="1.0" encoding="utf-8"?>
<p:tagLst xmlns:p="http://schemas.openxmlformats.org/presentationml/2006/main">
  <p:tag name="AS_UNIQUEID" val="690"/>
</p:tagLst>
</file>

<file path=ppt/tags/tag290.xml><?xml version="1.0" encoding="utf-8"?>
<p:tagLst xmlns:p="http://schemas.openxmlformats.org/presentationml/2006/main">
  <p:tag name="AS_UNIQUEID" val="949"/>
</p:tagLst>
</file>

<file path=ppt/tags/tag291.xml><?xml version="1.0" encoding="utf-8"?>
<p:tagLst xmlns:p="http://schemas.openxmlformats.org/presentationml/2006/main">
  <p:tag name="AS_UNIQUEID" val="950"/>
  <p:tag name="KSO_WM_BEAUTIFY_FLAG" val=""/>
</p:tagLst>
</file>

<file path=ppt/tags/tag292.xml><?xml version="1.0" encoding="utf-8"?>
<p:tagLst xmlns:p="http://schemas.openxmlformats.org/presentationml/2006/main">
  <p:tag name="AS_UNIQUEID" val="951"/>
  <p:tag name="KSO_WM_BEAUTIFY_FLAG" val=""/>
</p:tagLst>
</file>

<file path=ppt/tags/tag293.xml><?xml version="1.0" encoding="utf-8"?>
<p:tagLst xmlns:p="http://schemas.openxmlformats.org/presentationml/2006/main">
  <p:tag name="AS_UNIQUEID" val="952"/>
</p:tagLst>
</file>

<file path=ppt/tags/tag294.xml><?xml version="1.0" encoding="utf-8"?>
<p:tagLst xmlns:p="http://schemas.openxmlformats.org/presentationml/2006/main">
  <p:tag name="AS_UNIQUEID" val="953"/>
  <p:tag name="KSO_WM_BEAUTIFY_FLAG" val=""/>
</p:tagLst>
</file>

<file path=ppt/tags/tag295.xml><?xml version="1.0" encoding="utf-8"?>
<p:tagLst xmlns:p="http://schemas.openxmlformats.org/presentationml/2006/main">
  <p:tag name="AS_UNIQUEID" val="954"/>
  <p:tag name="KSO_WM_BEAUTIFY_FLAG" val=""/>
</p:tagLst>
</file>

<file path=ppt/tags/tag296.xml><?xml version="1.0" encoding="utf-8"?>
<p:tagLst xmlns:p="http://schemas.openxmlformats.org/presentationml/2006/main">
  <p:tag name="AS_UNIQUEID" val="955"/>
</p:tagLst>
</file>

<file path=ppt/tags/tag297.xml><?xml version="1.0" encoding="utf-8"?>
<p:tagLst xmlns:p="http://schemas.openxmlformats.org/presentationml/2006/main">
  <p:tag name="AS_UNIQUEID" val="956"/>
  <p:tag name="KSO_WM_BEAUTIFY_FLAG" val=""/>
</p:tagLst>
</file>

<file path=ppt/tags/tag298.xml><?xml version="1.0" encoding="utf-8"?>
<p:tagLst xmlns:p="http://schemas.openxmlformats.org/presentationml/2006/main">
  <p:tag name="AS_UNIQUEID" val="957"/>
  <p:tag name="KSO_WM_BEAUTIFY_FLAG" val=""/>
</p:tagLst>
</file>

<file path=ppt/tags/tag299.xml><?xml version="1.0" encoding="utf-8"?>
<p:tagLst xmlns:p="http://schemas.openxmlformats.org/presentationml/2006/main">
  <p:tag name="AS_UNIQUEID" val="958"/>
</p:tagLst>
</file>

<file path=ppt/tags/tag3.xml><?xml version="1.0" encoding="utf-8"?>
<p:tagLst xmlns:p="http://schemas.openxmlformats.org/presentationml/2006/main">
  <p:tag name="AS_UNIQUEID" val="664"/>
</p:tagLst>
</file>

<file path=ppt/tags/tag30.xml><?xml version="1.0" encoding="utf-8"?>
<p:tagLst xmlns:p="http://schemas.openxmlformats.org/presentationml/2006/main">
  <p:tag name="AS_UNIQUEID" val="691"/>
</p:tagLst>
</file>

<file path=ppt/tags/tag300.xml><?xml version="1.0" encoding="utf-8"?>
<p:tagLst xmlns:p="http://schemas.openxmlformats.org/presentationml/2006/main">
  <p:tag name="AS_UNIQUEID" val="959"/>
  <p:tag name="KSO_WM_BEAUTIFY_FLAG" val=""/>
</p:tagLst>
</file>

<file path=ppt/tags/tag301.xml><?xml version="1.0" encoding="utf-8"?>
<p:tagLst xmlns:p="http://schemas.openxmlformats.org/presentationml/2006/main">
  <p:tag name="AS_UNIQUEID" val="960"/>
  <p:tag name="KSO_WM_BEAUTIFY_FLAG" val=""/>
</p:tagLst>
</file>

<file path=ppt/tags/tag302.xml><?xml version="1.0" encoding="utf-8"?>
<p:tagLst xmlns:p="http://schemas.openxmlformats.org/presentationml/2006/main">
  <p:tag name="AS_UNIQUEID" val="96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3.xml><?xml version="1.0" encoding="utf-8"?>
<p:tagLst xmlns:p="http://schemas.openxmlformats.org/presentationml/2006/main">
  <p:tag name="AS_UNIQUEID" val="96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4.xml><?xml version="1.0" encoding="utf-8"?>
<p:tagLst xmlns:p="http://schemas.openxmlformats.org/presentationml/2006/main">
  <p:tag name="AS_UNIQUEID" val="96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5.xml><?xml version="1.0" encoding="utf-8"?>
<p:tagLst xmlns:p="http://schemas.openxmlformats.org/presentationml/2006/main">
  <p:tag name="AS_UNIQUEID" val="964"/>
  <p:tag name="KSO_WM_BEAUTIFY_FLAG" val=""/>
</p:tagLst>
</file>

<file path=ppt/tags/tag306.xml><?xml version="1.0" encoding="utf-8"?>
<p:tagLst xmlns:p="http://schemas.openxmlformats.org/presentationml/2006/main">
  <p:tag name="AS_UNIQUEID" val="965"/>
  <p:tag name="KSO_WM_BEAUTIFY_FLAG" val=""/>
</p:tagLst>
</file>

<file path=ppt/tags/tag307.xml><?xml version="1.0" encoding="utf-8"?>
<p:tagLst xmlns:p="http://schemas.openxmlformats.org/presentationml/2006/main">
  <p:tag name="AS_UNIQUEID" val="966"/>
</p:tagLst>
</file>

<file path=ppt/tags/tag308.xml><?xml version="1.0" encoding="utf-8"?>
<p:tagLst xmlns:p="http://schemas.openxmlformats.org/presentationml/2006/main">
  <p:tag name="AS_UNIQUEID" val="967"/>
  <p:tag name="KSO_WM_BEAUTIFY_FLAG" val=""/>
</p:tagLst>
</file>

<file path=ppt/tags/tag309.xml><?xml version="1.0" encoding="utf-8"?>
<p:tagLst xmlns:p="http://schemas.openxmlformats.org/presentationml/2006/main">
  <p:tag name="AS_UNIQUEID" val="968"/>
</p:tagLst>
</file>

<file path=ppt/tags/tag31.xml><?xml version="1.0" encoding="utf-8"?>
<p:tagLst xmlns:p="http://schemas.openxmlformats.org/presentationml/2006/main">
  <p:tag name="AS_UNIQUEID" val="692"/>
</p:tagLst>
</file>

<file path=ppt/tags/tag310.xml><?xml version="1.0" encoding="utf-8"?>
<p:tagLst xmlns:p="http://schemas.openxmlformats.org/presentationml/2006/main">
  <p:tag name="AS_UNIQUEID" val="969"/>
  <p:tag name="KSO_WM_BEAUTIFY_FLAG" val=""/>
</p:tagLst>
</file>

<file path=ppt/tags/tag311.xml><?xml version="1.0" encoding="utf-8"?>
<p:tagLst xmlns:p="http://schemas.openxmlformats.org/presentationml/2006/main">
  <p:tag name="AS_UNIQUEID" val="970"/>
  <p:tag name="KSO_WM_BEAUTIFY_FLAG" val=""/>
</p:tagLst>
</file>

<file path=ppt/tags/tag312.xml><?xml version="1.0" encoding="utf-8"?>
<p:tagLst xmlns:p="http://schemas.openxmlformats.org/presentationml/2006/main">
  <p:tag name="AS_UNIQUEID" val="971"/>
  <p:tag name="KSO_WM_BEAUTIFY_FLAG" val=""/>
</p:tagLst>
</file>

<file path=ppt/tags/tag313.xml><?xml version="1.0" encoding="utf-8"?>
<p:tagLst xmlns:p="http://schemas.openxmlformats.org/presentationml/2006/main">
  <p:tag name="AS_UNIQUEID" val="972"/>
</p:tagLst>
</file>

<file path=ppt/tags/tag314.xml><?xml version="1.0" encoding="utf-8"?>
<p:tagLst xmlns:p="http://schemas.openxmlformats.org/presentationml/2006/main">
  <p:tag name="AS_UNIQUEID" val="973"/>
  <p:tag name="KSO_WM_BEAUTIFY_FLAG" val=""/>
</p:tagLst>
</file>

<file path=ppt/tags/tag315.xml><?xml version="1.0" encoding="utf-8"?>
<p:tagLst xmlns:p="http://schemas.openxmlformats.org/presentationml/2006/main">
  <p:tag name="AS_UNIQUEID" val="97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6.xml><?xml version="1.0" encoding="utf-8"?>
<p:tagLst xmlns:p="http://schemas.openxmlformats.org/presentationml/2006/main">
  <p:tag name="AS_UNIQUEID" val="97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7.xml><?xml version="1.0" encoding="utf-8"?>
<p:tagLst xmlns:p="http://schemas.openxmlformats.org/presentationml/2006/main">
  <p:tag name="AS_UNIQUEID" val="97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8.xml><?xml version="1.0" encoding="utf-8"?>
<p:tagLst xmlns:p="http://schemas.openxmlformats.org/presentationml/2006/main">
  <p:tag name="AS_UNIQUEID" val="977"/>
  <p:tag name="KSO_WM_BEAUTIFY_FLAG" val=""/>
</p:tagLst>
</file>

<file path=ppt/tags/tag319.xml><?xml version="1.0" encoding="utf-8"?>
<p:tagLst xmlns:p="http://schemas.openxmlformats.org/presentationml/2006/main">
  <p:tag name="AS_UNIQUEID" val="978"/>
  <p:tag name="KSO_WM_BEAUTIFY_FLAG" val=""/>
</p:tagLst>
</file>

<file path=ppt/tags/tag32.xml><?xml version="1.0" encoding="utf-8"?>
<p:tagLst xmlns:p="http://schemas.openxmlformats.org/presentationml/2006/main">
  <p:tag name="AS_UNIQUEID" val="693"/>
</p:tagLst>
</file>

<file path=ppt/tags/tag320.xml><?xml version="1.0" encoding="utf-8"?>
<p:tagLst xmlns:p="http://schemas.openxmlformats.org/presentationml/2006/main">
  <p:tag name="AS_UNIQUEID" val="979"/>
</p:tagLst>
</file>

<file path=ppt/tags/tag321.xml><?xml version="1.0" encoding="utf-8"?>
<p:tagLst xmlns:p="http://schemas.openxmlformats.org/presentationml/2006/main">
  <p:tag name="AS_UNIQUEID" val="980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5766*2753*1028*1028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22.xml><?xml version="1.0" encoding="utf-8"?>
<p:tagLst xmlns:p="http://schemas.openxmlformats.org/presentationml/2006/main">
  <p:tag name="AS_UNIQUEID" val="981"/>
  <p:tag name="KSO_WM_BEAUTIFY_FLAG" val=""/>
</p:tagLst>
</file>

<file path=ppt/tags/tag323.xml><?xml version="1.0" encoding="utf-8"?>
<p:tagLst xmlns:p="http://schemas.openxmlformats.org/presentationml/2006/main">
  <p:tag name="AS_UNIQUEID" val="982"/>
</p:tagLst>
</file>

<file path=ppt/tags/tag324.xml><?xml version="1.0" encoding="utf-8"?>
<p:tagLst xmlns:p="http://schemas.openxmlformats.org/presentationml/2006/main">
  <p:tag name="AS_UNIQUEID" val="983"/>
  <p:tag name="KSO_WM_BEAUTIFY_FLAG" val=""/>
</p:tagLst>
</file>

<file path=ppt/tags/tag325.xml><?xml version="1.0" encoding="utf-8"?>
<p:tagLst xmlns:p="http://schemas.openxmlformats.org/presentationml/2006/main">
  <p:tag name="AS_UNIQUEID" val="984"/>
  <p:tag name="KSO_WM_BEAUTIFY_FLAG" val=""/>
</p:tagLst>
</file>

<file path=ppt/tags/tag326.xml><?xml version="1.0" encoding="utf-8"?>
<p:tagLst xmlns:p="http://schemas.openxmlformats.org/presentationml/2006/main">
  <p:tag name="AS_UNIQUEID" val="985"/>
  <p:tag name="KSO_WM_BEAUTIFY_FLAG" val=""/>
</p:tagLst>
</file>

<file path=ppt/tags/tag327.xml><?xml version="1.0" encoding="utf-8"?>
<p:tagLst xmlns:p="http://schemas.openxmlformats.org/presentationml/2006/main">
  <p:tag name="AS_UNIQUEID" val="98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8.xml><?xml version="1.0" encoding="utf-8"?>
<p:tagLst xmlns:p="http://schemas.openxmlformats.org/presentationml/2006/main">
  <p:tag name="AS_UNIQUEID" val="98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9.xml><?xml version="1.0" encoding="utf-8"?>
<p:tagLst xmlns:p="http://schemas.openxmlformats.org/presentationml/2006/main">
  <p:tag name="AS_UNIQUEID" val="98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.xml><?xml version="1.0" encoding="utf-8"?>
<p:tagLst xmlns:p="http://schemas.openxmlformats.org/presentationml/2006/main">
  <p:tag name="AS_UNIQUEID" val="694"/>
</p:tagLst>
</file>

<file path=ppt/tags/tag330.xml><?xml version="1.0" encoding="utf-8"?>
<p:tagLst xmlns:p="http://schemas.openxmlformats.org/presentationml/2006/main">
  <p:tag name="AS_UNIQUEID" val="989"/>
  <p:tag name="KSO_WM_BEAUTIFY_FLAG" val=""/>
</p:tagLst>
</file>

<file path=ppt/tags/tag331.xml><?xml version="1.0" encoding="utf-8"?>
<p:tagLst xmlns:p="http://schemas.openxmlformats.org/presentationml/2006/main">
  <p:tag name="AS_UNIQUEID" val="990"/>
  <p:tag name="KSO_WM_BEAUTIFY_FLAG" val=""/>
</p:tagLst>
</file>

<file path=ppt/tags/tag332.xml><?xml version="1.0" encoding="utf-8"?>
<p:tagLst xmlns:p="http://schemas.openxmlformats.org/presentationml/2006/main">
  <p:tag name="AS_UNIQUEID" val="991"/>
</p:tagLst>
</file>

<file path=ppt/tags/tag333.xml><?xml version="1.0" encoding="utf-8"?>
<p:tagLst xmlns:p="http://schemas.openxmlformats.org/presentationml/2006/main">
  <p:tag name="AS_UNIQUEID" val="992"/>
  <p:tag name="KSO_WM_BEAUTIFY_FLAG" val=""/>
</p:tagLst>
</file>

<file path=ppt/tags/tag334.xml><?xml version="1.0" encoding="utf-8"?>
<p:tagLst xmlns:p="http://schemas.openxmlformats.org/presentationml/2006/main">
  <p:tag name="AS_UNIQUEID" val="993"/>
  <p:tag name="KSO_WM_BEAUTIFY_FLAG" val=""/>
</p:tagLst>
</file>

<file path=ppt/tags/tag335.xml><?xml version="1.0" encoding="utf-8"?>
<p:tagLst xmlns:p="http://schemas.openxmlformats.org/presentationml/2006/main">
  <p:tag name="AS_UNIQUEID" val="994"/>
  <p:tag name="KSO_WM_BEAUTIFY_FLAG" val=""/>
</p:tagLst>
</file>

<file path=ppt/tags/tag336.xml><?xml version="1.0" encoding="utf-8"?>
<p:tagLst xmlns:p="http://schemas.openxmlformats.org/presentationml/2006/main">
  <p:tag name="AS_UNIQUEID" val="995"/>
  <p:tag name="KSO_WM_BEAUTIFY_FLAG" val=""/>
</p:tagLst>
</file>

<file path=ppt/tags/tag337.xml><?xml version="1.0" encoding="utf-8"?>
<p:tagLst xmlns:p="http://schemas.openxmlformats.org/presentationml/2006/main">
  <p:tag name="AS_UNIQUEID" val="996"/>
  <p:tag name="KSO_WM_BEAUTIFY_FLAG" val=""/>
</p:tagLst>
</file>

<file path=ppt/tags/tag338.xml><?xml version="1.0" encoding="utf-8"?>
<p:tagLst xmlns:p="http://schemas.openxmlformats.org/presentationml/2006/main">
  <p:tag name="AS_UNIQUEID" val="99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9.xml><?xml version="1.0" encoding="utf-8"?>
<p:tagLst xmlns:p="http://schemas.openxmlformats.org/presentationml/2006/main">
  <p:tag name="AS_UNIQUEID" val="998"/>
</p:tagLst>
</file>

<file path=ppt/tags/tag34.xml><?xml version="1.0" encoding="utf-8"?>
<p:tagLst xmlns:p="http://schemas.openxmlformats.org/presentationml/2006/main">
  <p:tag name="AS_UNIQUEID" val="695"/>
</p:tagLst>
</file>

<file path=ppt/tags/tag340.xml><?xml version="1.0" encoding="utf-8"?>
<p:tagLst xmlns:p="http://schemas.openxmlformats.org/presentationml/2006/main">
  <p:tag name="AS_UNIQUEID" val="999"/>
</p:tagLst>
</file>

<file path=ppt/tags/tag341.xml><?xml version="1.0" encoding="utf-8"?>
<p:tagLst xmlns:p="http://schemas.openxmlformats.org/presentationml/2006/main">
  <p:tag name="AS_UNIQUEID" val="100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42.xml><?xml version="1.0" encoding="utf-8"?>
<p:tagLst xmlns:p="http://schemas.openxmlformats.org/presentationml/2006/main">
  <p:tag name="AS_UNIQUEID" val="100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3.xml><?xml version="1.0" encoding="utf-8"?>
<p:tagLst xmlns:p="http://schemas.openxmlformats.org/presentationml/2006/main">
  <p:tag name="AS_UNIQUEID" val="1002"/>
</p:tagLst>
</file>

<file path=ppt/tags/tag344.xml><?xml version="1.0" encoding="utf-8"?>
<p:tagLst xmlns:p="http://schemas.openxmlformats.org/presentationml/2006/main">
  <p:tag name="AS_UNIQUEID" val="100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5.xml><?xml version="1.0" encoding="utf-8"?>
<p:tagLst xmlns:p="http://schemas.openxmlformats.org/presentationml/2006/main">
  <p:tag name="AS_UNIQUEID" val="100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6.xml><?xml version="1.0" encoding="utf-8"?>
<p:tagLst xmlns:p="http://schemas.openxmlformats.org/presentationml/2006/main">
  <p:tag name="AS_UNIQUEID" val="100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7.xml><?xml version="1.0" encoding="utf-8"?>
<p:tagLst xmlns:p="http://schemas.openxmlformats.org/presentationml/2006/main">
  <p:tag name="AS_UNIQUEID" val="1006"/>
</p:tagLst>
</file>

<file path=ppt/tags/tag348.xml><?xml version="1.0" encoding="utf-8"?>
<p:tagLst xmlns:p="http://schemas.openxmlformats.org/presentationml/2006/main">
  <p:tag name="AS_UNIQUEID" val="1007"/>
  <p:tag name="KSO_WM_BEAUTIFY_FLAG" val=""/>
</p:tagLst>
</file>

<file path=ppt/tags/tag349.xml><?xml version="1.0" encoding="utf-8"?>
<p:tagLst xmlns:p="http://schemas.openxmlformats.org/presentationml/2006/main">
  <p:tag name="AS_UNIQUEID" val="1008"/>
  <p:tag name="KSO_WM_BEAUTIFY_FLAG" val=""/>
</p:tagLst>
</file>

<file path=ppt/tags/tag35.xml><?xml version="1.0" encoding="utf-8"?>
<p:tagLst xmlns:p="http://schemas.openxmlformats.org/presentationml/2006/main">
  <p:tag name="AS_UNIQUEID" val="696"/>
</p:tagLst>
</file>

<file path=ppt/tags/tag350.xml><?xml version="1.0" encoding="utf-8"?>
<p:tagLst xmlns:p="http://schemas.openxmlformats.org/presentationml/2006/main">
  <p:tag name="AS_UNIQUEID" val="1009"/>
  <p:tag name="KSO_WM_BEAUTIFY_FLAG" val=""/>
</p:tagLst>
</file>

<file path=ppt/tags/tag351.xml><?xml version="1.0" encoding="utf-8"?>
<p:tagLst xmlns:p="http://schemas.openxmlformats.org/presentationml/2006/main">
  <p:tag name="AS_UNIQUEID" val="1010"/>
  <p:tag name="KSO_WM_BEAUTIFY_FLAG" val=""/>
</p:tagLst>
</file>

<file path=ppt/tags/tag352.xml><?xml version="1.0" encoding="utf-8"?>
<p:tagLst xmlns:p="http://schemas.openxmlformats.org/presentationml/2006/main">
  <p:tag name="AS_UNIQUEID" val="1011"/>
  <p:tag name="KSO_WM_BEAUTIFY_FLAG" val=""/>
</p:tagLst>
</file>

<file path=ppt/tags/tag353.xml><?xml version="1.0" encoding="utf-8"?>
<p:tagLst xmlns:p="http://schemas.openxmlformats.org/presentationml/2006/main">
  <p:tag name="AS_UNIQUEID" val="1012"/>
</p:tagLst>
</file>

<file path=ppt/tags/tag354.xml><?xml version="1.0" encoding="utf-8"?>
<p:tagLst xmlns:p="http://schemas.openxmlformats.org/presentationml/2006/main">
  <p:tag name="AS_UNIQUEID" val="1013"/>
</p:tagLst>
</file>

<file path=ppt/tags/tag355.xml><?xml version="1.0" encoding="utf-8"?>
<p:tagLst xmlns:p="http://schemas.openxmlformats.org/presentationml/2006/main">
  <p:tag name="AS_UNIQUEID" val="1014"/>
</p:tagLst>
</file>

<file path=ppt/tags/tag356.xml><?xml version="1.0" encoding="utf-8"?>
<p:tagLst xmlns:p="http://schemas.openxmlformats.org/presentationml/2006/main">
  <p:tag name="AS_UNIQUEID" val="1015"/>
</p:tagLst>
</file>

<file path=ppt/tags/tag357.xml><?xml version="1.0" encoding="utf-8"?>
<p:tagLst xmlns:p="http://schemas.openxmlformats.org/presentationml/2006/main">
  <p:tag name="AS_UNIQUEID" val="1016"/>
  <p:tag name="KSO_WM_BEAUTIFY_FLAG" val=""/>
</p:tagLst>
</file>

<file path=ppt/tags/tag358.xml><?xml version="1.0" encoding="utf-8"?>
<p:tagLst xmlns:p="http://schemas.openxmlformats.org/presentationml/2006/main">
  <p:tag name="AS_UNIQUEID" val="1017"/>
  <p:tag name="KSO_WM_BEAUTIFY_FLAG" val=""/>
</p:tagLst>
</file>

<file path=ppt/tags/tag359.xml><?xml version="1.0" encoding="utf-8"?>
<p:tagLst xmlns:p="http://schemas.openxmlformats.org/presentationml/2006/main">
  <p:tag name="AS_UNIQUEID" val="1018"/>
</p:tagLst>
</file>

<file path=ppt/tags/tag36.xml><?xml version="1.0" encoding="utf-8"?>
<p:tagLst xmlns:p="http://schemas.openxmlformats.org/presentationml/2006/main">
  <p:tag name="AS_UNIQUEID" val="697"/>
</p:tagLst>
</file>

<file path=ppt/tags/tag360.xml><?xml version="1.0" encoding="utf-8"?>
<p:tagLst xmlns:p="http://schemas.openxmlformats.org/presentationml/2006/main">
  <p:tag name="AS_UNIQUEID" val="1019"/>
</p:tagLst>
</file>

<file path=ppt/tags/tag361.xml><?xml version="1.0" encoding="utf-8"?>
<p:tagLst xmlns:p="http://schemas.openxmlformats.org/presentationml/2006/main">
  <p:tag name="AS_UNIQUEID" val="1020"/>
  <p:tag name="KSO_WM_BEAUTIFY_FLAG" val=""/>
</p:tagLst>
</file>

<file path=ppt/tags/tag362.xml><?xml version="1.0" encoding="utf-8"?>
<p:tagLst xmlns:p="http://schemas.openxmlformats.org/presentationml/2006/main">
  <p:tag name="AS_UNIQUEID" val="1021"/>
  <p:tag name="KSO_WM_BEAUTIFY_FLAG" val=""/>
</p:tagLst>
</file>

<file path=ppt/tags/tag363.xml><?xml version="1.0" encoding="utf-8"?>
<p:tagLst xmlns:p="http://schemas.openxmlformats.org/presentationml/2006/main">
  <p:tag name="AS_UNIQUEID" val="1022"/>
</p:tagLst>
</file>

<file path=ppt/tags/tag364.xml><?xml version="1.0" encoding="utf-8"?>
<p:tagLst xmlns:p="http://schemas.openxmlformats.org/presentationml/2006/main">
  <p:tag name="AS_UNIQUEID" val="1023"/>
</p:tagLst>
</file>

<file path=ppt/tags/tag365.xml><?xml version="1.0" encoding="utf-8"?>
<p:tagLst xmlns:p="http://schemas.openxmlformats.org/presentationml/2006/main">
  <p:tag name="AS_UNIQUEID" val="1024"/>
  <p:tag name="KSO_WM_BEAUTIFY_FLAG" val=""/>
</p:tagLst>
</file>

<file path=ppt/tags/tag366.xml><?xml version="1.0" encoding="utf-8"?>
<p:tagLst xmlns:p="http://schemas.openxmlformats.org/presentationml/2006/main">
  <p:tag name="AS_UNIQUEID" val="1025"/>
  <p:tag name="KSO_WM_BEAUTIFY_FLAG" val=""/>
</p:tagLst>
</file>

<file path=ppt/tags/tag367.xml><?xml version="1.0" encoding="utf-8"?>
<p:tagLst xmlns:p="http://schemas.openxmlformats.org/presentationml/2006/main">
  <p:tag name="AS_UNIQUEID" val="1026"/>
  <p:tag name="KSO_WM_BEAUTIFY_FLAG" val=""/>
</p:tagLst>
</file>

<file path=ppt/tags/tag368.xml><?xml version="1.0" encoding="utf-8"?>
<p:tagLst xmlns:p="http://schemas.openxmlformats.org/presentationml/2006/main">
  <p:tag name="AS_UNIQUEID" val="1027"/>
  <p:tag name="KSO_WM_BEAUTIFY_FLAG" val=""/>
</p:tagLst>
</file>

<file path=ppt/tags/tag369.xml><?xml version="1.0" encoding="utf-8"?>
<p:tagLst xmlns:p="http://schemas.openxmlformats.org/presentationml/2006/main">
  <p:tag name="AS_UNIQUEID" val="1028"/>
  <p:tag name="KSO_WM_BEAUTIFY_FLAG" val=""/>
</p:tagLst>
</file>

<file path=ppt/tags/tag37.xml><?xml version="1.0" encoding="utf-8"?>
<p:tagLst xmlns:p="http://schemas.openxmlformats.org/presentationml/2006/main">
  <p:tag name="AS_UNIQUEID" val="698"/>
</p:tagLst>
</file>

<file path=ppt/tags/tag37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38.xml><?xml version="1.0" encoding="utf-8"?>
<p:tagLst xmlns:p="http://schemas.openxmlformats.org/presentationml/2006/main">
  <p:tag name="AS_UNIQUEID" val="699"/>
</p:tagLst>
</file>

<file path=ppt/tags/tag39.xml><?xml version="1.0" encoding="utf-8"?>
<p:tagLst xmlns:p="http://schemas.openxmlformats.org/presentationml/2006/main">
  <p:tag name="AS_UNIQUEID" val="700"/>
</p:tagLst>
</file>

<file path=ppt/tags/tag4.xml><?xml version="1.0" encoding="utf-8"?>
<p:tagLst xmlns:p="http://schemas.openxmlformats.org/presentationml/2006/main">
  <p:tag name="AS_UNIQUEID" val="665"/>
</p:tagLst>
</file>

<file path=ppt/tags/tag40.xml><?xml version="1.0" encoding="utf-8"?>
<p:tagLst xmlns:p="http://schemas.openxmlformats.org/presentationml/2006/main">
  <p:tag name="AS_UNIQUEID" val="701"/>
</p:tagLst>
</file>

<file path=ppt/tags/tag41.xml><?xml version="1.0" encoding="utf-8"?>
<p:tagLst xmlns:p="http://schemas.openxmlformats.org/presentationml/2006/main">
  <p:tag name="AS_UNIQUEID" val="702"/>
</p:tagLst>
</file>

<file path=ppt/tags/tag42.xml><?xml version="1.0" encoding="utf-8"?>
<p:tagLst xmlns:p="http://schemas.openxmlformats.org/presentationml/2006/main">
  <p:tag name="AS_UNIQUEID" val="703"/>
</p:tagLst>
</file>

<file path=ppt/tags/tag43.xml><?xml version="1.0" encoding="utf-8"?>
<p:tagLst xmlns:p="http://schemas.openxmlformats.org/presentationml/2006/main">
  <p:tag name="AS_UNIQUEID" val="704"/>
</p:tagLst>
</file>

<file path=ppt/tags/tag44.xml><?xml version="1.0" encoding="utf-8"?>
<p:tagLst xmlns:p="http://schemas.openxmlformats.org/presentationml/2006/main">
  <p:tag name="AS_UNIQUEID" val="705"/>
</p:tagLst>
</file>

<file path=ppt/tags/tag45.xml><?xml version="1.0" encoding="utf-8"?>
<p:tagLst xmlns:p="http://schemas.openxmlformats.org/presentationml/2006/main">
  <p:tag name="AS_UNIQUEID" val="706"/>
</p:tagLst>
</file>

<file path=ppt/tags/tag46.xml><?xml version="1.0" encoding="utf-8"?>
<p:tagLst xmlns:p="http://schemas.openxmlformats.org/presentationml/2006/main">
  <p:tag name="AS_UNIQUEID" val="707"/>
</p:tagLst>
</file>

<file path=ppt/tags/tag47.xml><?xml version="1.0" encoding="utf-8"?>
<p:tagLst xmlns:p="http://schemas.openxmlformats.org/presentationml/2006/main">
  <p:tag name="AS_UNIQUEID" val="708"/>
</p:tagLst>
</file>

<file path=ppt/tags/tag48.xml><?xml version="1.0" encoding="utf-8"?>
<p:tagLst xmlns:p="http://schemas.openxmlformats.org/presentationml/2006/main">
  <p:tag name="AS_UNIQUEID" val="709"/>
</p:tagLst>
</file>

<file path=ppt/tags/tag49.xml><?xml version="1.0" encoding="utf-8"?>
<p:tagLst xmlns:p="http://schemas.openxmlformats.org/presentationml/2006/main">
  <p:tag name="AS_UNIQUEID" val="710"/>
</p:tagLst>
</file>

<file path=ppt/tags/tag5.xml><?xml version="1.0" encoding="utf-8"?>
<p:tagLst xmlns:p="http://schemas.openxmlformats.org/presentationml/2006/main">
  <p:tag name="AS_UNIQUEID" val="666"/>
</p:tagLst>
</file>

<file path=ppt/tags/tag50.xml><?xml version="1.0" encoding="utf-8"?>
<p:tagLst xmlns:p="http://schemas.openxmlformats.org/presentationml/2006/main">
  <p:tag name="AS_UNIQUEID" val="711"/>
</p:tagLst>
</file>

<file path=ppt/tags/tag51.xml><?xml version="1.0" encoding="utf-8"?>
<p:tagLst xmlns:p="http://schemas.openxmlformats.org/presentationml/2006/main">
  <p:tag name="AS_UNIQUEID" val="712"/>
</p:tagLst>
</file>

<file path=ppt/tags/tag52.xml><?xml version="1.0" encoding="utf-8"?>
<p:tagLst xmlns:p="http://schemas.openxmlformats.org/presentationml/2006/main">
  <p:tag name="AS_UNIQUEID" val="713"/>
</p:tagLst>
</file>

<file path=ppt/tags/tag53.xml><?xml version="1.0" encoding="utf-8"?>
<p:tagLst xmlns:p="http://schemas.openxmlformats.org/presentationml/2006/main">
  <p:tag name="AS_UNIQUEID" val="714"/>
</p:tagLst>
</file>

<file path=ppt/tags/tag54.xml><?xml version="1.0" encoding="utf-8"?>
<p:tagLst xmlns:p="http://schemas.openxmlformats.org/presentationml/2006/main">
  <p:tag name="AS_UNIQUEID" val="715"/>
</p:tagLst>
</file>

<file path=ppt/tags/tag55.xml><?xml version="1.0" encoding="utf-8"?>
<p:tagLst xmlns:p="http://schemas.openxmlformats.org/presentationml/2006/main">
  <p:tag name="AS_UNIQUEID" val="716"/>
</p:tagLst>
</file>

<file path=ppt/tags/tag56.xml><?xml version="1.0" encoding="utf-8"?>
<p:tagLst xmlns:p="http://schemas.openxmlformats.org/presentationml/2006/main">
  <p:tag name="AS_UNIQUEID" val="717"/>
</p:tagLst>
</file>

<file path=ppt/tags/tag57.xml><?xml version="1.0" encoding="utf-8"?>
<p:tagLst xmlns:p="http://schemas.openxmlformats.org/presentationml/2006/main">
  <p:tag name="AS_UNIQUEID" val="718"/>
</p:tagLst>
</file>

<file path=ppt/tags/tag58.xml><?xml version="1.0" encoding="utf-8"?>
<p:tagLst xmlns:p="http://schemas.openxmlformats.org/presentationml/2006/main">
  <p:tag name="AS_UNIQUEID" val="719"/>
</p:tagLst>
</file>

<file path=ppt/tags/tag59.xml><?xml version="1.0" encoding="utf-8"?>
<p:tagLst xmlns:p="http://schemas.openxmlformats.org/presentationml/2006/main">
  <p:tag name="AS_UNIQUEID" val="720"/>
</p:tagLst>
</file>

<file path=ppt/tags/tag6.xml><?xml version="1.0" encoding="utf-8"?>
<p:tagLst xmlns:p="http://schemas.openxmlformats.org/presentationml/2006/main">
  <p:tag name="AS_UNIQUEID" val="667"/>
</p:tagLst>
</file>

<file path=ppt/tags/tag60.xml><?xml version="1.0" encoding="utf-8"?>
<p:tagLst xmlns:p="http://schemas.openxmlformats.org/presentationml/2006/main">
  <p:tag name="AS_UNIQUEID" val="721"/>
</p:tagLst>
</file>

<file path=ppt/tags/tag61.xml><?xml version="1.0" encoding="utf-8"?>
<p:tagLst xmlns:p="http://schemas.openxmlformats.org/presentationml/2006/main">
  <p:tag name="AS_UNIQUEID" val="722"/>
</p:tagLst>
</file>

<file path=ppt/tags/tag62.xml><?xml version="1.0" encoding="utf-8"?>
<p:tagLst xmlns:p="http://schemas.openxmlformats.org/presentationml/2006/main">
  <p:tag name="AS_UNIQUEID" val="723"/>
</p:tagLst>
</file>

<file path=ppt/tags/tag63.xml><?xml version="1.0" encoding="utf-8"?>
<p:tagLst xmlns:p="http://schemas.openxmlformats.org/presentationml/2006/main">
  <p:tag name="AS_UNIQUEID" val="72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4.xml><?xml version="1.0" encoding="utf-8"?>
<p:tagLst xmlns:p="http://schemas.openxmlformats.org/presentationml/2006/main">
  <p:tag name="AS_UNIQUEID" val="725"/>
</p:tagLst>
</file>

<file path=ppt/tags/tag65.xml><?xml version="1.0" encoding="utf-8"?>
<p:tagLst xmlns:p="http://schemas.openxmlformats.org/presentationml/2006/main">
  <p:tag name="AS_UNIQUEID" val="726"/>
</p:tagLst>
</file>

<file path=ppt/tags/tag66.xml><?xml version="1.0" encoding="utf-8"?>
<p:tagLst xmlns:p="http://schemas.openxmlformats.org/presentationml/2006/main">
  <p:tag name="AS_UNIQUEID" val="727"/>
  <p:tag name="KSO_WM_BEAUTIFY_FLAG" val=""/>
</p:tagLst>
</file>

<file path=ppt/tags/tag67.xml><?xml version="1.0" encoding="utf-8"?>
<p:tagLst xmlns:p="http://schemas.openxmlformats.org/presentationml/2006/main">
  <p:tag name="AS_UNIQUEID" val="72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8.xml><?xml version="1.0" encoding="utf-8"?>
<p:tagLst xmlns:p="http://schemas.openxmlformats.org/presentationml/2006/main">
  <p:tag name="AS_UNIQUEID" val="729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5735*2721*1028*1028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69.xml><?xml version="1.0" encoding="utf-8"?>
<p:tagLst xmlns:p="http://schemas.openxmlformats.org/presentationml/2006/main">
  <p:tag name="AS_UNIQUEID" val="73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.xml><?xml version="1.0" encoding="utf-8"?>
<p:tagLst xmlns:p="http://schemas.openxmlformats.org/presentationml/2006/main">
  <p:tag name="AS_UNIQUEID" val="668"/>
</p:tagLst>
</file>

<file path=ppt/tags/tag70.xml><?xml version="1.0" encoding="utf-8"?>
<p:tagLst xmlns:p="http://schemas.openxmlformats.org/presentationml/2006/main">
  <p:tag name="AS_UNIQUEID" val="731"/>
  <p:tag name="KSO_WM_BEAUTIFY_FLAG" val=""/>
</p:tagLst>
</file>

<file path=ppt/tags/tag71.xml><?xml version="1.0" encoding="utf-8"?>
<p:tagLst xmlns:p="http://schemas.openxmlformats.org/presentationml/2006/main">
  <p:tag name="AS_UNIQUEID" val="732"/>
  <p:tag name="KSO_WM_BEAUTIFY_FLAG" val=""/>
</p:tagLst>
</file>

<file path=ppt/tags/tag72.xml><?xml version="1.0" encoding="utf-8"?>
<p:tagLst xmlns:p="http://schemas.openxmlformats.org/presentationml/2006/main">
  <p:tag name="AS_UNIQUEID" val="733"/>
</p:tagLst>
</file>

<file path=ppt/tags/tag73.xml><?xml version="1.0" encoding="utf-8"?>
<p:tagLst xmlns:p="http://schemas.openxmlformats.org/presentationml/2006/main">
  <p:tag name="AS_UNIQUEID" val="734"/>
  <p:tag name="KSO_WM_BEAUTIFY_FLAG" val=""/>
</p:tagLst>
</file>

<file path=ppt/tags/tag74.xml><?xml version="1.0" encoding="utf-8"?>
<p:tagLst xmlns:p="http://schemas.openxmlformats.org/presentationml/2006/main">
  <p:tag name="AS_UNIQUEID" val="73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5.xml><?xml version="1.0" encoding="utf-8"?>
<p:tagLst xmlns:p="http://schemas.openxmlformats.org/presentationml/2006/main">
  <p:tag name="AS_UNIQUEID" val="73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6.xml><?xml version="1.0" encoding="utf-8"?>
<p:tagLst xmlns:p="http://schemas.openxmlformats.org/presentationml/2006/main">
  <p:tag name="AS_UNIQUEID" val="73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7.xml><?xml version="1.0" encoding="utf-8"?>
<p:tagLst xmlns:p="http://schemas.openxmlformats.org/presentationml/2006/main">
  <p:tag name="AS_UNIQUEID" val="738"/>
  <p:tag name="KSO_WM_BEAUTIFY_FLAG" val=""/>
</p:tagLst>
</file>

<file path=ppt/tags/tag78.xml><?xml version="1.0" encoding="utf-8"?>
<p:tagLst xmlns:p="http://schemas.openxmlformats.org/presentationml/2006/main">
  <p:tag name="AS_UNIQUEID" val="739"/>
  <p:tag name="KSO_WM_BEAUTIFY_FLAG" val=""/>
</p:tagLst>
</file>

<file path=ppt/tags/tag79.xml><?xml version="1.0" encoding="utf-8"?>
<p:tagLst xmlns:p="http://schemas.openxmlformats.org/presentationml/2006/main">
  <p:tag name="AS_UNIQUEID" val="740"/>
</p:tagLst>
</file>

<file path=ppt/tags/tag8.xml><?xml version="1.0" encoding="utf-8"?>
<p:tagLst xmlns:p="http://schemas.openxmlformats.org/presentationml/2006/main">
  <p:tag name="AS_UNIQUEID" val="669"/>
</p:tagLst>
</file>

<file path=ppt/tags/tag80.xml><?xml version="1.0" encoding="utf-8"?>
<p:tagLst xmlns:p="http://schemas.openxmlformats.org/presentationml/2006/main">
  <p:tag name="AS_UNIQUEID" val="741"/>
</p:tagLst>
</file>

<file path=ppt/tags/tag81.xml><?xml version="1.0" encoding="utf-8"?>
<p:tagLst xmlns:p="http://schemas.openxmlformats.org/presentationml/2006/main">
  <p:tag name="AS_UNIQUEID" val="742"/>
</p:tagLst>
</file>

<file path=ppt/tags/tag82.xml><?xml version="1.0" encoding="utf-8"?>
<p:tagLst xmlns:p="http://schemas.openxmlformats.org/presentationml/2006/main">
  <p:tag name="AS_UNIQUEID" val="743"/>
</p:tagLst>
</file>

<file path=ppt/tags/tag83.xml><?xml version="1.0" encoding="utf-8"?>
<p:tagLst xmlns:p="http://schemas.openxmlformats.org/presentationml/2006/main">
  <p:tag name="AS_UNIQUEID" val="744"/>
  <p:tag name="KSO_WM_BEAUTIFY_FLAG" val=""/>
</p:tagLst>
</file>

<file path=ppt/tags/tag84.xml><?xml version="1.0" encoding="utf-8"?>
<p:tagLst xmlns:p="http://schemas.openxmlformats.org/presentationml/2006/main">
  <p:tag name="AS_UNIQUEID" val="745"/>
</p:tagLst>
</file>

<file path=ppt/tags/tag85.xml><?xml version="1.0" encoding="utf-8"?>
<p:tagLst xmlns:p="http://schemas.openxmlformats.org/presentationml/2006/main">
  <p:tag name="AS_UNIQUEID" val="746"/>
  <p:tag name="KSO_WM_BEAUTIFY_FLAG" val=""/>
</p:tagLst>
</file>

<file path=ppt/tags/tag86.xml><?xml version="1.0" encoding="utf-8"?>
<p:tagLst xmlns:p="http://schemas.openxmlformats.org/presentationml/2006/main">
  <p:tag name="AS_UNIQUEID" val="747"/>
  <p:tag name="KSO_WM_BEAUTIFY_FLAG" val=""/>
</p:tagLst>
</file>

<file path=ppt/tags/tag87.xml><?xml version="1.0" encoding="utf-8"?>
<p:tagLst xmlns:p="http://schemas.openxmlformats.org/presentationml/2006/main">
  <p:tag name="AS_UNIQUEID" val="748"/>
  <p:tag name="KSO_WM_BEAUTIFY_FLAG" val=""/>
</p:tagLst>
</file>

<file path=ppt/tags/tag88.xml><?xml version="1.0" encoding="utf-8"?>
<p:tagLst xmlns:p="http://schemas.openxmlformats.org/presentationml/2006/main">
  <p:tag name="AS_UNIQUEID" val="74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9.xml><?xml version="1.0" encoding="utf-8"?>
<p:tagLst xmlns:p="http://schemas.openxmlformats.org/presentationml/2006/main">
  <p:tag name="AS_UNIQUEID" val="75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.xml><?xml version="1.0" encoding="utf-8"?>
<p:tagLst xmlns:p="http://schemas.openxmlformats.org/presentationml/2006/main">
  <p:tag name="AS_UNIQUEID" val="670"/>
</p:tagLst>
</file>

<file path=ppt/tags/tag90.xml><?xml version="1.0" encoding="utf-8"?>
<p:tagLst xmlns:p="http://schemas.openxmlformats.org/presentationml/2006/main">
  <p:tag name="AS_UNIQUEID" val="751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4543*2503*1028*1028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1.xml><?xml version="1.0" encoding="utf-8"?>
<p:tagLst xmlns:p="http://schemas.openxmlformats.org/presentationml/2006/main">
  <p:tag name="AS_UNIQUEID" val="752"/>
</p:tagLst>
</file>

<file path=ppt/tags/tag92.xml><?xml version="1.0" encoding="utf-8"?>
<p:tagLst xmlns:p="http://schemas.openxmlformats.org/presentationml/2006/main">
  <p:tag name="AS_UNIQUEID" val="753"/>
  <p:tag name="KSO_WM_BEAUTIFY_FLAG" val=""/>
</p:tagLst>
</file>

<file path=ppt/tags/tag93.xml><?xml version="1.0" encoding="utf-8"?>
<p:tagLst xmlns:p="http://schemas.openxmlformats.org/presentationml/2006/main">
  <p:tag name="AS_UNIQUEID" val="754"/>
</p:tagLst>
</file>

<file path=ppt/tags/tag94.xml><?xml version="1.0" encoding="utf-8"?>
<p:tagLst xmlns:p="http://schemas.openxmlformats.org/presentationml/2006/main">
  <p:tag name="AS_UNIQUEID" val="755"/>
  <p:tag name="KSO_WM_BEAUTIFY_FLAG" val=""/>
</p:tagLst>
</file>

<file path=ppt/tags/tag95.xml><?xml version="1.0" encoding="utf-8"?>
<p:tagLst xmlns:p="http://schemas.openxmlformats.org/presentationml/2006/main">
  <p:tag name="AS_UNIQUEID" val="756"/>
  <p:tag name="KSO_WM_BEAUTIFY_FLAG" val=""/>
</p:tagLst>
</file>

<file path=ppt/tags/tag96.xml><?xml version="1.0" encoding="utf-8"?>
<p:tagLst xmlns:p="http://schemas.openxmlformats.org/presentationml/2006/main">
  <p:tag name="AS_UNIQUEID" val="757"/>
  <p:tag name="KSO_WM_BEAUTIFY_FLAG" val=""/>
</p:tagLst>
</file>

<file path=ppt/tags/tag97.xml><?xml version="1.0" encoding="utf-8"?>
<p:tagLst xmlns:p="http://schemas.openxmlformats.org/presentationml/2006/main">
  <p:tag name="AS_UNIQUEID" val="75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8.xml><?xml version="1.0" encoding="utf-8"?>
<p:tagLst xmlns:p="http://schemas.openxmlformats.org/presentationml/2006/main">
  <p:tag name="AS_UNIQUEID" val="75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99.xml><?xml version="1.0" encoding="utf-8"?>
<p:tagLst xmlns:p="http://schemas.openxmlformats.org/presentationml/2006/main">
  <p:tag name="AS_UNIQUEID" val="7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113</Paragraphs>
  <Slides>23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2024-08-17T21:24:34Z</cp:lastPrinted>
  <dcterms:created xsi:type="dcterms:W3CDTF">2024-08-17T21:24:34Z</dcterms:created>
  <dcterms:modified xsi:type="dcterms:W3CDTF">2024-08-17T13:24:34Z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