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7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85" d="100"/>
          <a:sy n="85" d="100"/>
        </p:scale>
        <p:origin x="-72" y="-120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4" cy="72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83" name="Picture 6" descr="K:\5-远成工作室\王斐\112121212122.png1121212121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107" name="Picture 6" descr="K:\5-远成工作室\王斐\112121212122.png1121212121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1027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  <a:endParaRPr lang="en-US" altLang="zh-CN" sz="2400" b="1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0" name="图片 12" descr="LOGO-课时新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图片 2" descr="掌控中考-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74090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2051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  <a:endParaRPr lang="en-US" altLang="zh-CN" sz="2400" b="1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54" name="图片 12" descr="LOGO-课时新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图片 1" descr="掌控中考-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79424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30295" y="2994660"/>
            <a:ext cx="4930775" cy="86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06195" y="2529840"/>
            <a:ext cx="9578975" cy="1798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54785" y="845185"/>
            <a:ext cx="9281795" cy="51669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857875" y="1960245"/>
            <a:ext cx="3996055" cy="4051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90015" y="890905"/>
            <a:ext cx="9411335" cy="507555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02300" y="3331845"/>
            <a:ext cx="5099050" cy="2844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79525" y="1344295"/>
            <a:ext cx="9632315" cy="41687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26175" y="3190240"/>
            <a:ext cx="5113020" cy="2985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90015" y="1756410"/>
            <a:ext cx="9411335" cy="33451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30875" y="2455545"/>
            <a:ext cx="5380990" cy="3720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35735" y="1691640"/>
            <a:ext cx="9319895" cy="347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57375" y="508000"/>
            <a:ext cx="8477250" cy="5885815"/>
            <a:chOff x="3144" y="800"/>
            <a:chExt cx="13350" cy="926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rcRect t="8950"/>
            <a:stretch>
              <a:fillRect/>
            </a:stretch>
          </p:blipFill>
          <p:spPr>
            <a:xfrm>
              <a:off x="3144" y="1615"/>
              <a:ext cx="13350" cy="845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rcRect l="345" t="75" r="35978" b="92030"/>
            <a:stretch>
              <a:fillRect/>
            </a:stretch>
          </p:blipFill>
          <p:spPr>
            <a:xfrm>
              <a:off x="3160" y="800"/>
              <a:ext cx="8501" cy="7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47165" y="2480310"/>
            <a:ext cx="9297035" cy="1897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90015" y="1450975"/>
            <a:ext cx="9411335" cy="3955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31925" y="1409065"/>
            <a:ext cx="9327515" cy="40392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4630" y="2667635"/>
            <a:ext cx="3345815" cy="3508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35735" y="681355"/>
            <a:ext cx="9319895" cy="549465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4630" y="3190240"/>
            <a:ext cx="3345815" cy="2985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24305" y="1180465"/>
            <a:ext cx="9342755" cy="44964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4630" y="2936240"/>
            <a:ext cx="3345815" cy="3239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35735" y="1538605"/>
            <a:ext cx="9319895" cy="378015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4630" y="2865755"/>
            <a:ext cx="3345815" cy="3310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24305" y="2533650"/>
            <a:ext cx="9342755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50975" y="654685"/>
            <a:ext cx="9289415" cy="57537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4630" y="3190240"/>
            <a:ext cx="3345815" cy="3084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20495" y="719455"/>
            <a:ext cx="9350375" cy="541845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4630" y="2541270"/>
            <a:ext cx="3345815" cy="3634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01445" y="864235"/>
            <a:ext cx="9388475" cy="51288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4630" y="2807970"/>
            <a:ext cx="4108450" cy="3368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78585" y="1222375"/>
            <a:ext cx="9434195" cy="44126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4630" y="2555240"/>
            <a:ext cx="3345815" cy="362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01115" y="1638300"/>
            <a:ext cx="9492615" cy="3670935"/>
            <a:chOff x="2243" y="4518"/>
            <a:chExt cx="14949" cy="578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243" y="4518"/>
              <a:ext cx="14713" cy="176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6" y="6399"/>
              <a:ext cx="14797" cy="39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80515" y="637540"/>
            <a:ext cx="9030970" cy="57892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4630" y="2823210"/>
            <a:ext cx="3345815" cy="3603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82700" y="936625"/>
            <a:ext cx="9514205" cy="5106035"/>
            <a:chOff x="2020" y="1475"/>
            <a:chExt cx="14983" cy="804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195" y="1475"/>
              <a:ext cx="14809" cy="784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0" y="4670"/>
              <a:ext cx="504" cy="4846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5986145" y="3190240"/>
            <a:ext cx="3924300" cy="2985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43355" y="2209800"/>
            <a:ext cx="930465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47165" y="2830830"/>
            <a:ext cx="9297035" cy="119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rcRect l="333"/>
          <a:stretch>
            <a:fillRect/>
          </a:stretch>
        </p:blipFill>
        <p:spPr>
          <a:xfrm>
            <a:off x="1451610" y="673735"/>
            <a:ext cx="9319260" cy="55098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50005" y="3190240"/>
            <a:ext cx="6060440" cy="2985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12875" y="986155"/>
            <a:ext cx="9365615" cy="488505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4630" y="3190240"/>
            <a:ext cx="3345815" cy="2985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37640" y="873760"/>
            <a:ext cx="9418320" cy="5273040"/>
            <a:chOff x="2183" y="3510"/>
            <a:chExt cx="14832" cy="830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183" y="3510"/>
              <a:ext cx="14833" cy="37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3" y="7290"/>
              <a:ext cx="8569" cy="45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39545" y="2186940"/>
            <a:ext cx="9312275" cy="2484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74775" y="1607820"/>
            <a:ext cx="9441815" cy="364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93825" y="1180465"/>
            <a:ext cx="9403715" cy="44964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4630" y="2497455"/>
            <a:ext cx="3910965" cy="3678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28115" y="1473835"/>
            <a:ext cx="9335135" cy="3909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97635" y="784225"/>
            <a:ext cx="9396095" cy="52889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4630" y="3190240"/>
            <a:ext cx="3345815" cy="2985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70965" y="799465"/>
            <a:ext cx="9449435" cy="52584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4630" y="2553335"/>
            <a:ext cx="3345815" cy="3622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01420" y="864235"/>
            <a:ext cx="9553575" cy="5128260"/>
            <a:chOff x="1892" y="1361"/>
            <a:chExt cx="15045" cy="807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261" y="1361"/>
              <a:ext cx="14677" cy="80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2" y="5145"/>
              <a:ext cx="564" cy="4293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6381115" y="2595880"/>
            <a:ext cx="3345815" cy="329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47165" y="1222375"/>
            <a:ext cx="9297035" cy="44126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769022" y="2392881"/>
            <a:ext cx="3642995" cy="3416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05255" y="902335"/>
            <a:ext cx="9380855" cy="50526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4630" y="3190240"/>
            <a:ext cx="3345815" cy="2985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05255" y="2526030"/>
            <a:ext cx="9380855" cy="180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11910" y="942340"/>
            <a:ext cx="9705975" cy="4972050"/>
            <a:chOff x="1871" y="1224"/>
            <a:chExt cx="15285" cy="783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871" y="1224"/>
              <a:ext cx="15001" cy="265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0" y="4122"/>
              <a:ext cx="14497" cy="4932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6564630" y="2783205"/>
            <a:ext cx="4453890" cy="3392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98955" y="494665"/>
            <a:ext cx="8512175" cy="5910580"/>
            <a:chOff x="2833" y="795"/>
            <a:chExt cx="13405" cy="93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rcRect t="8664"/>
            <a:stretch>
              <a:fillRect/>
            </a:stretch>
          </p:blipFill>
          <p:spPr>
            <a:xfrm>
              <a:off x="2962" y="1511"/>
              <a:ext cx="13276" cy="859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rcRect l="8" t="-32" r="30785" b="92396"/>
            <a:stretch>
              <a:fillRect/>
            </a:stretch>
          </p:blipFill>
          <p:spPr>
            <a:xfrm>
              <a:off x="2833" y="795"/>
              <a:ext cx="9152" cy="716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6692265" y="3773170"/>
            <a:ext cx="3784600" cy="2632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Gungsuh</vt:lpstr>
      <vt:lpstr>微软雅黑</vt:lpstr>
      <vt:lpstr>Arial Unicode MS</vt:lpstr>
      <vt:lpstr>Century Gothic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2019-03-05T07:06:00Z</dcterms:created>
  <dcterms:modified xsi:type="dcterms:W3CDTF">2019-12-03T03:20:38Z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