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wmf" ContentType="image/x-wmf"/>
  <Default Extension="svg" ContentType="image/svg"/>
  <Default Extension="wmv" ContentType="video/x-ms-wmv"/>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saveSubsetFonts="1">
  <p:sldMasterIdLst>
    <p:sldMasterId id="2147483648" r:id="rId2"/>
    <p:sldMasterId id="2147483652" r:id="rId3"/>
  </p:sldMasterIdLst>
  <p:notesMasterIdLst>
    <p:notesMasterId r:id="rId4"/>
  </p:notesMasterIdLst>
  <p:handoutMasterIdLst>
    <p:handoutMasterId r:id="rId5"/>
  </p:handoutMasterIdLst>
  <p:sldIdLst>
    <p:sldId id="941" r:id="rId6"/>
    <p:sldId id="942" r:id="rId7"/>
    <p:sldId id="943" r:id="rId8"/>
    <p:sldId id="944" r:id="rId9"/>
    <p:sldId id="945" r:id="rId10"/>
    <p:sldId id="946" r:id="rId11"/>
    <p:sldId id="947" r:id="rId12"/>
    <p:sldId id="948" r:id="rId13"/>
    <p:sldId id="949" r:id="rId14"/>
    <p:sldId id="950" r:id="rId15"/>
    <p:sldId id="951" r:id="rId16"/>
    <p:sldId id="952" r:id="rId17"/>
    <p:sldId id="953" r:id="rId18"/>
    <p:sldId id="954" r:id="rId19"/>
    <p:sldId id="955" r:id="rId20"/>
    <p:sldId id="956" r:id="rId21"/>
    <p:sldId id="957" r:id="rId22"/>
    <p:sldId id="958" r:id="rId23"/>
    <p:sldId id="959" r:id="rId24"/>
    <p:sldId id="960" r:id="rId25"/>
    <p:sldId id="961" r:id="rId26"/>
    <p:sldId id="962" r:id="rId27"/>
    <p:sldId id="963" r:id="rId28"/>
    <p:sldId id="964" r:id="rId29"/>
    <p:sldId id="965" r:id="rId30"/>
    <p:sldId id="966" r:id="rId31"/>
    <p:sldId id="967" r:id="rId32"/>
    <p:sldId id="968" r:id="rId33"/>
    <p:sldId id="969" r:id="rId34"/>
    <p:sldId id="970" r:id="rId35"/>
  </p:sldIdLst>
  <p:sldSz cx="12192000" cy="6858000"/>
  <p:notesSz cx="6858000" cy="9144000"/>
  <p:embeddedFontLst>
    <p:embeddedFont>
      <p:font typeface="方正大标宋简体" panose="02000000000000000000" charset="-122"/>
      <p:regular r:id="rId37"/>
    </p:embeddedFont>
    <p:embeddedFont>
      <p:font typeface="黑体" panose="02010609060101010101" charset="-122"/>
      <p:regular r:id="rId38"/>
    </p:embeddedFont>
    <p:embeddedFont>
      <p:font typeface="Calibri" panose="020F0502020204030204" charset="0"/>
      <p:regular r:id="rId39"/>
      <p:bold r:id="rId40"/>
      <p:italic r:id="rId41"/>
      <p:boldItalic r:id="rId42"/>
    </p:embeddedFont>
    <p:embeddedFont>
      <p:font typeface="楷体" panose="02010609060101010101" charset="-122"/>
      <p:regular r:id="rId43"/>
    </p:embeddedFont>
    <p:embeddedFont>
      <p:font typeface="方正风雅宋简体" panose="02000000000000000000" charset="-122"/>
      <p:regular r:id="rId44"/>
    </p:embeddedFont>
    <p:embeddedFont>
      <p:font typeface="汉仪超粗圆简" panose="02010600000101010101" charset="-122"/>
      <p:regular r:id="rId45"/>
    </p:embeddedFont>
  </p:embeddedFontLst>
  <p:custDataLst>
    <p:tags r:id="rId36"/>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798" userDrawn="1">
          <p15:clr>
            <a:srgbClr val="A4A3A4"/>
          </p15:clr>
        </p15:guide>
        <p15:guide id="2" pos="3925" userDrawn="1">
          <p15:clr>
            <a:srgbClr val="A4A3A4"/>
          </p15:clr>
        </p15:guide>
      </p15:sldGuideLst>
    </p:ext>
  </p:extLst>
</p:presentation>
</file>

<file path=ppt/commentAuthors.xml><?xml version="1.0" encoding="utf-8"?>
<p:cmAuthorLst xmlns:p="http://schemas.openxmlformats.org/presentationml/2006/main">
  <p:cmAuthor id="1" name="作者" initials="作" lastIdx="0" clrIdx="1"/>
  <p:cmAuthor id="2" name="xjj" initials="x" lastIdx="0" clrIdx="1"/>
  <p:cmAuthor id="3" name="lenovo" initials="l" lastIdx="0" clrIdx="2"/>
  <p:cmAuthor id="4" name="admin" initials="a" lastIdx="0" clrIdx="3"/>
  <p:cmAuthor id="5" name="Administrator" initials="A" lastIdx="0" clrIdx="4"/>
  <p:cmAuthor id="6" name="夏风sunny" initials="夏" lastIdx="0" clrIdx="5"/>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778"/>
    <p:restoredTop sz="94660"/>
  </p:normalViewPr>
  <p:slideViewPr>
    <p:cSldViewPr snapToGrid="0" showGuides="1">
      <p:cViewPr varScale="1">
        <p:scale>
          <a:sx n="99" d="100"/>
          <a:sy n="99" d="100"/>
        </p:scale>
        <p:origin x="84" y="582"/>
      </p:cViewPr>
      <p:guideLst>
        <p:guide orient="horz" pos="3798"/>
        <p:guide pos="3925"/>
      </p:guideLst>
    </p:cSldViewPr>
  </p:slid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1.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2.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tags" Target="tags/tag547.xml" /><Relationship Id="rId37" Type="http://schemas.openxmlformats.org/officeDocument/2006/relationships/font" Target="fonts/font1.fntdata" /><Relationship Id="rId38" Type="http://schemas.openxmlformats.org/officeDocument/2006/relationships/font" Target="fonts/font2.fntdata" /><Relationship Id="rId39" Type="http://schemas.openxmlformats.org/officeDocument/2006/relationships/font" Target="fonts/font3.fntdata" /><Relationship Id="rId4" Type="http://schemas.openxmlformats.org/officeDocument/2006/relationships/notesMaster" Target="notesMasters/notesMaster1.xml" /><Relationship Id="rId40" Type="http://schemas.openxmlformats.org/officeDocument/2006/relationships/font" Target="fonts/font4.fntdata" /><Relationship Id="rId41" Type="http://schemas.openxmlformats.org/officeDocument/2006/relationships/font" Target="fonts/font5.fntdata" /><Relationship Id="rId42" Type="http://schemas.openxmlformats.org/officeDocument/2006/relationships/font" Target="fonts/font6.fntdata" /><Relationship Id="rId43" Type="http://schemas.openxmlformats.org/officeDocument/2006/relationships/font" Target="fonts/font7.fntdata" /><Relationship Id="rId44" Type="http://schemas.openxmlformats.org/officeDocument/2006/relationships/font" Target="fonts/font8.fntdata" /><Relationship Id="rId45" Type="http://schemas.openxmlformats.org/officeDocument/2006/relationships/font" Target="fonts/font9.fntdata" /><Relationship Id="rId46" Type="http://schemas.openxmlformats.org/officeDocument/2006/relationships/presProps" Target="presProps.xml" /><Relationship Id="rId47" Type="http://schemas.openxmlformats.org/officeDocument/2006/relationships/viewProps" Target="viewProps.xml" /><Relationship Id="rId48" Type="http://schemas.openxmlformats.org/officeDocument/2006/relationships/theme" Target="theme/theme1.xml" /><Relationship Id="rId49" Type="http://schemas.openxmlformats.org/officeDocument/2006/relationships/tableStyles" Target="tableStyles.xml" /><Relationship Id="rId5" Type="http://schemas.openxmlformats.org/officeDocument/2006/relationships/handoutMaster" Target="handoutMasters/handoutMaster1.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11.wmf" /></Relationships>
</file>

<file path=ppt/drawings/_rels/vmlDrawing10.vml.rels>&#65279;<?xml version="1.0" encoding="utf-8" standalone="yes"?><Relationships xmlns="http://schemas.openxmlformats.org/package/2006/relationships"><Relationship Id="rId1" Type="http://schemas.openxmlformats.org/officeDocument/2006/relationships/image" Target="../media/image39.wmf" /></Relationships>
</file>

<file path=ppt/drawings/_rels/vmlDrawing11.vml.rels>&#65279;<?xml version="1.0" encoding="utf-8" standalone="yes"?><Relationships xmlns="http://schemas.openxmlformats.org/package/2006/relationships"><Relationship Id="rId1" Type="http://schemas.openxmlformats.org/officeDocument/2006/relationships/image" Target="../media/image48.wmf" /><Relationship Id="rId2" Type="http://schemas.openxmlformats.org/officeDocument/2006/relationships/image" Target="../media/image49.wmf" /><Relationship Id="rId3" Type="http://schemas.openxmlformats.org/officeDocument/2006/relationships/image" Target="../media/image39.wmf" /></Relationships>
</file>

<file path=ppt/drawings/_rels/vmlDrawing12.vml.rels>&#65279;<?xml version="1.0" encoding="utf-8" standalone="yes"?><Relationships xmlns="http://schemas.openxmlformats.org/package/2006/relationships"><Relationship Id="rId1" Type="http://schemas.openxmlformats.org/officeDocument/2006/relationships/image" Target="../media/image50.wmf" /></Relationships>
</file>

<file path=ppt/drawings/_rels/vmlDrawing13.vml.rels>&#65279;<?xml version="1.0" encoding="utf-8" standalone="yes"?><Relationships xmlns="http://schemas.openxmlformats.org/package/2006/relationships"><Relationship Id="rId1" Type="http://schemas.openxmlformats.org/officeDocument/2006/relationships/image" Target="../media/image52.wmf" /></Relationships>
</file>

<file path=ppt/drawings/_rels/vmlDrawing14.vml.rels>&#65279;<?xml version="1.0" encoding="utf-8" standalone="yes"?><Relationships xmlns="http://schemas.openxmlformats.org/package/2006/relationships"><Relationship Id="rId1" Type="http://schemas.openxmlformats.org/officeDocument/2006/relationships/image" Target="../media/image50.wmf" /><Relationship Id="rId2" Type="http://schemas.openxmlformats.org/officeDocument/2006/relationships/image" Target="../media/image53.wmf" /></Relationships>
</file>

<file path=ppt/drawings/_rels/vmlDrawing15.vml.rels>&#65279;<?xml version="1.0" encoding="utf-8" standalone="yes"?><Relationships xmlns="http://schemas.openxmlformats.org/package/2006/relationships"><Relationship Id="rId1" Type="http://schemas.openxmlformats.org/officeDocument/2006/relationships/image" Target="../media/image54.wmf" /><Relationship Id="rId2" Type="http://schemas.openxmlformats.org/officeDocument/2006/relationships/image" Target="../media/image55.wmf" /></Relationships>
</file>

<file path=ppt/drawings/_rels/vmlDrawing16.vml.rels>&#65279;<?xml version="1.0" encoding="utf-8" standalone="yes"?><Relationships xmlns="http://schemas.openxmlformats.org/package/2006/relationships"><Relationship Id="rId1" Type="http://schemas.openxmlformats.org/officeDocument/2006/relationships/image" Target="../media/image57.wmf" /></Relationships>
</file>

<file path=ppt/drawings/_rels/vmlDrawing17.vml.rels>&#65279;<?xml version="1.0" encoding="utf-8" standalone="yes"?><Relationships xmlns="http://schemas.openxmlformats.org/package/2006/relationships"><Relationship Id="rId1" Type="http://schemas.openxmlformats.org/officeDocument/2006/relationships/image" Target="../media/image58.wmf" /><Relationship Id="rId2" Type="http://schemas.openxmlformats.org/officeDocument/2006/relationships/image" Target="../media/image59.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14.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19.wmf" /><Relationship Id="rId2" Type="http://schemas.openxmlformats.org/officeDocument/2006/relationships/image" Target="../media/image20.wmf"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31.wmf" /></Relationships>
</file>

<file path=ppt/drawings/_rels/vmlDrawing5.vml.rels>&#65279;<?xml version="1.0" encoding="utf-8" standalone="yes"?><Relationships xmlns="http://schemas.openxmlformats.org/package/2006/relationships"><Relationship Id="rId1" Type="http://schemas.openxmlformats.org/officeDocument/2006/relationships/image" Target="../media/image33.wmf" /></Relationships>
</file>

<file path=ppt/drawings/_rels/vmlDrawing6.vml.rels>&#65279;<?xml version="1.0" encoding="utf-8" standalone="yes"?><Relationships xmlns="http://schemas.openxmlformats.org/package/2006/relationships"><Relationship Id="rId1" Type="http://schemas.openxmlformats.org/officeDocument/2006/relationships/image" Target="../media/image35.wmf" /><Relationship Id="rId2" Type="http://schemas.openxmlformats.org/officeDocument/2006/relationships/image" Target="../media/image14.wmf" /></Relationships>
</file>

<file path=ppt/drawings/_rels/vmlDrawing7.vml.rels>&#65279;<?xml version="1.0" encoding="utf-8" standalone="yes"?><Relationships xmlns="http://schemas.openxmlformats.org/package/2006/relationships"><Relationship Id="rId1" Type="http://schemas.openxmlformats.org/officeDocument/2006/relationships/image" Target="../media/image37.wmf" /><Relationship Id="rId2" Type="http://schemas.openxmlformats.org/officeDocument/2006/relationships/image" Target="../media/image38.wmf" /><Relationship Id="rId3" Type="http://schemas.openxmlformats.org/officeDocument/2006/relationships/image" Target="../media/image39.wmf" /></Relationships>
</file>

<file path=ppt/drawings/_rels/vmlDrawing8.vml.rels>&#65279;<?xml version="1.0" encoding="utf-8" standalone="yes"?><Relationships xmlns="http://schemas.openxmlformats.org/package/2006/relationships"><Relationship Id="rId1" Type="http://schemas.openxmlformats.org/officeDocument/2006/relationships/image" Target="../media/image40.wmf" /></Relationships>
</file>

<file path=ppt/drawings/_rels/vmlDrawing9.vml.rels>&#65279;<?xml version="1.0" encoding="utf-8" standalone="yes"?><Relationships xmlns="http://schemas.openxmlformats.org/package/2006/relationships"><Relationship Id="rId1" Type="http://schemas.openxmlformats.org/officeDocument/2006/relationships/image" Target="../media/image42.wmf"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32.xml" /><Relationship Id="rId2" Type="http://schemas.openxmlformats.org/officeDocument/2006/relationships/tags" Target="../tags/tag33.xml" /><Relationship Id="rId3" Type="http://schemas.openxmlformats.org/officeDocument/2006/relationships/tags" Target="../tags/tag34.xml" /><Relationship Id="rId4" Type="http://schemas.openxmlformats.org/officeDocument/2006/relationships/tags" Target="../tags/tag35.xml" /><Relationship Id="rId5" Type="http://schemas.openxmlformats.org/officeDocument/2006/relationships/tags" Target="../tags/tag36.xml" /><Relationship Id="rId6"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25.xml" /><Relationship Id="rId2" Type="http://schemas.openxmlformats.org/officeDocument/2006/relationships/tags" Target="../tags/tag26.xml"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tags" Target="../tags/tag29.xml" /><Relationship Id="rId6" Type="http://schemas.openxmlformats.org/officeDocument/2006/relationships/tags" Target="../tags/tag30.xml" /><Relationship Id="rId7" Type="http://schemas.openxmlformats.org/officeDocument/2006/relationships/tags" Target="../tags/tag31.xml" /><Relationship Id="rId8"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pPr fontAlgn="auto"/>
            <a:fld id="{D2A48B96-639E-45A3-A0BA-2464DFDB1FAA}" type="datetimeFigureOut">
              <a:rPr lang="zh-CN" altLang="en-US" strike="noStrike" noProof="1" smtClean="0">
                <a:latin typeface="+mn-lt"/>
                <a:ea typeface="+mn-ea"/>
                <a:cs typeface="+mn-cs"/>
              </a:rPr>
              <a:t/>
            </a:fld>
            <a:endParaRPr lang="zh-CN" altLang="en-US" strike="noStrike" noProof="1"/>
          </a:p>
        </p:txBody>
      </p:sp>
      <p:sp>
        <p:nvSpPr>
          <p:cNvPr id="13316" name="幻灯片图像占位符 3"/>
          <p:cNvSpPr>
            <a:spLocks noGrp="1" noRot="1" noChangeAspect="1"/>
          </p:cNvSpPr>
          <p:nvPr>
            <p:ph type="sldImg" idx="6"/>
            <p:custDataLst>
              <p:tags r:id="rId4"/>
            </p:custDataLst>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3317" name="备注占位符 4"/>
          <p:cNvSpPr>
            <a:spLocks noGrp="1"/>
          </p:cNvSpPr>
          <p:nvPr>
            <p:ph type="body" sz="quarter" idx="7"/>
            <p:custDataLst>
              <p:tags r:id="rId5"/>
            </p:custDataLst>
          </p:nvPr>
        </p:nvSpPr>
        <p:spPr>
          <a:xfrm>
            <a:off x="685800" y="4400550"/>
            <a:ext cx="5486400" cy="3600450"/>
          </a:xfrm>
          <a:prstGeom prst="rect">
            <a:avLst/>
          </a:prstGeom>
          <a:noFill/>
          <a:ln w="9525">
            <a:noFill/>
          </a:ln>
        </p:spPr>
        <p:txBody>
          <a:bodyPr vert="horz" lIns="91440" tIns="45720" rIns="91440" bIns="45720"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custDataLst>
              <p:tags r:id="rId7"/>
            </p:custDataLst>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A6837353-30EB-4A48-80EB-173D804AEFBD}" type="slidenum">
              <a:rPr lang="zh-CN" altLang="en-US" strike="noStrike" noProof="1" smtClean="0">
                <a:latin typeface="+mn-lt"/>
                <a:ea typeface="+mn-ea"/>
                <a:cs typeface="+mn-cs"/>
              </a:rPr>
              <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 Id="rId3" Type="http://schemas.openxmlformats.org/officeDocument/2006/relationships/tags" Target="../tags/tag47.xml" /><Relationship Id="rId4" Type="http://schemas.openxmlformats.org/officeDocument/2006/relationships/tags" Target="../tags/tag48.xml" /><Relationship Id="rId5" Type="http://schemas.openxmlformats.org/officeDocument/2006/relationships/tags" Target="../tags/tag49.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tags" Target="../tags/tag102.xml" /><Relationship Id="rId4" Type="http://schemas.openxmlformats.org/officeDocument/2006/relationships/tags" Target="../tags/tag103.xml" /><Relationship Id="rId5" Type="http://schemas.openxmlformats.org/officeDocument/2006/relationships/tags" Target="../tags/tag104.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p:nvPr>
            <p:ph type="sldImg"/>
            <p:custDataLst>
              <p:tags r:id="rId4"/>
            </p:custDataLst>
          </p:nvPr>
        </p:nvSpPr>
        <p:spPr/>
      </p:sp>
      <p:sp>
        <p:nvSpPr>
          <p:cNvPr id="3" name="文本占位符 2"/>
          <p:cNvSpPr txBox="1"/>
          <p:nvPr>
            <p:ph type="body" idx="1"/>
            <p:custDataLst>
              <p:tags r:id="rId5"/>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p:nvPr>
            <p:ph type="sldImg"/>
            <p:custDataLst>
              <p:tags r:id="rId4"/>
            </p:custDataLst>
          </p:nvPr>
        </p:nvSpPr>
        <p:spPr/>
      </p:sp>
      <p:sp>
        <p:nvSpPr>
          <p:cNvPr id="3" name="文本占位符 2"/>
          <p:cNvSpPr txBox="1"/>
          <p:nvPr>
            <p:ph type="body" idx="1"/>
            <p:custDataLst>
              <p:tags r:id="rId5"/>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p:cNvSpPr>
          <p:nvPr>
            <p:ph type="sldImg"/>
            <p:custDataLst>
              <p:tags r:id="rId4"/>
            </p:custDataLst>
          </p:nvPr>
        </p:nvSpPr>
        <p:spPr/>
      </p:sp>
      <p:sp>
        <p:nvSpPr>
          <p:cNvPr id="3" name="文本占位符 2"/>
          <p:cNvSpPr txBox="1">
            <a:spLocks noGrp="1"/>
          </p:cNvSpPr>
          <p:nvPr>
            <p:ph type="body" idx="1"/>
            <p:custDataLst>
              <p:tags r:id="rId5"/>
            </p:custDataLst>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2.xml" /><Relationship Id="rId2" Type="http://schemas.openxmlformats.org/officeDocument/2006/relationships/tags" Target="../tags/tag3.xml" /><Relationship Id="rId3" Type="http://schemas.openxmlformats.org/officeDocument/2006/relationships/tags" Target="../tags/tag4.xml" /><Relationship Id="rId4" Type="http://schemas.openxmlformats.org/officeDocument/2006/relationships/image" Target="../media/image1.png"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image" Target="../media/image2.png" /><Relationship Id="rId5" Type="http://schemas.openxmlformats.org/officeDocument/2006/relationships/tags" Target="../tags/tag10.xml" /><Relationship Id="rId6"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slideMaster" Target="../slideMasters/slideMaster2.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14.xml" /><Relationship Id="rId2" Type="http://schemas.openxmlformats.org/officeDocument/2006/relationships/tags" Target="../tags/tag15.xml" /><Relationship Id="rId3" Type="http://schemas.openxmlformats.org/officeDocument/2006/relationships/tags" Target="../tags/tag16.xml" /><Relationship Id="rId4" Type="http://schemas.openxmlformats.org/officeDocument/2006/relationships/image" Target="../media/image1.png"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2.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image" Target="../media/image2.png" /><Relationship Id="rId5" Type="http://schemas.openxmlformats.org/officeDocument/2006/relationships/tags" Target="../tags/tag22.xml" /><Relationship Id="rId6"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4_自定义版式">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3_自定义版式">
    <p:spTree>
      <p:nvGrpSpPr>
        <p:cNvPr id="1" name=""/>
        <p:cNvGrpSpPr/>
        <p:nvPr>
          <p:custDataLst>
            <p:tags r:id="rId1"/>
          </p:custDataLst>
        </p:nvPr>
      </p:nvGrpSpPr>
      <p:grpSpPr>
        <a:xfrm>
          <a:off x="0" y="0"/>
          <a:ext cx="0" cy="0"/>
        </a:xfrm>
      </p:grpSpPr>
      <p:sp>
        <p:nvSpPr>
          <p:cNvPr id="3" name="矩形 2"/>
          <p:cNvSpPr/>
          <p:nvPr userDrawn="1">
            <p:custDataLst>
              <p:tags r:id="rId2"/>
            </p:custDataLst>
          </p:nvPr>
        </p:nvSpPr>
        <p:spPr>
          <a:xfrm>
            <a:off x="140335" y="460375"/>
            <a:ext cx="11932285" cy="6188075"/>
          </a:xfrm>
          <a:prstGeom prst="rect">
            <a:avLst/>
          </a:prstGeom>
          <a:solidFill>
            <a:schemeClr val="bg1">
              <a:alpha val="87000"/>
            </a:schemeClr>
          </a:solidFill>
          <a:ln w="22225">
            <a:noFill/>
          </a:ln>
          <a:effectLst>
            <a:outerShdw blurRad="203200" dist="1016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文本框 3"/>
          <p:cNvSpPr txBox="1"/>
          <p:nvPr userDrawn="1">
            <p:custDataLst>
              <p:tags r:id="rId3"/>
            </p:custDataLst>
          </p:nvPr>
        </p:nvSpPr>
        <p:spPr>
          <a:xfrm>
            <a:off x="140335" y="61595"/>
            <a:ext cx="1969770" cy="460375"/>
          </a:xfrm>
          <a:prstGeom prst="rect">
            <a:avLst/>
          </a:prstGeom>
          <a:noFill/>
        </p:spPr>
        <p:txBody>
          <a:bodyPr wrap="square" rtlCol="0" anchor="t">
            <a:spAutoFit/>
          </a:bodyPr>
          <a:lstStyle/>
          <a:p>
            <a:pPr algn="l" fontAlgn="base"/>
            <a:r>
              <a:rPr sz="2400" b="1">
                <a:solidFill>
                  <a:schemeClr val="tx1"/>
                </a:solidFill>
                <a:ea typeface="方正大标宋简体" panose="02000000000000000000" charset="-122"/>
                <a:sym typeface="+mn-ea"/>
              </a:rPr>
              <a:t>第</a:t>
            </a:r>
            <a:r>
              <a:rPr lang="zh-CN" altLang="en-US" sz="2400" b="1">
                <a:solidFill>
                  <a:schemeClr val="tx1"/>
                </a:solidFill>
                <a:latin typeface="Times New Roman" panose="02020603050405020304" charset="0"/>
                <a:ea typeface="方正大标宋简体" panose="02000000000000000000" charset="-122"/>
                <a:cs typeface="Times New Roman" panose="02020603050405020304" charset="0"/>
                <a:sym typeface="+mn-ea"/>
              </a:rPr>
              <a:t>二</a:t>
            </a:r>
            <a:r>
              <a:rPr sz="2400" b="1">
                <a:solidFill>
                  <a:schemeClr val="tx1"/>
                </a:solidFill>
                <a:ea typeface="方正大标宋简体" panose="02000000000000000000" charset="-122"/>
                <a:sym typeface="+mn-ea"/>
              </a:rPr>
              <a:t>节  </a:t>
            </a:r>
            <a:r>
              <a:rPr lang="zh-CN" sz="2400" b="1">
                <a:solidFill>
                  <a:schemeClr val="tx1"/>
                </a:solidFill>
                <a:ea typeface="方正大标宋简体" panose="02000000000000000000" charset="-122"/>
                <a:sym typeface="+mn-ea"/>
              </a:rPr>
              <a:t>功率</a:t>
            </a:r>
            <a:endParaRPr lang="zh-CN" sz="2400" b="1">
              <a:solidFill>
                <a:schemeClr val="tx1"/>
              </a:solidFill>
              <a:ea typeface="方正大标宋简体" panose="02000000000000000000" charset="-122"/>
              <a:sym typeface="+mn-ea"/>
            </a:endParaRPr>
          </a:p>
        </p:txBody>
      </p:sp>
      <p:pic>
        <p:nvPicPr>
          <p:cNvPr id="9" name="图片 8"/>
          <p:cNvPicPr>
            <a:picLocks noChangeAspect="1"/>
          </p:cNvPicPr>
          <p:nvPr userDrawn="1">
            <p:custDataLst>
              <p:tags r:id="rId5"/>
            </p:custDataLst>
          </p:nvPr>
        </p:nvPicPr>
        <p:blipFill>
          <a:blip r:embed="rId4">
            <a:extLst>
              <a:ext uri="{28A0092B-C50C-407E-A947-70E740481C1C}">
                <a14:useLocalDpi xmlns:a14="http://schemas.microsoft.com/office/drawing/2010/main" val="0"/>
              </a:ext>
            </a:extLst>
          </a:blip>
          <a:srcRect l="11089"/>
          <a:stretch>
            <a:fillRect/>
          </a:stretch>
        </p:blipFill>
        <p:spPr>
          <a:xfrm>
            <a:off x="9129395" y="0"/>
            <a:ext cx="715645" cy="521970"/>
          </a:xfrm>
          <a:prstGeom prst="rect">
            <a:avLst/>
          </a:prstGeom>
        </p:spPr>
      </p:pic>
      <p:sp>
        <p:nvSpPr>
          <p:cNvPr id="5" name="文本框 4"/>
          <p:cNvSpPr txBox="1"/>
          <p:nvPr userDrawn="1">
            <p:custDataLst>
              <p:tags r:id="rId6"/>
            </p:custDataLst>
          </p:nvPr>
        </p:nvSpPr>
        <p:spPr>
          <a:xfrm>
            <a:off x="9596755" y="-5080"/>
            <a:ext cx="2595245" cy="460375"/>
          </a:xfrm>
          <a:prstGeom prst="rect">
            <a:avLst/>
          </a:prstGeom>
          <a:noFill/>
        </p:spPr>
        <p:txBody>
          <a:bodyPr wrap="square" rtlCol="0">
            <a:spAutoFit/>
          </a:bodyPr>
          <a:lstStyle/>
          <a:p>
            <a:r>
              <a:rPr lang="zh-CN" altLang="en-US" sz="2400" b="1">
                <a:solidFill>
                  <a:srgbClr val="DA251D"/>
                </a:solidFill>
                <a:latin typeface="方正大标宋简体" panose="02000000000000000000" charset="-122"/>
                <a:ea typeface="方正大标宋简体" panose="02000000000000000000" charset="-122"/>
              </a:rPr>
              <a:t>情境题</a:t>
            </a:r>
            <a:r>
              <a:rPr lang="zh-CN" altLang="en-US" b="1">
                <a:solidFill>
                  <a:srgbClr val="DA251D"/>
                </a:solidFill>
                <a:latin typeface="方正大标宋简体" panose="02000000000000000000" charset="-122"/>
                <a:ea typeface="方正大标宋简体" panose="02000000000000000000" charset="-122"/>
              </a:rPr>
              <a:t>与中考新考法</a:t>
            </a:r>
            <a:endParaRPr lang="zh-CN" altLang="en-US" b="1">
              <a:solidFill>
                <a:srgbClr val="DA251D"/>
              </a:solidFill>
              <a:latin typeface="方正大标宋简体" panose="02000000000000000000" charset="-122"/>
              <a:ea typeface="方正大标宋简体" panose="02000000000000000000" charset="-122"/>
            </a:endParaRP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5_自定义版式">
    <p:spTree>
      <p:nvGrpSpPr>
        <p:cNvPr id="1" name=""/>
        <p:cNvGrpSpPr/>
        <p:nvPr>
          <p:custDataLst>
            <p:tags r:id="rId1"/>
          </p:custDataLst>
        </p:nvPr>
      </p:nvGrpSpPr>
      <p:grpSpPr>
        <a:xfrm>
          <a:off x="0" y="0"/>
          <a:ext cx="0" cy="0"/>
        </a:xfrm>
      </p:grpSpPr>
      <p:grpSp>
        <p:nvGrpSpPr>
          <p:cNvPr id="2" name="组合 1"/>
          <p:cNvGrpSpPr/>
          <p:nvPr userDrawn="1">
            <p:custDataLst>
              <p:tags r:id="rId2"/>
            </p:custDataLst>
          </p:nvPr>
        </p:nvGrpSpPr>
        <p:grpSpPr>
          <a:xfrm>
            <a:off x="639445" y="527050"/>
            <a:ext cx="10990580" cy="5844540"/>
            <a:chOff x="1040" y="973"/>
            <a:chExt cx="17308" cy="9204"/>
          </a:xfrm>
        </p:grpSpPr>
        <p:sp>
          <p:nvSpPr>
            <p:cNvPr id="6" name="矩形 5"/>
            <p:cNvSpPr/>
            <p:nvPr>
              <p:custDataLst>
                <p:tags r:id="rId3"/>
              </p:custDataLst>
            </p:nvPr>
          </p:nvSpPr>
          <p:spPr>
            <a:xfrm>
              <a:off x="1040" y="973"/>
              <a:ext cx="17309" cy="9205"/>
            </a:xfrm>
            <a:prstGeom prst="rect">
              <a:avLst/>
            </a:prstGeom>
            <a:solidFill>
              <a:schemeClr val="bg1">
                <a:alpha val="90000"/>
              </a:schemeClr>
            </a:solidFill>
            <a:ln w="22225">
              <a:noFill/>
            </a:ln>
            <a:effectLst>
              <a:outerShdw blurRad="203200" dist="1016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a:sym typeface="+mn-ea"/>
              </a:endParaRPr>
            </a:p>
          </p:txBody>
        </p:sp>
        <p:pic>
          <p:nvPicPr>
            <p:cNvPr id="7" name="图片 6"/>
            <p:cNvPicPr>
              <a:picLocks noChangeAspect="1"/>
            </p:cNvPicPr>
            <p:nvPr userDrawn="1">
              <p:custDataLst>
                <p:tags r:id="rId5"/>
              </p:custDataLst>
            </p:nvPr>
          </p:nvPicPr>
          <p:blipFill>
            <a:blip r:embed="rId4">
              <a:clrChange>
                <a:clrFrom>
                  <a:srgbClr val="FFFFFF">
                    <a:alpha val="100000"/>
                  </a:srgbClr>
                </a:clrFrom>
                <a:clrTo>
                  <a:srgbClr val="FFFFFF">
                    <a:alpha val="100000"/>
                    <a:alpha val="0"/>
                  </a:srgbClr>
                </a:clrTo>
              </a:clrChange>
            </a:blip>
            <a:stretch>
              <a:fillRect/>
            </a:stretch>
          </p:blipFill>
          <p:spPr>
            <a:xfrm>
              <a:off x="2348" y="1729"/>
              <a:ext cx="14505" cy="7482"/>
            </a:xfrm>
            <a:prstGeom prst="rect">
              <a:avLst/>
            </a:prstGeom>
          </p:spPr>
        </p:pic>
      </p:gr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4_自定义版式">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3_自定义版式">
    <p:spTree>
      <p:nvGrpSpPr>
        <p:cNvPr id="1" name=""/>
        <p:cNvGrpSpPr/>
        <p:nvPr>
          <p:custDataLst>
            <p:tags r:id="rId1"/>
          </p:custDataLst>
        </p:nvPr>
      </p:nvGrpSpPr>
      <p:grpSpPr>
        <a:xfrm>
          <a:off x="0" y="0"/>
          <a:ext cx="0" cy="0"/>
        </a:xfrm>
      </p:grpSpPr>
      <p:sp>
        <p:nvSpPr>
          <p:cNvPr id="3" name="矩形 2"/>
          <p:cNvSpPr/>
          <p:nvPr userDrawn="1">
            <p:custDataLst>
              <p:tags r:id="rId2"/>
            </p:custDataLst>
          </p:nvPr>
        </p:nvSpPr>
        <p:spPr>
          <a:xfrm>
            <a:off x="140335" y="460375"/>
            <a:ext cx="11932285" cy="6188075"/>
          </a:xfrm>
          <a:prstGeom prst="rect">
            <a:avLst/>
          </a:prstGeom>
          <a:solidFill>
            <a:schemeClr val="bg1">
              <a:alpha val="87000"/>
            </a:schemeClr>
          </a:solidFill>
          <a:ln w="22225">
            <a:noFill/>
          </a:ln>
          <a:effectLst>
            <a:outerShdw blurRad="203200" dist="1016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文本框 3"/>
          <p:cNvSpPr txBox="1"/>
          <p:nvPr userDrawn="1">
            <p:custDataLst>
              <p:tags r:id="rId3"/>
            </p:custDataLst>
          </p:nvPr>
        </p:nvSpPr>
        <p:spPr>
          <a:xfrm>
            <a:off x="140335" y="61595"/>
            <a:ext cx="1969770" cy="460375"/>
          </a:xfrm>
          <a:prstGeom prst="rect">
            <a:avLst/>
          </a:prstGeom>
          <a:noFill/>
        </p:spPr>
        <p:txBody>
          <a:bodyPr wrap="square" rtlCol="0" anchor="t">
            <a:spAutoFit/>
          </a:bodyPr>
          <a:lstStyle/>
          <a:p>
            <a:pPr algn="l" fontAlgn="base"/>
            <a:r>
              <a:rPr sz="2400" b="1">
                <a:solidFill>
                  <a:schemeClr val="tx1"/>
                </a:solidFill>
                <a:ea typeface="方正大标宋简体" panose="02000000000000000000" charset="-122"/>
                <a:sym typeface="+mn-ea"/>
              </a:rPr>
              <a:t>第</a:t>
            </a:r>
            <a:r>
              <a:rPr lang="zh-CN" altLang="en-US" sz="2400" b="1">
                <a:solidFill>
                  <a:schemeClr val="tx1"/>
                </a:solidFill>
                <a:latin typeface="Times New Roman" panose="02020603050405020304" charset="0"/>
                <a:ea typeface="方正大标宋简体" panose="02000000000000000000" charset="-122"/>
                <a:cs typeface="Times New Roman" panose="02020603050405020304" charset="0"/>
                <a:sym typeface="+mn-ea"/>
              </a:rPr>
              <a:t>二</a:t>
            </a:r>
            <a:r>
              <a:rPr sz="2400" b="1">
                <a:solidFill>
                  <a:schemeClr val="tx1"/>
                </a:solidFill>
                <a:ea typeface="方正大标宋简体" panose="02000000000000000000" charset="-122"/>
                <a:sym typeface="+mn-ea"/>
              </a:rPr>
              <a:t>节  </a:t>
            </a:r>
            <a:r>
              <a:rPr lang="zh-CN" sz="2400" b="1">
                <a:solidFill>
                  <a:schemeClr val="tx1"/>
                </a:solidFill>
                <a:ea typeface="方正大标宋简体" panose="02000000000000000000" charset="-122"/>
                <a:sym typeface="+mn-ea"/>
              </a:rPr>
              <a:t>功率</a:t>
            </a:r>
            <a:endParaRPr lang="zh-CN" sz="2400" b="1">
              <a:solidFill>
                <a:schemeClr val="tx1"/>
              </a:solidFill>
              <a:ea typeface="方正大标宋简体" panose="02000000000000000000" charset="-122"/>
              <a:sym typeface="+mn-ea"/>
            </a:endParaRPr>
          </a:p>
        </p:txBody>
      </p:sp>
      <p:pic>
        <p:nvPicPr>
          <p:cNvPr id="9" name="图片 8"/>
          <p:cNvPicPr>
            <a:picLocks noChangeAspect="1"/>
          </p:cNvPicPr>
          <p:nvPr userDrawn="1">
            <p:custDataLst>
              <p:tags r:id="rId5"/>
            </p:custDataLst>
          </p:nvPr>
        </p:nvPicPr>
        <p:blipFill>
          <a:blip r:embed="rId4">
            <a:extLst>
              <a:ext uri="{28A0092B-C50C-407E-A947-70E740481C1C}">
                <a14:useLocalDpi xmlns:a14="http://schemas.microsoft.com/office/drawing/2010/main" val="0"/>
              </a:ext>
            </a:extLst>
          </a:blip>
          <a:srcRect l="11089"/>
          <a:stretch>
            <a:fillRect/>
          </a:stretch>
        </p:blipFill>
        <p:spPr>
          <a:xfrm>
            <a:off x="9129395" y="0"/>
            <a:ext cx="715645" cy="521970"/>
          </a:xfrm>
          <a:prstGeom prst="rect">
            <a:avLst/>
          </a:prstGeom>
        </p:spPr>
      </p:pic>
      <p:sp>
        <p:nvSpPr>
          <p:cNvPr id="5" name="文本框 4"/>
          <p:cNvSpPr txBox="1"/>
          <p:nvPr userDrawn="1">
            <p:custDataLst>
              <p:tags r:id="rId6"/>
            </p:custDataLst>
          </p:nvPr>
        </p:nvSpPr>
        <p:spPr>
          <a:xfrm>
            <a:off x="9596755" y="-5080"/>
            <a:ext cx="2595245" cy="460375"/>
          </a:xfrm>
          <a:prstGeom prst="rect">
            <a:avLst/>
          </a:prstGeom>
          <a:noFill/>
        </p:spPr>
        <p:txBody>
          <a:bodyPr wrap="square" rtlCol="0">
            <a:spAutoFit/>
          </a:bodyPr>
          <a:lstStyle/>
          <a:p>
            <a:r>
              <a:rPr lang="zh-CN" altLang="en-US" sz="2400" b="1">
                <a:solidFill>
                  <a:srgbClr val="DA251D"/>
                </a:solidFill>
                <a:latin typeface="方正大标宋简体" panose="02000000000000000000" charset="-122"/>
                <a:ea typeface="方正大标宋简体" panose="02000000000000000000" charset="-122"/>
              </a:rPr>
              <a:t>情境题</a:t>
            </a:r>
            <a:r>
              <a:rPr lang="zh-CN" altLang="en-US" sz="1800" b="1">
                <a:solidFill>
                  <a:srgbClr val="DA251D"/>
                </a:solidFill>
                <a:latin typeface="方正大标宋简体" panose="02000000000000000000" charset="-122"/>
                <a:ea typeface="方正大标宋简体" panose="02000000000000000000" charset="-122"/>
              </a:rPr>
              <a:t>与中考新考法</a:t>
            </a:r>
            <a:endParaRPr lang="zh-CN" altLang="en-US" sz="1800" b="1">
              <a:solidFill>
                <a:srgbClr val="DA251D"/>
              </a:solidFill>
              <a:latin typeface="方正大标宋简体" panose="02000000000000000000" charset="-122"/>
              <a:ea typeface="方正大标宋简体" panose="02000000000000000000" charset="-122"/>
            </a:endParaRPr>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5_自定义版式">
    <p:spTree>
      <p:nvGrpSpPr>
        <p:cNvPr id="1" name=""/>
        <p:cNvGrpSpPr/>
        <p:nvPr>
          <p:custDataLst>
            <p:tags r:id="rId1"/>
          </p:custDataLst>
        </p:nvPr>
      </p:nvGrpSpPr>
      <p:grpSpPr>
        <a:xfrm>
          <a:off x="0" y="0"/>
          <a:ext cx="0" cy="0"/>
        </a:xfrm>
      </p:grpSpPr>
      <p:grpSp>
        <p:nvGrpSpPr>
          <p:cNvPr id="2" name="组合 1"/>
          <p:cNvGrpSpPr/>
          <p:nvPr userDrawn="1">
            <p:custDataLst>
              <p:tags r:id="rId2"/>
            </p:custDataLst>
          </p:nvPr>
        </p:nvGrpSpPr>
        <p:grpSpPr>
          <a:xfrm>
            <a:off x="639445" y="527050"/>
            <a:ext cx="10990580" cy="5844540"/>
            <a:chOff x="1040" y="973"/>
            <a:chExt cx="17308" cy="9204"/>
          </a:xfrm>
        </p:grpSpPr>
        <p:sp>
          <p:nvSpPr>
            <p:cNvPr id="6" name="矩形 5"/>
            <p:cNvSpPr/>
            <p:nvPr>
              <p:custDataLst>
                <p:tags r:id="rId3"/>
              </p:custDataLst>
            </p:nvPr>
          </p:nvSpPr>
          <p:spPr>
            <a:xfrm>
              <a:off x="1040" y="973"/>
              <a:ext cx="17309" cy="9205"/>
            </a:xfrm>
            <a:prstGeom prst="rect">
              <a:avLst/>
            </a:prstGeom>
            <a:solidFill>
              <a:schemeClr val="bg1">
                <a:alpha val="90000"/>
              </a:schemeClr>
            </a:solidFill>
            <a:ln w="22225">
              <a:noFill/>
            </a:ln>
            <a:effectLst>
              <a:outerShdw blurRad="203200" dist="1016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a:sym typeface="+mn-ea"/>
              </a:endParaRPr>
            </a:p>
          </p:txBody>
        </p:sp>
        <p:pic>
          <p:nvPicPr>
            <p:cNvPr id="7" name="图片 6"/>
            <p:cNvPicPr>
              <a:picLocks noChangeAspect="1"/>
            </p:cNvPicPr>
            <p:nvPr userDrawn="1">
              <p:custDataLst>
                <p:tags r:id="rId5"/>
              </p:custDataLst>
            </p:nvPr>
          </p:nvPicPr>
          <p:blipFill>
            <a:blip r:embed="rId4">
              <a:clrChange>
                <a:clrFrom>
                  <a:srgbClr val="FFFFFF">
                    <a:alpha val="100000"/>
                  </a:srgbClr>
                </a:clrFrom>
                <a:clrTo>
                  <a:srgbClr val="FFFFFF">
                    <a:alpha val="100000"/>
                    <a:alpha val="0"/>
                  </a:srgbClr>
                </a:clrTo>
              </a:clrChange>
            </a:blip>
            <a:stretch>
              <a:fillRect/>
            </a:stretch>
          </p:blipFill>
          <p:spPr>
            <a:xfrm>
              <a:off x="2348" y="1729"/>
              <a:ext cx="14505" cy="7482"/>
            </a:xfrm>
            <a:prstGeom prst="rect">
              <a:avLst/>
            </a:prstGeom>
          </p:spPr>
        </p:pic>
      </p:gr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tags" Target="../tags/tag11.xml" /><Relationship Id="rId5" Type="http://schemas.openxmlformats.org/officeDocument/2006/relationships/image" Target="file:///D:\qq&#25991;&#20214;\712321467\Image\C2C\Image2\%7b75232B38-A165-1FB7-499C-2E1C792CACB5%7d.png" TargetMode="External" /><Relationship Id="rId6" Type="http://schemas.openxmlformats.org/officeDocument/2006/relationships/image" Target="../media/image3.png" /><Relationship Id="rId7" Type="http://schemas.openxmlformats.org/officeDocument/2006/relationships/tags" Target="../tags/tag12.xml" /><Relationship Id="rId8"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slideLayout" Target="../slideLayouts/slideLayout5.xml" /><Relationship Id="rId3" Type="http://schemas.openxmlformats.org/officeDocument/2006/relationships/slideLayout" Target="../slideLayouts/slideLayout6.xml" /><Relationship Id="rId4" Type="http://schemas.openxmlformats.org/officeDocument/2006/relationships/tags" Target="../tags/tag23.xml" /><Relationship Id="rId5" Type="http://schemas.openxmlformats.org/officeDocument/2006/relationships/image" Target="file:///D:\qq&#25991;&#20214;\712321467\Image\C2C\Image2\%7b75232B38-A165-1FB7-499C-2E1C792CACB5%7d.png" TargetMode="External" /><Relationship Id="rId6" Type="http://schemas.openxmlformats.org/officeDocument/2006/relationships/image" Target="../media/image3.png" /><Relationship Id="rId7" Type="http://schemas.openxmlformats.org/officeDocument/2006/relationships/tags" Target="../tags/tag24.xml" /><Relationship Id="rId8" Type="http://schemas.openxmlformats.org/officeDocument/2006/relationships/theme" Target="../theme/theme2.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custDataLst>
            <p:tags r:id="rId4"/>
          </p:custDataLst>
        </p:nvPr>
      </p:nvGrpSpPr>
      <p:grpSpPr>
        <a:xfrm>
          <a:off x="0" y="0"/>
          <a:ext cx="0" cy="0"/>
        </a:xfrm>
      </p:grpSpPr>
      <p:pic>
        <p:nvPicPr>
          <p:cNvPr id="2" name="图片 1073743875" descr="学科网 zxxk.com" title=""/>
          <p:cNvPicPr>
            <a:picLocks noChangeAspect="1"/>
          </p:cNvPicPr>
          <p:nvPr>
            <p:custDataLst>
              <p:tags r:id="rId7"/>
            </p:custDataLst>
          </p:nvPr>
        </p:nvPicPr>
        <p:blipFill>
          <a:blip r:embed="rId6" r:link="rId5"/>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timing/>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565"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5565"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custDataLst>
            <p:tags r:id="rId4"/>
          </p:custDataLst>
        </p:nvPr>
      </p:nvGrpSpPr>
      <p:grpSpPr>
        <a:xfrm>
          <a:off x="0" y="0"/>
          <a:ext cx="0" cy="0"/>
        </a:xfrm>
      </p:grpSpPr>
      <p:pic>
        <p:nvPicPr>
          <p:cNvPr id="2" name="图片 1073743875" descr="学科网 zxxk.com" title=""/>
          <p:cNvPicPr>
            <a:picLocks noChangeAspect="1"/>
          </p:cNvPicPr>
          <p:nvPr>
            <p:custDataLst>
              <p:tags r:id="rId7"/>
            </p:custDataLst>
          </p:nvPr>
        </p:nvPicPr>
        <p:blipFill>
          <a:blip r:embed="rId6" r:link="rId5"/>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ransition/>
  <p:timing/>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565"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5565"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xml" /><Relationship Id="rId3" Type="http://schemas.openxmlformats.org/officeDocument/2006/relationships/tags" Target="../tags/tag40.xml" /><Relationship Id="rId4" Type="http://schemas.openxmlformats.org/officeDocument/2006/relationships/tags" Target="../tags/tag41.xml" /><Relationship Id="rId5" Type="http://schemas.openxmlformats.org/officeDocument/2006/relationships/tags" Target="../tags/tag42.xml" /><Relationship Id="rId6" Type="http://schemas.openxmlformats.org/officeDocument/2006/relationships/tags" Target="../tags/tag43.xml" /><Relationship Id="rId7" Type="http://schemas.openxmlformats.org/officeDocument/2006/relationships/tags" Target="../tags/tag44.xml" /><Relationship Id="rId8" Type="http://schemas.openxmlformats.org/officeDocument/2006/relationships/tags" Target="../tags/tag45.xml" /><Relationship Id="rId9" Type="http://schemas.openxmlformats.org/officeDocument/2006/relationships/tags" Target="../tags/tag46.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18.png" /><Relationship Id="rId11" Type="http://schemas.openxmlformats.org/officeDocument/2006/relationships/tags" Target="../tags/tag215.xml" /><Relationship Id="rId12" Type="http://schemas.openxmlformats.org/officeDocument/2006/relationships/tags" Target="../tags/tag216.xml" /><Relationship Id="rId13" Type="http://schemas.openxmlformats.org/officeDocument/2006/relationships/oleObject" Target="../embeddings/oleObject3.bin" TargetMode="Internal" /><Relationship Id="rId14" Type="http://schemas.openxmlformats.org/officeDocument/2006/relationships/image" Target="../media/image19.wmf" /><Relationship Id="rId15" Type="http://schemas.openxmlformats.org/officeDocument/2006/relationships/tags" Target="../tags/tag217.xml" /><Relationship Id="rId16" Type="http://schemas.openxmlformats.org/officeDocument/2006/relationships/tags" Target="../tags/tag218.xml" /><Relationship Id="rId17" Type="http://schemas.openxmlformats.org/officeDocument/2006/relationships/oleObject" Target="../embeddings/oleObject4.bin" TargetMode="Internal" /><Relationship Id="rId18" Type="http://schemas.openxmlformats.org/officeDocument/2006/relationships/image" Target="../media/image20.wmf" /><Relationship Id="rId19" Type="http://schemas.openxmlformats.org/officeDocument/2006/relationships/tags" Target="../tags/tag219.xml" /><Relationship Id="rId2" Type="http://schemas.openxmlformats.org/officeDocument/2006/relationships/tags" Target="../tags/tag208.xml" /><Relationship Id="rId20" Type="http://schemas.openxmlformats.org/officeDocument/2006/relationships/vmlDrawing" Target="../drawings/vmlDrawing3.vml" /><Relationship Id="rId3" Type="http://schemas.openxmlformats.org/officeDocument/2006/relationships/tags" Target="../tags/tag209.xml" /><Relationship Id="rId4" Type="http://schemas.openxmlformats.org/officeDocument/2006/relationships/tags" Target="../tags/tag210.xml" /><Relationship Id="rId5" Type="http://schemas.openxmlformats.org/officeDocument/2006/relationships/tags" Target="../tags/tag211.xml" /><Relationship Id="rId6" Type="http://schemas.openxmlformats.org/officeDocument/2006/relationships/tags" Target="../tags/tag212.xml" /><Relationship Id="rId7" Type="http://schemas.openxmlformats.org/officeDocument/2006/relationships/image" Target="../media/image17.png" /><Relationship Id="rId8" Type="http://schemas.openxmlformats.org/officeDocument/2006/relationships/tags" Target="../tags/tag213.xml" /><Relationship Id="rId9" Type="http://schemas.openxmlformats.org/officeDocument/2006/relationships/tags" Target="../tags/tag214.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228.xml" /><Relationship Id="rId11" Type="http://schemas.openxmlformats.org/officeDocument/2006/relationships/tags" Target="../tags/tag229.xml" /><Relationship Id="rId12" Type="http://schemas.openxmlformats.org/officeDocument/2006/relationships/tags" Target="../tags/tag230.xml" /><Relationship Id="rId13" Type="http://schemas.openxmlformats.org/officeDocument/2006/relationships/tags" Target="../tags/tag231.xml" /><Relationship Id="rId2" Type="http://schemas.openxmlformats.org/officeDocument/2006/relationships/tags" Target="../tags/tag220.xml" /><Relationship Id="rId3" Type="http://schemas.openxmlformats.org/officeDocument/2006/relationships/tags" Target="../tags/tag221.xml" /><Relationship Id="rId4" Type="http://schemas.openxmlformats.org/officeDocument/2006/relationships/tags" Target="../tags/tag222.xml" /><Relationship Id="rId5" Type="http://schemas.openxmlformats.org/officeDocument/2006/relationships/tags" Target="../tags/tag223.xml" /><Relationship Id="rId6" Type="http://schemas.openxmlformats.org/officeDocument/2006/relationships/tags" Target="../tags/tag224.xml" /><Relationship Id="rId7" Type="http://schemas.openxmlformats.org/officeDocument/2006/relationships/tags" Target="../tags/tag225.xml" /><Relationship Id="rId8" Type="http://schemas.openxmlformats.org/officeDocument/2006/relationships/tags" Target="../tags/tag226.xml" /><Relationship Id="rId9" Type="http://schemas.openxmlformats.org/officeDocument/2006/relationships/tags" Target="../tags/tag227.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24.jpeg" /><Relationship Id="rId11" Type="http://schemas.openxmlformats.org/officeDocument/2006/relationships/tags" Target="../tags/tag237.xml" /><Relationship Id="rId12" Type="http://schemas.openxmlformats.org/officeDocument/2006/relationships/image" Target="../media/image25.jpeg" /><Relationship Id="rId13" Type="http://schemas.openxmlformats.org/officeDocument/2006/relationships/tags" Target="../tags/tag238.xml" /><Relationship Id="rId14" Type="http://schemas.openxmlformats.org/officeDocument/2006/relationships/tags" Target="../tags/tag239.xml" /><Relationship Id="rId15" Type="http://schemas.openxmlformats.org/officeDocument/2006/relationships/image" Target="../media/image26.png" /><Relationship Id="rId16" Type="http://schemas.openxmlformats.org/officeDocument/2006/relationships/tags" Target="../tags/tag240.xml" /><Relationship Id="rId2" Type="http://schemas.openxmlformats.org/officeDocument/2006/relationships/tags" Target="../tags/tag232.xml" /><Relationship Id="rId3" Type="http://schemas.openxmlformats.org/officeDocument/2006/relationships/tags" Target="../tags/tag233.xml" /><Relationship Id="rId4" Type="http://schemas.openxmlformats.org/officeDocument/2006/relationships/image" Target="../media/image21.jpeg" /><Relationship Id="rId5" Type="http://schemas.openxmlformats.org/officeDocument/2006/relationships/tags" Target="../tags/tag234.xml" /><Relationship Id="rId6" Type="http://schemas.openxmlformats.org/officeDocument/2006/relationships/image" Target="../media/image22.jpeg" /><Relationship Id="rId7" Type="http://schemas.openxmlformats.org/officeDocument/2006/relationships/tags" Target="../tags/tag235.xml" /><Relationship Id="rId8" Type="http://schemas.openxmlformats.org/officeDocument/2006/relationships/image" Target="../media/image23.jpeg" /><Relationship Id="rId9" Type="http://schemas.openxmlformats.org/officeDocument/2006/relationships/tags" Target="../tags/tag236.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247.xml" /><Relationship Id="rId11" Type="http://schemas.openxmlformats.org/officeDocument/2006/relationships/tags" Target="../tags/tag248.xml" /><Relationship Id="rId12" Type="http://schemas.openxmlformats.org/officeDocument/2006/relationships/image" Target="../media/image28.jpeg" /><Relationship Id="rId13" Type="http://schemas.openxmlformats.org/officeDocument/2006/relationships/tags" Target="../tags/tag249.xml" /><Relationship Id="rId14" Type="http://schemas.openxmlformats.org/officeDocument/2006/relationships/tags" Target="../tags/tag250.xml" /><Relationship Id="rId15" Type="http://schemas.openxmlformats.org/officeDocument/2006/relationships/image" Target="../media/image29.jpeg" /><Relationship Id="rId16" Type="http://schemas.openxmlformats.org/officeDocument/2006/relationships/tags" Target="../tags/tag251.xml" /><Relationship Id="rId2" Type="http://schemas.openxmlformats.org/officeDocument/2006/relationships/tags" Target="../tags/tag241.xml" /><Relationship Id="rId3" Type="http://schemas.openxmlformats.org/officeDocument/2006/relationships/tags" Target="../tags/tag242.xml" /><Relationship Id="rId4" Type="http://schemas.openxmlformats.org/officeDocument/2006/relationships/tags" Target="../tags/tag243.xml" /><Relationship Id="rId5" Type="http://schemas.openxmlformats.org/officeDocument/2006/relationships/tags" Target="../tags/tag244.xml" /><Relationship Id="rId6" Type="http://schemas.openxmlformats.org/officeDocument/2006/relationships/image" Target="../media/image17.png" /><Relationship Id="rId7" Type="http://schemas.openxmlformats.org/officeDocument/2006/relationships/tags" Target="../tags/tag245.xml" /><Relationship Id="rId8" Type="http://schemas.openxmlformats.org/officeDocument/2006/relationships/tags" Target="../tags/tag246.xml" /><Relationship Id="rId9" Type="http://schemas.openxmlformats.org/officeDocument/2006/relationships/image" Target="../media/image27.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258.xml" /><Relationship Id="rId11" Type="http://schemas.openxmlformats.org/officeDocument/2006/relationships/tags" Target="../tags/tag259.xml" /><Relationship Id="rId12" Type="http://schemas.openxmlformats.org/officeDocument/2006/relationships/tags" Target="../tags/tag260.xml" /><Relationship Id="rId13" Type="http://schemas.openxmlformats.org/officeDocument/2006/relationships/tags" Target="../tags/tag261.xml" /><Relationship Id="rId14" Type="http://schemas.openxmlformats.org/officeDocument/2006/relationships/oleObject" Target="../embeddings/oleObject5.bin" TargetMode="Internal" /><Relationship Id="rId15" Type="http://schemas.openxmlformats.org/officeDocument/2006/relationships/image" Target="../media/image31.wmf" /><Relationship Id="rId16" Type="http://schemas.openxmlformats.org/officeDocument/2006/relationships/vmlDrawing" Target="../drawings/vmlDrawing4.vml" /><Relationship Id="rId2" Type="http://schemas.openxmlformats.org/officeDocument/2006/relationships/tags" Target="../tags/tag252.xml" /><Relationship Id="rId3" Type="http://schemas.openxmlformats.org/officeDocument/2006/relationships/tags" Target="../tags/tag253.xml" /><Relationship Id="rId4" Type="http://schemas.openxmlformats.org/officeDocument/2006/relationships/tags" Target="../tags/tag254.xml" /><Relationship Id="rId5" Type="http://schemas.openxmlformats.org/officeDocument/2006/relationships/tags" Target="../tags/tag255.xml" /><Relationship Id="rId6" Type="http://schemas.openxmlformats.org/officeDocument/2006/relationships/image" Target="../media/image17.png" /><Relationship Id="rId7" Type="http://schemas.openxmlformats.org/officeDocument/2006/relationships/tags" Target="../tags/tag256.xml" /><Relationship Id="rId8" Type="http://schemas.openxmlformats.org/officeDocument/2006/relationships/image" Target="../media/image30.png" /><Relationship Id="rId9" Type="http://schemas.openxmlformats.org/officeDocument/2006/relationships/tags" Target="../tags/tag257.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269.xml" /><Relationship Id="rId11" Type="http://schemas.openxmlformats.org/officeDocument/2006/relationships/tags" Target="../tags/tag270.xml" /><Relationship Id="rId12" Type="http://schemas.openxmlformats.org/officeDocument/2006/relationships/tags" Target="../tags/tag271.xml" /><Relationship Id="rId13" Type="http://schemas.openxmlformats.org/officeDocument/2006/relationships/tags" Target="../tags/tag272.xml" /><Relationship Id="rId14" Type="http://schemas.openxmlformats.org/officeDocument/2006/relationships/oleObject" Target="../embeddings/oleObject6.bin" TargetMode="Internal" /><Relationship Id="rId15" Type="http://schemas.openxmlformats.org/officeDocument/2006/relationships/image" Target="../media/image33.wmf" /><Relationship Id="rId16" Type="http://schemas.openxmlformats.org/officeDocument/2006/relationships/tags" Target="../tags/tag273.xml" /><Relationship Id="rId17" Type="http://schemas.openxmlformats.org/officeDocument/2006/relationships/vmlDrawing" Target="../drawings/vmlDrawing5.vml" /><Relationship Id="rId2" Type="http://schemas.openxmlformats.org/officeDocument/2006/relationships/tags" Target="../tags/tag262.xml" /><Relationship Id="rId3" Type="http://schemas.openxmlformats.org/officeDocument/2006/relationships/tags" Target="../tags/tag263.xml" /><Relationship Id="rId4" Type="http://schemas.openxmlformats.org/officeDocument/2006/relationships/image" Target="../media/image32.jpeg" /><Relationship Id="rId5" Type="http://schemas.openxmlformats.org/officeDocument/2006/relationships/tags" Target="../tags/tag264.xml" /><Relationship Id="rId6" Type="http://schemas.openxmlformats.org/officeDocument/2006/relationships/tags" Target="../tags/tag265.xml" /><Relationship Id="rId7" Type="http://schemas.openxmlformats.org/officeDocument/2006/relationships/tags" Target="../tags/tag266.xml" /><Relationship Id="rId8" Type="http://schemas.openxmlformats.org/officeDocument/2006/relationships/tags" Target="../tags/tag267.xml" /><Relationship Id="rId9" Type="http://schemas.openxmlformats.org/officeDocument/2006/relationships/tags" Target="../tags/tag268.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274.xml" /><Relationship Id="rId3" Type="http://schemas.openxmlformats.org/officeDocument/2006/relationships/tags" Target="../tags/tag275.xml" /><Relationship Id="rId4" Type="http://schemas.openxmlformats.org/officeDocument/2006/relationships/tags" Target="../tags/tag276.xml" /><Relationship Id="rId5" Type="http://schemas.openxmlformats.org/officeDocument/2006/relationships/image" Target="../media/image34.jpeg" /><Relationship Id="rId6" Type="http://schemas.openxmlformats.org/officeDocument/2006/relationships/tags" Target="../tags/tag277.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oleObject" Target="../embeddings/oleObject8.bin" TargetMode="Internal" /><Relationship Id="rId11" Type="http://schemas.openxmlformats.org/officeDocument/2006/relationships/image" Target="../media/image14.wmf" /><Relationship Id="rId12" Type="http://schemas.openxmlformats.org/officeDocument/2006/relationships/tags" Target="../tags/tag284.xml" /><Relationship Id="rId13" Type="http://schemas.openxmlformats.org/officeDocument/2006/relationships/tags" Target="../tags/tag285.xml" /><Relationship Id="rId14" Type="http://schemas.openxmlformats.org/officeDocument/2006/relationships/tags" Target="../tags/tag286.xml" /><Relationship Id="rId15" Type="http://schemas.openxmlformats.org/officeDocument/2006/relationships/tags" Target="../tags/tag287.xml" /><Relationship Id="rId16" Type="http://schemas.openxmlformats.org/officeDocument/2006/relationships/tags" Target="../tags/tag288.xml" /><Relationship Id="rId17" Type="http://schemas.openxmlformats.org/officeDocument/2006/relationships/vmlDrawing" Target="../drawings/vmlDrawing6.vml" /><Relationship Id="rId2" Type="http://schemas.openxmlformats.org/officeDocument/2006/relationships/tags" Target="../tags/tag278.xml" /><Relationship Id="rId3" Type="http://schemas.openxmlformats.org/officeDocument/2006/relationships/tags" Target="../tags/tag279.xml" /><Relationship Id="rId4" Type="http://schemas.openxmlformats.org/officeDocument/2006/relationships/tags" Target="../tags/tag280.xml" /><Relationship Id="rId5" Type="http://schemas.openxmlformats.org/officeDocument/2006/relationships/tags" Target="../tags/tag281.xml" /><Relationship Id="rId6" Type="http://schemas.openxmlformats.org/officeDocument/2006/relationships/oleObject" Target="../embeddings/oleObject7.bin" TargetMode="Internal" /><Relationship Id="rId7" Type="http://schemas.openxmlformats.org/officeDocument/2006/relationships/image" Target="../media/image35.wmf" /><Relationship Id="rId8" Type="http://schemas.openxmlformats.org/officeDocument/2006/relationships/tags" Target="../tags/tag282.xml" /><Relationship Id="rId9" Type="http://schemas.openxmlformats.org/officeDocument/2006/relationships/tags" Target="../tags/tag283.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296.xml" /><Relationship Id="rId11" Type="http://schemas.openxmlformats.org/officeDocument/2006/relationships/tags" Target="../tags/tag297.xml" /><Relationship Id="rId12" Type="http://schemas.openxmlformats.org/officeDocument/2006/relationships/tags" Target="../tags/tag298.xml" /><Relationship Id="rId13" Type="http://schemas.openxmlformats.org/officeDocument/2006/relationships/tags" Target="../tags/tag299.xml" /><Relationship Id="rId14" Type="http://schemas.openxmlformats.org/officeDocument/2006/relationships/tags" Target="../tags/tag300.xml" /><Relationship Id="rId15" Type="http://schemas.openxmlformats.org/officeDocument/2006/relationships/tags" Target="../tags/tag301.xml" /><Relationship Id="rId16" Type="http://schemas.openxmlformats.org/officeDocument/2006/relationships/tags" Target="../tags/tag302.xml" /><Relationship Id="rId17" Type="http://schemas.openxmlformats.org/officeDocument/2006/relationships/tags" Target="../tags/tag303.xml" /><Relationship Id="rId18" Type="http://schemas.openxmlformats.org/officeDocument/2006/relationships/tags" Target="../tags/tag304.xml" /><Relationship Id="rId19" Type="http://schemas.openxmlformats.org/officeDocument/2006/relationships/tags" Target="../tags/tag305.xml" /><Relationship Id="rId2" Type="http://schemas.openxmlformats.org/officeDocument/2006/relationships/tags" Target="../tags/tag289.xml" /><Relationship Id="rId20" Type="http://schemas.openxmlformats.org/officeDocument/2006/relationships/tags" Target="../tags/tag306.xml" /><Relationship Id="rId21" Type="http://schemas.openxmlformats.org/officeDocument/2006/relationships/tags" Target="../tags/tag307.xml" /><Relationship Id="rId22" Type="http://schemas.openxmlformats.org/officeDocument/2006/relationships/tags" Target="../tags/tag308.xml" /><Relationship Id="rId23" Type="http://schemas.openxmlformats.org/officeDocument/2006/relationships/tags" Target="../tags/tag309.xml" /><Relationship Id="rId24" Type="http://schemas.openxmlformats.org/officeDocument/2006/relationships/tags" Target="../tags/tag310.xml" /><Relationship Id="rId25" Type="http://schemas.openxmlformats.org/officeDocument/2006/relationships/tags" Target="../tags/tag311.xml" /><Relationship Id="rId26" Type="http://schemas.openxmlformats.org/officeDocument/2006/relationships/tags" Target="../tags/tag312.xml" /><Relationship Id="rId27" Type="http://schemas.openxmlformats.org/officeDocument/2006/relationships/tags" Target="../tags/tag313.xml" /><Relationship Id="rId28" Type="http://schemas.openxmlformats.org/officeDocument/2006/relationships/tags" Target="../tags/tag314.xml" /><Relationship Id="rId29" Type="http://schemas.openxmlformats.org/officeDocument/2006/relationships/tags" Target="../tags/tag315.xml" /><Relationship Id="rId3" Type="http://schemas.openxmlformats.org/officeDocument/2006/relationships/tags" Target="../tags/tag290.xml" /><Relationship Id="rId30" Type="http://schemas.openxmlformats.org/officeDocument/2006/relationships/tags" Target="../tags/tag316.xml" /><Relationship Id="rId31" Type="http://schemas.openxmlformats.org/officeDocument/2006/relationships/tags" Target="../tags/tag317.xml" /><Relationship Id="rId32" Type="http://schemas.openxmlformats.org/officeDocument/2006/relationships/tags" Target="../tags/tag318.xml" /><Relationship Id="rId33" Type="http://schemas.openxmlformats.org/officeDocument/2006/relationships/tags" Target="../tags/tag319.xml" /><Relationship Id="rId34" Type="http://schemas.openxmlformats.org/officeDocument/2006/relationships/tags" Target="../tags/tag320.xml" /><Relationship Id="rId35" Type="http://schemas.openxmlformats.org/officeDocument/2006/relationships/tags" Target="../tags/tag321.xml" /><Relationship Id="rId36" Type="http://schemas.openxmlformats.org/officeDocument/2006/relationships/tags" Target="../tags/tag322.xml" /><Relationship Id="rId37" Type="http://schemas.openxmlformats.org/officeDocument/2006/relationships/tags" Target="../tags/tag323.xml" /><Relationship Id="rId38" Type="http://schemas.openxmlformats.org/officeDocument/2006/relationships/tags" Target="../tags/tag324.xml" /><Relationship Id="rId39" Type="http://schemas.openxmlformats.org/officeDocument/2006/relationships/tags" Target="../tags/tag325.xml" /><Relationship Id="rId4" Type="http://schemas.openxmlformats.org/officeDocument/2006/relationships/tags" Target="../tags/tag291.xml" /><Relationship Id="rId40" Type="http://schemas.openxmlformats.org/officeDocument/2006/relationships/oleObject" Target="../embeddings/oleObject9.bin" TargetMode="Internal" /><Relationship Id="rId41" Type="http://schemas.openxmlformats.org/officeDocument/2006/relationships/image" Target="../media/image37.wmf" /><Relationship Id="rId42" Type="http://schemas.openxmlformats.org/officeDocument/2006/relationships/tags" Target="../tags/tag326.xml" /><Relationship Id="rId43" Type="http://schemas.openxmlformats.org/officeDocument/2006/relationships/tags" Target="../tags/tag327.xml" /><Relationship Id="rId44" Type="http://schemas.openxmlformats.org/officeDocument/2006/relationships/oleObject" Target="../embeddings/oleObject10.bin" TargetMode="Internal" /><Relationship Id="rId45" Type="http://schemas.openxmlformats.org/officeDocument/2006/relationships/image" Target="../media/image38.wmf" /><Relationship Id="rId46" Type="http://schemas.openxmlformats.org/officeDocument/2006/relationships/tags" Target="../tags/tag328.xml" /><Relationship Id="rId47" Type="http://schemas.openxmlformats.org/officeDocument/2006/relationships/tags" Target="../tags/tag329.xml" /><Relationship Id="rId48" Type="http://schemas.openxmlformats.org/officeDocument/2006/relationships/oleObject" Target="../embeddings/oleObject11.bin" TargetMode="Internal" /><Relationship Id="rId49" Type="http://schemas.openxmlformats.org/officeDocument/2006/relationships/image" Target="../media/image39.wmf" /><Relationship Id="rId5" Type="http://schemas.openxmlformats.org/officeDocument/2006/relationships/image" Target="../media/image36.png" /><Relationship Id="rId50" Type="http://schemas.openxmlformats.org/officeDocument/2006/relationships/tags" Target="../tags/tag330.xml" /><Relationship Id="rId51" Type="http://schemas.openxmlformats.org/officeDocument/2006/relationships/tags" Target="../tags/tag331.xml" /><Relationship Id="rId52" Type="http://schemas.openxmlformats.org/officeDocument/2006/relationships/image" Target="../media/image15.png" /><Relationship Id="rId53" Type="http://schemas.openxmlformats.org/officeDocument/2006/relationships/tags" Target="../tags/tag332.xml" /><Relationship Id="rId54" Type="http://schemas.openxmlformats.org/officeDocument/2006/relationships/tags" Target="../tags/tag333.xml" /><Relationship Id="rId55" Type="http://schemas.openxmlformats.org/officeDocument/2006/relationships/tags" Target="../tags/tag334.xml" /><Relationship Id="rId56" Type="http://schemas.openxmlformats.org/officeDocument/2006/relationships/tags" Target="../tags/tag335.xml" /><Relationship Id="rId57" Type="http://schemas.openxmlformats.org/officeDocument/2006/relationships/tags" Target="../tags/tag336.xml" /><Relationship Id="rId58" Type="http://schemas.openxmlformats.org/officeDocument/2006/relationships/vmlDrawing" Target="../drawings/vmlDrawing7.vml" /><Relationship Id="rId6" Type="http://schemas.openxmlformats.org/officeDocument/2006/relationships/tags" Target="../tags/tag292.xml" /><Relationship Id="rId7" Type="http://schemas.openxmlformats.org/officeDocument/2006/relationships/tags" Target="../tags/tag293.xml" /><Relationship Id="rId8" Type="http://schemas.openxmlformats.org/officeDocument/2006/relationships/tags" Target="../tags/tag294.xml" /><Relationship Id="rId9" Type="http://schemas.openxmlformats.org/officeDocument/2006/relationships/tags" Target="../tags/tag295.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40.wmf" /><Relationship Id="rId11" Type="http://schemas.openxmlformats.org/officeDocument/2006/relationships/tags" Target="../tags/tag344.xml" /><Relationship Id="rId12" Type="http://schemas.openxmlformats.org/officeDocument/2006/relationships/image" Target="../media/image41.png" /><Relationship Id="rId13" Type="http://schemas.openxmlformats.org/officeDocument/2006/relationships/tags" Target="../tags/tag345.xml" /><Relationship Id="rId14" Type="http://schemas.openxmlformats.org/officeDocument/2006/relationships/tags" Target="../tags/tag346.xml" /><Relationship Id="rId15" Type="http://schemas.openxmlformats.org/officeDocument/2006/relationships/vmlDrawing" Target="../drawings/vmlDrawing8.vml" /><Relationship Id="rId2" Type="http://schemas.openxmlformats.org/officeDocument/2006/relationships/tags" Target="../tags/tag337.xml" /><Relationship Id="rId3" Type="http://schemas.openxmlformats.org/officeDocument/2006/relationships/tags" Target="../tags/tag338.xml" /><Relationship Id="rId4" Type="http://schemas.openxmlformats.org/officeDocument/2006/relationships/tags" Target="../tags/tag339.xml" /><Relationship Id="rId5" Type="http://schemas.openxmlformats.org/officeDocument/2006/relationships/tags" Target="../tags/tag340.xml" /><Relationship Id="rId6" Type="http://schemas.openxmlformats.org/officeDocument/2006/relationships/tags" Target="../tags/tag341.xml" /><Relationship Id="rId7" Type="http://schemas.openxmlformats.org/officeDocument/2006/relationships/tags" Target="../tags/tag342.xml" /><Relationship Id="rId8" Type="http://schemas.openxmlformats.org/officeDocument/2006/relationships/tags" Target="../tags/tag343.xml" /><Relationship Id="rId9" Type="http://schemas.openxmlformats.org/officeDocument/2006/relationships/oleObject" Target="../embeddings/oleObject12.bin" TargetMode="Interna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openxmlformats.org/officeDocument/2006/relationships/tags" Target="../tags/tag57.xml" /><Relationship Id="rId11" Type="http://schemas.openxmlformats.org/officeDocument/2006/relationships/tags" Target="../tags/tag58.xml" /><Relationship Id="rId12" Type="http://schemas.openxmlformats.org/officeDocument/2006/relationships/tags" Target="../tags/tag59.xml" /><Relationship Id="rId13" Type="http://schemas.openxmlformats.org/officeDocument/2006/relationships/tags" Target="../tags/tag60.xml" /><Relationship Id="rId14" Type="http://schemas.openxmlformats.org/officeDocument/2006/relationships/tags" Target="../tags/tag61.xml" /><Relationship Id="rId15" Type="http://schemas.openxmlformats.org/officeDocument/2006/relationships/tags" Target="../tags/tag62.xml" /><Relationship Id="rId16" Type="http://schemas.openxmlformats.org/officeDocument/2006/relationships/tags" Target="../tags/tag63.xml" /><Relationship Id="rId17" Type="http://schemas.openxmlformats.org/officeDocument/2006/relationships/tags" Target="../tags/tag64.xml" /><Relationship Id="rId18" Type="http://schemas.openxmlformats.org/officeDocument/2006/relationships/tags" Target="../tags/tag65.xml" /><Relationship Id="rId19" Type="http://schemas.openxmlformats.org/officeDocument/2006/relationships/tags" Target="../tags/tag66.xml" /><Relationship Id="rId2" Type="http://schemas.openxmlformats.org/officeDocument/2006/relationships/notesSlide" Target="../notesSlides/notesSlide2.xml" /><Relationship Id="rId20" Type="http://schemas.openxmlformats.org/officeDocument/2006/relationships/tags" Target="../tags/tag67.xml" /><Relationship Id="rId21" Type="http://schemas.openxmlformats.org/officeDocument/2006/relationships/tags" Target="../tags/tag68.xml" /><Relationship Id="rId22" Type="http://schemas.openxmlformats.org/officeDocument/2006/relationships/tags" Target="../tags/tag69.xml" /><Relationship Id="rId23" Type="http://schemas.openxmlformats.org/officeDocument/2006/relationships/tags" Target="../tags/tag70.xml" /><Relationship Id="rId24" Type="http://schemas.openxmlformats.org/officeDocument/2006/relationships/tags" Target="../tags/tag71.xml" /><Relationship Id="rId25" Type="http://schemas.openxmlformats.org/officeDocument/2006/relationships/tags" Target="../tags/tag72.xml" /><Relationship Id="rId26" Type="http://schemas.openxmlformats.org/officeDocument/2006/relationships/tags" Target="../tags/tag73.xml" /><Relationship Id="rId27" Type="http://schemas.openxmlformats.org/officeDocument/2006/relationships/tags" Target="../tags/tag74.xml" /><Relationship Id="rId28" Type="http://schemas.openxmlformats.org/officeDocument/2006/relationships/tags" Target="../tags/tag75.xml" /><Relationship Id="rId29" Type="http://schemas.openxmlformats.org/officeDocument/2006/relationships/tags" Target="../tags/tag76.xml" /><Relationship Id="rId3" Type="http://schemas.openxmlformats.org/officeDocument/2006/relationships/tags" Target="../tags/tag50.xml" /><Relationship Id="rId30" Type="http://schemas.openxmlformats.org/officeDocument/2006/relationships/tags" Target="../tags/tag77.xml" /><Relationship Id="rId31" Type="http://schemas.openxmlformats.org/officeDocument/2006/relationships/tags" Target="../tags/tag78.xml" /><Relationship Id="rId32" Type="http://schemas.openxmlformats.org/officeDocument/2006/relationships/tags" Target="../tags/tag79.xml" /><Relationship Id="rId33" Type="http://schemas.openxmlformats.org/officeDocument/2006/relationships/tags" Target="../tags/tag80.xml" /><Relationship Id="rId34" Type="http://schemas.openxmlformats.org/officeDocument/2006/relationships/tags" Target="../tags/tag81.xml" /><Relationship Id="rId4" Type="http://schemas.openxmlformats.org/officeDocument/2006/relationships/tags" Target="../tags/tag51.xml" /><Relationship Id="rId5" Type="http://schemas.openxmlformats.org/officeDocument/2006/relationships/tags" Target="../tags/tag52.xml" /><Relationship Id="rId6" Type="http://schemas.openxmlformats.org/officeDocument/2006/relationships/tags" Target="../tags/tag53.xml" /><Relationship Id="rId7" Type="http://schemas.openxmlformats.org/officeDocument/2006/relationships/tags" Target="../tags/tag54.xml" /><Relationship Id="rId8" Type="http://schemas.openxmlformats.org/officeDocument/2006/relationships/tags" Target="../tags/tag55.xml" /><Relationship Id="rId9" Type="http://schemas.openxmlformats.org/officeDocument/2006/relationships/tags" Target="../tags/tag56.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53.xml" /><Relationship Id="rId11" Type="http://schemas.openxmlformats.org/officeDocument/2006/relationships/tags" Target="../tags/tag354.xml" /><Relationship Id="rId12" Type="http://schemas.openxmlformats.org/officeDocument/2006/relationships/image" Target="../media/image43.jpeg" /><Relationship Id="rId13" Type="http://schemas.openxmlformats.org/officeDocument/2006/relationships/tags" Target="../tags/tag355.xml" /><Relationship Id="rId14" Type="http://schemas.openxmlformats.org/officeDocument/2006/relationships/tags" Target="../tags/tag356.xml" /><Relationship Id="rId15" Type="http://schemas.openxmlformats.org/officeDocument/2006/relationships/tags" Target="../tags/tag357.xml" /><Relationship Id="rId16" Type="http://schemas.openxmlformats.org/officeDocument/2006/relationships/vmlDrawing" Target="../drawings/vmlDrawing9.vml" /><Relationship Id="rId2" Type="http://schemas.openxmlformats.org/officeDocument/2006/relationships/tags" Target="../tags/tag347.xml" /><Relationship Id="rId3" Type="http://schemas.openxmlformats.org/officeDocument/2006/relationships/tags" Target="../tags/tag348.xml" /><Relationship Id="rId4" Type="http://schemas.openxmlformats.org/officeDocument/2006/relationships/tags" Target="../tags/tag349.xml" /><Relationship Id="rId5" Type="http://schemas.openxmlformats.org/officeDocument/2006/relationships/tags" Target="../tags/tag350.xml" /><Relationship Id="rId6" Type="http://schemas.openxmlformats.org/officeDocument/2006/relationships/oleObject" Target="../embeddings/oleObject13.bin" TargetMode="Internal" /><Relationship Id="rId7" Type="http://schemas.openxmlformats.org/officeDocument/2006/relationships/image" Target="../media/image42.wmf" /><Relationship Id="rId8" Type="http://schemas.openxmlformats.org/officeDocument/2006/relationships/tags" Target="../tags/tag351.xml" /><Relationship Id="rId9" Type="http://schemas.openxmlformats.org/officeDocument/2006/relationships/tags" Target="../tags/tag352.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64.xml" /><Relationship Id="rId11" Type="http://schemas.openxmlformats.org/officeDocument/2006/relationships/vmlDrawing" Target="../drawings/vmlDrawing10.vml" /><Relationship Id="rId2" Type="http://schemas.openxmlformats.org/officeDocument/2006/relationships/tags" Target="../tags/tag358.xml" /><Relationship Id="rId3" Type="http://schemas.openxmlformats.org/officeDocument/2006/relationships/tags" Target="../tags/tag359.xml" /><Relationship Id="rId4" Type="http://schemas.openxmlformats.org/officeDocument/2006/relationships/tags" Target="../tags/tag360.xml" /><Relationship Id="rId5" Type="http://schemas.openxmlformats.org/officeDocument/2006/relationships/tags" Target="../tags/tag361.xml" /><Relationship Id="rId6" Type="http://schemas.openxmlformats.org/officeDocument/2006/relationships/tags" Target="../tags/tag362.xml" /><Relationship Id="rId7" Type="http://schemas.openxmlformats.org/officeDocument/2006/relationships/oleObject" Target="../embeddings/oleObject14.bin" TargetMode="Internal" /><Relationship Id="rId8" Type="http://schemas.openxmlformats.org/officeDocument/2006/relationships/image" Target="../media/image39.wmf" /><Relationship Id="rId9" Type="http://schemas.openxmlformats.org/officeDocument/2006/relationships/tags" Target="../tags/tag363.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71.xml" /><Relationship Id="rId2" Type="http://schemas.openxmlformats.org/officeDocument/2006/relationships/tags" Target="../tags/tag365.xml" /><Relationship Id="rId3" Type="http://schemas.openxmlformats.org/officeDocument/2006/relationships/tags" Target="../tags/tag366.xml" /><Relationship Id="rId4" Type="http://schemas.openxmlformats.org/officeDocument/2006/relationships/tags" Target="../tags/tag367.xml" /><Relationship Id="rId5" Type="http://schemas.openxmlformats.org/officeDocument/2006/relationships/image" Target="../media/image44.png" /><Relationship Id="rId6" Type="http://schemas.openxmlformats.org/officeDocument/2006/relationships/tags" Target="../tags/tag368.xml" /><Relationship Id="rId7" Type="http://schemas.openxmlformats.org/officeDocument/2006/relationships/tags" Target="../tags/tag369.xml" /><Relationship Id="rId8" Type="http://schemas.openxmlformats.org/officeDocument/2006/relationships/tags" Target="../tags/tag370.xml" /><Relationship Id="rId9" Type="http://schemas.openxmlformats.org/officeDocument/2006/relationships/image" Target="../media/image17.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microsoft.com/office/2007/relationships/media" Target="../media/media1.wmv" /><Relationship Id="rId11" Type="http://schemas.openxmlformats.org/officeDocument/2006/relationships/tags" Target="../tags/tag377.xml" /><Relationship Id="rId12" Type="http://schemas.openxmlformats.org/officeDocument/2006/relationships/image" Target="../media/image47.png" /><Relationship Id="rId13" Type="http://schemas.openxmlformats.org/officeDocument/2006/relationships/tags" Target="../tags/tag378.xml" /><Relationship Id="rId14" Type="http://schemas.openxmlformats.org/officeDocument/2006/relationships/tags" Target="../tags/tag379.xml" /><Relationship Id="rId15" Type="http://schemas.openxmlformats.org/officeDocument/2006/relationships/tags" Target="../tags/tag380.xml" /><Relationship Id="rId16" Type="http://schemas.openxmlformats.org/officeDocument/2006/relationships/tags" Target="../tags/tag381.xml" /><Relationship Id="rId2" Type="http://schemas.openxmlformats.org/officeDocument/2006/relationships/tags" Target="../tags/tag372.xml" /><Relationship Id="rId3" Type="http://schemas.openxmlformats.org/officeDocument/2006/relationships/tags" Target="../tags/tag373.xml" /><Relationship Id="rId4" Type="http://schemas.openxmlformats.org/officeDocument/2006/relationships/image" Target="../media/image45.jpeg" /><Relationship Id="rId5" Type="http://schemas.openxmlformats.org/officeDocument/2006/relationships/tags" Target="../tags/tag374.xml" /><Relationship Id="rId6" Type="http://schemas.openxmlformats.org/officeDocument/2006/relationships/tags" Target="../tags/tag375.xml" /><Relationship Id="rId7" Type="http://schemas.openxmlformats.org/officeDocument/2006/relationships/image" Target="../media/image46.png" /><Relationship Id="rId8" Type="http://schemas.openxmlformats.org/officeDocument/2006/relationships/tags" Target="../tags/tag376.xml" /><Relationship Id="rId9" Type="http://schemas.openxmlformats.org/officeDocument/2006/relationships/video" Target="../media/media1.wmv"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4.png" /><Relationship Id="rId11" Type="http://schemas.openxmlformats.org/officeDocument/2006/relationships/tags" Target="../tags/tag390.xml" /><Relationship Id="rId12" Type="http://schemas.openxmlformats.org/officeDocument/2006/relationships/tags" Target="../tags/tag391.xml" /><Relationship Id="rId13" Type="http://schemas.openxmlformats.org/officeDocument/2006/relationships/tags" Target="../tags/tag392.xml" /><Relationship Id="rId14" Type="http://schemas.openxmlformats.org/officeDocument/2006/relationships/tags" Target="../tags/tag393.xml" /><Relationship Id="rId15" Type="http://schemas.openxmlformats.org/officeDocument/2006/relationships/tags" Target="../tags/tag394.xml" /><Relationship Id="rId16" Type="http://schemas.openxmlformats.org/officeDocument/2006/relationships/tags" Target="../tags/tag395.xml" /><Relationship Id="rId17" Type="http://schemas.openxmlformats.org/officeDocument/2006/relationships/tags" Target="../tags/tag396.xml" /><Relationship Id="rId18" Type="http://schemas.openxmlformats.org/officeDocument/2006/relationships/tags" Target="../tags/tag397.xml" /><Relationship Id="rId19" Type="http://schemas.openxmlformats.org/officeDocument/2006/relationships/oleObject" Target="../embeddings/oleObject15.bin" TargetMode="Internal" /><Relationship Id="rId2" Type="http://schemas.openxmlformats.org/officeDocument/2006/relationships/tags" Target="../tags/tag382.xml" /><Relationship Id="rId20" Type="http://schemas.openxmlformats.org/officeDocument/2006/relationships/image" Target="../media/image48.wmf" /><Relationship Id="rId21" Type="http://schemas.openxmlformats.org/officeDocument/2006/relationships/tags" Target="../tags/tag398.xml" /><Relationship Id="rId22" Type="http://schemas.openxmlformats.org/officeDocument/2006/relationships/tags" Target="../tags/tag399.xml" /><Relationship Id="rId23" Type="http://schemas.openxmlformats.org/officeDocument/2006/relationships/tags" Target="../tags/tag400.xml" /><Relationship Id="rId24" Type="http://schemas.openxmlformats.org/officeDocument/2006/relationships/tags" Target="../tags/tag401.xml" /><Relationship Id="rId25" Type="http://schemas.openxmlformats.org/officeDocument/2006/relationships/tags" Target="../tags/tag402.xml" /><Relationship Id="rId26" Type="http://schemas.openxmlformats.org/officeDocument/2006/relationships/tags" Target="../tags/tag403.xml" /><Relationship Id="rId27" Type="http://schemas.openxmlformats.org/officeDocument/2006/relationships/tags" Target="../tags/tag404.xml" /><Relationship Id="rId28" Type="http://schemas.openxmlformats.org/officeDocument/2006/relationships/tags" Target="../tags/tag405.xml" /><Relationship Id="rId29" Type="http://schemas.openxmlformats.org/officeDocument/2006/relationships/tags" Target="../tags/tag406.xml" /><Relationship Id="rId3" Type="http://schemas.openxmlformats.org/officeDocument/2006/relationships/tags" Target="../tags/tag383.xml" /><Relationship Id="rId30" Type="http://schemas.openxmlformats.org/officeDocument/2006/relationships/oleObject" Target="../embeddings/oleObject16.bin" TargetMode="Internal" /><Relationship Id="rId31" Type="http://schemas.openxmlformats.org/officeDocument/2006/relationships/tags" Target="../tags/tag407.xml" /><Relationship Id="rId32" Type="http://schemas.openxmlformats.org/officeDocument/2006/relationships/tags" Target="../tags/tag408.xml" /><Relationship Id="rId33" Type="http://schemas.openxmlformats.org/officeDocument/2006/relationships/oleObject" Target="../embeddings/oleObject17.bin" TargetMode="Internal" /><Relationship Id="rId34" Type="http://schemas.openxmlformats.org/officeDocument/2006/relationships/image" Target="../media/image49.wmf" /><Relationship Id="rId35" Type="http://schemas.openxmlformats.org/officeDocument/2006/relationships/tags" Target="../tags/tag409.xml" /><Relationship Id="rId36" Type="http://schemas.openxmlformats.org/officeDocument/2006/relationships/tags" Target="../tags/tag410.xml" /><Relationship Id="rId37" Type="http://schemas.openxmlformats.org/officeDocument/2006/relationships/oleObject" Target="../embeddings/oleObject18.bin" TargetMode="Internal" /><Relationship Id="rId38" Type="http://schemas.openxmlformats.org/officeDocument/2006/relationships/image" Target="../media/image39.wmf" /><Relationship Id="rId39" Type="http://schemas.openxmlformats.org/officeDocument/2006/relationships/tags" Target="../tags/tag411.xml" /><Relationship Id="rId4" Type="http://schemas.openxmlformats.org/officeDocument/2006/relationships/tags" Target="../tags/tag384.xml" /><Relationship Id="rId40" Type="http://schemas.openxmlformats.org/officeDocument/2006/relationships/tags" Target="../tags/tag412.xml" /><Relationship Id="rId41" Type="http://schemas.openxmlformats.org/officeDocument/2006/relationships/tags" Target="../tags/tag413.xml" /><Relationship Id="rId42" Type="http://schemas.openxmlformats.org/officeDocument/2006/relationships/tags" Target="../tags/tag414.xml" /><Relationship Id="rId43" Type="http://schemas.openxmlformats.org/officeDocument/2006/relationships/tags" Target="../tags/tag415.xml" /><Relationship Id="rId44" Type="http://schemas.openxmlformats.org/officeDocument/2006/relationships/vmlDrawing" Target="../drawings/vmlDrawing11.vml" /><Relationship Id="rId5" Type="http://schemas.openxmlformats.org/officeDocument/2006/relationships/tags" Target="../tags/tag385.xml" /><Relationship Id="rId6" Type="http://schemas.openxmlformats.org/officeDocument/2006/relationships/tags" Target="../tags/tag386.xml" /><Relationship Id="rId7" Type="http://schemas.openxmlformats.org/officeDocument/2006/relationships/tags" Target="../tags/tag387.xml" /><Relationship Id="rId8" Type="http://schemas.openxmlformats.org/officeDocument/2006/relationships/tags" Target="../tags/tag388.xml" /><Relationship Id="rId9" Type="http://schemas.openxmlformats.org/officeDocument/2006/relationships/tags" Target="../tags/tag389.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423.xml" /><Relationship Id="rId11" Type="http://schemas.openxmlformats.org/officeDocument/2006/relationships/tags" Target="../tags/tag424.xml" /><Relationship Id="rId12" Type="http://schemas.openxmlformats.org/officeDocument/2006/relationships/tags" Target="../tags/tag425.xml" /><Relationship Id="rId13" Type="http://schemas.openxmlformats.org/officeDocument/2006/relationships/tags" Target="../tags/tag426.xml" /><Relationship Id="rId14" Type="http://schemas.openxmlformats.org/officeDocument/2006/relationships/tags" Target="../tags/tag427.xml" /><Relationship Id="rId15" Type="http://schemas.openxmlformats.org/officeDocument/2006/relationships/tags" Target="../tags/tag428.xml" /><Relationship Id="rId16" Type="http://schemas.openxmlformats.org/officeDocument/2006/relationships/tags" Target="../tags/tag429.xml" /><Relationship Id="rId17" Type="http://schemas.openxmlformats.org/officeDocument/2006/relationships/tags" Target="../tags/tag430.xml" /><Relationship Id="rId18" Type="http://schemas.openxmlformats.org/officeDocument/2006/relationships/tags" Target="../tags/tag431.xml" /><Relationship Id="rId19" Type="http://schemas.openxmlformats.org/officeDocument/2006/relationships/tags" Target="../tags/tag432.xml" /><Relationship Id="rId2" Type="http://schemas.openxmlformats.org/officeDocument/2006/relationships/tags" Target="../tags/tag416.xml" /><Relationship Id="rId20" Type="http://schemas.openxmlformats.org/officeDocument/2006/relationships/tags" Target="../tags/tag433.xml" /><Relationship Id="rId21" Type="http://schemas.openxmlformats.org/officeDocument/2006/relationships/tags" Target="../tags/tag434.xml" /><Relationship Id="rId22" Type="http://schemas.openxmlformats.org/officeDocument/2006/relationships/tags" Target="../tags/tag435.xml" /><Relationship Id="rId23" Type="http://schemas.openxmlformats.org/officeDocument/2006/relationships/tags" Target="../tags/tag436.xml" /><Relationship Id="rId24" Type="http://schemas.openxmlformats.org/officeDocument/2006/relationships/tags" Target="../tags/tag437.xml" /><Relationship Id="rId25" Type="http://schemas.openxmlformats.org/officeDocument/2006/relationships/tags" Target="../tags/tag438.xml" /><Relationship Id="rId26" Type="http://schemas.openxmlformats.org/officeDocument/2006/relationships/tags" Target="../tags/tag439.xml" /><Relationship Id="rId27" Type="http://schemas.openxmlformats.org/officeDocument/2006/relationships/tags" Target="../tags/tag440.xml" /><Relationship Id="rId28" Type="http://schemas.openxmlformats.org/officeDocument/2006/relationships/tags" Target="../tags/tag441.xml" /><Relationship Id="rId29" Type="http://schemas.openxmlformats.org/officeDocument/2006/relationships/tags" Target="../tags/tag442.xml" /><Relationship Id="rId3" Type="http://schemas.openxmlformats.org/officeDocument/2006/relationships/tags" Target="../tags/tag417.xml" /><Relationship Id="rId30" Type="http://schemas.openxmlformats.org/officeDocument/2006/relationships/tags" Target="../tags/tag443.xml" /><Relationship Id="rId31" Type="http://schemas.openxmlformats.org/officeDocument/2006/relationships/tags" Target="../tags/tag444.xml" /><Relationship Id="rId32" Type="http://schemas.openxmlformats.org/officeDocument/2006/relationships/tags" Target="../tags/tag445.xml" /><Relationship Id="rId33" Type="http://schemas.openxmlformats.org/officeDocument/2006/relationships/tags" Target="../tags/tag446.xml" /><Relationship Id="rId34" Type="http://schemas.openxmlformats.org/officeDocument/2006/relationships/tags" Target="../tags/tag447.xml" /><Relationship Id="rId35" Type="http://schemas.openxmlformats.org/officeDocument/2006/relationships/tags" Target="../tags/tag448.xml" /><Relationship Id="rId36" Type="http://schemas.openxmlformats.org/officeDocument/2006/relationships/tags" Target="../tags/tag449.xml" /><Relationship Id="rId37" Type="http://schemas.openxmlformats.org/officeDocument/2006/relationships/tags" Target="../tags/tag450.xml" /><Relationship Id="rId38" Type="http://schemas.openxmlformats.org/officeDocument/2006/relationships/tags" Target="../tags/tag451.xml" /><Relationship Id="rId39" Type="http://schemas.openxmlformats.org/officeDocument/2006/relationships/tags" Target="../tags/tag452.xml" /><Relationship Id="rId4" Type="http://schemas.openxmlformats.org/officeDocument/2006/relationships/tags" Target="../tags/tag418.xml" /><Relationship Id="rId40" Type="http://schemas.openxmlformats.org/officeDocument/2006/relationships/tags" Target="../tags/tag453.xml" /><Relationship Id="rId41" Type="http://schemas.openxmlformats.org/officeDocument/2006/relationships/tags" Target="../tags/tag454.xml" /><Relationship Id="rId42" Type="http://schemas.openxmlformats.org/officeDocument/2006/relationships/tags" Target="../tags/tag455.xml" /><Relationship Id="rId43" Type="http://schemas.openxmlformats.org/officeDocument/2006/relationships/tags" Target="../tags/tag456.xml" /><Relationship Id="rId44" Type="http://schemas.openxmlformats.org/officeDocument/2006/relationships/tags" Target="../tags/tag457.xml" /><Relationship Id="rId45" Type="http://schemas.openxmlformats.org/officeDocument/2006/relationships/tags" Target="../tags/tag458.xml" /><Relationship Id="rId46" Type="http://schemas.openxmlformats.org/officeDocument/2006/relationships/tags" Target="../tags/tag459.xml" /><Relationship Id="rId47" Type="http://schemas.openxmlformats.org/officeDocument/2006/relationships/tags" Target="../tags/tag460.xml" /><Relationship Id="rId48" Type="http://schemas.openxmlformats.org/officeDocument/2006/relationships/tags" Target="../tags/tag461.xml" /><Relationship Id="rId49" Type="http://schemas.openxmlformats.org/officeDocument/2006/relationships/tags" Target="../tags/tag462.xml" /><Relationship Id="rId5" Type="http://schemas.openxmlformats.org/officeDocument/2006/relationships/tags" Target="../tags/tag419.xml" /><Relationship Id="rId50" Type="http://schemas.openxmlformats.org/officeDocument/2006/relationships/tags" Target="../tags/tag463.xml" /><Relationship Id="rId51" Type="http://schemas.openxmlformats.org/officeDocument/2006/relationships/tags" Target="../tags/tag464.xml" /><Relationship Id="rId52" Type="http://schemas.openxmlformats.org/officeDocument/2006/relationships/tags" Target="../tags/tag465.xml" /><Relationship Id="rId53" Type="http://schemas.openxmlformats.org/officeDocument/2006/relationships/tags" Target="../tags/tag466.xml" /><Relationship Id="rId54" Type="http://schemas.openxmlformats.org/officeDocument/2006/relationships/tags" Target="../tags/tag467.xml" /><Relationship Id="rId55" Type="http://schemas.openxmlformats.org/officeDocument/2006/relationships/tags" Target="../tags/tag468.xml" /><Relationship Id="rId56" Type="http://schemas.openxmlformats.org/officeDocument/2006/relationships/tags" Target="../tags/tag469.xml" /><Relationship Id="rId57" Type="http://schemas.openxmlformats.org/officeDocument/2006/relationships/tags" Target="../tags/tag470.xml" /><Relationship Id="rId58" Type="http://schemas.openxmlformats.org/officeDocument/2006/relationships/tags" Target="../tags/tag471.xml" /><Relationship Id="rId59" Type="http://schemas.openxmlformats.org/officeDocument/2006/relationships/tags" Target="../tags/tag472.xml" /><Relationship Id="rId6" Type="http://schemas.openxmlformats.org/officeDocument/2006/relationships/image" Target="../media/image4.png" /><Relationship Id="rId60" Type="http://schemas.openxmlformats.org/officeDocument/2006/relationships/tags" Target="../tags/tag473.xml" /><Relationship Id="rId61" Type="http://schemas.openxmlformats.org/officeDocument/2006/relationships/tags" Target="../tags/tag474.xml" /><Relationship Id="rId62" Type="http://schemas.openxmlformats.org/officeDocument/2006/relationships/tags" Target="../tags/tag475.xml" /><Relationship Id="rId63" Type="http://schemas.openxmlformats.org/officeDocument/2006/relationships/tags" Target="../tags/tag476.xml" /><Relationship Id="rId64" Type="http://schemas.openxmlformats.org/officeDocument/2006/relationships/tags" Target="../tags/tag477.xml" /><Relationship Id="rId65" Type="http://schemas.openxmlformats.org/officeDocument/2006/relationships/tags" Target="../tags/tag478.xml" /><Relationship Id="rId66" Type="http://schemas.openxmlformats.org/officeDocument/2006/relationships/tags" Target="../tags/tag479.xml" /><Relationship Id="rId67" Type="http://schemas.openxmlformats.org/officeDocument/2006/relationships/oleObject" Target="../embeddings/oleObject19.bin" TargetMode="Internal" /><Relationship Id="rId68" Type="http://schemas.openxmlformats.org/officeDocument/2006/relationships/image" Target="../media/image50.wmf" /><Relationship Id="rId69" Type="http://schemas.openxmlformats.org/officeDocument/2006/relationships/tags" Target="../tags/tag480.xml" /><Relationship Id="rId7" Type="http://schemas.openxmlformats.org/officeDocument/2006/relationships/tags" Target="../tags/tag420.xml" /><Relationship Id="rId70" Type="http://schemas.openxmlformats.org/officeDocument/2006/relationships/tags" Target="../tags/tag481.xml" /><Relationship Id="rId71" Type="http://schemas.openxmlformats.org/officeDocument/2006/relationships/tags" Target="../tags/tag482.xml" /><Relationship Id="rId72" Type="http://schemas.openxmlformats.org/officeDocument/2006/relationships/tags" Target="../tags/tag483.xml" /><Relationship Id="rId73" Type="http://schemas.openxmlformats.org/officeDocument/2006/relationships/tags" Target="../tags/tag484.xml" /><Relationship Id="rId74" Type="http://schemas.openxmlformats.org/officeDocument/2006/relationships/tags" Target="../tags/tag485.xml" /><Relationship Id="rId75" Type="http://schemas.openxmlformats.org/officeDocument/2006/relationships/vmlDrawing" Target="../drawings/vmlDrawing12.vml" /><Relationship Id="rId8" Type="http://schemas.openxmlformats.org/officeDocument/2006/relationships/tags" Target="../tags/tag421.xml" /><Relationship Id="rId9" Type="http://schemas.openxmlformats.org/officeDocument/2006/relationships/tags" Target="../tags/tag422.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493.xml" /><Relationship Id="rId11" Type="http://schemas.openxmlformats.org/officeDocument/2006/relationships/tags" Target="../tags/tag494.xml" /><Relationship Id="rId12" Type="http://schemas.openxmlformats.org/officeDocument/2006/relationships/tags" Target="../tags/tag495.xml" /><Relationship Id="rId13" Type="http://schemas.openxmlformats.org/officeDocument/2006/relationships/tags" Target="../tags/tag496.xml" /><Relationship Id="rId14" Type="http://schemas.openxmlformats.org/officeDocument/2006/relationships/oleObject" Target="../embeddings/oleObject20.bin" TargetMode="Internal" /><Relationship Id="rId15" Type="http://schemas.openxmlformats.org/officeDocument/2006/relationships/image" Target="../media/image52.wmf" /><Relationship Id="rId16" Type="http://schemas.openxmlformats.org/officeDocument/2006/relationships/tags" Target="../tags/tag497.xml" /><Relationship Id="rId17" Type="http://schemas.openxmlformats.org/officeDocument/2006/relationships/tags" Target="../tags/tag498.xml" /><Relationship Id="rId18" Type="http://schemas.openxmlformats.org/officeDocument/2006/relationships/vmlDrawing" Target="../drawings/vmlDrawing13.vml" /><Relationship Id="rId2" Type="http://schemas.openxmlformats.org/officeDocument/2006/relationships/tags" Target="../tags/tag486.xml" /><Relationship Id="rId3" Type="http://schemas.openxmlformats.org/officeDocument/2006/relationships/tags" Target="../tags/tag487.xml" /><Relationship Id="rId4" Type="http://schemas.openxmlformats.org/officeDocument/2006/relationships/image" Target="../media/image51.jpeg" /><Relationship Id="rId5" Type="http://schemas.openxmlformats.org/officeDocument/2006/relationships/tags" Target="../tags/tag488.xml" /><Relationship Id="rId6" Type="http://schemas.openxmlformats.org/officeDocument/2006/relationships/tags" Target="../tags/tag489.xml" /><Relationship Id="rId7" Type="http://schemas.openxmlformats.org/officeDocument/2006/relationships/tags" Target="../tags/tag490.xml" /><Relationship Id="rId8" Type="http://schemas.openxmlformats.org/officeDocument/2006/relationships/tags" Target="../tags/tag491.xml" /><Relationship Id="rId9" Type="http://schemas.openxmlformats.org/officeDocument/2006/relationships/tags" Target="../tags/tag492.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507.xml" /><Relationship Id="rId11" Type="http://schemas.openxmlformats.org/officeDocument/2006/relationships/tags" Target="../tags/tag508.xml" /><Relationship Id="rId12" Type="http://schemas.openxmlformats.org/officeDocument/2006/relationships/tags" Target="../tags/tag509.xml" /><Relationship Id="rId13" Type="http://schemas.openxmlformats.org/officeDocument/2006/relationships/tags" Target="../tags/tag510.xml" /><Relationship Id="rId14" Type="http://schemas.openxmlformats.org/officeDocument/2006/relationships/tags" Target="../tags/tag511.xml" /><Relationship Id="rId15" Type="http://schemas.openxmlformats.org/officeDocument/2006/relationships/tags" Target="../tags/tag512.xml" /><Relationship Id="rId16" Type="http://schemas.openxmlformats.org/officeDocument/2006/relationships/tags" Target="../tags/tag513.xml" /><Relationship Id="rId17" Type="http://schemas.openxmlformats.org/officeDocument/2006/relationships/oleObject" Target="../embeddings/oleObject21.bin" TargetMode="Internal" /><Relationship Id="rId18" Type="http://schemas.openxmlformats.org/officeDocument/2006/relationships/image" Target="../media/image50.wmf" /><Relationship Id="rId19" Type="http://schemas.openxmlformats.org/officeDocument/2006/relationships/tags" Target="../tags/tag514.xml" /><Relationship Id="rId2" Type="http://schemas.openxmlformats.org/officeDocument/2006/relationships/tags" Target="../tags/tag499.xml" /><Relationship Id="rId20" Type="http://schemas.openxmlformats.org/officeDocument/2006/relationships/tags" Target="../tags/tag515.xml" /><Relationship Id="rId21" Type="http://schemas.openxmlformats.org/officeDocument/2006/relationships/tags" Target="../tags/tag516.xml" /><Relationship Id="rId22" Type="http://schemas.openxmlformats.org/officeDocument/2006/relationships/oleObject" Target="../embeddings/oleObject22.bin" TargetMode="Internal" /><Relationship Id="rId23" Type="http://schemas.openxmlformats.org/officeDocument/2006/relationships/image" Target="../media/image53.wmf" /><Relationship Id="rId24" Type="http://schemas.openxmlformats.org/officeDocument/2006/relationships/vmlDrawing" Target="../drawings/vmlDrawing14.vml" /><Relationship Id="rId3" Type="http://schemas.openxmlformats.org/officeDocument/2006/relationships/tags" Target="../tags/tag500.xml" /><Relationship Id="rId4" Type="http://schemas.openxmlformats.org/officeDocument/2006/relationships/tags" Target="../tags/tag501.xml" /><Relationship Id="rId5" Type="http://schemas.openxmlformats.org/officeDocument/2006/relationships/tags" Target="../tags/tag502.xml" /><Relationship Id="rId6" Type="http://schemas.openxmlformats.org/officeDocument/2006/relationships/tags" Target="../tags/tag503.xml" /><Relationship Id="rId7" Type="http://schemas.openxmlformats.org/officeDocument/2006/relationships/tags" Target="../tags/tag504.xml" /><Relationship Id="rId8" Type="http://schemas.openxmlformats.org/officeDocument/2006/relationships/tags" Target="../tags/tag505.xml" /><Relationship Id="rId9" Type="http://schemas.openxmlformats.org/officeDocument/2006/relationships/tags" Target="../tags/tag506.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525.xml" /><Relationship Id="rId11" Type="http://schemas.openxmlformats.org/officeDocument/2006/relationships/tags" Target="../tags/tag526.xml" /><Relationship Id="rId12" Type="http://schemas.openxmlformats.org/officeDocument/2006/relationships/tags" Target="../tags/tag527.xml" /><Relationship Id="rId13" Type="http://schemas.openxmlformats.org/officeDocument/2006/relationships/tags" Target="../tags/tag528.xml" /><Relationship Id="rId14" Type="http://schemas.openxmlformats.org/officeDocument/2006/relationships/tags" Target="../tags/tag529.xml" /><Relationship Id="rId15" Type="http://schemas.openxmlformats.org/officeDocument/2006/relationships/oleObject" Target="../embeddings/oleObject23.bin" TargetMode="Internal" /><Relationship Id="rId16" Type="http://schemas.openxmlformats.org/officeDocument/2006/relationships/image" Target="../media/image54.wmf" /><Relationship Id="rId17" Type="http://schemas.openxmlformats.org/officeDocument/2006/relationships/tags" Target="../tags/tag530.xml" /><Relationship Id="rId18" Type="http://schemas.openxmlformats.org/officeDocument/2006/relationships/tags" Target="../tags/tag531.xml" /><Relationship Id="rId19" Type="http://schemas.openxmlformats.org/officeDocument/2006/relationships/tags" Target="../tags/tag532.xml" /><Relationship Id="rId2" Type="http://schemas.openxmlformats.org/officeDocument/2006/relationships/tags" Target="../tags/tag517.xml" /><Relationship Id="rId20" Type="http://schemas.openxmlformats.org/officeDocument/2006/relationships/oleObject" Target="../embeddings/oleObject24.bin" TargetMode="Internal" /><Relationship Id="rId21" Type="http://schemas.openxmlformats.org/officeDocument/2006/relationships/image" Target="../media/image55.wmf" /><Relationship Id="rId22" Type="http://schemas.openxmlformats.org/officeDocument/2006/relationships/vmlDrawing" Target="../drawings/vmlDrawing15.vml" /><Relationship Id="rId3" Type="http://schemas.openxmlformats.org/officeDocument/2006/relationships/tags" Target="../tags/tag518.xml" /><Relationship Id="rId4" Type="http://schemas.openxmlformats.org/officeDocument/2006/relationships/tags" Target="../tags/tag519.xml" /><Relationship Id="rId5" Type="http://schemas.openxmlformats.org/officeDocument/2006/relationships/tags" Target="../tags/tag520.xml" /><Relationship Id="rId6" Type="http://schemas.openxmlformats.org/officeDocument/2006/relationships/tags" Target="../tags/tag521.xml" /><Relationship Id="rId7" Type="http://schemas.openxmlformats.org/officeDocument/2006/relationships/tags" Target="../tags/tag522.xml" /><Relationship Id="rId8" Type="http://schemas.openxmlformats.org/officeDocument/2006/relationships/tags" Target="../tags/tag523.xml" /><Relationship Id="rId9" Type="http://schemas.openxmlformats.org/officeDocument/2006/relationships/tags" Target="../tags/tag524.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57.wmf" /><Relationship Id="rId11" Type="http://schemas.openxmlformats.org/officeDocument/2006/relationships/vmlDrawing" Target="../drawings/vmlDrawing16.vml" /><Relationship Id="rId2" Type="http://schemas.openxmlformats.org/officeDocument/2006/relationships/tags" Target="../tags/tag533.xml" /><Relationship Id="rId3" Type="http://schemas.openxmlformats.org/officeDocument/2006/relationships/tags" Target="../tags/tag534.xml" /><Relationship Id="rId4" Type="http://schemas.openxmlformats.org/officeDocument/2006/relationships/image" Target="../media/image56.png" /><Relationship Id="rId5" Type="http://schemas.openxmlformats.org/officeDocument/2006/relationships/tags" Target="../tags/tag535.xml" /><Relationship Id="rId6" Type="http://schemas.openxmlformats.org/officeDocument/2006/relationships/tags" Target="../tags/tag536.xml" /><Relationship Id="rId7" Type="http://schemas.openxmlformats.org/officeDocument/2006/relationships/tags" Target="../tags/tag537.xml" /><Relationship Id="rId8" Type="http://schemas.openxmlformats.org/officeDocument/2006/relationships/tags" Target="../tags/tag538.xml" /><Relationship Id="rId9" Type="http://schemas.openxmlformats.org/officeDocument/2006/relationships/oleObject" Target="../embeddings/oleObject25.bin" TargetMode="In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89.xml" /><Relationship Id="rId11" Type="http://schemas.openxmlformats.org/officeDocument/2006/relationships/image" Target="../media/image5.png" /><Relationship Id="rId12" Type="http://schemas.openxmlformats.org/officeDocument/2006/relationships/tags" Target="../tags/tag90.xml" /><Relationship Id="rId13" Type="http://schemas.openxmlformats.org/officeDocument/2006/relationships/tags" Target="../tags/tag91.xml" /><Relationship Id="rId2" Type="http://schemas.openxmlformats.org/officeDocument/2006/relationships/tags" Target="../tags/tag82.xml" /><Relationship Id="rId3" Type="http://schemas.openxmlformats.org/officeDocument/2006/relationships/tags" Target="../tags/tag83.xml" /><Relationship Id="rId4" Type="http://schemas.openxmlformats.org/officeDocument/2006/relationships/tags" Target="../tags/tag84.xml" /><Relationship Id="rId5" Type="http://schemas.openxmlformats.org/officeDocument/2006/relationships/tags" Target="../tags/tag85.xml" /><Relationship Id="rId6" Type="http://schemas.openxmlformats.org/officeDocument/2006/relationships/image" Target="../media/image4.png" /><Relationship Id="rId7" Type="http://schemas.openxmlformats.org/officeDocument/2006/relationships/tags" Target="../tags/tag86.xml" /><Relationship Id="rId8" Type="http://schemas.openxmlformats.org/officeDocument/2006/relationships/tags" Target="../tags/tag87.xml" /><Relationship Id="rId9" Type="http://schemas.openxmlformats.org/officeDocument/2006/relationships/tags" Target="../tags/tag88.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oleObject" Target="../embeddings/oleObject27.bin" TargetMode="Internal" /><Relationship Id="rId11" Type="http://schemas.openxmlformats.org/officeDocument/2006/relationships/image" Target="../media/image59.wmf" /><Relationship Id="rId12" Type="http://schemas.openxmlformats.org/officeDocument/2006/relationships/tags" Target="../tags/tag545.xml" /><Relationship Id="rId13" Type="http://schemas.openxmlformats.org/officeDocument/2006/relationships/image" Target="../media/image56.png" /><Relationship Id="rId14" Type="http://schemas.openxmlformats.org/officeDocument/2006/relationships/tags" Target="../tags/tag546.xml" /><Relationship Id="rId15" Type="http://schemas.openxmlformats.org/officeDocument/2006/relationships/vmlDrawing" Target="../drawings/vmlDrawing17.vml" /><Relationship Id="rId2" Type="http://schemas.openxmlformats.org/officeDocument/2006/relationships/tags" Target="../tags/tag539.xml" /><Relationship Id="rId3" Type="http://schemas.openxmlformats.org/officeDocument/2006/relationships/tags" Target="../tags/tag540.xml" /><Relationship Id="rId4" Type="http://schemas.openxmlformats.org/officeDocument/2006/relationships/tags" Target="../tags/tag541.xml" /><Relationship Id="rId5" Type="http://schemas.openxmlformats.org/officeDocument/2006/relationships/tags" Target="../tags/tag542.xml" /><Relationship Id="rId6" Type="http://schemas.openxmlformats.org/officeDocument/2006/relationships/tags" Target="../tags/tag543.xml" /><Relationship Id="rId7" Type="http://schemas.openxmlformats.org/officeDocument/2006/relationships/oleObject" Target="../embeddings/oleObject26.bin" TargetMode="Internal" /><Relationship Id="rId8" Type="http://schemas.openxmlformats.org/officeDocument/2006/relationships/image" Target="../media/image58.wmf" /><Relationship Id="rId9" Type="http://schemas.openxmlformats.org/officeDocument/2006/relationships/tags" Target="../tags/tag544.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99.xml" /><Relationship Id="rId11" Type="http://schemas.openxmlformats.org/officeDocument/2006/relationships/image" Target="../media/image6.png" /><Relationship Id="rId12" Type="http://schemas.openxmlformats.org/officeDocument/2006/relationships/tags" Target="../tags/tag100.xml" /><Relationship Id="rId13" Type="http://schemas.openxmlformats.org/officeDocument/2006/relationships/image" Target="../media/image7.png" /><Relationship Id="rId14" Type="http://schemas.openxmlformats.org/officeDocument/2006/relationships/tags" Target="../tags/tag101.xml" /><Relationship Id="rId2" Type="http://schemas.openxmlformats.org/officeDocument/2006/relationships/tags" Target="../tags/tag92.xml" /><Relationship Id="rId3" Type="http://schemas.openxmlformats.org/officeDocument/2006/relationships/tags" Target="../tags/tag93.xml" /><Relationship Id="rId4" Type="http://schemas.openxmlformats.org/officeDocument/2006/relationships/tags" Target="../tags/tag94.xml" /><Relationship Id="rId5" Type="http://schemas.openxmlformats.org/officeDocument/2006/relationships/image" Target="../media/image4.png" /><Relationship Id="rId6" Type="http://schemas.openxmlformats.org/officeDocument/2006/relationships/tags" Target="../tags/tag95.xml" /><Relationship Id="rId7" Type="http://schemas.openxmlformats.org/officeDocument/2006/relationships/tags" Target="../tags/tag96.xml" /><Relationship Id="rId8" Type="http://schemas.openxmlformats.org/officeDocument/2006/relationships/tags" Target="../tags/tag97.xml" /><Relationship Id="rId9" Type="http://schemas.openxmlformats.org/officeDocument/2006/relationships/tags" Target="../tags/tag98.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111.xml" /><Relationship Id="rId11" Type="http://schemas.openxmlformats.org/officeDocument/2006/relationships/tags" Target="../tags/tag112.xml" /><Relationship Id="rId12" Type="http://schemas.openxmlformats.org/officeDocument/2006/relationships/tags" Target="../tags/tag113.xml" /><Relationship Id="rId13" Type="http://schemas.openxmlformats.org/officeDocument/2006/relationships/tags" Target="../tags/tag114.xml" /><Relationship Id="rId14" Type="http://schemas.openxmlformats.org/officeDocument/2006/relationships/tags" Target="../tags/tag115.xml" /><Relationship Id="rId15" Type="http://schemas.openxmlformats.org/officeDocument/2006/relationships/tags" Target="../tags/tag116.xml" /><Relationship Id="rId16" Type="http://schemas.openxmlformats.org/officeDocument/2006/relationships/tags" Target="../tags/tag117.xml" /><Relationship Id="rId17" Type="http://schemas.openxmlformats.org/officeDocument/2006/relationships/tags" Target="../tags/tag118.xml" /><Relationship Id="rId18" Type="http://schemas.openxmlformats.org/officeDocument/2006/relationships/image" Target="../media/image6.png" /><Relationship Id="rId19" Type="http://schemas.openxmlformats.org/officeDocument/2006/relationships/tags" Target="../tags/tag119.xml" /><Relationship Id="rId2" Type="http://schemas.openxmlformats.org/officeDocument/2006/relationships/notesSlide" Target="../notesSlides/notesSlide3.xml" /><Relationship Id="rId20" Type="http://schemas.openxmlformats.org/officeDocument/2006/relationships/image" Target="../media/image7.png" /><Relationship Id="rId21" Type="http://schemas.openxmlformats.org/officeDocument/2006/relationships/tags" Target="../tags/tag120.xml" /><Relationship Id="rId22" Type="http://schemas.openxmlformats.org/officeDocument/2006/relationships/tags" Target="../tags/tag121.xml" /><Relationship Id="rId23" Type="http://schemas.openxmlformats.org/officeDocument/2006/relationships/tags" Target="../tags/tag122.xml" /><Relationship Id="rId3" Type="http://schemas.openxmlformats.org/officeDocument/2006/relationships/tags" Target="../tags/tag105.xml" /><Relationship Id="rId4" Type="http://schemas.openxmlformats.org/officeDocument/2006/relationships/tags" Target="../tags/tag106.xml" /><Relationship Id="rId5" Type="http://schemas.openxmlformats.org/officeDocument/2006/relationships/tags" Target="../tags/tag107.xml" /><Relationship Id="rId6" Type="http://schemas.openxmlformats.org/officeDocument/2006/relationships/image" Target="../media/image4.png" /><Relationship Id="rId7" Type="http://schemas.openxmlformats.org/officeDocument/2006/relationships/tags" Target="../tags/tag108.xml" /><Relationship Id="rId8" Type="http://schemas.openxmlformats.org/officeDocument/2006/relationships/tags" Target="../tags/tag109.xml" /><Relationship Id="rId9" Type="http://schemas.openxmlformats.org/officeDocument/2006/relationships/tags" Target="../tags/tag110.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129.xml" /><Relationship Id="rId11" Type="http://schemas.openxmlformats.org/officeDocument/2006/relationships/tags" Target="../tags/tag130.xml" /><Relationship Id="rId12" Type="http://schemas.openxmlformats.org/officeDocument/2006/relationships/tags" Target="../tags/tag131.xml" /><Relationship Id="rId13" Type="http://schemas.openxmlformats.org/officeDocument/2006/relationships/image" Target="../media/image10.png" /><Relationship Id="rId14" Type="http://schemas.openxmlformats.org/officeDocument/2006/relationships/tags" Target="../tags/tag132.xml" /><Relationship Id="rId15" Type="http://schemas.openxmlformats.org/officeDocument/2006/relationships/tags" Target="../tags/tag133.xml" /><Relationship Id="rId2" Type="http://schemas.openxmlformats.org/officeDocument/2006/relationships/tags" Target="../tags/tag123.xml" /><Relationship Id="rId3" Type="http://schemas.openxmlformats.org/officeDocument/2006/relationships/tags" Target="../tags/tag124.xml" /><Relationship Id="rId4" Type="http://schemas.openxmlformats.org/officeDocument/2006/relationships/tags" Target="../tags/tag125.xml" /><Relationship Id="rId5" Type="http://schemas.openxmlformats.org/officeDocument/2006/relationships/image" Target="../media/image8.png" /><Relationship Id="rId6" Type="http://schemas.openxmlformats.org/officeDocument/2006/relationships/tags" Target="../tags/tag126.xml" /><Relationship Id="rId7" Type="http://schemas.openxmlformats.org/officeDocument/2006/relationships/tags" Target="../tags/tag127.xml" /><Relationship Id="rId8" Type="http://schemas.openxmlformats.org/officeDocument/2006/relationships/tags" Target="../tags/tag128.xml" /><Relationship Id="rId9" Type="http://schemas.openxmlformats.org/officeDocument/2006/relationships/image" Target="../media/image9.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142.xml" /><Relationship Id="rId11" Type="http://schemas.openxmlformats.org/officeDocument/2006/relationships/tags" Target="../tags/tag143.xml" /><Relationship Id="rId12" Type="http://schemas.openxmlformats.org/officeDocument/2006/relationships/tags" Target="../tags/tag144.xml" /><Relationship Id="rId13" Type="http://schemas.openxmlformats.org/officeDocument/2006/relationships/tags" Target="../tags/tag145.xml" /><Relationship Id="rId14" Type="http://schemas.openxmlformats.org/officeDocument/2006/relationships/tags" Target="../tags/tag146.xml" /><Relationship Id="rId15" Type="http://schemas.openxmlformats.org/officeDocument/2006/relationships/tags" Target="../tags/tag147.xml" /><Relationship Id="rId16" Type="http://schemas.openxmlformats.org/officeDocument/2006/relationships/tags" Target="../tags/tag148.xml" /><Relationship Id="rId17" Type="http://schemas.openxmlformats.org/officeDocument/2006/relationships/tags" Target="../tags/tag149.xml" /><Relationship Id="rId18" Type="http://schemas.openxmlformats.org/officeDocument/2006/relationships/tags" Target="../tags/tag150.xml" /><Relationship Id="rId19" Type="http://schemas.openxmlformats.org/officeDocument/2006/relationships/tags" Target="../tags/tag151.xml" /><Relationship Id="rId2" Type="http://schemas.openxmlformats.org/officeDocument/2006/relationships/tags" Target="../tags/tag134.xml" /><Relationship Id="rId20" Type="http://schemas.openxmlformats.org/officeDocument/2006/relationships/tags" Target="../tags/tag152.xml" /><Relationship Id="rId21" Type="http://schemas.openxmlformats.org/officeDocument/2006/relationships/tags" Target="../tags/tag153.xml" /><Relationship Id="rId22" Type="http://schemas.openxmlformats.org/officeDocument/2006/relationships/tags" Target="../tags/tag154.xml" /><Relationship Id="rId23" Type="http://schemas.openxmlformats.org/officeDocument/2006/relationships/tags" Target="../tags/tag155.xml" /><Relationship Id="rId24" Type="http://schemas.openxmlformats.org/officeDocument/2006/relationships/tags" Target="../tags/tag156.xml" /><Relationship Id="rId25" Type="http://schemas.openxmlformats.org/officeDocument/2006/relationships/tags" Target="../tags/tag157.xml" /><Relationship Id="rId26" Type="http://schemas.openxmlformats.org/officeDocument/2006/relationships/tags" Target="../tags/tag158.xml" /><Relationship Id="rId27" Type="http://schemas.openxmlformats.org/officeDocument/2006/relationships/tags" Target="../tags/tag159.xml" /><Relationship Id="rId28" Type="http://schemas.openxmlformats.org/officeDocument/2006/relationships/tags" Target="../tags/tag160.xml" /><Relationship Id="rId29" Type="http://schemas.openxmlformats.org/officeDocument/2006/relationships/tags" Target="../tags/tag161.xml" /><Relationship Id="rId3" Type="http://schemas.openxmlformats.org/officeDocument/2006/relationships/tags" Target="../tags/tag135.xml" /><Relationship Id="rId30" Type="http://schemas.openxmlformats.org/officeDocument/2006/relationships/tags" Target="../tags/tag162.xml" /><Relationship Id="rId31" Type="http://schemas.openxmlformats.org/officeDocument/2006/relationships/tags" Target="../tags/tag163.xml" /><Relationship Id="rId32" Type="http://schemas.openxmlformats.org/officeDocument/2006/relationships/tags" Target="../tags/tag164.xml" /><Relationship Id="rId33" Type="http://schemas.openxmlformats.org/officeDocument/2006/relationships/tags" Target="../tags/tag165.xml" /><Relationship Id="rId34" Type="http://schemas.openxmlformats.org/officeDocument/2006/relationships/tags" Target="../tags/tag166.xml" /><Relationship Id="rId35" Type="http://schemas.openxmlformats.org/officeDocument/2006/relationships/tags" Target="../tags/tag167.xml" /><Relationship Id="rId36" Type="http://schemas.openxmlformats.org/officeDocument/2006/relationships/tags" Target="../tags/tag168.xml" /><Relationship Id="rId37" Type="http://schemas.openxmlformats.org/officeDocument/2006/relationships/tags" Target="../tags/tag169.xml" /><Relationship Id="rId38" Type="http://schemas.openxmlformats.org/officeDocument/2006/relationships/tags" Target="../tags/tag170.xml" /><Relationship Id="rId4" Type="http://schemas.openxmlformats.org/officeDocument/2006/relationships/tags" Target="../tags/tag136.xml" /><Relationship Id="rId5" Type="http://schemas.openxmlformats.org/officeDocument/2006/relationships/tags" Target="../tags/tag137.xml" /><Relationship Id="rId6" Type="http://schemas.openxmlformats.org/officeDocument/2006/relationships/tags" Target="../tags/tag138.xml" /><Relationship Id="rId7" Type="http://schemas.openxmlformats.org/officeDocument/2006/relationships/tags" Target="../tags/tag139.xml" /><Relationship Id="rId8" Type="http://schemas.openxmlformats.org/officeDocument/2006/relationships/tags" Target="../tags/tag140.xml" /><Relationship Id="rId9" Type="http://schemas.openxmlformats.org/officeDocument/2006/relationships/tags" Target="../tags/tag141.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oleObject" Target="../embeddings/oleObject1.bin" TargetMode="Internal" /><Relationship Id="rId11" Type="http://schemas.openxmlformats.org/officeDocument/2006/relationships/image" Target="../media/image11.wmf" /><Relationship Id="rId12" Type="http://schemas.openxmlformats.org/officeDocument/2006/relationships/tags" Target="../tags/tag179.xml" /><Relationship Id="rId13" Type="http://schemas.openxmlformats.org/officeDocument/2006/relationships/tags" Target="../tags/tag180.xml" /><Relationship Id="rId14" Type="http://schemas.openxmlformats.org/officeDocument/2006/relationships/tags" Target="../tags/tag181.xml" /><Relationship Id="rId15" Type="http://schemas.openxmlformats.org/officeDocument/2006/relationships/tags" Target="../tags/tag182.xml" /><Relationship Id="rId16" Type="http://schemas.openxmlformats.org/officeDocument/2006/relationships/tags" Target="../tags/tag183.xml" /><Relationship Id="rId17" Type="http://schemas.openxmlformats.org/officeDocument/2006/relationships/tags" Target="../tags/tag184.xml" /><Relationship Id="rId18" Type="http://schemas.openxmlformats.org/officeDocument/2006/relationships/tags" Target="../tags/tag185.xml" /><Relationship Id="rId19" Type="http://schemas.openxmlformats.org/officeDocument/2006/relationships/image" Target="../media/image12.png" /><Relationship Id="rId2" Type="http://schemas.openxmlformats.org/officeDocument/2006/relationships/tags" Target="../tags/tag171.xml" /><Relationship Id="rId20" Type="http://schemas.openxmlformats.org/officeDocument/2006/relationships/image" Target="../media/image13.svg" /><Relationship Id="rId21" Type="http://schemas.openxmlformats.org/officeDocument/2006/relationships/tags" Target="../tags/tag186.xml" /><Relationship Id="rId22" Type="http://schemas.openxmlformats.org/officeDocument/2006/relationships/vmlDrawing" Target="../drawings/vmlDrawing1.vml" /><Relationship Id="rId3" Type="http://schemas.openxmlformats.org/officeDocument/2006/relationships/tags" Target="../tags/tag172.xml" /><Relationship Id="rId4" Type="http://schemas.openxmlformats.org/officeDocument/2006/relationships/tags" Target="../tags/tag173.xml" /><Relationship Id="rId5" Type="http://schemas.openxmlformats.org/officeDocument/2006/relationships/tags" Target="../tags/tag174.xml" /><Relationship Id="rId6" Type="http://schemas.openxmlformats.org/officeDocument/2006/relationships/tags" Target="../tags/tag175.xml" /><Relationship Id="rId7" Type="http://schemas.openxmlformats.org/officeDocument/2006/relationships/tags" Target="../tags/tag176.xml" /><Relationship Id="rId8" Type="http://schemas.openxmlformats.org/officeDocument/2006/relationships/tags" Target="../tags/tag177.xml" /><Relationship Id="rId9" Type="http://schemas.openxmlformats.org/officeDocument/2006/relationships/tags" Target="../tags/tag17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193.xml" /><Relationship Id="rId11" Type="http://schemas.openxmlformats.org/officeDocument/2006/relationships/tags" Target="../tags/tag194.xml" /><Relationship Id="rId12" Type="http://schemas.openxmlformats.org/officeDocument/2006/relationships/tags" Target="../tags/tag195.xml" /><Relationship Id="rId13" Type="http://schemas.openxmlformats.org/officeDocument/2006/relationships/tags" Target="../tags/tag196.xml" /><Relationship Id="rId14" Type="http://schemas.openxmlformats.org/officeDocument/2006/relationships/tags" Target="../tags/tag197.xml" /><Relationship Id="rId15" Type="http://schemas.openxmlformats.org/officeDocument/2006/relationships/tags" Target="../tags/tag198.xml" /><Relationship Id="rId16" Type="http://schemas.openxmlformats.org/officeDocument/2006/relationships/tags" Target="../tags/tag199.xml" /><Relationship Id="rId17" Type="http://schemas.openxmlformats.org/officeDocument/2006/relationships/tags" Target="../tags/tag200.xml" /><Relationship Id="rId18" Type="http://schemas.openxmlformats.org/officeDocument/2006/relationships/tags" Target="../tags/tag201.xml" /><Relationship Id="rId19" Type="http://schemas.openxmlformats.org/officeDocument/2006/relationships/tags" Target="../tags/tag202.xml" /><Relationship Id="rId2" Type="http://schemas.openxmlformats.org/officeDocument/2006/relationships/tags" Target="../tags/tag187.xml" /><Relationship Id="rId20" Type="http://schemas.openxmlformats.org/officeDocument/2006/relationships/tags" Target="../tags/tag203.xml" /><Relationship Id="rId21" Type="http://schemas.openxmlformats.org/officeDocument/2006/relationships/image" Target="../media/image15.png" /><Relationship Id="rId22" Type="http://schemas.openxmlformats.org/officeDocument/2006/relationships/tags" Target="../tags/tag204.xml" /><Relationship Id="rId23" Type="http://schemas.openxmlformats.org/officeDocument/2006/relationships/tags" Target="../tags/tag205.xml" /><Relationship Id="rId24" Type="http://schemas.openxmlformats.org/officeDocument/2006/relationships/tags" Target="../tags/tag206.xml" /><Relationship Id="rId25" Type="http://schemas.openxmlformats.org/officeDocument/2006/relationships/image" Target="../media/image16.png" /><Relationship Id="rId26" Type="http://schemas.openxmlformats.org/officeDocument/2006/relationships/tags" Target="../tags/tag207.xml" /><Relationship Id="rId27" Type="http://schemas.openxmlformats.org/officeDocument/2006/relationships/vmlDrawing" Target="../drawings/vmlDrawing2.vml" /><Relationship Id="rId3" Type="http://schemas.openxmlformats.org/officeDocument/2006/relationships/tags" Target="../tags/tag188.xml" /><Relationship Id="rId4" Type="http://schemas.openxmlformats.org/officeDocument/2006/relationships/oleObject" Target="../embeddings/oleObject2.bin" TargetMode="Internal" /><Relationship Id="rId5" Type="http://schemas.openxmlformats.org/officeDocument/2006/relationships/image" Target="../media/image14.wmf" /><Relationship Id="rId6" Type="http://schemas.openxmlformats.org/officeDocument/2006/relationships/tags" Target="../tags/tag189.xml" /><Relationship Id="rId7" Type="http://schemas.openxmlformats.org/officeDocument/2006/relationships/tags" Target="../tags/tag190.xml" /><Relationship Id="rId8" Type="http://schemas.openxmlformats.org/officeDocument/2006/relationships/tags" Target="../tags/tag191.xml" /><Relationship Id="rId9" Type="http://schemas.openxmlformats.org/officeDocument/2006/relationships/tags" Target="../tags/tag192.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sp>
        <p:nvSpPr>
          <p:cNvPr id="19" name="矩形 18" title=""/>
          <p:cNvSpPr/>
          <p:nvPr userDrawn="1">
            <p:custDataLst>
              <p:tags r:id="rId4"/>
            </p:custDataLst>
          </p:nvPr>
        </p:nvSpPr>
        <p:spPr>
          <a:xfrm>
            <a:off x="-12700" y="1934845"/>
            <a:ext cx="12218035" cy="2097405"/>
          </a:xfrm>
          <a:prstGeom prst="rect">
            <a:avLst/>
          </a:prstGeom>
          <a:solidFill>
            <a:schemeClr val="bg1">
              <a:alpha val="70000"/>
            </a:schemeClr>
          </a:solidFill>
          <a:ln w="22225">
            <a:noFill/>
          </a:ln>
          <a:effectLst>
            <a:outerShdw blurRad="203200" dist="1016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文本框 22" title=""/>
          <p:cNvSpPr txBox="1"/>
          <p:nvPr>
            <p:custDataLst>
              <p:tags r:id="rId5"/>
            </p:custDataLst>
          </p:nvPr>
        </p:nvSpPr>
        <p:spPr>
          <a:xfrm>
            <a:off x="-27940" y="2437765"/>
            <a:ext cx="12205335" cy="1106805"/>
          </a:xfrm>
          <a:prstGeom prst="rect">
            <a:avLst/>
          </a:prstGeom>
          <a:noFill/>
        </p:spPr>
        <p:txBody>
          <a:bodyPr wrap="square" rtlCol="0" anchor="t" anchorCtr="0">
            <a:spAutoFit/>
          </a:bodyPr>
          <a:lstStyle/>
          <a:p>
            <a:pPr lvl="0" algn="ctr">
              <a:buClrTx/>
              <a:buSzTx/>
              <a:buFontTx/>
            </a:pPr>
            <a:r>
              <a:rPr lang="zh-CN"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rPr>
              <a:t>第</a:t>
            </a:r>
            <a:r>
              <a:rPr lang="zh-CN" altLang="en-US"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rPr>
              <a:t>二节</a:t>
            </a:r>
            <a:r>
              <a:rPr lang="zh-CN"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rPr>
              <a:t>  功率</a:t>
            </a:r>
            <a:endParaRPr lang="zh-CN"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endParaRPr>
          </a:p>
        </p:txBody>
      </p:sp>
      <p:grpSp>
        <p:nvGrpSpPr>
          <p:cNvPr id="23" name="组合 22" title=""/>
          <p:cNvGrpSpPr/>
          <p:nvPr>
            <p:custDataLst>
              <p:tags r:id="rId6"/>
            </p:custDataLst>
          </p:nvPr>
        </p:nvGrpSpPr>
        <p:grpSpPr>
          <a:xfrm>
            <a:off x="9573260" y="6089015"/>
            <a:ext cx="2603500" cy="577850"/>
            <a:chOff x="14966" y="9320"/>
            <a:chExt cx="4100" cy="910"/>
          </a:xfrm>
        </p:grpSpPr>
        <p:sp>
          <p:nvSpPr>
            <p:cNvPr id="24" name="文本框 21" descr="7b0a20202020227461726765744964223a202270726f636573734f6e6c696e6542756c6c6574220a7d0a"/>
            <p:cNvSpPr txBox="1"/>
            <p:nvPr>
              <p:custDataLst>
                <p:tags r:id="rId7"/>
              </p:custDataLst>
            </p:nvPr>
          </p:nvSpPr>
          <p:spPr>
            <a:xfrm>
              <a:off x="14966" y="9320"/>
              <a:ext cx="4101" cy="910"/>
            </a:xfrm>
            <a:prstGeom prst="rect">
              <a:avLst/>
            </a:prstGeom>
            <a:noFill/>
            <a:ln w="9525">
              <a:noFill/>
            </a:ln>
          </p:spPr>
          <p:txBody>
            <a:bodyPr wrap="square" anchor="t" anchorCtr="0">
              <a:noAutofit/>
            </a:bodyPr>
            <a:lstStyle/>
            <a:p>
              <a:pPr algn="ctr">
                <a:lnSpc>
                  <a:spcPct val="100000"/>
                </a:lnSpc>
              </a:pPr>
              <a:r>
                <a:rPr lang="zh-CN" altLang="en-US" sz="3600" b="1">
                  <a:solidFill>
                    <a:srgbClr val="DA251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八</a:t>
              </a:r>
              <a:r>
                <a:rPr lang="zh-CN" altLang="en-US" sz="2800" b="1">
                  <a:solidFill>
                    <a:srgbClr val="DA251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年级下</a:t>
              </a:r>
              <a:r>
                <a:rPr lang="en-US" altLang="zh-CN" sz="2800" b="1">
                  <a:solidFill>
                    <a:srgbClr val="0093D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 </a:t>
              </a:r>
              <a:r>
                <a:rPr lang="en-US" altLang="zh-CN" sz="2800" b="1">
                  <a:solidFill>
                    <a:srgbClr val="DA251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HK</a:t>
              </a:r>
              <a:r>
                <a:rPr lang="en-US" altLang="zh-CN" sz="2800" b="1">
                  <a:solidFill>
                    <a:srgbClr val="0093D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   </a:t>
              </a:r>
              <a:endParaRPr lang="en-US" altLang="zh-CN" sz="2800" b="1">
                <a:solidFill>
                  <a:srgbClr val="0093D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endParaRPr>
            </a:p>
          </p:txBody>
        </p:sp>
        <p:cxnSp>
          <p:nvCxnSpPr>
            <p:cNvPr id="25" name="直接连接符 24"/>
            <p:cNvCxnSpPr/>
            <p:nvPr>
              <p:custDataLst>
                <p:tags r:id="rId8"/>
              </p:custDataLst>
            </p:nvPr>
          </p:nvCxnSpPr>
          <p:spPr>
            <a:xfrm flipH="1">
              <a:off x="17808" y="9528"/>
              <a:ext cx="0" cy="680"/>
            </a:xfrm>
            <a:prstGeom prst="line">
              <a:avLst/>
            </a:prstGeom>
            <a:ln w="28575">
              <a:solidFill>
                <a:srgbClr val="DA251D"/>
              </a:solidFill>
            </a:ln>
          </p:spPr>
          <p:style>
            <a:lnRef idx="3">
              <a:schemeClr val="dk1"/>
            </a:lnRef>
            <a:fillRef idx="0">
              <a:schemeClr val="dk1"/>
            </a:fillRef>
            <a:effectRef idx="2">
              <a:schemeClr val="dk1"/>
            </a:effectRef>
            <a:fontRef idx="minor">
              <a:schemeClr val="tx1"/>
            </a:fontRef>
          </p:style>
        </p:cxnSp>
      </p:grpSp>
      <p:sp>
        <p:nvSpPr>
          <p:cNvPr id="2" name="文本框 1" title=""/>
          <p:cNvSpPr txBox="1"/>
          <p:nvPr>
            <p:custDataLst>
              <p:tags r:id="rId9"/>
            </p:custDataLst>
          </p:nvPr>
        </p:nvSpPr>
        <p:spPr>
          <a:xfrm>
            <a:off x="2050415" y="365125"/>
            <a:ext cx="8888095" cy="1106805"/>
          </a:xfrm>
          <a:prstGeom prst="rect">
            <a:avLst/>
          </a:prstGeom>
          <a:noFill/>
        </p:spPr>
        <p:txBody>
          <a:bodyPr wrap="square" rtlCol="0" anchor="t">
            <a:spAutoFit/>
            <a:scene3d>
              <a:camera prst="perspectiveFront" fov="5400000"/>
              <a:lightRig rig="threePt" dir="t">
                <a:rot lat="0" lon="0" rev="5400000"/>
              </a:lightRig>
            </a:scene3d>
            <a:sp3d prstMaterial="softEdge">
              <a:contourClr>
                <a:srgbClr val="0F79FA"/>
              </a:contourClr>
            </a:sp3d>
          </a:bodyPr>
          <a:lstStyle/>
          <a:p>
            <a:pPr lvl="0" algn="ctr">
              <a:buClrTx/>
              <a:buSzTx/>
              <a:buFontTx/>
            </a:pPr>
            <a:r>
              <a:rPr lang="zh-CN" sz="6600">
                <a:ln w="18123" cap="rnd" cmpd="sng">
                  <a:solidFill>
                    <a:srgbClr val="FF922B"/>
                  </a:solidFill>
                  <a:round/>
                </a:ln>
                <a:solidFill>
                  <a:srgbClr val="FFD700"/>
                </a:solidFill>
                <a:effectLst>
                  <a:reflection blurRad="18123"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mn-ea"/>
              </a:rPr>
              <a:t>第</a:t>
            </a:r>
            <a:r>
              <a:rPr lang="zh-CN" altLang="en-US" sz="6600">
                <a:ln w="18123" cap="rnd" cmpd="sng">
                  <a:solidFill>
                    <a:srgbClr val="FF922B"/>
                  </a:solidFill>
                  <a:round/>
                </a:ln>
                <a:solidFill>
                  <a:srgbClr val="FFD700"/>
                </a:solidFill>
                <a:effectLst>
                  <a:reflection blurRad="18123"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mn-ea"/>
              </a:rPr>
              <a:t>十章</a:t>
            </a:r>
            <a:r>
              <a:rPr lang="zh-CN" sz="6600">
                <a:ln w="18123" cap="rnd" cmpd="sng">
                  <a:solidFill>
                    <a:srgbClr val="FF922B"/>
                  </a:solidFill>
                  <a:round/>
                </a:ln>
                <a:solidFill>
                  <a:srgbClr val="FFD700"/>
                </a:solidFill>
                <a:effectLst>
                  <a:reflection blurRad="18123"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mn-ea"/>
              </a:rPr>
              <a:t>  功</a:t>
            </a:r>
            <a:r>
              <a:rPr lang="zh-CN" altLang="en-US" sz="6600">
                <a:ln w="18123" cap="rnd" cmpd="sng">
                  <a:solidFill>
                    <a:srgbClr val="FF922B"/>
                  </a:solidFill>
                  <a:round/>
                </a:ln>
                <a:solidFill>
                  <a:srgbClr val="FFD700"/>
                </a:solidFill>
                <a:effectLst>
                  <a:reflection blurRad="18123"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mn-ea"/>
              </a:rPr>
              <a:t>与</a:t>
            </a:r>
            <a:r>
              <a:rPr lang="zh-CN" sz="6600">
                <a:ln w="18123" cap="rnd" cmpd="sng">
                  <a:solidFill>
                    <a:srgbClr val="FF922B"/>
                  </a:solidFill>
                  <a:round/>
                </a:ln>
                <a:solidFill>
                  <a:srgbClr val="FFD700"/>
                </a:solidFill>
                <a:effectLst>
                  <a:reflection blurRad="18123"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mn-ea"/>
              </a:rPr>
              <a:t>机械能</a:t>
            </a:r>
            <a:endParaRPr lang="zh-CN" altLang="en-US" sz="6600">
              <a:ln w="18123" cap="rnd" cmpd="sng">
                <a:solidFill>
                  <a:srgbClr val="FF922B"/>
                </a:solidFill>
                <a:round/>
              </a:ln>
              <a:solidFill>
                <a:srgbClr val="FFD700"/>
              </a:solidFill>
              <a:effectLst>
                <a:reflection blurRad="18123"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mn-ea"/>
            </a:endParaRPr>
          </a:p>
        </p:txBody>
      </p:sp>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1844675" y="788670"/>
            <a:ext cx="4432935" cy="521970"/>
          </a:xfrm>
          <a:prstGeom prst="rect">
            <a:avLst/>
          </a:prstGeom>
          <a:noFill/>
          <a:ln w="9525">
            <a:noFill/>
          </a:ln>
        </p:spPr>
        <p:txBody>
          <a:bodyPr wrap="square">
            <a:spAutoFit/>
          </a:bodyPr>
          <a:lstStyle/>
          <a:p>
            <a:pPr>
              <a:spcBef>
                <a:spcPct val="50000"/>
              </a:spcBef>
              <a:buClr>
                <a:srgbClr val="FF0000"/>
              </a:buClr>
            </a:pPr>
            <a:r>
              <a:rPr lang="zh-CN" altLang="en-US" sz="2800" b="1" noProof="1">
                <a:solidFill>
                  <a:srgbClr val="000000"/>
                </a:solidFill>
                <a:latin typeface="Times New Roman" panose="02020603050405020304" charset="0"/>
                <a:ea typeface="黑体" panose="02010609060101010101" charset="-122"/>
                <a:cs typeface="Times New Roman" panose="02020603050405020304" charset="0"/>
              </a:rPr>
              <a:t>1</a:t>
            </a:r>
            <a:r>
              <a:rPr lang="en-US" altLang="zh-CN" sz="2800" b="1" noProof="1">
                <a:solidFill>
                  <a:srgbClr val="000000"/>
                </a:solidFill>
                <a:latin typeface="Times New Roman" panose="02020603050405020304" charset="0"/>
                <a:ea typeface="黑体" panose="02010609060101010101" charset="-122"/>
                <a:cs typeface="Times New Roman" panose="02020603050405020304" charset="0"/>
              </a:rPr>
              <a:t> </a:t>
            </a:r>
            <a:r>
              <a:rPr lang="zh-CN" altLang="en-US" sz="2800" b="1" noProof="1">
                <a:solidFill>
                  <a:srgbClr val="000000"/>
                </a:solidFill>
                <a:latin typeface="Times New Roman" panose="02020603050405020304" charset="0"/>
                <a:ea typeface="黑体" panose="02010609060101010101" charset="-122"/>
                <a:cs typeface="Times New Roman" panose="02020603050405020304" charset="0"/>
              </a:rPr>
              <a:t>W的物理含义是什么?</a:t>
            </a:r>
            <a:endParaRPr lang="zh-CN" altLang="en-US" sz="2800" b="1" noProof="1">
              <a:solidFill>
                <a:srgbClr val="000000"/>
              </a:solidFill>
              <a:latin typeface="Times New Roman" panose="02020603050405020304" charset="0"/>
              <a:ea typeface="黑体" panose="02010609060101010101" charset="-122"/>
              <a:cs typeface="Times New Roman" panose="02020603050405020304" charset="0"/>
            </a:endParaRPr>
          </a:p>
        </p:txBody>
      </p:sp>
      <p:sp>
        <p:nvSpPr>
          <p:cNvPr id="5" name="TextBox 2" title=""/>
          <p:cNvSpPr txBox="1"/>
          <p:nvPr>
            <p:custDataLst>
              <p:tags r:id="rId4"/>
            </p:custDataLst>
          </p:nvPr>
        </p:nvSpPr>
        <p:spPr>
          <a:xfrm>
            <a:off x="5882005" y="3955733"/>
            <a:ext cx="6156325" cy="15481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defTabSz="825500" hangingPunct="0">
              <a:lnSpc>
                <a:spcPct val="150000"/>
              </a:lnSpc>
              <a:spcBef>
                <a:spcPts val="1200"/>
              </a:spcBef>
              <a:buClr>
                <a:srgbClr val="202E33"/>
              </a:buClr>
              <a:buFont typeface="Wingdings" panose="05000000000000000000" charset="0"/>
              <a:buChar char="l"/>
            </a:pPr>
            <a:r>
              <a:rPr lang="en-US" altLang="zh-CN" sz="2800" b="1">
                <a:solidFill>
                  <a:srgbClr val="0000FF"/>
                </a:solidFill>
                <a:latin typeface="Times New Roman" panose="02020603050405020304" charset="0"/>
                <a:ea typeface="黑体" panose="02010609060101010101" charset="-122"/>
                <a:cs typeface="Times New Roman" panose="02020603050405020304" charset="0"/>
                <a:sym typeface="+mn-ea"/>
              </a:rPr>
              <a:t>1 </a:t>
            </a:r>
            <a:r>
              <a:rPr lang="en-US" altLang="zh-CN" sz="2800" b="1">
                <a:ln>
                  <a:noFill/>
                </a:ln>
                <a:solidFill>
                  <a:srgbClr val="0000FF"/>
                </a:solidFill>
                <a:uFillTx/>
                <a:latin typeface="Times New Roman" panose="02020603050405020304" charset="0"/>
                <a:ea typeface="黑体" panose="02010609060101010101" charset="-122"/>
                <a:cs typeface="Times New Roman" panose="02020603050405020304" charset="0"/>
                <a:sym typeface="Hoefler Text"/>
              </a:rPr>
              <a:t>W</a:t>
            </a:r>
            <a:r>
              <a:rPr lang="zh-CN" altLang="en-US" sz="2800" b="1">
                <a:solidFill>
                  <a:srgbClr val="0000FF"/>
                </a:solidFill>
                <a:latin typeface="Times New Roman" panose="02020603050405020304" charset="0"/>
                <a:ea typeface="黑体" panose="02010609060101010101" charset="-122"/>
                <a:cs typeface="Times New Roman" panose="02020603050405020304" charset="0"/>
                <a:sym typeface="+mn-ea"/>
              </a:rPr>
              <a:t>表示物体在</a:t>
            </a:r>
            <a:r>
              <a:rPr lang="en-US" altLang="zh-CN" sz="2800" b="1">
                <a:solidFill>
                  <a:srgbClr val="0000FF"/>
                </a:solidFill>
                <a:latin typeface="Times New Roman" panose="02020603050405020304" charset="0"/>
                <a:ea typeface="黑体" panose="02010609060101010101" charset="-122"/>
                <a:cs typeface="Times New Roman" panose="02020603050405020304" charset="0"/>
                <a:sym typeface="+mn-ea"/>
              </a:rPr>
              <a:t>1 s</a:t>
            </a:r>
            <a:r>
              <a:rPr lang="zh-CN" altLang="en-US" sz="2800" b="1">
                <a:solidFill>
                  <a:srgbClr val="0000FF"/>
                </a:solidFill>
                <a:latin typeface="Times New Roman" panose="02020603050405020304" charset="0"/>
                <a:ea typeface="黑体" panose="02010609060101010101" charset="-122"/>
                <a:cs typeface="Times New Roman" panose="02020603050405020304" charset="0"/>
                <a:sym typeface="+mn-ea"/>
              </a:rPr>
              <a:t>内做的功是</a:t>
            </a:r>
            <a:r>
              <a:rPr lang="en-US" altLang="zh-CN" sz="2800" b="1">
                <a:solidFill>
                  <a:srgbClr val="0000FF"/>
                </a:solidFill>
                <a:latin typeface="Times New Roman" panose="02020603050405020304" charset="0"/>
                <a:ea typeface="黑体" panose="02010609060101010101" charset="-122"/>
                <a:cs typeface="Times New Roman" panose="02020603050405020304" charset="0"/>
                <a:sym typeface="+mn-ea"/>
              </a:rPr>
              <a:t>1 J</a:t>
            </a:r>
            <a:r>
              <a:rPr lang="en-US" altLang="zh-CN" sz="2800" b="1">
                <a:solidFill>
                  <a:srgbClr val="0000FF"/>
                </a:solidFill>
                <a:latin typeface="Times New Roman" panose="02020603050405020304" charset="0"/>
                <a:ea typeface="黑体" panose="02010609060101010101" charset="-122"/>
                <a:cs typeface="Times New Roman" panose="02020603050405020304" charset="0"/>
                <a:sym typeface="Hoefler Text"/>
              </a:rPr>
              <a:t>.</a:t>
            </a:r>
            <a:endParaRPr lang="en-US" altLang="zh-CN" sz="2800" b="1">
              <a:latin typeface="Times New Roman" panose="02020603050405020304" charset="0"/>
              <a:ea typeface="黑体" panose="02010609060101010101" charset="-122"/>
              <a:cs typeface="Times New Roman" panose="02020603050405020304" charset="0"/>
              <a:sym typeface="Hoefler Text"/>
            </a:endParaRPr>
          </a:p>
          <a:p>
            <a:pPr marL="457200" indent="-457200" defTabSz="825500" hangingPunct="0">
              <a:lnSpc>
                <a:spcPct val="150000"/>
              </a:lnSpc>
              <a:spcBef>
                <a:spcPts val="1200"/>
              </a:spcBef>
              <a:buClr>
                <a:srgbClr val="202E33"/>
              </a:buClr>
              <a:buFont typeface="Wingdings" panose="05000000000000000000" charset="0"/>
              <a:buChar char="l"/>
            </a:pP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Hoefler Text"/>
              </a:rPr>
              <a:t>1 J</a:t>
            </a:r>
            <a:r>
              <a:rPr lang="zh-CN" altLang="en-US" sz="2800" b="1">
                <a:latin typeface="Times New Roman" panose="02020603050405020304" charset="0"/>
                <a:ea typeface="黑体" panose="02010609060101010101" charset="-122"/>
                <a:cs typeface="Times New Roman" panose="02020603050405020304" charset="0"/>
                <a:sym typeface="Hoefler Text"/>
              </a:rPr>
              <a:t>约等于</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Hoefler Text"/>
              </a:rPr>
              <a:t>1 s</a:t>
            </a:r>
            <a:r>
              <a:rPr lang="zh-CN" altLang="en-US" sz="2800" b="1">
                <a:latin typeface="Times New Roman" panose="02020603050405020304" charset="0"/>
                <a:ea typeface="黑体" panose="02010609060101010101" charset="-122"/>
                <a:cs typeface="Times New Roman" panose="02020603050405020304" charset="0"/>
                <a:sym typeface="Hoefler Text"/>
              </a:rPr>
              <a:t>把</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Hoefler Text"/>
              </a:rPr>
              <a:t>100 g</a:t>
            </a:r>
            <a:r>
              <a:rPr lang="zh-CN" altLang="en-US" sz="2800" b="1">
                <a:latin typeface="Times New Roman" panose="02020603050405020304" charset="0"/>
                <a:ea typeface="黑体" panose="02010609060101010101" charset="-122"/>
                <a:cs typeface="Times New Roman" panose="02020603050405020304" charset="0"/>
                <a:sym typeface="Hoefler Text"/>
              </a:rPr>
              <a:t>的物体举高</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Hoefler Text"/>
              </a:rPr>
              <a:t>1 m.</a:t>
            </a:r>
            <a:endParaRPr kumimoji="0" lang="zh-CN" altLang="en-US" sz="2800" b="1" i="0" u="none" strike="noStrike" cap="none" spc="0" normalizeH="0" baseline="0">
              <a:ln>
                <a:noFill/>
              </a:ln>
              <a:uFillTx/>
              <a:latin typeface="Times New Roman" panose="02020603050405020304" charset="0"/>
              <a:ea typeface="黑体" panose="02010609060101010101" charset="-122"/>
              <a:cs typeface="Times New Roman" panose="02020603050405020304" charset="0"/>
              <a:sym typeface="Hoefler Text"/>
            </a:endParaRPr>
          </a:p>
        </p:txBody>
      </p:sp>
      <p:grpSp>
        <p:nvGrpSpPr>
          <p:cNvPr id="24" name="组合 23" title=""/>
          <p:cNvGrpSpPr/>
          <p:nvPr>
            <p:custDataLst>
              <p:tags r:id="rId5"/>
            </p:custDataLst>
          </p:nvPr>
        </p:nvGrpSpPr>
        <p:grpSpPr>
          <a:xfrm>
            <a:off x="301625" y="713105"/>
            <a:ext cx="1543050" cy="623570"/>
            <a:chOff x="626" y="1316"/>
            <a:chExt cx="2430" cy="982"/>
          </a:xfrm>
        </p:grpSpPr>
        <p:sp>
          <p:nvSpPr>
            <p:cNvPr id="60" name="文本框 59"/>
            <p:cNvSpPr txBox="1"/>
            <p:nvPr>
              <p:custDataLst>
                <p:tags r:id="rId6"/>
              </p:custDataLst>
            </p:nvPr>
          </p:nvSpPr>
          <p:spPr>
            <a:xfrm>
              <a:off x="1562" y="1428"/>
              <a:ext cx="1494" cy="871"/>
            </a:xfrm>
            <a:prstGeom prst="rect">
              <a:avLst/>
            </a:prstGeom>
            <a:noFill/>
          </p:spPr>
          <p:txBody>
            <a:bodyPr wrap="none" rtlCol="0" anchor="t">
              <a:spAutoFit/>
            </a:bodyPr>
            <a:lstStyle/>
            <a:p>
              <a:r>
                <a:rPr lang="zh-CN" altLang="en-US" sz="3000" b="1">
                  <a:solidFill>
                    <a:srgbClr val="00923F"/>
                  </a:solidFill>
                  <a:latin typeface="Times New Roman" panose="02020603050405020304" charset="0"/>
                  <a:ea typeface="黑体" panose="02010609060101010101" charset="-122"/>
                  <a:sym typeface="+mn-ea"/>
                </a:rPr>
                <a:t>思考</a:t>
              </a:r>
              <a:endParaRPr lang="zh-CN" altLang="en-US" sz="3000" b="1">
                <a:solidFill>
                  <a:srgbClr val="00923F"/>
                </a:solidFill>
                <a:latin typeface="Times New Roman" panose="02020603050405020304" charset="0"/>
                <a:ea typeface="黑体" panose="02010609060101010101" charset="-122"/>
                <a:sym typeface="+mn-ea"/>
              </a:endParaRPr>
            </a:p>
          </p:txBody>
        </p:sp>
        <p:pic>
          <p:nvPicPr>
            <p:cNvPr id="61" name="图片 60" descr="303b32303233353030363bb5c6c5dd"/>
            <p:cNvPicPr>
              <a:picLocks noChangeAspect="1"/>
            </p:cNvPicPr>
            <p:nvPr>
              <p:custDataLst>
                <p:tags r:id="rId8"/>
              </p:custDataLst>
            </p:nvPr>
          </p:nvPicPr>
          <p:blipFill>
            <a:blip r:embed="rId7"/>
            <a:stretch>
              <a:fillRect/>
            </a:stretch>
          </p:blipFill>
          <p:spPr>
            <a:xfrm>
              <a:off x="626" y="1316"/>
              <a:ext cx="1181" cy="982"/>
            </a:xfrm>
            <a:prstGeom prst="rect">
              <a:avLst/>
            </a:prstGeom>
          </p:spPr>
        </p:pic>
      </p:grpSp>
      <p:sp>
        <p:nvSpPr>
          <p:cNvPr id="29" name="文本框 28" title=""/>
          <p:cNvSpPr txBox="1"/>
          <p:nvPr>
            <p:custDataLst>
              <p:tags r:id="rId9"/>
            </p:custDataLst>
          </p:nvPr>
        </p:nvSpPr>
        <p:spPr>
          <a:xfrm>
            <a:off x="307975" y="4946015"/>
            <a:ext cx="5538470" cy="953135"/>
          </a:xfrm>
          <a:prstGeom prst="rect">
            <a:avLst/>
          </a:prstGeom>
          <a:noFill/>
        </p:spPr>
        <p:txBody>
          <a:bodyPr wrap="square" rtlCol="0">
            <a:spAutoFit/>
          </a:bodyPr>
          <a:lstStyle/>
          <a:p>
            <a:pPr algn="ctr"/>
            <a:r>
              <a:rPr lang="zh-CN" altLang="en-US" sz="2800" b="1">
                <a:latin typeface="Times New Roman" panose="02020603050405020304" charset="0"/>
                <a:ea typeface="黑体" panose="02010609060101010101" charset="-122"/>
                <a:cs typeface="Times New Roman" panose="02020603050405020304" charset="0"/>
                <a:sym typeface="+mn-ea"/>
              </a:rPr>
              <a:t>从地上拿起</a:t>
            </a:r>
            <a:r>
              <a:rPr lang="en-US" altLang="zh-CN" sz="2800" b="1">
                <a:latin typeface="Times New Roman" panose="02020603050405020304" charset="0"/>
                <a:ea typeface="黑体" panose="02010609060101010101" charset="-122"/>
                <a:cs typeface="Times New Roman" panose="02020603050405020304" charset="0"/>
                <a:sym typeface="+mn-ea"/>
              </a:rPr>
              <a:t>1</a:t>
            </a:r>
            <a:r>
              <a:rPr lang="zh-CN" altLang="en-US" sz="2800" b="1">
                <a:latin typeface="Times New Roman" panose="02020603050405020304" charset="0"/>
                <a:ea typeface="黑体" panose="02010609060101010101" charset="-122"/>
                <a:cs typeface="Times New Roman" panose="02020603050405020304" charset="0"/>
                <a:sym typeface="+mn-ea"/>
              </a:rPr>
              <a:t>个约</a:t>
            </a:r>
            <a:r>
              <a:rPr lang="en-US" altLang="zh-CN" sz="2800" b="1">
                <a:latin typeface="Times New Roman" panose="02020603050405020304" charset="0"/>
                <a:ea typeface="黑体" panose="02010609060101010101" charset="-122"/>
                <a:cs typeface="Times New Roman" panose="02020603050405020304" charset="0"/>
                <a:sym typeface="+mn-ea"/>
              </a:rPr>
              <a:t>50 g</a:t>
            </a:r>
            <a:r>
              <a:rPr lang="zh-CN" altLang="en-US" sz="2800" b="1">
                <a:latin typeface="Times New Roman" panose="02020603050405020304" charset="0"/>
                <a:ea typeface="黑体" panose="02010609060101010101" charset="-122"/>
                <a:cs typeface="Times New Roman" panose="02020603050405020304" charset="0"/>
                <a:sym typeface="+mn-ea"/>
              </a:rPr>
              <a:t>的鸡蛋，</a:t>
            </a:r>
            <a:r>
              <a:rPr lang="zh-CN" sz="2800" b="1">
                <a:latin typeface="Times New Roman" panose="02020603050405020304" charset="0"/>
                <a:ea typeface="黑体" panose="02010609060101010101" charset="-122"/>
                <a:cs typeface="Times New Roman" panose="02020603050405020304" charset="0"/>
                <a:sym typeface="+mn-ea"/>
              </a:rPr>
              <a:t>并把它缓缓举过头顶</a:t>
            </a:r>
            <a:r>
              <a:rPr lang="zh-CN" altLang="en-US" sz="2800" b="1">
                <a:latin typeface="Times New Roman" panose="02020603050405020304" charset="0"/>
                <a:ea typeface="黑体" panose="02010609060101010101" charset="-122"/>
                <a:cs typeface="Times New Roman" panose="02020603050405020304" charset="0"/>
                <a:sym typeface="+mn-ea"/>
              </a:rPr>
              <a:t>，做功约</a:t>
            </a:r>
            <a:r>
              <a:rPr lang="en-US" altLang="zh-CN" sz="2800" b="1">
                <a:latin typeface="Times New Roman" panose="02020603050405020304" charset="0"/>
                <a:ea typeface="黑体" panose="02010609060101010101" charset="-122"/>
                <a:cs typeface="Times New Roman" panose="02020603050405020304" charset="0"/>
                <a:sym typeface="+mn-ea"/>
              </a:rPr>
              <a:t>1 J</a:t>
            </a:r>
            <a:endParaRPr lang="en-US" altLang="zh-CN" sz="2800" b="1">
              <a:latin typeface="Times New Roman" panose="02020603050405020304" charset="0"/>
              <a:ea typeface="黑体" panose="02010609060101010101" charset="-122"/>
              <a:cs typeface="Times New Roman" panose="02020603050405020304" charset="0"/>
              <a:sym typeface="+mn-ea"/>
            </a:endParaRPr>
          </a:p>
        </p:txBody>
      </p:sp>
      <p:pic>
        <p:nvPicPr>
          <p:cNvPr id="31" name="图片 30" title=""/>
          <p:cNvPicPr>
            <a:picLocks noChangeAspect="1"/>
          </p:cNvPicPr>
          <p:nvPr>
            <p:custDataLst>
              <p:tags r:id="rId11"/>
            </p:custDataLst>
          </p:nvPr>
        </p:nvPicPr>
        <p:blipFill>
          <a:blip r:embed="rId10"/>
          <a:srcRect l="16196" t="53963" r="46125" b="25306"/>
          <a:stretch>
            <a:fillRect/>
          </a:stretch>
        </p:blipFill>
        <p:spPr>
          <a:xfrm>
            <a:off x="1259840" y="1639570"/>
            <a:ext cx="3877945" cy="3154680"/>
          </a:xfrm>
          <a:prstGeom prst="rect">
            <a:avLst/>
          </a:prstGeom>
        </p:spPr>
      </p:pic>
      <p:graphicFrame>
        <p:nvGraphicFramePr>
          <p:cNvPr id="32" name="Object 8" title=""/>
          <p:cNvGraphicFramePr>
            <a:graphicFrameLocks noChangeAspect="1"/>
          </p:cNvGraphicFramePr>
          <p:nvPr>
            <p:custDataLst>
              <p:tags r:id="rId12"/>
            </p:custDataLst>
          </p:nvPr>
        </p:nvGraphicFramePr>
        <p:xfrm>
          <a:off x="6231573" y="2247900"/>
          <a:ext cx="1004570" cy="822960"/>
        </p:xfrm>
        <a:graphic>
          <a:graphicData uri="http://schemas.openxmlformats.org/presentationml/2006/ole">
            <mc:AlternateContent>
              <mc:Choice xmlns:v="urn:schemas-microsoft-com:vml" Requires="v">
                <p:oleObj spid="_x0000_s1040" r:id="rId13" imgW="495300" imgH="405765" progId="Equation.DSMT4">
                  <p:embed/>
                </p:oleObj>
              </mc:Choice>
              <mc:Fallback>
                <p:oleObj r:id="rId13" imgW="495300" imgH="405765" progId="Equation.DSMT4">
                  <p:embed/>
                  <p:pic>
                    <p:nvPicPr>
                      <p:cNvPr id="0" name="OLE substitute image"/>
                      <p:cNvPicPr/>
                      <p:nvPr/>
                    </p:nvPicPr>
                    <p:blipFill>
                      <a:blip r:embed="rId14"/>
                      <a:stretch>
                        <a:fillRect/>
                      </a:stretch>
                    </p:blipFill>
                    <p:spPr>
                      <a:xfrm>
                        <a:off x="6231573" y="2247900"/>
                        <a:ext cx="1004570" cy="822960"/>
                      </a:xfrm>
                      <a:prstGeom prst="rect">
                        <a:avLst/>
                      </a:prstGeom>
                      <a:noFill/>
                      <a:ln w="38100">
                        <a:noFill/>
                        <a:miter/>
                      </a:ln>
                    </p:spPr>
                  </p:pic>
                </p:oleObj>
              </mc:Fallback>
            </mc:AlternateContent>
          </a:graphicData>
        </a:graphic>
      </p:graphicFrame>
      <p:sp>
        <p:nvSpPr>
          <p:cNvPr id="34" name="右箭头 33" title=""/>
          <p:cNvSpPr/>
          <p:nvPr>
            <p:custDataLst>
              <p:tags r:id="rId15"/>
            </p:custDataLst>
          </p:nvPr>
        </p:nvSpPr>
        <p:spPr>
          <a:xfrm>
            <a:off x="7581265" y="2527935"/>
            <a:ext cx="506730" cy="26225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graphicFrame>
        <p:nvGraphicFramePr>
          <p:cNvPr id="37" name="Object 8" title=""/>
          <p:cNvGraphicFramePr>
            <a:graphicFrameLocks noChangeAspect="1"/>
          </p:cNvGraphicFramePr>
          <p:nvPr>
            <p:custDataLst>
              <p:tags r:id="rId16"/>
            </p:custDataLst>
          </p:nvPr>
        </p:nvGraphicFramePr>
        <p:xfrm>
          <a:off x="8243571" y="2207895"/>
          <a:ext cx="1470025" cy="901700"/>
        </p:xfrm>
        <a:graphic>
          <a:graphicData uri="http://schemas.openxmlformats.org/presentationml/2006/ole">
            <mc:AlternateContent>
              <mc:Choice xmlns:v="urn:schemas-microsoft-com:vml" Requires="v">
                <p:oleObj spid="_x0000_s1041" r:id="rId17" imgW="723900" imgH="444500" progId="Equation.DSMT4">
                  <p:embed/>
                </p:oleObj>
              </mc:Choice>
              <mc:Fallback>
                <p:oleObj r:id="rId17" imgW="723900" imgH="444500" progId="Equation.DSMT4">
                  <p:embed/>
                  <p:pic>
                    <p:nvPicPr>
                      <p:cNvPr id="0" name="OLE substitute image"/>
                      <p:cNvPicPr/>
                      <p:nvPr/>
                    </p:nvPicPr>
                    <p:blipFill>
                      <a:blip r:embed="rId18"/>
                      <a:stretch>
                        <a:fillRect/>
                      </a:stretch>
                    </p:blipFill>
                    <p:spPr>
                      <a:xfrm>
                        <a:off x="8243571" y="2207895"/>
                        <a:ext cx="1470025" cy="901700"/>
                      </a:xfrm>
                      <a:prstGeom prst="rect">
                        <a:avLst/>
                      </a:prstGeom>
                      <a:noFill/>
                      <a:ln w="38100">
                        <a:noFill/>
                        <a:miter/>
                      </a:ln>
                    </p:spPr>
                  </p:pic>
                </p:oleObj>
              </mc:Fallback>
            </mc:AlternateContent>
          </a:graphicData>
        </a:graphic>
      </p:graphicFrame>
      <p:sp>
        <p:nvSpPr>
          <p:cNvPr id="39" name="Text Box 26" title=""/>
          <p:cNvSpPr txBox="1"/>
          <p:nvPr>
            <p:custDataLst>
              <p:tags r:id="rId19"/>
            </p:custDataLst>
          </p:nvPr>
        </p:nvSpPr>
        <p:spPr>
          <a:xfrm>
            <a:off x="7052945" y="3169920"/>
            <a:ext cx="2025650" cy="521970"/>
          </a:xfrm>
          <a:prstGeom prst="rect">
            <a:avLst/>
          </a:prstGeom>
          <a:noFill/>
          <a:ln w="9525">
            <a:noFill/>
          </a:ln>
        </p:spPr>
        <p:txBody>
          <a:bodyPr wrap="square">
            <a:spAutoFit/>
          </a:bodyPr>
          <a:lstStyle/>
          <a:p>
            <a:pPr>
              <a:spcBef>
                <a:spcPct val="50000"/>
              </a:spcBef>
            </a:pPr>
            <a:r>
              <a:rPr lang="en-US" altLang="zh-CN" sz="2800" b="1" u="none">
                <a:solidFill>
                  <a:srgbClr val="FF0000"/>
                </a:solidFill>
                <a:latin typeface="Times New Roman" panose="02020603050405020304" charset="0"/>
                <a:ea typeface="黑体" panose="02010609060101010101" charset="-122"/>
                <a:cs typeface="Times New Roman" panose="02020603050405020304" charset="0"/>
              </a:rPr>
              <a:t>1 W=1 J/s</a:t>
            </a:r>
            <a:endParaRPr lang="en-US" altLang="zh-CN" sz="2800" b="1" u="none">
              <a:solidFill>
                <a:srgbClr val="FF0000"/>
              </a:solidFill>
              <a:latin typeface="Times New Roman" panose="02020603050405020304" charset="0"/>
              <a:ea typeface="黑体" panose="02010609060101010101"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par>
                          <p:cTn id="21" fill="hold" nodeType="afterGroup">
                            <p:stCondLst>
                              <p:cond delay="500"/>
                            </p:stCondLst>
                            <p:childTnLst>
                              <p:par>
                                <p:cTn id="22" presetID="1"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9">
                                            <p:txEl>
                                              <p:charRg st="0" end="8"/>
                                            </p:txEl>
                                          </p:spTgt>
                                        </p:tgtEl>
                                        <p:attrNameLst>
                                          <p:attrName>style.visibility</p:attrName>
                                        </p:attrNameLst>
                                      </p:cBhvr>
                                      <p:to>
                                        <p:strVal val="visible"/>
                                      </p:to>
                                    </p:set>
                                    <p:animEffect transition="in" filter="blinds(horizontal)">
                                      <p:cBhvr>
                                        <p:cTn id="28" dur="500"/>
                                        <p:tgtEl>
                                          <p:spTgt spid="39">
                                            <p:txEl>
                                              <p:charRg st="0" end="8"/>
                                            </p:txEl>
                                          </p:spTgt>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grpSp>
        <p:nvGrpSpPr>
          <p:cNvPr id="13" name="组合 12" title=""/>
          <p:cNvGrpSpPr/>
          <p:nvPr>
            <p:custDataLst>
              <p:tags r:id="rId3"/>
            </p:custDataLst>
          </p:nvPr>
        </p:nvGrpSpPr>
        <p:grpSpPr>
          <a:xfrm>
            <a:off x="390525" y="1210310"/>
            <a:ext cx="4126865" cy="650875"/>
            <a:chOff x="3186" y="7638"/>
            <a:chExt cx="6499" cy="1025"/>
          </a:xfrm>
        </p:grpSpPr>
        <p:sp>
          <p:nvSpPr>
            <p:cNvPr id="14" name="圆角矩形 13"/>
            <p:cNvSpPr/>
            <p:nvPr>
              <p:custDataLst>
                <p:tags r:id="rId4"/>
              </p:custDataLst>
            </p:nvPr>
          </p:nvSpPr>
          <p:spPr>
            <a:xfrm>
              <a:off x="3186" y="7638"/>
              <a:ext cx="6284" cy="1025"/>
            </a:xfrm>
            <a:prstGeom prst="roundRect">
              <a:avLst/>
            </a:prstGeom>
            <a:gradFill>
              <a:gsLst>
                <a:gs pos="0">
                  <a:srgbClr val="6ABC91">
                    <a:lumMod val="84000"/>
                    <a:alpha val="100000"/>
                  </a:srgbClr>
                </a:gs>
                <a:gs pos="100000">
                  <a:srgbClr val="FFFFFF">
                    <a:alpha val="100000"/>
                  </a:srgbClr>
                </a:gs>
              </a:gsLst>
              <a:path path="circle">
                <a:fillToRect t="100000" r="100000"/>
              </a:path>
              <a:tileRect l="-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15" name="圆角矩形 14"/>
            <p:cNvSpPr/>
            <p:nvPr>
              <p:custDataLst>
                <p:tags r:id="rId5"/>
              </p:custDataLst>
            </p:nvPr>
          </p:nvSpPr>
          <p:spPr>
            <a:xfrm>
              <a:off x="3460" y="7776"/>
              <a:ext cx="6010" cy="750"/>
            </a:xfrm>
            <a:prstGeom prst="roundRect">
              <a:avLst/>
            </a:prstGeom>
            <a:solidFill>
              <a:schemeClr val="bg1">
                <a:alpha val="6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17" name="文本框 16"/>
            <p:cNvSpPr txBox="1"/>
            <p:nvPr>
              <p:custDataLst>
                <p:tags r:id="rId6"/>
              </p:custDataLst>
            </p:nvPr>
          </p:nvSpPr>
          <p:spPr>
            <a:xfrm>
              <a:off x="3460" y="7840"/>
              <a:ext cx="6225" cy="686"/>
            </a:xfrm>
            <a:prstGeom prst="rect">
              <a:avLst/>
            </a:prstGeom>
            <a:noFill/>
          </p:spPr>
          <p:txBody>
            <a:bodyPr wrap="square" rtlCol="0">
              <a:spAutoFit/>
            </a:bodyPr>
            <a:lstStyle/>
            <a:p>
              <a:pPr indent="0">
                <a:lnSpc>
                  <a:spcPct val="80000"/>
                </a:lnSpc>
                <a:spcBef>
                  <a:spcPct val="50000"/>
                </a:spcBef>
                <a:buFont typeface="Wingdings" panose="05000000000000000000" charset="0"/>
                <a:buNone/>
              </a:pPr>
              <a:r>
                <a:rPr lang="zh-CN" altLang="en-US" sz="2800" b="1">
                  <a:latin typeface="黑体" panose="02010609060101010101" charset="-122"/>
                  <a:ea typeface="黑体" panose="02010609060101010101" charset="-122"/>
                  <a:cs typeface="+mn-ea"/>
                  <a:sym typeface="+mn-ea"/>
                </a:rPr>
                <a:t>二、生产生活中的功率</a:t>
              </a:r>
              <a:endParaRPr lang="zh-CN" altLang="en-US" sz="2800" b="1">
                <a:latin typeface="黑体" panose="02010609060101010101" charset="-122"/>
                <a:ea typeface="黑体" panose="02010609060101010101" charset="-122"/>
                <a:cs typeface="+mn-ea"/>
                <a:sym typeface="+mn-ea"/>
              </a:endParaRPr>
            </a:p>
          </p:txBody>
        </p:sp>
      </p:grpSp>
      <p:sp>
        <p:nvSpPr>
          <p:cNvPr id="4" name="文本框 3" title=""/>
          <p:cNvSpPr txBox="1"/>
          <p:nvPr>
            <p:custDataLst>
              <p:tags r:id="rId7"/>
            </p:custDataLst>
          </p:nvPr>
        </p:nvSpPr>
        <p:spPr>
          <a:xfrm>
            <a:off x="390525" y="2340610"/>
            <a:ext cx="6845935" cy="2501900"/>
          </a:xfrm>
          <a:prstGeom prst="rect">
            <a:avLst/>
          </a:prstGeom>
          <a:noFill/>
          <a:ln w="9525">
            <a:noFill/>
          </a:ln>
        </p:spPr>
        <p:txBody>
          <a:bodyPr wrap="square">
            <a:spAutoFit/>
          </a:bodyPr>
          <a:lstStyle/>
          <a:p>
            <a:pPr>
              <a:lnSpc>
                <a:spcPct val="140000"/>
              </a:lnSpc>
              <a:spcBef>
                <a:spcPct val="50000"/>
              </a:spcBef>
              <a:buClr>
                <a:srgbClr val="FF0000"/>
              </a:buClr>
            </a:pPr>
            <a:r>
              <a:rPr lang="en-US" sz="2800" b="1" noProof="1">
                <a:solidFill>
                  <a:srgbClr val="000000"/>
                </a:solidFill>
                <a:latin typeface="Times New Roman" panose="02020603050405020304" charset="0"/>
                <a:ea typeface="黑体" panose="02010609060101010101" charset="-122"/>
                <a:cs typeface="Times New Roman" panose="02020603050405020304" charset="0"/>
              </a:rPr>
              <a:t>        </a:t>
            </a:r>
            <a:r>
              <a:rPr sz="2800" b="1" noProof="1">
                <a:solidFill>
                  <a:srgbClr val="000000"/>
                </a:solidFill>
                <a:latin typeface="Times New Roman" panose="02020603050405020304" charset="0"/>
                <a:ea typeface="黑体" panose="02010609060101010101" charset="-122"/>
                <a:cs typeface="Times New Roman" panose="02020603050405020304" charset="0"/>
              </a:rPr>
              <a:t>生产生活中</a:t>
            </a:r>
            <a:r>
              <a:rPr sz="2800" b="1" noProof="1">
                <a:solidFill>
                  <a:srgbClr val="0000FF"/>
                </a:solidFill>
                <a:latin typeface="Times New Roman" panose="02020603050405020304" charset="0"/>
                <a:ea typeface="黑体" panose="02010609060101010101" charset="-122"/>
                <a:cs typeface="Times New Roman" panose="02020603050405020304" charset="0"/>
              </a:rPr>
              <a:t>常用功率表示人或机械</a:t>
            </a:r>
            <a:r>
              <a:rPr lang="zh-CN" sz="2800" b="1" noProof="1">
                <a:solidFill>
                  <a:srgbClr val="0000FF"/>
                </a:solidFill>
                <a:latin typeface="Times New Roman" panose="02020603050405020304" charset="0"/>
                <a:ea typeface="黑体" panose="02010609060101010101" charset="-122"/>
                <a:cs typeface="Times New Roman" panose="02020603050405020304" charset="0"/>
              </a:rPr>
              <a:t>做</a:t>
            </a:r>
            <a:r>
              <a:rPr sz="2800" b="1" noProof="1">
                <a:solidFill>
                  <a:srgbClr val="0000FF"/>
                </a:solidFill>
                <a:latin typeface="Times New Roman" panose="02020603050405020304" charset="0"/>
                <a:ea typeface="黑体" panose="02010609060101010101" charset="-122"/>
                <a:cs typeface="Times New Roman" panose="02020603050405020304" charset="0"/>
              </a:rPr>
              <a:t>功的快慢</a:t>
            </a:r>
            <a:r>
              <a:rPr sz="2800" b="1" noProof="1">
                <a:solidFill>
                  <a:srgbClr val="000000"/>
                </a:solidFill>
                <a:latin typeface="Times New Roman" panose="02020603050405020304" charset="0"/>
                <a:ea typeface="黑体" panose="02010609060101010101" charset="-122"/>
                <a:cs typeface="Times New Roman" panose="02020603050405020304" charset="0"/>
              </a:rPr>
              <a:t>，功率是机器的一个重要性能指标</a:t>
            </a:r>
            <a:r>
              <a:rPr lang="en-US" sz="2800" b="1" noProof="1">
                <a:solidFill>
                  <a:srgbClr val="000000"/>
                </a:solidFill>
                <a:latin typeface="Times New Roman" panose="02020603050405020304" charset="0"/>
                <a:ea typeface="黑体" panose="02010609060101010101" charset="-122"/>
                <a:cs typeface="Times New Roman" panose="02020603050405020304" charset="0"/>
              </a:rPr>
              <a:t>. </a:t>
            </a:r>
            <a:r>
              <a:rPr sz="2800" b="1" noProof="1">
                <a:solidFill>
                  <a:srgbClr val="000000"/>
                </a:solidFill>
                <a:latin typeface="Times New Roman" panose="02020603050405020304" charset="0"/>
                <a:ea typeface="黑体" panose="02010609060101010101" charset="-122"/>
                <a:cs typeface="Times New Roman" panose="02020603050405020304" charset="0"/>
              </a:rPr>
              <a:t>不同物体在不同状态下做功的功</a:t>
            </a:r>
            <a:r>
              <a:rPr lang="zh-CN" sz="2800" b="1" noProof="1">
                <a:solidFill>
                  <a:srgbClr val="000000"/>
                </a:solidFill>
                <a:latin typeface="Times New Roman" panose="02020603050405020304" charset="0"/>
                <a:ea typeface="黑体" panose="02010609060101010101" charset="-122"/>
                <a:cs typeface="Times New Roman" panose="02020603050405020304" charset="0"/>
              </a:rPr>
              <a:t>率</a:t>
            </a:r>
            <a:r>
              <a:rPr sz="2800" b="1" noProof="1">
                <a:solidFill>
                  <a:srgbClr val="000000"/>
                </a:solidFill>
                <a:latin typeface="Times New Roman" panose="02020603050405020304" charset="0"/>
                <a:ea typeface="黑体" panose="02010609060101010101" charset="-122"/>
                <a:cs typeface="Times New Roman" panose="02020603050405020304" charset="0"/>
              </a:rPr>
              <a:t>往往有</a:t>
            </a:r>
            <a:r>
              <a:rPr lang="zh-CN" sz="2800" b="1" noProof="1">
                <a:solidFill>
                  <a:srgbClr val="000000"/>
                </a:solidFill>
                <a:latin typeface="Times New Roman" panose="02020603050405020304" charset="0"/>
                <a:ea typeface="黑体" panose="02010609060101010101" charset="-122"/>
                <a:cs typeface="Times New Roman" panose="02020603050405020304" charset="0"/>
              </a:rPr>
              <a:t>比</a:t>
            </a:r>
            <a:r>
              <a:rPr sz="2800" b="1" noProof="1">
                <a:solidFill>
                  <a:srgbClr val="000000"/>
                </a:solidFill>
                <a:latin typeface="Times New Roman" panose="02020603050405020304" charset="0"/>
                <a:ea typeface="黑体" panose="02010609060101010101" charset="-122"/>
                <a:cs typeface="Times New Roman" panose="02020603050405020304" charset="0"/>
              </a:rPr>
              <a:t>较大的差异</a:t>
            </a:r>
            <a:r>
              <a:rPr lang="en-US" sz="2800" b="1" noProof="1">
                <a:solidFill>
                  <a:srgbClr val="000000"/>
                </a:solidFill>
                <a:latin typeface="Times New Roman" panose="02020603050405020304" charset="0"/>
                <a:ea typeface="黑体" panose="02010609060101010101" charset="-122"/>
                <a:cs typeface="Times New Roman" panose="02020603050405020304" charset="0"/>
              </a:rPr>
              <a:t>.</a:t>
            </a:r>
            <a:endParaRPr lang="en-US" sz="2800" b="1" noProof="1">
              <a:solidFill>
                <a:srgbClr val="000000"/>
              </a:solidFill>
              <a:latin typeface="Times New Roman" panose="02020603050405020304" charset="0"/>
              <a:ea typeface="黑体" panose="02010609060101010101" charset="-122"/>
              <a:cs typeface="Times New Roman" panose="02020603050405020304" charset="0"/>
            </a:endParaRPr>
          </a:p>
        </p:txBody>
      </p:sp>
      <p:grpSp>
        <p:nvGrpSpPr>
          <p:cNvPr id="45" name="组合 44" title=""/>
          <p:cNvGrpSpPr/>
          <p:nvPr>
            <p:custDataLst>
              <p:tags r:id="rId8"/>
            </p:custDataLst>
          </p:nvPr>
        </p:nvGrpSpPr>
        <p:grpSpPr>
          <a:xfrm>
            <a:off x="7400925" y="2433955"/>
            <a:ext cx="4422140" cy="2291631"/>
            <a:chOff x="1643" y="1667"/>
            <a:chExt cx="6964" cy="3609"/>
          </a:xfrm>
        </p:grpSpPr>
        <p:sp>
          <p:nvSpPr>
            <p:cNvPr id="47" name="矩形 46"/>
            <p:cNvSpPr/>
            <p:nvPr>
              <p:custDataLst>
                <p:tags r:id="rId9"/>
              </p:custDataLst>
            </p:nvPr>
          </p:nvSpPr>
          <p:spPr>
            <a:xfrm>
              <a:off x="1643" y="2161"/>
              <a:ext cx="6964" cy="3115"/>
            </a:xfrm>
            <a:prstGeom prst="rect">
              <a:avLst/>
            </a:prstGeom>
            <a:noFill/>
            <a:ln w="19050">
              <a:solidFill>
                <a:srgbClr val="77C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9" name="Title 6"/>
            <p:cNvSpPr txBox="1"/>
            <p:nvPr>
              <p:custDataLst>
                <p:tags r:id="rId10"/>
              </p:custDataLst>
            </p:nvPr>
          </p:nvSpPr>
          <p:spPr>
            <a:xfrm>
              <a:off x="1675" y="2470"/>
              <a:ext cx="6828" cy="2754"/>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rtlCol="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800"/>
                </a:spcBef>
                <a:spcAft>
                  <a:spcPct val="0"/>
                </a:spcAft>
                <a:buSzTx/>
                <a:buFont typeface="Wingdings" panose="05000000000000000000" charset="0"/>
              </a:pPr>
              <a:r>
                <a:rPr altLang="zh-CN"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       </a:t>
              </a:r>
              <a:r>
                <a:rPr lang="zh-CN" altLang="en-US"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同学们可上网查询不同交通工具</a:t>
              </a:r>
              <a:r>
                <a:rPr altLang="zh-CN"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a:t>
              </a:r>
              <a:r>
                <a:rPr lang="zh-CN" altLang="en-US"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或动物</a:t>
              </a:r>
              <a:r>
                <a:rPr altLang="zh-CN"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a:t>
              </a:r>
              <a:r>
                <a:rPr lang="zh-CN" altLang="en-US"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的最大功率</a:t>
              </a:r>
              <a:r>
                <a:rPr altLang="zh-CN"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a:t>
              </a:r>
              <a:endParaRPr altLang="zh-CN"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endParaRPr>
            </a:p>
          </p:txBody>
        </p:sp>
        <p:grpSp>
          <p:nvGrpSpPr>
            <p:cNvPr id="50" name="组合 49"/>
            <p:cNvGrpSpPr/>
            <p:nvPr>
              <p:custDataLst>
                <p:tags r:id="rId11"/>
              </p:custDataLst>
            </p:nvPr>
          </p:nvGrpSpPr>
          <p:grpSpPr>
            <a:xfrm>
              <a:off x="3529" y="1667"/>
              <a:ext cx="2969" cy="919"/>
              <a:chOff x="5199" y="1667"/>
              <a:chExt cx="2969" cy="919"/>
            </a:xfrm>
          </p:grpSpPr>
          <p:sp>
            <p:nvSpPr>
              <p:cNvPr id="51" name="矩形 50"/>
              <p:cNvSpPr/>
              <p:nvPr>
                <p:custDataLst>
                  <p:tags r:id="rId12"/>
                </p:custDataLst>
              </p:nvPr>
            </p:nvSpPr>
            <p:spPr>
              <a:xfrm rot="5400000">
                <a:off x="6271" y="759"/>
                <a:ext cx="736" cy="2717"/>
              </a:xfrm>
              <a:prstGeom prst="rect">
                <a:avLst/>
              </a:prstGeom>
              <a:solidFill>
                <a:srgbClr val="77C39F"/>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2" name="文本框 51" descr="7b0a20202020227461726765744d6f64756c65223a202270726f636573734f6e6c696e65466f6e7473220a7d0a"/>
              <p:cNvSpPr txBox="1"/>
              <p:nvPr>
                <p:custDataLst>
                  <p:tags r:id="rId13"/>
                </p:custDataLst>
              </p:nvPr>
            </p:nvSpPr>
            <p:spPr>
              <a:xfrm>
                <a:off x="5199" y="1667"/>
                <a:ext cx="2969" cy="919"/>
              </a:xfrm>
              <a:prstGeom prst="rect">
                <a:avLst/>
              </a:prstGeom>
              <a:noFill/>
            </p:spPr>
            <p:txBody>
              <a:bodyPr wrap="square" rtlCol="0">
                <a:spAutoFit/>
              </a:bodyPr>
              <a:lstStyle/>
              <a:p>
                <a:r>
                  <a:rPr lang="zh-CN" altLang="en-US" sz="3200" b="1">
                    <a:latin typeface="楷体" panose="02010609060101010101" charset="-122"/>
                    <a:ea typeface="楷体" panose="02010609060101010101" charset="-122"/>
                    <a:sym typeface="方正风雅宋简体" panose="02000000000000000000" charset="-122"/>
                  </a:rPr>
                  <a:t>物理在线</a:t>
                </a:r>
                <a:endParaRPr lang="zh-CN" altLang="en-US" sz="3200" b="1">
                  <a:latin typeface="楷体" panose="02010609060101010101" charset="-122"/>
                  <a:ea typeface="楷体" panose="02010609060101010101" charset="-122"/>
                  <a:sym typeface="方正魏碑_GBK" panose="03000509000000000000" charset="-122"/>
                </a:endParaRPr>
              </a:p>
            </p:txBody>
          </p:sp>
        </p:grpSp>
      </p:gr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graphicFrame>
        <p:nvGraphicFramePr>
          <p:cNvPr id="2" name="表格 1" title=""/>
          <p:cNvGraphicFramePr>
            <a:graphicFrameLocks noGrp="1"/>
          </p:cNvGraphicFramePr>
          <p:nvPr>
            <p:custDataLst>
              <p:tags r:id="rId3"/>
            </p:custDataLst>
          </p:nvPr>
        </p:nvGraphicFramePr>
        <p:xfrm>
          <a:off x="426085" y="1386840"/>
          <a:ext cx="11366005" cy="4893945"/>
        </p:xfrm>
        <a:graphic>
          <a:graphicData uri="http://schemas.openxmlformats.org/drawingml/2006/table">
            <a:tbl>
              <a:tblPr firstRow="1" bandRow="1">
                <a:tableStyleId>{5C22544A-7EE6-4342-B048-85BDC9FD1C3A}</a:tableStyleId>
              </a:tblPr>
              <a:tblGrid>
                <a:gridCol w="2672080"/>
                <a:gridCol w="3103880"/>
                <a:gridCol w="2480945"/>
                <a:gridCol w="3109100"/>
              </a:tblGrid>
              <a:tr h="1637665">
                <a:tc>
                  <a:txBody>
                    <a:bodyPr vert="horz" wrap="square"/>
                    <a:lstStyle/>
                    <a:p>
                      <a:pPr algn="l">
                        <a:buNone/>
                      </a:pPr>
                      <a:endParaRPr lang="zh-CN" altLang="en-US"/>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c>
                  <a:txBody>
                    <a:bodyPr vert="horz" wrap="square"/>
                    <a:lstStyle/>
                    <a:p>
                      <a:pPr algn="l">
                        <a:buNone/>
                      </a:pPr>
                      <a:r>
                        <a:rPr lang="zh-CN" altLang="en-US" sz="2400" b="1">
                          <a:solidFill>
                            <a:schemeClr val="tx1"/>
                          </a:solidFill>
                          <a:latin typeface="Times New Roman" panose="02020603050405020304" charset="0"/>
                          <a:ea typeface="黑体" panose="02010609060101010101" charset="-122"/>
                          <a:cs typeface="Times New Roman" panose="02020603050405020304" charset="0"/>
                        </a:rPr>
                        <a:t>优秀自行车运动员长时间运动的功率约为 </a:t>
                      </a:r>
                      <a:r>
                        <a:rPr lang="en-US" altLang="zh-CN" sz="2400" b="1">
                          <a:solidFill>
                            <a:schemeClr val="tx1"/>
                          </a:solidFill>
                          <a:latin typeface="Times New Roman" panose="02020603050405020304" charset="0"/>
                          <a:ea typeface="黑体" panose="02010609060101010101" charset="-122"/>
                          <a:cs typeface="Times New Roman" panose="02020603050405020304" charset="0"/>
                        </a:rPr>
                        <a:t>480 </a:t>
                      </a:r>
                      <a:r>
                        <a:rPr lang="zh-CN" altLang="en-US" sz="2400" b="1">
                          <a:solidFill>
                            <a:schemeClr val="tx1"/>
                          </a:solidFill>
                          <a:latin typeface="Times New Roman" panose="02020603050405020304" charset="0"/>
                          <a:ea typeface="黑体" panose="02010609060101010101" charset="-122"/>
                          <a:cs typeface="Times New Roman" panose="02020603050405020304" charset="0"/>
                        </a:rPr>
                        <a:t>W，短时间运动的功率可达</a:t>
                      </a:r>
                      <a:r>
                        <a:rPr lang="en-US" altLang="zh-CN" sz="2400" b="1">
                          <a:solidFill>
                            <a:schemeClr val="tx1"/>
                          </a:solidFill>
                          <a:latin typeface="Times New Roman" panose="02020603050405020304" charset="0"/>
                          <a:ea typeface="黑体" panose="02010609060101010101" charset="-122"/>
                          <a:cs typeface="Times New Roman" panose="02020603050405020304" charset="0"/>
                        </a:rPr>
                        <a:t>2</a:t>
                      </a:r>
                      <a:r>
                        <a:rPr lang="zh-CN" altLang="en-US" sz="2400" b="1">
                          <a:solidFill>
                            <a:schemeClr val="tx1"/>
                          </a:solidFill>
                          <a:latin typeface="Times New Roman" panose="02020603050405020304" charset="0"/>
                          <a:ea typeface="黑体" panose="02010609060101010101" charset="-122"/>
                          <a:cs typeface="Times New Roman" panose="02020603050405020304" charset="0"/>
                        </a:rPr>
                        <a:t> k</a:t>
                      </a:r>
                      <a:r>
                        <a:rPr lang="en-US" altLang="zh-CN" sz="2400" b="1">
                          <a:solidFill>
                            <a:schemeClr val="tx1"/>
                          </a:solidFill>
                          <a:latin typeface="Times New Roman" panose="02020603050405020304" charset="0"/>
                          <a:ea typeface="黑体" panose="02010609060101010101" charset="-122"/>
                          <a:cs typeface="Times New Roman" panose="02020603050405020304" charset="0"/>
                        </a:rPr>
                        <a:t>W</a:t>
                      </a:r>
                      <a:r>
                        <a:rPr lang="zh-CN" altLang="en-US" sz="2400" b="1">
                          <a:latin typeface="Times New Roman" panose="02020603050405020304" charset="0"/>
                          <a:ea typeface="黑体" panose="02010609060101010101" charset="-122"/>
                          <a:cs typeface="Times New Roman" panose="02020603050405020304" charset="0"/>
                        </a:rPr>
                        <a:t>W</a:t>
                      </a:r>
                      <a:endParaRPr lang="zh-CN" altLang="en-US" sz="2400" b="1">
                        <a:latin typeface="Times New Roman" panose="02020603050405020304" charset="0"/>
                        <a:ea typeface="黑体" panose="02010609060101010101" charset="-122"/>
                        <a:cs typeface="Times New Roman" panose="02020603050405020304" charset="0"/>
                      </a:endParaRPr>
                    </a:p>
                  </a:txBody>
                  <a:tcPr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c>
                  <a:txBody>
                    <a:bodyPr vert="horz" wrap="square"/>
                    <a:lstStyle/>
                    <a:p>
                      <a:pPr>
                        <a:buNone/>
                      </a:pPr>
                      <a:endParaRPr lang="zh-CN" altLang="en-US" sz="2400" b="1">
                        <a:latin typeface="Times New Roman" panose="02020603050405020304" charset="0"/>
                        <a:ea typeface="黑体" panose="02010609060101010101" charset="-122"/>
                        <a:cs typeface="Times New Roman" panose="02020603050405020304" charset="0"/>
                      </a:endParaRPr>
                    </a:p>
                  </a:txBody>
                  <a:tcPr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c>
                  <a:txBody>
                    <a:bodyPr vert="horz" wrap="square"/>
                    <a:lstStyle/>
                    <a:p>
                      <a:pPr>
                        <a:buNone/>
                      </a:pPr>
                      <a:r>
                        <a:rPr lang="zh-CN" altLang="en-US" sz="2400" b="1">
                          <a:solidFill>
                            <a:schemeClr val="tx1"/>
                          </a:solidFill>
                          <a:latin typeface="Times New Roman" panose="02020603050405020304" charset="0"/>
                          <a:ea typeface="黑体" panose="02010609060101010101" charset="-122"/>
                          <a:cs typeface="Times New Roman" panose="02020603050405020304" charset="0"/>
                        </a:rPr>
                        <a:t>排量为</a:t>
                      </a:r>
                      <a:r>
                        <a:rPr lang="en-US" altLang="zh-CN" sz="2400" b="1">
                          <a:solidFill>
                            <a:schemeClr val="tx1"/>
                          </a:solidFill>
                          <a:latin typeface="Times New Roman" panose="02020603050405020304" charset="0"/>
                          <a:ea typeface="黑体" panose="02010609060101010101" charset="-122"/>
                          <a:cs typeface="Times New Roman" panose="02020603050405020304" charset="0"/>
                        </a:rPr>
                        <a:t>2 </a:t>
                      </a:r>
                      <a:r>
                        <a:rPr lang="zh-CN" altLang="en-US" sz="2400" b="1">
                          <a:solidFill>
                            <a:schemeClr val="tx1"/>
                          </a:solidFill>
                          <a:latin typeface="Times New Roman" panose="02020603050405020304" charset="0"/>
                          <a:ea typeface="黑体" panose="02010609060101010101" charset="-122"/>
                          <a:cs typeface="Times New Roman" panose="02020603050405020304" charset="0"/>
                        </a:rPr>
                        <a:t>L的家用小轿车的功率约为</a:t>
                      </a:r>
                      <a:r>
                        <a:rPr lang="en-US" altLang="zh-CN" sz="2400" b="1">
                          <a:solidFill>
                            <a:schemeClr val="tx1"/>
                          </a:solidFill>
                          <a:latin typeface="Times New Roman" panose="02020603050405020304" charset="0"/>
                          <a:ea typeface="黑体" panose="02010609060101010101" charset="-122"/>
                          <a:cs typeface="Times New Roman" panose="02020603050405020304" charset="0"/>
                        </a:rPr>
                        <a:t>110 </a:t>
                      </a:r>
                      <a:r>
                        <a:rPr lang="zh-CN" altLang="en-US" sz="2400" b="1">
                          <a:solidFill>
                            <a:schemeClr val="tx1"/>
                          </a:solidFill>
                          <a:latin typeface="Times New Roman" panose="02020603050405020304" charset="0"/>
                          <a:ea typeface="黑体" panose="02010609060101010101" charset="-122"/>
                          <a:cs typeface="Times New Roman" panose="02020603050405020304" charset="0"/>
                        </a:rPr>
                        <a:t>kW，</a:t>
                      </a:r>
                      <a:r>
                        <a:rPr lang="en-US" altLang="zh-CN" sz="2400" b="1">
                          <a:solidFill>
                            <a:schemeClr val="tx1"/>
                          </a:solidFill>
                          <a:latin typeface="Times New Roman" panose="02020603050405020304" charset="0"/>
                          <a:ea typeface="黑体" panose="02010609060101010101" charset="-122"/>
                          <a:cs typeface="Times New Roman" panose="02020603050405020304" charset="0"/>
                        </a:rPr>
                        <a:t>10</a:t>
                      </a:r>
                      <a:r>
                        <a:rPr lang="zh-CN" altLang="en-US" sz="2400" b="1">
                          <a:solidFill>
                            <a:schemeClr val="tx1"/>
                          </a:solidFill>
                          <a:latin typeface="Times New Roman" panose="02020603050405020304" charset="0"/>
                          <a:ea typeface="黑体" panose="02010609060101010101" charset="-122"/>
                          <a:cs typeface="Times New Roman" panose="02020603050405020304" charset="0"/>
                        </a:rPr>
                        <a:t> t 载重汽车的功率约为1</a:t>
                      </a:r>
                      <a:r>
                        <a:rPr lang="en-US" altLang="zh-CN" sz="2400" b="1">
                          <a:solidFill>
                            <a:schemeClr val="tx1"/>
                          </a:solidFill>
                          <a:latin typeface="Times New Roman" panose="02020603050405020304" charset="0"/>
                          <a:ea typeface="黑体" panose="02010609060101010101" charset="-122"/>
                          <a:cs typeface="Times New Roman" panose="02020603050405020304" charset="0"/>
                        </a:rPr>
                        <a:t>80</a:t>
                      </a:r>
                      <a:r>
                        <a:rPr lang="zh-CN" altLang="en-US" sz="2400" b="1">
                          <a:solidFill>
                            <a:schemeClr val="tx1"/>
                          </a:solidFill>
                          <a:latin typeface="Times New Roman" panose="02020603050405020304" charset="0"/>
                          <a:ea typeface="黑体" panose="02010609060101010101" charset="-122"/>
                          <a:cs typeface="Times New Roman" panose="02020603050405020304" charset="0"/>
                        </a:rPr>
                        <a:t> kW</a:t>
                      </a:r>
                      <a:endParaRPr lang="zh-CN" altLang="en-US" sz="2400" b="1">
                        <a:solidFill>
                          <a:schemeClr val="tx1"/>
                        </a:solidFill>
                        <a:latin typeface="Times New Roman" panose="02020603050405020304" charset="0"/>
                        <a:ea typeface="黑体" panose="02010609060101010101" charset="-122"/>
                        <a:cs typeface="Times New Roman" panose="02020603050405020304" charset="0"/>
                      </a:endParaRPr>
                    </a:p>
                  </a:txBody>
                  <a:tcPr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r>
              <a:tr h="1597025">
                <a:tc>
                  <a:txBody>
                    <a:bodyPr vert="horz" wrap="square"/>
                    <a:lstStyle/>
                    <a:p>
                      <a:pPr>
                        <a:buNone/>
                      </a:pPr>
                      <a:endParaRPr lang="zh-CN" altLang="en-US"/>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c>
                  <a:txBody>
                    <a:bodyPr vert="horz" wrap="square"/>
                    <a:lstStyle/>
                    <a:p>
                      <a:pPr>
                        <a:lnSpc>
                          <a:spcPct val="120000"/>
                        </a:lnSpc>
                        <a:buNone/>
                      </a:pPr>
                      <a:r>
                        <a:rPr lang="zh-CN" altLang="en-US" sz="2400" b="1">
                          <a:latin typeface="Times New Roman" panose="02020603050405020304" charset="0"/>
                          <a:ea typeface="黑体" panose="02010609060101010101" charset="-122"/>
                          <a:cs typeface="Times New Roman" panose="02020603050405020304" charset="0"/>
                        </a:rPr>
                        <a:t>马长时间</a:t>
                      </a:r>
                      <a:r>
                        <a:rPr lang="zh-CN" altLang="en-US" sz="2400" b="1">
                          <a:latin typeface="Times New Roman" panose="02020603050405020304" charset="0"/>
                          <a:ea typeface="黑体" panose="02010609060101010101" charset="-122"/>
                          <a:cs typeface="Times New Roman" panose="02020603050405020304" charset="0"/>
                          <a:sym typeface="+mn-ea"/>
                        </a:rPr>
                        <a:t>拉车</a:t>
                      </a:r>
                      <a:r>
                        <a:rPr lang="zh-CN" altLang="en-US" sz="2400" b="1">
                          <a:latin typeface="Times New Roman" panose="02020603050405020304" charset="0"/>
                          <a:ea typeface="黑体" panose="02010609060101010101" charset="-122"/>
                          <a:cs typeface="Times New Roman" panose="02020603050405020304" charset="0"/>
                        </a:rPr>
                        <a:t>的功率约为</a:t>
                      </a:r>
                      <a:r>
                        <a:rPr lang="en-US" altLang="zh-CN" sz="2400" b="1">
                          <a:latin typeface="Times New Roman" panose="02020603050405020304" charset="0"/>
                          <a:ea typeface="黑体" panose="02010609060101010101" charset="-122"/>
                          <a:cs typeface="Times New Roman" panose="02020603050405020304" charset="0"/>
                        </a:rPr>
                        <a:t>7</a:t>
                      </a:r>
                      <a:r>
                        <a:rPr lang="zh-CN" altLang="en-US" sz="2400" b="1">
                          <a:latin typeface="Times New Roman" panose="02020603050405020304" charset="0"/>
                          <a:ea typeface="黑体" panose="02010609060101010101" charset="-122"/>
                          <a:cs typeface="Times New Roman" panose="02020603050405020304" charset="0"/>
                        </a:rPr>
                        <a:t>50 W</a:t>
                      </a:r>
                      <a:endParaRPr lang="zh-CN" altLang="en-US" sz="2400" b="1">
                        <a:latin typeface="Times New Roman" panose="02020603050405020304" charset="0"/>
                        <a:ea typeface="黑体" panose="02010609060101010101" charset="-122"/>
                        <a:cs typeface="Times New Roman" panose="02020603050405020304" charset="0"/>
                      </a:endParaRPr>
                    </a:p>
                  </a:txBody>
                  <a:tcPr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c>
                  <a:txBody>
                    <a:bodyPr vert="horz" wrap="square"/>
                    <a:lstStyle/>
                    <a:p>
                      <a:pPr>
                        <a:buNone/>
                      </a:pPr>
                      <a:endParaRPr lang="zh-CN" altLang="en-US" sz="2400" b="1">
                        <a:latin typeface="Times New Roman" panose="02020603050405020304" charset="0"/>
                        <a:ea typeface="黑体" panose="02010609060101010101" charset="-122"/>
                        <a:cs typeface="Times New Roman" panose="02020603050405020304" charset="0"/>
                      </a:endParaRPr>
                    </a:p>
                  </a:txBody>
                  <a:tcPr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c>
                  <a:txBody>
                    <a:bodyPr vert="horz" wrap="square"/>
                    <a:lstStyle/>
                    <a:p>
                      <a:pPr>
                        <a:buNone/>
                      </a:pPr>
                      <a:r>
                        <a:rPr lang="zh-CN" altLang="en-US" sz="2400" b="1">
                          <a:latin typeface="Times New Roman" panose="02020603050405020304" charset="0"/>
                          <a:ea typeface="黑体" panose="02010609060101010101" charset="-122"/>
                          <a:cs typeface="Times New Roman" panose="02020603050405020304" charset="0"/>
                        </a:rPr>
                        <a:t>某型号电力机车的功率约为</a:t>
                      </a:r>
                      <a:r>
                        <a:rPr lang="en-US" altLang="zh-CN" sz="2400" b="1">
                          <a:latin typeface="Times New Roman" panose="02020603050405020304" charset="0"/>
                          <a:ea typeface="黑体" panose="02010609060101010101" charset="-122"/>
                          <a:cs typeface="Times New Roman" panose="02020603050405020304" charset="0"/>
                        </a:rPr>
                        <a:t>7 </a:t>
                      </a:r>
                      <a:r>
                        <a:rPr lang="zh-CN" altLang="en-US" sz="2400" b="1">
                          <a:latin typeface="Times New Roman" panose="02020603050405020304" charset="0"/>
                          <a:ea typeface="黑体" panose="02010609060101010101" charset="-122"/>
                          <a:cs typeface="Times New Roman" panose="02020603050405020304" charset="0"/>
                        </a:rPr>
                        <a:t>200</a:t>
                      </a:r>
                      <a:r>
                        <a:rPr lang="en-US" altLang="zh-CN" sz="2400" b="1">
                          <a:latin typeface="Times New Roman" panose="02020603050405020304" charset="0"/>
                          <a:ea typeface="黑体" panose="02010609060101010101" charset="-122"/>
                          <a:cs typeface="Times New Roman" panose="02020603050405020304" charset="0"/>
                        </a:rPr>
                        <a:t> </a:t>
                      </a:r>
                      <a:r>
                        <a:rPr lang="zh-CN" altLang="en-US" sz="2400" b="1">
                          <a:latin typeface="Times New Roman" panose="02020603050405020304" charset="0"/>
                          <a:ea typeface="黑体" panose="02010609060101010101" charset="-122"/>
                          <a:cs typeface="Times New Roman" panose="02020603050405020304" charset="0"/>
                        </a:rPr>
                        <a:t>kW，</a:t>
                      </a:r>
                      <a:r>
                        <a:rPr lang="en-US" altLang="zh-CN" sz="2400" b="1">
                          <a:latin typeface="Times New Roman" panose="02020603050405020304" charset="0"/>
                          <a:ea typeface="黑体" panose="02010609060101010101" charset="-122"/>
                          <a:cs typeface="Times New Roman" panose="02020603050405020304" charset="0"/>
                        </a:rPr>
                        <a:t>“</a:t>
                      </a:r>
                      <a:r>
                        <a:rPr lang="zh-CN" altLang="en-US" sz="2400" b="1">
                          <a:latin typeface="Times New Roman" panose="02020603050405020304" charset="0"/>
                          <a:ea typeface="黑体" panose="02010609060101010101" charset="-122"/>
                          <a:cs typeface="Times New Roman" panose="02020603050405020304" charset="0"/>
                        </a:rPr>
                        <a:t>复兴号</a:t>
                      </a:r>
                      <a:r>
                        <a:rPr lang="en-US" altLang="zh-CN" sz="2400" b="1">
                          <a:latin typeface="Times New Roman" panose="02020603050405020304" charset="0"/>
                          <a:ea typeface="黑体" panose="02010609060101010101" charset="-122"/>
                          <a:cs typeface="Times New Roman" panose="02020603050405020304" charset="0"/>
                        </a:rPr>
                        <a:t>”</a:t>
                      </a:r>
                      <a:r>
                        <a:rPr lang="zh-CN" altLang="en-US" sz="2400" b="1">
                          <a:latin typeface="Times New Roman" panose="02020603050405020304" charset="0"/>
                          <a:ea typeface="黑体" panose="02010609060101010101" charset="-122"/>
                          <a:cs typeface="Times New Roman" panose="02020603050405020304" charset="0"/>
                        </a:rPr>
                        <a:t> 动车总功率可达</a:t>
                      </a:r>
                      <a:r>
                        <a:rPr lang="en-US" altLang="zh-CN" sz="2400" b="1">
                          <a:latin typeface="Times New Roman" panose="02020603050405020304" charset="0"/>
                          <a:ea typeface="黑体" panose="02010609060101010101" charset="-122"/>
                          <a:cs typeface="Times New Roman" panose="02020603050405020304" charset="0"/>
                        </a:rPr>
                        <a:t>10 0</a:t>
                      </a:r>
                      <a:r>
                        <a:rPr lang="zh-CN" altLang="en-US" sz="2400" b="1">
                          <a:latin typeface="Times New Roman" panose="02020603050405020304" charset="0"/>
                          <a:ea typeface="黑体" panose="02010609060101010101" charset="-122"/>
                          <a:cs typeface="Times New Roman" panose="02020603050405020304" charset="0"/>
                        </a:rPr>
                        <a:t>00 kW</a:t>
                      </a:r>
                      <a:endParaRPr lang="zh-CN" altLang="en-US" sz="2400" b="1">
                        <a:latin typeface="Times New Roman" panose="02020603050405020304" charset="0"/>
                        <a:ea typeface="黑体" panose="02010609060101010101" charset="-122"/>
                        <a:cs typeface="Times New Roman" panose="02020603050405020304" charset="0"/>
                      </a:endParaRPr>
                    </a:p>
                  </a:txBody>
                  <a:tcPr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r>
              <a:tr h="1659255">
                <a:tc>
                  <a:txBody>
                    <a:bodyPr vert="horz" wrap="square"/>
                    <a:lstStyle/>
                    <a:p>
                      <a:pPr>
                        <a:buNone/>
                      </a:pPr>
                      <a:endParaRPr lang="zh-CN" altLang="en-US" sz="2800" b="1">
                        <a:latin typeface="Times New Roman" panose="02020603050405020304" charset="0"/>
                        <a:ea typeface="黑体" panose="02010609060101010101" charset="-122"/>
                        <a:cs typeface="Times New Roman" panose="02020603050405020304" charset="0"/>
                      </a:endParaRPr>
                    </a:p>
                  </a:txBody>
                  <a:tcP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c>
                  <a:txBody>
                    <a:bodyPr vert="horz" wrap="square"/>
                    <a:lstStyle/>
                    <a:p>
                      <a:pPr>
                        <a:lnSpc>
                          <a:spcPct val="120000"/>
                        </a:lnSpc>
                        <a:buNone/>
                      </a:pPr>
                      <a:r>
                        <a:rPr lang="en-US" sz="2400" b="1">
                          <a:solidFill>
                            <a:srgbClr val="231F20"/>
                          </a:solidFill>
                          <a:latin typeface="Times New Roman" panose="02020603050405020304" charset="0"/>
                          <a:ea typeface="黑体" panose="02010609060101010101" charset="-122"/>
                          <a:cs typeface="Times New Roman" panose="02020603050405020304" charset="0"/>
                        </a:rPr>
                        <a:t> 蓝鲸游动时的功率可</a:t>
                      </a:r>
                      <a:endParaRPr lang="en-US" sz="2400" b="1">
                        <a:solidFill>
                          <a:srgbClr val="231F20"/>
                        </a:solidFill>
                        <a:latin typeface="Times New Roman" panose="02020603050405020304" charset="0"/>
                        <a:ea typeface="黑体" panose="02010609060101010101" charset="-122"/>
                        <a:cs typeface="Times New Roman" panose="02020603050405020304" charset="0"/>
                      </a:endParaRPr>
                    </a:p>
                    <a:p>
                      <a:pPr>
                        <a:lnSpc>
                          <a:spcPct val="120000"/>
                        </a:lnSpc>
                        <a:buNone/>
                      </a:pPr>
                      <a:r>
                        <a:rPr lang="en-US" sz="2400" b="1">
                          <a:solidFill>
                            <a:srgbClr val="231F20"/>
                          </a:solidFill>
                          <a:latin typeface="Times New Roman" panose="02020603050405020304" charset="0"/>
                          <a:ea typeface="黑体" panose="02010609060101010101" charset="-122"/>
                          <a:cs typeface="Times New Roman" panose="02020603050405020304" charset="0"/>
                        </a:rPr>
                        <a:t> 达350 kW</a:t>
                      </a:r>
                      <a:endParaRPr lang="en-US" altLang="en-US" sz="2400" b="1">
                        <a:solidFill>
                          <a:srgbClr val="231F20"/>
                        </a:solidFill>
                        <a:latin typeface="Times New Roman" panose="02020603050405020304" charset="0"/>
                        <a:ea typeface="黑体" panose="02010609060101010101" charset="-122"/>
                        <a:cs typeface="Times New Roman" panose="02020603050405020304" charset="0"/>
                      </a:endParaRPr>
                    </a:p>
                  </a:txBody>
                  <a:tcPr marL="0" marR="0" marT="0" marB="0"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c>
                  <a:txBody>
                    <a:bodyPr vert="horz" wrap="square"/>
                    <a:lstStyle/>
                    <a:p>
                      <a:pPr>
                        <a:buNone/>
                      </a:pPr>
                      <a:endParaRPr lang="zh-CN" altLang="en-US" sz="2400" b="1">
                        <a:latin typeface="Times New Roman" panose="02020603050405020304" charset="0"/>
                        <a:ea typeface="黑体" panose="02010609060101010101" charset="-122"/>
                        <a:cs typeface="Times New Roman" panose="02020603050405020304" charset="0"/>
                      </a:endParaRPr>
                    </a:p>
                  </a:txBody>
                  <a:tcPr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c>
                  <a:txBody>
                    <a:bodyPr vert="horz" wrap="square"/>
                    <a:lstStyle/>
                    <a:p>
                      <a:pPr>
                        <a:buNone/>
                      </a:pPr>
                      <a:r>
                        <a:rPr lang="zh-CN" altLang="en-US" sz="2400" b="1">
                          <a:latin typeface="Times New Roman" panose="02020603050405020304" charset="0"/>
                          <a:ea typeface="黑体" panose="02010609060101010101" charset="-122"/>
                          <a:cs typeface="Times New Roman" panose="02020603050405020304" charset="0"/>
                        </a:rPr>
                        <a:t>万吨级远洋货轮的功 率为7 000~23 000 kW</a:t>
                      </a:r>
                      <a:endParaRPr lang="zh-CN" altLang="en-US" sz="2400" b="1">
                        <a:latin typeface="Times New Roman" panose="02020603050405020304" charset="0"/>
                        <a:ea typeface="黑体" panose="02010609060101010101" charset="-122"/>
                        <a:cs typeface="Times New Roman" panose="02020603050405020304" charset="0"/>
                      </a:endParaRPr>
                    </a:p>
                  </a:txBody>
                  <a:tcPr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noFill/>
                  </a:tcPr>
                </a:tc>
              </a:tr>
            </a:tbl>
          </a:graphicData>
        </a:graphic>
      </p:graphicFrame>
      <p:pic>
        <p:nvPicPr>
          <p:cNvPr id="60434" name="图片 60433" title=""/>
          <p:cNvPicPr>
            <a:picLocks noChangeAspect="1"/>
          </p:cNvPicPr>
          <p:nvPr>
            <p:custDataLst>
              <p:tags r:id="rId5"/>
            </p:custDataLst>
          </p:nvPr>
        </p:nvPicPr>
        <p:blipFill>
          <a:blip r:embed="rId4"/>
          <a:srcRect l="16164"/>
          <a:stretch>
            <a:fillRect/>
          </a:stretch>
        </p:blipFill>
        <p:spPr>
          <a:xfrm>
            <a:off x="476250" y="1405890"/>
            <a:ext cx="2548255" cy="1574165"/>
          </a:xfrm>
          <a:prstGeom prst="rect">
            <a:avLst/>
          </a:prstGeom>
          <a:noFill/>
          <a:ln w="19050">
            <a:noFill/>
          </a:ln>
        </p:spPr>
      </p:pic>
      <p:pic>
        <p:nvPicPr>
          <p:cNvPr id="13" name="图片 12" title=""/>
          <p:cNvPicPr>
            <a:picLocks noChangeAspect="1"/>
          </p:cNvPicPr>
          <p:nvPr>
            <p:custDataLst>
              <p:tags r:id="rId7"/>
            </p:custDataLst>
          </p:nvPr>
        </p:nvPicPr>
        <p:blipFill>
          <a:blip r:embed="rId6"/>
          <a:srcRect l="5611" r="18066"/>
          <a:stretch>
            <a:fillRect/>
          </a:stretch>
        </p:blipFill>
        <p:spPr>
          <a:xfrm>
            <a:off x="6245225" y="1408430"/>
            <a:ext cx="2357755" cy="1571625"/>
          </a:xfrm>
          <a:prstGeom prst="rect">
            <a:avLst/>
          </a:prstGeom>
          <a:noFill/>
          <a:ln w="19050">
            <a:noFill/>
          </a:ln>
        </p:spPr>
      </p:pic>
      <p:pic>
        <p:nvPicPr>
          <p:cNvPr id="102" name="图片 101" title=""/>
          <p:cNvPicPr>
            <a:picLocks noChangeAspect="1"/>
          </p:cNvPicPr>
          <p:nvPr>
            <p:custDataLst>
              <p:tags r:id="rId9"/>
            </p:custDataLst>
          </p:nvPr>
        </p:nvPicPr>
        <p:blipFill>
          <a:blip r:embed="rId8"/>
          <a:srcRect r="3990"/>
          <a:stretch>
            <a:fillRect/>
          </a:stretch>
        </p:blipFill>
        <p:spPr>
          <a:xfrm>
            <a:off x="6245225" y="3059430"/>
            <a:ext cx="2353310" cy="1451610"/>
          </a:xfrm>
          <a:prstGeom prst="rect">
            <a:avLst/>
          </a:prstGeom>
          <a:noFill/>
          <a:ln w="9525">
            <a:noFill/>
          </a:ln>
        </p:spPr>
      </p:pic>
      <p:pic>
        <p:nvPicPr>
          <p:cNvPr id="106" name="图片 105" title=""/>
          <p:cNvPicPr>
            <a:picLocks noChangeAspect="1"/>
          </p:cNvPicPr>
          <p:nvPr>
            <p:custDataLst>
              <p:tags r:id="rId11"/>
            </p:custDataLst>
          </p:nvPr>
        </p:nvPicPr>
        <p:blipFill>
          <a:blip r:embed="rId10"/>
          <a:stretch>
            <a:fillRect/>
          </a:stretch>
        </p:blipFill>
        <p:spPr>
          <a:xfrm>
            <a:off x="476250" y="4714875"/>
            <a:ext cx="2516505" cy="1457960"/>
          </a:xfrm>
          <a:prstGeom prst="rect">
            <a:avLst/>
          </a:prstGeom>
          <a:noFill/>
          <a:ln w="9525">
            <a:noFill/>
          </a:ln>
        </p:spPr>
      </p:pic>
      <p:pic>
        <p:nvPicPr>
          <p:cNvPr id="107" name="图片 106" title=""/>
          <p:cNvPicPr>
            <a:picLocks noChangeAspect="1"/>
          </p:cNvPicPr>
          <p:nvPr>
            <p:custDataLst>
              <p:tags r:id="rId13"/>
            </p:custDataLst>
          </p:nvPr>
        </p:nvPicPr>
        <p:blipFill>
          <a:blip r:embed="rId12"/>
          <a:srcRect l="15769" t="33348" r="8600" b="21728"/>
          <a:stretch>
            <a:fillRect/>
          </a:stretch>
        </p:blipFill>
        <p:spPr>
          <a:xfrm>
            <a:off x="6245225" y="4714875"/>
            <a:ext cx="2413635" cy="1434465"/>
          </a:xfrm>
          <a:prstGeom prst="rect">
            <a:avLst/>
          </a:prstGeom>
          <a:noFill/>
          <a:ln w="9525">
            <a:noFill/>
          </a:ln>
        </p:spPr>
      </p:pic>
      <p:sp>
        <p:nvSpPr>
          <p:cNvPr id="3" name="文本框 2" title=""/>
          <p:cNvSpPr txBox="1"/>
          <p:nvPr>
            <p:custDataLst>
              <p:tags r:id="rId14"/>
            </p:custDataLst>
          </p:nvPr>
        </p:nvSpPr>
        <p:spPr>
          <a:xfrm>
            <a:off x="3701415" y="671830"/>
            <a:ext cx="5274310" cy="521970"/>
          </a:xfrm>
          <a:prstGeom prst="rect">
            <a:avLst/>
          </a:prstGeom>
          <a:noFill/>
          <a:ln w="9525">
            <a:noFill/>
          </a:ln>
        </p:spPr>
        <p:txBody>
          <a:bodyPr wrap="square">
            <a:spAutoFit/>
          </a:bodyPr>
          <a:lstStyle/>
          <a:p>
            <a:r>
              <a:rPr lang="zh-CN" sz="2800" b="1">
                <a:solidFill>
                  <a:srgbClr val="231F20"/>
                </a:solidFill>
                <a:latin typeface="黑体" panose="02010609060101010101" charset="-122"/>
                <a:ea typeface="黑体" panose="02010609060101010101" charset="-122"/>
              </a:rPr>
              <a:t>人、一些动物和交通工具的功率</a:t>
            </a:r>
            <a:endParaRPr lang="zh-CN" altLang="en-US" sz="2800" b="1">
              <a:solidFill>
                <a:srgbClr val="231F20"/>
              </a:solidFill>
              <a:latin typeface="黑体" panose="02010609060101010101" charset="-122"/>
              <a:ea typeface="黑体" panose="02010609060101010101" charset="-122"/>
            </a:endParaRPr>
          </a:p>
        </p:txBody>
      </p:sp>
      <p:pic>
        <p:nvPicPr>
          <p:cNvPr id="5" name="图片 4" title=""/>
          <p:cNvPicPr>
            <a:picLocks noChangeAspect="1"/>
          </p:cNvPicPr>
          <p:nvPr>
            <p:custDataLst>
              <p:tags r:id="rId16"/>
            </p:custDataLst>
          </p:nvPr>
        </p:nvPicPr>
        <p:blipFill>
          <a:blip r:embed="rId15"/>
          <a:stretch>
            <a:fillRect/>
          </a:stretch>
        </p:blipFill>
        <p:spPr>
          <a:xfrm>
            <a:off x="476250" y="3117850"/>
            <a:ext cx="2642870" cy="1458595"/>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108" name="文本框 107" title=""/>
          <p:cNvSpPr txBox="1"/>
          <p:nvPr>
            <p:custDataLst>
              <p:tags r:id="rId3"/>
            </p:custDataLst>
          </p:nvPr>
        </p:nvSpPr>
        <p:spPr>
          <a:xfrm>
            <a:off x="1569720" y="822325"/>
            <a:ext cx="6443345" cy="521970"/>
          </a:xfrm>
          <a:prstGeom prst="rect">
            <a:avLst/>
          </a:prstGeom>
          <a:noFill/>
          <a:ln w="9525">
            <a:noFill/>
          </a:ln>
        </p:spPr>
        <p:txBody>
          <a:bodyPr wrap="square">
            <a:spAutoFit/>
          </a:bodyPr>
          <a:lstStyle/>
          <a:p>
            <a:r>
              <a:rPr lang="zh-CN" sz="2800" b="1">
                <a:solidFill>
                  <a:srgbClr val="231F20"/>
                </a:solidFill>
                <a:latin typeface="黑体" panose="02010609060101010101" charset="-122"/>
                <a:ea typeface="黑体" panose="02010609060101010101" charset="-122"/>
              </a:rPr>
              <a:t>你还知道哪些功率？</a:t>
            </a:r>
            <a:endParaRPr lang="zh-CN" altLang="en-US" sz="2800" b="1">
              <a:solidFill>
                <a:srgbClr val="231F20"/>
              </a:solidFill>
              <a:latin typeface="黑体" panose="02010609060101010101" charset="-122"/>
              <a:ea typeface="黑体" panose="02010609060101010101" charset="-122"/>
            </a:endParaRPr>
          </a:p>
        </p:txBody>
      </p:sp>
      <p:grpSp>
        <p:nvGrpSpPr>
          <p:cNvPr id="24" name="组合 23" title=""/>
          <p:cNvGrpSpPr/>
          <p:nvPr>
            <p:custDataLst>
              <p:tags r:id="rId4"/>
            </p:custDataLst>
          </p:nvPr>
        </p:nvGrpSpPr>
        <p:grpSpPr>
          <a:xfrm>
            <a:off x="177800" y="739775"/>
            <a:ext cx="1543050" cy="623570"/>
            <a:chOff x="626" y="1316"/>
            <a:chExt cx="2430" cy="982"/>
          </a:xfrm>
        </p:grpSpPr>
        <p:sp>
          <p:nvSpPr>
            <p:cNvPr id="60" name="文本框 59"/>
            <p:cNvSpPr txBox="1"/>
            <p:nvPr>
              <p:custDataLst>
                <p:tags r:id="rId5"/>
              </p:custDataLst>
            </p:nvPr>
          </p:nvSpPr>
          <p:spPr>
            <a:xfrm>
              <a:off x="1562" y="1428"/>
              <a:ext cx="1494" cy="871"/>
            </a:xfrm>
            <a:prstGeom prst="rect">
              <a:avLst/>
            </a:prstGeom>
            <a:noFill/>
          </p:spPr>
          <p:txBody>
            <a:bodyPr wrap="none" rtlCol="0" anchor="t">
              <a:spAutoFit/>
            </a:bodyPr>
            <a:lstStyle/>
            <a:p>
              <a:r>
                <a:rPr lang="zh-CN" altLang="en-US" sz="3000" b="1">
                  <a:solidFill>
                    <a:srgbClr val="00923F"/>
                  </a:solidFill>
                  <a:latin typeface="Times New Roman" panose="02020603050405020304" charset="0"/>
                  <a:ea typeface="黑体" panose="02010609060101010101" charset="-122"/>
                  <a:sym typeface="+mn-ea"/>
                </a:rPr>
                <a:t>思考</a:t>
              </a:r>
              <a:endParaRPr lang="zh-CN" altLang="en-US" sz="3000" b="1">
                <a:solidFill>
                  <a:srgbClr val="00923F"/>
                </a:solidFill>
                <a:latin typeface="Times New Roman" panose="02020603050405020304" charset="0"/>
                <a:ea typeface="黑体" panose="02010609060101010101" charset="-122"/>
                <a:sym typeface="+mn-ea"/>
              </a:endParaRPr>
            </a:p>
          </p:txBody>
        </p:sp>
        <p:pic>
          <p:nvPicPr>
            <p:cNvPr id="61" name="图片 60" descr="303b32303233353030363bb5c6c5dd"/>
            <p:cNvPicPr>
              <a:picLocks noChangeAspect="1"/>
            </p:cNvPicPr>
            <p:nvPr>
              <p:custDataLst>
                <p:tags r:id="rId7"/>
              </p:custDataLst>
            </p:nvPr>
          </p:nvPicPr>
          <p:blipFill>
            <a:blip r:embed="rId6"/>
            <a:stretch>
              <a:fillRect/>
            </a:stretch>
          </p:blipFill>
          <p:spPr>
            <a:xfrm>
              <a:off x="626" y="1316"/>
              <a:ext cx="1181" cy="982"/>
            </a:xfrm>
            <a:prstGeom prst="rect">
              <a:avLst/>
            </a:prstGeom>
          </p:spPr>
        </p:pic>
      </p:grpSp>
      <p:sp>
        <p:nvSpPr>
          <p:cNvPr id="2" name="TextBox 5" title=""/>
          <p:cNvSpPr txBox="1"/>
          <p:nvPr>
            <p:custDataLst>
              <p:tags r:id="rId8"/>
            </p:custDataLst>
          </p:nvPr>
        </p:nvSpPr>
        <p:spPr>
          <a:xfrm>
            <a:off x="269240" y="4975860"/>
            <a:ext cx="4252595" cy="1124585"/>
          </a:xfrm>
          <a:prstGeom prst="rect">
            <a:avLst/>
          </a:prstGeom>
          <a:noFill/>
          <a:ln w="9525">
            <a:noFill/>
          </a:ln>
        </p:spPr>
        <p:txBody>
          <a:bodyPr wrap="square">
            <a:spAutoFit/>
          </a:bodyPr>
          <a:lstStyle/>
          <a:p>
            <a:pPr algn="ctr">
              <a:lnSpc>
                <a:spcPct val="120000"/>
              </a:lnSpc>
              <a:spcBef>
                <a:spcPct val="20000"/>
              </a:spcBef>
              <a:buClr>
                <a:srgbClr val="0066CC"/>
              </a:buClr>
            </a:pPr>
            <a:r>
              <a:rPr lang="zh-CN" altLang="en-US" sz="2800" b="1">
                <a:latin typeface="Times New Roman" panose="02020603050405020304" charset="0"/>
                <a:ea typeface="黑体" panose="02010609060101010101" charset="-122"/>
                <a:cs typeface="Times New Roman" panose="02020603050405020304" charset="0"/>
              </a:rPr>
              <a:t>优秀运动员短时间运动的功率约为</a:t>
            </a:r>
            <a:r>
              <a:rPr lang="en-US" altLang="zh-CN" sz="2800" b="1">
                <a:solidFill>
                  <a:srgbClr val="0000FF"/>
                </a:solidFill>
                <a:latin typeface="Times New Roman" panose="02020603050405020304" charset="0"/>
                <a:ea typeface="黑体" panose="02010609060101010101" charset="-122"/>
                <a:cs typeface="Times New Roman" panose="02020603050405020304" charset="0"/>
              </a:rPr>
              <a:t>1 kW</a:t>
            </a:r>
            <a:endParaRPr lang="en-US" altLang="zh-CN" sz="2800" b="1">
              <a:solidFill>
                <a:srgbClr val="0000FF"/>
              </a:solidFill>
              <a:latin typeface="Times New Roman" panose="02020603050405020304" charset="0"/>
              <a:ea typeface="黑体" panose="02010609060101010101" charset="-122"/>
              <a:cs typeface="Times New Roman" panose="02020603050405020304" charset="0"/>
            </a:endParaRPr>
          </a:p>
        </p:txBody>
      </p:sp>
      <p:pic>
        <p:nvPicPr>
          <p:cNvPr id="3" name="图片 2" title=""/>
          <p:cNvPicPr/>
          <p:nvPr>
            <p:custDataLst>
              <p:tags r:id="rId10"/>
            </p:custDataLst>
          </p:nvPr>
        </p:nvPicPr>
        <p:blipFill>
          <a:blip r:embed="rId9"/>
          <a:stretch>
            <a:fillRect/>
          </a:stretch>
        </p:blipFill>
        <p:spPr>
          <a:xfrm>
            <a:off x="478155" y="2113915"/>
            <a:ext cx="4043680" cy="2751455"/>
          </a:xfrm>
          <a:prstGeom prst="rect">
            <a:avLst/>
          </a:prstGeom>
          <a:noFill/>
          <a:ln w="9525">
            <a:noFill/>
          </a:ln>
        </p:spPr>
      </p:pic>
      <p:sp>
        <p:nvSpPr>
          <p:cNvPr id="4" name="TextBox 5" title=""/>
          <p:cNvSpPr txBox="1"/>
          <p:nvPr>
            <p:custDataLst>
              <p:tags r:id="rId11"/>
            </p:custDataLst>
          </p:nvPr>
        </p:nvSpPr>
        <p:spPr>
          <a:xfrm>
            <a:off x="4642485" y="5004435"/>
            <a:ext cx="4252595" cy="1124585"/>
          </a:xfrm>
          <a:prstGeom prst="rect">
            <a:avLst/>
          </a:prstGeom>
          <a:noFill/>
          <a:ln w="9525">
            <a:noFill/>
          </a:ln>
        </p:spPr>
        <p:txBody>
          <a:bodyPr wrap="square">
            <a:spAutoFit/>
          </a:bodyPr>
          <a:lstStyle/>
          <a:p>
            <a:pPr algn="ctr">
              <a:lnSpc>
                <a:spcPct val="120000"/>
              </a:lnSpc>
              <a:spcBef>
                <a:spcPct val="20000"/>
              </a:spcBef>
              <a:buClr>
                <a:srgbClr val="0066CC"/>
              </a:buClr>
            </a:pPr>
            <a:r>
              <a:rPr lang="zh-CN" altLang="en-US" sz="2800" b="1">
                <a:latin typeface="Times New Roman" panose="02020603050405020304" charset="0"/>
                <a:ea typeface="黑体" panose="02010609060101010101" charset="-122"/>
                <a:cs typeface="Times New Roman" panose="02020603050405020304" charset="0"/>
              </a:rPr>
              <a:t>小型客车发动机的功率为</a:t>
            </a:r>
            <a:r>
              <a:rPr lang="zh-CN" altLang="en-US" sz="2800" b="1">
                <a:solidFill>
                  <a:srgbClr val="0000FF"/>
                </a:solidFill>
                <a:latin typeface="Times New Roman" panose="02020603050405020304" charset="0"/>
                <a:ea typeface="黑体" panose="02010609060101010101" charset="-122"/>
                <a:cs typeface="Times New Roman" panose="02020603050405020304" charset="0"/>
              </a:rPr>
              <a:t>数十千瓦至数百千瓦</a:t>
            </a:r>
            <a:endParaRPr lang="zh-CN" altLang="en-US" sz="2800" b="1">
              <a:solidFill>
                <a:srgbClr val="0000FF"/>
              </a:solidFill>
              <a:latin typeface="Times New Roman" panose="02020603050405020304" charset="0"/>
              <a:ea typeface="黑体" panose="02010609060101010101" charset="-122"/>
              <a:cs typeface="Times New Roman" panose="02020603050405020304" charset="0"/>
            </a:endParaRPr>
          </a:p>
        </p:txBody>
      </p:sp>
      <p:pic>
        <p:nvPicPr>
          <p:cNvPr id="5" name="图片 4" title=""/>
          <p:cNvPicPr/>
          <p:nvPr>
            <p:custDataLst>
              <p:tags r:id="rId13"/>
            </p:custDataLst>
          </p:nvPr>
        </p:nvPicPr>
        <p:blipFill>
          <a:blip r:embed="rId12"/>
          <a:stretch>
            <a:fillRect/>
          </a:stretch>
        </p:blipFill>
        <p:spPr>
          <a:xfrm>
            <a:off x="4642485" y="1958340"/>
            <a:ext cx="4252595" cy="2935605"/>
          </a:xfrm>
          <a:prstGeom prst="rect">
            <a:avLst/>
          </a:prstGeom>
          <a:noFill/>
          <a:ln w="9525">
            <a:noFill/>
          </a:ln>
        </p:spPr>
      </p:pic>
      <p:sp>
        <p:nvSpPr>
          <p:cNvPr id="6" name="文本框 5" title=""/>
          <p:cNvSpPr txBox="1"/>
          <p:nvPr>
            <p:custDataLst>
              <p:tags r:id="rId14"/>
            </p:custDataLst>
          </p:nvPr>
        </p:nvSpPr>
        <p:spPr>
          <a:xfrm>
            <a:off x="8827770" y="4855845"/>
            <a:ext cx="3247390" cy="1641475"/>
          </a:xfrm>
          <a:prstGeom prst="rect">
            <a:avLst/>
          </a:prstGeom>
          <a:noFill/>
          <a:ln w="9525">
            <a:noFill/>
          </a:ln>
        </p:spPr>
        <p:txBody>
          <a:bodyPr wrap="square" rtlCol="0" anchor="t">
            <a:spAutoFit/>
          </a:bodyPr>
          <a:lstStyle/>
          <a:p>
            <a:pPr algn="ctr">
              <a:lnSpc>
                <a:spcPct val="120000"/>
              </a:lnSpc>
              <a:spcBef>
                <a:spcPct val="20000"/>
              </a:spcBef>
              <a:buClr>
                <a:srgbClr val="0066CC"/>
              </a:buClr>
              <a:buSzTx/>
              <a:buFontTx/>
            </a:pPr>
            <a:r>
              <a:rPr lang="zh-CN" altLang="en-US" sz="2800" b="1">
                <a:latin typeface="Times New Roman" panose="02020603050405020304" charset="0"/>
                <a:ea typeface="黑体" panose="02010609060101010101" charset="-122"/>
                <a:cs typeface="Times New Roman" panose="02020603050405020304" charset="0"/>
                <a:sym typeface="+mn-ea"/>
              </a:rPr>
              <a:t>我国的长征五号运载火箭发动机的功率</a:t>
            </a:r>
            <a:r>
              <a:rPr lang="zh-CN" altLang="en-US" sz="2800" b="1">
                <a:solidFill>
                  <a:srgbClr val="0000FF"/>
                </a:solidFill>
                <a:latin typeface="Times New Roman" panose="02020603050405020304" charset="0"/>
                <a:ea typeface="黑体" panose="02010609060101010101" charset="-122"/>
                <a:cs typeface="Times New Roman" panose="02020603050405020304" charset="0"/>
                <a:sym typeface="+mn-ea"/>
              </a:rPr>
              <a:t>超过一百万千瓦</a:t>
            </a:r>
            <a:endParaRPr lang="zh-CN" altLang="en-US" sz="2800" b="1">
              <a:solidFill>
                <a:srgbClr val="0000FF"/>
              </a:solidFill>
              <a:latin typeface="Times New Roman" panose="02020603050405020304" charset="0"/>
              <a:ea typeface="黑体" panose="02010609060101010101" charset="-122"/>
              <a:cs typeface="Times New Roman" panose="02020603050405020304" charset="0"/>
              <a:sym typeface="+mn-ea"/>
            </a:endParaRPr>
          </a:p>
        </p:txBody>
      </p:sp>
      <p:pic>
        <p:nvPicPr>
          <p:cNvPr id="109" name="图片 108" title=""/>
          <p:cNvPicPr/>
          <p:nvPr>
            <p:custDataLst>
              <p:tags r:id="rId16"/>
            </p:custDataLst>
          </p:nvPr>
        </p:nvPicPr>
        <p:blipFill>
          <a:blip r:embed="rId15"/>
          <a:stretch>
            <a:fillRect/>
          </a:stretch>
        </p:blipFill>
        <p:spPr>
          <a:xfrm>
            <a:off x="9491980" y="1334770"/>
            <a:ext cx="1893570" cy="35210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par>
                          <p:cTn id="14" fill="hold" nodeType="afterGroup">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linds(horizontal)">
                                      <p:cBhvr>
                                        <p:cTn id="23" dur="500"/>
                                        <p:tgtEl>
                                          <p:spTgt spid="109"/>
                                        </p:tgtEl>
                                      </p:cBhvr>
                                    </p:animEffect>
                                  </p:childTnLst>
                                </p:cTn>
                              </p:par>
                            </p:childTnLst>
                          </p:cTn>
                        </p:par>
                        <p:par>
                          <p:cTn id="24" fill="hold" nodeType="afterGroup">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36" name="文本框 35" title=""/>
          <p:cNvSpPr txBox="1"/>
          <p:nvPr>
            <p:custDataLst>
              <p:tags r:id="rId3"/>
            </p:custDataLst>
          </p:nvPr>
        </p:nvSpPr>
        <p:spPr>
          <a:xfrm>
            <a:off x="2099310" y="1030605"/>
            <a:ext cx="6096000" cy="650875"/>
          </a:xfrm>
          <a:prstGeom prst="rect">
            <a:avLst/>
          </a:prstGeom>
          <a:noFill/>
        </p:spPr>
        <p:txBody>
          <a:bodyPr wrap="square" rtlCol="0" anchor="t">
            <a:spAutoFit/>
          </a:bodyPr>
          <a:lstStyle/>
          <a:p>
            <a:pPr>
              <a:lnSpc>
                <a:spcPct val="130000"/>
              </a:lnSpc>
              <a:buClrTx/>
              <a:buSzTx/>
              <a:buFontTx/>
            </a:pPr>
            <a:r>
              <a:rPr sz="2800" b="1">
                <a:latin typeface="黑体" panose="02010609060101010101" charset="-122"/>
                <a:ea typeface="黑体" panose="02010609060101010101" charset="-122"/>
                <a:cs typeface="黑体" panose="02010609060101010101" charset="-122"/>
                <a:sym typeface="+mn-ea"/>
              </a:rPr>
              <a:t>如何测量人爬楼的功率呢？</a:t>
            </a:r>
            <a:endParaRPr sz="2800" b="1">
              <a:latin typeface="黑体" panose="02010609060101010101" charset="-122"/>
              <a:ea typeface="黑体" panose="02010609060101010101" charset="-122"/>
              <a:cs typeface="黑体" panose="02010609060101010101" charset="-122"/>
              <a:sym typeface="+mn-ea"/>
            </a:endParaRPr>
          </a:p>
        </p:txBody>
      </p:sp>
      <p:grpSp>
        <p:nvGrpSpPr>
          <p:cNvPr id="37" name="组合 36" title=""/>
          <p:cNvGrpSpPr/>
          <p:nvPr>
            <p:custDataLst>
              <p:tags r:id="rId4"/>
            </p:custDataLst>
          </p:nvPr>
        </p:nvGrpSpPr>
        <p:grpSpPr>
          <a:xfrm>
            <a:off x="556260" y="1030605"/>
            <a:ext cx="1543050" cy="623570"/>
            <a:chOff x="546" y="5246"/>
            <a:chExt cx="2430" cy="982"/>
          </a:xfrm>
        </p:grpSpPr>
        <p:sp>
          <p:nvSpPr>
            <p:cNvPr id="60" name="文本框 59"/>
            <p:cNvSpPr txBox="1"/>
            <p:nvPr>
              <p:custDataLst>
                <p:tags r:id="rId5"/>
              </p:custDataLst>
            </p:nvPr>
          </p:nvSpPr>
          <p:spPr>
            <a:xfrm>
              <a:off x="1482" y="5358"/>
              <a:ext cx="1494" cy="871"/>
            </a:xfrm>
            <a:prstGeom prst="rect">
              <a:avLst/>
            </a:prstGeom>
            <a:noFill/>
          </p:spPr>
          <p:txBody>
            <a:bodyPr wrap="none" rtlCol="0" anchor="t">
              <a:spAutoFit/>
            </a:bodyPr>
            <a:lstStyle/>
            <a:p>
              <a:r>
                <a:rPr lang="zh-CN" altLang="en-US" sz="3000" b="1">
                  <a:solidFill>
                    <a:srgbClr val="00923F"/>
                  </a:solidFill>
                  <a:latin typeface="Times New Roman" panose="02020603050405020304" charset="0"/>
                  <a:ea typeface="黑体" panose="02010609060101010101" charset="-122"/>
                  <a:sym typeface="+mn-ea"/>
                </a:rPr>
                <a:t>思考</a:t>
              </a:r>
              <a:endParaRPr lang="zh-CN" altLang="en-US" sz="3000" b="1">
                <a:solidFill>
                  <a:srgbClr val="00923F"/>
                </a:solidFill>
                <a:latin typeface="Times New Roman" panose="02020603050405020304" charset="0"/>
                <a:ea typeface="黑体" panose="02010609060101010101" charset="-122"/>
                <a:sym typeface="+mn-ea"/>
              </a:endParaRPr>
            </a:p>
          </p:txBody>
        </p:sp>
        <p:pic>
          <p:nvPicPr>
            <p:cNvPr id="61" name="图片 60" descr="303b32303233353030363bb5c6c5dd"/>
            <p:cNvPicPr>
              <a:picLocks noChangeAspect="1"/>
            </p:cNvPicPr>
            <p:nvPr>
              <p:custDataLst>
                <p:tags r:id="rId7"/>
              </p:custDataLst>
            </p:nvPr>
          </p:nvPicPr>
          <p:blipFill>
            <a:blip r:embed="rId6"/>
            <a:stretch>
              <a:fillRect/>
            </a:stretch>
          </p:blipFill>
          <p:spPr>
            <a:xfrm>
              <a:off x="546" y="5246"/>
              <a:ext cx="1181" cy="982"/>
            </a:xfrm>
            <a:prstGeom prst="rect">
              <a:avLst/>
            </a:prstGeom>
          </p:spPr>
        </p:pic>
      </p:grpSp>
      <p:pic>
        <p:nvPicPr>
          <p:cNvPr id="101" name="图片 100" title=""/>
          <p:cNvPicPr/>
          <p:nvPr>
            <p:custDataLst>
              <p:tags r:id="rId9"/>
            </p:custDataLst>
          </p:nvPr>
        </p:nvPicPr>
        <p:blipFill>
          <a:blip r:embed="rId8"/>
          <a:stretch>
            <a:fillRect/>
          </a:stretch>
        </p:blipFill>
        <p:spPr>
          <a:xfrm>
            <a:off x="930910" y="2576830"/>
            <a:ext cx="3542030" cy="2748915"/>
          </a:xfrm>
          <a:prstGeom prst="rect">
            <a:avLst/>
          </a:prstGeom>
          <a:noFill/>
          <a:ln w="9525">
            <a:noFill/>
          </a:ln>
        </p:spPr>
      </p:pic>
      <p:sp>
        <p:nvSpPr>
          <p:cNvPr id="2" name="文本框 1" title=""/>
          <p:cNvSpPr txBox="1"/>
          <p:nvPr>
            <p:custDataLst>
              <p:tags r:id="rId10"/>
            </p:custDataLst>
          </p:nvPr>
        </p:nvSpPr>
        <p:spPr>
          <a:xfrm>
            <a:off x="4950460" y="2047875"/>
            <a:ext cx="6502400" cy="1210945"/>
          </a:xfrm>
          <a:prstGeom prst="rect">
            <a:avLst/>
          </a:prstGeom>
          <a:noFill/>
        </p:spPr>
        <p:txBody>
          <a:bodyPr wrap="square" rtlCol="0" anchor="t">
            <a:spAutoFit/>
          </a:bodyPr>
          <a:lstStyle/>
          <a:p>
            <a:pPr>
              <a:lnSpc>
                <a:spcPct val="130000"/>
              </a:lnSpc>
              <a:buClrTx/>
              <a:buSzTx/>
              <a:buFontTx/>
            </a:pPr>
            <a:r>
              <a:rPr sz="2800" b="1">
                <a:solidFill>
                  <a:srgbClr val="0000FF"/>
                </a:solidFill>
                <a:latin typeface="黑体" panose="02010609060101010101" charset="-122"/>
                <a:ea typeface="黑体" panose="02010609060101010101" charset="-122"/>
                <a:cs typeface="黑体" panose="02010609060101010101" charset="-122"/>
                <a:sym typeface="+mn-ea"/>
              </a:rPr>
              <a:t>需要测量的物</a:t>
            </a:r>
            <a:r>
              <a:rPr lang="zh-CN" sz="2800" b="1">
                <a:solidFill>
                  <a:srgbClr val="0000FF"/>
                </a:solidFill>
                <a:latin typeface="黑体" panose="02010609060101010101" charset="-122"/>
                <a:ea typeface="黑体" panose="02010609060101010101" charset="-122"/>
                <a:cs typeface="黑体" panose="02010609060101010101" charset="-122"/>
                <a:sym typeface="+mn-ea"/>
              </a:rPr>
              <a:t>理</a:t>
            </a:r>
            <a:r>
              <a:rPr sz="2800" b="1">
                <a:solidFill>
                  <a:srgbClr val="0000FF"/>
                </a:solidFill>
                <a:latin typeface="黑体" panose="02010609060101010101" charset="-122"/>
                <a:ea typeface="黑体" panose="02010609060101010101" charset="-122"/>
                <a:cs typeface="黑体" panose="02010609060101010101" charset="-122"/>
                <a:sym typeface="+mn-ea"/>
              </a:rPr>
              <a:t>量：</a:t>
            </a:r>
            <a:r>
              <a:rPr sz="2800" b="1">
                <a:solidFill>
                  <a:srgbClr val="FF0000"/>
                </a:solidFill>
                <a:latin typeface="黑体" panose="02010609060101010101" charset="-122"/>
                <a:ea typeface="黑体" panose="02010609060101010101" charset="-122"/>
                <a:cs typeface="黑体" panose="02010609060101010101" charset="-122"/>
                <a:sym typeface="+mn-ea"/>
              </a:rPr>
              <a:t>体重、楼层高度、</a:t>
            </a:r>
            <a:endParaRPr sz="2800" b="1">
              <a:solidFill>
                <a:srgbClr val="FF0000"/>
              </a:solidFill>
              <a:latin typeface="黑体" panose="02010609060101010101" charset="-122"/>
              <a:ea typeface="黑体" panose="02010609060101010101" charset="-122"/>
              <a:cs typeface="黑体" panose="02010609060101010101" charset="-122"/>
              <a:sym typeface="+mn-ea"/>
            </a:endParaRPr>
          </a:p>
          <a:p>
            <a:pPr>
              <a:lnSpc>
                <a:spcPct val="130000"/>
              </a:lnSpc>
              <a:buClrTx/>
              <a:buSzTx/>
              <a:buFontTx/>
            </a:pPr>
            <a:r>
              <a:rPr sz="2800" b="1">
                <a:solidFill>
                  <a:srgbClr val="FF0000"/>
                </a:solidFill>
                <a:latin typeface="黑体" panose="02010609060101010101" charset="-122"/>
                <a:ea typeface="黑体" panose="02010609060101010101" charset="-122"/>
                <a:cs typeface="黑体" panose="02010609060101010101" charset="-122"/>
                <a:sym typeface="+mn-ea"/>
              </a:rPr>
              <a:t> </a:t>
            </a:r>
            <a:r>
              <a:rPr lang="en-US" sz="2800" b="1">
                <a:solidFill>
                  <a:srgbClr val="FF0000"/>
                </a:solidFill>
                <a:latin typeface="黑体" panose="02010609060101010101" charset="-122"/>
                <a:ea typeface="黑体" panose="02010609060101010101" charset="-122"/>
                <a:cs typeface="黑体" panose="02010609060101010101" charset="-122"/>
                <a:sym typeface="+mn-ea"/>
              </a:rPr>
              <a:t>                 </a:t>
            </a:r>
            <a:r>
              <a:rPr sz="2800" b="1">
                <a:solidFill>
                  <a:srgbClr val="FF0000"/>
                </a:solidFill>
                <a:latin typeface="黑体" panose="02010609060101010101" charset="-122"/>
                <a:ea typeface="黑体" panose="02010609060101010101" charset="-122"/>
                <a:cs typeface="黑体" panose="02010609060101010101" charset="-122"/>
                <a:sym typeface="+mn-ea"/>
              </a:rPr>
              <a:t>爬楼时间</a:t>
            </a:r>
            <a:endParaRPr sz="2800" b="1">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3" name="文本框 2" title=""/>
          <p:cNvSpPr txBox="1"/>
          <p:nvPr>
            <p:custDataLst>
              <p:tags r:id="rId11"/>
            </p:custDataLst>
          </p:nvPr>
        </p:nvSpPr>
        <p:spPr>
          <a:xfrm>
            <a:off x="4950460" y="3429000"/>
            <a:ext cx="6724015" cy="650875"/>
          </a:xfrm>
          <a:prstGeom prst="rect">
            <a:avLst/>
          </a:prstGeom>
          <a:noFill/>
        </p:spPr>
        <p:txBody>
          <a:bodyPr wrap="square" rtlCol="0" anchor="t">
            <a:spAutoFit/>
          </a:bodyPr>
          <a:lstStyle/>
          <a:p>
            <a:pPr>
              <a:lnSpc>
                <a:spcPct val="130000"/>
              </a:lnSpc>
              <a:buClrTx/>
              <a:buSzTx/>
              <a:buFontTx/>
            </a:pPr>
            <a:r>
              <a:rPr sz="2800" b="1">
                <a:solidFill>
                  <a:srgbClr val="0000FF"/>
                </a:solidFill>
                <a:latin typeface="Times New Roman" panose="02020603050405020304" charset="0"/>
                <a:ea typeface="黑体" panose="02010609060101010101" charset="-122"/>
                <a:cs typeface="Times New Roman" panose="02020603050405020304" charset="0"/>
                <a:sym typeface="+mn-ea"/>
              </a:rPr>
              <a:t>测量器材：</a:t>
            </a:r>
            <a:r>
              <a:rPr sz="2800" b="1">
                <a:solidFill>
                  <a:srgbClr val="FF0000"/>
                </a:solidFill>
                <a:latin typeface="Times New Roman" panose="02020603050405020304" charset="0"/>
                <a:ea typeface="黑体" panose="02010609060101010101" charset="-122"/>
                <a:cs typeface="Times New Roman" panose="02020603050405020304" charset="0"/>
                <a:sym typeface="+mn-ea"/>
              </a:rPr>
              <a:t>体重计、卷尺、秒表</a:t>
            </a:r>
            <a:r>
              <a:rPr lang="en-US" sz="2800" b="1">
                <a:solidFill>
                  <a:srgbClr val="FF0000"/>
                </a:solidFill>
                <a:latin typeface="Times New Roman" panose="02020603050405020304" charset="0"/>
                <a:ea typeface="黑体" panose="02010609060101010101" charset="-122"/>
                <a:cs typeface="Times New Roman" panose="02020603050405020304" charset="0"/>
                <a:sym typeface="+mn-ea"/>
              </a:rPr>
              <a:t>(</a:t>
            </a:r>
            <a:r>
              <a:rPr sz="2800" b="1">
                <a:solidFill>
                  <a:srgbClr val="FF0000"/>
                </a:solidFill>
                <a:latin typeface="Times New Roman" panose="02020603050405020304" charset="0"/>
                <a:ea typeface="黑体" panose="02010609060101010101" charset="-122"/>
                <a:cs typeface="Times New Roman" panose="02020603050405020304" charset="0"/>
                <a:sym typeface="+mn-ea"/>
              </a:rPr>
              <a:t>或停表</a:t>
            </a:r>
            <a:r>
              <a:rPr lang="en-US" sz="2800" b="1">
                <a:solidFill>
                  <a:srgbClr val="FF0000"/>
                </a:solidFill>
                <a:latin typeface="Times New Roman" panose="02020603050405020304" charset="0"/>
                <a:ea typeface="黑体" panose="02010609060101010101" charset="-122"/>
                <a:cs typeface="Times New Roman" panose="02020603050405020304" charset="0"/>
                <a:sym typeface="+mn-ea"/>
              </a:rPr>
              <a:t>)</a:t>
            </a:r>
            <a:endParaRPr lang="en-US"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
        <p:nvSpPr>
          <p:cNvPr id="4" name="文本框 3" title=""/>
          <p:cNvSpPr txBox="1"/>
          <p:nvPr>
            <p:custDataLst>
              <p:tags r:id="rId12"/>
            </p:custDataLst>
          </p:nvPr>
        </p:nvSpPr>
        <p:spPr>
          <a:xfrm>
            <a:off x="4950460" y="4742180"/>
            <a:ext cx="3244850" cy="650875"/>
          </a:xfrm>
          <a:prstGeom prst="rect">
            <a:avLst/>
          </a:prstGeom>
          <a:noFill/>
        </p:spPr>
        <p:txBody>
          <a:bodyPr wrap="square" rtlCol="0" anchor="t">
            <a:spAutoFit/>
          </a:bodyPr>
          <a:lstStyle/>
          <a:p>
            <a:pPr>
              <a:lnSpc>
                <a:spcPct val="130000"/>
              </a:lnSpc>
              <a:buClrTx/>
              <a:buSzTx/>
              <a:buFontTx/>
            </a:pPr>
            <a:r>
              <a:rPr sz="2800" b="1">
                <a:solidFill>
                  <a:srgbClr val="0000FF"/>
                </a:solidFill>
                <a:latin typeface="Times New Roman" panose="02020603050405020304" charset="0"/>
                <a:ea typeface="黑体" panose="02010609060101010101" charset="-122"/>
                <a:cs typeface="Times New Roman" panose="02020603050405020304" charset="0"/>
                <a:sym typeface="+mn-ea"/>
              </a:rPr>
              <a:t>测量及计算结果：</a:t>
            </a:r>
            <a:endParaRPr sz="2800" b="1">
              <a:solidFill>
                <a:srgbClr val="0000FF"/>
              </a:solidFill>
              <a:latin typeface="Times New Roman" panose="02020603050405020304" charset="0"/>
              <a:ea typeface="黑体" panose="02010609060101010101" charset="-122"/>
              <a:cs typeface="Times New Roman" panose="02020603050405020304" charset="0"/>
              <a:sym typeface="+mn-ea"/>
            </a:endParaRPr>
          </a:p>
        </p:txBody>
      </p:sp>
      <p:graphicFrame>
        <p:nvGraphicFramePr>
          <p:cNvPr id="15" name="Object 5" title=""/>
          <p:cNvGraphicFramePr>
            <a:graphicFrameLocks noChangeAspect="1"/>
          </p:cNvGraphicFramePr>
          <p:nvPr>
            <p:custDataLst>
              <p:tags r:id="rId13"/>
            </p:custDataLst>
          </p:nvPr>
        </p:nvGraphicFramePr>
        <p:xfrm>
          <a:off x="7920673" y="4593590"/>
          <a:ext cx="3205480" cy="985520"/>
        </p:xfrm>
        <a:graphic>
          <a:graphicData uri="http://schemas.openxmlformats.org/presentationml/2006/ole">
            <mc:AlternateContent>
              <mc:Choice xmlns:v="urn:schemas-microsoft-com:vml" Requires="v">
                <p:oleObj spid="_x0000_s1042" r:id="rId14" imgW="1320165" imgH="405765" progId="Equation.DSMT4">
                  <p:embed/>
                </p:oleObj>
              </mc:Choice>
              <mc:Fallback>
                <p:oleObj r:id="rId14" imgW="1320165" imgH="405765" progId="Equation.DSMT4">
                  <p:embed/>
                  <p:pic>
                    <p:nvPicPr>
                      <p:cNvPr id="0" name="OLE substitute image"/>
                      <p:cNvPicPr/>
                      <p:nvPr/>
                    </p:nvPicPr>
                    <p:blipFill>
                      <a:blip r:embed="rId15"/>
                      <a:stretch>
                        <a:fillRect/>
                      </a:stretch>
                    </p:blipFill>
                    <p:spPr>
                      <a:xfrm>
                        <a:off x="7920673" y="4593590"/>
                        <a:ext cx="3205480" cy="98552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36" name="文本框 35" title=""/>
          <p:cNvSpPr txBox="1"/>
          <p:nvPr>
            <p:custDataLst>
              <p:tags r:id="rId3"/>
            </p:custDataLst>
          </p:nvPr>
        </p:nvSpPr>
        <p:spPr>
          <a:xfrm>
            <a:off x="433070" y="716280"/>
            <a:ext cx="11326495" cy="1770380"/>
          </a:xfrm>
          <a:prstGeom prst="rect">
            <a:avLst/>
          </a:prstGeom>
          <a:noFill/>
        </p:spPr>
        <p:txBody>
          <a:bodyPr wrap="square" rtlCol="0" anchor="t">
            <a:spAutoFit/>
          </a:bodyPr>
          <a:lstStyle/>
          <a:p>
            <a:pPr>
              <a:lnSpc>
                <a:spcPct val="130000"/>
              </a:lnSpc>
              <a:buClrTx/>
              <a:buSzTx/>
              <a:buFontTx/>
            </a:pPr>
            <a:r>
              <a:rPr sz="2800" b="1">
                <a:latin typeface="Times New Roman" panose="02020603050405020304" charset="0"/>
                <a:ea typeface="黑体" panose="02010609060101010101" charset="-122"/>
                <a:cs typeface="Times New Roman" panose="02020603050405020304" charset="0"/>
                <a:sym typeface="+mn-ea"/>
              </a:rPr>
              <a:t>例  如图所示，这是同学们研学爬山时的情景</a:t>
            </a:r>
            <a:r>
              <a:rPr lang="en-US"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在他们从山脚下到峰顶的过程中，体重</a:t>
            </a:r>
            <a:r>
              <a:rPr lang="en-US" sz="2800" b="1">
                <a:latin typeface="Times New Roman" panose="02020603050405020304" charset="0"/>
                <a:ea typeface="黑体" panose="02010609060101010101" charset="-122"/>
                <a:cs typeface="Times New Roman" panose="02020603050405020304" charset="0"/>
                <a:sym typeface="+mn-ea"/>
              </a:rPr>
              <a:t>(</a:t>
            </a:r>
            <a:r>
              <a:rPr sz="2800" b="1">
                <a:latin typeface="Times New Roman" panose="02020603050405020304" charset="0"/>
                <a:ea typeface="黑体" panose="02010609060101010101" charset="-122"/>
                <a:cs typeface="Times New Roman" panose="02020603050405020304" charset="0"/>
                <a:sym typeface="+mn-ea"/>
              </a:rPr>
              <a:t>含装备</a:t>
            </a:r>
            <a:r>
              <a:rPr lang="en-US" sz="2800" b="1">
                <a:latin typeface="Times New Roman" panose="02020603050405020304" charset="0"/>
                <a:ea typeface="黑体" panose="02010609060101010101" charset="-122"/>
                <a:cs typeface="Times New Roman" panose="02020603050405020304" charset="0"/>
                <a:sym typeface="+mn-ea"/>
              </a:rPr>
              <a:t>)</a:t>
            </a:r>
            <a:r>
              <a:rPr sz="2800" b="1">
                <a:latin typeface="Times New Roman" panose="02020603050405020304" charset="0"/>
                <a:ea typeface="黑体" panose="02010609060101010101" charset="-122"/>
                <a:cs typeface="Times New Roman" panose="02020603050405020304" charset="0"/>
                <a:sym typeface="+mn-ea"/>
              </a:rPr>
              <a:t>越大的同学做功越</a:t>
            </a:r>
            <a:r>
              <a:rPr lang="en-US" sz="2800" b="1">
                <a:latin typeface="Times New Roman" panose="02020603050405020304" charset="0"/>
                <a:ea typeface="黑体" panose="02010609060101010101" charset="-122"/>
                <a:cs typeface="Times New Roman" panose="02020603050405020304" charset="0"/>
                <a:sym typeface="+mn-ea"/>
              </a:rPr>
              <a:t>_____(</a:t>
            </a:r>
            <a:r>
              <a:rPr sz="2800" b="1">
                <a:latin typeface="Times New Roman" panose="02020603050405020304" charset="0"/>
                <a:ea typeface="黑体" panose="02010609060101010101" charset="-122"/>
                <a:cs typeface="Times New Roman" panose="02020603050405020304" charset="0"/>
                <a:sym typeface="+mn-ea"/>
              </a:rPr>
              <a:t>选填“多”或“少”</a:t>
            </a:r>
            <a:r>
              <a:rPr lang="en-US" sz="2800" b="1">
                <a:latin typeface="Times New Roman" panose="02020603050405020304" charset="0"/>
                <a:ea typeface="黑体" panose="02010609060101010101" charset="-122"/>
                <a:cs typeface="Times New Roman" panose="02020603050405020304" charset="0"/>
                <a:sym typeface="+mn-ea"/>
              </a:rPr>
              <a:t>)</a:t>
            </a:r>
            <a:r>
              <a:rPr sz="2800" b="1">
                <a:latin typeface="Times New Roman" panose="02020603050405020304" charset="0"/>
                <a:ea typeface="黑体" panose="02010609060101010101" charset="-122"/>
                <a:cs typeface="Times New Roman" panose="02020603050405020304" charset="0"/>
                <a:sym typeface="+mn-ea"/>
              </a:rPr>
              <a:t>；最先登上峰顶的同学做功</a:t>
            </a:r>
            <a:r>
              <a:rPr lang="en-US" sz="2800" b="1">
                <a:latin typeface="Times New Roman" panose="02020603050405020304" charset="0"/>
                <a:ea typeface="黑体" panose="02010609060101010101" charset="-122"/>
                <a:cs typeface="Times New Roman" panose="02020603050405020304" charset="0"/>
                <a:sym typeface="+mn-ea"/>
              </a:rPr>
              <a:t>_____(</a:t>
            </a:r>
            <a:r>
              <a:rPr sz="2800" b="1">
                <a:latin typeface="Times New Roman" panose="02020603050405020304" charset="0"/>
                <a:ea typeface="黑体" panose="02010609060101010101" charset="-122"/>
                <a:cs typeface="Times New Roman" panose="02020603050405020304" charset="0"/>
                <a:sym typeface="+mn-ea"/>
              </a:rPr>
              <a:t>选填“一定”或“可能”</a:t>
            </a:r>
            <a:r>
              <a:rPr lang="en-US" sz="2800" b="1">
                <a:latin typeface="Times New Roman" panose="02020603050405020304" charset="0"/>
                <a:ea typeface="黑体" panose="02010609060101010101" charset="-122"/>
                <a:cs typeface="Times New Roman" panose="02020603050405020304" charset="0"/>
                <a:sym typeface="+mn-ea"/>
              </a:rPr>
              <a:t>)</a:t>
            </a:r>
            <a:r>
              <a:rPr sz="2800" b="1">
                <a:latin typeface="Times New Roman" panose="02020603050405020304" charset="0"/>
                <a:ea typeface="黑体" panose="02010609060101010101" charset="-122"/>
                <a:cs typeface="Times New Roman" panose="02020603050405020304" charset="0"/>
                <a:sym typeface="+mn-ea"/>
              </a:rPr>
              <a:t>最快</a:t>
            </a:r>
            <a:r>
              <a:rPr lang="en-US" sz="2800" b="1">
                <a:latin typeface="Times New Roman" panose="02020603050405020304" charset="0"/>
                <a:ea typeface="黑体" panose="02010609060101010101" charset="-122"/>
                <a:cs typeface="Times New Roman" panose="02020603050405020304" charset="0"/>
                <a:sym typeface="+mn-ea"/>
              </a:rPr>
              <a:t>. </a:t>
            </a:r>
            <a:endParaRPr lang="en-US" sz="2800" b="1">
              <a:latin typeface="Times New Roman" panose="02020603050405020304" charset="0"/>
              <a:ea typeface="黑体" panose="02010609060101010101" charset="-122"/>
              <a:cs typeface="Times New Roman" panose="02020603050405020304" charset="0"/>
              <a:sym typeface="+mn-ea"/>
            </a:endParaRPr>
          </a:p>
        </p:txBody>
      </p:sp>
      <p:pic>
        <p:nvPicPr>
          <p:cNvPr id="16" name="图片 25" title=""/>
          <p:cNvPicPr>
            <a:picLocks noChangeAspect="1"/>
          </p:cNvPicPr>
          <p:nvPr>
            <p:custDataLst>
              <p:tags r:id="rId5"/>
            </p:custDataLst>
          </p:nvPr>
        </p:nvPicPr>
        <p:blipFill>
          <a:blip r:embed="rId4">
            <a:lum bright="12000" contrast="12000"/>
          </a:blip>
          <a:srcRect t="24892" r="35965" b="18158"/>
          <a:stretch>
            <a:fillRect/>
          </a:stretch>
        </p:blipFill>
        <p:spPr>
          <a:xfrm>
            <a:off x="804545" y="2715895"/>
            <a:ext cx="2783840" cy="3301365"/>
          </a:xfrm>
          <a:prstGeom prst="rect">
            <a:avLst/>
          </a:prstGeom>
          <a:noFill/>
          <a:ln w="9525">
            <a:noFill/>
          </a:ln>
        </p:spPr>
      </p:pic>
      <p:sp>
        <p:nvSpPr>
          <p:cNvPr id="2" name="文本框 1" title=""/>
          <p:cNvSpPr txBox="1"/>
          <p:nvPr>
            <p:custDataLst>
              <p:tags r:id="rId6"/>
            </p:custDataLst>
          </p:nvPr>
        </p:nvSpPr>
        <p:spPr>
          <a:xfrm>
            <a:off x="3703320" y="1915160"/>
            <a:ext cx="960120" cy="521970"/>
          </a:xfrm>
          <a:prstGeom prst="rect">
            <a:avLst/>
          </a:prstGeom>
          <a:noFill/>
        </p:spPr>
        <p:txBody>
          <a:bodyPr wrap="square" rtlCol="0" anchor="t">
            <a:spAutoFit/>
          </a:bodyPr>
          <a:lstStyle/>
          <a:p>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可能</a:t>
            </a:r>
            <a:endParaRPr 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
        <p:nvSpPr>
          <p:cNvPr id="3" name="文本框 2" title=""/>
          <p:cNvSpPr txBox="1"/>
          <p:nvPr>
            <p:custDataLst>
              <p:tags r:id="rId7"/>
            </p:custDataLst>
          </p:nvPr>
        </p:nvSpPr>
        <p:spPr>
          <a:xfrm>
            <a:off x="7037705" y="1373505"/>
            <a:ext cx="636270" cy="521970"/>
          </a:xfrm>
          <a:prstGeom prst="rect">
            <a:avLst/>
          </a:prstGeom>
          <a:noFill/>
        </p:spPr>
        <p:txBody>
          <a:bodyPr wrap="square" rtlCol="0" anchor="t">
            <a:spAutoFit/>
          </a:bodyPr>
          <a:lstStyle/>
          <a:p>
            <a:r>
              <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rPr>
              <a:t>多</a:t>
            </a:r>
            <a:endPar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
        <p:nvSpPr>
          <p:cNvPr id="58" name="圆角矩形标注 57" title=""/>
          <p:cNvSpPr/>
          <p:nvPr>
            <p:custDataLst>
              <p:tags r:id="rId8"/>
            </p:custDataLst>
          </p:nvPr>
        </p:nvSpPr>
        <p:spPr>
          <a:xfrm>
            <a:off x="8745220" y="833120"/>
            <a:ext cx="2515235"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0" name="圆角矩形标注 9" title=""/>
          <p:cNvSpPr/>
          <p:nvPr>
            <p:custDataLst>
              <p:tags r:id="rId9"/>
            </p:custDataLst>
          </p:nvPr>
        </p:nvSpPr>
        <p:spPr>
          <a:xfrm>
            <a:off x="9310370" y="2113280"/>
            <a:ext cx="2189480" cy="536575"/>
          </a:xfrm>
          <a:prstGeom prst="wedgeRoundRectCallout">
            <a:avLst>
              <a:gd name="adj1" fmla="val 19106"/>
              <a:gd name="adj2" fmla="val -178047"/>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zh-CN" sz="2400" b="1">
                <a:solidFill>
                  <a:srgbClr val="0000FF"/>
                </a:solidFill>
                <a:latin typeface="Times New Roman" panose="02020603050405020304" charset="0"/>
                <a:ea typeface="楷体" panose="02010609060101010101" charset="-122"/>
                <a:cs typeface="Times New Roman" panose="02020603050405020304" charset="0"/>
                <a:sym typeface="+mn-ea"/>
              </a:rPr>
              <a:t>上升高度相同</a:t>
            </a:r>
            <a:endParaRPr lang="zh-CN"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sp>
        <p:nvSpPr>
          <p:cNvPr id="4" name="圆角矩形标注 3" title=""/>
          <p:cNvSpPr/>
          <p:nvPr>
            <p:custDataLst>
              <p:tags r:id="rId10"/>
            </p:custDataLst>
          </p:nvPr>
        </p:nvSpPr>
        <p:spPr>
          <a:xfrm>
            <a:off x="1945640" y="1404620"/>
            <a:ext cx="275844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5" name="圆角矩形标注 4" title=""/>
          <p:cNvSpPr/>
          <p:nvPr>
            <p:custDataLst>
              <p:tags r:id="rId11"/>
            </p:custDataLst>
          </p:nvPr>
        </p:nvSpPr>
        <p:spPr>
          <a:xfrm>
            <a:off x="4848225" y="2650490"/>
            <a:ext cx="2512695" cy="779145"/>
          </a:xfrm>
          <a:prstGeom prst="wedgeRoundRectCallout">
            <a:avLst>
              <a:gd name="adj1" fmla="val -52931"/>
              <a:gd name="adj2" fmla="val -140546"/>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en-US" altLang="zh-CN" sz="2400" b="1" i="1">
                <a:solidFill>
                  <a:srgbClr val="0000FF"/>
                </a:solidFill>
                <a:latin typeface="Times New Roman" panose="02020603050405020304" charset="0"/>
                <a:ea typeface="楷体" panose="02010609060101010101" charset="-122"/>
                <a:cs typeface="Times New Roman" panose="02020603050405020304" charset="0"/>
                <a:sym typeface="+mn-ea"/>
              </a:rPr>
              <a:t>W</a:t>
            </a:r>
            <a:r>
              <a:rPr lang="en-US" altLang="zh-CN"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en-US" altLang="zh-CN" sz="2400" b="1" i="1">
                <a:solidFill>
                  <a:srgbClr val="0000FF"/>
                </a:solidFill>
                <a:latin typeface="Times New Roman" panose="02020603050405020304" charset="0"/>
                <a:ea typeface="楷体" panose="02010609060101010101" charset="-122"/>
                <a:cs typeface="Times New Roman" panose="02020603050405020304" charset="0"/>
                <a:sym typeface="+mn-ea"/>
              </a:rPr>
              <a:t>Gh</a:t>
            </a:r>
            <a:r>
              <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rPr>
              <a:t>，体重越大，做功越多</a:t>
            </a:r>
            <a:endPar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sp>
        <p:nvSpPr>
          <p:cNvPr id="6" name="文本框 5" title=""/>
          <p:cNvSpPr txBox="1"/>
          <p:nvPr>
            <p:custDataLst>
              <p:tags r:id="rId12"/>
            </p:custDataLst>
          </p:nvPr>
        </p:nvSpPr>
        <p:spPr>
          <a:xfrm>
            <a:off x="4520565" y="3795395"/>
            <a:ext cx="5669915" cy="460375"/>
          </a:xfrm>
          <a:prstGeom prst="rect">
            <a:avLst/>
          </a:prstGeom>
          <a:noFill/>
        </p:spPr>
        <p:txBody>
          <a:bodyPr wrap="square" rtlCol="0" anchor="t">
            <a:spAutoFit/>
          </a:bodyPr>
          <a:lstStyle/>
          <a:p>
            <a:r>
              <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rPr>
              <a:t>最先登上峰顶的同学的体重</a:t>
            </a:r>
            <a:r>
              <a:rPr lang="en-US" altLang="zh-CN"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rPr>
              <a:t>含装备</a:t>
            </a:r>
            <a:r>
              <a:rPr lang="en-US" altLang="zh-CN"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rPr>
              <a:t>未知，</a:t>
            </a:r>
            <a:endPar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graphicFrame>
        <p:nvGraphicFramePr>
          <p:cNvPr id="7" name="对象 6" title=""/>
          <p:cNvGraphicFramePr>
            <a:graphicFrameLocks noChangeAspect="1"/>
          </p:cNvGraphicFramePr>
          <p:nvPr>
            <p:custDataLst>
              <p:tags r:id="rId13"/>
            </p:custDataLst>
          </p:nvPr>
        </p:nvGraphicFramePr>
        <p:xfrm>
          <a:off x="4848225" y="4358005"/>
          <a:ext cx="1046480" cy="845185"/>
        </p:xfrm>
        <a:graphic>
          <a:graphicData uri="http://schemas.openxmlformats.org/presentationml/2006/ole">
            <mc:AlternateContent>
              <mc:Choice xmlns:v="urn:schemas-microsoft-com:vml" Requires="v">
                <p:oleObj spid="_x0000_s1043" r:id="rId14" imgW="896620" imgH="728345" progId="Equation.DSMT4">
                  <p:embed/>
                </p:oleObj>
              </mc:Choice>
              <mc:Fallback>
                <p:oleObj r:id="rId14" imgW="896620" imgH="728345" progId="Equation.DSMT4">
                  <p:embed/>
                  <p:pic>
                    <p:nvPicPr>
                      <p:cNvPr id="0" name="OLE substitute image"/>
                      <p:cNvPicPr/>
                      <p:nvPr/>
                    </p:nvPicPr>
                    <p:blipFill>
                      <a:blip r:embed="rId15"/>
                      <a:stretch>
                        <a:fillRect/>
                      </a:stretch>
                    </p:blipFill>
                    <p:spPr>
                      <a:xfrm>
                        <a:off x="4848225" y="4358005"/>
                        <a:ext cx="1046480" cy="845185"/>
                      </a:xfrm>
                      <a:prstGeom prst="rect">
                        <a:avLst/>
                      </a:prstGeom>
                    </p:spPr>
                  </p:pic>
                </p:oleObj>
              </mc:Fallback>
            </mc:AlternateContent>
          </a:graphicData>
        </a:graphic>
      </p:graphicFrame>
      <p:sp>
        <p:nvSpPr>
          <p:cNvPr id="9" name="文本框 8" title=""/>
          <p:cNvSpPr txBox="1"/>
          <p:nvPr>
            <p:custDataLst>
              <p:tags r:id="rId16"/>
            </p:custDataLst>
          </p:nvPr>
        </p:nvSpPr>
        <p:spPr>
          <a:xfrm>
            <a:off x="6089650" y="4291965"/>
            <a:ext cx="5669915" cy="1419860"/>
          </a:xfrm>
          <a:prstGeom prst="rect">
            <a:avLst/>
          </a:prstGeom>
          <a:noFill/>
        </p:spPr>
        <p:txBody>
          <a:bodyPr wrap="square" rtlCol="0" anchor="t">
            <a:spAutoFit/>
          </a:bodyPr>
          <a:lstStyle/>
          <a:p>
            <a:pPr>
              <a:lnSpc>
                <a:spcPct val="180000"/>
              </a:lnSpc>
            </a:pPr>
            <a:r>
              <a:rPr lang="en-US" sz="2400" b="1">
                <a:solidFill>
                  <a:srgbClr val="0000FF"/>
                </a:solidFill>
                <a:latin typeface="Times New Roman" panose="02020603050405020304" charset="0"/>
                <a:ea typeface="楷体" panose="02010609060101010101" charset="-122"/>
                <a:cs typeface="Times New Roman" panose="02020603050405020304" charset="0"/>
                <a:sym typeface="+mn-ea"/>
              </a:rPr>
              <a:t>→功率的大小无法比较</a:t>
            </a:r>
            <a:endParaRPr lang="en-US" sz="2400" b="1">
              <a:solidFill>
                <a:srgbClr val="0000FF"/>
              </a:solidFill>
              <a:latin typeface="Times New Roman" panose="02020603050405020304" charset="0"/>
              <a:ea typeface="楷体" panose="02010609060101010101" charset="-122"/>
              <a:cs typeface="Times New Roman" panose="02020603050405020304" charset="0"/>
              <a:sym typeface="+mn-ea"/>
            </a:endParaRPr>
          </a:p>
          <a:p>
            <a:pPr>
              <a:lnSpc>
                <a:spcPct val="180000"/>
              </a:lnSpc>
            </a:pPr>
            <a:r>
              <a:rPr lang="en-US" sz="2400" b="1">
                <a:solidFill>
                  <a:srgbClr val="0000FF"/>
                </a:solidFill>
                <a:latin typeface="Times New Roman" panose="02020603050405020304" charset="0"/>
                <a:ea typeface="楷体" panose="02010609060101010101" charset="-122"/>
                <a:cs typeface="Times New Roman" panose="02020603050405020304" charset="0"/>
                <a:sym typeface="+mn-ea"/>
              </a:rPr>
              <a:t>→最先登上峰顶的同学做功可能最快</a:t>
            </a:r>
            <a:endParaRPr lang="en-US"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58"/>
                                        </p:tgtEl>
                                        <p:attrNameLst>
                                          <p:attrName>style.visibility</p:attrName>
                                        </p:attrNameLst>
                                      </p:cBhvr>
                                      <p:to>
                                        <p:strVal val="visible"/>
                                      </p:to>
                                    </p:set>
                                    <p:animEffect transition="in" filter="wheel(1)">
                                      <p:cBhvr>
                                        <p:cTn id="7" dur="500"/>
                                        <p:tgtEl>
                                          <p:spTgt spid="5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500" fill="hold">
                                          <p:stCondLst>
                                            <p:cond delay="0"/>
                                          </p:stCondLst>
                                        </p:cTn>
                                        <p:tgtEl>
                                          <p:spTgt spid="4"/>
                                        </p:tgtEl>
                                        <p:attrNameLst>
                                          <p:attrName>style.visibility</p:attrName>
                                        </p:attrNameLst>
                                      </p:cBhvr>
                                      <p:to>
                                        <p:strVal val="visible"/>
                                      </p:to>
                                    </p:set>
                                    <p:animEffect transition="in" filter="wheel(1)">
                                      <p:cBhvr>
                                        <p:cTn id="16" dur="500"/>
                                        <p:tgtEl>
                                          <p:spTgt spid="4"/>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par>
                                <p:cTn id="30" presetID="3" presetClass="entr" presetSubtype="1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childTnLst>
                          </p:cTn>
                        </p:par>
                      </p:childTnLst>
                    </p:cTn>
                  </p:par>
                  <p:par>
                    <p:cTn id="36" fill="hold" nodeType="clickPar">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0" grpId="0" animBg="1"/>
      <p:bldP spid="4" grpId="0" animBg="1"/>
      <p:bldP spid="5" grpId="0" animBg="1"/>
      <p:bldP spid="6" grpId="0"/>
      <p:bldP spid="9"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35" name="文本框 34" title=""/>
          <p:cNvSpPr txBox="1"/>
          <p:nvPr>
            <p:custDataLst>
              <p:tags r:id="rId3"/>
            </p:custDataLst>
          </p:nvPr>
        </p:nvSpPr>
        <p:spPr>
          <a:xfrm>
            <a:off x="2437765" y="2595245"/>
            <a:ext cx="7992745" cy="1383665"/>
          </a:xfrm>
          <a:prstGeom prst="rect">
            <a:avLst/>
          </a:prstGeom>
          <a:noFill/>
        </p:spPr>
        <p:txBody>
          <a:bodyPr wrap="square" rtlCol="0">
            <a:spAutoFit/>
          </a:bodyPr>
          <a:lstStyle/>
          <a:p>
            <a:pPr>
              <a:lnSpc>
                <a:spcPct val="150000"/>
              </a:lnSpc>
            </a:pPr>
            <a:r>
              <a:rPr lang="en-US" altLang="zh-CN" sz="2800" b="1">
                <a:latin typeface="黑体" panose="02010609060101010101" charset="-122"/>
                <a:ea typeface="黑体" panose="02010609060101010101" charset="-122"/>
                <a:sym typeface="+mn-ea"/>
              </a:rPr>
              <a:t>    </a:t>
            </a:r>
            <a:r>
              <a:rPr lang="zh-CN" sz="2800" b="1">
                <a:latin typeface="黑体" panose="02010609060101010101" charset="-122"/>
                <a:ea typeface="黑体" panose="02010609060101010101" charset="-122"/>
                <a:sym typeface="+mn-ea"/>
              </a:rPr>
              <a:t>有了功率的表达式，你能通过计算比较不同物体做功的快慢吗？</a:t>
            </a:r>
            <a:endParaRPr lang="zh-CN" sz="2800" b="1">
              <a:latin typeface="黑体" panose="02010609060101010101" charset="-122"/>
              <a:ea typeface="黑体" panose="02010609060101010101" charset="-122"/>
              <a:sym typeface="+mn-ea"/>
            </a:endParaRPr>
          </a:p>
        </p:txBody>
      </p:sp>
      <p:sp>
        <p:nvSpPr>
          <p:cNvPr id="4" name="文本框 3" title=""/>
          <p:cNvSpPr txBox="1"/>
          <p:nvPr>
            <p:custDataLst>
              <p:tags r:id="rId4"/>
            </p:custDataLst>
          </p:nvPr>
        </p:nvSpPr>
        <p:spPr>
          <a:xfrm rot="20880000">
            <a:off x="10383520" y="3054985"/>
            <a:ext cx="1578610" cy="2214880"/>
          </a:xfrm>
          <a:prstGeom prst="rect">
            <a:avLst/>
          </a:prstGeom>
          <a:noFill/>
        </p:spPr>
        <p:txBody>
          <a:bodyPr wrap="square" rtlCol="0">
            <a:spAutoFit/>
            <a:scene3d>
              <a:camera prst="orthographicFront"/>
              <a:lightRig rig="threePt" dir="t"/>
            </a:scene3d>
          </a:bodyPr>
          <a:lstStyle/>
          <a:p>
            <a:r>
              <a:rPr lang="zh-CN" altLang="en-US" sz="138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zh-CN" altLang="en-US" sz="138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0" name="图片 29" title=""/>
          <p:cNvPicPr>
            <a:picLocks noChangeAspect="1"/>
          </p:cNvPicPr>
          <p:nvPr userDrawn="1">
            <p:custDataLst>
              <p:tags r:id="rId6"/>
            </p:custDataLst>
          </p:nvPr>
        </p:nvPicPr>
        <p:blipFill>
          <a:blip r:embed="rId5">
            <a:clrChange>
              <a:clrFrom>
                <a:srgbClr val="FFFFFF">
                  <a:alpha val="100000"/>
                </a:srgbClr>
              </a:clrFrom>
              <a:clrTo>
                <a:srgbClr val="FFFFFF">
                  <a:alpha val="100000"/>
                  <a:alpha val="0"/>
                </a:srgbClr>
              </a:clrTo>
            </a:clrChange>
          </a:blip>
          <a:stretch>
            <a:fillRect/>
          </a:stretch>
        </p:blipFill>
        <p:spPr>
          <a:xfrm>
            <a:off x="456565" y="1998345"/>
            <a:ext cx="1981200" cy="1980565"/>
          </a:xfrm>
          <a:prstGeom prst="rect">
            <a:avLst/>
          </a:prstGeom>
        </p:spPr>
      </p:pic>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11" name="文本框 10" title=""/>
          <p:cNvSpPr txBox="1"/>
          <p:nvPr>
            <p:custDataLst>
              <p:tags r:id="rId3"/>
            </p:custDataLst>
          </p:nvPr>
        </p:nvSpPr>
        <p:spPr>
          <a:xfrm>
            <a:off x="2477770" y="4662170"/>
            <a:ext cx="2298700" cy="521970"/>
          </a:xfrm>
          <a:prstGeom prst="rect">
            <a:avLst/>
          </a:prstGeom>
          <a:noFill/>
        </p:spPr>
        <p:txBody>
          <a:bodyPr wrap="square" rtlCol="0" anchor="t">
            <a:spAutoFit/>
          </a:bodyPr>
          <a:lstStyle/>
          <a:p>
            <a:r>
              <a:rPr lang="zh-CN" sz="2800" b="1">
                <a:latin typeface="Times New Roman" panose="02020603050405020304" charset="0"/>
                <a:ea typeface="黑体" panose="02010609060101010101" charset="-122"/>
                <a:cs typeface="Times New Roman" panose="02020603050405020304" charset="0"/>
                <a:sym typeface="+mn-ea"/>
              </a:rPr>
              <a:t>求功：</a:t>
            </a:r>
            <a:r>
              <a:rPr lang="en-US" altLang="zh-CN" sz="2800" b="1" i="1">
                <a:latin typeface="Times New Roman" panose="02020603050405020304" charset="0"/>
                <a:ea typeface="黑体" panose="02010609060101010101" charset="-122"/>
                <a:cs typeface="Times New Roman" panose="02020603050405020304" charset="0"/>
                <a:sym typeface="+mn-ea"/>
              </a:rPr>
              <a:t>W</a:t>
            </a:r>
            <a:r>
              <a:rPr lang="en-US" altLang="zh-CN" sz="2800" b="1">
                <a:latin typeface="Times New Roman" panose="02020603050405020304" charset="0"/>
                <a:ea typeface="黑体" panose="02010609060101010101" charset="-122"/>
                <a:cs typeface="Times New Roman" panose="02020603050405020304" charset="0"/>
                <a:sym typeface="+mn-ea"/>
              </a:rPr>
              <a:t>=</a:t>
            </a:r>
            <a:r>
              <a:rPr lang="en-US" altLang="zh-CN" sz="2800" b="1" i="1">
                <a:latin typeface="Times New Roman" panose="02020603050405020304" charset="0"/>
                <a:ea typeface="黑体" panose="02010609060101010101" charset="-122"/>
                <a:cs typeface="Times New Roman" panose="02020603050405020304" charset="0"/>
                <a:sym typeface="+mn-ea"/>
              </a:rPr>
              <a:t>Pt</a:t>
            </a:r>
            <a:endParaRPr lang="en-US" altLang="zh-CN" sz="2800" b="1" i="1">
              <a:latin typeface="Times New Roman" panose="02020603050405020304" charset="0"/>
              <a:ea typeface="黑体" panose="02010609060101010101" charset="-122"/>
              <a:cs typeface="Times New Roman" panose="02020603050405020304" charset="0"/>
              <a:sym typeface="+mn-ea"/>
            </a:endParaRPr>
          </a:p>
        </p:txBody>
      </p:sp>
      <p:sp>
        <p:nvSpPr>
          <p:cNvPr id="12" name="文本框 11" title=""/>
          <p:cNvSpPr txBox="1"/>
          <p:nvPr>
            <p:custDataLst>
              <p:tags r:id="rId4"/>
            </p:custDataLst>
          </p:nvPr>
        </p:nvSpPr>
        <p:spPr>
          <a:xfrm>
            <a:off x="5892800" y="4662170"/>
            <a:ext cx="2299335" cy="521970"/>
          </a:xfrm>
          <a:prstGeom prst="rect">
            <a:avLst/>
          </a:prstGeom>
          <a:noFill/>
        </p:spPr>
        <p:txBody>
          <a:bodyPr wrap="square" rtlCol="0" anchor="t">
            <a:spAutoFit/>
          </a:bodyPr>
          <a:lstStyle/>
          <a:p>
            <a:r>
              <a:rPr lang="zh-CN" sz="2800" b="1">
                <a:latin typeface="Times New Roman" panose="02020603050405020304" charset="0"/>
                <a:ea typeface="黑体" panose="02010609060101010101" charset="-122"/>
                <a:cs typeface="Times New Roman" panose="02020603050405020304" charset="0"/>
                <a:sym typeface="+mn-ea"/>
              </a:rPr>
              <a:t>求做功时间：</a:t>
            </a:r>
            <a:endParaRPr lang="en-US" altLang="zh-CN" sz="2800" b="1" i="1">
              <a:latin typeface="Times New Roman" panose="02020603050405020304" charset="0"/>
              <a:ea typeface="黑体" panose="02010609060101010101" charset="-122"/>
              <a:cs typeface="Times New Roman" panose="02020603050405020304" charset="0"/>
              <a:sym typeface="+mn-ea"/>
            </a:endParaRPr>
          </a:p>
        </p:txBody>
      </p:sp>
      <p:graphicFrame>
        <p:nvGraphicFramePr>
          <p:cNvPr id="15" name="Object 5" title=""/>
          <p:cNvGraphicFramePr>
            <a:graphicFrameLocks noChangeAspect="1"/>
          </p:cNvGraphicFramePr>
          <p:nvPr>
            <p:custDataLst>
              <p:tags r:id="rId5"/>
            </p:custDataLst>
          </p:nvPr>
        </p:nvGraphicFramePr>
        <p:xfrm>
          <a:off x="8049260" y="4430395"/>
          <a:ext cx="1048385" cy="985520"/>
        </p:xfrm>
        <a:graphic>
          <a:graphicData uri="http://schemas.openxmlformats.org/presentationml/2006/ole">
            <mc:AlternateContent>
              <mc:Choice xmlns:v="urn:schemas-microsoft-com:vml" Requires="v">
                <p:oleObj spid="_x0000_s1044" r:id="rId6" imgW="431800" imgH="405765" progId="Equation.DSMT4">
                  <p:embed/>
                </p:oleObj>
              </mc:Choice>
              <mc:Fallback>
                <p:oleObj r:id="rId6" imgW="431800" imgH="405765" progId="Equation.DSMT4">
                  <p:embed/>
                  <p:pic>
                    <p:nvPicPr>
                      <p:cNvPr id="0" name="OLE substitute image"/>
                      <p:cNvPicPr/>
                      <p:nvPr/>
                    </p:nvPicPr>
                    <p:blipFill>
                      <a:blip r:embed="rId7"/>
                      <a:stretch>
                        <a:fillRect/>
                      </a:stretch>
                    </p:blipFill>
                    <p:spPr>
                      <a:xfrm>
                        <a:off x="8049260" y="4430395"/>
                        <a:ext cx="1048385" cy="985520"/>
                      </a:xfrm>
                      <a:prstGeom prst="rect">
                        <a:avLst/>
                      </a:prstGeom>
                      <a:noFill/>
                      <a:ln w="38100">
                        <a:noFill/>
                        <a:miter/>
                      </a:ln>
                    </p:spPr>
                  </p:pic>
                </p:oleObj>
              </mc:Fallback>
            </mc:AlternateContent>
          </a:graphicData>
        </a:graphic>
      </p:graphicFrame>
      <p:sp>
        <p:nvSpPr>
          <p:cNvPr id="13319" name="矩形 13318" title=""/>
          <p:cNvSpPr>
            <a:spLocks noChangeArrowheads="1"/>
          </p:cNvSpPr>
          <p:nvPr>
            <p:custDataLst>
              <p:tags r:id="rId8"/>
            </p:custDataLst>
          </p:nvPr>
        </p:nvSpPr>
        <p:spPr bwMode="auto">
          <a:xfrm>
            <a:off x="1022985" y="2417445"/>
            <a:ext cx="2169160" cy="521970"/>
          </a:xfrm>
          <a:prstGeom prst="rect">
            <a:avLst/>
          </a:prstGeom>
          <a:solidFill>
            <a:srgbClr val="19994B"/>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eaLnBrk="1" hangingPunct="1">
              <a:lnSpc>
                <a:spcPct val="100000"/>
              </a:lnSpc>
              <a:spcBef>
                <a:spcPct val="0"/>
              </a:spcBef>
              <a:buClr>
                <a:srgbClr val="FF00FF"/>
              </a:buClr>
              <a:buFont typeface="Wingdings" panose="05000000000000000000" pitchFamily="2" charset="2"/>
              <a:buNone/>
            </a:pPr>
            <a:r>
              <a:rPr lang="en-US" b="1">
                <a:solidFill>
                  <a:schemeClr val="bg1"/>
                </a:solidFill>
                <a:latin typeface="Times New Roman" panose="02020603050405020304" charset="0"/>
                <a:ea typeface="黑体" panose="02010609060101010101" charset="-122"/>
                <a:cs typeface="Times New Roman" panose="02020603050405020304" charset="0"/>
              </a:rPr>
              <a:t>1. </a:t>
            </a:r>
            <a:r>
              <a:rPr lang="zh-CN" b="1">
                <a:solidFill>
                  <a:schemeClr val="bg1"/>
                </a:solidFill>
                <a:latin typeface="Times New Roman" panose="02020603050405020304" charset="0"/>
                <a:ea typeface="黑体" panose="02010609060101010101" charset="-122"/>
                <a:cs typeface="Times New Roman" panose="02020603050405020304" charset="0"/>
              </a:rPr>
              <a:t>计算公式：</a:t>
            </a:r>
            <a:endParaRPr lang="zh-CN" b="1">
              <a:solidFill>
                <a:schemeClr val="bg1"/>
              </a:solidFill>
              <a:latin typeface="Times New Roman" panose="02020603050405020304" charset="0"/>
              <a:ea typeface="黑体" panose="02010609060101010101" charset="-122"/>
              <a:cs typeface="Times New Roman" panose="02020603050405020304" charset="0"/>
            </a:endParaRPr>
          </a:p>
        </p:txBody>
      </p:sp>
      <p:graphicFrame>
        <p:nvGraphicFramePr>
          <p:cNvPr id="7" name="Object 8" title=""/>
          <p:cNvGraphicFramePr>
            <a:graphicFrameLocks noChangeAspect="1"/>
          </p:cNvGraphicFramePr>
          <p:nvPr>
            <p:custDataLst>
              <p:tags r:id="rId9"/>
            </p:custDataLst>
          </p:nvPr>
        </p:nvGraphicFramePr>
        <p:xfrm>
          <a:off x="3345180" y="2136140"/>
          <a:ext cx="1268730" cy="1041400"/>
        </p:xfrm>
        <a:graphic>
          <a:graphicData uri="http://schemas.openxmlformats.org/presentationml/2006/ole">
            <mc:AlternateContent>
              <mc:Choice xmlns:v="urn:schemas-microsoft-com:vml" Requires="v">
                <p:oleObj spid="_x0000_s1045" r:id="rId10" imgW="494665" imgH="405765" progId="Equation.DSMT4">
                  <p:embed/>
                </p:oleObj>
              </mc:Choice>
              <mc:Fallback>
                <p:oleObj r:id="rId10" imgW="494665" imgH="405765" progId="Equation.DSMT4">
                  <p:embed/>
                  <p:pic>
                    <p:nvPicPr>
                      <p:cNvPr id="0" name="OLE substitute image"/>
                      <p:cNvPicPr/>
                      <p:nvPr/>
                    </p:nvPicPr>
                    <p:blipFill>
                      <a:blip r:embed="rId11"/>
                      <a:stretch>
                        <a:fillRect/>
                      </a:stretch>
                    </p:blipFill>
                    <p:spPr>
                      <a:xfrm>
                        <a:off x="3345180" y="2136140"/>
                        <a:ext cx="1268730" cy="1041400"/>
                      </a:xfrm>
                      <a:prstGeom prst="rect">
                        <a:avLst/>
                      </a:prstGeom>
                      <a:noFill/>
                      <a:ln w="38100">
                        <a:noFill/>
                        <a:miter/>
                      </a:ln>
                    </p:spPr>
                  </p:pic>
                </p:oleObj>
              </mc:Fallback>
            </mc:AlternateContent>
          </a:graphicData>
        </a:graphic>
      </p:graphicFrame>
      <p:sp>
        <p:nvSpPr>
          <p:cNvPr id="2" name="矩形 1" title=""/>
          <p:cNvSpPr>
            <a:spLocks noChangeArrowheads="1"/>
          </p:cNvSpPr>
          <p:nvPr>
            <p:custDataLst>
              <p:tags r:id="rId12"/>
            </p:custDataLst>
          </p:nvPr>
        </p:nvSpPr>
        <p:spPr bwMode="auto">
          <a:xfrm>
            <a:off x="1022985" y="3747135"/>
            <a:ext cx="2169160" cy="521970"/>
          </a:xfrm>
          <a:prstGeom prst="rect">
            <a:avLst/>
          </a:prstGeom>
          <a:solidFill>
            <a:srgbClr val="19994B"/>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eaLnBrk="1" hangingPunct="1">
              <a:lnSpc>
                <a:spcPct val="100000"/>
              </a:lnSpc>
              <a:spcBef>
                <a:spcPct val="0"/>
              </a:spcBef>
              <a:buClr>
                <a:srgbClr val="FF00FF"/>
              </a:buClr>
              <a:buFont typeface="Wingdings" panose="05000000000000000000" pitchFamily="2" charset="2"/>
              <a:buNone/>
            </a:pPr>
            <a:r>
              <a:rPr lang="en-US" b="1">
                <a:solidFill>
                  <a:schemeClr val="bg1"/>
                </a:solidFill>
                <a:latin typeface="Times New Roman" panose="02020603050405020304" charset="0"/>
                <a:ea typeface="黑体" panose="02010609060101010101" charset="-122"/>
                <a:cs typeface="Times New Roman" panose="02020603050405020304" charset="0"/>
              </a:rPr>
              <a:t>2. </a:t>
            </a:r>
            <a:r>
              <a:rPr lang="zh-CN" altLang="en-US" b="1">
                <a:solidFill>
                  <a:schemeClr val="bg1"/>
                </a:solidFill>
                <a:latin typeface="Times New Roman" panose="02020603050405020304" charset="0"/>
                <a:ea typeface="黑体" panose="02010609060101010101" charset="-122"/>
                <a:cs typeface="Times New Roman" panose="02020603050405020304" charset="0"/>
              </a:rPr>
              <a:t>变形</a:t>
            </a:r>
            <a:r>
              <a:rPr lang="zh-CN" b="1">
                <a:solidFill>
                  <a:schemeClr val="bg1"/>
                </a:solidFill>
                <a:latin typeface="Times New Roman" panose="02020603050405020304" charset="0"/>
                <a:ea typeface="黑体" panose="02010609060101010101" charset="-122"/>
                <a:cs typeface="Times New Roman" panose="02020603050405020304" charset="0"/>
              </a:rPr>
              <a:t>公式：</a:t>
            </a:r>
            <a:endParaRPr lang="zh-CN" b="1">
              <a:solidFill>
                <a:schemeClr val="bg1"/>
              </a:solidFill>
              <a:latin typeface="Times New Roman" panose="02020603050405020304" charset="0"/>
              <a:ea typeface="黑体" panose="02010609060101010101" charset="-122"/>
              <a:cs typeface="Times New Roman" panose="02020603050405020304" charset="0"/>
            </a:endParaRPr>
          </a:p>
        </p:txBody>
      </p:sp>
      <p:grpSp>
        <p:nvGrpSpPr>
          <p:cNvPr id="13" name="组合 12" title=""/>
          <p:cNvGrpSpPr/>
          <p:nvPr>
            <p:custDataLst>
              <p:tags r:id="rId13"/>
            </p:custDataLst>
          </p:nvPr>
        </p:nvGrpSpPr>
        <p:grpSpPr>
          <a:xfrm>
            <a:off x="390525" y="687705"/>
            <a:ext cx="3070860" cy="650875"/>
            <a:chOff x="3186" y="7638"/>
            <a:chExt cx="4836" cy="1025"/>
          </a:xfrm>
        </p:grpSpPr>
        <p:sp>
          <p:nvSpPr>
            <p:cNvPr id="14" name="圆角矩形 13"/>
            <p:cNvSpPr/>
            <p:nvPr>
              <p:custDataLst>
                <p:tags r:id="rId14"/>
              </p:custDataLst>
            </p:nvPr>
          </p:nvSpPr>
          <p:spPr>
            <a:xfrm>
              <a:off x="3186" y="7638"/>
              <a:ext cx="4835" cy="1025"/>
            </a:xfrm>
            <a:prstGeom prst="roundRect">
              <a:avLst/>
            </a:prstGeom>
            <a:gradFill>
              <a:gsLst>
                <a:gs pos="0">
                  <a:srgbClr val="6ABC91">
                    <a:lumMod val="84000"/>
                    <a:alpha val="100000"/>
                  </a:srgbClr>
                </a:gs>
                <a:gs pos="100000">
                  <a:srgbClr val="FFFFFF">
                    <a:alpha val="100000"/>
                  </a:srgbClr>
                </a:gs>
              </a:gsLst>
              <a:path path="circle">
                <a:fillToRect t="100000" r="100000"/>
              </a:path>
              <a:tileRect l="-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3" name="圆角矩形 2"/>
            <p:cNvSpPr/>
            <p:nvPr>
              <p:custDataLst>
                <p:tags r:id="rId15"/>
              </p:custDataLst>
            </p:nvPr>
          </p:nvSpPr>
          <p:spPr>
            <a:xfrm>
              <a:off x="3460" y="7776"/>
              <a:ext cx="4562" cy="750"/>
            </a:xfrm>
            <a:prstGeom prst="roundRect">
              <a:avLst/>
            </a:prstGeom>
            <a:solidFill>
              <a:schemeClr val="bg1">
                <a:alpha val="6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17" name="文本框 16"/>
            <p:cNvSpPr txBox="1"/>
            <p:nvPr>
              <p:custDataLst>
                <p:tags r:id="rId16"/>
              </p:custDataLst>
            </p:nvPr>
          </p:nvSpPr>
          <p:spPr>
            <a:xfrm>
              <a:off x="3460" y="7840"/>
              <a:ext cx="4561" cy="686"/>
            </a:xfrm>
            <a:prstGeom prst="rect">
              <a:avLst/>
            </a:prstGeom>
            <a:noFill/>
          </p:spPr>
          <p:txBody>
            <a:bodyPr wrap="square" rtlCol="0">
              <a:spAutoFit/>
            </a:bodyPr>
            <a:lstStyle/>
            <a:p>
              <a:pPr indent="0">
                <a:lnSpc>
                  <a:spcPct val="80000"/>
                </a:lnSpc>
                <a:spcBef>
                  <a:spcPct val="50000"/>
                </a:spcBef>
                <a:buFont typeface="Wingdings" panose="05000000000000000000" charset="0"/>
                <a:buNone/>
              </a:pPr>
              <a:r>
                <a:rPr lang="zh-CN" altLang="en-US" sz="2800" b="1">
                  <a:latin typeface="黑体" panose="02010609060101010101" charset="-122"/>
                  <a:ea typeface="黑体" panose="02010609060101010101" charset="-122"/>
                  <a:cs typeface="+mn-ea"/>
                  <a:sym typeface="+mn-ea"/>
                </a:rPr>
                <a:t>三、功率的计算</a:t>
              </a:r>
              <a:endParaRPr lang="zh-CN" altLang="en-US" sz="2800" b="1">
                <a:latin typeface="黑体" panose="02010609060101010101" charset="-122"/>
                <a:ea typeface="黑体" panose="02010609060101010101" charset="-122"/>
                <a:cs typeface="+mn-ea"/>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wipe(left)">
                                      <p:cBhvr>
                                        <p:cTn id="7" dur="500"/>
                                        <p:tgtEl>
                                          <p:spTgt spid="13319"/>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cond evt="onBegin" delay="0">
                          <p:tn val="11"/>
                        </p:cond>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nodeType="afterGroup">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nodeType="afterGroup">
                            <p:stCondLst>
                              <p:cond delay="1500"/>
                            </p:stCondLst>
                            <p:childTnLst>
                              <p:par>
                                <p:cTn id="26" presetID="22" presetClass="entr" presetSubtype="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319" grpId="0" animBg="1"/>
      <p:bldP spid="2"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grpSp>
        <p:nvGrpSpPr>
          <p:cNvPr id="3" name="组合 2" title=""/>
          <p:cNvGrpSpPr/>
          <p:nvPr>
            <p:custDataLst>
              <p:tags r:id="rId3"/>
            </p:custDataLst>
          </p:nvPr>
        </p:nvGrpSpPr>
        <p:grpSpPr>
          <a:xfrm>
            <a:off x="405765" y="576580"/>
            <a:ext cx="1586230" cy="542290"/>
            <a:chOff x="4452" y="1996"/>
            <a:chExt cx="2498" cy="854"/>
          </a:xfrm>
        </p:grpSpPr>
        <p:sp>
          <p:nvSpPr>
            <p:cNvPr id="9" name="文本框 8"/>
            <p:cNvSpPr txBox="1"/>
            <p:nvPr>
              <p:custDataLst>
                <p:tags r:id="rId4"/>
              </p:custDataLst>
            </p:nvPr>
          </p:nvSpPr>
          <p:spPr>
            <a:xfrm>
              <a:off x="5202" y="1996"/>
              <a:ext cx="1748" cy="822"/>
            </a:xfrm>
            <a:prstGeom prst="rect">
              <a:avLst/>
            </a:prstGeom>
            <a:noFill/>
          </p:spPr>
          <p:txBody>
            <a:bodyPr wrap="square" rtlCol="0" anchor="t">
              <a:spAutoFit/>
            </a:bodyPr>
            <a:lstStyle/>
            <a:p>
              <a:r>
                <a:rPr lang="zh-CN" sz="2800" b="1">
                  <a:solidFill>
                    <a:srgbClr val="009541"/>
                  </a:solidFill>
                  <a:latin typeface="黑体" panose="02010609060101010101" charset="-122"/>
                  <a:ea typeface="黑体" panose="02010609060101010101" charset="-122"/>
                  <a:sym typeface="+mn-ea"/>
                </a:rPr>
                <a:t>拓展</a:t>
              </a:r>
              <a:endParaRPr lang="zh-CN" sz="2800" b="1">
                <a:solidFill>
                  <a:srgbClr val="009541"/>
                </a:solidFill>
                <a:latin typeface="黑体" panose="02010609060101010101" charset="-122"/>
                <a:ea typeface="黑体" panose="02010609060101010101" charset="-122"/>
                <a:sym typeface="+mn-ea"/>
              </a:endParaRPr>
            </a:p>
          </p:txBody>
        </p:sp>
        <p:pic>
          <p:nvPicPr>
            <p:cNvPr id="10" name="图片 9"/>
            <p:cNvPicPr>
              <a:picLocks noChangeAspect="1"/>
            </p:cNvPicPr>
            <p:nvPr>
              <p:custDataLst>
                <p:tags r:id="rId6"/>
              </p:custDataLst>
            </p:nvPr>
          </p:nvPicPr>
          <p:blipFill>
            <a:blip r:embed="rId5">
              <a:clrChange>
                <a:clrFrom>
                  <a:srgbClr val="FFFEFD">
                    <a:alpha val="100000"/>
                  </a:srgbClr>
                </a:clrFrom>
                <a:clrTo>
                  <a:srgbClr val="FFFEFD">
                    <a:alpha val="100000"/>
                    <a:alpha val="0"/>
                  </a:srgbClr>
                </a:clrTo>
              </a:clrChange>
            </a:blip>
            <a:stretch>
              <a:fillRect/>
            </a:stretch>
          </p:blipFill>
          <p:spPr>
            <a:xfrm>
              <a:off x="4452" y="2100"/>
              <a:ext cx="750" cy="750"/>
            </a:xfrm>
            <a:prstGeom prst="rect">
              <a:avLst/>
            </a:prstGeom>
            <a:noFill/>
            <a:ln w="9525">
              <a:noFill/>
            </a:ln>
          </p:spPr>
        </p:pic>
      </p:grpSp>
      <p:sp>
        <p:nvSpPr>
          <p:cNvPr id="11" name="文本框 10" title=""/>
          <p:cNvSpPr txBox="1"/>
          <p:nvPr>
            <p:custDataLst>
              <p:tags r:id="rId7"/>
            </p:custDataLst>
          </p:nvPr>
        </p:nvSpPr>
        <p:spPr>
          <a:xfrm>
            <a:off x="4137025" y="966470"/>
            <a:ext cx="3917950" cy="521970"/>
          </a:xfrm>
          <a:prstGeom prst="rect">
            <a:avLst/>
          </a:prstGeom>
          <a:noFill/>
        </p:spPr>
        <p:txBody>
          <a:bodyPr wrap="square" rtlCol="0" anchor="t">
            <a:spAutoFit/>
          </a:bodyPr>
          <a:lstStyle/>
          <a:p>
            <a:r>
              <a:rPr sz="2800" b="1">
                <a:latin typeface="Times New Roman" panose="02020603050405020304" charset="0"/>
                <a:ea typeface="黑体" panose="02010609060101010101" charset="-122"/>
                <a:cs typeface="Times New Roman" panose="02020603050405020304" charset="0"/>
                <a:sym typeface="+mn-ea"/>
              </a:rPr>
              <a:t>功率的另一种表达形式</a:t>
            </a:r>
            <a:endParaRPr sz="2800" b="1">
              <a:latin typeface="Times New Roman" panose="02020603050405020304" charset="0"/>
              <a:ea typeface="黑体" panose="02010609060101010101" charset="-122"/>
              <a:cs typeface="Times New Roman" panose="02020603050405020304" charset="0"/>
              <a:sym typeface="+mn-ea"/>
            </a:endParaRPr>
          </a:p>
        </p:txBody>
      </p:sp>
      <p:sp>
        <p:nvSpPr>
          <p:cNvPr id="2" name="文本框 1" title=""/>
          <p:cNvSpPr txBox="1"/>
          <p:nvPr>
            <p:custDataLst>
              <p:tags r:id="rId8"/>
            </p:custDataLst>
          </p:nvPr>
        </p:nvSpPr>
        <p:spPr>
          <a:xfrm>
            <a:off x="576580" y="1731010"/>
            <a:ext cx="6540500" cy="521970"/>
          </a:xfrm>
          <a:prstGeom prst="rect">
            <a:avLst/>
          </a:prstGeom>
          <a:noFill/>
        </p:spPr>
        <p:txBody>
          <a:bodyPr wrap="square" rtlCol="0" anchor="t">
            <a:spAutoFit/>
          </a:bodyPr>
          <a:lstStyle/>
          <a:p>
            <a:r>
              <a:rPr sz="2800" b="1">
                <a:latin typeface="Times New Roman" panose="02020603050405020304" charset="0"/>
                <a:ea typeface="黑体" panose="02010609060101010101" charset="-122"/>
                <a:cs typeface="Times New Roman" panose="02020603050405020304" charset="0"/>
                <a:sym typeface="+mn-ea"/>
              </a:rPr>
              <a:t>当物体在力的方向上做匀速直线运动时</a:t>
            </a:r>
            <a:r>
              <a:rPr lang="zh-CN" sz="2800" b="1">
                <a:latin typeface="Times New Roman" panose="02020603050405020304" charset="0"/>
                <a:ea typeface="黑体" panose="02010609060101010101" charset="-122"/>
                <a:cs typeface="Times New Roman" panose="02020603050405020304" charset="0"/>
                <a:sym typeface="+mn-ea"/>
              </a:rPr>
              <a:t>：</a:t>
            </a:r>
            <a:endParaRPr lang="zh-CN" sz="2800" b="1">
              <a:latin typeface="Times New Roman" panose="02020603050405020304" charset="0"/>
              <a:ea typeface="黑体" panose="02010609060101010101" charset="-122"/>
              <a:cs typeface="Times New Roman" panose="02020603050405020304" charset="0"/>
              <a:sym typeface="+mn-ea"/>
            </a:endParaRPr>
          </a:p>
        </p:txBody>
      </p:sp>
      <p:grpSp>
        <p:nvGrpSpPr>
          <p:cNvPr id="7" name="组合 6" title=""/>
          <p:cNvGrpSpPr/>
          <p:nvPr>
            <p:custDataLst>
              <p:tags r:id="rId9"/>
            </p:custDataLst>
          </p:nvPr>
        </p:nvGrpSpPr>
        <p:grpSpPr>
          <a:xfrm>
            <a:off x="4458335" y="2835910"/>
            <a:ext cx="2009140" cy="1011555"/>
            <a:chOff x="3235" y="4560"/>
            <a:chExt cx="3164" cy="1593"/>
          </a:xfrm>
        </p:grpSpPr>
        <p:sp>
          <p:nvSpPr>
            <p:cNvPr id="4" name="矩形 3"/>
            <p:cNvSpPr/>
            <p:nvPr>
              <p:custDataLst>
                <p:tags r:id="rId10"/>
              </p:custDataLst>
            </p:nvPr>
          </p:nvSpPr>
          <p:spPr>
            <a:xfrm>
              <a:off x="4129" y="4613"/>
              <a:ext cx="2270" cy="1541"/>
            </a:xfrm>
            <a:prstGeom prst="rect">
              <a:avLst/>
            </a:prstGeom>
            <a:no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cxnSp>
          <p:nvCxnSpPr>
            <p:cNvPr id="5" name="直接箭头连接符 4"/>
            <p:cNvCxnSpPr/>
            <p:nvPr>
              <p:custDataLst>
                <p:tags r:id="rId11"/>
              </p:custDataLst>
            </p:nvPr>
          </p:nvCxnSpPr>
          <p:spPr>
            <a:xfrm flipV="1">
              <a:off x="3235" y="5400"/>
              <a:ext cx="916" cy="15"/>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6" name="文本框 5"/>
            <p:cNvSpPr txBox="1"/>
            <p:nvPr>
              <p:custDataLst>
                <p:tags r:id="rId12"/>
              </p:custDataLst>
            </p:nvPr>
          </p:nvSpPr>
          <p:spPr>
            <a:xfrm>
              <a:off x="3284" y="4560"/>
              <a:ext cx="795" cy="822"/>
            </a:xfrm>
            <a:prstGeom prst="rect">
              <a:avLst/>
            </a:prstGeom>
            <a:noFill/>
          </p:spPr>
          <p:txBody>
            <a:bodyPr wrap="square" rtlCol="0" anchor="t">
              <a:spAutoFit/>
            </a:bodyPr>
            <a:lstStyle/>
            <a:p>
              <a:r>
                <a:rPr lang="en-US" sz="2800" b="1" i="1">
                  <a:latin typeface="Times New Roman" panose="02020603050405020304" charset="0"/>
                  <a:ea typeface="黑体" panose="02010609060101010101" charset="-122"/>
                  <a:cs typeface="Times New Roman" panose="02020603050405020304" charset="0"/>
                  <a:sym typeface="+mn-ea"/>
                </a:rPr>
                <a:t>F</a:t>
              </a:r>
              <a:endParaRPr lang="en-US" sz="2800" b="1" i="1">
                <a:latin typeface="Times New Roman" panose="02020603050405020304" charset="0"/>
                <a:ea typeface="黑体" panose="02010609060101010101" charset="-122"/>
                <a:cs typeface="Times New Roman" panose="02020603050405020304" charset="0"/>
                <a:sym typeface="+mn-ea"/>
              </a:endParaRPr>
            </a:p>
          </p:txBody>
        </p:sp>
      </p:grpSp>
      <p:grpSp>
        <p:nvGrpSpPr>
          <p:cNvPr id="45" name="组合 44" title=""/>
          <p:cNvGrpSpPr/>
          <p:nvPr>
            <p:custDataLst>
              <p:tags r:id="rId13"/>
            </p:custDataLst>
          </p:nvPr>
        </p:nvGrpSpPr>
        <p:grpSpPr>
          <a:xfrm>
            <a:off x="4609465" y="3857625"/>
            <a:ext cx="3896360" cy="164465"/>
            <a:chOff x="11267" y="10166"/>
            <a:chExt cx="6136" cy="259"/>
          </a:xfrm>
        </p:grpSpPr>
        <p:cxnSp>
          <p:nvCxnSpPr>
            <p:cNvPr id="27" name="直接连接符 26"/>
            <p:cNvCxnSpPr/>
            <p:nvPr>
              <p:custDataLst>
                <p:tags r:id="rId14"/>
              </p:custDataLst>
            </p:nvPr>
          </p:nvCxnSpPr>
          <p:spPr>
            <a:xfrm>
              <a:off x="11267" y="10166"/>
              <a:ext cx="6136" cy="15"/>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29" name="直接连接符 28"/>
            <p:cNvCxnSpPr/>
            <p:nvPr>
              <p:custDataLst>
                <p:tags r:id="rId15"/>
              </p:custDataLst>
            </p:nvPr>
          </p:nvCxnSpPr>
          <p:spPr>
            <a:xfrm flipH="1">
              <a:off x="11313" y="10172"/>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0" name="直接连接符 29"/>
            <p:cNvCxnSpPr/>
            <p:nvPr>
              <p:custDataLst>
                <p:tags r:id="rId16"/>
              </p:custDataLst>
            </p:nvPr>
          </p:nvCxnSpPr>
          <p:spPr>
            <a:xfrm flipH="1">
              <a:off x="11541" y="10172"/>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p:custDataLst>
                <p:tags r:id="rId17"/>
              </p:custDataLst>
            </p:nvPr>
          </p:nvCxnSpPr>
          <p:spPr>
            <a:xfrm flipH="1">
              <a:off x="11769" y="10181"/>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p:custDataLst>
                <p:tags r:id="rId18"/>
              </p:custDataLst>
            </p:nvPr>
          </p:nvCxnSpPr>
          <p:spPr>
            <a:xfrm flipH="1">
              <a:off x="12050" y="10181"/>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6" name="直接连接符 35"/>
            <p:cNvCxnSpPr/>
            <p:nvPr>
              <p:custDataLst>
                <p:tags r:id="rId19"/>
              </p:custDataLst>
            </p:nvPr>
          </p:nvCxnSpPr>
          <p:spPr>
            <a:xfrm flipH="1">
              <a:off x="12305" y="10181"/>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7" name="直接连接符 36"/>
            <p:cNvCxnSpPr/>
            <p:nvPr>
              <p:custDataLst>
                <p:tags r:id="rId20"/>
              </p:custDataLst>
            </p:nvPr>
          </p:nvCxnSpPr>
          <p:spPr>
            <a:xfrm flipH="1">
              <a:off x="12505" y="10181"/>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8" name="直接连接符 37"/>
            <p:cNvCxnSpPr/>
            <p:nvPr>
              <p:custDataLst>
                <p:tags r:id="rId21"/>
              </p:custDataLst>
            </p:nvPr>
          </p:nvCxnSpPr>
          <p:spPr>
            <a:xfrm flipH="1">
              <a:off x="12763" y="10172"/>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39" name="直接连接符 38"/>
            <p:cNvCxnSpPr/>
            <p:nvPr>
              <p:custDataLst>
                <p:tags r:id="rId22"/>
              </p:custDataLst>
            </p:nvPr>
          </p:nvCxnSpPr>
          <p:spPr>
            <a:xfrm flipH="1">
              <a:off x="12985" y="10172"/>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40" name="直接连接符 39"/>
            <p:cNvCxnSpPr/>
            <p:nvPr>
              <p:custDataLst>
                <p:tags r:id="rId23"/>
              </p:custDataLst>
            </p:nvPr>
          </p:nvCxnSpPr>
          <p:spPr>
            <a:xfrm flipH="1">
              <a:off x="13297" y="10172"/>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44" name="直接连接符 43"/>
            <p:cNvCxnSpPr/>
            <p:nvPr>
              <p:custDataLst>
                <p:tags r:id="rId24"/>
              </p:custDataLst>
            </p:nvPr>
          </p:nvCxnSpPr>
          <p:spPr>
            <a:xfrm flipH="1">
              <a:off x="13587" y="10181"/>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47" name="直接连接符 46"/>
            <p:cNvCxnSpPr/>
            <p:nvPr>
              <p:custDataLst>
                <p:tags r:id="rId25"/>
              </p:custDataLst>
            </p:nvPr>
          </p:nvCxnSpPr>
          <p:spPr>
            <a:xfrm flipH="1">
              <a:off x="13815" y="10181"/>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48" name="直接连接符 47"/>
            <p:cNvCxnSpPr/>
            <p:nvPr>
              <p:custDataLst>
                <p:tags r:id="rId26"/>
              </p:custDataLst>
            </p:nvPr>
          </p:nvCxnSpPr>
          <p:spPr>
            <a:xfrm flipH="1">
              <a:off x="14043" y="10190"/>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49" name="直接连接符 48"/>
            <p:cNvCxnSpPr/>
            <p:nvPr>
              <p:custDataLst>
                <p:tags r:id="rId27"/>
              </p:custDataLst>
            </p:nvPr>
          </p:nvCxnSpPr>
          <p:spPr>
            <a:xfrm flipH="1">
              <a:off x="14324" y="10190"/>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0" name="直接连接符 49"/>
            <p:cNvCxnSpPr/>
            <p:nvPr>
              <p:custDataLst>
                <p:tags r:id="rId28"/>
              </p:custDataLst>
            </p:nvPr>
          </p:nvCxnSpPr>
          <p:spPr>
            <a:xfrm flipH="1">
              <a:off x="14579" y="10190"/>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custDataLst>
                <p:tags r:id="rId29"/>
              </p:custDataLst>
            </p:nvPr>
          </p:nvCxnSpPr>
          <p:spPr>
            <a:xfrm flipH="1">
              <a:off x="14779" y="10190"/>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2" name="直接连接符 51"/>
            <p:cNvCxnSpPr/>
            <p:nvPr>
              <p:custDataLst>
                <p:tags r:id="rId30"/>
              </p:custDataLst>
            </p:nvPr>
          </p:nvCxnSpPr>
          <p:spPr>
            <a:xfrm flipH="1">
              <a:off x="15037" y="10181"/>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3" name="直接连接符 52"/>
            <p:cNvCxnSpPr/>
            <p:nvPr>
              <p:custDataLst>
                <p:tags r:id="rId31"/>
              </p:custDataLst>
            </p:nvPr>
          </p:nvCxnSpPr>
          <p:spPr>
            <a:xfrm flipH="1">
              <a:off x="15259" y="10181"/>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4" name="直接连接符 53"/>
            <p:cNvCxnSpPr/>
            <p:nvPr>
              <p:custDataLst>
                <p:tags r:id="rId32"/>
              </p:custDataLst>
            </p:nvPr>
          </p:nvCxnSpPr>
          <p:spPr>
            <a:xfrm flipH="1">
              <a:off x="15571" y="10181"/>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custDataLst>
                <p:tags r:id="rId33"/>
              </p:custDataLst>
            </p:nvPr>
          </p:nvCxnSpPr>
          <p:spPr>
            <a:xfrm flipH="1">
              <a:off x="15824" y="10205"/>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custDataLst>
                <p:tags r:id="rId34"/>
              </p:custDataLst>
            </p:nvPr>
          </p:nvCxnSpPr>
          <p:spPr>
            <a:xfrm flipH="1">
              <a:off x="16105" y="10205"/>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7" name="直接连接符 56"/>
            <p:cNvCxnSpPr/>
            <p:nvPr>
              <p:custDataLst>
                <p:tags r:id="rId35"/>
              </p:custDataLst>
            </p:nvPr>
          </p:nvCxnSpPr>
          <p:spPr>
            <a:xfrm flipH="1">
              <a:off x="16360" y="10205"/>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8" name="直接连接符 57"/>
            <p:cNvCxnSpPr/>
            <p:nvPr>
              <p:custDataLst>
                <p:tags r:id="rId36"/>
              </p:custDataLst>
            </p:nvPr>
          </p:nvCxnSpPr>
          <p:spPr>
            <a:xfrm flipH="1">
              <a:off x="16560" y="10205"/>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59" name="直接连接符 58"/>
            <p:cNvCxnSpPr/>
            <p:nvPr>
              <p:custDataLst>
                <p:tags r:id="rId37"/>
              </p:custDataLst>
            </p:nvPr>
          </p:nvCxnSpPr>
          <p:spPr>
            <a:xfrm flipH="1">
              <a:off x="16818" y="10196"/>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60" name="直接连接符 59"/>
            <p:cNvCxnSpPr/>
            <p:nvPr>
              <p:custDataLst>
                <p:tags r:id="rId38"/>
              </p:custDataLst>
            </p:nvPr>
          </p:nvCxnSpPr>
          <p:spPr>
            <a:xfrm flipH="1">
              <a:off x="17040" y="10196"/>
              <a:ext cx="200" cy="22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grpSp>
      <p:graphicFrame>
        <p:nvGraphicFramePr>
          <p:cNvPr id="8" name="Object 8" title=""/>
          <p:cNvGraphicFramePr>
            <a:graphicFrameLocks noChangeAspect="1"/>
          </p:cNvGraphicFramePr>
          <p:nvPr>
            <p:custDataLst>
              <p:tags r:id="rId39"/>
            </p:custDataLst>
          </p:nvPr>
        </p:nvGraphicFramePr>
        <p:xfrm>
          <a:off x="2098358" y="3579813"/>
          <a:ext cx="1271905" cy="1042035"/>
        </p:xfrm>
        <a:graphic>
          <a:graphicData uri="http://schemas.openxmlformats.org/presentationml/2006/ole">
            <mc:AlternateContent>
              <mc:Choice xmlns:v="urn:schemas-microsoft-com:vml" Requires="v">
                <p:oleObj spid="_x0000_s1046" r:id="rId40" imgW="495300" imgH="405765" progId="Equation.DSMT4">
                  <p:embed/>
                </p:oleObj>
              </mc:Choice>
              <mc:Fallback>
                <p:oleObj r:id="rId40" imgW="495300" imgH="405765" progId="Equation.DSMT4">
                  <p:embed/>
                  <p:pic>
                    <p:nvPicPr>
                      <p:cNvPr id="0" name="OLE substitute image"/>
                      <p:cNvPicPr/>
                      <p:nvPr/>
                    </p:nvPicPr>
                    <p:blipFill>
                      <a:blip r:embed="rId41"/>
                      <a:stretch>
                        <a:fillRect/>
                      </a:stretch>
                    </p:blipFill>
                    <p:spPr>
                      <a:xfrm>
                        <a:off x="2098358" y="3579813"/>
                        <a:ext cx="1271905" cy="1042035"/>
                      </a:xfrm>
                      <a:prstGeom prst="rect">
                        <a:avLst/>
                      </a:prstGeom>
                      <a:noFill/>
                      <a:ln w="38100">
                        <a:noFill/>
                        <a:miter/>
                      </a:ln>
                    </p:spPr>
                  </p:pic>
                </p:oleObj>
              </mc:Fallback>
            </mc:AlternateContent>
          </a:graphicData>
        </a:graphic>
      </p:graphicFrame>
      <p:sp>
        <p:nvSpPr>
          <p:cNvPr id="13" name="文本框 12" title=""/>
          <p:cNvSpPr txBox="1"/>
          <p:nvPr>
            <p:custDataLst>
              <p:tags r:id="rId42"/>
            </p:custDataLst>
          </p:nvPr>
        </p:nvSpPr>
        <p:spPr>
          <a:xfrm>
            <a:off x="2099945" y="4729480"/>
            <a:ext cx="1270635" cy="521970"/>
          </a:xfrm>
          <a:prstGeom prst="rect">
            <a:avLst/>
          </a:prstGeom>
          <a:noFill/>
        </p:spPr>
        <p:txBody>
          <a:bodyPr wrap="square" rtlCol="0" anchor="t">
            <a:spAutoFit/>
          </a:bodyPr>
          <a:lstStyle/>
          <a:p>
            <a:r>
              <a:rPr lang="en-US" altLang="zh-CN" sz="2800" b="1" i="1">
                <a:latin typeface="Times New Roman" panose="02020603050405020304" charset="0"/>
                <a:ea typeface="黑体" panose="02010609060101010101" charset="-122"/>
                <a:cs typeface="Times New Roman" panose="02020603050405020304" charset="0"/>
                <a:sym typeface="+mn-ea"/>
              </a:rPr>
              <a:t>W</a:t>
            </a:r>
            <a:r>
              <a:rPr lang="en-US" altLang="zh-CN" sz="2800" b="1">
                <a:latin typeface="Times New Roman" panose="02020603050405020304" charset="0"/>
                <a:ea typeface="黑体" panose="02010609060101010101" charset="-122"/>
                <a:cs typeface="Times New Roman" panose="02020603050405020304" charset="0"/>
                <a:sym typeface="+mn-ea"/>
              </a:rPr>
              <a:t>=</a:t>
            </a:r>
            <a:r>
              <a:rPr lang="en-US" altLang="zh-CN" sz="2800" b="1" i="1">
                <a:latin typeface="Times New Roman" panose="02020603050405020304" charset="0"/>
                <a:ea typeface="黑体" panose="02010609060101010101" charset="-122"/>
                <a:cs typeface="Times New Roman" panose="02020603050405020304" charset="0"/>
                <a:sym typeface="+mn-ea"/>
              </a:rPr>
              <a:t>Fs</a:t>
            </a:r>
            <a:endParaRPr lang="en-US" altLang="zh-CN" sz="2800" b="1" i="1">
              <a:latin typeface="Times New Roman" panose="02020603050405020304" charset="0"/>
              <a:ea typeface="黑体" panose="02010609060101010101" charset="-122"/>
              <a:cs typeface="Times New Roman" panose="02020603050405020304" charset="0"/>
              <a:sym typeface="+mn-ea"/>
            </a:endParaRPr>
          </a:p>
        </p:txBody>
      </p:sp>
      <p:graphicFrame>
        <p:nvGraphicFramePr>
          <p:cNvPr id="14" name="对象 13" title=""/>
          <p:cNvGraphicFramePr>
            <a:graphicFrameLocks noChangeAspect="1"/>
          </p:cNvGraphicFramePr>
          <p:nvPr>
            <p:custDataLst>
              <p:tags r:id="rId43"/>
            </p:custDataLst>
          </p:nvPr>
        </p:nvGraphicFramePr>
        <p:xfrm>
          <a:off x="2158365" y="5358765"/>
          <a:ext cx="996315" cy="998220"/>
        </p:xfrm>
        <a:graphic>
          <a:graphicData uri="http://schemas.openxmlformats.org/presentationml/2006/ole">
            <mc:AlternateContent>
              <mc:Choice xmlns:v="urn:schemas-microsoft-com:vml" Requires="v">
                <p:oleObj spid="_x0000_s1047" r:id="rId44" imgW="368300" imgH="405765" progId="Equation.DSMT4">
                  <p:embed/>
                </p:oleObj>
              </mc:Choice>
              <mc:Fallback>
                <p:oleObj r:id="rId44" imgW="368300" imgH="405765" progId="Equation.DSMT4">
                  <p:embed/>
                  <p:pic>
                    <p:nvPicPr>
                      <p:cNvPr id="0" name="OLE substitute image"/>
                      <p:cNvPicPr/>
                      <p:nvPr/>
                    </p:nvPicPr>
                    <p:blipFill>
                      <a:blip r:embed="rId45"/>
                      <a:stretch>
                        <a:fillRect/>
                      </a:stretch>
                    </p:blipFill>
                    <p:spPr>
                      <a:xfrm>
                        <a:off x="2158365" y="5358765"/>
                        <a:ext cx="996315" cy="998220"/>
                      </a:xfrm>
                      <a:prstGeom prst="rect">
                        <a:avLst/>
                      </a:prstGeom>
                    </p:spPr>
                  </p:pic>
                </p:oleObj>
              </mc:Fallback>
            </mc:AlternateContent>
          </a:graphicData>
        </a:graphic>
      </p:graphicFrame>
      <p:sp>
        <p:nvSpPr>
          <p:cNvPr id="16" name="右大括号 15" title=""/>
          <p:cNvSpPr/>
          <p:nvPr>
            <p:custDataLst>
              <p:tags r:id="rId46"/>
            </p:custDataLst>
          </p:nvPr>
        </p:nvSpPr>
        <p:spPr>
          <a:xfrm>
            <a:off x="3533775" y="3926205"/>
            <a:ext cx="271780" cy="2267585"/>
          </a:xfrm>
          <a:prstGeom prst="rightBrace">
            <a:avLst/>
          </a:prstGeom>
          <a:ln w="19050"/>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800"/>
          </a:p>
        </p:txBody>
      </p:sp>
      <p:graphicFrame>
        <p:nvGraphicFramePr>
          <p:cNvPr id="17" name="Object 8" title=""/>
          <p:cNvGraphicFramePr>
            <a:graphicFrameLocks noChangeAspect="1"/>
          </p:cNvGraphicFramePr>
          <p:nvPr>
            <p:custDataLst>
              <p:tags r:id="rId47"/>
            </p:custDataLst>
          </p:nvPr>
        </p:nvGraphicFramePr>
        <p:xfrm>
          <a:off x="3968433" y="4538663"/>
          <a:ext cx="3034665" cy="1042035"/>
        </p:xfrm>
        <a:graphic>
          <a:graphicData uri="http://schemas.openxmlformats.org/presentationml/2006/ole">
            <mc:AlternateContent>
              <mc:Choice xmlns:v="urn:schemas-microsoft-com:vml" Requires="v">
                <p:oleObj spid="_x0000_s1048" r:id="rId48" imgW="1181100" imgH="405765" progId="Equation.DSMT4">
                  <p:embed/>
                </p:oleObj>
              </mc:Choice>
              <mc:Fallback>
                <p:oleObj r:id="rId48" imgW="1181100" imgH="405765" progId="Equation.DSMT4">
                  <p:embed/>
                  <p:pic>
                    <p:nvPicPr>
                      <p:cNvPr id="0" name="OLE substitute image"/>
                      <p:cNvPicPr/>
                      <p:nvPr/>
                    </p:nvPicPr>
                    <p:blipFill>
                      <a:blip r:embed="rId49"/>
                      <a:stretch>
                        <a:fillRect/>
                      </a:stretch>
                    </p:blipFill>
                    <p:spPr>
                      <a:xfrm>
                        <a:off x="3968433" y="4538663"/>
                        <a:ext cx="3034665" cy="1042035"/>
                      </a:xfrm>
                      <a:prstGeom prst="rect">
                        <a:avLst/>
                      </a:prstGeom>
                      <a:noFill/>
                      <a:ln w="38100">
                        <a:noFill/>
                        <a:miter/>
                      </a:ln>
                    </p:spPr>
                  </p:pic>
                </p:oleObj>
              </mc:Fallback>
            </mc:AlternateContent>
          </a:graphicData>
        </a:graphic>
      </p:graphicFrame>
      <p:grpSp>
        <p:nvGrpSpPr>
          <p:cNvPr id="21" name="组合 20" title=""/>
          <p:cNvGrpSpPr/>
          <p:nvPr>
            <p:custDataLst>
              <p:tags r:id="rId50"/>
            </p:custDataLst>
          </p:nvPr>
        </p:nvGrpSpPr>
        <p:grpSpPr>
          <a:xfrm>
            <a:off x="6354445" y="5671820"/>
            <a:ext cx="3119755" cy="521970"/>
            <a:chOff x="8816" y="3833"/>
            <a:chExt cx="4913" cy="822"/>
          </a:xfrm>
        </p:grpSpPr>
        <p:sp>
          <p:nvSpPr>
            <p:cNvPr id="22" name="文本框 21"/>
            <p:cNvSpPr txBox="1"/>
            <p:nvPr>
              <p:custDataLst>
                <p:tags r:id="rId51"/>
              </p:custDataLst>
            </p:nvPr>
          </p:nvSpPr>
          <p:spPr>
            <a:xfrm>
              <a:off x="8816" y="3833"/>
              <a:ext cx="4913" cy="822"/>
            </a:xfrm>
            <a:prstGeom prst="rect">
              <a:avLst/>
            </a:prstGeom>
            <a:solidFill>
              <a:schemeClr val="accent5">
                <a:lumMod val="40000"/>
                <a:lumOff val="60000"/>
              </a:schemeClr>
            </a:solidFill>
          </p:spPr>
          <p:txBody>
            <a:bodyPr wrap="square" rtlCol="0">
              <a:spAutoFit/>
            </a:bodyPr>
            <a:lstStyle/>
            <a:p>
              <a:pPr algn="r"/>
              <a:r>
                <a:rPr lang="en-US" sz="2800" b="1" i="1">
                  <a:latin typeface="Times New Roman" panose="02020603050405020304" charset="0"/>
                  <a:ea typeface="楷体" panose="02010609060101010101" charset="-122"/>
                  <a:cs typeface="Times New Roman" panose="02020603050405020304" charset="0"/>
                </a:rPr>
                <a:t>v</a:t>
              </a:r>
              <a:r>
                <a:rPr lang="zh-CN" altLang="en-US" sz="2800" b="1">
                  <a:latin typeface="Times New Roman" panose="02020603050405020304" charset="0"/>
                  <a:ea typeface="楷体" panose="02010609060101010101" charset="-122"/>
                  <a:cs typeface="Times New Roman" panose="02020603050405020304" charset="0"/>
                </a:rPr>
                <a:t>的单位为</a:t>
              </a:r>
              <a:r>
                <a:rPr lang="en-US" altLang="zh-CN" sz="2800" b="1">
                  <a:latin typeface="Times New Roman" panose="02020603050405020304" charset="0"/>
                  <a:ea typeface="楷体" panose="02010609060101010101" charset="-122"/>
                  <a:cs typeface="Times New Roman" panose="02020603050405020304" charset="0"/>
                </a:rPr>
                <a:t>m/s</a:t>
              </a:r>
              <a:endParaRPr lang="zh-CN" altLang="en-US" sz="2800" b="1">
                <a:latin typeface="Times New Roman" panose="02020603050405020304" charset="0"/>
                <a:ea typeface="楷体" panose="02010609060101010101" charset="-122"/>
                <a:cs typeface="Times New Roman" panose="02020603050405020304" charset="0"/>
              </a:endParaRPr>
            </a:p>
          </p:txBody>
        </p:sp>
        <p:pic>
          <p:nvPicPr>
            <p:cNvPr id="23" name="图片 22"/>
            <p:cNvPicPr>
              <a:picLocks noChangeAspect="1"/>
            </p:cNvPicPr>
            <p:nvPr>
              <p:custDataLst>
                <p:tags r:id="rId53"/>
              </p:custDataLst>
            </p:nvPr>
          </p:nvPicPr>
          <p:blipFill>
            <a:blip r:embed="rId52">
              <a:clrChange>
                <a:clrFrom>
                  <a:srgbClr val="FFFEFD">
                    <a:alpha val="100000"/>
                  </a:srgbClr>
                </a:clrFrom>
                <a:clrTo>
                  <a:srgbClr val="FFFEFD">
                    <a:alpha val="100000"/>
                    <a:alpha val="0"/>
                  </a:srgbClr>
                </a:clrTo>
              </a:clrChange>
            </a:blip>
            <a:stretch>
              <a:fillRect/>
            </a:stretch>
          </p:blipFill>
          <p:spPr>
            <a:xfrm>
              <a:off x="8990" y="3879"/>
              <a:ext cx="915" cy="737"/>
            </a:xfrm>
            <a:prstGeom prst="rect">
              <a:avLst/>
            </a:prstGeom>
          </p:spPr>
        </p:pic>
      </p:grpSp>
      <p:sp>
        <p:nvSpPr>
          <p:cNvPr id="24" name="文本框 23" title=""/>
          <p:cNvSpPr txBox="1"/>
          <p:nvPr>
            <p:custDataLst>
              <p:tags r:id="rId54"/>
            </p:custDataLst>
          </p:nvPr>
        </p:nvSpPr>
        <p:spPr>
          <a:xfrm>
            <a:off x="7271385" y="4767580"/>
            <a:ext cx="3906520" cy="521970"/>
          </a:xfrm>
          <a:prstGeom prst="rect">
            <a:avLst/>
          </a:prstGeom>
          <a:noFill/>
        </p:spPr>
        <p:txBody>
          <a:bodyPr wrap="square" rtlCol="0" anchor="t">
            <a:spAutoFit/>
          </a:bodyPr>
          <a:lstStyle/>
          <a:p>
            <a:r>
              <a:rPr lang="en-US" sz="2800" b="1">
                <a:latin typeface="Times New Roman" panose="02020603050405020304" charset="0"/>
                <a:ea typeface="黑体" panose="02010609060101010101" charset="-122"/>
                <a:cs typeface="Times New Roman" panose="02020603050405020304" charset="0"/>
                <a:sym typeface="+mn-ea"/>
              </a:rPr>
              <a:t>(</a:t>
            </a:r>
            <a:r>
              <a:rPr sz="2800" b="1">
                <a:latin typeface="Times New Roman" panose="02020603050405020304" charset="0"/>
                <a:ea typeface="黑体" panose="02010609060101010101" charset="-122"/>
                <a:cs typeface="Times New Roman" panose="02020603050405020304" charset="0"/>
                <a:sym typeface="+mn-ea"/>
              </a:rPr>
              <a:t>仅适用匀速直线运动</a:t>
            </a:r>
            <a:r>
              <a:rPr lang="en-US" sz="2800" b="1">
                <a:latin typeface="Times New Roman" panose="02020603050405020304" charset="0"/>
                <a:ea typeface="黑体" panose="02010609060101010101" charset="-122"/>
                <a:cs typeface="Times New Roman" panose="02020603050405020304" charset="0"/>
                <a:sym typeface="+mn-ea"/>
              </a:rPr>
              <a:t>)</a:t>
            </a:r>
            <a:endParaRPr lang="en-US" sz="2800" b="1">
              <a:latin typeface="Times New Roman" panose="02020603050405020304" charset="0"/>
              <a:ea typeface="黑体" panose="02010609060101010101" charset="-122"/>
              <a:cs typeface="Times New Roman" panose="02020603050405020304" charset="0"/>
              <a:sym typeface="+mn-ea"/>
            </a:endParaRPr>
          </a:p>
        </p:txBody>
      </p:sp>
      <p:grpSp>
        <p:nvGrpSpPr>
          <p:cNvPr id="25" name="组合 24" title=""/>
          <p:cNvGrpSpPr/>
          <p:nvPr>
            <p:custDataLst>
              <p:tags r:id="rId55"/>
            </p:custDataLst>
          </p:nvPr>
        </p:nvGrpSpPr>
        <p:grpSpPr>
          <a:xfrm>
            <a:off x="6502400" y="2121535"/>
            <a:ext cx="630555" cy="521970"/>
            <a:chOff x="12016" y="3365"/>
            <a:chExt cx="993" cy="822"/>
          </a:xfrm>
        </p:grpSpPr>
        <p:sp>
          <p:nvSpPr>
            <p:cNvPr id="19" name="文本框 18"/>
            <p:cNvSpPr txBox="1"/>
            <p:nvPr>
              <p:custDataLst>
                <p:tags r:id="rId56"/>
              </p:custDataLst>
            </p:nvPr>
          </p:nvSpPr>
          <p:spPr>
            <a:xfrm>
              <a:off x="12215" y="3365"/>
              <a:ext cx="795" cy="822"/>
            </a:xfrm>
            <a:prstGeom prst="rect">
              <a:avLst/>
            </a:prstGeom>
            <a:noFill/>
          </p:spPr>
          <p:txBody>
            <a:bodyPr wrap="square" rtlCol="0" anchor="t">
              <a:spAutoFit/>
            </a:bodyPr>
            <a:lstStyle/>
            <a:p>
              <a:r>
                <a:rPr lang="en-US" sz="2800" b="1" i="1">
                  <a:latin typeface="Times New Roman" panose="02020603050405020304" charset="0"/>
                  <a:ea typeface="黑体" panose="02010609060101010101" charset="-122"/>
                  <a:cs typeface="Times New Roman" panose="02020603050405020304" charset="0"/>
                  <a:sym typeface="+mn-ea"/>
                </a:rPr>
                <a:t>v</a:t>
              </a:r>
              <a:endParaRPr lang="en-US" sz="2800" b="1" i="1">
                <a:latin typeface="Times New Roman" panose="02020603050405020304" charset="0"/>
                <a:ea typeface="黑体" panose="02010609060101010101" charset="-122"/>
                <a:cs typeface="Times New Roman" panose="02020603050405020304" charset="0"/>
                <a:sym typeface="+mn-ea"/>
              </a:endParaRPr>
            </a:p>
          </p:txBody>
        </p:sp>
        <p:cxnSp>
          <p:nvCxnSpPr>
            <p:cNvPr id="20" name="直接箭头连接符 19"/>
            <p:cNvCxnSpPr/>
            <p:nvPr>
              <p:custDataLst>
                <p:tags r:id="rId57"/>
              </p:custDataLst>
            </p:nvPr>
          </p:nvCxnSpPr>
          <p:spPr>
            <a:xfrm flipV="1">
              <a:off x="12016" y="4172"/>
              <a:ext cx="916" cy="15"/>
            </a:xfrm>
            <a:prstGeom prst="straightConnector1">
              <a:avLst/>
            </a:prstGeom>
            <a:ln w="19050">
              <a:solidFill>
                <a:schemeClr val="tx1"/>
              </a:solidFill>
              <a:tailEnd type="arrow"/>
            </a:ln>
          </p:spPr>
          <p:style>
            <a:lnRef idx="2">
              <a:schemeClr val="accent1"/>
            </a:lnRef>
            <a:fillRef idx="0">
              <a:srgbClr val="FFFFFF"/>
            </a:fillRef>
            <a:effectRef idx="0">
              <a:srgbClr val="FFFFFF"/>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53698 9.25926E-05" pathEditMode="relative" rAng="0" ptsTypes="">
                                      <p:cBhvr>
                                        <p:cTn id="6" dur="2000" fill="hold"/>
                                        <p:tgtEl>
                                          <p:spTgt spid="7"/>
                                        </p:tgtEl>
                                        <p:attrNameLst>
                                          <p:attrName>ppt_x</p:attrName>
                                          <p:attrName>ppt_y</p:attrName>
                                        </p:attrNameLst>
                                      </p:cBhvr>
                                      <p:rCtr x="77" y="0"/>
                                    </p:animMotion>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24"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334645" y="1052830"/>
            <a:ext cx="11511915" cy="1899285"/>
          </a:xfrm>
          <a:prstGeom prst="rect">
            <a:avLst/>
          </a:prstGeom>
          <a:noFill/>
        </p:spPr>
        <p:txBody>
          <a:bodyPr wrap="square" rtlCol="0" anchor="t">
            <a:spAutoFit/>
          </a:bodyPr>
          <a:lstStyle/>
          <a:p>
            <a:pPr>
              <a:lnSpc>
                <a:spcPct val="140000"/>
              </a:lnSpc>
            </a:pPr>
            <a:r>
              <a:rPr lang="zh-CN" sz="2800" b="1">
                <a:latin typeface="Times New Roman" panose="02020603050405020304" charset="0"/>
                <a:ea typeface="黑体" panose="02010609060101010101" charset="-122"/>
                <a:cs typeface="Times New Roman" panose="02020603050405020304" charset="0"/>
                <a:sym typeface="+mn-ea"/>
              </a:rPr>
              <a:t>例</a:t>
            </a:r>
            <a:r>
              <a:rPr lang="en-US" altLang="zh-CN"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某人用</a:t>
            </a:r>
            <a:r>
              <a:rPr lang="zh-CN" sz="2800" b="1">
                <a:latin typeface="Times New Roman" panose="02020603050405020304" charset="0"/>
                <a:ea typeface="黑体" panose="02010609060101010101" charset="-122"/>
                <a:cs typeface="Times New Roman" panose="02020603050405020304" charset="0"/>
                <a:sym typeface="+mn-ea"/>
              </a:rPr>
              <a:t>如</a:t>
            </a:r>
            <a:r>
              <a:rPr sz="2800" b="1">
                <a:latin typeface="Times New Roman" panose="02020603050405020304" charset="0"/>
                <a:ea typeface="黑体" panose="02010609060101010101" charset="-122"/>
                <a:cs typeface="Times New Roman" panose="02020603050405020304" charset="0"/>
                <a:sym typeface="+mn-ea"/>
              </a:rPr>
              <a:t>图所示的牵引装置来锻炼关节的功能</a:t>
            </a:r>
            <a:r>
              <a:rPr lang="en-US"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重物的质量为3</a:t>
            </a:r>
            <a:r>
              <a:rPr lang="en-US"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kg，若小腿拉绳使重物在3</a:t>
            </a:r>
            <a:r>
              <a:rPr lang="en-US"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s内匀速上升0.5</a:t>
            </a:r>
            <a:r>
              <a:rPr lang="en-US"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m，试求绳子拉重物的功率</a:t>
            </a:r>
            <a:r>
              <a:rPr lang="en-US"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(不计摩擦力，</a:t>
            </a:r>
            <a:r>
              <a:rPr sz="2800" b="1" i="1">
                <a:latin typeface="Times New Roman" panose="02020603050405020304" charset="0"/>
                <a:ea typeface="黑体" panose="02010609060101010101" charset="-122"/>
                <a:cs typeface="Times New Roman" panose="02020603050405020304" charset="0"/>
                <a:sym typeface="+mn-ea"/>
              </a:rPr>
              <a:t>g</a:t>
            </a:r>
            <a:r>
              <a:rPr sz="2800" b="1">
                <a:latin typeface="Times New Roman" panose="02020603050405020304" charset="0"/>
                <a:ea typeface="黑体" panose="02010609060101010101" charset="-122"/>
                <a:cs typeface="Times New Roman" panose="02020603050405020304" charset="0"/>
                <a:sym typeface="+mn-ea"/>
              </a:rPr>
              <a:t>取 10 N/kg)</a:t>
            </a:r>
            <a:endParaRPr sz="2800" b="1">
              <a:latin typeface="Times New Roman" panose="02020603050405020304" charset="0"/>
              <a:ea typeface="黑体" panose="02010609060101010101" charset="-122"/>
              <a:cs typeface="Times New Roman" panose="02020603050405020304" charset="0"/>
              <a:sym typeface="+mn-ea"/>
            </a:endParaRPr>
          </a:p>
        </p:txBody>
      </p:sp>
      <p:sp>
        <p:nvSpPr>
          <p:cNvPr id="58" name="圆角矩形标注 57" title=""/>
          <p:cNvSpPr/>
          <p:nvPr>
            <p:custDataLst>
              <p:tags r:id="rId4"/>
            </p:custDataLst>
          </p:nvPr>
        </p:nvSpPr>
        <p:spPr>
          <a:xfrm>
            <a:off x="3630295" y="1835785"/>
            <a:ext cx="306070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3" name="圆角矩形标注 2" title=""/>
          <p:cNvSpPr/>
          <p:nvPr>
            <p:custDataLst>
              <p:tags r:id="rId5"/>
            </p:custDataLst>
          </p:nvPr>
        </p:nvSpPr>
        <p:spPr>
          <a:xfrm>
            <a:off x="8285480" y="1203960"/>
            <a:ext cx="281432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63" name="圆角矩形标注 62" title=""/>
          <p:cNvSpPr/>
          <p:nvPr>
            <p:custDataLst>
              <p:tags r:id="rId6"/>
            </p:custDataLst>
          </p:nvPr>
        </p:nvSpPr>
        <p:spPr>
          <a:xfrm>
            <a:off x="3877310" y="2628265"/>
            <a:ext cx="3709670" cy="731520"/>
          </a:xfrm>
          <a:prstGeom prst="wedgeRoundRectCallout">
            <a:avLst>
              <a:gd name="adj1" fmla="val -14976"/>
              <a:gd name="adj2" fmla="val -89756"/>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sz="2400" b="1">
                <a:solidFill>
                  <a:srgbClr val="0000FF"/>
                </a:solidFill>
                <a:latin typeface="Times New Roman" panose="02020603050405020304" charset="0"/>
                <a:ea typeface="楷体" panose="02010609060101010101" charset="-122"/>
                <a:cs typeface="Times New Roman" panose="02020603050405020304" charset="0"/>
                <a:sym typeface="+mn-ea"/>
              </a:rPr>
              <a:t>绳子</a:t>
            </a:r>
            <a:r>
              <a:rPr lang="zh-CN" sz="2400" b="1">
                <a:solidFill>
                  <a:srgbClr val="0000FF"/>
                </a:solidFill>
                <a:latin typeface="Times New Roman" panose="02020603050405020304" charset="0"/>
                <a:ea typeface="楷体" panose="02010609060101010101" charset="-122"/>
                <a:cs typeface="Times New Roman" panose="02020603050405020304" charset="0"/>
                <a:sym typeface="+mn-ea"/>
              </a:rPr>
              <a:t>对</a:t>
            </a:r>
            <a:r>
              <a:rPr sz="2400" b="1">
                <a:solidFill>
                  <a:srgbClr val="0000FF"/>
                </a:solidFill>
                <a:latin typeface="Times New Roman" panose="02020603050405020304" charset="0"/>
                <a:ea typeface="楷体" panose="02010609060101010101" charset="-122"/>
                <a:cs typeface="Times New Roman" panose="02020603050405020304" charset="0"/>
                <a:sym typeface="+mn-ea"/>
              </a:rPr>
              <a:t>重物拉力的大小等于重物所受重力的大小</a:t>
            </a:r>
            <a:endParaRPr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grpSp>
        <p:nvGrpSpPr>
          <p:cNvPr id="12" name="组合 11" title=""/>
          <p:cNvGrpSpPr/>
          <p:nvPr>
            <p:custDataLst>
              <p:tags r:id="rId7"/>
            </p:custDataLst>
          </p:nvPr>
        </p:nvGrpSpPr>
        <p:grpSpPr>
          <a:xfrm>
            <a:off x="7727950" y="2599055"/>
            <a:ext cx="3667760" cy="760730"/>
            <a:chOff x="13048" y="3843"/>
            <a:chExt cx="5776" cy="1198"/>
          </a:xfrm>
        </p:grpSpPr>
        <p:graphicFrame>
          <p:nvGraphicFramePr>
            <p:cNvPr id="9" name="Object 8"/>
            <p:cNvGraphicFramePr>
              <a:graphicFrameLocks noChangeAspect="1"/>
            </p:cNvGraphicFramePr>
            <p:nvPr>
              <p:custDataLst>
                <p:tags r:id="rId8"/>
              </p:custDataLst>
            </p:nvPr>
          </p:nvGraphicFramePr>
          <p:xfrm>
            <a:off x="15610" y="3843"/>
            <a:ext cx="1462" cy="1198"/>
          </p:xfrm>
          <a:graphic>
            <a:graphicData uri="http://schemas.openxmlformats.org/presentationml/2006/ole">
              <mc:AlternateContent>
                <mc:Choice xmlns:v="urn:schemas-microsoft-com:vml" Requires="v">
                  <p:oleObj spid="_x0000_s1049" r:id="rId9" imgW="495300" imgH="405765" progId="Equation.DSMT4">
                    <p:embed/>
                  </p:oleObj>
                </mc:Choice>
                <mc:Fallback>
                  <p:oleObj r:id="rId9" imgW="495300" imgH="405765" progId="Equation.DSMT4">
                    <p:embed/>
                    <p:pic>
                      <p:nvPicPr>
                        <p:cNvPr id="0" name="OLE substitute image"/>
                        <p:cNvPicPr/>
                        <p:nvPr/>
                      </p:nvPicPr>
                      <p:blipFill>
                        <a:blip r:embed="rId10"/>
                        <a:stretch>
                          <a:fillRect/>
                        </a:stretch>
                      </p:blipFill>
                      <p:spPr>
                        <a:xfrm>
                          <a:off x="15610" y="3843"/>
                          <a:ext cx="1462" cy="1198"/>
                        </a:xfrm>
                        <a:prstGeom prst="rect">
                          <a:avLst/>
                        </a:prstGeom>
                        <a:noFill/>
                        <a:ln w="38100">
                          <a:noFill/>
                          <a:miter/>
                        </a:ln>
                      </p:spPr>
                    </p:pic>
                  </p:oleObj>
                </mc:Fallback>
              </mc:AlternateContent>
            </a:graphicData>
          </a:graphic>
        </p:graphicFrame>
        <p:sp>
          <p:nvSpPr>
            <p:cNvPr id="11" name="文本框 10"/>
            <p:cNvSpPr txBox="1"/>
            <p:nvPr>
              <p:custDataLst>
                <p:tags r:id="rId11"/>
              </p:custDataLst>
            </p:nvPr>
          </p:nvSpPr>
          <p:spPr>
            <a:xfrm>
              <a:off x="13048" y="4086"/>
              <a:ext cx="5777" cy="725"/>
            </a:xfrm>
            <a:prstGeom prst="rect">
              <a:avLst/>
            </a:prstGeom>
            <a:noFill/>
          </p:spPr>
          <p:txBody>
            <a:bodyPr wrap="square" rtlCol="0" anchor="t">
              <a:spAutoFit/>
            </a:bodyPr>
            <a:lstStyle/>
            <a:p>
              <a:r>
                <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rPr>
                <a:t>根据</a:t>
              </a:r>
              <a:r>
                <a:rPr lang="en-US" sz="2400" b="1" i="1">
                  <a:solidFill>
                    <a:srgbClr val="0000FF"/>
                  </a:solidFill>
                  <a:latin typeface="Times New Roman" panose="02020603050405020304" charset="0"/>
                  <a:ea typeface="楷体" panose="02010609060101010101" charset="-122"/>
                  <a:cs typeface="Times New Roman" panose="02020603050405020304" charset="0"/>
                  <a:sym typeface="+mn-ea"/>
                </a:rPr>
                <a:t>W</a:t>
              </a:r>
              <a:r>
                <a:rPr lang="en-US"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en-US" sz="2400" b="1" i="1">
                  <a:solidFill>
                    <a:srgbClr val="0000FF"/>
                  </a:solidFill>
                  <a:latin typeface="Times New Roman" panose="02020603050405020304" charset="0"/>
                  <a:ea typeface="楷体" panose="02010609060101010101" charset="-122"/>
                  <a:cs typeface="Times New Roman" panose="02020603050405020304" charset="0"/>
                  <a:sym typeface="+mn-ea"/>
                </a:rPr>
                <a:t>Fs</a:t>
              </a:r>
              <a:r>
                <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en-US" altLang="zh-CN" sz="2400" b="1">
                  <a:solidFill>
                    <a:srgbClr val="0000FF"/>
                  </a:solidFill>
                  <a:latin typeface="Times New Roman" panose="02020603050405020304" charset="0"/>
                  <a:ea typeface="楷体" panose="02010609060101010101" charset="-122"/>
                  <a:cs typeface="Times New Roman" panose="02020603050405020304" charset="0"/>
                  <a:sym typeface="+mn-ea"/>
                </a:rPr>
                <a:t>          </a:t>
              </a:r>
              <a:r>
                <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rPr>
                <a:t>求解</a:t>
              </a:r>
              <a:endPar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grpSp>
      <p:pic>
        <p:nvPicPr>
          <p:cNvPr id="13" name="图片 12" title=""/>
          <p:cNvPicPr>
            <a:picLocks noChangeAspect="1"/>
          </p:cNvPicPr>
          <p:nvPr>
            <p:custDataLst>
              <p:tags r:id="rId13"/>
            </p:custDataLst>
          </p:nvPr>
        </p:nvPicPr>
        <p:blipFill>
          <a:blip r:embed="rId12">
            <a:lum bright="12000" contrast="48000"/>
          </a:blip>
          <a:stretch>
            <a:fillRect/>
          </a:stretch>
        </p:blipFill>
        <p:spPr>
          <a:xfrm>
            <a:off x="4281805" y="3712210"/>
            <a:ext cx="3629025" cy="1986915"/>
          </a:xfrm>
          <a:prstGeom prst="rect">
            <a:avLst/>
          </a:prstGeom>
        </p:spPr>
      </p:pic>
      <p:sp>
        <p:nvSpPr>
          <p:cNvPr id="14" name="圆角矩形标注 13" title=""/>
          <p:cNvSpPr/>
          <p:nvPr>
            <p:custDataLst>
              <p:tags r:id="rId14"/>
            </p:custDataLst>
          </p:nvPr>
        </p:nvSpPr>
        <p:spPr>
          <a:xfrm>
            <a:off x="9029065" y="599440"/>
            <a:ext cx="1106170" cy="453390"/>
          </a:xfrm>
          <a:prstGeom prst="wedgeRoundRectCallout">
            <a:avLst>
              <a:gd name="adj1" fmla="val -10792"/>
              <a:gd name="adj2" fmla="val 79645"/>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en-US" sz="2400" b="1" i="1">
                <a:solidFill>
                  <a:srgbClr val="0000FF"/>
                </a:solidFill>
                <a:latin typeface="Times New Roman" panose="02020603050405020304" charset="0"/>
                <a:ea typeface="楷体" panose="02010609060101010101" charset="-122"/>
                <a:cs typeface="Times New Roman" panose="02020603050405020304" charset="0"/>
                <a:sym typeface="+mn-ea"/>
              </a:rPr>
              <a:t>G</a:t>
            </a:r>
            <a:r>
              <a:rPr lang="en-US"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en-US" sz="2400" b="1" i="1">
                <a:solidFill>
                  <a:srgbClr val="0000FF"/>
                </a:solidFill>
                <a:latin typeface="Times New Roman" panose="02020603050405020304" charset="0"/>
                <a:ea typeface="楷体" panose="02010609060101010101" charset="-122"/>
                <a:cs typeface="Times New Roman" panose="02020603050405020304" charset="0"/>
                <a:sym typeface="+mn-ea"/>
              </a:rPr>
              <a:t>mg</a:t>
            </a:r>
            <a:endParaRPr lang="en-US" sz="2400" b="1" i="1">
              <a:solidFill>
                <a:srgbClr val="0000FF"/>
              </a:solidFill>
              <a:latin typeface="Times New Roman" panose="02020603050405020304" charset="0"/>
              <a:ea typeface="楷体" panose="02010609060101010101"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500" fill="hold">
                                          <p:stCondLst>
                                            <p:cond delay="0"/>
                                          </p:stCondLst>
                                        </p:cTn>
                                        <p:tgtEl>
                                          <p:spTgt spid="58"/>
                                        </p:tgtEl>
                                        <p:attrNameLst>
                                          <p:attrName>style.visibility</p:attrName>
                                        </p:attrNameLst>
                                      </p:cBhvr>
                                      <p:to>
                                        <p:strVal val="visible"/>
                                      </p:to>
                                    </p:set>
                                    <p:animEffect transition="in" filter="wheel(1)">
                                      <p:cBhvr>
                                        <p:cTn id="16" dur="500"/>
                                        <p:tgtEl>
                                          <p:spTgt spid="58"/>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wipe(left)">
                                      <p:cBhvr>
                                        <p:cTn id="20" dur="500"/>
                                        <p:tgtEl>
                                          <p:spTgt spid="63"/>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3" grpId="0" animBg="1"/>
      <p:bldP spid="63" grpId="0" animBg="1"/>
      <p:bldP spid="14"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grpSp>
        <p:nvGrpSpPr>
          <p:cNvPr id="5" name="组合 4" title=""/>
          <p:cNvGrpSpPr/>
          <p:nvPr>
            <p:custDataLst>
              <p:tags r:id="rId4"/>
            </p:custDataLst>
          </p:nvPr>
        </p:nvGrpSpPr>
        <p:grpSpPr>
          <a:xfrm>
            <a:off x="302260" y="986790"/>
            <a:ext cx="11625580" cy="4924425"/>
            <a:chOff x="446" y="1554"/>
            <a:chExt cx="18308" cy="7755"/>
          </a:xfrm>
        </p:grpSpPr>
        <p:sp>
          <p:nvSpPr>
            <p:cNvPr id="8" name="矩形 7"/>
            <p:cNvSpPr/>
            <p:nvPr>
              <p:custDataLst>
                <p:tags r:id="rId5"/>
              </p:custDataLst>
            </p:nvPr>
          </p:nvSpPr>
          <p:spPr>
            <a:xfrm>
              <a:off x="446" y="1572"/>
              <a:ext cx="18308" cy="773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半闭框 8"/>
            <p:cNvSpPr/>
            <p:nvPr>
              <p:custDataLst>
                <p:tags r:id="rId6"/>
              </p:custDataLst>
            </p:nvPr>
          </p:nvSpPr>
          <p:spPr>
            <a:xfrm>
              <a:off x="446" y="1554"/>
              <a:ext cx="808" cy="898"/>
            </a:xfrm>
            <a:prstGeom prst="halfFram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4" name="半闭框 33"/>
            <p:cNvSpPr/>
            <p:nvPr>
              <p:custDataLst>
                <p:tags r:id="rId7"/>
              </p:custDataLst>
            </p:nvPr>
          </p:nvSpPr>
          <p:spPr>
            <a:xfrm flipH="1" flipV="1">
              <a:off x="17946" y="8411"/>
              <a:ext cx="808" cy="898"/>
            </a:xfrm>
            <a:prstGeom prst="halfFram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5" name="文本框 34"/>
            <p:cNvSpPr txBox="1"/>
            <p:nvPr>
              <p:custDataLst>
                <p:tags r:id="rId8"/>
              </p:custDataLst>
            </p:nvPr>
          </p:nvSpPr>
          <p:spPr>
            <a:xfrm>
              <a:off x="2822" y="3287"/>
              <a:ext cx="2032" cy="4088"/>
            </a:xfrm>
            <a:prstGeom prst="rect">
              <a:avLst/>
            </a:prstGeom>
            <a:noFill/>
          </p:spPr>
          <p:txBody>
            <a:bodyPr vert="eaVert" wrap="square" rtlCol="0">
              <a:spAutoFit/>
            </a:bodyPr>
            <a:lstStyle/>
            <a:p>
              <a:pPr algn="ctr">
                <a:lnSpc>
                  <a:spcPct val="100000"/>
                </a:lnSpc>
              </a:pPr>
              <a:r>
                <a:rPr lang="zh-CN" altLang="en-US" sz="7200" b="1">
                  <a:solidFill>
                    <a:schemeClr val="tx1">
                      <a:lumMod val="75000"/>
                      <a:lumOff val="25000"/>
                    </a:schemeClr>
                  </a:solidFill>
                  <a:latin typeface="Times New Roman" panose="02020603050405020304" charset="0"/>
                  <a:ea typeface="黑体" panose="02010609060101010101" charset="-122"/>
                  <a:cs typeface="Times New Roman" panose="02020603050405020304" charset="0"/>
                </a:rPr>
                <a:t>目</a:t>
              </a:r>
              <a:r>
                <a:rPr lang="en-US" altLang="zh-CN" sz="7200" b="1">
                  <a:solidFill>
                    <a:schemeClr val="tx1">
                      <a:lumMod val="75000"/>
                      <a:lumOff val="25000"/>
                    </a:schemeClr>
                  </a:solidFill>
                  <a:latin typeface="Times New Roman" panose="02020603050405020304" charset="0"/>
                  <a:ea typeface="黑体" panose="02010609060101010101" charset="-122"/>
                  <a:cs typeface="Times New Roman" panose="02020603050405020304" charset="0"/>
                </a:rPr>
                <a:t> </a:t>
              </a:r>
              <a:r>
                <a:rPr lang="zh-CN" altLang="en-US" sz="7200" b="1">
                  <a:solidFill>
                    <a:schemeClr val="tx1">
                      <a:lumMod val="75000"/>
                      <a:lumOff val="25000"/>
                    </a:schemeClr>
                  </a:solidFill>
                  <a:latin typeface="Times New Roman" panose="02020603050405020304" charset="0"/>
                  <a:ea typeface="黑体" panose="02010609060101010101" charset="-122"/>
                  <a:cs typeface="Times New Roman" panose="02020603050405020304" charset="0"/>
                </a:rPr>
                <a:t>录</a:t>
              </a:r>
              <a:endParaRPr lang="zh-CN" altLang="en-US" sz="7200" b="1">
                <a:solidFill>
                  <a:schemeClr val="tx1">
                    <a:lumMod val="75000"/>
                    <a:lumOff val="25000"/>
                  </a:schemeClr>
                </a:solidFill>
                <a:latin typeface="Times New Roman" panose="02020603050405020304" charset="0"/>
                <a:ea typeface="黑体" panose="02010609060101010101" charset="-122"/>
                <a:cs typeface="Times New Roman" panose="02020603050405020304" charset="0"/>
              </a:endParaRPr>
            </a:p>
          </p:txBody>
        </p:sp>
        <p:cxnSp>
          <p:nvCxnSpPr>
            <p:cNvPr id="36" name="直接连接符 35"/>
            <p:cNvCxnSpPr/>
            <p:nvPr>
              <p:custDataLst>
                <p:tags r:id="rId9"/>
              </p:custDataLst>
            </p:nvPr>
          </p:nvCxnSpPr>
          <p:spPr>
            <a:xfrm flipH="1">
              <a:off x="5288" y="1572"/>
              <a:ext cx="0" cy="6860"/>
            </a:xfrm>
            <a:prstGeom prst="line">
              <a:avLst/>
            </a:prstGeom>
            <a:ln>
              <a:solidFill>
                <a:srgbClr val="546C8B"/>
              </a:solidFill>
            </a:ln>
          </p:spPr>
          <p:style>
            <a:lnRef idx="1">
              <a:schemeClr val="accent1"/>
            </a:lnRef>
            <a:fillRef idx="0">
              <a:schemeClr val="accent1"/>
            </a:fillRef>
            <a:effectRef idx="0">
              <a:schemeClr val="accent1"/>
            </a:effectRef>
            <a:fontRef idx="minor">
              <a:schemeClr val="tx1"/>
            </a:fontRef>
          </p:style>
        </p:cxnSp>
      </p:grpSp>
      <p:grpSp>
        <p:nvGrpSpPr>
          <p:cNvPr id="37" name="组合 36" title=""/>
          <p:cNvGrpSpPr/>
          <p:nvPr>
            <p:custDataLst>
              <p:tags r:id="rId10"/>
            </p:custDataLst>
          </p:nvPr>
        </p:nvGrpSpPr>
        <p:grpSpPr>
          <a:xfrm>
            <a:off x="5243830" y="2206625"/>
            <a:ext cx="3616960" cy="647700"/>
            <a:chOff x="6238" y="3582"/>
            <a:chExt cx="5696" cy="1020"/>
          </a:xfrm>
        </p:grpSpPr>
        <p:sp>
          <p:nvSpPr>
            <p:cNvPr id="38" name="文本框 37"/>
            <p:cNvSpPr txBox="1"/>
            <p:nvPr>
              <p:custDataLst>
                <p:tags r:id="rId11"/>
              </p:custDataLst>
            </p:nvPr>
          </p:nvSpPr>
          <p:spPr>
            <a:xfrm>
              <a:off x="7674" y="3584"/>
              <a:ext cx="4260" cy="1016"/>
            </a:xfrm>
            <a:prstGeom prst="rect">
              <a:avLst/>
            </a:prstGeom>
            <a:noFill/>
          </p:spPr>
          <p:txBody>
            <a:bodyPr wrap="square" rtlCol="0" anchor="t">
              <a:spAutoFit/>
            </a:bodyPr>
            <a:lstStyle/>
            <a:p>
              <a:pPr algn="l"/>
              <a:r>
                <a:rPr lang="zh-CN" altLang="en-US" sz="3600" b="1">
                  <a:latin typeface="Times New Roman" panose="02020603050405020304" charset="0"/>
                  <a:ea typeface="黑体" panose="02010609060101010101" charset="-122"/>
                  <a:sym typeface="+mn-ea"/>
                </a:rPr>
                <a:t>新课引入</a:t>
              </a:r>
              <a:endParaRPr lang="zh-CN" altLang="en-US" sz="3600" b="1">
                <a:latin typeface="Times New Roman" panose="02020603050405020304" charset="0"/>
                <a:ea typeface="黑体" panose="02010609060101010101" charset="-122"/>
                <a:cs typeface="黑体" panose="02010609060101010101" charset="-122"/>
                <a:sym typeface="+mn-ea"/>
              </a:endParaRPr>
            </a:p>
          </p:txBody>
        </p:sp>
        <p:grpSp>
          <p:nvGrpSpPr>
            <p:cNvPr id="39" name="组合 38"/>
            <p:cNvGrpSpPr/>
            <p:nvPr>
              <p:custDataLst>
                <p:tags r:id="rId12"/>
              </p:custDataLst>
            </p:nvPr>
          </p:nvGrpSpPr>
          <p:grpSpPr>
            <a:xfrm>
              <a:off x="6238" y="3582"/>
              <a:ext cx="1020" cy="1020"/>
              <a:chOff x="6238" y="2056"/>
              <a:chExt cx="1020" cy="1020"/>
            </a:xfrm>
          </p:grpSpPr>
          <p:sp>
            <p:nvSpPr>
              <p:cNvPr id="40" name="椭圆 39"/>
              <p:cNvSpPr/>
              <p:nvPr>
                <p:custDataLst>
                  <p:tags r:id="rId13"/>
                </p:custDataLst>
              </p:nvPr>
            </p:nvSpPr>
            <p:spPr>
              <a:xfrm>
                <a:off x="6238" y="2056"/>
                <a:ext cx="1020" cy="1020"/>
              </a:xfrm>
              <a:prstGeom prst="ellipse">
                <a:avLst/>
              </a:prstGeom>
              <a:solidFill>
                <a:schemeClr val="bg1"/>
              </a:solidFill>
              <a:ln>
                <a:solidFill>
                  <a:srgbClr val="01A550">
                    <a:alpha val="50000"/>
                  </a:srgb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41" name="文本框 40"/>
              <p:cNvSpPr txBox="1"/>
              <p:nvPr>
                <p:custDataLst>
                  <p:tags r:id="rId14"/>
                </p:custDataLst>
              </p:nvPr>
            </p:nvSpPr>
            <p:spPr>
              <a:xfrm>
                <a:off x="6367" y="2058"/>
                <a:ext cx="763" cy="1016"/>
              </a:xfrm>
              <a:prstGeom prst="rect">
                <a:avLst/>
              </a:prstGeom>
              <a:noFill/>
            </p:spPr>
            <p:txBody>
              <a:bodyPr wrap="square" rtlCol="0">
                <a:spAutoFit/>
              </a:bodyPr>
              <a:lstStyle/>
              <a:p>
                <a:pPr algn="ctr"/>
                <a:r>
                  <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rPr>
                  <a:t>2</a:t>
                </a:r>
                <a:endPar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endParaRPr>
              </a:p>
            </p:txBody>
          </p:sp>
        </p:grpSp>
      </p:grpSp>
      <p:grpSp>
        <p:nvGrpSpPr>
          <p:cNvPr id="42" name="组合 41" title=""/>
          <p:cNvGrpSpPr/>
          <p:nvPr>
            <p:custDataLst>
              <p:tags r:id="rId15"/>
            </p:custDataLst>
          </p:nvPr>
        </p:nvGrpSpPr>
        <p:grpSpPr>
          <a:xfrm>
            <a:off x="5243830" y="3110865"/>
            <a:ext cx="3616960" cy="647700"/>
            <a:chOff x="6238" y="5233"/>
            <a:chExt cx="5696" cy="1020"/>
          </a:xfrm>
        </p:grpSpPr>
        <p:sp>
          <p:nvSpPr>
            <p:cNvPr id="43" name="文本框 42"/>
            <p:cNvSpPr txBox="1"/>
            <p:nvPr>
              <p:custDataLst>
                <p:tags r:id="rId16"/>
              </p:custDataLst>
            </p:nvPr>
          </p:nvSpPr>
          <p:spPr>
            <a:xfrm>
              <a:off x="7674" y="5235"/>
              <a:ext cx="4260" cy="1016"/>
            </a:xfrm>
            <a:prstGeom prst="rect">
              <a:avLst/>
            </a:prstGeom>
            <a:noFill/>
          </p:spPr>
          <p:txBody>
            <a:bodyPr wrap="square" rtlCol="0" anchor="t">
              <a:spAutoFit/>
            </a:bodyPr>
            <a:lstStyle/>
            <a:p>
              <a:pPr algn="l"/>
              <a:r>
                <a:rPr lang="zh-CN" sz="3600" b="1">
                  <a:latin typeface="Times New Roman" panose="02020603050405020304" charset="0"/>
                  <a:ea typeface="黑体" panose="02010609060101010101" charset="-122"/>
                  <a:sym typeface="+mn-ea"/>
                </a:rPr>
                <a:t>新知学习</a:t>
              </a:r>
              <a:endParaRPr lang="zh-CN" altLang="en-US" sz="3600" b="1">
                <a:latin typeface="Times New Roman" panose="02020603050405020304" charset="0"/>
                <a:ea typeface="黑体" panose="02010609060101010101" charset="-122"/>
                <a:cs typeface="黑体" panose="02010609060101010101" charset="-122"/>
                <a:sym typeface="+mn-ea"/>
              </a:endParaRPr>
            </a:p>
          </p:txBody>
        </p:sp>
        <p:grpSp>
          <p:nvGrpSpPr>
            <p:cNvPr id="44" name="组合 43"/>
            <p:cNvGrpSpPr/>
            <p:nvPr>
              <p:custDataLst>
                <p:tags r:id="rId17"/>
              </p:custDataLst>
            </p:nvPr>
          </p:nvGrpSpPr>
          <p:grpSpPr>
            <a:xfrm>
              <a:off x="6238" y="5233"/>
              <a:ext cx="1020" cy="1020"/>
              <a:chOff x="6238" y="2056"/>
              <a:chExt cx="1020" cy="1020"/>
            </a:xfrm>
          </p:grpSpPr>
          <p:sp>
            <p:nvSpPr>
              <p:cNvPr id="45" name="椭圆 44"/>
              <p:cNvSpPr/>
              <p:nvPr>
                <p:custDataLst>
                  <p:tags r:id="rId18"/>
                </p:custDataLst>
              </p:nvPr>
            </p:nvSpPr>
            <p:spPr>
              <a:xfrm>
                <a:off x="6238" y="2056"/>
                <a:ext cx="1020" cy="1020"/>
              </a:xfrm>
              <a:prstGeom prst="ellipse">
                <a:avLst/>
              </a:prstGeom>
              <a:solidFill>
                <a:schemeClr val="bg1"/>
              </a:solidFill>
              <a:ln>
                <a:solidFill>
                  <a:srgbClr val="01A550">
                    <a:alpha val="50000"/>
                  </a:srgb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46" name="文本框 45"/>
              <p:cNvSpPr txBox="1"/>
              <p:nvPr>
                <p:custDataLst>
                  <p:tags r:id="rId19"/>
                </p:custDataLst>
              </p:nvPr>
            </p:nvSpPr>
            <p:spPr>
              <a:xfrm>
                <a:off x="6367" y="2058"/>
                <a:ext cx="763" cy="1016"/>
              </a:xfrm>
              <a:prstGeom prst="rect">
                <a:avLst/>
              </a:prstGeom>
              <a:noFill/>
            </p:spPr>
            <p:txBody>
              <a:bodyPr wrap="square" rtlCol="0">
                <a:spAutoFit/>
              </a:bodyPr>
              <a:lstStyle/>
              <a:p>
                <a:pPr algn="ctr"/>
                <a:r>
                  <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rPr>
                  <a:t>3</a:t>
                </a:r>
                <a:endPar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endParaRPr>
              </a:p>
            </p:txBody>
          </p:sp>
        </p:grpSp>
      </p:grpSp>
      <p:grpSp>
        <p:nvGrpSpPr>
          <p:cNvPr id="47" name="组合 46" title=""/>
          <p:cNvGrpSpPr/>
          <p:nvPr>
            <p:custDataLst>
              <p:tags r:id="rId20"/>
            </p:custDataLst>
          </p:nvPr>
        </p:nvGrpSpPr>
        <p:grpSpPr>
          <a:xfrm>
            <a:off x="5243830" y="4015105"/>
            <a:ext cx="3616960" cy="647700"/>
            <a:chOff x="6238" y="6907"/>
            <a:chExt cx="5696" cy="1020"/>
          </a:xfrm>
        </p:grpSpPr>
        <p:sp>
          <p:nvSpPr>
            <p:cNvPr id="48" name="文本框 47"/>
            <p:cNvSpPr txBox="1"/>
            <p:nvPr>
              <p:custDataLst>
                <p:tags r:id="rId21"/>
              </p:custDataLst>
            </p:nvPr>
          </p:nvSpPr>
          <p:spPr>
            <a:xfrm>
              <a:off x="7674" y="6909"/>
              <a:ext cx="4260" cy="1016"/>
            </a:xfrm>
            <a:prstGeom prst="rect">
              <a:avLst/>
            </a:prstGeom>
            <a:noFill/>
          </p:spPr>
          <p:txBody>
            <a:bodyPr wrap="square" rtlCol="0" anchor="t">
              <a:spAutoFit/>
            </a:bodyPr>
            <a:lstStyle/>
            <a:p>
              <a:pPr algn="l"/>
              <a:r>
                <a:rPr lang="zh-CN" sz="3600" b="1">
                  <a:latin typeface="Times New Roman" panose="02020603050405020304" charset="0"/>
                  <a:ea typeface="黑体" panose="02010609060101010101" charset="-122"/>
                  <a:sym typeface="+mn-ea"/>
                </a:rPr>
                <a:t>课堂小结</a:t>
              </a:r>
              <a:endParaRPr lang="zh-CN" altLang="en-US" sz="3600" b="1">
                <a:latin typeface="Times New Roman" panose="02020603050405020304" charset="0"/>
                <a:ea typeface="黑体" panose="02010609060101010101" charset="-122"/>
                <a:cs typeface="黑体" panose="02010609060101010101" charset="-122"/>
                <a:sym typeface="+mn-ea"/>
              </a:endParaRPr>
            </a:p>
          </p:txBody>
        </p:sp>
        <p:grpSp>
          <p:nvGrpSpPr>
            <p:cNvPr id="49" name="组合 48"/>
            <p:cNvGrpSpPr/>
            <p:nvPr>
              <p:custDataLst>
                <p:tags r:id="rId22"/>
              </p:custDataLst>
            </p:nvPr>
          </p:nvGrpSpPr>
          <p:grpSpPr>
            <a:xfrm>
              <a:off x="6238" y="6907"/>
              <a:ext cx="1020" cy="1020"/>
              <a:chOff x="6238" y="2056"/>
              <a:chExt cx="1020" cy="1020"/>
            </a:xfrm>
          </p:grpSpPr>
          <p:sp>
            <p:nvSpPr>
              <p:cNvPr id="50" name="椭圆 49"/>
              <p:cNvSpPr/>
              <p:nvPr>
                <p:custDataLst>
                  <p:tags r:id="rId23"/>
                </p:custDataLst>
              </p:nvPr>
            </p:nvSpPr>
            <p:spPr>
              <a:xfrm>
                <a:off x="6238" y="2056"/>
                <a:ext cx="1020" cy="1020"/>
              </a:xfrm>
              <a:prstGeom prst="ellipse">
                <a:avLst/>
              </a:prstGeom>
              <a:solidFill>
                <a:schemeClr val="bg1"/>
              </a:solidFill>
              <a:ln>
                <a:solidFill>
                  <a:srgbClr val="01A55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alpha val="50000"/>
                    </a:schemeClr>
                  </a:solidFill>
                  <a:latin typeface="Times New Roman" panose="02020603050405020304" charset="0"/>
                  <a:cs typeface="Times New Roman" panose="02020603050405020304" charset="0"/>
                </a:endParaRPr>
              </a:p>
            </p:txBody>
          </p:sp>
          <p:sp>
            <p:nvSpPr>
              <p:cNvPr id="52" name="文本框 51"/>
              <p:cNvSpPr txBox="1"/>
              <p:nvPr>
                <p:custDataLst>
                  <p:tags r:id="rId24"/>
                </p:custDataLst>
              </p:nvPr>
            </p:nvSpPr>
            <p:spPr>
              <a:xfrm>
                <a:off x="6367" y="2058"/>
                <a:ext cx="763" cy="1016"/>
              </a:xfrm>
              <a:prstGeom prst="rect">
                <a:avLst/>
              </a:prstGeom>
              <a:noFill/>
            </p:spPr>
            <p:txBody>
              <a:bodyPr wrap="square" rtlCol="0">
                <a:spAutoFit/>
              </a:bodyPr>
              <a:lstStyle/>
              <a:p>
                <a:pPr algn="ctr"/>
                <a:r>
                  <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rPr>
                  <a:t>4</a:t>
                </a:r>
                <a:endPar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endParaRPr>
              </a:p>
            </p:txBody>
          </p:sp>
        </p:grpSp>
      </p:grpSp>
      <p:grpSp>
        <p:nvGrpSpPr>
          <p:cNvPr id="53" name="组合 52" title=""/>
          <p:cNvGrpSpPr/>
          <p:nvPr>
            <p:custDataLst>
              <p:tags r:id="rId25"/>
            </p:custDataLst>
          </p:nvPr>
        </p:nvGrpSpPr>
        <p:grpSpPr>
          <a:xfrm>
            <a:off x="5243830" y="1282700"/>
            <a:ext cx="3616960" cy="667385"/>
            <a:chOff x="6238" y="1929"/>
            <a:chExt cx="5696" cy="1051"/>
          </a:xfrm>
        </p:grpSpPr>
        <p:sp>
          <p:nvSpPr>
            <p:cNvPr id="54" name="文本框 53"/>
            <p:cNvSpPr txBox="1"/>
            <p:nvPr>
              <p:custDataLst>
                <p:tags r:id="rId26"/>
              </p:custDataLst>
            </p:nvPr>
          </p:nvSpPr>
          <p:spPr>
            <a:xfrm>
              <a:off x="7674" y="1964"/>
              <a:ext cx="4260" cy="1016"/>
            </a:xfrm>
            <a:prstGeom prst="rect">
              <a:avLst/>
            </a:prstGeom>
            <a:noFill/>
          </p:spPr>
          <p:txBody>
            <a:bodyPr wrap="square" rtlCol="0" anchor="t">
              <a:spAutoFit/>
            </a:bodyPr>
            <a:lstStyle/>
            <a:p>
              <a:pPr algn="l"/>
              <a:r>
                <a:rPr lang="zh-CN" sz="3600" b="1">
                  <a:latin typeface="Times New Roman" panose="02020603050405020304" charset="0"/>
                  <a:ea typeface="黑体" panose="02010609060101010101" charset="-122"/>
                  <a:sym typeface="+mn-ea"/>
                </a:rPr>
                <a:t>学习目标</a:t>
              </a:r>
              <a:endParaRPr lang="zh-CN" altLang="en-US" sz="3600" b="1">
                <a:latin typeface="Times New Roman" panose="02020603050405020304" charset="0"/>
                <a:ea typeface="黑体" panose="02010609060101010101" charset="-122"/>
                <a:cs typeface="黑体" panose="02010609060101010101" charset="-122"/>
                <a:sym typeface="+mn-ea"/>
              </a:endParaRPr>
            </a:p>
          </p:txBody>
        </p:sp>
        <p:grpSp>
          <p:nvGrpSpPr>
            <p:cNvPr id="55" name="组合 54"/>
            <p:cNvGrpSpPr/>
            <p:nvPr>
              <p:custDataLst>
                <p:tags r:id="rId27"/>
              </p:custDataLst>
            </p:nvPr>
          </p:nvGrpSpPr>
          <p:grpSpPr>
            <a:xfrm>
              <a:off x="6238" y="1929"/>
              <a:ext cx="1020" cy="1020"/>
              <a:chOff x="6238" y="2056"/>
              <a:chExt cx="1020" cy="1020"/>
            </a:xfrm>
          </p:grpSpPr>
          <p:sp>
            <p:nvSpPr>
              <p:cNvPr id="56" name="椭圆 55"/>
              <p:cNvSpPr/>
              <p:nvPr>
                <p:custDataLst>
                  <p:tags r:id="rId28"/>
                </p:custDataLst>
              </p:nvPr>
            </p:nvSpPr>
            <p:spPr>
              <a:xfrm>
                <a:off x="6238" y="2056"/>
                <a:ext cx="1020" cy="1020"/>
              </a:xfrm>
              <a:prstGeom prst="ellipse">
                <a:avLst/>
              </a:prstGeom>
              <a:solidFill>
                <a:schemeClr val="bg1"/>
              </a:solidFill>
              <a:ln>
                <a:solidFill>
                  <a:srgbClr val="01A550">
                    <a:alpha val="50000"/>
                  </a:srgb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57" name="文本框 56"/>
              <p:cNvSpPr txBox="1"/>
              <p:nvPr>
                <p:custDataLst>
                  <p:tags r:id="rId29"/>
                </p:custDataLst>
              </p:nvPr>
            </p:nvSpPr>
            <p:spPr>
              <a:xfrm>
                <a:off x="6367" y="2058"/>
                <a:ext cx="763" cy="1016"/>
              </a:xfrm>
              <a:prstGeom prst="rect">
                <a:avLst/>
              </a:prstGeom>
              <a:noFill/>
            </p:spPr>
            <p:txBody>
              <a:bodyPr wrap="square" rtlCol="0">
                <a:spAutoFit/>
              </a:bodyPr>
              <a:lstStyle/>
              <a:p>
                <a:pPr algn="ctr"/>
                <a:r>
                  <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rPr>
                  <a:t>1</a:t>
                </a:r>
                <a:endPar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endParaRPr>
              </a:p>
            </p:txBody>
          </p:sp>
        </p:grpSp>
      </p:grpSp>
      <p:grpSp>
        <p:nvGrpSpPr>
          <p:cNvPr id="59" name="组合 58" title=""/>
          <p:cNvGrpSpPr/>
          <p:nvPr>
            <p:custDataLst>
              <p:tags r:id="rId30"/>
            </p:custDataLst>
          </p:nvPr>
        </p:nvGrpSpPr>
        <p:grpSpPr>
          <a:xfrm>
            <a:off x="5243830" y="4919345"/>
            <a:ext cx="3616960" cy="647700"/>
            <a:chOff x="6238" y="8291"/>
            <a:chExt cx="5696" cy="1020"/>
          </a:xfrm>
        </p:grpSpPr>
        <p:sp>
          <p:nvSpPr>
            <p:cNvPr id="60" name="文本框 59"/>
            <p:cNvSpPr txBox="1"/>
            <p:nvPr>
              <p:custDataLst>
                <p:tags r:id="rId31"/>
              </p:custDataLst>
            </p:nvPr>
          </p:nvSpPr>
          <p:spPr>
            <a:xfrm>
              <a:off x="7674" y="8293"/>
              <a:ext cx="4260" cy="1016"/>
            </a:xfrm>
            <a:prstGeom prst="rect">
              <a:avLst/>
            </a:prstGeom>
            <a:noFill/>
          </p:spPr>
          <p:txBody>
            <a:bodyPr wrap="square" rtlCol="0" anchor="t">
              <a:spAutoFit/>
            </a:bodyPr>
            <a:lstStyle/>
            <a:p>
              <a:pPr algn="l"/>
              <a:r>
                <a:rPr lang="zh-CN" altLang="en-US" sz="3600" b="1">
                  <a:latin typeface="Times New Roman" panose="02020603050405020304" charset="0"/>
                  <a:ea typeface="黑体" panose="02010609060101010101" charset="-122"/>
                  <a:cs typeface="黑体" panose="02010609060101010101" charset="-122"/>
                  <a:sym typeface="+mn-ea"/>
                </a:rPr>
                <a:t>随堂练习</a:t>
              </a:r>
              <a:endParaRPr lang="zh-CN" altLang="en-US" sz="3600" b="1">
                <a:latin typeface="Times New Roman" panose="02020603050405020304" charset="0"/>
                <a:ea typeface="黑体" panose="02010609060101010101" charset="-122"/>
                <a:cs typeface="黑体" panose="02010609060101010101" charset="-122"/>
                <a:sym typeface="+mn-ea"/>
              </a:endParaRPr>
            </a:p>
          </p:txBody>
        </p:sp>
        <p:grpSp>
          <p:nvGrpSpPr>
            <p:cNvPr id="61" name="组合 60"/>
            <p:cNvGrpSpPr/>
            <p:nvPr>
              <p:custDataLst>
                <p:tags r:id="rId32"/>
              </p:custDataLst>
            </p:nvPr>
          </p:nvGrpSpPr>
          <p:grpSpPr>
            <a:xfrm>
              <a:off x="6238" y="8291"/>
              <a:ext cx="1020" cy="1020"/>
              <a:chOff x="6238" y="2056"/>
              <a:chExt cx="1020" cy="1020"/>
            </a:xfrm>
          </p:grpSpPr>
          <p:sp>
            <p:nvSpPr>
              <p:cNvPr id="62" name="椭圆 61"/>
              <p:cNvSpPr/>
              <p:nvPr>
                <p:custDataLst>
                  <p:tags r:id="rId33"/>
                </p:custDataLst>
              </p:nvPr>
            </p:nvSpPr>
            <p:spPr>
              <a:xfrm>
                <a:off x="6238" y="2056"/>
                <a:ext cx="1020" cy="1020"/>
              </a:xfrm>
              <a:prstGeom prst="ellipse">
                <a:avLst/>
              </a:prstGeom>
              <a:solidFill>
                <a:schemeClr val="bg1"/>
              </a:solidFill>
              <a:ln>
                <a:solidFill>
                  <a:srgbClr val="01A55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alpha val="50000"/>
                    </a:schemeClr>
                  </a:solidFill>
                  <a:latin typeface="Times New Roman" panose="02020603050405020304" charset="0"/>
                  <a:cs typeface="Times New Roman" panose="02020603050405020304" charset="0"/>
                </a:endParaRPr>
              </a:p>
            </p:txBody>
          </p:sp>
          <p:sp>
            <p:nvSpPr>
              <p:cNvPr id="63" name="文本框 62"/>
              <p:cNvSpPr txBox="1"/>
              <p:nvPr>
                <p:custDataLst>
                  <p:tags r:id="rId34"/>
                </p:custDataLst>
              </p:nvPr>
            </p:nvSpPr>
            <p:spPr>
              <a:xfrm>
                <a:off x="6367" y="2058"/>
                <a:ext cx="763" cy="1016"/>
              </a:xfrm>
              <a:prstGeom prst="rect">
                <a:avLst/>
              </a:prstGeom>
              <a:noFill/>
            </p:spPr>
            <p:txBody>
              <a:bodyPr wrap="square" rtlCol="0">
                <a:spAutoFit/>
              </a:bodyPr>
              <a:lstStyle/>
              <a:p>
                <a:pPr algn="ctr"/>
                <a:r>
                  <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rPr>
                  <a:t>5</a:t>
                </a:r>
                <a:endPar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endParaRPr>
              </a:p>
            </p:txBody>
          </p:sp>
        </p:grpSp>
      </p:grpSp>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grpSp>
        <p:nvGrpSpPr>
          <p:cNvPr id="3" name="组合 2" title=""/>
          <p:cNvGrpSpPr/>
          <p:nvPr>
            <p:custDataLst>
              <p:tags r:id="rId3"/>
            </p:custDataLst>
          </p:nvPr>
        </p:nvGrpSpPr>
        <p:grpSpPr>
          <a:xfrm>
            <a:off x="324485" y="1072515"/>
            <a:ext cx="7802880" cy="4784090"/>
            <a:chOff x="511" y="1626"/>
            <a:chExt cx="12288" cy="7534"/>
          </a:xfrm>
        </p:grpSpPr>
        <p:sp>
          <p:nvSpPr>
            <p:cNvPr id="2" name="文本框 1"/>
            <p:cNvSpPr txBox="1"/>
            <p:nvPr>
              <p:custDataLst>
                <p:tags r:id="rId4"/>
              </p:custDataLst>
            </p:nvPr>
          </p:nvSpPr>
          <p:spPr>
            <a:xfrm>
              <a:off x="511" y="1626"/>
              <a:ext cx="12288" cy="7534"/>
            </a:xfrm>
            <a:prstGeom prst="rect">
              <a:avLst/>
            </a:prstGeom>
            <a:noFill/>
          </p:spPr>
          <p:txBody>
            <a:bodyPr wrap="square" rtlCol="0" anchor="t">
              <a:spAutoFit/>
            </a:bodyPr>
            <a:lstStyle/>
            <a:p>
              <a:pPr lvl="0" algn="l">
                <a:lnSpc>
                  <a:spcPct val="140000"/>
                </a:lnSpc>
                <a:buClrTx/>
                <a:buSzTx/>
                <a:buFontTx/>
              </a:pP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解：由题意，重物的质量为</a:t>
              </a:r>
              <a:r>
                <a:rPr lang="zh-CN" sz="2800" b="1" i="1">
                  <a:solidFill>
                    <a:srgbClr val="FF0000"/>
                  </a:solidFill>
                  <a:latin typeface="Times New Roman" panose="02020603050405020304" charset="0"/>
                  <a:ea typeface="黑体" panose="02010609060101010101" charset="-122"/>
                  <a:cs typeface="Times New Roman" panose="02020603050405020304" charset="0"/>
                  <a:sym typeface="+mn-ea"/>
                </a:rPr>
                <a:t>m</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=3</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 </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kg，重物移动的距离</a:t>
              </a:r>
              <a:r>
                <a:rPr lang="zh-CN" sz="2800" b="1" i="1">
                  <a:solidFill>
                    <a:srgbClr val="FF0000"/>
                  </a:solidFill>
                  <a:latin typeface="Times New Roman" panose="02020603050405020304" charset="0"/>
                  <a:ea typeface="黑体" panose="02010609060101010101" charset="-122"/>
                  <a:cs typeface="Times New Roman" panose="02020603050405020304" charset="0"/>
                  <a:sym typeface="+mn-ea"/>
                </a:rPr>
                <a:t>s</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=0.5</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 </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m，经历的时间</a:t>
              </a:r>
              <a:r>
                <a:rPr lang="zh-CN" sz="2800" b="1" i="1">
                  <a:solidFill>
                    <a:srgbClr val="FF0000"/>
                  </a:solidFill>
                  <a:latin typeface="Times New Roman" panose="02020603050405020304" charset="0"/>
                  <a:ea typeface="黑体" panose="02010609060101010101" charset="-122"/>
                  <a:cs typeface="Times New Roman" panose="02020603050405020304" charset="0"/>
                  <a:sym typeface="+mn-ea"/>
                </a:rPr>
                <a:t>t</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=3</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 s.</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lvl="0" algn="l">
                <a:lnSpc>
                  <a:spcPct val="140000"/>
                </a:lnSpc>
                <a:buClrTx/>
                <a:buSzTx/>
                <a:buFontTx/>
              </a:pP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重物匀速上升，由二力平衡条件，绳子对重物的拉力大小为</a:t>
              </a:r>
              <a:r>
                <a:rPr lang="zh-CN" sz="2800" b="1" i="1">
                  <a:solidFill>
                    <a:srgbClr val="FF0000"/>
                  </a:solidFill>
                  <a:latin typeface="Times New Roman" panose="02020603050405020304" charset="0"/>
                  <a:ea typeface="黑体" panose="02010609060101010101" charset="-122"/>
                  <a:cs typeface="Times New Roman" panose="02020603050405020304" charset="0"/>
                  <a:sym typeface="+mn-ea"/>
                </a:rPr>
                <a:t>F</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a:t>
              </a:r>
              <a:r>
                <a:rPr lang="zh-CN" sz="2800" b="1" i="1">
                  <a:solidFill>
                    <a:srgbClr val="FF0000"/>
                  </a:solidFill>
                  <a:latin typeface="Times New Roman" panose="02020603050405020304" charset="0"/>
                  <a:ea typeface="黑体" panose="02010609060101010101" charset="-122"/>
                  <a:cs typeface="Times New Roman" panose="02020603050405020304" charset="0"/>
                  <a:sym typeface="+mn-ea"/>
                </a:rPr>
                <a:t>G</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a:t>
              </a:r>
              <a:r>
                <a:rPr lang="zh-CN" sz="2800" b="1" i="1">
                  <a:solidFill>
                    <a:srgbClr val="FF0000"/>
                  </a:solidFill>
                  <a:latin typeface="Times New Roman" panose="02020603050405020304" charset="0"/>
                  <a:ea typeface="黑体" panose="02010609060101010101" charset="-122"/>
                  <a:cs typeface="Times New Roman" panose="02020603050405020304" charset="0"/>
                  <a:sym typeface="+mn-ea"/>
                </a:rPr>
                <a:t>mg</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=3 kg×10 N/kg=30 N</a:t>
              </a:r>
              <a:endParaRPr 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lvl="0" algn="l">
                <a:lnSpc>
                  <a:spcPct val="140000"/>
                </a:lnSpc>
                <a:buClrTx/>
                <a:buSzTx/>
                <a:buFontTx/>
              </a:pP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绳子拉重物做的功</a:t>
              </a:r>
              <a:r>
                <a:rPr lang="zh-CN" sz="2800" b="1" i="1">
                  <a:solidFill>
                    <a:srgbClr val="FF0000"/>
                  </a:solidFill>
                  <a:latin typeface="Times New Roman" panose="02020603050405020304" charset="0"/>
                  <a:ea typeface="黑体" panose="02010609060101010101" charset="-122"/>
                  <a:cs typeface="Times New Roman" panose="02020603050405020304" charset="0"/>
                  <a:sym typeface="+mn-ea"/>
                </a:rPr>
                <a:t>W</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a:t>
              </a:r>
              <a:r>
                <a:rPr lang="zh-CN" sz="2800" b="1" i="1">
                  <a:solidFill>
                    <a:srgbClr val="FF0000"/>
                  </a:solidFill>
                  <a:latin typeface="Times New Roman" panose="02020603050405020304" charset="0"/>
                  <a:ea typeface="黑体" panose="02010609060101010101" charset="-122"/>
                  <a:cs typeface="Times New Roman" panose="02020603050405020304" charset="0"/>
                  <a:sym typeface="+mn-ea"/>
                </a:rPr>
                <a:t>Fs</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=30</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 </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N×0.5 m=15 J</a:t>
              </a:r>
              <a:endParaRPr 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lvl="0" algn="l">
                <a:lnSpc>
                  <a:spcPct val="140000"/>
                </a:lnSpc>
                <a:buClrTx/>
                <a:buSzTx/>
                <a:buFontTx/>
              </a:pPr>
              <a:endParaRPr 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lvl="0" algn="l">
                <a:lnSpc>
                  <a:spcPct val="30000"/>
                </a:lnSpc>
                <a:buClrTx/>
                <a:buSzTx/>
                <a:buFontTx/>
              </a:pP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绳子拉重物的功率</a:t>
              </a:r>
              <a:endParaRPr 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lvl="0" algn="l">
                <a:lnSpc>
                  <a:spcPct val="220000"/>
                </a:lnSpc>
                <a:buClrTx/>
                <a:buSzTx/>
                <a:buFontTx/>
              </a:pP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所以，绳子拉重物的功率是5</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 </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W</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graphicFrame>
          <p:nvGraphicFramePr>
            <p:cNvPr id="17" name="Object 8"/>
            <p:cNvGraphicFramePr>
              <a:graphicFrameLocks noChangeAspect="1"/>
            </p:cNvGraphicFramePr>
            <p:nvPr>
              <p:custDataLst>
                <p:tags r:id="rId5"/>
              </p:custDataLst>
            </p:nvPr>
          </p:nvGraphicFramePr>
          <p:xfrm>
            <a:off x="5237" y="6524"/>
            <a:ext cx="5064" cy="1596"/>
          </p:xfrm>
          <a:graphic>
            <a:graphicData uri="http://schemas.openxmlformats.org/presentationml/2006/ole">
              <mc:AlternateContent>
                <mc:Choice xmlns:v="urn:schemas-microsoft-com:vml" Requires="v">
                  <p:oleObj spid="_x0000_s1050" r:id="rId6" imgW="1409700" imgH="444500" progId="Equation.DSMT4">
                    <p:embed/>
                  </p:oleObj>
                </mc:Choice>
                <mc:Fallback>
                  <p:oleObj r:id="rId6" imgW="1409700" imgH="444500" progId="Equation.DSMT4">
                    <p:embed/>
                    <p:pic>
                      <p:nvPicPr>
                        <p:cNvPr id="0" name="OLE substitute image"/>
                        <p:cNvPicPr/>
                        <p:nvPr/>
                      </p:nvPicPr>
                      <p:blipFill>
                        <a:blip r:embed="rId7"/>
                        <a:stretch>
                          <a:fillRect/>
                        </a:stretch>
                      </p:blipFill>
                      <p:spPr>
                        <a:xfrm>
                          <a:off x="5237" y="6524"/>
                          <a:ext cx="5064" cy="1596"/>
                        </a:xfrm>
                        <a:prstGeom prst="rect">
                          <a:avLst/>
                        </a:prstGeom>
                        <a:noFill/>
                        <a:ln w="38100">
                          <a:noFill/>
                          <a:miter/>
                        </a:ln>
                      </p:spPr>
                    </p:pic>
                  </p:oleObj>
                </mc:Fallback>
              </mc:AlternateContent>
            </a:graphicData>
          </a:graphic>
        </p:graphicFrame>
      </p:grpSp>
      <p:grpSp>
        <p:nvGrpSpPr>
          <p:cNvPr id="6" name="组合 5" title=""/>
          <p:cNvGrpSpPr/>
          <p:nvPr>
            <p:custDataLst>
              <p:tags r:id="rId8"/>
            </p:custDataLst>
          </p:nvPr>
        </p:nvGrpSpPr>
        <p:grpSpPr>
          <a:xfrm>
            <a:off x="8195945" y="1172210"/>
            <a:ext cx="3630295" cy="4622165"/>
            <a:chOff x="13042" y="1626"/>
            <a:chExt cx="5717" cy="7279"/>
          </a:xfrm>
        </p:grpSpPr>
        <p:grpSp>
          <p:nvGrpSpPr>
            <p:cNvPr id="5" name="组合 4"/>
            <p:cNvGrpSpPr/>
            <p:nvPr>
              <p:custDataLst>
                <p:tags r:id="rId9"/>
              </p:custDataLst>
            </p:nvPr>
          </p:nvGrpSpPr>
          <p:grpSpPr>
            <a:xfrm>
              <a:off x="13042" y="1626"/>
              <a:ext cx="5717" cy="7279"/>
              <a:chOff x="3503" y="4249"/>
              <a:chExt cx="5717" cy="7279"/>
            </a:xfrm>
          </p:grpSpPr>
          <p:sp>
            <p:nvSpPr>
              <p:cNvPr id="4" name="矩形 3"/>
              <p:cNvSpPr/>
              <p:nvPr>
                <p:custDataLst>
                  <p:tags r:id="rId10"/>
                </p:custDataLst>
              </p:nvPr>
            </p:nvSpPr>
            <p:spPr>
              <a:xfrm>
                <a:off x="3503" y="4654"/>
                <a:ext cx="5717" cy="6874"/>
              </a:xfrm>
              <a:prstGeom prst="rect">
                <a:avLst/>
              </a:prstGeom>
              <a:noFill/>
              <a:ln w="19050">
                <a:solidFill>
                  <a:srgbClr val="01A16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grpSp>
            <p:nvGrpSpPr>
              <p:cNvPr id="61" name="组合 60"/>
              <p:cNvGrpSpPr/>
              <p:nvPr>
                <p:custDataLst>
                  <p:tags r:id="rId11"/>
                </p:custDataLst>
              </p:nvPr>
            </p:nvGrpSpPr>
            <p:grpSpPr>
              <a:xfrm>
                <a:off x="4691" y="4249"/>
                <a:ext cx="3232" cy="822"/>
                <a:chOff x="8869" y="4487"/>
                <a:chExt cx="3232" cy="822"/>
              </a:xfrm>
            </p:grpSpPr>
            <p:pic>
              <p:nvPicPr>
                <p:cNvPr id="55" name="图片 54" descr="26"/>
                <p:cNvPicPr>
                  <a:picLocks noChangeAspect="1"/>
                </p:cNvPicPr>
                <p:nvPr>
                  <p:custDataLst>
                    <p:tags r:id="rId13"/>
                  </p:custDataLst>
                </p:nvPr>
              </p:nvPicPr>
              <p:blipFill>
                <a:blip r:embed="rId12">
                  <a:clrChange>
                    <a:clrFrom>
                      <a:srgbClr val="FFFFFF">
                        <a:alpha val="100000"/>
                      </a:srgbClr>
                    </a:clrFrom>
                    <a:clrTo>
                      <a:srgbClr val="FFFFFF">
                        <a:alpha val="100000"/>
                        <a:alpha val="0"/>
                      </a:srgbClr>
                    </a:clrTo>
                  </a:clrChange>
                </a:blip>
                <a:stretch>
                  <a:fillRect/>
                </a:stretch>
              </p:blipFill>
              <p:spPr>
                <a:xfrm>
                  <a:off x="8869" y="4487"/>
                  <a:ext cx="3233" cy="822"/>
                </a:xfrm>
                <a:prstGeom prst="rect">
                  <a:avLst/>
                </a:prstGeom>
              </p:spPr>
            </p:pic>
            <p:sp>
              <p:nvSpPr>
                <p:cNvPr id="56" name="文本框 55"/>
                <p:cNvSpPr txBox="1"/>
                <p:nvPr>
                  <p:custDataLst>
                    <p:tags r:id="rId14"/>
                  </p:custDataLst>
                </p:nvPr>
              </p:nvSpPr>
              <p:spPr>
                <a:xfrm>
                  <a:off x="9436" y="4487"/>
                  <a:ext cx="2550" cy="822"/>
                </a:xfrm>
                <a:prstGeom prst="rect">
                  <a:avLst/>
                </a:prstGeom>
                <a:noFill/>
              </p:spPr>
              <p:txBody>
                <a:bodyPr wrap="square" rtlCol="0">
                  <a:spAutoFit/>
                </a:bodyPr>
                <a:lstStyle/>
                <a:p>
                  <a:r>
                    <a:rPr lang="zh-CN" altLang="en-US" sz="2800" b="1">
                      <a:solidFill>
                        <a:schemeClr val="tx1"/>
                      </a:solidFill>
                      <a:latin typeface="黑体" panose="02010609060101010101" charset="-122"/>
                      <a:ea typeface="黑体" panose="02010609060101010101" charset="-122"/>
                      <a:cs typeface="+mn-ea"/>
                      <a:sym typeface="+mn-ea"/>
                    </a:rPr>
                    <a:t>策略提炼</a:t>
                  </a:r>
                  <a:endParaRPr lang="zh-CN" altLang="en-US" sz="2800" b="1">
                    <a:solidFill>
                      <a:schemeClr val="tx1"/>
                    </a:solidFill>
                    <a:latin typeface="黑体" panose="02010609060101010101" charset="-122"/>
                    <a:ea typeface="黑体" panose="02010609060101010101" charset="-122"/>
                    <a:cs typeface="+mn-ea"/>
                    <a:sym typeface="+mn-ea"/>
                  </a:endParaRPr>
                </a:p>
              </p:txBody>
            </p:sp>
          </p:grpSp>
        </p:grpSp>
        <p:sp>
          <p:nvSpPr>
            <p:cNvPr id="49" name="Title 6"/>
            <p:cNvSpPr txBox="1"/>
            <p:nvPr>
              <p:custDataLst>
                <p:tags r:id="rId15"/>
              </p:custDataLst>
            </p:nvPr>
          </p:nvSpPr>
          <p:spPr>
            <a:xfrm>
              <a:off x="13042" y="2483"/>
              <a:ext cx="5717" cy="6421"/>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rtlCol="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800"/>
                </a:spcBef>
                <a:spcAft>
                  <a:spcPct val="0"/>
                </a:spcAft>
                <a:buSzTx/>
                <a:buFont typeface="Wingdings" panose="05000000000000000000" charset="0"/>
              </a:pPr>
              <a:r>
                <a:rPr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       在解决功率问题时，首先需要明确是哪个力的功率，然后确定该力做</a:t>
              </a:r>
              <a:r>
                <a:rPr lang="zh-CN" altLang="en-US"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的</a:t>
              </a:r>
              <a:r>
                <a:rPr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功</a:t>
              </a:r>
              <a:r>
                <a:rPr lang="zh-CN" altLang="en-US"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和做功</a:t>
              </a:r>
              <a:r>
                <a:rPr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rPr>
                <a:t>的时间，再根据功和功率的公式进行求解.</a:t>
              </a:r>
              <a:endParaRPr sz="2800" b="1" spc="160">
                <a:ln w="3175">
                  <a:noFill/>
                  <a:prstDash val="dash"/>
                </a:ln>
                <a:solidFill>
                  <a:schemeClr val="tx1"/>
                </a:solidFill>
                <a:uFillTx/>
                <a:latin typeface="Times New Roman" panose="02020603050405020304" charset="0"/>
                <a:ea typeface="楷体" panose="02010609060101010101" charset="-122"/>
                <a:cs typeface="Times New Roman" panose="02020603050405020304"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286385" y="1381125"/>
            <a:ext cx="11533505" cy="1296670"/>
          </a:xfrm>
          <a:prstGeom prst="rect">
            <a:avLst/>
          </a:prstGeom>
          <a:noFill/>
        </p:spPr>
        <p:txBody>
          <a:bodyPr wrap="square" rtlCol="0" anchor="t">
            <a:spAutoFit/>
          </a:bodyPr>
          <a:lstStyle/>
          <a:p>
            <a:pPr>
              <a:lnSpc>
                <a:spcPct val="140000"/>
              </a:lnSpc>
            </a:pPr>
            <a:r>
              <a:rPr lang="en-US" sz="2800" b="1">
                <a:solidFill>
                  <a:schemeClr val="tx1"/>
                </a:solidFill>
                <a:latin typeface="Times New Roman" panose="02020603050405020304" charset="0"/>
                <a:ea typeface="黑体" panose="02010609060101010101" charset="-122"/>
                <a:cs typeface="Times New Roman" panose="02020603050405020304" charset="0"/>
                <a:sym typeface="+mn-ea"/>
              </a:rPr>
              <a:t>        </a:t>
            </a:r>
            <a:r>
              <a:rPr sz="2800" b="1">
                <a:solidFill>
                  <a:schemeClr val="tx1"/>
                </a:solidFill>
                <a:latin typeface="Times New Roman" panose="02020603050405020304" charset="0"/>
                <a:ea typeface="黑体" panose="02010609060101010101" charset="-122"/>
                <a:cs typeface="Times New Roman" panose="02020603050405020304" charset="0"/>
                <a:sym typeface="+mn-ea"/>
              </a:rPr>
              <a:t>拉力做功的快慢与重物移动的快慢有什么关系呢?我们可通过哪些方式改变绳子拉重物的功率，满足不同的健身锻炼需求?</a:t>
            </a:r>
            <a:endParaRPr sz="2800" b="1">
              <a:solidFill>
                <a:schemeClr val="tx1"/>
              </a:solidFill>
              <a:latin typeface="Times New Roman" panose="02020603050405020304" charset="0"/>
              <a:ea typeface="黑体" panose="02010609060101010101" charset="-122"/>
              <a:cs typeface="Times New Roman" panose="02020603050405020304" charset="0"/>
              <a:sym typeface="+mn-ea"/>
            </a:endParaRPr>
          </a:p>
        </p:txBody>
      </p:sp>
      <p:grpSp>
        <p:nvGrpSpPr>
          <p:cNvPr id="3" name="组合 2" title=""/>
          <p:cNvGrpSpPr/>
          <p:nvPr>
            <p:custDataLst>
              <p:tags r:id="rId4"/>
            </p:custDataLst>
          </p:nvPr>
        </p:nvGrpSpPr>
        <p:grpSpPr>
          <a:xfrm>
            <a:off x="487045" y="2566035"/>
            <a:ext cx="11246485" cy="1555750"/>
            <a:chOff x="1537" y="4415"/>
            <a:chExt cx="17711" cy="2450"/>
          </a:xfrm>
        </p:grpSpPr>
        <p:sp>
          <p:nvSpPr>
            <p:cNvPr id="2" name="文本框 1"/>
            <p:cNvSpPr txBox="1"/>
            <p:nvPr>
              <p:custDataLst>
                <p:tags r:id="rId5"/>
              </p:custDataLst>
            </p:nvPr>
          </p:nvSpPr>
          <p:spPr>
            <a:xfrm>
              <a:off x="1537" y="4415"/>
              <a:ext cx="17711" cy="2450"/>
            </a:xfrm>
            <a:prstGeom prst="rect">
              <a:avLst/>
            </a:prstGeom>
            <a:noFill/>
          </p:spPr>
          <p:txBody>
            <a:bodyPr wrap="square" rtlCol="0" anchor="t">
              <a:spAutoFit/>
            </a:bodyPr>
            <a:lstStyle/>
            <a:p>
              <a:pPr>
                <a:lnSpc>
                  <a:spcPct val="170000"/>
                </a:lnSpc>
              </a:pP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        </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根据</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                               </a:t>
              </a:r>
              <a:r>
                <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rPr>
                <a:t>可知，拉力一定时，匀速拉动物体移动的速度越快，拉力的功率越大，即拉力做功越快</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graphicFrame>
          <p:nvGraphicFramePr>
            <p:cNvPr id="17" name="Object 8"/>
            <p:cNvGraphicFramePr>
              <a:graphicFrameLocks noChangeAspect="1"/>
            </p:cNvGraphicFramePr>
            <p:nvPr>
              <p:custDataLst>
                <p:tags r:id="rId6"/>
              </p:custDataLst>
            </p:nvPr>
          </p:nvGraphicFramePr>
          <p:xfrm>
            <a:off x="3926" y="4457"/>
            <a:ext cx="4421" cy="1518"/>
          </p:xfrm>
          <a:graphic>
            <a:graphicData uri="http://schemas.openxmlformats.org/presentationml/2006/ole">
              <mc:AlternateContent>
                <mc:Choice xmlns:v="urn:schemas-microsoft-com:vml" Requires="v">
                  <p:oleObj spid="_x0000_s1051" r:id="rId7" imgW="1181100" imgH="405765" progId="Equation.DSMT4">
                    <p:embed/>
                  </p:oleObj>
                </mc:Choice>
                <mc:Fallback>
                  <p:oleObj r:id="rId7" imgW="1181100" imgH="405765" progId="Equation.DSMT4">
                    <p:embed/>
                    <p:pic>
                      <p:nvPicPr>
                        <p:cNvPr id="0" name="OLE substitute image"/>
                        <p:cNvPicPr/>
                        <p:nvPr/>
                      </p:nvPicPr>
                      <p:blipFill>
                        <a:blip r:embed="rId8"/>
                        <a:stretch>
                          <a:fillRect/>
                        </a:stretch>
                      </p:blipFill>
                      <p:spPr>
                        <a:xfrm>
                          <a:off x="3926" y="4457"/>
                          <a:ext cx="4421" cy="1518"/>
                        </a:xfrm>
                        <a:prstGeom prst="rect">
                          <a:avLst/>
                        </a:prstGeom>
                        <a:noFill/>
                        <a:ln w="38100">
                          <a:noFill/>
                          <a:miter/>
                        </a:ln>
                      </p:spPr>
                    </p:pic>
                  </p:oleObj>
                </mc:Fallback>
              </mc:AlternateContent>
            </a:graphicData>
          </a:graphic>
        </p:graphicFrame>
      </p:grpSp>
      <p:sp>
        <p:nvSpPr>
          <p:cNvPr id="4" name="文本框 3" title=""/>
          <p:cNvSpPr txBox="1"/>
          <p:nvPr>
            <p:custDataLst>
              <p:tags r:id="rId9"/>
            </p:custDataLst>
          </p:nvPr>
        </p:nvSpPr>
        <p:spPr>
          <a:xfrm>
            <a:off x="487045" y="4150360"/>
            <a:ext cx="11000105" cy="1383665"/>
          </a:xfrm>
          <a:prstGeom prst="rect">
            <a:avLst/>
          </a:prstGeom>
          <a:noFill/>
        </p:spPr>
        <p:txBody>
          <a:bodyPr wrap="square" rtlCol="0" anchor="t">
            <a:spAutoFit/>
          </a:bodyPr>
          <a:lstStyle/>
          <a:p>
            <a:pPr>
              <a:lnSpc>
                <a:spcPct val="150000"/>
              </a:lnSpc>
            </a:pP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        </a:t>
            </a:r>
            <a:r>
              <a:rPr lang="zh-CN" sz="2800" b="1">
                <a:solidFill>
                  <a:srgbClr val="FF0000"/>
                </a:solidFill>
                <a:latin typeface="Times New Roman" panose="02020603050405020304" charset="0"/>
                <a:ea typeface="黑体" panose="02010609060101010101" charset="-122"/>
                <a:cs typeface="Times New Roman" panose="02020603050405020304" charset="0"/>
                <a:sym typeface="+mn-ea"/>
              </a:rPr>
              <a:t>在健身锻炼时，可以通过改变所拉物体的重力、拉动重物的速度等方式改变绳子拉重物的功率，以满足不同健身锻炼的需求</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
        <p:nvSpPr>
          <p:cNvPr id="13319" name="矩形 13318" title=""/>
          <p:cNvSpPr>
            <a:spLocks noChangeArrowheads="1"/>
          </p:cNvSpPr>
          <p:nvPr>
            <p:custDataLst>
              <p:tags r:id="rId10"/>
            </p:custDataLst>
          </p:nvPr>
        </p:nvSpPr>
        <p:spPr bwMode="auto">
          <a:xfrm>
            <a:off x="362585" y="874395"/>
            <a:ext cx="976630" cy="521970"/>
          </a:xfrm>
          <a:prstGeom prst="rect">
            <a:avLst/>
          </a:prstGeom>
          <a:solidFill>
            <a:srgbClr val="19994B"/>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eaLnBrk="1" hangingPunct="1">
              <a:lnSpc>
                <a:spcPct val="100000"/>
              </a:lnSpc>
              <a:spcBef>
                <a:spcPct val="0"/>
              </a:spcBef>
              <a:buClr>
                <a:srgbClr val="FF00FF"/>
              </a:buClr>
              <a:buFont typeface="Wingdings" panose="05000000000000000000" pitchFamily="2" charset="2"/>
              <a:buNone/>
            </a:pPr>
            <a:r>
              <a:rPr lang="zh-CN" b="1">
                <a:solidFill>
                  <a:schemeClr val="bg1"/>
                </a:solidFill>
                <a:latin typeface="Times New Roman" panose="02020603050405020304" charset="0"/>
                <a:ea typeface="黑体" panose="02010609060101010101" charset="-122"/>
                <a:cs typeface="Times New Roman" panose="02020603050405020304" charset="0"/>
              </a:rPr>
              <a:t>讨论</a:t>
            </a:r>
            <a:endParaRPr lang="zh-CN" b="1">
              <a:solidFill>
                <a:schemeClr val="bg1"/>
              </a:solidFill>
              <a:latin typeface="Times New Roman" panose="02020603050405020304" charset="0"/>
              <a:ea typeface="黑体" panose="02010609060101010101"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1531620" y="782955"/>
            <a:ext cx="10366375" cy="1266825"/>
          </a:xfrm>
          <a:prstGeom prst="rect">
            <a:avLst/>
          </a:prstGeom>
          <a:noFill/>
        </p:spPr>
        <p:txBody>
          <a:bodyPr wrap="square" rtlCol="0" anchor="t">
            <a:spAutoFit/>
          </a:bodyPr>
          <a:lstStyle/>
          <a:p>
            <a:pPr marR="0" lvl="0" algn="l" defTabSz="685165" rtl="0" fontAlgn="auto">
              <a:lnSpc>
                <a:spcPct val="130000"/>
              </a:lnSpc>
              <a:spcBef>
                <a:spcPct val="0"/>
              </a:spcBef>
              <a:spcAft>
                <a:spcPct val="0"/>
              </a:spcAft>
              <a:buClrTx/>
              <a:buSzTx/>
              <a:buFontTx/>
              <a:buNone/>
              <a:defRPr/>
            </a:pPr>
            <a:r>
              <a:rPr kumimoji="0" lang="zh-CN" altLang="en-US"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rPr>
              <a:t>为什么汽车上坡时，司机经常用换挡的方法减小速度</a:t>
            </a:r>
            <a:r>
              <a:rPr kumimoji="0" lang="en-US" altLang="zh-CN"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rPr>
              <a:t>?</a:t>
            </a:r>
            <a:r>
              <a:rPr kumimoji="0" lang="zh-CN" altLang="en-US" sz="2935" b="1" i="0" u="none" strike="noStrike" kern="1200" cap="none" spc="0" normalizeH="0" baseline="0" noProof="0">
                <a:ln w="9525" cap="flat" cmpd="sng" algn="ctr">
                  <a:noFill/>
                  <a:prstDash val="solid"/>
                  <a:round/>
                  <a:headEnd type="none" w="med" len="med"/>
                  <a:tailEnd type="none" w="med" len="med"/>
                </a:ln>
                <a:solidFill>
                  <a:schemeClr val="tx1"/>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为什么同样一辆机动车，在满载时的行驶速度一般比空载时小得多</a:t>
            </a:r>
            <a:r>
              <a:rPr kumimoji="0" lang="en-US" altLang="zh-CN" sz="2935" b="1" i="0" u="none" strike="noStrike" kern="1200" cap="none" spc="0" normalizeH="0" baseline="0" noProof="0">
                <a:ln w="9525" cap="flat" cmpd="sng" algn="ctr">
                  <a:noFill/>
                  <a:prstDash val="solid"/>
                  <a:round/>
                  <a:headEnd type="none" w="med" len="med"/>
                  <a:tailEnd type="none" w="med" len="med"/>
                </a:ln>
                <a:solidFill>
                  <a:schemeClr val="tx1"/>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a:t>
            </a:r>
            <a:endParaRPr kumimoji="0" lang="en-US" altLang="zh-CN" sz="2935" b="1" i="0" u="none" strike="noStrike" kern="1200" cap="none" spc="0" normalizeH="0" baseline="0" noProof="0">
              <a:ln w="9525" cap="flat" cmpd="sng" algn="ctr">
                <a:noFill/>
                <a:prstDash val="solid"/>
                <a:round/>
                <a:headEnd type="none" w="med" len="med"/>
                <a:tailEnd type="none" w="med" len="med"/>
              </a:ln>
              <a:solidFill>
                <a:schemeClr val="tx1"/>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endParaRPr>
          </a:p>
        </p:txBody>
      </p:sp>
      <p:sp>
        <p:nvSpPr>
          <p:cNvPr id="5" name="Text Box 6" title=""/>
          <p:cNvSpPr/>
          <p:nvPr>
            <p:custDataLst>
              <p:tags r:id="rId4"/>
            </p:custDataLst>
          </p:nvPr>
        </p:nvSpPr>
        <p:spPr>
          <a:xfrm>
            <a:off x="4937760" y="2240915"/>
            <a:ext cx="6817360" cy="396938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zh-CN" altLang="en-US" sz="18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zh-CN" altLang="en-US" sz="15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zh-CN" altLang="en-US" sz="13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zh-CN"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zh-CN"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350" kern="1200">
                <a:solidFill>
                  <a:schemeClr val="tx1"/>
                </a:solidFill>
                <a:latin typeface="+mn-lt"/>
                <a:ea typeface="+mn-ea"/>
                <a:cs typeface="+mn-cs"/>
              </a:defRPr>
            </a:lvl9pPr>
          </a:lstStyle>
          <a:p>
            <a:pPr marL="0" marR="0" lvl="0" indent="711200" algn="l" defTabSz="914400" rtl="0" eaLnBrk="1" hangingPunct="1">
              <a:lnSpc>
                <a:spcPct val="15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汽车发动机的最大功率一定</a:t>
            </a:r>
            <a:r>
              <a:rPr kumimoji="0" lang="en-US" altLang="zh-CN"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 </a:t>
            </a:r>
            <a:r>
              <a:rPr kumimoji="0" lang="zh-CN" altLang="en-US" sz="2800" b="1" i="0" u="none" strike="noStrike" kern="1200" cap="none" spc="0" normalizeH="0" baseline="0" noProof="0">
                <a:ln>
                  <a:noFill/>
                </a:ln>
                <a:solidFill>
                  <a:srgbClr val="FF0000"/>
                </a:solidFill>
                <a:effectLst/>
                <a:uLnTx/>
                <a:uFillTx/>
                <a:latin typeface="Times New Roman" panose="02020603050405020304" charset="0"/>
                <a:ea typeface="黑体" panose="02010609060101010101" charset="-122"/>
                <a:cs typeface="Times New Roman" panose="02020603050405020304" charset="0"/>
              </a:rPr>
              <a:t>由</a:t>
            </a:r>
            <a:r>
              <a:rPr kumimoji="0" lang="en-US" altLang="zh-CN" sz="2800" b="1" i="1" u="none" strike="noStrike" kern="1200" cap="none" spc="0" normalizeH="0" baseline="0" noProof="0">
                <a:ln>
                  <a:noFill/>
                </a:ln>
                <a:solidFill>
                  <a:srgbClr val="FF0000"/>
                </a:solidFill>
                <a:effectLst/>
                <a:uLnTx/>
                <a:uFillTx/>
                <a:latin typeface="Times New Roman" panose="02020603050405020304" charset="0"/>
                <a:ea typeface="黑体" panose="02010609060101010101" charset="-122"/>
                <a:cs typeface="Times New Roman" panose="02020603050405020304" charset="0"/>
              </a:rPr>
              <a:t>P=Fv</a:t>
            </a:r>
            <a:r>
              <a:rPr kumimoji="0" lang="zh-CN" altLang="en-US" sz="2800" b="1" i="0" u="none" strike="noStrike" kern="1200" cap="none" spc="0" normalizeH="0" baseline="0" noProof="0">
                <a:ln>
                  <a:noFill/>
                </a:ln>
                <a:solidFill>
                  <a:srgbClr val="FF0000"/>
                </a:solidFill>
                <a:effectLst/>
                <a:uLnTx/>
                <a:uFillTx/>
                <a:latin typeface="Times New Roman" panose="02020603050405020304" charset="0"/>
                <a:ea typeface="黑体" panose="02010609060101010101" charset="-122"/>
                <a:cs typeface="Times New Roman" panose="02020603050405020304" charset="0"/>
              </a:rPr>
              <a:t>可知，</a:t>
            </a:r>
            <a:r>
              <a:rPr kumimoji="0" lang="zh-CN" altLang="en-US"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牵引力的大小和运动速度成反比</a:t>
            </a:r>
            <a:r>
              <a:rPr kumimoji="0" lang="en-US" altLang="zh-CN"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 </a:t>
            </a:r>
            <a:endParaRPr kumimoji="0" lang="en-US" altLang="zh-CN"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endParaRPr>
          </a:p>
          <a:p>
            <a:pPr marL="0" marR="0" lvl="0" indent="711200" algn="l" defTabSz="914400" rtl="0" eaLnBrk="1" hangingPunct="1">
              <a:lnSpc>
                <a:spcPct val="150000"/>
              </a:lnSpc>
              <a:spcBef>
                <a:spcPct val="0"/>
              </a:spcBef>
              <a:spcAft>
                <a:spcPct val="0"/>
              </a:spcAft>
              <a:buClrTx/>
              <a:buSzTx/>
              <a:buFont typeface="Arial" panose="020b0604020202020204" pitchFamily="34" charset="0"/>
              <a:buNone/>
              <a:defRPr/>
            </a:pPr>
            <a:r>
              <a:rPr kumimoji="0"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当</a:t>
            </a:r>
            <a:r>
              <a:rPr kumimoji="0" lang="zh-CN" altLang="en-US" sz="2800" b="1" i="0" u="none" strike="noStrike" kern="1200" cap="none" spc="0" normalizeH="0" baseline="0" noProof="0">
                <a:ln>
                  <a:noFill/>
                </a:ln>
                <a:solidFill>
                  <a:srgbClr val="0000FF"/>
                </a:solidFill>
                <a:effectLst/>
                <a:uLnTx/>
                <a:uFillTx/>
                <a:latin typeface="Times New Roman" panose="02020603050405020304" charset="0"/>
                <a:ea typeface="黑体" panose="02010609060101010101" charset="-122"/>
                <a:cs typeface="Times New Roman" panose="02020603050405020304" charset="0"/>
                <a:sym typeface="+mn-ea"/>
              </a:rPr>
              <a:t>汽车上坡</a:t>
            </a:r>
            <a:r>
              <a:rPr kumimoji="0" lang="zh-CN" altLang="en-US" sz="2800" b="1" i="0" u="none" strike="noStrike" kern="1200" cap="none" spc="0" normalizeH="0" baseline="0" noProof="0">
                <a:ln>
                  <a:noFill/>
                </a:ln>
                <a:solidFill>
                  <a:srgbClr val="FF0000"/>
                </a:solidFill>
                <a:effectLst/>
                <a:uLnTx/>
                <a:uFillTx/>
                <a:latin typeface="Times New Roman" panose="02020603050405020304" charset="0"/>
                <a:ea typeface="黑体" panose="02010609060101010101" charset="-122"/>
                <a:cs typeface="Times New Roman" panose="02020603050405020304" charset="0"/>
                <a:sym typeface="+mn-ea"/>
              </a:rPr>
              <a:t>时，需</a:t>
            </a:r>
            <a:r>
              <a:rPr kumimoji="0" lang="zh-CN" altLang="en-US" sz="2800" b="1" i="0" u="none" strike="noStrike" kern="1200" cap="none" spc="0" normalizeH="0" baseline="0" noProof="0">
                <a:ln>
                  <a:noFill/>
                </a:ln>
                <a:solidFill>
                  <a:srgbClr val="0000FF"/>
                </a:solidFill>
                <a:effectLst/>
                <a:uLnTx/>
                <a:uFillTx/>
                <a:latin typeface="Times New Roman" panose="02020603050405020304" charset="0"/>
                <a:ea typeface="黑体" panose="02010609060101010101" charset="-122"/>
                <a:cs typeface="Times New Roman" panose="02020603050405020304" charset="0"/>
                <a:sym typeface="+mn-ea"/>
              </a:rPr>
              <a:t>增大牵引力</a:t>
            </a:r>
            <a:r>
              <a:rPr kumimoji="0" lang="zh-CN" altLang="en-US" sz="2800" b="1" i="0" u="none" strike="noStrike" kern="1200" cap="none" spc="0" normalizeH="0" baseline="0" noProof="0">
                <a:ln>
                  <a:noFill/>
                </a:ln>
                <a:solidFill>
                  <a:srgbClr val="FF0000"/>
                </a:solidFill>
                <a:effectLst/>
                <a:uLnTx/>
                <a:uFillTx/>
                <a:latin typeface="Times New Roman" panose="02020603050405020304" charset="0"/>
                <a:ea typeface="黑体" panose="02010609060101010101" charset="-122"/>
                <a:cs typeface="Times New Roman" panose="02020603050405020304" charset="0"/>
                <a:sym typeface="+mn-ea"/>
              </a:rPr>
              <a:t>，故需要</a:t>
            </a:r>
            <a:r>
              <a:rPr kumimoji="0" lang="zh-CN" altLang="en-US" sz="2800" b="1" i="0" u="none" strike="noStrike" kern="1200" cap="none" spc="0" normalizeH="0" baseline="0" noProof="0">
                <a:ln>
                  <a:noFill/>
                </a:ln>
                <a:solidFill>
                  <a:srgbClr val="0000FF"/>
                </a:solidFill>
                <a:effectLst/>
                <a:uLnTx/>
                <a:uFillTx/>
                <a:latin typeface="Times New Roman" panose="02020603050405020304" charset="0"/>
                <a:ea typeface="黑体" panose="02010609060101010101" charset="-122"/>
                <a:cs typeface="Times New Roman" panose="02020603050405020304" charset="0"/>
                <a:sym typeface="+mn-ea"/>
              </a:rPr>
              <a:t>减小速度</a:t>
            </a:r>
            <a:r>
              <a:rPr kumimoji="0" lang="en-US" altLang="zh-CN" sz="2800" b="1" i="0" u="none" strike="noStrike" kern="1200" cap="none" spc="0" normalizeH="0" baseline="0" noProof="0">
                <a:ln>
                  <a:noFill/>
                </a:ln>
                <a:solidFill>
                  <a:srgbClr val="FF0000"/>
                </a:solidFill>
                <a:effectLst/>
                <a:uLnTx/>
                <a:uFillTx/>
                <a:latin typeface="Times New Roman" panose="02020603050405020304" charset="0"/>
                <a:ea typeface="黑体" panose="02010609060101010101" charset="-122"/>
                <a:cs typeface="Times New Roman" panose="02020603050405020304" charset="0"/>
                <a:sym typeface="+mn-ea"/>
              </a:rPr>
              <a:t>. </a:t>
            </a:r>
            <a:endParaRPr kumimoji="0" lang="en-US" altLang="zh-CN" sz="2800" b="1" i="0" u="none" strike="noStrike" kern="1200" cap="none" spc="0" normalizeH="0" baseline="0" noProof="0">
              <a:ln>
                <a:noFill/>
              </a:ln>
              <a:solidFill>
                <a:srgbClr val="FF0000"/>
              </a:solidFill>
              <a:effectLst/>
              <a:uLnTx/>
              <a:uFillTx/>
              <a:latin typeface="Times New Roman" panose="02020603050405020304" charset="0"/>
              <a:ea typeface="黑体" panose="02010609060101010101" charset="-122"/>
              <a:cs typeface="Times New Roman" panose="02020603050405020304" charset="0"/>
              <a:sym typeface="+mn-ea"/>
            </a:endParaRPr>
          </a:p>
          <a:p>
            <a:pPr marL="0" marR="0" lvl="0" indent="0" algn="l" defTabSz="914400" rtl="0" eaLnBrk="1" hangingPunct="1">
              <a:lnSpc>
                <a:spcPct val="15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        </a:t>
            </a:r>
            <a:r>
              <a:rPr kumimoji="0" lang="zh-CN" altLang="en-US"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当机动车</a:t>
            </a:r>
            <a:r>
              <a:rPr kumimoji="0" lang="zh-CN" altLang="en-US" sz="2800" b="1" i="0" u="none" strike="noStrike" kern="1200" cap="none" spc="0" normalizeH="0" baseline="0" noProof="0">
                <a:ln w="9525" cap="flat" cmpd="sng" algn="ctr">
                  <a:noFill/>
                  <a:prstDash val="solid"/>
                  <a:round/>
                  <a:headEnd type="none" w="med" len="med"/>
                  <a:tailEnd type="none" w="med" len="med"/>
                </a:ln>
                <a:solidFill>
                  <a:srgbClr val="0000FF"/>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满载</a:t>
            </a:r>
            <a:r>
              <a:rPr kumimoji="0" lang="zh-CN" altLang="en-US"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时，机动车</a:t>
            </a:r>
            <a:r>
              <a:rPr kumimoji="0" lang="zh-CN" altLang="en-US" sz="2800" b="1" i="0" u="none" strike="noStrike" kern="1200" cap="none" spc="0" normalizeH="0" baseline="0" noProof="0">
                <a:ln w="9525" cap="flat" cmpd="sng" algn="ctr">
                  <a:noFill/>
                  <a:prstDash val="solid"/>
                  <a:round/>
                  <a:headEnd type="none" w="med" len="med"/>
                  <a:tailEnd type="none" w="med" len="med"/>
                </a:ln>
                <a:solidFill>
                  <a:srgbClr val="0000FF"/>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需要的牵引力增大</a:t>
            </a:r>
            <a:r>
              <a:rPr kumimoji="0" lang="zh-CN" altLang="en-US"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，故应</a:t>
            </a:r>
            <a:r>
              <a:rPr kumimoji="0" lang="zh-CN" altLang="en-US" sz="2800" b="1" i="0" u="none" strike="noStrike" kern="1200" cap="none" spc="0" normalizeH="0" baseline="0" noProof="0">
                <a:ln w="9525" cap="flat" cmpd="sng" algn="ctr">
                  <a:noFill/>
                  <a:prstDash val="solid"/>
                  <a:round/>
                  <a:headEnd type="none" w="med" len="med"/>
                  <a:tailEnd type="none" w="med" len="med"/>
                </a:ln>
                <a:solidFill>
                  <a:srgbClr val="0000FF"/>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减小车辆的速度</a:t>
            </a:r>
            <a:r>
              <a:rPr kumimoji="0" lang="en-US" altLang="zh-CN"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rPr>
              <a:t>.</a:t>
            </a:r>
            <a:endParaRPr kumimoji="0" lang="en-US" altLang="zh-CN" sz="28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anose="02020603050405020304" charset="0"/>
              <a:ea typeface="黑体" panose="02010609060101010101" charset="-122"/>
              <a:cs typeface="Times New Roman" panose="02020603050405020304" charset="0"/>
              <a:sym typeface="Wingdings" panose="05000000000000000000" charset="0"/>
            </a:endParaRPr>
          </a:p>
        </p:txBody>
      </p:sp>
      <p:pic>
        <p:nvPicPr>
          <p:cNvPr id="3" name="图片 2" title=""/>
          <p:cNvPicPr>
            <a:picLocks noChangeAspect="1"/>
          </p:cNvPicPr>
          <p:nvPr>
            <p:custDataLst>
              <p:tags r:id="rId6"/>
            </p:custDataLst>
          </p:nvPr>
        </p:nvPicPr>
        <p:blipFill>
          <a:blip r:embed="rId5"/>
          <a:stretch>
            <a:fillRect/>
          </a:stretch>
        </p:blipFill>
        <p:spPr>
          <a:xfrm>
            <a:off x="716280" y="2950210"/>
            <a:ext cx="3795395" cy="2550795"/>
          </a:xfrm>
          <a:prstGeom prst="rect">
            <a:avLst/>
          </a:prstGeom>
          <a:effectLst>
            <a:softEdge rad="31750"/>
          </a:effectLst>
        </p:spPr>
      </p:pic>
      <p:grpSp>
        <p:nvGrpSpPr>
          <p:cNvPr id="37" name="组合 36" title=""/>
          <p:cNvGrpSpPr/>
          <p:nvPr>
            <p:custDataLst>
              <p:tags r:id="rId7"/>
            </p:custDataLst>
          </p:nvPr>
        </p:nvGrpSpPr>
        <p:grpSpPr>
          <a:xfrm>
            <a:off x="121920" y="824865"/>
            <a:ext cx="1543050" cy="623570"/>
            <a:chOff x="546" y="5246"/>
            <a:chExt cx="2430" cy="982"/>
          </a:xfrm>
        </p:grpSpPr>
        <p:sp>
          <p:nvSpPr>
            <p:cNvPr id="60" name="文本框 59"/>
            <p:cNvSpPr txBox="1"/>
            <p:nvPr>
              <p:custDataLst>
                <p:tags r:id="rId8"/>
              </p:custDataLst>
            </p:nvPr>
          </p:nvSpPr>
          <p:spPr>
            <a:xfrm>
              <a:off x="1482" y="5358"/>
              <a:ext cx="1494" cy="871"/>
            </a:xfrm>
            <a:prstGeom prst="rect">
              <a:avLst/>
            </a:prstGeom>
            <a:noFill/>
          </p:spPr>
          <p:txBody>
            <a:bodyPr wrap="none" rtlCol="0" anchor="t">
              <a:spAutoFit/>
            </a:bodyPr>
            <a:lstStyle/>
            <a:p>
              <a:r>
                <a:rPr lang="zh-CN" altLang="en-US" sz="3000" b="1">
                  <a:solidFill>
                    <a:srgbClr val="00923F"/>
                  </a:solidFill>
                  <a:latin typeface="Times New Roman" panose="02020603050405020304" charset="0"/>
                  <a:ea typeface="黑体" panose="02010609060101010101" charset="-122"/>
                  <a:sym typeface="+mn-ea"/>
                </a:rPr>
                <a:t>思考</a:t>
              </a:r>
              <a:endParaRPr lang="zh-CN" altLang="en-US" sz="3000" b="1">
                <a:solidFill>
                  <a:srgbClr val="00923F"/>
                </a:solidFill>
                <a:latin typeface="Times New Roman" panose="02020603050405020304" charset="0"/>
                <a:ea typeface="黑体" panose="02010609060101010101" charset="-122"/>
                <a:sym typeface="+mn-ea"/>
              </a:endParaRPr>
            </a:p>
          </p:txBody>
        </p:sp>
        <p:pic>
          <p:nvPicPr>
            <p:cNvPr id="61" name="图片 60" descr="303b32303233353030363bb5c6c5dd"/>
            <p:cNvPicPr>
              <a:picLocks noChangeAspect="1"/>
            </p:cNvPicPr>
            <p:nvPr>
              <p:custDataLst>
                <p:tags r:id="rId10"/>
              </p:custDataLst>
            </p:nvPr>
          </p:nvPicPr>
          <p:blipFill>
            <a:blip r:embed="rId9"/>
            <a:stretch>
              <a:fillRect/>
            </a:stretch>
          </p:blipFill>
          <p:spPr>
            <a:xfrm>
              <a:off x="546" y="5246"/>
              <a:ext cx="1181" cy="982"/>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linds(horizont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grpSp>
        <p:nvGrpSpPr>
          <p:cNvPr id="57" name="组合 56" title=""/>
          <p:cNvGrpSpPr/>
          <p:nvPr>
            <p:custDataLst>
              <p:tags r:id="rId3"/>
            </p:custDataLst>
          </p:nvPr>
        </p:nvGrpSpPr>
        <p:grpSpPr>
          <a:xfrm>
            <a:off x="267970" y="689610"/>
            <a:ext cx="3195320" cy="785495"/>
            <a:chOff x="9307" y="7376"/>
            <a:chExt cx="5032" cy="1237"/>
          </a:xfrm>
        </p:grpSpPr>
        <p:pic>
          <p:nvPicPr>
            <p:cNvPr id="58" name="图片 57" descr="0777909f26174bff-0b8e04dc2d1a7087-e1a2ba34b8922a6c88fc77ade51cade9"/>
            <p:cNvPicPr>
              <a:picLocks noChangeAspect="1"/>
            </p:cNvPicPr>
            <p:nvPr>
              <p:custDataLst>
                <p:tags r:id="rId5"/>
              </p:custDataLst>
            </p:nvPr>
          </p:nvPicPr>
          <p:blipFill>
            <a:blip r:embed="rId4">
              <a:clrChange>
                <a:clrFrom>
                  <a:srgbClr val="F0F1F3">
                    <a:alpha val="100000"/>
                  </a:srgbClr>
                </a:clrFrom>
                <a:clrTo>
                  <a:srgbClr val="F0F1F3">
                    <a:alpha val="100000"/>
                    <a:alpha val="0"/>
                  </a:srgbClr>
                </a:clrTo>
              </a:clrChange>
            </a:blip>
            <a:srcRect t="18953" r="2924" b="24933"/>
            <a:stretch>
              <a:fillRect/>
            </a:stretch>
          </p:blipFill>
          <p:spPr>
            <a:xfrm rot="20040000">
              <a:off x="9307" y="7376"/>
              <a:ext cx="1643" cy="1237"/>
            </a:xfrm>
            <a:prstGeom prst="rect">
              <a:avLst/>
            </a:prstGeom>
          </p:spPr>
        </p:pic>
        <p:sp>
          <p:nvSpPr>
            <p:cNvPr id="59" name="文本框 58"/>
            <p:cNvSpPr txBox="1"/>
            <p:nvPr>
              <p:custDataLst>
                <p:tags r:id="rId6"/>
              </p:custDataLst>
            </p:nvPr>
          </p:nvSpPr>
          <p:spPr>
            <a:xfrm>
              <a:off x="10982" y="7583"/>
              <a:ext cx="3357" cy="822"/>
            </a:xfrm>
            <a:prstGeom prst="rect">
              <a:avLst/>
            </a:prstGeom>
            <a:noFill/>
          </p:spPr>
          <p:txBody>
            <a:bodyPr wrap="square" rtlCol="0">
              <a:spAutoFit/>
            </a:bodyPr>
            <a:lstStyle/>
            <a:p>
              <a:r>
                <a:rPr lang="zh-CN" altLang="en-US" sz="2800" b="1">
                  <a:solidFill>
                    <a:srgbClr val="00923F"/>
                  </a:solidFill>
                  <a:latin typeface="黑体" panose="02010609060101010101" charset="-122"/>
                  <a:ea typeface="黑体" panose="02010609060101010101" charset="-122"/>
                </a:rPr>
                <a:t>科学书屋</a:t>
              </a:r>
              <a:endParaRPr lang="zh-CN" altLang="en-US" sz="2800" b="1">
                <a:solidFill>
                  <a:srgbClr val="00923F"/>
                </a:solidFill>
                <a:latin typeface="黑体" panose="02010609060101010101" charset="-122"/>
                <a:ea typeface="黑体" panose="02010609060101010101" charset="-122"/>
              </a:endParaRPr>
            </a:p>
          </p:txBody>
        </p:sp>
      </p:grpSp>
      <p:pic>
        <p:nvPicPr>
          <p:cNvPr id="29" name="b6c296446bf8f998159cb30b4d653e80" title="">
            <a:hlinkClick action="ppaction://media"/>
          </p:cNvPr>
          <p:cNvPicPr>
            <a:picLocks noChangeAspect="1"/>
          </p:cNvPicPr>
          <p:nvPr>
            <a:videoFile r:link="rId9"/>
            <p:custDataLst>
              <p:tags r:id="rId8"/>
            </p:custDataLst>
            <p:extLst>
              <p:ext uri="{DAA4B4D4-6D71-4841-9C94-3DE7FCFB9230}">
                <p14:media xmlns:p14="http://schemas.microsoft.com/office/powerpoint/2010/main" r:embed="rId10"/>
              </p:ext>
            </p:extLst>
          </p:nvPr>
        </p:nvPicPr>
        <p:blipFill>
          <a:blip r:embed="rId7"/>
          <a:stretch>
            <a:fillRect/>
          </a:stretch>
        </p:blipFill>
        <p:spPr>
          <a:xfrm>
            <a:off x="4145915" y="3671570"/>
            <a:ext cx="3900170" cy="2215515"/>
          </a:xfrm>
          <a:prstGeom prst="rect">
            <a:avLst/>
          </a:prstGeom>
        </p:spPr>
      </p:pic>
      <p:grpSp>
        <p:nvGrpSpPr>
          <p:cNvPr id="6" name="组合 5" title=""/>
          <p:cNvGrpSpPr/>
          <p:nvPr>
            <p:custDataLst>
              <p:tags r:id="rId11"/>
            </p:custDataLst>
          </p:nvPr>
        </p:nvGrpSpPr>
        <p:grpSpPr>
          <a:xfrm>
            <a:off x="5040948" y="5962673"/>
            <a:ext cx="2071370" cy="431773"/>
            <a:chOff x="2437" y="9841"/>
            <a:chExt cx="3262" cy="680"/>
          </a:xfrm>
        </p:grpSpPr>
        <p:pic>
          <p:nvPicPr>
            <p:cNvPr id="9" name="图片 8" descr="665f4aef13eb0e3e789783293ed0c02f"/>
            <p:cNvPicPr>
              <a:picLocks noChangeAspect="1"/>
            </p:cNvPicPr>
            <p:nvPr>
              <p:custDataLst>
                <p:tags r:id="rId13"/>
              </p:custDataLst>
            </p:nvPr>
          </p:nvPicPr>
          <p:blipFill>
            <a:blip r:embed="rId12">
              <a:clrChange>
                <a:clrFrom>
                  <a:srgbClr val="FFFFFF">
                    <a:alpha val="100000"/>
                  </a:srgbClr>
                </a:clrFrom>
                <a:clrTo>
                  <a:srgbClr val="FFFFFF">
                    <a:alpha val="100000"/>
                    <a:alpha val="0"/>
                  </a:srgbClr>
                </a:clrTo>
              </a:clrChange>
            </a:blip>
            <a:stretch>
              <a:fillRect/>
            </a:stretch>
          </p:blipFill>
          <p:spPr>
            <a:xfrm>
              <a:off x="2437" y="9841"/>
              <a:ext cx="680" cy="680"/>
            </a:xfrm>
            <a:prstGeom prst="rect">
              <a:avLst/>
            </a:prstGeom>
          </p:spPr>
        </p:pic>
        <p:sp>
          <p:nvSpPr>
            <p:cNvPr id="31" name="文本框 30"/>
            <p:cNvSpPr txBox="1"/>
            <p:nvPr>
              <p:custDataLst>
                <p:tags r:id="rId14"/>
              </p:custDataLst>
            </p:nvPr>
          </p:nvSpPr>
          <p:spPr>
            <a:xfrm>
              <a:off x="2991" y="9891"/>
              <a:ext cx="2708" cy="580"/>
            </a:xfrm>
            <a:prstGeom prst="rect">
              <a:avLst/>
            </a:prstGeom>
            <a:noFill/>
          </p:spPr>
          <p:txBody>
            <a:bodyPr wrap="square" rtlCol="0" anchor="t">
              <a:spAutoFit/>
            </a:bodyPr>
            <a:lstStyle/>
            <a:p>
              <a:pPr algn="l">
                <a:spcBef>
                  <a:spcPct val="0"/>
                </a:spcBef>
                <a:spcAft>
                  <a:spcPct val="0"/>
                </a:spcAft>
                <a:buSzTx/>
              </a:pPr>
              <a:r>
                <a:rPr lang="zh-CN" sz="1800" b="1" spc="150">
                  <a:latin typeface="楷体" panose="02010609060101010101" charset="-122"/>
                  <a:ea typeface="楷体" panose="02010609060101010101" charset="-122"/>
                  <a:sym typeface="+mn-ea"/>
                </a:rPr>
                <a:t>点击播放视频</a:t>
              </a:r>
              <a:endParaRPr lang="zh-CN" sz="1800" b="1" spc="150">
                <a:latin typeface="楷体" panose="02010609060101010101" charset="-122"/>
                <a:ea typeface="楷体" panose="02010609060101010101" charset="-122"/>
                <a:sym typeface="+mn-ea"/>
              </a:endParaRPr>
            </a:p>
          </p:txBody>
        </p:sp>
      </p:grpSp>
      <p:sp>
        <p:nvSpPr>
          <p:cNvPr id="2" name="文本框 1" title=""/>
          <p:cNvSpPr txBox="1"/>
          <p:nvPr>
            <p:custDataLst>
              <p:tags r:id="rId15"/>
            </p:custDataLst>
          </p:nvPr>
        </p:nvSpPr>
        <p:spPr>
          <a:xfrm>
            <a:off x="5589270" y="985520"/>
            <a:ext cx="1014095" cy="678815"/>
          </a:xfrm>
          <a:prstGeom prst="rect">
            <a:avLst/>
          </a:prstGeom>
          <a:noFill/>
        </p:spPr>
        <p:txBody>
          <a:bodyPr wrap="square" rtlCol="0" anchor="t">
            <a:spAutoFit/>
          </a:bodyPr>
          <a:lstStyle/>
          <a:p>
            <a:pPr marR="0" lvl="0" algn="l" defTabSz="685165" rtl="0" fontAlgn="auto">
              <a:lnSpc>
                <a:spcPct val="130000"/>
              </a:lnSpc>
              <a:spcBef>
                <a:spcPct val="0"/>
              </a:spcBef>
              <a:spcAft>
                <a:spcPct val="0"/>
              </a:spcAft>
              <a:buClrTx/>
              <a:buSzTx/>
              <a:buFontTx/>
              <a:buNone/>
              <a:defRPr/>
            </a:pPr>
            <a:r>
              <a:rPr kumimoji="0" lang="zh-CN" altLang="en-US"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rPr>
              <a:t>瓦特</a:t>
            </a:r>
            <a:endParaRPr kumimoji="0" lang="zh-CN" altLang="en-US"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endParaRPr>
          </a:p>
        </p:txBody>
      </p:sp>
      <p:sp>
        <p:nvSpPr>
          <p:cNvPr id="5" name="文本框 4" title=""/>
          <p:cNvSpPr txBox="1"/>
          <p:nvPr>
            <p:custDataLst>
              <p:tags r:id="rId16"/>
            </p:custDataLst>
          </p:nvPr>
        </p:nvSpPr>
        <p:spPr>
          <a:xfrm>
            <a:off x="433070" y="1664335"/>
            <a:ext cx="11325860" cy="1854835"/>
          </a:xfrm>
          <a:prstGeom prst="rect">
            <a:avLst/>
          </a:prstGeom>
          <a:noFill/>
        </p:spPr>
        <p:txBody>
          <a:bodyPr wrap="square" rtlCol="0" anchor="t">
            <a:spAutoFit/>
          </a:bodyPr>
          <a:lstStyle/>
          <a:p>
            <a:pPr marR="0" lvl="0" algn="l" defTabSz="685165" rtl="0" fontAlgn="auto">
              <a:lnSpc>
                <a:spcPct val="130000"/>
              </a:lnSpc>
              <a:spcBef>
                <a:spcPct val="0"/>
              </a:spcBef>
              <a:spcAft>
                <a:spcPct val="0"/>
              </a:spcAft>
              <a:buClrTx/>
              <a:buSzTx/>
              <a:buFontTx/>
              <a:buNone/>
              <a:defRPr/>
            </a:pPr>
            <a:r>
              <a:rPr kumimoji="0" lang="en-US" altLang="zh-CN"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rPr>
              <a:t>        </a:t>
            </a:r>
            <a:r>
              <a:rPr kumimoji="0" lang="zh-CN" altLang="en-US"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rPr>
              <a:t>瓦特是英国发明家</a:t>
            </a:r>
            <a:r>
              <a:rPr kumimoji="0" lang="en-US" altLang="zh-CN"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rPr>
              <a:t>. </a:t>
            </a:r>
            <a:r>
              <a:rPr kumimoji="0" lang="zh-CN" altLang="en-US"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rPr>
              <a:t>瓦特的主要成就是制造出第一台有实用价值的蒸汽机，使人类进入“蒸汽时代”</a:t>
            </a:r>
            <a:r>
              <a:rPr kumimoji="0" lang="en-US" altLang="zh-CN"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rPr>
              <a:t>. </a:t>
            </a:r>
            <a:r>
              <a:rPr kumimoji="0" lang="zh-CN" altLang="en-US"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rPr>
              <a:t>人们为了纪念这位伟大的发明家，以他的名字“瓦特”来命名功率的单位</a:t>
            </a:r>
            <a:r>
              <a:rPr kumimoji="0" lang="en-US" altLang="zh-CN"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rPr>
              <a:t>. </a:t>
            </a:r>
            <a:endParaRPr kumimoji="0" lang="en-US" altLang="zh-CN" sz="2935" b="1" i="0" u="none" strike="noStrike" kern="1200" cap="none" spc="0" normalizeH="0" baseline="0" noProof="0">
              <a:ln>
                <a:noFill/>
              </a:ln>
              <a:solidFill>
                <a:schemeClr val="tx1"/>
              </a:solidFill>
              <a:effectLst/>
              <a:uLnTx/>
              <a:uFillTx/>
              <a:latin typeface="Times New Roman" panose="02020603050405020304" charset="0"/>
              <a:ea typeface="黑体" panose="02010609060101010101"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indefinite"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3" fill="hold" display="0">
                  <p:stCondLst>
                    <p:cond delay="indefinite"/>
                  </p:stCondLst>
                  <p:endCondLst>
                    <p:cond evt="onNext" delay="0">
                      <p:tgtEl>
                        <p:sldTgt/>
                      </p:tgtEl>
                    </p:cond>
                    <p:cond evt="onPrev">
                      <p:tgtEl>
                        <p:sldTgt/>
                      </p:tgtEl>
                    </p:cond>
                  </p:endCondLst>
                </p:cTn>
                <p:tgtEl>
                  <p:spTgt spid="29"/>
                </p:tgtEl>
              </p:cMediaNode>
            </p:video>
            <p:seq concurrent="1" nextAc="seek">
              <p:cTn id="14" restart="whenNotActive" fill="hold" evtFilter="cancelBubble" nodeType="interactiveSeq">
                <p:stCondLst>
                  <p:cond evt="onClick" delay="0">
                    <p:tgtEl>
                      <p:spTgt spid="29"/>
                    </p:tgtEl>
                  </p:cond>
                </p:stCondLst>
                <p:endSync evt="end" delay="0">
                  <p:rtn val="all"/>
                </p:endSync>
                <p:childTnLst>
                  <p:par>
                    <p:cTn id="15" fill="hold" nodeType="clickPar">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additive="base">
                                        <p:cTn id="18"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12" name="文本框 11" title=""/>
          <p:cNvSpPr txBox="1"/>
          <p:nvPr>
            <p:custDataLst>
              <p:tags r:id="rId3"/>
            </p:custDataLst>
          </p:nvPr>
        </p:nvSpPr>
        <p:spPr>
          <a:xfrm>
            <a:off x="2987675" y="1114425"/>
            <a:ext cx="7869555" cy="460375"/>
          </a:xfrm>
          <a:prstGeom prst="rect">
            <a:avLst/>
          </a:prstGeom>
          <a:noFill/>
          <a:ln>
            <a:noFill/>
          </a:ln>
        </p:spPr>
        <p:txBody>
          <a:bodyPr wrap="square">
            <a:spAutoFit/>
          </a:bodyPr>
          <a:lstStyle/>
          <a:p>
            <a:pPr marR="0" algn="l" defTabSz="914400" eaLnBrk="1" hangingPunct="1">
              <a:buClrTx/>
              <a:buSzTx/>
              <a:buFont typeface="Arial" panose="020b0604020202020204" pitchFamily="34" charset="0"/>
              <a:buNone/>
              <a:defRPr/>
            </a:pPr>
            <a:r>
              <a:rPr kumimoji="0" lang="zh-CN" altLang="en-US" sz="2400" b="1" kern="1200" cap="none" spc="0" normalizeH="0" baseline="0" noProof="1">
                <a:latin typeface="楷体" panose="02010609060101010101" charset="-122"/>
                <a:ea typeface="楷体" panose="02010609060101010101" charset="-122"/>
                <a:cs typeface="+mn-ea"/>
              </a:rPr>
              <a:t>定义：物理学中，把</a:t>
            </a:r>
            <a:r>
              <a:rPr lang="zh-CN" altLang="en-US" sz="2400" b="1">
                <a:latin typeface="楷体" panose="02010609060101010101" charset="-122"/>
                <a:ea typeface="楷体" panose="02010609060101010101" charset="-122"/>
                <a:cs typeface="+mn-ea"/>
                <a:sym typeface="+mn-ea"/>
              </a:rPr>
              <a:t>功与</a:t>
            </a:r>
            <a:r>
              <a:rPr lang="en-US" altLang="zh-CN" sz="2400" b="1">
                <a:latin typeface="楷体" panose="02010609060101010101" charset="-122"/>
                <a:ea typeface="楷体" panose="02010609060101010101" charset="-122"/>
                <a:cs typeface="+mn-ea"/>
                <a:sym typeface="+mn-ea"/>
              </a:rPr>
              <a:t>_______________</a:t>
            </a:r>
            <a:r>
              <a:rPr lang="zh-CN" altLang="en-US" sz="2400" b="1">
                <a:latin typeface="楷体" panose="02010609060101010101" charset="-122"/>
                <a:ea typeface="楷体" panose="02010609060101010101" charset="-122"/>
                <a:cs typeface="+mn-ea"/>
                <a:sym typeface="+mn-ea"/>
              </a:rPr>
              <a:t>之比叫做功率.</a:t>
            </a:r>
            <a:endParaRPr kumimoji="0" lang="zh-CN" altLang="en-US" sz="2400" b="1" kern="1200" cap="none" spc="0" normalizeH="0" baseline="0" noProof="1">
              <a:latin typeface="楷体" panose="02010609060101010101" charset="-122"/>
              <a:ea typeface="楷体" panose="02010609060101010101" charset="-122"/>
              <a:cs typeface="+mn-ea"/>
            </a:endParaRPr>
          </a:p>
        </p:txBody>
      </p:sp>
      <p:sp>
        <p:nvSpPr>
          <p:cNvPr id="17" name="左大括号 16" title=""/>
          <p:cNvSpPr/>
          <p:nvPr>
            <p:custDataLst>
              <p:tags r:id="rId4"/>
            </p:custDataLst>
          </p:nvPr>
        </p:nvSpPr>
        <p:spPr>
          <a:xfrm>
            <a:off x="2948305" y="1223645"/>
            <a:ext cx="76200" cy="2783840"/>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1" i="0" u="none" strike="noStrike" kern="1200" cap="none" spc="0" normalizeH="0" baseline="0" noProof="1">
              <a:ln>
                <a:noFill/>
              </a:ln>
              <a:solidFill>
                <a:schemeClr val="tx1"/>
              </a:solidFill>
              <a:effectLst/>
              <a:uLnTx/>
              <a:uFillTx/>
              <a:latin typeface="楷体" panose="02010609060101010101" charset="-122"/>
              <a:ea typeface="楷体" panose="02010609060101010101" charset="-122"/>
              <a:cs typeface="+mn-cs"/>
            </a:endParaRPr>
          </a:p>
        </p:txBody>
      </p:sp>
      <p:sp>
        <p:nvSpPr>
          <p:cNvPr id="19" name="左大括号 18" title=""/>
          <p:cNvSpPr/>
          <p:nvPr>
            <p:custDataLst>
              <p:tags r:id="rId5"/>
            </p:custDataLst>
          </p:nvPr>
        </p:nvSpPr>
        <p:spPr>
          <a:xfrm>
            <a:off x="1355725" y="2371725"/>
            <a:ext cx="76200" cy="3221990"/>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1">
              <a:ln>
                <a:noFill/>
              </a:ln>
              <a:solidFill>
                <a:schemeClr val="tx1"/>
              </a:solidFill>
              <a:effectLst/>
              <a:uLnTx/>
              <a:uFillTx/>
              <a:latin typeface="楷体" panose="02010609060101010101" charset="-122"/>
              <a:ea typeface="楷体" panose="02010609060101010101" charset="-122"/>
              <a:cs typeface="+mn-cs"/>
            </a:endParaRPr>
          </a:p>
        </p:txBody>
      </p:sp>
      <p:sp>
        <p:nvSpPr>
          <p:cNvPr id="3" name="MainTopic" title=""/>
          <p:cNvSpPr/>
          <p:nvPr>
            <p:custDataLst>
              <p:tags r:id="rId6"/>
            </p:custDataLst>
          </p:nvPr>
        </p:nvSpPr>
        <p:spPr>
          <a:xfrm>
            <a:off x="1554480" y="2245360"/>
            <a:ext cx="1278890" cy="737235"/>
          </a:xfrm>
          <a:custGeom>
            <a:gdLst>
              <a:gd name="rtl" fmla="*/ 131480 w 904400"/>
              <a:gd name="rtt" fmla="*/ 56620 h 281200"/>
              <a:gd name="rtr" fmla="*/ 769880 w 904400"/>
              <a:gd name="rtb" fmla="*/ 216220 h 281200"/>
            </a:gdLst>
            <a:rect l="rtl" t="rtt" r="rtr" b="rtb"/>
            <a:pathLst>
              <a:path w="904399" h="281200">
                <a:moveTo>
                  <a:pt x="30400" y="0"/>
                </a:moveTo>
                <a:lnTo>
                  <a:pt x="874000" y="0"/>
                </a:lnTo>
                <a:cubicBezTo>
                  <a:pt x="890781" y="0"/>
                  <a:pt x="904400" y="13619"/>
                  <a:pt x="904400" y="30400"/>
                </a:cubicBezTo>
                <a:lnTo>
                  <a:pt x="904400" y="250800"/>
                </a:lnTo>
                <a:cubicBezTo>
                  <a:pt x="904400" y="267581"/>
                  <a:pt x="890781" y="281200"/>
                  <a:pt x="874000" y="281200"/>
                </a:cubicBezTo>
                <a:lnTo>
                  <a:pt x="30400" y="281200"/>
                </a:lnTo>
                <a:cubicBezTo>
                  <a:pt x="13619" y="281200"/>
                  <a:pt x="0" y="267581"/>
                  <a:pt x="0" y="250800"/>
                </a:cubicBezTo>
                <a:lnTo>
                  <a:pt x="0" y="30400"/>
                </a:lnTo>
                <a:cubicBezTo>
                  <a:pt x="0" y="13619"/>
                  <a:pt x="13619" y="0"/>
                  <a:pt x="30400" y="0"/>
                </a:cubicBezTo>
                <a:close/>
              </a:path>
            </a:pathLst>
          </a:custGeom>
          <a:solidFill>
            <a:srgbClr val="CBEAC0"/>
          </a:solidFill>
          <a:ln w="19050" cap="flat">
            <a:noFill/>
            <a:round/>
          </a:ln>
        </p:spPr>
        <p:txBody>
          <a:bodyPr wrap="none" lIns="0" tIns="0" rIns="0" bIns="22500" rtlCol="0" anchor="ctr">
            <a:noAutofit/>
          </a:bodyPr>
          <a:lstStyle/>
          <a:p>
            <a:pPr lvl="0" algn="ctr">
              <a:buClrTx/>
              <a:buSzTx/>
              <a:buFontTx/>
            </a:pPr>
            <a:r>
              <a:rPr lang="zh-CN" altLang="en-US" sz="2400" b="1">
                <a:latin typeface="楷体" panose="02010609060101010101" charset="-122"/>
                <a:ea typeface="楷体" panose="02010609060101010101" charset="-122"/>
                <a:sym typeface="+mn-ea"/>
              </a:rPr>
              <a:t>做功快慢</a:t>
            </a:r>
            <a:endParaRPr lang="zh-CN" altLang="en-US" sz="2400" b="1">
              <a:latin typeface="楷体" panose="02010609060101010101" charset="-122"/>
              <a:ea typeface="楷体" panose="02010609060101010101" charset="-122"/>
              <a:sym typeface="+mn-ea"/>
            </a:endParaRPr>
          </a:p>
          <a:p>
            <a:pPr lvl="0" algn="ctr">
              <a:buClrTx/>
              <a:buSzTx/>
              <a:buFontTx/>
            </a:pPr>
            <a:r>
              <a:rPr lang="zh-CN" altLang="en-US" sz="2400" b="1">
                <a:latin typeface="楷体" panose="02010609060101010101" charset="-122"/>
                <a:ea typeface="楷体" panose="02010609060101010101" charset="-122"/>
                <a:sym typeface="+mn-ea"/>
              </a:rPr>
              <a:t>的比较</a:t>
            </a:r>
            <a:endParaRPr lang="zh-CN" altLang="en-US" sz="2400" b="1">
              <a:latin typeface="楷体" panose="02010609060101010101" charset="-122"/>
              <a:ea typeface="楷体" panose="02010609060101010101" charset="-122"/>
              <a:sym typeface="+mn-ea"/>
            </a:endParaRPr>
          </a:p>
        </p:txBody>
      </p:sp>
      <p:sp>
        <p:nvSpPr>
          <p:cNvPr id="9" name="文本框 8" title=""/>
          <p:cNvSpPr txBox="1"/>
          <p:nvPr>
            <p:custDataLst>
              <p:tags r:id="rId7"/>
            </p:custDataLst>
          </p:nvPr>
        </p:nvSpPr>
        <p:spPr>
          <a:xfrm>
            <a:off x="6468110" y="1082040"/>
            <a:ext cx="2367280" cy="460375"/>
          </a:xfrm>
          <a:prstGeom prst="rect">
            <a:avLst/>
          </a:prstGeom>
          <a:noFill/>
        </p:spPr>
        <p:txBody>
          <a:bodyPr wrap="square" rtlCol="0" anchor="t">
            <a:spAutoFit/>
          </a:bodyPr>
          <a:lstStyle/>
          <a:p>
            <a:r>
              <a:rPr lang="zh-CN" altLang="en-US" sz="2400" b="1">
                <a:solidFill>
                  <a:srgbClr val="FF0000"/>
                </a:solidFill>
                <a:latin typeface="楷体" panose="02010609060101010101" charset="-122"/>
                <a:ea typeface="楷体" panose="02010609060101010101" charset="-122"/>
                <a:cs typeface="+mn-ea"/>
                <a:sym typeface="+mn-ea"/>
              </a:rPr>
              <a:t>做功所用的时间</a:t>
            </a:r>
            <a:endParaRPr lang="zh-CN" altLang="en-US" sz="2400" b="1">
              <a:solidFill>
                <a:srgbClr val="FF0000"/>
              </a:solidFill>
              <a:latin typeface="楷体" panose="02010609060101010101" charset="-122"/>
              <a:ea typeface="楷体" panose="02010609060101010101" charset="-122"/>
              <a:cs typeface="+mn-ea"/>
              <a:sym typeface="+mn-ea"/>
            </a:endParaRPr>
          </a:p>
        </p:txBody>
      </p:sp>
      <p:grpSp>
        <p:nvGrpSpPr>
          <p:cNvPr id="102" name="组合 101" title=""/>
          <p:cNvGrpSpPr/>
          <p:nvPr>
            <p:custDataLst>
              <p:tags r:id="rId8"/>
            </p:custDataLst>
          </p:nvPr>
        </p:nvGrpSpPr>
        <p:grpSpPr>
          <a:xfrm>
            <a:off x="372110" y="510540"/>
            <a:ext cx="2406650" cy="583565"/>
            <a:chOff x="4830" y="1406"/>
            <a:chExt cx="3790" cy="919"/>
          </a:xfrm>
        </p:grpSpPr>
        <p:grpSp>
          <p:nvGrpSpPr>
            <p:cNvPr id="103" name="组合 102"/>
            <p:cNvGrpSpPr/>
            <p:nvPr>
              <p:custDataLst>
                <p:tags r:id="rId9"/>
              </p:custDataLst>
            </p:nvPr>
          </p:nvGrpSpPr>
          <p:grpSpPr>
            <a:xfrm>
              <a:off x="4830" y="1509"/>
              <a:ext cx="3412" cy="777"/>
              <a:chOff x="7140" y="1337"/>
              <a:chExt cx="3412" cy="777"/>
            </a:xfrm>
          </p:grpSpPr>
          <p:pic>
            <p:nvPicPr>
              <p:cNvPr id="104" name="图片 103"/>
              <p:cNvPicPr>
                <a:picLocks noChangeAspect="1"/>
              </p:cNvPicPr>
              <p:nvPr>
                <p:custDataLst>
                  <p:tags r:id="rId11"/>
                </p:custDataLst>
              </p:nvPr>
            </p:nvPicPr>
            <p:blipFill>
              <a:blip r:embed="rId10"/>
              <a:srcRect t="-5020" r="85155"/>
              <a:stretch>
                <a:fillRect/>
              </a:stretch>
            </p:blipFill>
            <p:spPr>
              <a:xfrm>
                <a:off x="7140" y="1337"/>
                <a:ext cx="787" cy="777"/>
              </a:xfrm>
              <a:prstGeom prst="rect">
                <a:avLst/>
              </a:prstGeom>
            </p:spPr>
          </p:pic>
          <p:cxnSp>
            <p:nvCxnSpPr>
              <p:cNvPr id="105" name="直接连接符 104"/>
              <p:cNvCxnSpPr/>
              <p:nvPr>
                <p:custDataLst>
                  <p:tags r:id="rId12"/>
                </p:custDataLst>
              </p:nvPr>
            </p:nvCxnSpPr>
            <p:spPr>
              <a:xfrm>
                <a:off x="7264" y="2095"/>
                <a:ext cx="3288" cy="0"/>
              </a:xfrm>
              <a:prstGeom prst="line">
                <a:avLst/>
              </a:prstGeom>
              <a:ln w="11430">
                <a:solidFill>
                  <a:srgbClr val="019542">
                    <a:alpha val="84000"/>
                  </a:srgbClr>
                </a:solidFill>
              </a:ln>
              <a:effectLst>
                <a:innerShdw blurRad="114300">
                  <a:prstClr val="black"/>
                </a:innerShdw>
              </a:effectLst>
            </p:spPr>
            <p:style>
              <a:lnRef idx="1">
                <a:schemeClr val="dk1"/>
              </a:lnRef>
              <a:fillRef idx="0">
                <a:schemeClr val="dk1"/>
              </a:fillRef>
              <a:effectRef idx="0">
                <a:schemeClr val="dk1"/>
              </a:effectRef>
              <a:fontRef idx="minor">
                <a:schemeClr val="tx1"/>
              </a:fontRef>
            </p:style>
          </p:cxnSp>
        </p:grpSp>
        <p:sp>
          <p:nvSpPr>
            <p:cNvPr id="106" name="文本框 5"/>
            <p:cNvSpPr txBox="1"/>
            <p:nvPr>
              <p:custDataLst>
                <p:tags r:id="rId13"/>
              </p:custDataLst>
            </p:nvPr>
          </p:nvSpPr>
          <p:spPr>
            <a:xfrm>
              <a:off x="5525" y="1406"/>
              <a:ext cx="3095" cy="919"/>
            </a:xfrm>
            <a:prstGeom prst="rect">
              <a:avLst/>
            </a:prstGeom>
            <a:noFill/>
            <a:ln w="9525">
              <a:noFill/>
            </a:ln>
          </p:spPr>
          <p:txBody>
            <a:bodyPr wrap="square" anchor="t" anchorCtr="0">
              <a:spAutoFit/>
            </a:bodyPr>
            <a:lstStyle/>
            <a:p>
              <a:pPr lvl="0" algn="l">
                <a:buClrTx/>
                <a:buSzTx/>
                <a:buFontTx/>
              </a:pPr>
              <a:r>
                <a:rPr lang="zh-CN" sz="3200" b="1">
                  <a:latin typeface="Times New Roman" panose="02020603050405020304" charset="0"/>
                  <a:ea typeface="黑体" panose="02010609060101010101" charset="-122"/>
                  <a:cs typeface="Times New Roman" panose="02020603050405020304" charset="0"/>
                  <a:sym typeface="宋体" panose="02010600030101010101" pitchFamily="2" charset="-122"/>
                </a:rPr>
                <a:t>课堂小结</a:t>
              </a:r>
              <a:endParaRPr lang="zh-CN" sz="3200" b="1">
                <a:latin typeface="Times New Roman" panose="02020603050405020304" charset="0"/>
                <a:ea typeface="黑体" panose="02010609060101010101" charset="-122"/>
                <a:cs typeface="Times New Roman" panose="02020603050405020304" charset="0"/>
                <a:sym typeface="宋体" panose="02010600030101010101" pitchFamily="2" charset="-122"/>
              </a:endParaRPr>
            </a:p>
          </p:txBody>
        </p:sp>
      </p:grpSp>
      <p:sp>
        <p:nvSpPr>
          <p:cNvPr id="4" name="文本框 3" title=""/>
          <p:cNvSpPr txBox="1"/>
          <p:nvPr>
            <p:custDataLst>
              <p:tags r:id="rId14"/>
            </p:custDataLst>
          </p:nvPr>
        </p:nvSpPr>
        <p:spPr>
          <a:xfrm>
            <a:off x="2979420" y="1517650"/>
            <a:ext cx="8690610" cy="829945"/>
          </a:xfrm>
          <a:prstGeom prst="rect">
            <a:avLst/>
          </a:prstGeom>
          <a:noFill/>
          <a:ln>
            <a:noFill/>
          </a:ln>
        </p:spPr>
        <p:txBody>
          <a:bodyPr wrap="square">
            <a:spAutoFit/>
          </a:bodyPr>
          <a:lstStyle/>
          <a:p>
            <a:pPr marR="0" algn="l" defTabSz="914400" eaLnBrk="1" hangingPunct="1">
              <a:buClrTx/>
              <a:buSzTx/>
              <a:buFont typeface="Arial" panose="020b0604020202020204" pitchFamily="34" charset="0"/>
              <a:buNone/>
              <a:defRPr/>
            </a:pPr>
            <a:r>
              <a:rPr kumimoji="0" lang="zh-CN" altLang="en-US" sz="2400" b="1" kern="1200" cap="none" spc="0" normalizeH="0" baseline="0" noProof="1">
                <a:latin typeface="楷体" panose="02010609060101010101" charset="-122"/>
                <a:ea typeface="楷体" panose="02010609060101010101" charset="-122"/>
                <a:cs typeface="+mn-ea"/>
              </a:rPr>
              <a:t>物理意义：</a:t>
            </a:r>
            <a:r>
              <a:rPr lang="zh-CN" altLang="en-US" sz="2400" b="1">
                <a:latin typeface="楷体" panose="02010609060101010101" charset="-122"/>
                <a:ea typeface="楷体" panose="02010609060101010101" charset="-122"/>
                <a:cs typeface="+mn-ea"/>
                <a:sym typeface="+mn-ea"/>
              </a:rPr>
              <a:t>功率表示做功的</a:t>
            </a:r>
            <a:r>
              <a:rPr lang="en-US" altLang="zh-CN" sz="2400" b="1">
                <a:latin typeface="楷体" panose="02010609060101010101" charset="-122"/>
                <a:ea typeface="楷体" panose="02010609060101010101" charset="-122"/>
                <a:cs typeface="+mn-ea"/>
                <a:sym typeface="+mn-ea"/>
              </a:rPr>
              <a:t>_____</a:t>
            </a:r>
            <a:r>
              <a:rPr lang="zh-CN" altLang="en-US" sz="2400" b="1">
                <a:latin typeface="楷体" panose="02010609060101010101" charset="-122"/>
                <a:ea typeface="楷体" panose="02010609060101010101" charset="-122"/>
                <a:cs typeface="+mn-ea"/>
                <a:sym typeface="+mn-ea"/>
              </a:rPr>
              <a:t>.它在数值上等于力</a:t>
            </a:r>
            <a:r>
              <a:rPr lang="en-US" altLang="zh-CN" sz="2400" b="1">
                <a:latin typeface="Times New Roman" panose="02020603050405020304" charset="0"/>
                <a:ea typeface="楷体" panose="02010609060101010101" charset="-122"/>
                <a:cs typeface="Times New Roman" panose="02020603050405020304" charset="0"/>
                <a:sym typeface="+mn-ea"/>
              </a:rPr>
              <a:t>(</a:t>
            </a:r>
            <a:r>
              <a:rPr lang="zh-CN" altLang="en-US" sz="2400" b="1">
                <a:latin typeface="Times New Roman" panose="02020603050405020304" charset="0"/>
                <a:ea typeface="楷体" panose="02010609060101010101" charset="-122"/>
                <a:cs typeface="Times New Roman" panose="02020603050405020304" charset="0"/>
                <a:sym typeface="+mn-ea"/>
              </a:rPr>
              <a:t>或物体</a:t>
            </a:r>
            <a:r>
              <a:rPr lang="en-US" altLang="zh-CN" sz="2400" b="1">
                <a:latin typeface="Times New Roman" panose="02020603050405020304" charset="0"/>
                <a:ea typeface="楷体" panose="02010609060101010101" charset="-122"/>
                <a:cs typeface="Times New Roman" panose="02020603050405020304" charset="0"/>
                <a:sym typeface="+mn-ea"/>
              </a:rPr>
              <a:t>)</a:t>
            </a:r>
            <a:r>
              <a:rPr lang="zh-CN" altLang="en-US" sz="2400" b="1">
                <a:latin typeface="Times New Roman" panose="02020603050405020304" charset="0"/>
                <a:ea typeface="楷体" panose="02010609060101010101" charset="-122"/>
                <a:cs typeface="Times New Roman" panose="02020603050405020304" charset="0"/>
                <a:sym typeface="+mn-ea"/>
              </a:rPr>
              <a:t>在</a:t>
            </a:r>
            <a:endParaRPr lang="zh-CN" altLang="en-US" sz="2400" b="1">
              <a:latin typeface="Times New Roman" panose="02020603050405020304" charset="0"/>
              <a:ea typeface="楷体" panose="02010609060101010101" charset="-122"/>
              <a:cs typeface="Times New Roman" panose="02020603050405020304" charset="0"/>
              <a:sym typeface="+mn-ea"/>
            </a:endParaRPr>
          </a:p>
          <a:p>
            <a:pPr marR="0" algn="l" defTabSz="914400" eaLnBrk="1" hangingPunct="1">
              <a:buClrTx/>
              <a:buSzTx/>
              <a:buFont typeface="Arial" panose="020b0604020202020204" pitchFamily="34" charset="0"/>
              <a:buNone/>
              <a:defRPr/>
            </a:pPr>
            <a:r>
              <a:rPr lang="zh-CN" altLang="en-US" sz="2400" b="1">
                <a:latin typeface="Times New Roman" panose="02020603050405020304" charset="0"/>
                <a:ea typeface="楷体" panose="02010609060101010101" charset="-122"/>
                <a:cs typeface="Times New Roman" panose="02020603050405020304" charset="0"/>
                <a:sym typeface="+mn-ea"/>
              </a:rPr>
              <a:t> </a:t>
            </a:r>
            <a:r>
              <a:rPr lang="en-US" altLang="zh-CN" sz="2400" b="1">
                <a:latin typeface="Times New Roman" panose="02020603050405020304" charset="0"/>
                <a:ea typeface="楷体" panose="02010609060101010101" charset="-122"/>
                <a:cs typeface="Times New Roman" panose="02020603050405020304" charset="0"/>
                <a:sym typeface="+mn-ea"/>
              </a:rPr>
              <a:t>                   ___________</a:t>
            </a:r>
            <a:r>
              <a:rPr lang="zh-CN" altLang="en-US" sz="2400" b="1">
                <a:latin typeface="Times New Roman" panose="02020603050405020304" charset="0"/>
                <a:ea typeface="楷体" panose="02010609060101010101" charset="-122"/>
                <a:cs typeface="Times New Roman" panose="02020603050405020304" charset="0"/>
                <a:sym typeface="+mn-ea"/>
              </a:rPr>
              <a:t>所做的</a:t>
            </a:r>
            <a:r>
              <a:rPr lang="en-US" altLang="zh-CN" sz="2400" b="1">
                <a:latin typeface="Times New Roman" panose="02020603050405020304" charset="0"/>
                <a:ea typeface="楷体" panose="02010609060101010101" charset="-122"/>
                <a:cs typeface="Times New Roman" panose="02020603050405020304" charset="0"/>
                <a:sym typeface="+mn-ea"/>
              </a:rPr>
              <a:t>____.</a:t>
            </a:r>
            <a:endParaRPr kumimoji="0" lang="en-US" altLang="zh-CN" sz="2400" b="1" kern="1200" cap="none" spc="0" normalizeH="0" baseline="0" noProof="1">
              <a:latin typeface="Times New Roman" panose="02020603050405020304" charset="0"/>
              <a:ea typeface="楷体" panose="02010609060101010101" charset="-122"/>
              <a:cs typeface="Times New Roman" panose="02020603050405020304" charset="0"/>
              <a:sym typeface="+mn-ea"/>
            </a:endParaRPr>
          </a:p>
        </p:txBody>
      </p:sp>
      <p:sp>
        <p:nvSpPr>
          <p:cNvPr id="5" name="文本框 4" title=""/>
          <p:cNvSpPr txBox="1"/>
          <p:nvPr>
            <p:custDataLst>
              <p:tags r:id="rId15"/>
            </p:custDataLst>
          </p:nvPr>
        </p:nvSpPr>
        <p:spPr>
          <a:xfrm>
            <a:off x="6696710" y="1492250"/>
            <a:ext cx="824865" cy="460375"/>
          </a:xfrm>
          <a:prstGeom prst="rect">
            <a:avLst/>
          </a:prstGeom>
          <a:noFill/>
        </p:spPr>
        <p:txBody>
          <a:bodyPr wrap="square" rtlCol="0" anchor="t">
            <a:spAutoFit/>
          </a:bodyPr>
          <a:lstStyle/>
          <a:p>
            <a:r>
              <a:rPr lang="zh-CN" altLang="en-US" sz="2400" b="1">
                <a:solidFill>
                  <a:srgbClr val="FF0000"/>
                </a:solidFill>
                <a:latin typeface="楷体" panose="02010609060101010101" charset="-122"/>
                <a:ea typeface="楷体" panose="02010609060101010101" charset="-122"/>
                <a:cs typeface="+mn-ea"/>
                <a:sym typeface="+mn-ea"/>
              </a:rPr>
              <a:t>快慢</a:t>
            </a:r>
            <a:endParaRPr lang="zh-CN" altLang="en-US" sz="2400" b="1">
              <a:solidFill>
                <a:srgbClr val="FF0000"/>
              </a:solidFill>
              <a:latin typeface="楷体" panose="02010609060101010101" charset="-122"/>
              <a:ea typeface="楷体" panose="02010609060101010101" charset="-122"/>
              <a:cs typeface="+mn-ea"/>
              <a:sym typeface="+mn-ea"/>
            </a:endParaRPr>
          </a:p>
        </p:txBody>
      </p:sp>
      <p:sp>
        <p:nvSpPr>
          <p:cNvPr id="6" name="文本框 5" title=""/>
          <p:cNvSpPr txBox="1"/>
          <p:nvPr>
            <p:custDataLst>
              <p:tags r:id="rId16"/>
            </p:custDataLst>
          </p:nvPr>
        </p:nvSpPr>
        <p:spPr>
          <a:xfrm>
            <a:off x="3006725" y="2573020"/>
            <a:ext cx="1265555" cy="460375"/>
          </a:xfrm>
          <a:prstGeom prst="rect">
            <a:avLst/>
          </a:prstGeom>
          <a:noFill/>
          <a:ln>
            <a:noFill/>
          </a:ln>
        </p:spPr>
        <p:txBody>
          <a:bodyPr wrap="square">
            <a:spAutoFit/>
          </a:bodyPr>
          <a:lstStyle/>
          <a:p>
            <a:pPr marR="0" algn="l" defTabSz="914400" eaLnBrk="1" hangingPunct="1">
              <a:buClrTx/>
              <a:buSzTx/>
              <a:buFont typeface="Arial" panose="020b0604020202020204" pitchFamily="34" charset="0"/>
              <a:buNone/>
              <a:defRPr/>
            </a:pPr>
            <a:r>
              <a:rPr kumimoji="0" lang="zh-CN" sz="2400" b="1" kern="1200" cap="none" spc="0" normalizeH="0" baseline="0" noProof="1">
                <a:latin typeface="楷体" panose="02010609060101010101" charset="-122"/>
                <a:ea typeface="楷体" panose="02010609060101010101" charset="-122"/>
                <a:cs typeface="+mn-ea"/>
              </a:rPr>
              <a:t>公式：</a:t>
            </a:r>
            <a:endParaRPr kumimoji="0" lang="zh-CN" sz="2400" b="1" kern="1200" cap="none" spc="0" normalizeH="0" baseline="0" noProof="1">
              <a:latin typeface="楷体" panose="02010609060101010101" charset="-122"/>
              <a:ea typeface="楷体" panose="02010609060101010101" charset="-122"/>
              <a:cs typeface="+mn-ea"/>
            </a:endParaRPr>
          </a:p>
        </p:txBody>
      </p:sp>
      <p:sp>
        <p:nvSpPr>
          <p:cNvPr id="7" name="文本框 6" title=""/>
          <p:cNvSpPr txBox="1"/>
          <p:nvPr>
            <p:custDataLst>
              <p:tags r:id="rId17"/>
            </p:custDataLst>
          </p:nvPr>
        </p:nvSpPr>
        <p:spPr>
          <a:xfrm>
            <a:off x="3859530" y="2635885"/>
            <a:ext cx="1641475" cy="460375"/>
          </a:xfrm>
          <a:prstGeom prst="rect">
            <a:avLst/>
          </a:prstGeom>
          <a:noFill/>
        </p:spPr>
        <p:txBody>
          <a:bodyPr wrap="square" rtlCol="0" anchor="t">
            <a:spAutoFit/>
          </a:bodyPr>
          <a:lstStyle/>
          <a:p>
            <a:r>
              <a:rPr lang="en-US" altLang="zh-CN" sz="2400" b="1">
                <a:latin typeface="楷体" panose="02010609060101010101" charset="-122"/>
                <a:ea typeface="楷体" panose="02010609060101010101" charset="-122"/>
                <a:cs typeface="+mn-ea"/>
                <a:sym typeface="+mn-ea"/>
              </a:rPr>
              <a:t>_________</a:t>
            </a:r>
            <a:endParaRPr lang="en-US" altLang="zh-CN" sz="2400" b="1">
              <a:latin typeface="楷体" panose="02010609060101010101" charset="-122"/>
              <a:ea typeface="楷体" panose="02010609060101010101" charset="-122"/>
              <a:cs typeface="+mn-ea"/>
              <a:sym typeface="+mn-ea"/>
            </a:endParaRPr>
          </a:p>
        </p:txBody>
      </p:sp>
      <p:graphicFrame>
        <p:nvGraphicFramePr>
          <p:cNvPr id="10" name="Object 5" title=""/>
          <p:cNvGraphicFramePr>
            <a:graphicFrameLocks noChangeAspect="1"/>
          </p:cNvGraphicFramePr>
          <p:nvPr>
            <p:custDataLst>
              <p:tags r:id="rId18"/>
            </p:custDataLst>
          </p:nvPr>
        </p:nvGraphicFramePr>
        <p:xfrm>
          <a:off x="4308475" y="2371725"/>
          <a:ext cx="800100" cy="655955"/>
        </p:xfrm>
        <a:graphic>
          <a:graphicData uri="http://schemas.openxmlformats.org/presentationml/2006/ole">
            <mc:AlternateContent>
              <mc:Choice xmlns:v="urn:schemas-microsoft-com:vml" Requires="v">
                <p:oleObj spid="_x0000_s1052" r:id="rId19" imgW="495300" imgH="405765" progId="Equation.DSMT4">
                  <p:embed/>
                </p:oleObj>
              </mc:Choice>
              <mc:Fallback>
                <p:oleObj r:id="rId19" imgW="495300" imgH="405765" progId="Equation.DSMT4">
                  <p:embed/>
                  <p:pic>
                    <p:nvPicPr>
                      <p:cNvPr id="0" name="OLE substitute image"/>
                      <p:cNvPicPr/>
                      <p:nvPr/>
                    </p:nvPicPr>
                    <p:blipFill>
                      <a:blip r:embed="rId20"/>
                      <a:stretch>
                        <a:fillRect/>
                      </a:stretch>
                    </p:blipFill>
                    <p:spPr>
                      <a:xfrm>
                        <a:off x="4308475" y="2371725"/>
                        <a:ext cx="800100" cy="655955"/>
                      </a:xfrm>
                      <a:prstGeom prst="rect">
                        <a:avLst/>
                      </a:prstGeom>
                      <a:noFill/>
                      <a:ln w="12700" cmpd="sng">
                        <a:noFill/>
                        <a:prstDash val="solid"/>
                        <a:miter/>
                      </a:ln>
                    </p:spPr>
                  </p:pic>
                </p:oleObj>
              </mc:Fallback>
            </mc:AlternateContent>
          </a:graphicData>
        </a:graphic>
      </p:graphicFrame>
      <p:sp>
        <p:nvSpPr>
          <p:cNvPr id="14" name="文本框 13" title=""/>
          <p:cNvSpPr txBox="1"/>
          <p:nvPr>
            <p:custDataLst>
              <p:tags r:id="rId21"/>
            </p:custDataLst>
          </p:nvPr>
        </p:nvSpPr>
        <p:spPr>
          <a:xfrm>
            <a:off x="2995930" y="3147060"/>
            <a:ext cx="8794750" cy="460375"/>
          </a:xfrm>
          <a:prstGeom prst="rect">
            <a:avLst/>
          </a:prstGeom>
          <a:noFill/>
          <a:ln>
            <a:noFill/>
          </a:ln>
        </p:spPr>
        <p:txBody>
          <a:bodyPr wrap="square">
            <a:spAutoFit/>
          </a:bodyPr>
          <a:lstStyle/>
          <a:p>
            <a:pPr marR="0" algn="l" defTabSz="914400" eaLnBrk="1" hangingPunct="1">
              <a:buClrTx/>
              <a:buSzTx/>
              <a:buFont typeface="Arial" panose="020b0604020202020204" pitchFamily="34" charset="0"/>
              <a:buNone/>
              <a:defRPr/>
            </a:pPr>
            <a:r>
              <a:rPr kumimoji="0" lang="zh-CN" sz="2400" b="1" kern="1200" cap="none" spc="0" normalizeH="0" baseline="0" noProof="1">
                <a:latin typeface="楷体" panose="02010609060101010101" charset="-122"/>
                <a:ea typeface="楷体" panose="02010609060101010101" charset="-122"/>
                <a:cs typeface="+mn-ea"/>
              </a:rPr>
              <a:t>单位：</a:t>
            </a:r>
            <a:r>
              <a:rPr kumimoji="0" lang="en-US" altLang="zh-CN" sz="2400" b="1" kern="1200" cap="none" spc="0" normalizeH="0" baseline="0" noProof="1">
                <a:latin typeface="楷体" panose="02010609060101010101" charset="-122"/>
                <a:ea typeface="楷体" panose="02010609060101010101" charset="-122"/>
                <a:cs typeface="+mn-ea"/>
              </a:rPr>
              <a:t>____,</a:t>
            </a:r>
            <a:r>
              <a:rPr kumimoji="0" lang="zh-CN" altLang="en-US" sz="2400" b="1" kern="1200" cap="none" spc="0" normalizeH="0" baseline="0" noProof="1">
                <a:latin typeface="楷体" panose="02010609060101010101" charset="-122"/>
                <a:ea typeface="楷体" panose="02010609060101010101" charset="-122"/>
                <a:cs typeface="+mn-ea"/>
              </a:rPr>
              <a:t>简称</a:t>
            </a:r>
            <a:r>
              <a:rPr kumimoji="0" lang="en-US" altLang="zh-CN" sz="2400" b="1" kern="1200" cap="none" spc="0" normalizeH="0" baseline="0" noProof="1">
                <a:latin typeface="楷体" panose="02010609060101010101" charset="-122"/>
                <a:ea typeface="楷体" panose="02010609060101010101" charset="-122"/>
                <a:cs typeface="+mn-ea"/>
              </a:rPr>
              <a:t>____.</a:t>
            </a:r>
            <a:r>
              <a:rPr kumimoji="0" lang="zh-CN" altLang="en-US" sz="2400" b="1" kern="1200" cap="none" spc="0" normalizeH="0" baseline="0" noProof="1">
                <a:latin typeface="楷体" panose="02010609060101010101" charset="-122"/>
                <a:ea typeface="楷体" panose="02010609060101010101" charset="-122"/>
                <a:cs typeface="+mn-ea"/>
              </a:rPr>
              <a:t>符号：</a:t>
            </a:r>
            <a:r>
              <a:rPr kumimoji="0" lang="en-US" altLang="zh-CN" sz="2400" b="1" kern="1200" cap="none" spc="0" normalizeH="0" baseline="0" noProof="1">
                <a:latin typeface="楷体" panose="02010609060101010101" charset="-122"/>
                <a:ea typeface="楷体" panose="02010609060101010101" charset="-122"/>
                <a:cs typeface="+mn-ea"/>
              </a:rPr>
              <a:t>_____.</a:t>
            </a:r>
            <a:endParaRPr kumimoji="0" lang="en-US" altLang="zh-CN" sz="2400" b="1" kern="1200" cap="none" spc="0" normalizeH="0" baseline="0" noProof="1">
              <a:latin typeface="楷体" panose="02010609060101010101" charset="-122"/>
              <a:ea typeface="楷体" panose="02010609060101010101" charset="-122"/>
              <a:cs typeface="+mn-ea"/>
            </a:endParaRPr>
          </a:p>
        </p:txBody>
      </p:sp>
      <p:sp>
        <p:nvSpPr>
          <p:cNvPr id="21" name="文本框 20" title=""/>
          <p:cNvSpPr txBox="1"/>
          <p:nvPr>
            <p:custDataLst>
              <p:tags r:id="rId22"/>
            </p:custDataLst>
          </p:nvPr>
        </p:nvSpPr>
        <p:spPr>
          <a:xfrm>
            <a:off x="7133590" y="3132455"/>
            <a:ext cx="602615" cy="460375"/>
          </a:xfrm>
          <a:prstGeom prst="rect">
            <a:avLst/>
          </a:prstGeom>
          <a:noFill/>
        </p:spPr>
        <p:txBody>
          <a:bodyPr wrap="square" rtlCol="0" anchor="t">
            <a:spAutoFit/>
          </a:bodyPr>
          <a:lstStyle/>
          <a:p>
            <a:r>
              <a:rPr lang="en-US" altLang="zh-CN" sz="2400" b="1">
                <a:solidFill>
                  <a:srgbClr val="FF0000"/>
                </a:solidFill>
                <a:latin typeface="Times New Roman" panose="02020603050405020304" charset="0"/>
                <a:ea typeface="楷体" panose="02010609060101010101" charset="-122"/>
                <a:cs typeface="Times New Roman" panose="02020603050405020304" charset="0"/>
                <a:sym typeface="+mn-ea"/>
              </a:rPr>
              <a:t>W</a:t>
            </a:r>
            <a:endParaRPr lang="en-US" altLang="zh-CN" sz="2400" b="1">
              <a:solidFill>
                <a:srgbClr val="FF0000"/>
              </a:solidFill>
              <a:latin typeface="Times New Roman" panose="02020603050405020304" charset="0"/>
              <a:ea typeface="楷体" panose="02010609060101010101" charset="-122"/>
              <a:cs typeface="Times New Roman" panose="02020603050405020304" charset="0"/>
              <a:sym typeface="+mn-ea"/>
            </a:endParaRPr>
          </a:p>
        </p:txBody>
      </p:sp>
      <p:sp>
        <p:nvSpPr>
          <p:cNvPr id="15" name="文本框 14" title=""/>
          <p:cNvSpPr txBox="1"/>
          <p:nvPr>
            <p:custDataLst>
              <p:tags r:id="rId23"/>
            </p:custDataLst>
          </p:nvPr>
        </p:nvSpPr>
        <p:spPr>
          <a:xfrm>
            <a:off x="5401310" y="3109595"/>
            <a:ext cx="602615" cy="460375"/>
          </a:xfrm>
          <a:prstGeom prst="rect">
            <a:avLst/>
          </a:prstGeom>
          <a:noFill/>
        </p:spPr>
        <p:txBody>
          <a:bodyPr wrap="square" rtlCol="0" anchor="t">
            <a:spAutoFit/>
          </a:bodyPr>
          <a:lstStyle/>
          <a:p>
            <a:r>
              <a:rPr lang="zh-CN" altLang="en-US" sz="2400" b="1">
                <a:solidFill>
                  <a:srgbClr val="FF0000"/>
                </a:solidFill>
                <a:latin typeface="Times New Roman" panose="02020603050405020304" charset="0"/>
                <a:ea typeface="楷体" panose="02010609060101010101" charset="-122"/>
                <a:cs typeface="Times New Roman" panose="02020603050405020304" charset="0"/>
                <a:sym typeface="+mn-ea"/>
              </a:rPr>
              <a:t>瓦</a:t>
            </a:r>
            <a:endParaRPr lang="zh-CN" altLang="en-US" sz="2400" b="1">
              <a:solidFill>
                <a:srgbClr val="FF0000"/>
              </a:solidFill>
              <a:latin typeface="Times New Roman" panose="02020603050405020304" charset="0"/>
              <a:ea typeface="楷体" panose="02010609060101010101" charset="-122"/>
              <a:cs typeface="Times New Roman" panose="02020603050405020304" charset="0"/>
              <a:sym typeface="+mn-ea"/>
            </a:endParaRPr>
          </a:p>
        </p:txBody>
      </p:sp>
      <p:sp>
        <p:nvSpPr>
          <p:cNvPr id="16" name="文本框 15" title=""/>
          <p:cNvSpPr txBox="1"/>
          <p:nvPr>
            <p:custDataLst>
              <p:tags r:id="rId24"/>
            </p:custDataLst>
          </p:nvPr>
        </p:nvSpPr>
        <p:spPr>
          <a:xfrm>
            <a:off x="3013710" y="3643630"/>
            <a:ext cx="4121785" cy="460375"/>
          </a:xfrm>
          <a:prstGeom prst="rect">
            <a:avLst/>
          </a:prstGeom>
          <a:noFill/>
          <a:ln>
            <a:noFill/>
          </a:ln>
        </p:spPr>
        <p:txBody>
          <a:bodyPr wrap="square">
            <a:spAutoFit/>
          </a:bodyPr>
          <a:lstStyle/>
          <a:p>
            <a:pPr marR="0" algn="l" defTabSz="914400" eaLnBrk="1" hangingPunct="1">
              <a:buClrTx/>
              <a:buSzTx/>
              <a:buFont typeface="Arial" panose="020b0604020202020204" pitchFamily="34" charset="0"/>
              <a:buNone/>
              <a:defRPr/>
            </a:pPr>
            <a:r>
              <a:rPr kumimoji="0" lang="zh-CN" altLang="en-US" sz="2400" b="1" kern="1200" cap="none" spc="0" normalizeH="0" baseline="0" noProof="1">
                <a:latin typeface="Times New Roman" panose="02020603050405020304" charset="0"/>
                <a:ea typeface="楷体" panose="02010609060101010101" charset="-122"/>
                <a:cs typeface="Times New Roman" panose="02020603050405020304" charset="0"/>
              </a:rPr>
              <a:t>单位换算：</a:t>
            </a:r>
            <a:r>
              <a:rPr kumimoji="0" lang="en-US" altLang="zh-CN" sz="2400" b="1" kern="1200" cap="none" spc="0" normalizeH="0" baseline="0" noProof="1">
                <a:latin typeface="Times New Roman" panose="02020603050405020304" charset="0"/>
                <a:ea typeface="楷体" panose="02010609060101010101" charset="-122"/>
                <a:cs typeface="Times New Roman" panose="02020603050405020304" charset="0"/>
              </a:rPr>
              <a:t>1 kW=_______W.</a:t>
            </a:r>
            <a:endParaRPr kumimoji="0" lang="en-US" altLang="zh-CN" sz="2400" b="1" kern="1200" cap="none" spc="0" normalizeH="0" baseline="0" noProof="1">
              <a:latin typeface="Times New Roman" panose="02020603050405020304" charset="0"/>
              <a:ea typeface="楷体" panose="02010609060101010101" charset="-122"/>
              <a:cs typeface="Times New Roman" panose="02020603050405020304" charset="0"/>
            </a:endParaRPr>
          </a:p>
        </p:txBody>
      </p:sp>
      <p:sp>
        <p:nvSpPr>
          <p:cNvPr id="18" name="文本框 17" title=""/>
          <p:cNvSpPr txBox="1"/>
          <p:nvPr>
            <p:custDataLst>
              <p:tags r:id="rId25"/>
            </p:custDataLst>
          </p:nvPr>
        </p:nvSpPr>
        <p:spPr>
          <a:xfrm>
            <a:off x="5660390" y="3641725"/>
            <a:ext cx="1067435" cy="460375"/>
          </a:xfrm>
          <a:prstGeom prst="rect">
            <a:avLst/>
          </a:prstGeom>
          <a:noFill/>
        </p:spPr>
        <p:txBody>
          <a:bodyPr wrap="square" rtlCol="0" anchor="t">
            <a:spAutoFit/>
          </a:bodyPr>
          <a:lstStyle/>
          <a:p>
            <a:r>
              <a:rPr lang="en-US" altLang="zh-CN" sz="2400" b="1">
                <a:solidFill>
                  <a:srgbClr val="FF0000"/>
                </a:solidFill>
                <a:latin typeface="Times New Roman" panose="02020603050405020304" charset="0"/>
                <a:ea typeface="楷体" panose="02010609060101010101" charset="-122"/>
                <a:cs typeface="Times New Roman" panose="02020603050405020304" charset="0"/>
                <a:sym typeface="+mn-ea"/>
              </a:rPr>
              <a:t>1 000</a:t>
            </a:r>
            <a:endParaRPr lang="en-US" altLang="zh-CN" sz="2400" b="1" baseline="30000">
              <a:solidFill>
                <a:srgbClr val="FF0000"/>
              </a:solidFill>
              <a:latin typeface="Times New Roman" panose="02020603050405020304" charset="0"/>
              <a:ea typeface="楷体" panose="02010609060101010101" charset="-122"/>
              <a:cs typeface="Times New Roman" panose="02020603050405020304" charset="0"/>
              <a:sym typeface="+mn-ea"/>
            </a:endParaRPr>
          </a:p>
        </p:txBody>
      </p:sp>
      <p:sp>
        <p:nvSpPr>
          <p:cNvPr id="27" name="MainTopic" title=""/>
          <p:cNvSpPr/>
          <p:nvPr>
            <p:custDataLst>
              <p:tags r:id="rId26"/>
            </p:custDataLst>
          </p:nvPr>
        </p:nvSpPr>
        <p:spPr>
          <a:xfrm>
            <a:off x="1479550" y="5260975"/>
            <a:ext cx="1667510" cy="501015"/>
          </a:xfrm>
          <a:custGeom>
            <a:gdLst>
              <a:gd name="rtl" fmla="*/ 131480 w 904400"/>
              <a:gd name="rtt" fmla="*/ 56620 h 281200"/>
              <a:gd name="rtr" fmla="*/ 769880 w 904400"/>
              <a:gd name="rtb" fmla="*/ 216220 h 281200"/>
            </a:gdLst>
            <a:rect l="rtl" t="rtt" r="rtr" b="rtb"/>
            <a:pathLst>
              <a:path w="904399" h="281200">
                <a:moveTo>
                  <a:pt x="30400" y="0"/>
                </a:moveTo>
                <a:lnTo>
                  <a:pt x="874000" y="0"/>
                </a:lnTo>
                <a:cubicBezTo>
                  <a:pt x="890781" y="0"/>
                  <a:pt x="904400" y="13619"/>
                  <a:pt x="904400" y="30400"/>
                </a:cubicBezTo>
                <a:lnTo>
                  <a:pt x="904400" y="250800"/>
                </a:lnTo>
                <a:cubicBezTo>
                  <a:pt x="904400" y="267581"/>
                  <a:pt x="890781" y="281200"/>
                  <a:pt x="874000" y="281200"/>
                </a:cubicBezTo>
                <a:lnTo>
                  <a:pt x="30400" y="281200"/>
                </a:lnTo>
                <a:cubicBezTo>
                  <a:pt x="13619" y="281200"/>
                  <a:pt x="0" y="267581"/>
                  <a:pt x="0" y="250800"/>
                </a:cubicBezTo>
                <a:lnTo>
                  <a:pt x="0" y="30400"/>
                </a:lnTo>
                <a:cubicBezTo>
                  <a:pt x="0" y="13619"/>
                  <a:pt x="13619" y="0"/>
                  <a:pt x="30400" y="0"/>
                </a:cubicBezTo>
                <a:close/>
              </a:path>
            </a:pathLst>
          </a:custGeom>
          <a:solidFill>
            <a:srgbClr val="CBEAC0"/>
          </a:solidFill>
          <a:ln w="19050" cap="flat">
            <a:noFill/>
            <a:round/>
          </a:ln>
        </p:spPr>
        <p:txBody>
          <a:bodyPr wrap="none" lIns="0" tIns="0" rIns="0" bIns="22500" rtlCol="0" anchor="ctr">
            <a:noAutofit/>
          </a:bodyPr>
          <a:lstStyle/>
          <a:p>
            <a:pPr lvl="0" algn="ctr">
              <a:buClrTx/>
              <a:buSzTx/>
              <a:buFontTx/>
            </a:pPr>
            <a:r>
              <a:rPr lang="zh-CN" altLang="en-US" sz="2400" b="1">
                <a:latin typeface="楷体" panose="02010609060101010101" charset="-122"/>
                <a:ea typeface="楷体" panose="02010609060101010101" charset="-122"/>
                <a:sym typeface="+mn-ea"/>
              </a:rPr>
              <a:t>功率的计算</a:t>
            </a:r>
            <a:endParaRPr lang="zh-CN" altLang="en-US" sz="2400" b="1">
              <a:latin typeface="楷体" panose="02010609060101010101" charset="-122"/>
              <a:ea typeface="楷体" panose="02010609060101010101" charset="-122"/>
              <a:sym typeface="+mn-ea"/>
            </a:endParaRPr>
          </a:p>
        </p:txBody>
      </p:sp>
      <p:sp>
        <p:nvSpPr>
          <p:cNvPr id="28" name="左大括号 27" title=""/>
          <p:cNvSpPr/>
          <p:nvPr>
            <p:custDataLst>
              <p:tags r:id="rId27"/>
            </p:custDataLst>
          </p:nvPr>
        </p:nvSpPr>
        <p:spPr>
          <a:xfrm>
            <a:off x="3298190" y="4598035"/>
            <a:ext cx="76200" cy="1773555"/>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1" i="0" u="none" strike="noStrike" kern="1200" cap="none" spc="0" normalizeH="0" baseline="0" noProof="1">
              <a:ln>
                <a:noFill/>
              </a:ln>
              <a:solidFill>
                <a:schemeClr val="tx1"/>
              </a:solidFill>
              <a:effectLst/>
              <a:uLnTx/>
              <a:uFillTx/>
              <a:latin typeface="楷体" panose="02010609060101010101" charset="-122"/>
              <a:ea typeface="楷体" panose="02010609060101010101" charset="-122"/>
              <a:cs typeface="+mn-cs"/>
            </a:endParaRPr>
          </a:p>
        </p:txBody>
      </p:sp>
      <p:sp>
        <p:nvSpPr>
          <p:cNvPr id="29" name="文本框 28" title=""/>
          <p:cNvSpPr txBox="1"/>
          <p:nvPr>
            <p:custDataLst>
              <p:tags r:id="rId28"/>
            </p:custDataLst>
          </p:nvPr>
        </p:nvSpPr>
        <p:spPr>
          <a:xfrm>
            <a:off x="3378200" y="4598035"/>
            <a:ext cx="7377430" cy="460375"/>
          </a:xfrm>
          <a:prstGeom prst="rect">
            <a:avLst/>
          </a:prstGeom>
          <a:noFill/>
          <a:ln>
            <a:noFill/>
          </a:ln>
        </p:spPr>
        <p:txBody>
          <a:bodyPr wrap="square">
            <a:spAutoFit/>
          </a:bodyPr>
          <a:lstStyle/>
          <a:p>
            <a:pPr marR="0" algn="l" defTabSz="914400" eaLnBrk="1" hangingPunct="1">
              <a:buClrTx/>
              <a:buSzTx/>
              <a:buFont typeface="Arial" panose="020b0604020202020204" pitchFamily="34" charset="0"/>
              <a:buNone/>
              <a:defRPr/>
            </a:pPr>
            <a:r>
              <a:rPr kumimoji="0" lang="zh-CN" sz="2400" b="1" kern="1200" cap="none" spc="0" normalizeH="0" baseline="0" noProof="1">
                <a:latin typeface="楷体" panose="02010609060101010101" charset="-122"/>
                <a:ea typeface="楷体" panose="02010609060101010101" charset="-122"/>
                <a:cs typeface="+mn-ea"/>
              </a:rPr>
              <a:t>计算公式：</a:t>
            </a:r>
            <a:r>
              <a:rPr kumimoji="0" lang="en-US" altLang="zh-CN" sz="2400" b="1" kern="1200" cap="none" spc="0" normalizeH="0" baseline="0" noProof="1">
                <a:latin typeface="楷体" panose="02010609060101010101" charset="-122"/>
                <a:ea typeface="楷体" panose="02010609060101010101" charset="-122"/>
                <a:cs typeface="+mn-ea"/>
              </a:rPr>
              <a:t>__________.</a:t>
            </a:r>
            <a:endParaRPr kumimoji="0" lang="en-US" altLang="zh-CN" sz="2400" b="1" kern="1200" cap="none" spc="0" normalizeH="0" baseline="0" noProof="1">
              <a:latin typeface="楷体" panose="02010609060101010101" charset="-122"/>
              <a:ea typeface="楷体" panose="02010609060101010101" charset="-122"/>
              <a:cs typeface="+mn-ea"/>
            </a:endParaRPr>
          </a:p>
        </p:txBody>
      </p:sp>
      <p:graphicFrame>
        <p:nvGraphicFramePr>
          <p:cNvPr id="30" name="Object 5" title=""/>
          <p:cNvGraphicFramePr>
            <a:graphicFrameLocks noChangeAspect="1"/>
          </p:cNvGraphicFramePr>
          <p:nvPr>
            <p:custDataLst>
              <p:tags r:id="rId29"/>
            </p:custDataLst>
          </p:nvPr>
        </p:nvGraphicFramePr>
        <p:xfrm>
          <a:off x="5328285" y="4307205"/>
          <a:ext cx="800100" cy="655955"/>
        </p:xfrm>
        <a:graphic>
          <a:graphicData uri="http://schemas.openxmlformats.org/presentationml/2006/ole">
            <mc:AlternateContent>
              <mc:Choice xmlns:v="urn:schemas-microsoft-com:vml" Requires="v">
                <p:oleObj spid="_x0000_s1053" r:id="rId30" imgW="495300" imgH="405765" progId="Equation.DSMT4">
                  <p:embed/>
                </p:oleObj>
              </mc:Choice>
              <mc:Fallback>
                <p:oleObj r:id="rId30" imgW="495300" imgH="405765" progId="Equation.DSMT4">
                  <p:embed/>
                  <p:pic>
                    <p:nvPicPr>
                      <p:cNvPr id="0" name="OLE substitute image"/>
                      <p:cNvPicPr/>
                      <p:nvPr/>
                    </p:nvPicPr>
                    <p:blipFill>
                      <a:blip r:embed="rId20"/>
                      <a:stretch>
                        <a:fillRect/>
                      </a:stretch>
                    </p:blipFill>
                    <p:spPr>
                      <a:xfrm>
                        <a:off x="5328285" y="4307205"/>
                        <a:ext cx="800100" cy="655955"/>
                      </a:xfrm>
                      <a:prstGeom prst="rect">
                        <a:avLst/>
                      </a:prstGeom>
                      <a:noFill/>
                      <a:ln w="12700" cmpd="sng">
                        <a:noFill/>
                        <a:prstDash val="solid"/>
                        <a:miter/>
                      </a:ln>
                    </p:spPr>
                  </p:pic>
                </p:oleObj>
              </mc:Fallback>
            </mc:AlternateContent>
          </a:graphicData>
        </a:graphic>
      </p:graphicFrame>
      <p:sp>
        <p:nvSpPr>
          <p:cNvPr id="32" name="文本框 31" title=""/>
          <p:cNvSpPr txBox="1"/>
          <p:nvPr>
            <p:custDataLst>
              <p:tags r:id="rId31"/>
            </p:custDataLst>
          </p:nvPr>
        </p:nvSpPr>
        <p:spPr>
          <a:xfrm>
            <a:off x="3370580" y="5116195"/>
            <a:ext cx="8509635" cy="460375"/>
          </a:xfrm>
          <a:prstGeom prst="rect">
            <a:avLst/>
          </a:prstGeom>
          <a:noFill/>
          <a:ln>
            <a:noFill/>
          </a:ln>
        </p:spPr>
        <p:txBody>
          <a:bodyPr wrap="square">
            <a:spAutoFit/>
          </a:bodyPr>
          <a:lstStyle/>
          <a:p>
            <a:pPr marR="0" algn="l" defTabSz="914400" eaLnBrk="1" hangingPunct="1">
              <a:buClrTx/>
              <a:buSzTx/>
              <a:buFont typeface="Arial" panose="020b0604020202020204" pitchFamily="34" charset="0"/>
              <a:buNone/>
              <a:defRPr/>
            </a:pPr>
            <a:r>
              <a:rPr kumimoji="0" lang="zh-CN" altLang="en-US" sz="2400" b="1" kern="1200" cap="none" spc="0" normalizeH="0" baseline="0" noProof="1">
                <a:latin typeface="Times New Roman" panose="02020603050405020304" charset="0"/>
                <a:ea typeface="楷体" panose="02010609060101010101" charset="-122"/>
                <a:cs typeface="Times New Roman" panose="02020603050405020304" charset="0"/>
              </a:rPr>
              <a:t>变形公式：</a:t>
            </a:r>
            <a:r>
              <a:rPr kumimoji="0" lang="en-US" altLang="zh-CN" sz="2400" b="1" kern="1200" cap="none" spc="0" normalizeH="0" baseline="0" noProof="1">
                <a:latin typeface="Times New Roman" panose="02020603050405020304" charset="0"/>
                <a:ea typeface="楷体" panose="02010609060101010101" charset="-122"/>
                <a:cs typeface="Times New Roman" panose="02020603050405020304" charset="0"/>
              </a:rPr>
              <a:t>(1)</a:t>
            </a:r>
            <a:r>
              <a:rPr kumimoji="0" lang="zh-CN" altLang="en-US" sz="2400" b="1" kern="1200" cap="none" spc="0" normalizeH="0" baseline="0" noProof="1">
                <a:latin typeface="Times New Roman" panose="02020603050405020304" charset="0"/>
                <a:ea typeface="楷体" panose="02010609060101010101" charset="-122"/>
                <a:cs typeface="Times New Roman" panose="02020603050405020304" charset="0"/>
              </a:rPr>
              <a:t>求功：</a:t>
            </a:r>
            <a:r>
              <a:rPr kumimoji="0" lang="en-US" altLang="zh-CN" sz="2400" b="1" kern="1200" cap="none" spc="0" normalizeH="0" baseline="0" noProof="1">
                <a:latin typeface="Times New Roman" panose="02020603050405020304" charset="0"/>
                <a:ea typeface="楷体" panose="02010609060101010101" charset="-122"/>
                <a:cs typeface="Times New Roman" panose="02020603050405020304" charset="0"/>
              </a:rPr>
              <a:t>__________</a:t>
            </a:r>
            <a:r>
              <a:rPr kumimoji="0" lang="zh-CN" altLang="en-US" sz="2400" b="1" kern="1200" cap="none" spc="0" normalizeH="0" baseline="0" noProof="1">
                <a:latin typeface="Times New Roman" panose="02020603050405020304" charset="0"/>
                <a:ea typeface="楷体" panose="02010609060101010101" charset="-122"/>
                <a:cs typeface="Times New Roman" panose="02020603050405020304" charset="0"/>
              </a:rPr>
              <a:t>；</a:t>
            </a:r>
            <a:r>
              <a:rPr kumimoji="0" lang="en-US" altLang="zh-CN" sz="2400" b="1" kern="1200" cap="none" spc="0" normalizeH="0" baseline="0" noProof="1">
                <a:latin typeface="Times New Roman" panose="02020603050405020304" charset="0"/>
                <a:ea typeface="楷体" panose="02010609060101010101" charset="-122"/>
                <a:cs typeface="Times New Roman" panose="02020603050405020304" charset="0"/>
              </a:rPr>
              <a:t>(2)</a:t>
            </a:r>
            <a:r>
              <a:rPr kumimoji="0" lang="zh-CN" altLang="en-US" sz="2400" b="1" kern="1200" cap="none" spc="0" normalizeH="0" baseline="0" noProof="1">
                <a:latin typeface="Times New Roman" panose="02020603050405020304" charset="0"/>
                <a:ea typeface="楷体" panose="02010609060101010101" charset="-122"/>
                <a:cs typeface="Times New Roman" panose="02020603050405020304" charset="0"/>
              </a:rPr>
              <a:t>求做功时间：</a:t>
            </a:r>
            <a:r>
              <a:rPr kumimoji="0" lang="en-US" altLang="zh-CN" sz="2400" b="1" kern="1200" cap="none" spc="0" normalizeH="0" baseline="0" noProof="1">
                <a:latin typeface="Times New Roman" panose="02020603050405020304" charset="0"/>
                <a:ea typeface="楷体" panose="02010609060101010101" charset="-122"/>
                <a:cs typeface="Times New Roman" panose="02020603050405020304" charset="0"/>
              </a:rPr>
              <a:t>_________.</a:t>
            </a:r>
            <a:endParaRPr kumimoji="0" lang="en-US" altLang="zh-CN" sz="2400" b="1" kern="1200" cap="none" spc="0" normalizeH="0" baseline="0" noProof="1">
              <a:latin typeface="Times New Roman" panose="02020603050405020304" charset="0"/>
              <a:ea typeface="楷体" panose="02010609060101010101" charset="-122"/>
              <a:cs typeface="Times New Roman" panose="02020603050405020304" charset="0"/>
            </a:endParaRPr>
          </a:p>
        </p:txBody>
      </p:sp>
      <p:graphicFrame>
        <p:nvGraphicFramePr>
          <p:cNvPr id="33" name="Object 5" title=""/>
          <p:cNvGraphicFramePr>
            <a:graphicFrameLocks noChangeAspect="1"/>
          </p:cNvGraphicFramePr>
          <p:nvPr>
            <p:custDataLst>
              <p:tags r:id="rId32"/>
            </p:custDataLst>
          </p:nvPr>
        </p:nvGraphicFramePr>
        <p:xfrm>
          <a:off x="10521315" y="4774565"/>
          <a:ext cx="798830" cy="751205"/>
        </p:xfrm>
        <a:graphic>
          <a:graphicData uri="http://schemas.openxmlformats.org/presentationml/2006/ole">
            <mc:AlternateContent>
              <mc:Choice xmlns:v="urn:schemas-microsoft-com:vml" Requires="v">
                <p:oleObj spid="_x0000_s1054" r:id="rId33" imgW="431800" imgH="405765" progId="Equation.DSMT4">
                  <p:embed/>
                </p:oleObj>
              </mc:Choice>
              <mc:Fallback>
                <p:oleObj r:id="rId33" imgW="431800" imgH="405765" progId="Equation.DSMT4">
                  <p:embed/>
                  <p:pic>
                    <p:nvPicPr>
                      <p:cNvPr id="0" name="OLE substitute image"/>
                      <p:cNvPicPr/>
                      <p:nvPr/>
                    </p:nvPicPr>
                    <p:blipFill>
                      <a:blip r:embed="rId34"/>
                      <a:stretch>
                        <a:fillRect/>
                      </a:stretch>
                    </p:blipFill>
                    <p:spPr>
                      <a:xfrm>
                        <a:off x="10521315" y="4774565"/>
                        <a:ext cx="798830" cy="751205"/>
                      </a:xfrm>
                      <a:prstGeom prst="rect">
                        <a:avLst/>
                      </a:prstGeom>
                      <a:noFill/>
                      <a:ln w="38100">
                        <a:noFill/>
                        <a:miter/>
                      </a:ln>
                    </p:spPr>
                  </p:pic>
                </p:oleObj>
              </mc:Fallback>
            </mc:AlternateContent>
          </a:graphicData>
        </a:graphic>
      </p:graphicFrame>
      <p:sp>
        <p:nvSpPr>
          <p:cNvPr id="35" name="文本框 34" title=""/>
          <p:cNvSpPr txBox="1"/>
          <p:nvPr>
            <p:custDataLst>
              <p:tags r:id="rId35"/>
            </p:custDataLst>
          </p:nvPr>
        </p:nvSpPr>
        <p:spPr>
          <a:xfrm>
            <a:off x="3370580" y="6029325"/>
            <a:ext cx="7701280" cy="460375"/>
          </a:xfrm>
          <a:prstGeom prst="rect">
            <a:avLst/>
          </a:prstGeom>
          <a:noFill/>
          <a:ln>
            <a:noFill/>
          </a:ln>
        </p:spPr>
        <p:txBody>
          <a:bodyPr wrap="square">
            <a:spAutoFit/>
          </a:bodyPr>
          <a:lstStyle/>
          <a:p>
            <a:pPr marR="0" algn="l" defTabSz="914400" eaLnBrk="1" hangingPunct="1">
              <a:buClrTx/>
              <a:buSzTx/>
              <a:buFont typeface="Arial" panose="020b0604020202020204" pitchFamily="34" charset="0"/>
              <a:buNone/>
              <a:defRPr/>
            </a:pPr>
            <a:r>
              <a:rPr kumimoji="0" lang="zh-CN" sz="2400" b="1" kern="1200" cap="none" spc="0" normalizeH="0" baseline="0" noProof="1">
                <a:latin typeface="楷体" panose="02010609060101010101" charset="-122"/>
                <a:ea typeface="楷体" panose="02010609060101010101" charset="-122"/>
                <a:cs typeface="+mn-ea"/>
              </a:rPr>
              <a:t>推导公式：</a:t>
            </a:r>
            <a:r>
              <a:rPr kumimoji="0" lang="en-US" altLang="zh-CN" sz="2400" b="1" kern="1200" cap="none" spc="0" normalizeH="0" baseline="0" noProof="1">
                <a:latin typeface="楷体" panose="02010609060101010101" charset="-122"/>
                <a:ea typeface="楷体" panose="02010609060101010101" charset="-122"/>
                <a:cs typeface="+mn-ea"/>
              </a:rPr>
              <a:t>________________.</a:t>
            </a:r>
            <a:r>
              <a:rPr kumimoji="0" lang="en-US" altLang="zh-CN" sz="2400" b="1" kern="1200" cap="none" spc="0" normalizeH="0" baseline="0" noProof="1">
                <a:latin typeface="Times New Roman" panose="02020603050405020304" charset="0"/>
                <a:ea typeface="楷体" panose="02010609060101010101" charset="-122"/>
                <a:cs typeface="Times New Roman" panose="02020603050405020304" charset="0"/>
              </a:rPr>
              <a:t>(仅适用于匀速直线运动)</a:t>
            </a:r>
            <a:endParaRPr kumimoji="0" lang="en-US" altLang="zh-CN" sz="2400" b="1" kern="1200" cap="none" spc="0" normalizeH="0" baseline="0" noProof="1">
              <a:latin typeface="Times New Roman" panose="02020603050405020304" charset="0"/>
              <a:ea typeface="楷体" panose="02010609060101010101" charset="-122"/>
              <a:cs typeface="Times New Roman" panose="02020603050405020304" charset="0"/>
            </a:endParaRPr>
          </a:p>
        </p:txBody>
      </p:sp>
      <p:graphicFrame>
        <p:nvGraphicFramePr>
          <p:cNvPr id="36" name="Object 8" title=""/>
          <p:cNvGraphicFramePr>
            <a:graphicFrameLocks noChangeAspect="1"/>
          </p:cNvGraphicFramePr>
          <p:nvPr>
            <p:custDataLst>
              <p:tags r:id="rId36"/>
            </p:custDataLst>
          </p:nvPr>
        </p:nvGraphicFramePr>
        <p:xfrm>
          <a:off x="5057140" y="5593080"/>
          <a:ext cx="2348230" cy="806450"/>
        </p:xfrm>
        <a:graphic>
          <a:graphicData uri="http://schemas.openxmlformats.org/presentationml/2006/ole">
            <mc:AlternateContent>
              <mc:Choice xmlns:v="urn:schemas-microsoft-com:vml" Requires="v">
                <p:oleObj spid="_x0000_s1055" r:id="rId37" imgW="1181100" imgH="405765" progId="Equation.DSMT4">
                  <p:embed/>
                </p:oleObj>
              </mc:Choice>
              <mc:Fallback>
                <p:oleObj r:id="rId37" imgW="1181100" imgH="405765" progId="Equation.DSMT4">
                  <p:embed/>
                  <p:pic>
                    <p:nvPicPr>
                      <p:cNvPr id="0" name="OLE substitute image"/>
                      <p:cNvPicPr/>
                      <p:nvPr/>
                    </p:nvPicPr>
                    <p:blipFill>
                      <a:blip r:embed="rId38"/>
                      <a:stretch>
                        <a:fillRect/>
                      </a:stretch>
                    </p:blipFill>
                    <p:spPr>
                      <a:xfrm>
                        <a:off x="5057140" y="5593080"/>
                        <a:ext cx="2348230" cy="806450"/>
                      </a:xfrm>
                      <a:prstGeom prst="rect">
                        <a:avLst/>
                      </a:prstGeom>
                      <a:noFill/>
                      <a:ln w="38100">
                        <a:noFill/>
                        <a:miter/>
                      </a:ln>
                    </p:spPr>
                  </p:pic>
                </p:oleObj>
              </mc:Fallback>
            </mc:AlternateContent>
          </a:graphicData>
        </a:graphic>
      </p:graphicFrame>
      <p:sp>
        <p:nvSpPr>
          <p:cNvPr id="25" name="文本框 24" title=""/>
          <p:cNvSpPr txBox="1"/>
          <p:nvPr>
            <p:custDataLst>
              <p:tags r:id="rId39"/>
            </p:custDataLst>
          </p:nvPr>
        </p:nvSpPr>
        <p:spPr>
          <a:xfrm>
            <a:off x="6485255" y="5085080"/>
            <a:ext cx="991235" cy="460375"/>
          </a:xfrm>
          <a:prstGeom prst="rect">
            <a:avLst/>
          </a:prstGeom>
          <a:noFill/>
        </p:spPr>
        <p:txBody>
          <a:bodyPr wrap="square" rtlCol="0" anchor="t">
            <a:spAutoFit/>
          </a:bodyPr>
          <a:lstStyle/>
          <a:p>
            <a:r>
              <a:rPr lang="zh-CN" altLang="en-US" sz="2400" b="1" i="1">
                <a:solidFill>
                  <a:srgbClr val="FF0000"/>
                </a:solidFill>
                <a:latin typeface="Times New Roman" panose="02020603050405020304" charset="0"/>
                <a:ea typeface="楷体" panose="02010609060101010101" charset="-122"/>
                <a:cs typeface="Times New Roman" panose="02020603050405020304" charset="0"/>
                <a:sym typeface="+mn-ea"/>
              </a:rPr>
              <a:t>W=Pt</a:t>
            </a:r>
            <a:endParaRPr lang="zh-CN" altLang="en-US" sz="2400" b="1" i="1">
              <a:solidFill>
                <a:srgbClr val="FF0000"/>
              </a:solidFill>
              <a:latin typeface="Times New Roman" panose="02020603050405020304" charset="0"/>
              <a:ea typeface="楷体" panose="02010609060101010101" charset="-122"/>
              <a:cs typeface="Times New Roman" panose="02020603050405020304" charset="0"/>
              <a:sym typeface="+mn-ea"/>
            </a:endParaRPr>
          </a:p>
        </p:txBody>
      </p:sp>
      <p:sp>
        <p:nvSpPr>
          <p:cNvPr id="26" name="文本框 25" title=""/>
          <p:cNvSpPr txBox="1"/>
          <p:nvPr>
            <p:custDataLst>
              <p:tags r:id="rId40"/>
            </p:custDataLst>
          </p:nvPr>
        </p:nvSpPr>
        <p:spPr>
          <a:xfrm>
            <a:off x="4589780" y="1873250"/>
            <a:ext cx="1773555" cy="460375"/>
          </a:xfrm>
          <a:prstGeom prst="rect">
            <a:avLst/>
          </a:prstGeom>
          <a:noFill/>
        </p:spPr>
        <p:txBody>
          <a:bodyPr wrap="square" rtlCol="0" anchor="t">
            <a:spAutoFit/>
          </a:bodyPr>
          <a:lstStyle/>
          <a:p>
            <a:r>
              <a:rPr lang="zh-CN" altLang="en-US" sz="2400" b="1">
                <a:solidFill>
                  <a:srgbClr val="FF0000"/>
                </a:solidFill>
                <a:latin typeface="楷体" panose="02010609060101010101" charset="-122"/>
                <a:ea typeface="楷体" panose="02010609060101010101" charset="-122"/>
                <a:cs typeface="+mn-ea"/>
                <a:sym typeface="+mn-ea"/>
              </a:rPr>
              <a:t>单位时间内</a:t>
            </a:r>
            <a:endParaRPr lang="zh-CN" altLang="en-US" sz="2400" b="1">
              <a:solidFill>
                <a:srgbClr val="FF0000"/>
              </a:solidFill>
              <a:latin typeface="楷体" panose="02010609060101010101" charset="-122"/>
              <a:ea typeface="楷体" panose="02010609060101010101" charset="-122"/>
              <a:cs typeface="+mn-ea"/>
              <a:sym typeface="+mn-ea"/>
            </a:endParaRPr>
          </a:p>
        </p:txBody>
      </p:sp>
      <p:sp>
        <p:nvSpPr>
          <p:cNvPr id="38" name="文本框 37" title=""/>
          <p:cNvSpPr txBox="1"/>
          <p:nvPr>
            <p:custDataLst>
              <p:tags r:id="rId41"/>
            </p:custDataLst>
          </p:nvPr>
        </p:nvSpPr>
        <p:spPr>
          <a:xfrm>
            <a:off x="7183755" y="1877695"/>
            <a:ext cx="572770" cy="460375"/>
          </a:xfrm>
          <a:prstGeom prst="rect">
            <a:avLst/>
          </a:prstGeom>
          <a:noFill/>
        </p:spPr>
        <p:txBody>
          <a:bodyPr wrap="square" rtlCol="0" anchor="t">
            <a:spAutoFit/>
          </a:bodyPr>
          <a:lstStyle/>
          <a:p>
            <a:r>
              <a:rPr lang="zh-CN" altLang="en-US" sz="2400" b="1">
                <a:solidFill>
                  <a:srgbClr val="FF0000"/>
                </a:solidFill>
                <a:latin typeface="楷体" panose="02010609060101010101" charset="-122"/>
                <a:ea typeface="楷体" panose="02010609060101010101" charset="-122"/>
                <a:cs typeface="+mn-ea"/>
                <a:sym typeface="+mn-ea"/>
              </a:rPr>
              <a:t>功</a:t>
            </a:r>
            <a:endParaRPr lang="zh-CN" altLang="en-US" sz="2400" b="1">
              <a:solidFill>
                <a:srgbClr val="FF0000"/>
              </a:solidFill>
              <a:latin typeface="楷体" panose="02010609060101010101" charset="-122"/>
              <a:ea typeface="楷体" panose="02010609060101010101" charset="-122"/>
              <a:cs typeface="+mn-ea"/>
              <a:sym typeface="+mn-ea"/>
            </a:endParaRPr>
          </a:p>
        </p:txBody>
      </p:sp>
      <p:sp>
        <p:nvSpPr>
          <p:cNvPr id="39" name="文本框 38" title=""/>
          <p:cNvSpPr txBox="1"/>
          <p:nvPr>
            <p:custDataLst>
              <p:tags r:id="rId42"/>
            </p:custDataLst>
          </p:nvPr>
        </p:nvSpPr>
        <p:spPr>
          <a:xfrm>
            <a:off x="3903980" y="3132455"/>
            <a:ext cx="797560" cy="460375"/>
          </a:xfrm>
          <a:prstGeom prst="rect">
            <a:avLst/>
          </a:prstGeom>
          <a:noFill/>
        </p:spPr>
        <p:txBody>
          <a:bodyPr wrap="square" rtlCol="0" anchor="t">
            <a:spAutoFit/>
          </a:bodyPr>
          <a:lstStyle/>
          <a:p>
            <a:r>
              <a:rPr lang="zh-CN" altLang="en-US" sz="2400" b="1">
                <a:solidFill>
                  <a:srgbClr val="FF0000"/>
                </a:solidFill>
                <a:latin typeface="Times New Roman" panose="02020603050405020304" charset="0"/>
                <a:ea typeface="楷体" panose="02010609060101010101" charset="-122"/>
                <a:cs typeface="Times New Roman" panose="02020603050405020304" charset="0"/>
                <a:sym typeface="+mn-ea"/>
              </a:rPr>
              <a:t>瓦特</a:t>
            </a:r>
            <a:endParaRPr lang="zh-CN" altLang="en-US" sz="2400" b="1">
              <a:solidFill>
                <a:srgbClr val="FF0000"/>
              </a:solidFill>
              <a:latin typeface="Times New Roman" panose="02020603050405020304" charset="0"/>
              <a:ea typeface="楷体" panose="02010609060101010101" charset="-122"/>
              <a:cs typeface="Times New Roman" panose="02020603050405020304" charset="0"/>
              <a:sym typeface="+mn-ea"/>
            </a:endParaRPr>
          </a:p>
        </p:txBody>
      </p:sp>
      <p:sp>
        <p:nvSpPr>
          <p:cNvPr id="2" name="文本框 1" title=""/>
          <p:cNvSpPr txBox="1">
            <a:spLocks noChangeArrowheads="1"/>
          </p:cNvSpPr>
          <p:nvPr>
            <p:custDataLst>
              <p:tags r:id="rId43"/>
            </p:custDataLst>
          </p:nvPr>
        </p:nvSpPr>
        <p:spPr bwMode="auto">
          <a:xfrm>
            <a:off x="225425" y="3691890"/>
            <a:ext cx="1008000" cy="540000"/>
          </a:xfrm>
          <a:prstGeom prst="roundRect">
            <a:avLst/>
          </a:prstGeom>
          <a:solidFill>
            <a:srgbClr val="22AF49"/>
          </a:solidFill>
          <a:ln w="19050">
            <a:noFill/>
            <a:miter lim="800000"/>
          </a:ln>
        </p:spPr>
        <p:txBody>
          <a:bodyPr wrap="square">
            <a:noAutofit/>
          </a:bodyPr>
          <a:lstStyle/>
          <a:p>
            <a:pPr marR="0" algn="ctr" defTabSz="914400">
              <a:buClrTx/>
              <a:buSzTx/>
              <a:buFont typeface="Arial" panose="020b0604020202020204" pitchFamily="34" charset="0"/>
              <a:buNone/>
              <a:defRPr/>
            </a:pPr>
            <a:r>
              <a:rPr lang="zh-CN" altLang="en-US" sz="2800" b="1">
                <a:solidFill>
                  <a:schemeClr val="bg1"/>
                </a:solidFill>
                <a:latin typeface="楷体" panose="02010609060101010101" charset="-122"/>
                <a:ea typeface="楷体" panose="02010609060101010101" charset="-122"/>
                <a:cs typeface="+mn-ea"/>
                <a:sym typeface="+mn-ea"/>
              </a:rPr>
              <a:t>功率</a:t>
            </a:r>
            <a:endParaRPr lang="zh-CN" altLang="en-US" sz="2800" b="1">
              <a:solidFill>
                <a:schemeClr val="bg1"/>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linds(horizontal)">
                                      <p:cBhvr>
                                        <p:cTn id="49" dur="500"/>
                                        <p:tgtEl>
                                          <p:spTgt spid="6"/>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linds(horizontal)">
                                      <p:cBhvr>
                                        <p:cTn id="52" dur="500"/>
                                        <p:tgtEl>
                                          <p:spTgt spid="7"/>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linds(horizontal)">
                                      <p:cBhvr>
                                        <p:cTn id="63" dur="500"/>
                                        <p:tgtEl>
                                          <p:spTgt spid="14"/>
                                        </p:tgtEl>
                                      </p:cBhvr>
                                    </p:animEffect>
                                  </p:childTnLst>
                                </p:cTn>
                              </p:par>
                            </p:childTnLst>
                          </p:cTn>
                        </p:par>
                      </p:childTnLst>
                    </p:cTn>
                  </p:par>
                  <p:par>
                    <p:cTn id="64" fill="hold" nodeType="clickPar">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additive="base">
                                        <p:cTn id="68" dur="500" fill="hold"/>
                                        <p:tgtEl>
                                          <p:spTgt spid="39"/>
                                        </p:tgtEl>
                                        <p:attrNameLst>
                                          <p:attrName>ppt_x</p:attrName>
                                        </p:attrNameLst>
                                      </p:cBhvr>
                                      <p:tavLst>
                                        <p:tav tm="0">
                                          <p:val>
                                            <p:strVal val="#ppt_x"/>
                                          </p:val>
                                        </p:tav>
                                        <p:tav tm="100000">
                                          <p:val>
                                            <p:strVal val="#ppt_x"/>
                                          </p:val>
                                        </p:tav>
                                      </p:tavLst>
                                    </p:anim>
                                    <p:anim calcmode="lin" valueType="num">
                                      <p:cBhvr additive="base">
                                        <p:cTn id="6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500" fill="hold"/>
                                        <p:tgtEl>
                                          <p:spTgt spid="21"/>
                                        </p:tgtEl>
                                        <p:attrNameLst>
                                          <p:attrName>ppt_x</p:attrName>
                                        </p:attrNameLst>
                                      </p:cBhvr>
                                      <p:tavLst>
                                        <p:tav tm="0">
                                          <p:val>
                                            <p:strVal val="#ppt_x"/>
                                          </p:val>
                                        </p:tav>
                                        <p:tav tm="100000">
                                          <p:val>
                                            <p:strVal val="#ppt_x"/>
                                          </p:val>
                                        </p:tav>
                                      </p:tavLst>
                                    </p:anim>
                                    <p:anim calcmode="lin" valueType="num">
                                      <p:cBhvr additive="base">
                                        <p:cTn id="8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blinds(horizontal)">
                                      <p:cBhvr>
                                        <p:cTn id="86" dur="500"/>
                                        <p:tgtEl>
                                          <p:spTgt spid="16"/>
                                        </p:tgtEl>
                                      </p:cBhvr>
                                    </p:animEffect>
                                  </p:childTnLst>
                                </p:cTn>
                              </p:par>
                            </p:childTnLst>
                          </p:cTn>
                        </p:par>
                      </p:childTnLst>
                    </p:cTn>
                  </p:par>
                  <p:par>
                    <p:cTn id="87" fill="hold" nodeType="clickPar">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blinds(horizontal)">
                                      <p:cBhvr>
                                        <p:cTn id="97" dur="500"/>
                                        <p:tgtEl>
                                          <p:spTgt spid="27"/>
                                        </p:tgtEl>
                                      </p:cBhvr>
                                    </p:animEffect>
                                  </p:childTnLst>
                                </p:cTn>
                              </p:par>
                            </p:childTnLst>
                          </p:cTn>
                        </p:par>
                        <p:par>
                          <p:cTn id="98" fill="hold" nodeType="afterGroup">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left)">
                                      <p:cBhvr>
                                        <p:cTn id="101" dur="500"/>
                                        <p:tgtEl>
                                          <p:spTgt spid="28"/>
                                        </p:tgtEl>
                                      </p:cBhvr>
                                    </p:animEffect>
                                  </p:childTnLst>
                                </p:cTn>
                              </p:par>
                            </p:childTnLst>
                          </p:cTn>
                        </p:par>
                        <p:par>
                          <p:cTn id="102" fill="hold" nodeType="afterGroup">
                            <p:stCondLst>
                              <p:cond delay="1000"/>
                            </p:stCondLst>
                            <p:childTnLst>
                              <p:par>
                                <p:cTn id="103" presetID="3" presetClass="entr" presetSubtype="10" fill="hold" grpId="0" nodeType="after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blinds(horizontal)">
                                      <p:cBhvr>
                                        <p:cTn id="105" dur="500"/>
                                        <p:tgtEl>
                                          <p:spTgt spid="29"/>
                                        </p:tgtEl>
                                      </p:cBhvr>
                                    </p:animEffect>
                                  </p:childTnLst>
                                </p:cTn>
                              </p:par>
                            </p:childTnLst>
                          </p:cTn>
                        </p:par>
                      </p:childTnLst>
                    </p:cTn>
                  </p:par>
                  <p:par>
                    <p:cTn id="106" fill="hold" nodeType="clickPar">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additive="base">
                                        <p:cTn id="110" dur="500" fill="hold"/>
                                        <p:tgtEl>
                                          <p:spTgt spid="30"/>
                                        </p:tgtEl>
                                        <p:attrNameLst>
                                          <p:attrName>ppt_x</p:attrName>
                                        </p:attrNameLst>
                                      </p:cBhvr>
                                      <p:tavLst>
                                        <p:tav tm="0">
                                          <p:val>
                                            <p:strVal val="#ppt_x"/>
                                          </p:val>
                                        </p:tav>
                                        <p:tav tm="100000">
                                          <p:val>
                                            <p:strVal val="#ppt_x"/>
                                          </p:val>
                                        </p:tav>
                                      </p:tavLst>
                                    </p:anim>
                                    <p:anim calcmode="lin" valueType="num">
                                      <p:cBhvr additive="base">
                                        <p:cTn id="111" dur="500" fill="hold"/>
                                        <p:tgtEl>
                                          <p:spTgt spid="30"/>
                                        </p:tgtEl>
                                        <p:attrNameLst>
                                          <p:attrName>ppt_y</p:attrName>
                                        </p:attrNameLst>
                                      </p:cBhvr>
                                      <p:tavLst>
                                        <p:tav tm="0">
                                          <p:val>
                                            <p:strVal val="1+#ppt_h/2"/>
                                          </p:val>
                                        </p:tav>
                                        <p:tav tm="100000">
                                          <p:val>
                                            <p:strVal val="#ppt_y"/>
                                          </p:val>
                                        </p:tav>
                                      </p:tavLst>
                                    </p:anim>
                                  </p:childTnLst>
                                </p:cTn>
                              </p:par>
                            </p:childTnLst>
                          </p:cTn>
                        </p:par>
                        <p:par>
                          <p:cTn id="112" fill="hold" nodeType="afterGroup">
                            <p:stCondLst>
                              <p:cond delay="500"/>
                            </p:stCondLst>
                            <p:childTnLst>
                              <p:par>
                                <p:cTn id="113" presetID="3" presetClass="entr" presetSubtype="10" fill="hold" grpId="0" nodeType="after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blinds(horizontal)">
                                      <p:cBhvr>
                                        <p:cTn id="115" dur="500"/>
                                        <p:tgtEl>
                                          <p:spTgt spid="32"/>
                                        </p:tgtEl>
                                      </p:cBhvr>
                                    </p:animEffect>
                                  </p:childTnLst>
                                </p:cTn>
                              </p:par>
                            </p:childTnLst>
                          </p:cTn>
                        </p:par>
                      </p:childTnLst>
                    </p:cTn>
                  </p:par>
                  <p:par>
                    <p:cTn id="116" fill="hold" nodeType="clickPar">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5"/>
                                        </p:tgtEl>
                                        <p:attrNameLst>
                                          <p:attrName>style.visibility</p:attrName>
                                        </p:attrNameLst>
                                      </p:cBhvr>
                                      <p:to>
                                        <p:strVal val="visible"/>
                                      </p:to>
                                    </p:set>
                                    <p:anim calcmode="lin" valueType="num">
                                      <p:cBhvr additive="base">
                                        <p:cTn id="120" dur="500" fill="hold"/>
                                        <p:tgtEl>
                                          <p:spTgt spid="25"/>
                                        </p:tgtEl>
                                        <p:attrNameLst>
                                          <p:attrName>ppt_x</p:attrName>
                                        </p:attrNameLst>
                                      </p:cBhvr>
                                      <p:tavLst>
                                        <p:tav tm="0">
                                          <p:val>
                                            <p:strVal val="#ppt_x"/>
                                          </p:val>
                                        </p:tav>
                                        <p:tav tm="100000">
                                          <p:val>
                                            <p:strVal val="#ppt_x"/>
                                          </p:val>
                                        </p:tav>
                                      </p:tavLst>
                                    </p:anim>
                                    <p:anim calcmode="lin" valueType="num">
                                      <p:cBhvr additive="base">
                                        <p:cTn id="1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33"/>
                                        </p:tgtEl>
                                        <p:attrNameLst>
                                          <p:attrName>style.visibility</p:attrName>
                                        </p:attrNameLst>
                                      </p:cBhvr>
                                      <p:to>
                                        <p:strVal val="visible"/>
                                      </p:to>
                                    </p:set>
                                    <p:anim calcmode="lin" valueType="num">
                                      <p:cBhvr additive="base">
                                        <p:cTn id="126" dur="500" fill="hold"/>
                                        <p:tgtEl>
                                          <p:spTgt spid="33"/>
                                        </p:tgtEl>
                                        <p:attrNameLst>
                                          <p:attrName>ppt_x</p:attrName>
                                        </p:attrNameLst>
                                      </p:cBhvr>
                                      <p:tavLst>
                                        <p:tav tm="0">
                                          <p:val>
                                            <p:strVal val="#ppt_x"/>
                                          </p:val>
                                        </p:tav>
                                        <p:tav tm="100000">
                                          <p:val>
                                            <p:strVal val="#ppt_x"/>
                                          </p:val>
                                        </p:tav>
                                      </p:tavLst>
                                    </p:anim>
                                    <p:anim calcmode="lin" valueType="num">
                                      <p:cBhvr additive="base">
                                        <p:cTn id="12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p:stCondLst>
                              <p:cond delay="0"/>
                            </p:stCondLst>
                            <p:childTnLst>
                              <p:par>
                                <p:cTn id="130" presetID="3" presetClass="entr" presetSubtype="10" fill="hold" grpId="0" nodeType="clickEffect">
                                  <p:stCondLst>
                                    <p:cond delay="0"/>
                                  </p:stCondLst>
                                  <p:childTnLst>
                                    <p:set>
                                      <p:cBhvr>
                                        <p:cTn id="131" dur="1" fill="hold">
                                          <p:stCondLst>
                                            <p:cond delay="0"/>
                                          </p:stCondLst>
                                        </p:cTn>
                                        <p:tgtEl>
                                          <p:spTgt spid="35"/>
                                        </p:tgtEl>
                                        <p:attrNameLst>
                                          <p:attrName>style.visibility</p:attrName>
                                        </p:attrNameLst>
                                      </p:cBhvr>
                                      <p:to>
                                        <p:strVal val="visible"/>
                                      </p:to>
                                    </p:set>
                                    <p:animEffect transition="in" filter="blinds(horizontal)">
                                      <p:cBhvr>
                                        <p:cTn id="132" dur="500"/>
                                        <p:tgtEl>
                                          <p:spTgt spid="35"/>
                                        </p:tgtEl>
                                      </p:cBhvr>
                                    </p:animEffect>
                                  </p:childTnLst>
                                </p:cTn>
                              </p:par>
                            </p:childTnLst>
                          </p:cTn>
                        </p:par>
                      </p:childTnLst>
                    </p:cTn>
                  </p:par>
                  <p:par>
                    <p:cTn id="133" fill="hold" nodeType="clickPar">
                      <p:stCondLst>
                        <p:cond delay="indefinite"/>
                      </p:stCondLst>
                      <p:childTnLst>
                        <p:par>
                          <p:cTn id="134" fill="hold">
                            <p:stCondLst>
                              <p:cond delay="0"/>
                            </p:stCondLst>
                            <p:childTnLst>
                              <p:par>
                                <p:cTn id="135" presetID="2" presetClass="entr" presetSubtype="4" fill="hold" nodeType="clickEffect">
                                  <p:stCondLst>
                                    <p:cond delay="0"/>
                                  </p:stCondLst>
                                  <p:childTnLst>
                                    <p:set>
                                      <p:cBhvr>
                                        <p:cTn id="136" dur="1" fill="hold">
                                          <p:stCondLst>
                                            <p:cond delay="0"/>
                                          </p:stCondLst>
                                        </p:cTn>
                                        <p:tgtEl>
                                          <p:spTgt spid="36"/>
                                        </p:tgtEl>
                                        <p:attrNameLst>
                                          <p:attrName>style.visibility</p:attrName>
                                        </p:attrNameLst>
                                      </p:cBhvr>
                                      <p:to>
                                        <p:strVal val="visible"/>
                                      </p:to>
                                    </p:set>
                                    <p:anim calcmode="lin" valueType="num">
                                      <p:cBhvr additive="base">
                                        <p:cTn id="137" dur="500" fill="hold"/>
                                        <p:tgtEl>
                                          <p:spTgt spid="36"/>
                                        </p:tgtEl>
                                        <p:attrNameLst>
                                          <p:attrName>ppt_x</p:attrName>
                                        </p:attrNameLst>
                                      </p:cBhvr>
                                      <p:tavLst>
                                        <p:tav tm="0">
                                          <p:val>
                                            <p:strVal val="#ppt_x"/>
                                          </p:val>
                                        </p:tav>
                                        <p:tav tm="100000">
                                          <p:val>
                                            <p:strVal val="#ppt_x"/>
                                          </p:val>
                                        </p:tav>
                                      </p:tavLst>
                                    </p:anim>
                                    <p:anim calcmode="lin" valueType="num">
                                      <p:cBhvr additive="base">
                                        <p:cTn id="1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9" grpId="0"/>
      <p:bldP spid="4" grpId="0"/>
      <p:bldP spid="5" grpId="0"/>
      <p:bldP spid="6" grpId="0"/>
      <p:bldP spid="14" grpId="0"/>
      <p:bldP spid="16" grpId="0"/>
      <p:bldP spid="25" grpId="0"/>
      <p:bldP spid="15" grpId="0"/>
      <p:bldP spid="21" grpId="0"/>
      <p:bldP spid="18" grpId="0"/>
      <p:bldP spid="7" grpId="0"/>
      <p:bldP spid="28" grpId="0" animBg="1"/>
      <p:bldP spid="29" grpId="0"/>
      <p:bldP spid="32" grpId="0"/>
      <p:bldP spid="35" grpId="0"/>
      <p:bldP spid="27" grpId="0" animBg="1"/>
      <p:bldP spid="26" grpId="0"/>
      <p:bldP spid="38" grpId="0"/>
      <p:bldP spid="39" grpId="0"/>
      <p:bldP spid="3"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430530" y="1131570"/>
            <a:ext cx="11289665" cy="5262245"/>
          </a:xfrm>
          <a:prstGeom prst="rect">
            <a:avLst/>
          </a:prstGeom>
        </p:spPr>
        <p:txBody>
          <a:bodyPr wrap="square" rtlCol="0" anchor="t">
            <a:spAutoFit/>
          </a:bodyPr>
          <a:lstStyle/>
          <a:p>
            <a:pPr lvl="0" algn="l">
              <a:lnSpc>
                <a:spcPct val="150000"/>
              </a:lnSpc>
              <a:buClrTx/>
              <a:buSzTx/>
              <a:buFontTx/>
            </a:pPr>
            <a:r>
              <a:rPr lang="en-US" sz="2800" b="1">
                <a:latin typeface="Times New Roman" panose="02020603050405020304" charset="0"/>
                <a:ea typeface="黑体" panose="02010609060101010101" charset="-122"/>
                <a:cs typeface="Times New Roman" panose="02020603050405020304" charset="0"/>
                <a:sym typeface="+mn-ea"/>
              </a:rPr>
              <a:t>1. (2024连云港)如图所示</a:t>
            </a:r>
            <a:r>
              <a:rPr lang="zh-CN" altLang="en-US" sz="2800" b="1">
                <a:latin typeface="Times New Roman" panose="02020603050405020304" charset="0"/>
                <a:ea typeface="黑体" panose="02010609060101010101" charset="-122"/>
                <a:cs typeface="Times New Roman" panose="02020603050405020304" charset="0"/>
                <a:sym typeface="+mn-ea"/>
              </a:rPr>
              <a:t>，</a:t>
            </a:r>
            <a:r>
              <a:rPr lang="en-US" sz="2800" b="1">
                <a:latin typeface="Times New Roman" panose="02020603050405020304" charset="0"/>
                <a:ea typeface="黑体" panose="02010609060101010101" charset="-122"/>
                <a:cs typeface="Times New Roman" panose="02020603050405020304" charset="0"/>
                <a:sym typeface="+mn-ea"/>
              </a:rPr>
              <a:t>一个人先后两次用同样的时间、同样大小的力</a:t>
            </a:r>
            <a:r>
              <a:rPr lang="zh-CN" altLang="en-US" sz="2800" b="1">
                <a:latin typeface="Times New Roman" panose="02020603050405020304" charset="0"/>
                <a:ea typeface="黑体" panose="02010609060101010101" charset="-122"/>
                <a:cs typeface="Times New Roman" panose="02020603050405020304" charset="0"/>
                <a:sym typeface="+mn-ea"/>
              </a:rPr>
              <a:t>，</a:t>
            </a:r>
            <a:r>
              <a:rPr lang="en-US" sz="2800" b="1">
                <a:latin typeface="Times New Roman" panose="02020603050405020304" charset="0"/>
                <a:ea typeface="黑体" panose="02010609060101010101" charset="-122"/>
                <a:cs typeface="Times New Roman" panose="02020603050405020304" charset="0"/>
                <a:sym typeface="+mn-ea"/>
              </a:rPr>
              <a:t>将不同质量的物体在不同的表面上分别移动相同的距离. 该力在此过程中所做功的大小分别为</a:t>
            </a:r>
            <a:r>
              <a:rPr lang="en-US" sz="2800" b="1" i="1">
                <a:latin typeface="Times New Roman" panose="02020603050405020304" charset="0"/>
                <a:ea typeface="黑体" panose="02010609060101010101" charset="-122"/>
                <a:cs typeface="Times New Roman" panose="02020603050405020304" charset="0"/>
                <a:sym typeface="+mn-ea"/>
              </a:rPr>
              <a:t>W</a:t>
            </a:r>
            <a:r>
              <a:rPr lang="en-US" sz="2800" b="1" baseline="-25000">
                <a:latin typeface="Times New Roman" panose="02020603050405020304" charset="0"/>
                <a:ea typeface="黑体" panose="02010609060101010101" charset="-122"/>
                <a:cs typeface="Times New Roman" panose="02020603050405020304" charset="0"/>
                <a:sym typeface="+mn-ea"/>
              </a:rPr>
              <a:t>1</a:t>
            </a:r>
            <a:r>
              <a:rPr lang="en-US" sz="2800" b="1">
                <a:latin typeface="Times New Roman" panose="02020603050405020304" charset="0"/>
                <a:ea typeface="黑体" panose="02010609060101010101" charset="-122"/>
                <a:cs typeface="Times New Roman" panose="02020603050405020304" charset="0"/>
                <a:sym typeface="+mn-ea"/>
              </a:rPr>
              <a:t>、</a:t>
            </a:r>
            <a:r>
              <a:rPr lang="en-US" sz="2800" b="1" i="1">
                <a:latin typeface="Times New Roman" panose="02020603050405020304" charset="0"/>
                <a:ea typeface="黑体" panose="02010609060101010101" charset="-122"/>
                <a:cs typeface="Times New Roman" panose="02020603050405020304" charset="0"/>
                <a:sym typeface="+mn-ea"/>
              </a:rPr>
              <a:t>W</a:t>
            </a:r>
            <a:r>
              <a:rPr lang="en-US" sz="2800" b="1" baseline="-25000">
                <a:latin typeface="Times New Roman" panose="02020603050405020304" charset="0"/>
                <a:ea typeface="黑体" panose="02010609060101010101" charset="-122"/>
                <a:cs typeface="Times New Roman" panose="02020603050405020304" charset="0"/>
                <a:sym typeface="+mn-ea"/>
              </a:rPr>
              <a:t>2</a:t>
            </a:r>
            <a:r>
              <a:rPr lang="en-US" sz="2800" b="1">
                <a:latin typeface="Times New Roman" panose="02020603050405020304" charset="0"/>
                <a:ea typeface="黑体" panose="02010609060101010101" charset="-122"/>
                <a:cs typeface="Times New Roman" panose="02020603050405020304" charset="0"/>
                <a:sym typeface="+mn-ea"/>
              </a:rPr>
              <a:t>，功率的大小分别为</a:t>
            </a:r>
            <a:r>
              <a:rPr lang="en-US" sz="2800" b="1" i="1">
                <a:latin typeface="Times New Roman" panose="02020603050405020304" charset="0"/>
                <a:ea typeface="黑体" panose="02010609060101010101" charset="-122"/>
                <a:cs typeface="Times New Roman" panose="02020603050405020304" charset="0"/>
                <a:sym typeface="+mn-ea"/>
              </a:rPr>
              <a:t>P</a:t>
            </a:r>
            <a:r>
              <a:rPr lang="en-US" sz="2800" b="1" baseline="-25000">
                <a:latin typeface="Times New Roman" panose="02020603050405020304" charset="0"/>
                <a:ea typeface="黑体" panose="02010609060101010101" charset="-122"/>
                <a:cs typeface="Times New Roman" panose="02020603050405020304" charset="0"/>
                <a:sym typeface="+mn-ea"/>
              </a:rPr>
              <a:t>1</a:t>
            </a:r>
            <a:r>
              <a:rPr lang="en-US" sz="2800" b="1">
                <a:latin typeface="Times New Roman" panose="02020603050405020304" charset="0"/>
                <a:ea typeface="黑体" panose="02010609060101010101" charset="-122"/>
                <a:cs typeface="Times New Roman" panose="02020603050405020304" charset="0"/>
                <a:sym typeface="+mn-ea"/>
              </a:rPr>
              <a:t>、</a:t>
            </a:r>
            <a:r>
              <a:rPr lang="en-US" sz="2800" b="1" i="1">
                <a:latin typeface="Times New Roman" panose="02020603050405020304" charset="0"/>
                <a:ea typeface="黑体" panose="02010609060101010101" charset="-122"/>
                <a:cs typeface="Times New Roman" panose="02020603050405020304" charset="0"/>
                <a:sym typeface="+mn-ea"/>
              </a:rPr>
              <a:t>P</a:t>
            </a:r>
            <a:r>
              <a:rPr lang="en-US" sz="2800" b="1" baseline="-25000">
                <a:latin typeface="Times New Roman" panose="02020603050405020304" charset="0"/>
                <a:ea typeface="黑体" panose="02010609060101010101" charset="-122"/>
                <a:cs typeface="Times New Roman" panose="02020603050405020304" charset="0"/>
                <a:sym typeface="+mn-ea"/>
              </a:rPr>
              <a:t>2</a:t>
            </a:r>
            <a:r>
              <a:rPr lang="zh-CN" altLang="en-US" sz="2800" b="1">
                <a:latin typeface="Times New Roman" panose="02020603050405020304" charset="0"/>
                <a:ea typeface="黑体" panose="02010609060101010101" charset="-122"/>
                <a:cs typeface="Times New Roman" panose="02020603050405020304" charset="0"/>
                <a:sym typeface="+mn-ea"/>
              </a:rPr>
              <a:t>，</a:t>
            </a:r>
            <a:r>
              <a:rPr lang="en-US" sz="2800" b="1">
                <a:latin typeface="Times New Roman" panose="02020603050405020304" charset="0"/>
                <a:ea typeface="黑体" panose="02010609060101010101" charset="-122"/>
                <a:cs typeface="Times New Roman" panose="02020603050405020304" charset="0"/>
                <a:sym typeface="+mn-ea"/>
              </a:rPr>
              <a:t>关于它们之间的大小关系说法正确的是(       )</a:t>
            </a:r>
            <a:endParaRPr lang="en-US" sz="2800" b="1">
              <a:latin typeface="Times New Roman" panose="02020603050405020304" charset="0"/>
              <a:ea typeface="黑体" panose="02010609060101010101" charset="-122"/>
              <a:cs typeface="Times New Roman" panose="02020603050405020304" charset="0"/>
              <a:sym typeface="+mn-ea"/>
            </a:endParaRPr>
          </a:p>
          <a:p>
            <a:pPr lvl="0" algn="l">
              <a:lnSpc>
                <a:spcPct val="150000"/>
              </a:lnSpc>
              <a:buClrTx/>
              <a:buSzTx/>
              <a:buFontTx/>
            </a:pPr>
            <a:r>
              <a:rPr lang="en-US" sz="2800" b="1">
                <a:latin typeface="Times New Roman" panose="02020603050405020304" charset="0"/>
                <a:ea typeface="黑体" panose="02010609060101010101" charset="-122"/>
                <a:cs typeface="Times New Roman" panose="02020603050405020304" charset="0"/>
                <a:sym typeface="+mn-ea"/>
              </a:rPr>
              <a:t>A. </a:t>
            </a:r>
            <a:r>
              <a:rPr lang="en-US" sz="2800" b="1" i="1">
                <a:latin typeface="Times New Roman" panose="02020603050405020304" charset="0"/>
                <a:ea typeface="黑体" panose="02010609060101010101" charset="-122"/>
                <a:cs typeface="Times New Roman" panose="02020603050405020304" charset="0"/>
                <a:sym typeface="+mn-ea"/>
              </a:rPr>
              <a:t>W</a:t>
            </a:r>
            <a:r>
              <a:rPr lang="en-US" sz="2800" b="1" baseline="-25000">
                <a:latin typeface="Times New Roman" panose="02020603050405020304" charset="0"/>
                <a:ea typeface="黑体" panose="02010609060101010101" charset="-122"/>
                <a:cs typeface="Times New Roman" panose="02020603050405020304" charset="0"/>
                <a:sym typeface="+mn-ea"/>
              </a:rPr>
              <a:t>1</a:t>
            </a:r>
            <a:r>
              <a:rPr lang="en-US" sz="2800" b="1">
                <a:latin typeface="Times New Roman" panose="02020603050405020304" charset="0"/>
                <a:ea typeface="黑体" panose="02010609060101010101" charset="-122"/>
                <a:cs typeface="Times New Roman" panose="02020603050405020304" charset="0"/>
                <a:sym typeface="+mn-ea"/>
              </a:rPr>
              <a:t>&lt;</a:t>
            </a:r>
            <a:r>
              <a:rPr lang="en-US" sz="2800" b="1" i="1">
                <a:latin typeface="Times New Roman" panose="02020603050405020304" charset="0"/>
                <a:ea typeface="黑体" panose="02010609060101010101" charset="-122"/>
                <a:cs typeface="Times New Roman" panose="02020603050405020304" charset="0"/>
                <a:sym typeface="+mn-ea"/>
              </a:rPr>
              <a:t>W</a:t>
            </a:r>
            <a:r>
              <a:rPr lang="en-US" sz="2800" b="1" baseline="-25000">
                <a:latin typeface="Times New Roman" panose="02020603050405020304" charset="0"/>
                <a:ea typeface="黑体" panose="02010609060101010101" charset="-122"/>
                <a:cs typeface="Times New Roman" panose="02020603050405020304" charset="0"/>
                <a:sym typeface="+mn-ea"/>
              </a:rPr>
              <a:t>2</a:t>
            </a:r>
            <a:r>
              <a:rPr lang="en-US" sz="2800" b="1">
                <a:latin typeface="Times New Roman" panose="02020603050405020304" charset="0"/>
                <a:ea typeface="黑体" panose="02010609060101010101" charset="-122"/>
                <a:cs typeface="Times New Roman" panose="02020603050405020304" charset="0"/>
                <a:sym typeface="+mn-ea"/>
              </a:rPr>
              <a:t>       </a:t>
            </a:r>
            <a:r>
              <a:rPr lang="en-US" sz="2800" b="1" i="1">
                <a:latin typeface="Times New Roman" panose="02020603050405020304" charset="0"/>
                <a:ea typeface="黑体" panose="02010609060101010101" charset="-122"/>
                <a:cs typeface="Times New Roman" panose="02020603050405020304" charset="0"/>
                <a:sym typeface="+mn-ea"/>
              </a:rPr>
              <a:t>P</a:t>
            </a:r>
            <a:r>
              <a:rPr lang="en-US" sz="2800" b="1" baseline="-25000">
                <a:latin typeface="Times New Roman" panose="02020603050405020304" charset="0"/>
                <a:ea typeface="黑体" panose="02010609060101010101" charset="-122"/>
                <a:cs typeface="Times New Roman" panose="02020603050405020304" charset="0"/>
                <a:sym typeface="+mn-ea"/>
              </a:rPr>
              <a:t>1</a:t>
            </a:r>
            <a:r>
              <a:rPr lang="en-US" sz="2800" b="1">
                <a:latin typeface="Times New Roman" panose="02020603050405020304" charset="0"/>
                <a:ea typeface="黑体" panose="02010609060101010101" charset="-122"/>
                <a:cs typeface="Times New Roman" panose="02020603050405020304" charset="0"/>
                <a:sym typeface="+mn-ea"/>
              </a:rPr>
              <a:t>&lt;</a:t>
            </a:r>
            <a:r>
              <a:rPr lang="en-US" sz="2800" b="1" i="1">
                <a:latin typeface="Times New Roman" panose="02020603050405020304" charset="0"/>
                <a:ea typeface="黑体" panose="02010609060101010101" charset="-122"/>
                <a:cs typeface="Times New Roman" panose="02020603050405020304" charset="0"/>
                <a:sym typeface="+mn-ea"/>
              </a:rPr>
              <a:t>P</a:t>
            </a:r>
            <a:r>
              <a:rPr lang="en-US" sz="2800" b="1" baseline="-25000">
                <a:latin typeface="Times New Roman" panose="02020603050405020304" charset="0"/>
                <a:ea typeface="黑体" panose="02010609060101010101" charset="-122"/>
                <a:cs typeface="Times New Roman" panose="02020603050405020304" charset="0"/>
                <a:sym typeface="+mn-ea"/>
              </a:rPr>
              <a:t>2        </a:t>
            </a:r>
            <a:endParaRPr lang="en-US" sz="2800" b="1" baseline="-25000">
              <a:latin typeface="Times New Roman" panose="02020603050405020304" charset="0"/>
              <a:ea typeface="黑体" panose="02010609060101010101" charset="-122"/>
              <a:cs typeface="Times New Roman" panose="02020603050405020304" charset="0"/>
              <a:sym typeface="+mn-ea"/>
            </a:endParaRPr>
          </a:p>
          <a:p>
            <a:pPr lvl="0" algn="l">
              <a:lnSpc>
                <a:spcPct val="150000"/>
              </a:lnSpc>
              <a:buClrTx/>
              <a:buSzTx/>
              <a:buFontTx/>
            </a:pPr>
            <a:r>
              <a:rPr lang="en-US" sz="2800" b="1">
                <a:latin typeface="Times New Roman" panose="02020603050405020304" charset="0"/>
                <a:ea typeface="黑体" panose="02010609060101010101" charset="-122"/>
                <a:cs typeface="Times New Roman" panose="02020603050405020304" charset="0"/>
                <a:sym typeface="+mn-ea"/>
              </a:rPr>
              <a:t>B. </a:t>
            </a:r>
            <a:r>
              <a:rPr lang="en-US" sz="2800" b="1" i="1">
                <a:latin typeface="Times New Roman" panose="02020603050405020304" charset="0"/>
                <a:ea typeface="黑体" panose="02010609060101010101" charset="-122"/>
                <a:cs typeface="Times New Roman" panose="02020603050405020304" charset="0"/>
                <a:sym typeface="+mn-ea"/>
              </a:rPr>
              <a:t>W</a:t>
            </a:r>
            <a:r>
              <a:rPr lang="en-US" sz="2800" b="1" baseline="-25000">
                <a:latin typeface="Times New Roman" panose="02020603050405020304" charset="0"/>
                <a:ea typeface="黑体" panose="02010609060101010101" charset="-122"/>
                <a:cs typeface="Times New Roman" panose="02020603050405020304" charset="0"/>
                <a:sym typeface="+mn-ea"/>
              </a:rPr>
              <a:t>1</a:t>
            </a:r>
            <a:r>
              <a:rPr lang="zh-CN" altLang="en-US" sz="2800" b="1">
                <a:latin typeface="Times New Roman" panose="02020603050405020304" charset="0"/>
                <a:ea typeface="黑体" panose="02010609060101010101" charset="-122"/>
                <a:cs typeface="Times New Roman" panose="02020603050405020304" charset="0"/>
                <a:sym typeface="+mn-ea"/>
              </a:rPr>
              <a:t>＞</a:t>
            </a:r>
            <a:r>
              <a:rPr lang="en-US" sz="2800" b="1" i="1">
                <a:latin typeface="Times New Roman" panose="02020603050405020304" charset="0"/>
                <a:ea typeface="黑体" panose="02010609060101010101" charset="-122"/>
                <a:cs typeface="Times New Roman" panose="02020603050405020304" charset="0"/>
                <a:sym typeface="+mn-ea"/>
              </a:rPr>
              <a:t>W</a:t>
            </a:r>
            <a:r>
              <a:rPr lang="en-US" sz="2800" b="1" baseline="-25000">
                <a:latin typeface="Times New Roman" panose="02020603050405020304" charset="0"/>
                <a:ea typeface="黑体" panose="02010609060101010101" charset="-122"/>
                <a:cs typeface="Times New Roman" panose="02020603050405020304" charset="0"/>
                <a:sym typeface="+mn-ea"/>
              </a:rPr>
              <a:t>2</a:t>
            </a:r>
            <a:r>
              <a:rPr lang="en-US" sz="2800" b="1">
                <a:latin typeface="Times New Roman" panose="02020603050405020304" charset="0"/>
                <a:ea typeface="黑体" panose="02010609060101010101" charset="-122"/>
                <a:cs typeface="Times New Roman" panose="02020603050405020304" charset="0"/>
                <a:sym typeface="+mn-ea"/>
              </a:rPr>
              <a:t>     </a:t>
            </a:r>
            <a:r>
              <a:rPr lang="en-US" sz="2800" b="1" i="1">
                <a:latin typeface="Times New Roman" panose="02020603050405020304" charset="0"/>
                <a:ea typeface="黑体" panose="02010609060101010101" charset="-122"/>
                <a:cs typeface="Times New Roman" panose="02020603050405020304" charset="0"/>
                <a:sym typeface="+mn-ea"/>
              </a:rPr>
              <a:t>P</a:t>
            </a:r>
            <a:r>
              <a:rPr lang="en-US" sz="2800" b="1" baseline="-25000">
                <a:latin typeface="Times New Roman" panose="02020603050405020304" charset="0"/>
                <a:ea typeface="黑体" panose="02010609060101010101" charset="-122"/>
                <a:cs typeface="Times New Roman" panose="02020603050405020304" charset="0"/>
                <a:sym typeface="+mn-ea"/>
              </a:rPr>
              <a:t>1</a:t>
            </a:r>
            <a:r>
              <a:rPr lang="zh-CN" altLang="en-US" sz="2800" b="1">
                <a:latin typeface="Times New Roman" panose="02020603050405020304" charset="0"/>
                <a:ea typeface="黑体" panose="02010609060101010101" charset="-122"/>
                <a:cs typeface="Times New Roman" panose="02020603050405020304" charset="0"/>
                <a:sym typeface="+mn-ea"/>
              </a:rPr>
              <a:t>＞</a:t>
            </a:r>
            <a:r>
              <a:rPr lang="en-US" sz="2800" b="1" i="1">
                <a:latin typeface="Times New Roman" panose="02020603050405020304" charset="0"/>
                <a:ea typeface="黑体" panose="02010609060101010101" charset="-122"/>
                <a:cs typeface="Times New Roman" panose="02020603050405020304" charset="0"/>
                <a:sym typeface="+mn-ea"/>
              </a:rPr>
              <a:t>P</a:t>
            </a:r>
            <a:r>
              <a:rPr lang="en-US" sz="2800" b="1" baseline="-25000">
                <a:latin typeface="Times New Roman" panose="02020603050405020304" charset="0"/>
                <a:ea typeface="黑体" panose="02010609060101010101" charset="-122"/>
                <a:cs typeface="Times New Roman" panose="02020603050405020304" charset="0"/>
                <a:sym typeface="+mn-ea"/>
              </a:rPr>
              <a:t>2</a:t>
            </a:r>
            <a:endParaRPr lang="en-US" sz="2800" b="1">
              <a:latin typeface="Times New Roman" panose="02020603050405020304" charset="0"/>
              <a:ea typeface="黑体" panose="02010609060101010101" charset="-122"/>
              <a:cs typeface="Times New Roman" panose="02020603050405020304" charset="0"/>
              <a:sym typeface="+mn-ea"/>
            </a:endParaRPr>
          </a:p>
          <a:p>
            <a:pPr lvl="0" algn="l">
              <a:lnSpc>
                <a:spcPct val="150000"/>
              </a:lnSpc>
              <a:buClrTx/>
              <a:buSzTx/>
              <a:buFontTx/>
            </a:pPr>
            <a:r>
              <a:rPr lang="en-US" sz="2800" b="1">
                <a:latin typeface="Times New Roman" panose="02020603050405020304" charset="0"/>
                <a:ea typeface="黑体" panose="02010609060101010101" charset="-122"/>
                <a:cs typeface="Times New Roman" panose="02020603050405020304" charset="0"/>
                <a:sym typeface="+mn-ea"/>
              </a:rPr>
              <a:t>C. </a:t>
            </a:r>
            <a:r>
              <a:rPr lang="en-US" sz="2800" b="1" i="1">
                <a:latin typeface="Times New Roman" panose="02020603050405020304" charset="0"/>
                <a:ea typeface="黑体" panose="02010609060101010101" charset="-122"/>
                <a:cs typeface="Times New Roman" panose="02020603050405020304" charset="0"/>
                <a:sym typeface="+mn-ea"/>
              </a:rPr>
              <a:t>W</a:t>
            </a:r>
            <a:r>
              <a:rPr lang="en-US" sz="2800" b="1" baseline="-25000">
                <a:latin typeface="Times New Roman" panose="02020603050405020304" charset="0"/>
                <a:ea typeface="黑体" panose="02010609060101010101" charset="-122"/>
                <a:cs typeface="Times New Roman" panose="02020603050405020304" charset="0"/>
                <a:sym typeface="+mn-ea"/>
              </a:rPr>
              <a:t>1</a:t>
            </a:r>
            <a:r>
              <a:rPr lang="en-US" altLang="zh-CN" sz="2800" b="1">
                <a:latin typeface="Times New Roman" panose="02020603050405020304" charset="0"/>
                <a:ea typeface="黑体" panose="02010609060101010101" charset="-122"/>
                <a:cs typeface="Times New Roman" panose="02020603050405020304" charset="0"/>
                <a:sym typeface="+mn-ea"/>
              </a:rPr>
              <a:t>=</a:t>
            </a:r>
            <a:r>
              <a:rPr lang="en-US" sz="2800" b="1" i="1">
                <a:latin typeface="Times New Roman" panose="02020603050405020304" charset="0"/>
                <a:ea typeface="黑体" panose="02010609060101010101" charset="-122"/>
                <a:cs typeface="Times New Roman" panose="02020603050405020304" charset="0"/>
                <a:sym typeface="+mn-ea"/>
              </a:rPr>
              <a:t>W</a:t>
            </a:r>
            <a:r>
              <a:rPr lang="en-US" sz="2800" b="1" baseline="-25000">
                <a:latin typeface="Times New Roman" panose="02020603050405020304" charset="0"/>
                <a:ea typeface="黑体" panose="02010609060101010101" charset="-122"/>
                <a:cs typeface="Times New Roman" panose="02020603050405020304" charset="0"/>
                <a:sym typeface="+mn-ea"/>
              </a:rPr>
              <a:t>2</a:t>
            </a:r>
            <a:r>
              <a:rPr lang="en-US" sz="2800" b="1">
                <a:latin typeface="Times New Roman" panose="02020603050405020304" charset="0"/>
                <a:ea typeface="黑体" panose="02010609060101010101" charset="-122"/>
                <a:cs typeface="Times New Roman" panose="02020603050405020304" charset="0"/>
                <a:sym typeface="+mn-ea"/>
              </a:rPr>
              <a:t>      </a:t>
            </a:r>
            <a:r>
              <a:rPr lang="en-US" sz="2800" b="1" i="1">
                <a:latin typeface="Times New Roman" panose="02020603050405020304" charset="0"/>
                <a:ea typeface="黑体" panose="02010609060101010101" charset="-122"/>
                <a:cs typeface="Times New Roman" panose="02020603050405020304" charset="0"/>
                <a:sym typeface="+mn-ea"/>
              </a:rPr>
              <a:t>P</a:t>
            </a:r>
            <a:r>
              <a:rPr lang="en-US" sz="2800" b="1" baseline="-25000">
                <a:latin typeface="Times New Roman" panose="02020603050405020304" charset="0"/>
                <a:ea typeface="黑体" panose="02010609060101010101" charset="-122"/>
                <a:cs typeface="Times New Roman" panose="02020603050405020304" charset="0"/>
                <a:sym typeface="+mn-ea"/>
              </a:rPr>
              <a:t>1</a:t>
            </a:r>
            <a:r>
              <a:rPr lang="en-US" altLang="zh-CN" sz="2800" b="1">
                <a:latin typeface="Times New Roman" panose="02020603050405020304" charset="0"/>
                <a:ea typeface="黑体" panose="02010609060101010101" charset="-122"/>
                <a:cs typeface="Times New Roman" panose="02020603050405020304" charset="0"/>
                <a:sym typeface="+mn-ea"/>
              </a:rPr>
              <a:t>=</a:t>
            </a:r>
            <a:r>
              <a:rPr lang="en-US" sz="2800" b="1" i="1">
                <a:latin typeface="Times New Roman" panose="02020603050405020304" charset="0"/>
                <a:ea typeface="黑体" panose="02010609060101010101" charset="-122"/>
                <a:cs typeface="Times New Roman" panose="02020603050405020304" charset="0"/>
                <a:sym typeface="+mn-ea"/>
              </a:rPr>
              <a:t>P</a:t>
            </a:r>
            <a:r>
              <a:rPr lang="en-US" sz="2800" b="1" baseline="-25000">
                <a:latin typeface="Times New Roman" panose="02020603050405020304" charset="0"/>
                <a:ea typeface="黑体" panose="02010609060101010101" charset="-122"/>
                <a:cs typeface="Times New Roman" panose="02020603050405020304" charset="0"/>
                <a:sym typeface="+mn-ea"/>
              </a:rPr>
              <a:t>2</a:t>
            </a:r>
            <a:endParaRPr lang="en-US" sz="2800" b="1">
              <a:latin typeface="Times New Roman" panose="02020603050405020304" charset="0"/>
              <a:ea typeface="黑体" panose="02010609060101010101" charset="-122"/>
              <a:cs typeface="Times New Roman" panose="02020603050405020304" charset="0"/>
              <a:sym typeface="+mn-ea"/>
            </a:endParaRPr>
          </a:p>
          <a:p>
            <a:pPr lvl="0" algn="l">
              <a:lnSpc>
                <a:spcPct val="150000"/>
              </a:lnSpc>
              <a:buClrTx/>
              <a:buSzTx/>
              <a:buFontTx/>
            </a:pPr>
            <a:r>
              <a:rPr lang="en-US" sz="2800" b="1">
                <a:latin typeface="Times New Roman" panose="02020603050405020304" charset="0"/>
                <a:ea typeface="黑体" panose="02010609060101010101" charset="-122"/>
                <a:cs typeface="Times New Roman" panose="02020603050405020304" charset="0"/>
                <a:sym typeface="+mn-ea"/>
              </a:rPr>
              <a:t>D. </a:t>
            </a:r>
            <a:r>
              <a:rPr lang="en-US" sz="2800" b="1" i="1">
                <a:latin typeface="Times New Roman" panose="02020603050405020304" charset="0"/>
                <a:ea typeface="黑体" panose="02010609060101010101" charset="-122"/>
                <a:cs typeface="Times New Roman" panose="02020603050405020304" charset="0"/>
                <a:sym typeface="+mn-ea"/>
              </a:rPr>
              <a:t>W</a:t>
            </a:r>
            <a:r>
              <a:rPr lang="en-US" sz="2800" b="1" baseline="-25000">
                <a:latin typeface="Times New Roman" panose="02020603050405020304" charset="0"/>
                <a:ea typeface="黑体" panose="02010609060101010101" charset="-122"/>
                <a:cs typeface="Times New Roman" panose="02020603050405020304" charset="0"/>
                <a:sym typeface="+mn-ea"/>
              </a:rPr>
              <a:t>1</a:t>
            </a:r>
            <a:r>
              <a:rPr lang="en-US" sz="2800" b="1">
                <a:latin typeface="Times New Roman" panose="02020603050405020304" charset="0"/>
                <a:ea typeface="黑体" panose="02010609060101010101" charset="-122"/>
                <a:cs typeface="Times New Roman" panose="02020603050405020304" charset="0"/>
                <a:sym typeface="+mn-ea"/>
              </a:rPr>
              <a:t>&lt;</a:t>
            </a:r>
            <a:r>
              <a:rPr lang="en-US" sz="2800" b="1" i="1">
                <a:latin typeface="Times New Roman" panose="02020603050405020304" charset="0"/>
                <a:ea typeface="黑体" panose="02010609060101010101" charset="-122"/>
                <a:cs typeface="Times New Roman" panose="02020603050405020304" charset="0"/>
                <a:sym typeface="+mn-ea"/>
              </a:rPr>
              <a:t>W</a:t>
            </a:r>
            <a:r>
              <a:rPr lang="en-US" sz="2800" b="1" baseline="-25000">
                <a:latin typeface="Times New Roman" panose="02020603050405020304" charset="0"/>
                <a:ea typeface="黑体" panose="02010609060101010101" charset="-122"/>
                <a:cs typeface="Times New Roman" panose="02020603050405020304" charset="0"/>
                <a:sym typeface="+mn-ea"/>
              </a:rPr>
              <a:t>2</a:t>
            </a:r>
            <a:r>
              <a:rPr lang="en-US" sz="2800" b="1">
                <a:latin typeface="Times New Roman" panose="02020603050405020304" charset="0"/>
                <a:ea typeface="黑体" panose="02010609060101010101" charset="-122"/>
                <a:cs typeface="Times New Roman" panose="02020603050405020304" charset="0"/>
                <a:sym typeface="+mn-ea"/>
              </a:rPr>
              <a:t>      </a:t>
            </a:r>
            <a:r>
              <a:rPr lang="en-US" sz="2800" b="1" i="1">
                <a:latin typeface="Times New Roman" panose="02020603050405020304" charset="0"/>
                <a:ea typeface="黑体" panose="02010609060101010101" charset="-122"/>
                <a:cs typeface="Times New Roman" panose="02020603050405020304" charset="0"/>
                <a:sym typeface="+mn-ea"/>
              </a:rPr>
              <a:t>P</a:t>
            </a:r>
            <a:r>
              <a:rPr lang="en-US" sz="2800" b="1" baseline="-25000">
                <a:latin typeface="Times New Roman" panose="02020603050405020304" charset="0"/>
                <a:ea typeface="黑体" panose="02010609060101010101" charset="-122"/>
                <a:cs typeface="Times New Roman" panose="02020603050405020304" charset="0"/>
                <a:sym typeface="+mn-ea"/>
              </a:rPr>
              <a:t>1</a:t>
            </a:r>
            <a:r>
              <a:rPr lang="zh-CN" altLang="en-US" sz="2800" b="1">
                <a:latin typeface="Times New Roman" panose="02020603050405020304" charset="0"/>
                <a:ea typeface="黑体" panose="02010609060101010101" charset="-122"/>
                <a:cs typeface="Times New Roman" panose="02020603050405020304" charset="0"/>
                <a:sym typeface="+mn-ea"/>
              </a:rPr>
              <a:t>＞</a:t>
            </a:r>
            <a:r>
              <a:rPr lang="en-US" sz="2800" b="1" i="1">
                <a:latin typeface="Times New Roman" panose="02020603050405020304" charset="0"/>
                <a:ea typeface="黑体" panose="02010609060101010101" charset="-122"/>
                <a:cs typeface="Times New Roman" panose="02020603050405020304" charset="0"/>
                <a:sym typeface="+mn-ea"/>
              </a:rPr>
              <a:t>P</a:t>
            </a:r>
            <a:r>
              <a:rPr lang="en-US" sz="2800" b="1" baseline="-25000">
                <a:latin typeface="Times New Roman" panose="02020603050405020304" charset="0"/>
                <a:ea typeface="黑体" panose="02010609060101010101" charset="-122"/>
                <a:cs typeface="Times New Roman" panose="02020603050405020304" charset="0"/>
                <a:sym typeface="+mn-ea"/>
              </a:rPr>
              <a:t>2</a:t>
            </a:r>
            <a:endParaRPr lang="en-US" sz="2800" b="1">
              <a:latin typeface="Times New Roman" panose="02020603050405020304" charset="0"/>
              <a:ea typeface="黑体" panose="02010609060101010101" charset="-122"/>
              <a:cs typeface="Times New Roman" panose="02020603050405020304" charset="0"/>
              <a:sym typeface="+mn-ea"/>
            </a:endParaRPr>
          </a:p>
        </p:txBody>
      </p:sp>
      <p:grpSp>
        <p:nvGrpSpPr>
          <p:cNvPr id="102" name="组合 101" title=""/>
          <p:cNvGrpSpPr/>
          <p:nvPr>
            <p:custDataLst>
              <p:tags r:id="rId4"/>
            </p:custDataLst>
          </p:nvPr>
        </p:nvGrpSpPr>
        <p:grpSpPr>
          <a:xfrm>
            <a:off x="430530" y="572770"/>
            <a:ext cx="2291080" cy="583565"/>
            <a:chOff x="4830" y="1406"/>
            <a:chExt cx="3608" cy="919"/>
          </a:xfrm>
        </p:grpSpPr>
        <p:grpSp>
          <p:nvGrpSpPr>
            <p:cNvPr id="103" name="组合 102"/>
            <p:cNvGrpSpPr/>
            <p:nvPr>
              <p:custDataLst>
                <p:tags r:id="rId5"/>
              </p:custDataLst>
            </p:nvPr>
          </p:nvGrpSpPr>
          <p:grpSpPr>
            <a:xfrm>
              <a:off x="4830" y="1509"/>
              <a:ext cx="3412" cy="777"/>
              <a:chOff x="7140" y="1337"/>
              <a:chExt cx="3412" cy="777"/>
            </a:xfrm>
          </p:grpSpPr>
          <p:pic>
            <p:nvPicPr>
              <p:cNvPr id="104" name="图片 103"/>
              <p:cNvPicPr>
                <a:picLocks noChangeAspect="1"/>
              </p:cNvPicPr>
              <p:nvPr>
                <p:custDataLst>
                  <p:tags r:id="rId7"/>
                </p:custDataLst>
              </p:nvPr>
            </p:nvPicPr>
            <p:blipFill>
              <a:blip r:embed="rId6"/>
              <a:srcRect t="-5020" r="85155"/>
              <a:stretch>
                <a:fillRect/>
              </a:stretch>
            </p:blipFill>
            <p:spPr>
              <a:xfrm>
                <a:off x="7140" y="1337"/>
                <a:ext cx="787" cy="777"/>
              </a:xfrm>
              <a:prstGeom prst="rect">
                <a:avLst/>
              </a:prstGeom>
            </p:spPr>
          </p:pic>
          <p:cxnSp>
            <p:nvCxnSpPr>
              <p:cNvPr id="105" name="直接连接符 104"/>
              <p:cNvCxnSpPr/>
              <p:nvPr>
                <p:custDataLst>
                  <p:tags r:id="rId8"/>
                </p:custDataLst>
              </p:nvPr>
            </p:nvCxnSpPr>
            <p:spPr>
              <a:xfrm>
                <a:off x="7264" y="2095"/>
                <a:ext cx="3288" cy="0"/>
              </a:xfrm>
              <a:prstGeom prst="line">
                <a:avLst/>
              </a:prstGeom>
              <a:ln w="11430">
                <a:solidFill>
                  <a:srgbClr val="019542">
                    <a:alpha val="84000"/>
                  </a:srgbClr>
                </a:solidFill>
              </a:ln>
              <a:effectLst>
                <a:innerShdw blurRad="114300">
                  <a:prstClr val="black"/>
                </a:innerShdw>
              </a:effectLst>
            </p:spPr>
            <p:style>
              <a:lnRef idx="1">
                <a:schemeClr val="dk1"/>
              </a:lnRef>
              <a:fillRef idx="0">
                <a:schemeClr val="dk1"/>
              </a:fillRef>
              <a:effectRef idx="0">
                <a:schemeClr val="dk1"/>
              </a:effectRef>
              <a:fontRef idx="minor">
                <a:schemeClr val="tx1"/>
              </a:fontRef>
            </p:style>
          </p:cxnSp>
        </p:grpSp>
        <p:sp>
          <p:nvSpPr>
            <p:cNvPr id="106" name="文本框 5"/>
            <p:cNvSpPr txBox="1"/>
            <p:nvPr>
              <p:custDataLst>
                <p:tags r:id="rId9"/>
              </p:custDataLst>
            </p:nvPr>
          </p:nvSpPr>
          <p:spPr>
            <a:xfrm>
              <a:off x="5343" y="1406"/>
              <a:ext cx="3095" cy="919"/>
            </a:xfrm>
            <a:prstGeom prst="rect">
              <a:avLst/>
            </a:prstGeom>
            <a:noFill/>
            <a:ln w="9525">
              <a:noFill/>
            </a:ln>
          </p:spPr>
          <p:txBody>
            <a:bodyPr wrap="square" anchor="t" anchorCtr="0">
              <a:spAutoFit/>
            </a:bodyPr>
            <a:lstStyle/>
            <a:p>
              <a:pPr lvl="0" algn="l">
                <a:buClrTx/>
                <a:buSzTx/>
                <a:buFontTx/>
              </a:pPr>
              <a:r>
                <a:rPr lang="en-US" altLang="zh-CN" sz="3200" b="1">
                  <a:latin typeface="Times New Roman" panose="02020603050405020304" charset="0"/>
                  <a:ea typeface="黑体" panose="02010609060101010101" charset="-122"/>
                  <a:cs typeface="Times New Roman" panose="02020603050405020304" charset="0"/>
                  <a:sym typeface="宋体" panose="02010600030101010101" pitchFamily="2" charset="-122"/>
                </a:rPr>
                <a:t> </a:t>
              </a:r>
              <a:r>
                <a:rPr lang="zh-CN" altLang="en-US" sz="3200" b="1">
                  <a:latin typeface="Times New Roman" panose="02020603050405020304" charset="0"/>
                  <a:ea typeface="黑体" panose="02010609060101010101" charset="-122"/>
                  <a:cs typeface="Times New Roman" panose="02020603050405020304" charset="0"/>
                  <a:sym typeface="宋体" panose="02010600030101010101" pitchFamily="2" charset="-122"/>
                </a:rPr>
                <a:t>随堂练习</a:t>
              </a:r>
              <a:endParaRPr lang="zh-CN" altLang="en-US" sz="3200" b="1">
                <a:latin typeface="Times New Roman" panose="02020603050405020304" charset="0"/>
                <a:ea typeface="黑体" panose="02010609060101010101" charset="-122"/>
                <a:cs typeface="Times New Roman" panose="02020603050405020304" charset="0"/>
                <a:sym typeface="宋体" panose="02010600030101010101" pitchFamily="2" charset="-122"/>
              </a:endParaRPr>
            </a:p>
          </p:txBody>
        </p:sp>
      </p:grpSp>
      <p:sp>
        <p:nvSpPr>
          <p:cNvPr id="5" name="矩形 4" title=""/>
          <p:cNvSpPr/>
          <p:nvPr>
            <p:custDataLst>
              <p:tags r:id="rId10"/>
            </p:custDataLst>
          </p:nvPr>
        </p:nvSpPr>
        <p:spPr>
          <a:xfrm>
            <a:off x="5871210" y="4690110"/>
            <a:ext cx="568325" cy="478155"/>
          </a:xfrm>
          <a:prstGeom prst="rect">
            <a:avLst/>
          </a:prstGeom>
          <a:noFill/>
          <a:ln w="254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6" name="矩形 5" title=""/>
          <p:cNvSpPr/>
          <p:nvPr>
            <p:custDataLst>
              <p:tags r:id="rId11"/>
            </p:custDataLst>
          </p:nvPr>
        </p:nvSpPr>
        <p:spPr>
          <a:xfrm>
            <a:off x="7383145" y="4680585"/>
            <a:ext cx="568325" cy="478155"/>
          </a:xfrm>
          <a:prstGeom prst="rect">
            <a:avLst/>
          </a:prstGeom>
          <a:noFill/>
          <a:ln w="25400">
            <a:solidFill>
              <a:schemeClr val="tx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7" name="矩形 6" title=""/>
          <p:cNvSpPr/>
          <p:nvPr>
            <p:custDataLst>
              <p:tags r:id="rId12"/>
            </p:custDataLst>
          </p:nvPr>
        </p:nvSpPr>
        <p:spPr>
          <a:xfrm>
            <a:off x="10849610" y="4683760"/>
            <a:ext cx="568325" cy="478155"/>
          </a:xfrm>
          <a:prstGeom prst="rect">
            <a:avLst/>
          </a:prstGeom>
          <a:noFill/>
          <a:ln w="25400">
            <a:solidFill>
              <a:schemeClr val="tx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8" name="矩形 7" title=""/>
          <p:cNvSpPr/>
          <p:nvPr>
            <p:custDataLst>
              <p:tags r:id="rId13"/>
            </p:custDataLst>
          </p:nvPr>
        </p:nvSpPr>
        <p:spPr>
          <a:xfrm>
            <a:off x="9347835" y="4690110"/>
            <a:ext cx="568325" cy="478155"/>
          </a:xfrm>
          <a:prstGeom prst="rect">
            <a:avLst/>
          </a:prstGeom>
          <a:noFill/>
          <a:ln w="254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cxnSp>
        <p:nvCxnSpPr>
          <p:cNvPr id="9" name="直接箭头连接符 8" title=""/>
          <p:cNvCxnSpPr/>
          <p:nvPr>
            <p:custDataLst>
              <p:tags r:id="rId14"/>
            </p:custDataLst>
          </p:nvPr>
        </p:nvCxnSpPr>
        <p:spPr>
          <a:xfrm>
            <a:off x="5283200" y="4919345"/>
            <a:ext cx="588010" cy="10160"/>
          </a:xfrm>
          <a:prstGeom prst="straightConnector1">
            <a:avLst/>
          </a:prstGeom>
          <a:ln w="28575">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title=""/>
          <p:cNvCxnSpPr/>
          <p:nvPr>
            <p:custDataLst>
              <p:tags r:id="rId15"/>
            </p:custDataLst>
          </p:nvPr>
        </p:nvCxnSpPr>
        <p:spPr>
          <a:xfrm>
            <a:off x="8759825" y="4909185"/>
            <a:ext cx="588010" cy="10160"/>
          </a:xfrm>
          <a:prstGeom prst="straightConnector1">
            <a:avLst/>
          </a:prstGeom>
          <a:ln w="28575">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title=""/>
          <p:cNvCxnSpPr/>
          <p:nvPr>
            <p:custDataLst>
              <p:tags r:id="rId16"/>
            </p:custDataLst>
          </p:nvPr>
        </p:nvCxnSpPr>
        <p:spPr>
          <a:xfrm flipV="1">
            <a:off x="6439535" y="4471035"/>
            <a:ext cx="1504950" cy="6985"/>
          </a:xfrm>
          <a:prstGeom prst="straightConnector1">
            <a:avLst/>
          </a:prstGeom>
          <a:ln w="28575">
            <a:solidFill>
              <a:schemeClr val="tx1"/>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title=""/>
          <p:cNvCxnSpPr/>
          <p:nvPr>
            <p:custDataLst>
              <p:tags r:id="rId17"/>
            </p:custDataLst>
          </p:nvPr>
        </p:nvCxnSpPr>
        <p:spPr>
          <a:xfrm flipV="1">
            <a:off x="9922510" y="4464050"/>
            <a:ext cx="1504950" cy="6985"/>
          </a:xfrm>
          <a:prstGeom prst="straightConnector1">
            <a:avLst/>
          </a:prstGeom>
          <a:ln w="28575">
            <a:solidFill>
              <a:schemeClr val="tx1"/>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3" name="直接连接符 2" title=""/>
          <p:cNvCxnSpPr/>
          <p:nvPr>
            <p:custDataLst>
              <p:tags r:id="rId18"/>
            </p:custDataLst>
          </p:nvPr>
        </p:nvCxnSpPr>
        <p:spPr>
          <a:xfrm>
            <a:off x="6439535" y="4351020"/>
            <a:ext cx="5080" cy="371475"/>
          </a:xfrm>
          <a:prstGeom prst="line">
            <a:avLst/>
          </a:prstGeom>
          <a:ln w="19050">
            <a:solidFill>
              <a:schemeClr val="tx1"/>
            </a:solidFill>
          </a:ln>
        </p:spPr>
        <p:style>
          <a:lnRef idx="2">
            <a:schemeClr val="accent1"/>
          </a:lnRef>
          <a:fillRef idx="0">
            <a:srgbClr val="FFFFFF"/>
          </a:fillRef>
          <a:effectRef idx="0">
            <a:srgbClr val="FFFFFF"/>
          </a:effectRef>
          <a:fontRef idx="minor">
            <a:schemeClr val="tx1"/>
          </a:fontRef>
        </p:style>
      </p:cxnSp>
      <p:cxnSp>
        <p:nvCxnSpPr>
          <p:cNvPr id="15" name="直接连接符 14" title=""/>
          <p:cNvCxnSpPr/>
          <p:nvPr>
            <p:custDataLst>
              <p:tags r:id="rId19"/>
            </p:custDataLst>
          </p:nvPr>
        </p:nvCxnSpPr>
        <p:spPr>
          <a:xfrm>
            <a:off x="11433175" y="4312285"/>
            <a:ext cx="3810" cy="368300"/>
          </a:xfrm>
          <a:prstGeom prst="line">
            <a:avLst/>
          </a:prstGeom>
          <a:ln w="19050">
            <a:solidFill>
              <a:schemeClr val="tx1"/>
            </a:solidFill>
          </a:ln>
        </p:spPr>
        <p:style>
          <a:lnRef idx="2">
            <a:schemeClr val="accent1"/>
          </a:lnRef>
          <a:fillRef idx="0">
            <a:srgbClr val="FFFFFF"/>
          </a:fillRef>
          <a:effectRef idx="0">
            <a:srgbClr val="FFFFFF"/>
          </a:effectRef>
          <a:fontRef idx="minor">
            <a:schemeClr val="tx1"/>
          </a:fontRef>
        </p:style>
      </p:cxnSp>
      <p:cxnSp>
        <p:nvCxnSpPr>
          <p:cNvPr id="16" name="直接连接符 15" title=""/>
          <p:cNvCxnSpPr/>
          <p:nvPr>
            <p:custDataLst>
              <p:tags r:id="rId20"/>
            </p:custDataLst>
          </p:nvPr>
        </p:nvCxnSpPr>
        <p:spPr>
          <a:xfrm flipH="1">
            <a:off x="9923145" y="4318635"/>
            <a:ext cx="11430" cy="361950"/>
          </a:xfrm>
          <a:prstGeom prst="line">
            <a:avLst/>
          </a:prstGeom>
          <a:ln w="19050">
            <a:solidFill>
              <a:schemeClr val="tx1"/>
            </a:solidFill>
          </a:ln>
        </p:spPr>
        <p:style>
          <a:lnRef idx="2">
            <a:schemeClr val="accent1"/>
          </a:lnRef>
          <a:fillRef idx="0">
            <a:srgbClr val="FFFFFF"/>
          </a:fillRef>
          <a:effectRef idx="0">
            <a:srgbClr val="FFFFFF"/>
          </a:effectRef>
          <a:fontRef idx="minor">
            <a:schemeClr val="tx1"/>
          </a:fontRef>
        </p:style>
      </p:cxnSp>
      <p:cxnSp>
        <p:nvCxnSpPr>
          <p:cNvPr id="17" name="直接连接符 16" title=""/>
          <p:cNvCxnSpPr/>
          <p:nvPr>
            <p:custDataLst>
              <p:tags r:id="rId21"/>
            </p:custDataLst>
          </p:nvPr>
        </p:nvCxnSpPr>
        <p:spPr>
          <a:xfrm>
            <a:off x="7960995" y="4387215"/>
            <a:ext cx="635" cy="322580"/>
          </a:xfrm>
          <a:prstGeom prst="line">
            <a:avLst/>
          </a:prstGeom>
          <a:ln w="19050">
            <a:solidFill>
              <a:schemeClr val="tx1"/>
            </a:solidFill>
          </a:ln>
        </p:spPr>
        <p:style>
          <a:lnRef idx="2">
            <a:schemeClr val="accent1"/>
          </a:lnRef>
          <a:fillRef idx="0">
            <a:srgbClr val="FFFFFF"/>
          </a:fillRef>
          <a:effectRef idx="0">
            <a:srgbClr val="FFFFFF"/>
          </a:effectRef>
          <a:fontRef idx="minor">
            <a:schemeClr val="tx1"/>
          </a:fontRef>
        </p:style>
      </p:cxnSp>
      <p:grpSp>
        <p:nvGrpSpPr>
          <p:cNvPr id="47" name="组合 46" title=""/>
          <p:cNvGrpSpPr/>
          <p:nvPr>
            <p:custDataLst>
              <p:tags r:id="rId22"/>
            </p:custDataLst>
          </p:nvPr>
        </p:nvGrpSpPr>
        <p:grpSpPr>
          <a:xfrm rot="19860000">
            <a:off x="5871210" y="4577715"/>
            <a:ext cx="2097405" cy="1230630"/>
            <a:chOff x="13662" y="6550"/>
            <a:chExt cx="2060" cy="2150"/>
          </a:xfrm>
        </p:grpSpPr>
        <p:cxnSp>
          <p:nvCxnSpPr>
            <p:cNvPr id="48" name="直接连接符 47"/>
            <p:cNvCxnSpPr/>
            <p:nvPr>
              <p:custDataLst>
                <p:tags r:id="rId23"/>
              </p:custDataLst>
            </p:nvPr>
          </p:nvCxnSpPr>
          <p:spPr>
            <a:xfrm>
              <a:off x="13662" y="6550"/>
              <a:ext cx="2060" cy="2025"/>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custDataLst>
                <p:tags r:id="rId24"/>
              </p:custDataLst>
            </p:nvPr>
          </p:nvCxnSpPr>
          <p:spPr>
            <a:xfrm>
              <a:off x="13862" y="67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25"/>
              </p:custDataLst>
            </p:nvPr>
          </p:nvCxnSpPr>
          <p:spPr>
            <a:xfrm>
              <a:off x="14062" y="69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26"/>
              </p:custDataLst>
            </p:nvPr>
          </p:nvCxnSpPr>
          <p:spPr>
            <a:xfrm>
              <a:off x="14262" y="71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27"/>
              </p:custDataLst>
            </p:nvPr>
          </p:nvCxnSpPr>
          <p:spPr>
            <a:xfrm>
              <a:off x="14462" y="73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28"/>
              </p:custDataLst>
            </p:nvPr>
          </p:nvCxnSpPr>
          <p:spPr>
            <a:xfrm>
              <a:off x="14662" y="75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custDataLst>
                <p:tags r:id="rId29"/>
              </p:custDataLst>
            </p:nvPr>
          </p:nvCxnSpPr>
          <p:spPr>
            <a:xfrm>
              <a:off x="14862" y="77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30"/>
              </p:custDataLst>
            </p:nvPr>
          </p:nvCxnSpPr>
          <p:spPr>
            <a:xfrm>
              <a:off x="15062" y="79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31"/>
              </p:custDataLst>
            </p:nvPr>
          </p:nvCxnSpPr>
          <p:spPr>
            <a:xfrm>
              <a:off x="15262" y="81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custDataLst>
                <p:tags r:id="rId32"/>
              </p:custDataLst>
            </p:nvPr>
          </p:nvCxnSpPr>
          <p:spPr>
            <a:xfrm>
              <a:off x="15462" y="83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4" name="组合 13" title=""/>
          <p:cNvGrpSpPr/>
          <p:nvPr>
            <p:custDataLst>
              <p:tags r:id="rId33"/>
            </p:custDataLst>
          </p:nvPr>
        </p:nvGrpSpPr>
        <p:grpSpPr>
          <a:xfrm rot="19860000">
            <a:off x="9375775" y="4577715"/>
            <a:ext cx="2097405" cy="1233170"/>
            <a:chOff x="13662" y="6550"/>
            <a:chExt cx="2060" cy="2150"/>
          </a:xfrm>
        </p:grpSpPr>
        <p:cxnSp>
          <p:nvCxnSpPr>
            <p:cNvPr id="19" name="直接连接符 18"/>
            <p:cNvCxnSpPr/>
            <p:nvPr>
              <p:custDataLst>
                <p:tags r:id="rId34"/>
              </p:custDataLst>
            </p:nvPr>
          </p:nvCxnSpPr>
          <p:spPr>
            <a:xfrm>
              <a:off x="13662" y="6550"/>
              <a:ext cx="2060" cy="2025"/>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35"/>
              </p:custDataLst>
            </p:nvPr>
          </p:nvCxnSpPr>
          <p:spPr>
            <a:xfrm>
              <a:off x="13862" y="67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36"/>
              </p:custDataLst>
            </p:nvPr>
          </p:nvCxnSpPr>
          <p:spPr>
            <a:xfrm>
              <a:off x="14062" y="69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37"/>
              </p:custDataLst>
            </p:nvPr>
          </p:nvCxnSpPr>
          <p:spPr>
            <a:xfrm>
              <a:off x="14262" y="71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38"/>
              </p:custDataLst>
            </p:nvPr>
          </p:nvCxnSpPr>
          <p:spPr>
            <a:xfrm>
              <a:off x="14462" y="73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39"/>
              </p:custDataLst>
            </p:nvPr>
          </p:nvCxnSpPr>
          <p:spPr>
            <a:xfrm>
              <a:off x="14662" y="75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40"/>
              </p:custDataLst>
            </p:nvPr>
          </p:nvCxnSpPr>
          <p:spPr>
            <a:xfrm>
              <a:off x="14862" y="77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41"/>
              </p:custDataLst>
            </p:nvPr>
          </p:nvCxnSpPr>
          <p:spPr>
            <a:xfrm>
              <a:off x="15062" y="79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42"/>
              </p:custDataLst>
            </p:nvPr>
          </p:nvCxnSpPr>
          <p:spPr>
            <a:xfrm>
              <a:off x="15262" y="81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43"/>
              </p:custDataLst>
            </p:nvPr>
          </p:nvCxnSpPr>
          <p:spPr>
            <a:xfrm>
              <a:off x="15462" y="8350"/>
              <a:ext cx="46" cy="351"/>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sp>
        <p:nvSpPr>
          <p:cNvPr id="29" name="文本框 28" title=""/>
          <p:cNvSpPr txBox="1"/>
          <p:nvPr>
            <p:custDataLst>
              <p:tags r:id="rId44"/>
            </p:custDataLst>
          </p:nvPr>
        </p:nvSpPr>
        <p:spPr>
          <a:xfrm>
            <a:off x="7020560" y="4022090"/>
            <a:ext cx="381000" cy="417830"/>
          </a:xfrm>
          <a:prstGeom prst="rect">
            <a:avLst/>
          </a:prstGeom>
          <a:noFill/>
        </p:spPr>
        <p:txBody>
          <a:bodyPr wrap="square" rtlCol="0" anchor="t">
            <a:noAutofit/>
          </a:bodyPr>
          <a:lstStyle/>
          <a:p>
            <a:r>
              <a:rPr lang="en-US" sz="2800" b="1" i="1">
                <a:latin typeface="Times New Roman" panose="02020603050405020304" charset="0"/>
                <a:ea typeface="黑体" panose="02010609060101010101" charset="-122"/>
                <a:cs typeface="Times New Roman" panose="02020603050405020304" charset="0"/>
                <a:sym typeface="+mn-ea"/>
              </a:rPr>
              <a:t>s</a:t>
            </a:r>
            <a:endParaRPr lang="en-US" altLang="en-US" sz="2800" b="1" i="1">
              <a:latin typeface="Times New Roman" panose="02020603050405020304" charset="0"/>
              <a:ea typeface="黑体" panose="02010609060101010101" charset="-122"/>
              <a:cs typeface="Times New Roman" panose="02020603050405020304" charset="0"/>
              <a:sym typeface="+mn-ea"/>
            </a:endParaRPr>
          </a:p>
        </p:txBody>
      </p:sp>
      <p:sp>
        <p:nvSpPr>
          <p:cNvPr id="30" name="文本框 29" title=""/>
          <p:cNvSpPr txBox="1"/>
          <p:nvPr>
            <p:custDataLst>
              <p:tags r:id="rId45"/>
            </p:custDataLst>
          </p:nvPr>
        </p:nvSpPr>
        <p:spPr>
          <a:xfrm>
            <a:off x="10493375" y="4053205"/>
            <a:ext cx="381000" cy="417830"/>
          </a:xfrm>
          <a:prstGeom prst="rect">
            <a:avLst/>
          </a:prstGeom>
          <a:noFill/>
        </p:spPr>
        <p:txBody>
          <a:bodyPr wrap="square" rtlCol="0" anchor="t">
            <a:noAutofit/>
          </a:bodyPr>
          <a:lstStyle/>
          <a:p>
            <a:r>
              <a:rPr lang="en-US" sz="2800" b="1" i="1">
                <a:latin typeface="Times New Roman" panose="02020603050405020304" charset="0"/>
                <a:ea typeface="黑体" panose="02010609060101010101" charset="-122"/>
                <a:cs typeface="Times New Roman" panose="02020603050405020304" charset="0"/>
                <a:sym typeface="+mn-ea"/>
              </a:rPr>
              <a:t>s</a:t>
            </a:r>
            <a:endParaRPr lang="en-US" altLang="en-US" sz="2800" b="1" i="1">
              <a:latin typeface="Times New Roman" panose="02020603050405020304" charset="0"/>
              <a:ea typeface="黑体" panose="02010609060101010101" charset="-122"/>
              <a:cs typeface="Times New Roman" panose="02020603050405020304" charset="0"/>
              <a:sym typeface="+mn-ea"/>
            </a:endParaRPr>
          </a:p>
        </p:txBody>
      </p:sp>
      <p:sp>
        <p:nvSpPr>
          <p:cNvPr id="31" name="文本框 30" title=""/>
          <p:cNvSpPr txBox="1"/>
          <p:nvPr>
            <p:custDataLst>
              <p:tags r:id="rId46"/>
            </p:custDataLst>
          </p:nvPr>
        </p:nvSpPr>
        <p:spPr>
          <a:xfrm>
            <a:off x="9310370" y="4722495"/>
            <a:ext cx="699770" cy="385445"/>
          </a:xfrm>
          <a:prstGeom prst="rect">
            <a:avLst/>
          </a:prstGeom>
          <a:noFill/>
        </p:spPr>
        <p:txBody>
          <a:bodyPr wrap="square" rtlCol="0" anchor="t">
            <a:noAutofit/>
          </a:bodyPr>
          <a:lstStyle/>
          <a:p>
            <a:r>
              <a:rPr lang="en-US" sz="2400" b="1">
                <a:latin typeface="Times New Roman" panose="02020603050405020304" charset="0"/>
                <a:ea typeface="黑体" panose="02010609060101010101" charset="-122"/>
                <a:cs typeface="Times New Roman" panose="02020603050405020304" charset="0"/>
                <a:sym typeface="+mn-ea"/>
              </a:rPr>
              <a:t>2 </a:t>
            </a:r>
            <a:r>
              <a:rPr lang="en-US" sz="2400" b="1" i="1">
                <a:latin typeface="Times New Roman" panose="02020603050405020304" charset="0"/>
                <a:ea typeface="黑体" panose="02010609060101010101" charset="-122"/>
                <a:cs typeface="Times New Roman" panose="02020603050405020304" charset="0"/>
                <a:sym typeface="+mn-ea"/>
              </a:rPr>
              <a:t>m</a:t>
            </a:r>
            <a:endParaRPr lang="en-US" altLang="en-US" sz="2400" b="1" i="1">
              <a:latin typeface="Times New Roman" panose="02020603050405020304" charset="0"/>
              <a:ea typeface="黑体" panose="02010609060101010101" charset="-122"/>
              <a:cs typeface="Times New Roman" panose="02020603050405020304" charset="0"/>
              <a:sym typeface="+mn-ea"/>
            </a:endParaRPr>
          </a:p>
        </p:txBody>
      </p:sp>
      <p:sp>
        <p:nvSpPr>
          <p:cNvPr id="33" name="文本框 32" title=""/>
          <p:cNvSpPr txBox="1"/>
          <p:nvPr>
            <p:custDataLst>
              <p:tags r:id="rId47"/>
            </p:custDataLst>
          </p:nvPr>
        </p:nvSpPr>
        <p:spPr>
          <a:xfrm>
            <a:off x="10803890" y="4653915"/>
            <a:ext cx="699770" cy="417830"/>
          </a:xfrm>
          <a:prstGeom prst="rect">
            <a:avLst/>
          </a:prstGeom>
          <a:noFill/>
        </p:spPr>
        <p:txBody>
          <a:bodyPr wrap="square" rtlCol="0" anchor="t">
            <a:noAutofit/>
          </a:bodyPr>
          <a:lstStyle/>
          <a:p>
            <a:r>
              <a:rPr lang="en-US" sz="2400" b="1">
                <a:latin typeface="Times New Roman" panose="02020603050405020304" charset="0"/>
                <a:ea typeface="黑体" panose="02010609060101010101" charset="-122"/>
                <a:cs typeface="Times New Roman" panose="02020603050405020304" charset="0"/>
                <a:sym typeface="+mn-ea"/>
              </a:rPr>
              <a:t>2 </a:t>
            </a:r>
            <a:r>
              <a:rPr lang="en-US" sz="2400" b="1" i="1">
                <a:latin typeface="Times New Roman" panose="02020603050405020304" charset="0"/>
                <a:ea typeface="黑体" panose="02010609060101010101" charset="-122"/>
                <a:cs typeface="Times New Roman" panose="02020603050405020304" charset="0"/>
                <a:sym typeface="+mn-ea"/>
              </a:rPr>
              <a:t>m</a:t>
            </a:r>
            <a:endParaRPr lang="en-US" altLang="en-US" sz="2400" b="1" i="1">
              <a:latin typeface="Times New Roman" panose="02020603050405020304" charset="0"/>
              <a:ea typeface="黑体" panose="02010609060101010101" charset="-122"/>
              <a:cs typeface="Times New Roman" panose="02020603050405020304" charset="0"/>
              <a:sym typeface="+mn-ea"/>
            </a:endParaRPr>
          </a:p>
        </p:txBody>
      </p:sp>
      <p:sp>
        <p:nvSpPr>
          <p:cNvPr id="34" name="文本框 33" title=""/>
          <p:cNvSpPr txBox="1"/>
          <p:nvPr>
            <p:custDataLst>
              <p:tags r:id="rId48"/>
            </p:custDataLst>
          </p:nvPr>
        </p:nvSpPr>
        <p:spPr>
          <a:xfrm>
            <a:off x="5920105" y="4664710"/>
            <a:ext cx="466090" cy="417830"/>
          </a:xfrm>
          <a:prstGeom prst="rect">
            <a:avLst/>
          </a:prstGeom>
          <a:noFill/>
        </p:spPr>
        <p:txBody>
          <a:bodyPr wrap="square" rtlCol="0" anchor="t">
            <a:noAutofit/>
          </a:bodyPr>
          <a:lstStyle/>
          <a:p>
            <a:r>
              <a:rPr lang="en-US" sz="2400" b="1" i="1">
                <a:latin typeface="Times New Roman" panose="02020603050405020304" charset="0"/>
                <a:ea typeface="黑体" panose="02010609060101010101" charset="-122"/>
                <a:cs typeface="Times New Roman" panose="02020603050405020304" charset="0"/>
                <a:sym typeface="+mn-ea"/>
              </a:rPr>
              <a:t>m</a:t>
            </a:r>
            <a:endParaRPr lang="en-US" altLang="en-US" sz="2400" b="1" i="1">
              <a:latin typeface="Times New Roman" panose="02020603050405020304" charset="0"/>
              <a:ea typeface="黑体" panose="02010609060101010101" charset="-122"/>
              <a:cs typeface="Times New Roman" panose="02020603050405020304" charset="0"/>
              <a:sym typeface="+mn-ea"/>
            </a:endParaRPr>
          </a:p>
        </p:txBody>
      </p:sp>
      <p:sp>
        <p:nvSpPr>
          <p:cNvPr id="35" name="文本框 34" title=""/>
          <p:cNvSpPr txBox="1"/>
          <p:nvPr>
            <p:custDataLst>
              <p:tags r:id="rId49"/>
            </p:custDataLst>
          </p:nvPr>
        </p:nvSpPr>
        <p:spPr>
          <a:xfrm>
            <a:off x="7451725" y="4657090"/>
            <a:ext cx="433070" cy="417830"/>
          </a:xfrm>
          <a:prstGeom prst="rect">
            <a:avLst/>
          </a:prstGeom>
          <a:noFill/>
        </p:spPr>
        <p:txBody>
          <a:bodyPr wrap="square" rtlCol="0" anchor="t">
            <a:noAutofit/>
          </a:bodyPr>
          <a:lstStyle/>
          <a:p>
            <a:r>
              <a:rPr lang="en-US" sz="2400" b="1" i="1">
                <a:latin typeface="Times New Roman" panose="02020603050405020304" charset="0"/>
                <a:ea typeface="黑体" panose="02010609060101010101" charset="-122"/>
                <a:cs typeface="Times New Roman" panose="02020603050405020304" charset="0"/>
                <a:sym typeface="+mn-ea"/>
              </a:rPr>
              <a:t>m</a:t>
            </a:r>
            <a:endParaRPr lang="en-US" altLang="en-US" sz="2400" b="1" i="1">
              <a:latin typeface="Times New Roman" panose="02020603050405020304" charset="0"/>
              <a:ea typeface="黑体" panose="02010609060101010101" charset="-122"/>
              <a:cs typeface="Times New Roman" panose="02020603050405020304" charset="0"/>
              <a:sym typeface="+mn-ea"/>
            </a:endParaRPr>
          </a:p>
        </p:txBody>
      </p:sp>
      <p:cxnSp>
        <p:nvCxnSpPr>
          <p:cNvPr id="36" name="直接连接符 35" title=""/>
          <p:cNvCxnSpPr/>
          <p:nvPr>
            <p:custDataLst>
              <p:tags r:id="rId50"/>
            </p:custDataLst>
          </p:nvPr>
        </p:nvCxnSpPr>
        <p:spPr>
          <a:xfrm rot="19860000">
            <a:off x="10082344" y="5152549"/>
            <a:ext cx="46835" cy="201322"/>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直接连接符 36" title=""/>
          <p:cNvCxnSpPr/>
          <p:nvPr>
            <p:custDataLst>
              <p:tags r:id="rId51"/>
            </p:custDataLst>
          </p:nvPr>
        </p:nvCxnSpPr>
        <p:spPr>
          <a:xfrm rot="19860000">
            <a:off x="9861364" y="5158264"/>
            <a:ext cx="46835" cy="201322"/>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直接连接符 37" title=""/>
          <p:cNvCxnSpPr/>
          <p:nvPr>
            <p:custDataLst>
              <p:tags r:id="rId52"/>
            </p:custDataLst>
          </p:nvPr>
        </p:nvCxnSpPr>
        <p:spPr>
          <a:xfrm rot="19860000">
            <a:off x="9627684" y="5154454"/>
            <a:ext cx="46835" cy="201322"/>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直接连接符 38" title=""/>
          <p:cNvCxnSpPr/>
          <p:nvPr>
            <p:custDataLst>
              <p:tags r:id="rId53"/>
            </p:custDataLst>
          </p:nvPr>
        </p:nvCxnSpPr>
        <p:spPr>
          <a:xfrm rot="19860000">
            <a:off x="10328724" y="5155089"/>
            <a:ext cx="46835" cy="201322"/>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直接连接符 39" title=""/>
          <p:cNvCxnSpPr/>
          <p:nvPr>
            <p:custDataLst>
              <p:tags r:id="rId54"/>
            </p:custDataLst>
          </p:nvPr>
        </p:nvCxnSpPr>
        <p:spPr>
          <a:xfrm rot="19860000">
            <a:off x="10540179" y="5150009"/>
            <a:ext cx="46835" cy="201322"/>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直接连接符 40" title=""/>
          <p:cNvCxnSpPr/>
          <p:nvPr>
            <p:custDataLst>
              <p:tags r:id="rId55"/>
            </p:custDataLst>
          </p:nvPr>
        </p:nvCxnSpPr>
        <p:spPr>
          <a:xfrm rot="19860000">
            <a:off x="10796084" y="5155089"/>
            <a:ext cx="46835" cy="201322"/>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直接连接符 41" title=""/>
          <p:cNvCxnSpPr/>
          <p:nvPr>
            <p:custDataLst>
              <p:tags r:id="rId56"/>
            </p:custDataLst>
          </p:nvPr>
        </p:nvCxnSpPr>
        <p:spPr>
          <a:xfrm rot="19860000">
            <a:off x="11029764" y="5155724"/>
            <a:ext cx="46835" cy="201322"/>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直接连接符 42" title=""/>
          <p:cNvCxnSpPr/>
          <p:nvPr>
            <p:custDataLst>
              <p:tags r:id="rId57"/>
            </p:custDataLst>
          </p:nvPr>
        </p:nvCxnSpPr>
        <p:spPr>
          <a:xfrm rot="19860000">
            <a:off x="11249474" y="5156359"/>
            <a:ext cx="46835" cy="201322"/>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直接连接符 43" title=""/>
          <p:cNvCxnSpPr/>
          <p:nvPr>
            <p:custDataLst>
              <p:tags r:id="rId58"/>
            </p:custDataLst>
          </p:nvPr>
        </p:nvCxnSpPr>
        <p:spPr>
          <a:xfrm rot="19860000">
            <a:off x="11483789" y="5146834"/>
            <a:ext cx="46835" cy="201322"/>
          </a:xfrm>
          <a:prstGeom prst="line">
            <a:avLst/>
          </a:prstGeom>
          <a:ln w="317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45" name="文本框 44" title=""/>
          <p:cNvSpPr txBox="1"/>
          <p:nvPr>
            <p:custDataLst>
              <p:tags r:id="rId59"/>
            </p:custDataLst>
          </p:nvPr>
        </p:nvSpPr>
        <p:spPr>
          <a:xfrm>
            <a:off x="6309995" y="5358130"/>
            <a:ext cx="1575435" cy="417830"/>
          </a:xfrm>
          <a:prstGeom prst="rect">
            <a:avLst/>
          </a:prstGeom>
          <a:noFill/>
        </p:spPr>
        <p:txBody>
          <a:bodyPr wrap="square" rtlCol="0" anchor="t">
            <a:noAutofit/>
          </a:bodyPr>
          <a:lstStyle/>
          <a:p>
            <a:r>
              <a:rPr lang="zh-CN" altLang="en-US" sz="2400" b="1">
                <a:latin typeface="Times New Roman" panose="02020603050405020304" charset="0"/>
                <a:ea typeface="黑体" panose="02010609060101010101" charset="-122"/>
                <a:cs typeface="Times New Roman" panose="02020603050405020304" charset="0"/>
                <a:sym typeface="+mn-ea"/>
              </a:rPr>
              <a:t>光滑平面</a:t>
            </a:r>
            <a:endParaRPr lang="zh-CN" altLang="en-US" sz="2400" b="1">
              <a:latin typeface="Times New Roman" panose="02020603050405020304" charset="0"/>
              <a:ea typeface="黑体" panose="02010609060101010101" charset="-122"/>
              <a:cs typeface="Times New Roman" panose="02020603050405020304" charset="0"/>
              <a:sym typeface="+mn-ea"/>
            </a:endParaRPr>
          </a:p>
        </p:txBody>
      </p:sp>
      <p:sp>
        <p:nvSpPr>
          <p:cNvPr id="46" name="文本框 45" title=""/>
          <p:cNvSpPr txBox="1"/>
          <p:nvPr>
            <p:custDataLst>
              <p:tags r:id="rId60"/>
            </p:custDataLst>
          </p:nvPr>
        </p:nvSpPr>
        <p:spPr>
          <a:xfrm>
            <a:off x="9909175" y="5340350"/>
            <a:ext cx="1508760" cy="417830"/>
          </a:xfrm>
          <a:prstGeom prst="rect">
            <a:avLst/>
          </a:prstGeom>
          <a:noFill/>
        </p:spPr>
        <p:txBody>
          <a:bodyPr wrap="square" rtlCol="0" anchor="t">
            <a:noAutofit/>
          </a:bodyPr>
          <a:lstStyle/>
          <a:p>
            <a:r>
              <a:rPr lang="zh-CN" altLang="en-US" sz="2400" b="1">
                <a:latin typeface="Times New Roman" panose="02020603050405020304" charset="0"/>
                <a:ea typeface="黑体" panose="02010609060101010101" charset="-122"/>
                <a:cs typeface="Times New Roman" panose="02020603050405020304" charset="0"/>
                <a:sym typeface="+mn-ea"/>
              </a:rPr>
              <a:t>粗糙平面</a:t>
            </a:r>
            <a:endParaRPr lang="zh-CN" altLang="en-US" sz="2400" b="1">
              <a:latin typeface="Times New Roman" panose="02020603050405020304" charset="0"/>
              <a:ea typeface="黑体" panose="02010609060101010101" charset="-122"/>
              <a:cs typeface="Times New Roman" panose="02020603050405020304" charset="0"/>
              <a:sym typeface="+mn-ea"/>
            </a:endParaRPr>
          </a:p>
        </p:txBody>
      </p:sp>
      <p:sp>
        <p:nvSpPr>
          <p:cNvPr id="58" name="圆角矩形标注 57" title=""/>
          <p:cNvSpPr/>
          <p:nvPr>
            <p:custDataLst>
              <p:tags r:id="rId61"/>
            </p:custDataLst>
          </p:nvPr>
        </p:nvSpPr>
        <p:spPr>
          <a:xfrm>
            <a:off x="1595755" y="1974850"/>
            <a:ext cx="1426845"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59" name="圆角矩形标注 58" title=""/>
          <p:cNvSpPr/>
          <p:nvPr>
            <p:custDataLst>
              <p:tags r:id="rId62"/>
            </p:custDataLst>
          </p:nvPr>
        </p:nvSpPr>
        <p:spPr>
          <a:xfrm>
            <a:off x="7330440" y="1974850"/>
            <a:ext cx="2484755"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61" name="圆角矩形标注 60" title=""/>
          <p:cNvSpPr/>
          <p:nvPr>
            <p:custDataLst>
              <p:tags r:id="rId63"/>
            </p:custDataLst>
          </p:nvPr>
        </p:nvSpPr>
        <p:spPr>
          <a:xfrm>
            <a:off x="7182485" y="1315085"/>
            <a:ext cx="4321175"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62" name="圆角矩形标注 61" title=""/>
          <p:cNvSpPr/>
          <p:nvPr>
            <p:custDataLst>
              <p:tags r:id="rId64"/>
            </p:custDataLst>
          </p:nvPr>
        </p:nvSpPr>
        <p:spPr>
          <a:xfrm>
            <a:off x="525780" y="1974850"/>
            <a:ext cx="36830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63" name="圆角矩形标注 62" title=""/>
          <p:cNvSpPr/>
          <p:nvPr>
            <p:custDataLst>
              <p:tags r:id="rId65"/>
            </p:custDataLst>
          </p:nvPr>
        </p:nvSpPr>
        <p:spPr>
          <a:xfrm>
            <a:off x="3515995" y="638175"/>
            <a:ext cx="3495040" cy="536575"/>
          </a:xfrm>
          <a:prstGeom prst="wedgeRoundRectCallout">
            <a:avLst>
              <a:gd name="adj1" fmla="val 53161"/>
              <a:gd name="adj2" fmla="val 196982"/>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en-US" altLang="zh-CN" sz="2400" b="1" i="1">
                <a:solidFill>
                  <a:srgbClr val="0000FF"/>
                </a:solidFill>
                <a:latin typeface="Times New Roman" panose="02020603050405020304" charset="0"/>
                <a:ea typeface="楷体" panose="02010609060101010101" charset="-122"/>
                <a:cs typeface="Times New Roman" panose="02020603050405020304" charset="0"/>
                <a:sym typeface="+mn-ea"/>
              </a:rPr>
              <a:t>W</a:t>
            </a:r>
            <a:r>
              <a:rPr lang="en-US" altLang="zh-CN"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en-US" altLang="zh-CN" sz="2400" b="1" i="1">
                <a:solidFill>
                  <a:srgbClr val="0000FF"/>
                </a:solidFill>
                <a:latin typeface="Times New Roman" panose="02020603050405020304" charset="0"/>
                <a:ea typeface="楷体" panose="02010609060101010101" charset="-122"/>
                <a:cs typeface="Times New Roman" panose="02020603050405020304" charset="0"/>
                <a:sym typeface="+mn-ea"/>
              </a:rPr>
              <a:t>Fs</a:t>
            </a:r>
            <a:r>
              <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rPr>
              <a:t>，两次做的功相等</a:t>
            </a:r>
            <a:endPar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graphicFrame>
        <p:nvGraphicFramePr>
          <p:cNvPr id="65" name="Object 5" title=""/>
          <p:cNvGraphicFramePr>
            <a:graphicFrameLocks noChangeAspect="1"/>
          </p:cNvGraphicFramePr>
          <p:nvPr>
            <p:custDataLst>
              <p:tags r:id="rId66"/>
            </p:custDataLst>
          </p:nvPr>
        </p:nvGraphicFramePr>
        <p:xfrm>
          <a:off x="7654290" y="3472180"/>
          <a:ext cx="800100" cy="655955"/>
        </p:xfrm>
        <a:graphic>
          <a:graphicData uri="http://schemas.openxmlformats.org/presentationml/2006/ole">
            <mc:AlternateContent>
              <mc:Choice xmlns:v="urn:schemas-microsoft-com:vml" Requires="v">
                <p:oleObj spid="_x0000_s1056" r:id="rId67" imgW="495300" imgH="405765" progId="Equation.DSMT4">
                  <p:embed/>
                </p:oleObj>
              </mc:Choice>
              <mc:Fallback>
                <p:oleObj r:id="rId67" imgW="495300" imgH="405765" progId="Equation.DSMT4">
                  <p:embed/>
                  <p:pic>
                    <p:nvPicPr>
                      <p:cNvPr id="0" name="OLE substitute image"/>
                      <p:cNvPicPr/>
                      <p:nvPr/>
                    </p:nvPicPr>
                    <p:blipFill>
                      <a:blip r:embed="rId68"/>
                      <a:stretch>
                        <a:fillRect/>
                      </a:stretch>
                    </p:blipFill>
                    <p:spPr>
                      <a:xfrm>
                        <a:off x="7654290" y="3472180"/>
                        <a:ext cx="800100" cy="655955"/>
                      </a:xfrm>
                      <a:prstGeom prst="rect">
                        <a:avLst/>
                      </a:prstGeom>
                      <a:noFill/>
                      <a:ln w="12700" cmpd="sng">
                        <a:noFill/>
                        <a:prstDash val="solid"/>
                        <a:miter/>
                      </a:ln>
                    </p:spPr>
                  </p:pic>
                </p:oleObj>
              </mc:Fallback>
            </mc:AlternateContent>
          </a:graphicData>
        </a:graphic>
      </p:graphicFrame>
      <p:sp>
        <p:nvSpPr>
          <p:cNvPr id="67" name="文本框 66" title=""/>
          <p:cNvSpPr txBox="1"/>
          <p:nvPr>
            <p:custDataLst>
              <p:tags r:id="rId69"/>
            </p:custDataLst>
          </p:nvPr>
        </p:nvSpPr>
        <p:spPr>
          <a:xfrm>
            <a:off x="8454390" y="3592830"/>
            <a:ext cx="3049270" cy="460375"/>
          </a:xfrm>
          <a:prstGeom prst="rect">
            <a:avLst/>
          </a:prstGeom>
          <a:noFill/>
        </p:spPr>
        <p:txBody>
          <a:bodyPr wrap="square" rtlCol="0" anchor="t">
            <a:spAutoFit/>
          </a:bodyPr>
          <a:lstStyle/>
          <a:p>
            <a:r>
              <a:rPr lang="en-US" altLang="zh-CN"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rPr>
              <a:t>功率大小相等</a:t>
            </a:r>
            <a:endParaRPr lang="zh-CN" altLang="en-US"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sp>
        <p:nvSpPr>
          <p:cNvPr id="68" name="文本框 67" title=""/>
          <p:cNvSpPr txBox="1"/>
          <p:nvPr>
            <p:custDataLst>
              <p:tags r:id="rId70"/>
            </p:custDataLst>
          </p:nvPr>
        </p:nvSpPr>
        <p:spPr>
          <a:xfrm>
            <a:off x="3581400" y="3829050"/>
            <a:ext cx="835660" cy="768350"/>
          </a:xfrm>
          <a:prstGeom prst="rect">
            <a:avLst/>
          </a:prstGeom>
          <a:noFill/>
        </p:spPr>
        <p:txBody>
          <a:bodyPr wrap="square" rtlCol="0">
            <a:spAutoFit/>
          </a:bodyPr>
          <a:lstStyle/>
          <a:p>
            <a:r>
              <a:rPr lang="zh-CN" altLang="en-US" sz="4400">
                <a:solidFill>
                  <a:srgbClr val="C00000"/>
                </a:solidFill>
                <a:latin typeface="Times New Roman" panose="02020603050405020304" charset="0"/>
                <a:ea typeface="黑体" panose="02010609060101010101" charset="-122"/>
              </a:rPr>
              <a:t>×</a:t>
            </a:r>
            <a:endParaRPr lang="zh-CN" altLang="en-US" sz="4400">
              <a:solidFill>
                <a:srgbClr val="C00000"/>
              </a:solidFill>
              <a:latin typeface="Times New Roman" panose="02020603050405020304" charset="0"/>
              <a:ea typeface="黑体" panose="02010609060101010101" charset="-122"/>
            </a:endParaRPr>
          </a:p>
        </p:txBody>
      </p:sp>
      <p:sp>
        <p:nvSpPr>
          <p:cNvPr id="69" name="文本框 68" title=""/>
          <p:cNvSpPr txBox="1"/>
          <p:nvPr>
            <p:custDataLst>
              <p:tags r:id="rId71"/>
            </p:custDataLst>
          </p:nvPr>
        </p:nvSpPr>
        <p:spPr>
          <a:xfrm>
            <a:off x="3581400" y="4478020"/>
            <a:ext cx="835660" cy="768350"/>
          </a:xfrm>
          <a:prstGeom prst="rect">
            <a:avLst/>
          </a:prstGeom>
          <a:noFill/>
        </p:spPr>
        <p:txBody>
          <a:bodyPr wrap="square" rtlCol="0">
            <a:spAutoFit/>
          </a:bodyPr>
          <a:lstStyle/>
          <a:p>
            <a:r>
              <a:rPr lang="zh-CN" altLang="en-US" sz="4400">
                <a:solidFill>
                  <a:srgbClr val="C00000"/>
                </a:solidFill>
                <a:latin typeface="Times New Roman" panose="02020603050405020304" charset="0"/>
                <a:ea typeface="黑体" panose="02010609060101010101" charset="-122"/>
              </a:rPr>
              <a:t>×</a:t>
            </a:r>
            <a:endParaRPr lang="zh-CN" altLang="en-US" sz="4400">
              <a:solidFill>
                <a:srgbClr val="C00000"/>
              </a:solidFill>
              <a:latin typeface="Times New Roman" panose="02020603050405020304" charset="0"/>
              <a:ea typeface="黑体" panose="02010609060101010101" charset="-122"/>
            </a:endParaRPr>
          </a:p>
        </p:txBody>
      </p:sp>
      <p:sp>
        <p:nvSpPr>
          <p:cNvPr id="70" name="文本框 69" title=""/>
          <p:cNvSpPr txBox="1"/>
          <p:nvPr>
            <p:custDataLst>
              <p:tags r:id="rId72"/>
            </p:custDataLst>
          </p:nvPr>
        </p:nvSpPr>
        <p:spPr>
          <a:xfrm>
            <a:off x="3554095" y="5693410"/>
            <a:ext cx="835660" cy="768350"/>
          </a:xfrm>
          <a:prstGeom prst="rect">
            <a:avLst/>
          </a:prstGeom>
          <a:noFill/>
        </p:spPr>
        <p:txBody>
          <a:bodyPr wrap="square" rtlCol="0">
            <a:spAutoFit/>
          </a:bodyPr>
          <a:lstStyle/>
          <a:p>
            <a:r>
              <a:rPr lang="zh-CN" altLang="en-US" sz="4400">
                <a:solidFill>
                  <a:srgbClr val="C00000"/>
                </a:solidFill>
                <a:latin typeface="Times New Roman" panose="02020603050405020304" charset="0"/>
                <a:ea typeface="黑体" panose="02010609060101010101" charset="-122"/>
              </a:rPr>
              <a:t>×</a:t>
            </a:r>
            <a:endParaRPr lang="zh-CN" altLang="en-US" sz="4400">
              <a:solidFill>
                <a:srgbClr val="C00000"/>
              </a:solidFill>
              <a:latin typeface="Times New Roman" panose="02020603050405020304" charset="0"/>
              <a:ea typeface="黑体" panose="02010609060101010101" charset="-122"/>
            </a:endParaRPr>
          </a:p>
        </p:txBody>
      </p:sp>
      <p:sp>
        <p:nvSpPr>
          <p:cNvPr id="71" name="文本框 70" title=""/>
          <p:cNvSpPr txBox="1"/>
          <p:nvPr>
            <p:custDataLst>
              <p:tags r:id="rId73"/>
            </p:custDataLst>
          </p:nvPr>
        </p:nvSpPr>
        <p:spPr>
          <a:xfrm>
            <a:off x="3631565" y="5090160"/>
            <a:ext cx="835660" cy="768350"/>
          </a:xfrm>
          <a:prstGeom prst="rect">
            <a:avLst/>
          </a:prstGeom>
          <a:noFill/>
        </p:spPr>
        <p:txBody>
          <a:bodyPr wrap="square" rtlCol="0">
            <a:spAutoFit/>
          </a:bodyPr>
          <a:lstStyle/>
          <a:p>
            <a:r>
              <a:rPr lang="en-US" altLang="zh-CN" sz="4400" b="1">
                <a:solidFill>
                  <a:srgbClr val="C00000"/>
                </a:solidFill>
                <a:latin typeface="Times New Roman" panose="02020603050405020304" charset="0"/>
                <a:ea typeface="黑体" panose="02010609060101010101" charset="-122"/>
              </a:rPr>
              <a:t>√</a:t>
            </a:r>
            <a:endParaRPr lang="en-US" altLang="zh-CN" sz="4400" b="1">
              <a:solidFill>
                <a:srgbClr val="C00000"/>
              </a:solidFill>
              <a:latin typeface="Times New Roman" panose="02020603050405020304" charset="0"/>
              <a:ea typeface="黑体" panose="02010609060101010101" charset="-122"/>
            </a:endParaRPr>
          </a:p>
        </p:txBody>
      </p:sp>
      <p:sp>
        <p:nvSpPr>
          <p:cNvPr id="72" name="文本框 71" title=""/>
          <p:cNvSpPr txBox="1"/>
          <p:nvPr>
            <p:custDataLst>
              <p:tags r:id="rId74"/>
            </p:custDataLst>
          </p:nvPr>
        </p:nvSpPr>
        <p:spPr>
          <a:xfrm>
            <a:off x="6090920" y="3279140"/>
            <a:ext cx="533400" cy="521970"/>
          </a:xfrm>
          <a:prstGeom prst="rect">
            <a:avLst/>
          </a:prstGeom>
          <a:noFill/>
        </p:spPr>
        <p:txBody>
          <a:bodyPr wrap="square" rtlCol="0" anchor="t">
            <a:spAutoFit/>
          </a:bodyPr>
          <a:lstStyle/>
          <a:p>
            <a:r>
              <a:rPr lang="en-US" sz="2800" b="1">
                <a:solidFill>
                  <a:srgbClr val="FF0000"/>
                </a:solidFill>
                <a:latin typeface="Times New Roman" panose="02020603050405020304" charset="0"/>
                <a:ea typeface="黑体" panose="02010609060101010101" charset="-122"/>
                <a:cs typeface="Times New Roman" panose="02020603050405020304" charset="0"/>
                <a:sym typeface="+mn-ea"/>
              </a:rPr>
              <a:t>C</a:t>
            </a:r>
            <a:endParaRPr lang="en-US" altLang="en-US"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61"/>
                                        </p:tgtEl>
                                        <p:attrNameLst>
                                          <p:attrName>style.visibility</p:attrName>
                                        </p:attrNameLst>
                                      </p:cBhvr>
                                      <p:to>
                                        <p:strVal val="visible"/>
                                      </p:to>
                                    </p:set>
                                    <p:animEffect transition="in" filter="wheel(1)">
                                      <p:cBhvr>
                                        <p:cTn id="7" dur="500"/>
                                        <p:tgtEl>
                                          <p:spTgt spid="61"/>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500" fill="hold">
                                          <p:stCondLst>
                                            <p:cond delay="0"/>
                                          </p:stCondLst>
                                        </p:cTn>
                                        <p:tgtEl>
                                          <p:spTgt spid="62"/>
                                        </p:tgtEl>
                                        <p:attrNameLst>
                                          <p:attrName>style.visibility</p:attrName>
                                        </p:attrNameLst>
                                      </p:cBhvr>
                                      <p:to>
                                        <p:strVal val="visible"/>
                                      </p:to>
                                    </p:set>
                                    <p:animEffect transition="in" filter="wheel(1)">
                                      <p:cBhvr>
                                        <p:cTn id="11" dur="500"/>
                                        <p:tgtEl>
                                          <p:spTgt spid="62"/>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500" fill="hold">
                                          <p:stCondLst>
                                            <p:cond delay="0"/>
                                          </p:stCondLst>
                                        </p:cTn>
                                        <p:tgtEl>
                                          <p:spTgt spid="58"/>
                                        </p:tgtEl>
                                        <p:attrNameLst>
                                          <p:attrName>style.visibility</p:attrName>
                                        </p:attrNameLst>
                                      </p:cBhvr>
                                      <p:to>
                                        <p:strVal val="visible"/>
                                      </p:to>
                                    </p:set>
                                    <p:animEffect transition="in" filter="wheel(1)">
                                      <p:cBhvr>
                                        <p:cTn id="16" dur="500"/>
                                        <p:tgtEl>
                                          <p:spTgt spid="58"/>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500" fill="hold">
                                          <p:stCondLst>
                                            <p:cond delay="0"/>
                                          </p:stCondLst>
                                        </p:cTn>
                                        <p:tgtEl>
                                          <p:spTgt spid="59"/>
                                        </p:tgtEl>
                                        <p:attrNameLst>
                                          <p:attrName>style.visibility</p:attrName>
                                        </p:attrNameLst>
                                      </p:cBhvr>
                                      <p:to>
                                        <p:strVal val="visible"/>
                                      </p:to>
                                    </p:set>
                                    <p:animEffect transition="in" filter="wheel(1)">
                                      <p:cBhvr>
                                        <p:cTn id="21" dur="500"/>
                                        <p:tgtEl>
                                          <p:spTgt spid="59"/>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5"/>
                                        </p:tgtEl>
                                        <p:attrNameLst>
                                          <p:attrName>style.visibility</p:attrName>
                                        </p:attrNameLst>
                                      </p:cBhvr>
                                      <p:to>
                                        <p:strVal val="visible"/>
                                      </p:to>
                                    </p:set>
                                  </p:childTnLst>
                                </p:cTn>
                              </p:par>
                            </p:childTnLst>
                          </p:cTn>
                        </p:par>
                        <p:par>
                          <p:cTn id="30" fill="hold" nodeType="afterGroup">
                            <p:stCondLst>
                              <p:cond delay="1"/>
                            </p:stCondLst>
                            <p:childTnLst>
                              <p:par>
                                <p:cTn id="31" presetID="22" presetClass="entr" presetSubtype="8" fill="hold" grpId="0" nodeType="after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left)">
                                      <p:cBhvr>
                                        <p:cTn id="33" dur="500"/>
                                        <p:tgtEl>
                                          <p:spTgt spid="67"/>
                                        </p:tgtEl>
                                      </p:cBhvr>
                                    </p:animEffect>
                                  </p:childTnLst>
                                </p:cTn>
                              </p:par>
                            </p:childTnLst>
                          </p:cTn>
                        </p:par>
                      </p:childTnLst>
                    </p:cTn>
                  </p:par>
                  <p:par>
                    <p:cTn id="34" fill="hold" nodeType="clickPar">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wipe(left)">
                                      <p:cBhvr>
                                        <p:cTn id="38" dur="500"/>
                                        <p:tgtEl>
                                          <p:spTgt spid="68"/>
                                        </p:tgtEl>
                                      </p:cBhvr>
                                    </p:animEffect>
                                  </p:childTnLst>
                                </p:cTn>
                              </p:par>
                            </p:childTnLst>
                          </p:cTn>
                        </p:par>
                      </p:childTnLst>
                    </p:cTn>
                  </p:par>
                  <p:par>
                    <p:cTn id="39" fill="hold" nodeType="clickPar">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wipe(left)">
                                      <p:cBhvr>
                                        <p:cTn id="43" dur="500"/>
                                        <p:tgtEl>
                                          <p:spTgt spid="69"/>
                                        </p:tgtEl>
                                      </p:cBhvr>
                                    </p:animEffect>
                                  </p:childTnLst>
                                </p:cTn>
                              </p:par>
                            </p:childTnLst>
                          </p:cTn>
                        </p:par>
                      </p:childTnLst>
                    </p:cTn>
                  </p:par>
                  <p:par>
                    <p:cTn id="44" fill="hold" nodeType="clickPar">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wipe(left)">
                                      <p:cBhvr>
                                        <p:cTn id="48" dur="500"/>
                                        <p:tgtEl>
                                          <p:spTgt spid="71"/>
                                        </p:tgtEl>
                                      </p:cBhvr>
                                    </p:animEffect>
                                  </p:childTnLst>
                                </p:cTn>
                              </p:par>
                            </p:childTnLst>
                          </p:cTn>
                        </p:par>
                      </p:childTnLst>
                    </p:cTn>
                  </p:par>
                  <p:par>
                    <p:cTn id="49" fill="hold" nodeType="clickPar">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wipe(left)">
                                      <p:cBhvr>
                                        <p:cTn id="53" dur="500"/>
                                        <p:tgtEl>
                                          <p:spTgt spid="70"/>
                                        </p:tgtEl>
                                      </p:cBhvr>
                                    </p:animEffect>
                                  </p:childTnLst>
                                </p:cTn>
                              </p:par>
                            </p:childTnLst>
                          </p:cTn>
                        </p:par>
                      </p:childTnLst>
                    </p:cTn>
                  </p:par>
                  <p:par>
                    <p:cTn id="54" fill="hold" nodeType="clickPar">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1" grpId="0" animBg="1"/>
      <p:bldP spid="62" grpId="0" animBg="1"/>
      <p:bldP spid="63" grpId="0" animBg="1"/>
      <p:bldP spid="68" grpId="0"/>
      <p:bldP spid="69" grpId="0"/>
      <p:bldP spid="70" grpId="0"/>
      <p:bldP spid="71" grpId="0"/>
      <p:bldP spid="72" grpId="0"/>
      <p:bldP spid="67"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273685" y="614045"/>
            <a:ext cx="11614785" cy="2848610"/>
          </a:xfrm>
          <a:prstGeom prst="rect">
            <a:avLst/>
          </a:prstGeom>
        </p:spPr>
        <p:txBody>
          <a:bodyPr wrap="square" rtlCol="0" anchor="t">
            <a:spAutoFit/>
          </a:bodyPr>
          <a:lstStyle/>
          <a:p>
            <a:pPr lvl="0" algn="l">
              <a:lnSpc>
                <a:spcPct val="160000"/>
              </a:lnSpc>
              <a:buClrTx/>
              <a:buSzTx/>
              <a:buFontTx/>
            </a:pPr>
            <a:r>
              <a:rPr sz="2800" b="1">
                <a:latin typeface="Times New Roman" panose="02020603050405020304" charset="0"/>
                <a:ea typeface="黑体" panose="02010609060101010101" charset="-122"/>
                <a:cs typeface="Times New Roman" panose="02020603050405020304" charset="0"/>
                <a:sym typeface="+mn-ea"/>
              </a:rPr>
              <a:t>2. 如图所示是一款智能服务机器人，质量为40 kg. 某次服务中，在内置电动机提供的300 N水平动力作用下，机器人在水平地面上6 s内匀速前进了5 m. 该过程中机器人所受的重力</a:t>
            </a:r>
            <a:r>
              <a:rPr lang="en-US" sz="2800" b="1">
                <a:latin typeface="Times New Roman" panose="02020603050405020304" charset="0"/>
                <a:ea typeface="黑体" panose="02010609060101010101" charset="-122"/>
                <a:cs typeface="Times New Roman" panose="02020603050405020304" charset="0"/>
                <a:sym typeface="+mn-ea"/>
              </a:rPr>
              <a:t>_______(</a:t>
            </a:r>
            <a:r>
              <a:rPr sz="2800" b="1">
                <a:latin typeface="Times New Roman" panose="02020603050405020304" charset="0"/>
                <a:ea typeface="黑体" panose="02010609060101010101" charset="-122"/>
                <a:cs typeface="Times New Roman" panose="02020603050405020304" charset="0"/>
                <a:sym typeface="+mn-ea"/>
              </a:rPr>
              <a:t>选填“做功”或“不做功”</a:t>
            </a:r>
            <a:r>
              <a:rPr lang="en-US" sz="2800" b="1">
                <a:latin typeface="Times New Roman" panose="02020603050405020304" charset="0"/>
                <a:ea typeface="黑体" panose="02010609060101010101" charset="-122"/>
                <a:cs typeface="Times New Roman" panose="02020603050405020304" charset="0"/>
                <a:sym typeface="+mn-ea"/>
              </a:rPr>
              <a:t>)</a:t>
            </a:r>
            <a:r>
              <a:rPr sz="2800" b="1">
                <a:latin typeface="Times New Roman" panose="02020603050405020304" charset="0"/>
                <a:ea typeface="黑体" panose="02010609060101010101" charset="-122"/>
                <a:cs typeface="Times New Roman" panose="02020603050405020304" charset="0"/>
                <a:sym typeface="+mn-ea"/>
              </a:rPr>
              <a:t>；水平动力做功的功率为</a:t>
            </a:r>
            <a:r>
              <a:rPr lang="en-US" sz="2800" b="1">
                <a:latin typeface="Times New Roman" panose="02020603050405020304" charset="0"/>
                <a:ea typeface="黑体" panose="02010609060101010101" charset="-122"/>
                <a:cs typeface="Times New Roman" panose="02020603050405020304" charset="0"/>
                <a:sym typeface="+mn-ea"/>
              </a:rPr>
              <a:t>______</a:t>
            </a:r>
            <a:r>
              <a:rPr sz="2800" b="1">
                <a:latin typeface="Times New Roman" panose="02020603050405020304" charset="0"/>
                <a:ea typeface="黑体" panose="02010609060101010101" charset="-122"/>
                <a:cs typeface="Times New Roman" panose="02020603050405020304" charset="0"/>
                <a:sym typeface="+mn-ea"/>
              </a:rPr>
              <a:t>W</a:t>
            </a:r>
            <a:r>
              <a:rPr lang="en-US" sz="2800" b="1">
                <a:latin typeface="Times New Roman" panose="02020603050405020304" charset="0"/>
                <a:ea typeface="黑体" panose="02010609060101010101" charset="-122"/>
                <a:cs typeface="Times New Roman" panose="02020603050405020304" charset="0"/>
                <a:sym typeface="+mn-ea"/>
              </a:rPr>
              <a:t>. </a:t>
            </a:r>
            <a:endParaRPr lang="en-US" sz="2800" b="1">
              <a:latin typeface="Times New Roman" panose="02020603050405020304" charset="0"/>
              <a:ea typeface="黑体" panose="02010609060101010101" charset="-122"/>
              <a:cs typeface="Times New Roman" panose="02020603050405020304" charset="0"/>
              <a:sym typeface="+mn-ea"/>
            </a:endParaRPr>
          </a:p>
        </p:txBody>
      </p:sp>
      <p:pic>
        <p:nvPicPr>
          <p:cNvPr id="27" name="图片 44" title=""/>
          <p:cNvPicPr>
            <a:picLocks noChangeAspect="1"/>
          </p:cNvPicPr>
          <p:nvPr>
            <p:custDataLst>
              <p:tags r:id="rId5"/>
            </p:custDataLst>
          </p:nvPr>
        </p:nvPicPr>
        <p:blipFill>
          <a:blip r:embed="rId4"/>
          <a:stretch>
            <a:fillRect/>
          </a:stretch>
        </p:blipFill>
        <p:spPr>
          <a:xfrm>
            <a:off x="6198870" y="3582035"/>
            <a:ext cx="2508885" cy="2614930"/>
          </a:xfrm>
          <a:prstGeom prst="rect">
            <a:avLst/>
          </a:prstGeom>
          <a:noFill/>
          <a:ln w="9525">
            <a:noFill/>
          </a:ln>
        </p:spPr>
      </p:pic>
      <p:sp>
        <p:nvSpPr>
          <p:cNvPr id="6" name="文本框 5" title=""/>
          <p:cNvSpPr txBox="1"/>
          <p:nvPr>
            <p:custDataLst>
              <p:tags r:id="rId6"/>
            </p:custDataLst>
          </p:nvPr>
        </p:nvSpPr>
        <p:spPr>
          <a:xfrm>
            <a:off x="5377180" y="2174875"/>
            <a:ext cx="1453515" cy="521970"/>
          </a:xfrm>
          <a:prstGeom prst="rect">
            <a:avLst/>
          </a:prstGeom>
          <a:noFill/>
        </p:spPr>
        <p:txBody>
          <a:bodyPr wrap="square" rtlCol="0" anchor="t">
            <a:spAutoFit/>
          </a:bodyPr>
          <a:lstStyle/>
          <a:p>
            <a:r>
              <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rPr>
              <a:t>不做功</a:t>
            </a:r>
            <a:endPar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
        <p:nvSpPr>
          <p:cNvPr id="12" name="文本框 11" title=""/>
          <p:cNvSpPr txBox="1"/>
          <p:nvPr>
            <p:custDataLst>
              <p:tags r:id="rId7"/>
            </p:custDataLst>
          </p:nvPr>
        </p:nvSpPr>
        <p:spPr>
          <a:xfrm>
            <a:off x="3395980" y="2878455"/>
            <a:ext cx="822325" cy="521970"/>
          </a:xfrm>
          <a:prstGeom prst="rect">
            <a:avLst/>
          </a:prstGeom>
          <a:noFill/>
        </p:spPr>
        <p:txBody>
          <a:bodyPr wrap="square" rtlCol="0" anchor="t">
            <a:spAutoFit/>
          </a:bodyPr>
          <a:lstStyle/>
          <a:p>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250</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
        <p:nvSpPr>
          <p:cNvPr id="3" name="圆角矩形标注 2" title=""/>
          <p:cNvSpPr/>
          <p:nvPr>
            <p:custDataLst>
              <p:tags r:id="rId8"/>
            </p:custDataLst>
          </p:nvPr>
        </p:nvSpPr>
        <p:spPr>
          <a:xfrm>
            <a:off x="6970395" y="1533525"/>
            <a:ext cx="466979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3" name="圆角矩形标注 12" title=""/>
          <p:cNvSpPr/>
          <p:nvPr>
            <p:custDataLst>
              <p:tags r:id="rId9"/>
            </p:custDataLst>
          </p:nvPr>
        </p:nvSpPr>
        <p:spPr>
          <a:xfrm>
            <a:off x="290195" y="2222500"/>
            <a:ext cx="65024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4" name="圆角矩形标注 13" title=""/>
          <p:cNvSpPr/>
          <p:nvPr>
            <p:custDataLst>
              <p:tags r:id="rId10"/>
            </p:custDataLst>
          </p:nvPr>
        </p:nvSpPr>
        <p:spPr>
          <a:xfrm>
            <a:off x="7335520" y="2759075"/>
            <a:ext cx="2864485" cy="703580"/>
          </a:xfrm>
          <a:prstGeom prst="wedgeRoundRectCallout">
            <a:avLst>
              <a:gd name="adj1" fmla="val -80458"/>
              <a:gd name="adj2" fmla="val -50902"/>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sz="2400" b="1">
                <a:solidFill>
                  <a:srgbClr val="0000FF"/>
                </a:solidFill>
                <a:latin typeface="Times New Roman" panose="02020603050405020304" charset="0"/>
                <a:ea typeface="楷体" panose="02010609060101010101" charset="-122"/>
                <a:cs typeface="Times New Roman" panose="02020603050405020304" charset="0"/>
                <a:sym typeface="+mn-ea"/>
              </a:rPr>
              <a:t>机器人</a:t>
            </a:r>
            <a:r>
              <a:rPr lang="zh-CN" sz="2400" b="1">
                <a:solidFill>
                  <a:srgbClr val="0000FF"/>
                </a:solidFill>
                <a:latin typeface="Times New Roman" panose="02020603050405020304" charset="0"/>
                <a:ea typeface="楷体" panose="02010609060101010101" charset="-122"/>
                <a:cs typeface="Times New Roman" panose="02020603050405020304" charset="0"/>
                <a:sym typeface="+mn-ea"/>
              </a:rPr>
              <a:t>在</a:t>
            </a:r>
            <a:r>
              <a:rPr sz="2400" b="1">
                <a:solidFill>
                  <a:srgbClr val="0000FF"/>
                </a:solidFill>
                <a:latin typeface="Times New Roman" panose="02020603050405020304" charset="0"/>
                <a:ea typeface="楷体" panose="02010609060101010101" charset="-122"/>
                <a:cs typeface="Times New Roman" panose="02020603050405020304" charset="0"/>
                <a:sym typeface="+mn-ea"/>
              </a:rPr>
              <a:t>重力方向上没有移动距离</a:t>
            </a:r>
            <a:endParaRPr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sp>
        <p:nvSpPr>
          <p:cNvPr id="15" name="圆角矩形标注 14" title=""/>
          <p:cNvSpPr/>
          <p:nvPr>
            <p:custDataLst>
              <p:tags r:id="rId11"/>
            </p:custDataLst>
          </p:nvPr>
        </p:nvSpPr>
        <p:spPr>
          <a:xfrm>
            <a:off x="1075690" y="2893060"/>
            <a:ext cx="1824355"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grpSp>
        <p:nvGrpSpPr>
          <p:cNvPr id="21" name="组合 20" title=""/>
          <p:cNvGrpSpPr/>
          <p:nvPr>
            <p:custDataLst>
              <p:tags r:id="rId12"/>
            </p:custDataLst>
          </p:nvPr>
        </p:nvGrpSpPr>
        <p:grpSpPr>
          <a:xfrm>
            <a:off x="290830" y="3902710"/>
            <a:ext cx="5831205" cy="946785"/>
            <a:chOff x="458" y="6146"/>
            <a:chExt cx="9183" cy="1491"/>
          </a:xfrm>
        </p:grpSpPr>
        <p:graphicFrame>
          <p:nvGraphicFramePr>
            <p:cNvPr id="16" name="Object 5"/>
            <p:cNvGraphicFramePr>
              <a:graphicFrameLocks noChangeAspect="1"/>
            </p:cNvGraphicFramePr>
            <p:nvPr>
              <p:custDataLst>
                <p:tags r:id="rId13"/>
              </p:custDataLst>
            </p:nvPr>
          </p:nvGraphicFramePr>
          <p:xfrm>
            <a:off x="489" y="6291"/>
            <a:ext cx="9152" cy="1346"/>
          </p:xfrm>
          <a:graphic>
            <a:graphicData uri="http://schemas.openxmlformats.org/presentationml/2006/ole">
              <mc:AlternateContent>
                <mc:Choice xmlns:v="urn:schemas-microsoft-com:vml" Requires="v">
                  <p:oleObj spid="_x0000_s1057" r:id="rId14" imgW="3073400" imgH="444500" progId="Equation.DSMT4">
                    <p:embed/>
                  </p:oleObj>
                </mc:Choice>
                <mc:Fallback>
                  <p:oleObj r:id="rId14" imgW="3073400" imgH="444500" progId="Equation.DSMT4">
                    <p:embed/>
                    <p:pic>
                      <p:nvPicPr>
                        <p:cNvPr id="0" name="OLE substitute image"/>
                        <p:cNvPicPr/>
                        <p:nvPr/>
                      </p:nvPicPr>
                      <p:blipFill>
                        <a:blip r:embed="rId15"/>
                        <a:stretch>
                          <a:fillRect/>
                        </a:stretch>
                      </p:blipFill>
                      <p:spPr>
                        <a:xfrm>
                          <a:off x="489" y="6291"/>
                          <a:ext cx="9152" cy="1346"/>
                        </a:xfrm>
                        <a:prstGeom prst="rect">
                          <a:avLst/>
                        </a:prstGeom>
                        <a:noFill/>
                        <a:ln w="12700" cmpd="sng">
                          <a:noFill/>
                          <a:prstDash val="solid"/>
                          <a:miter/>
                        </a:ln>
                      </p:spPr>
                    </p:pic>
                  </p:oleObj>
                </mc:Fallback>
              </mc:AlternateContent>
            </a:graphicData>
          </a:graphic>
        </p:graphicFrame>
        <p:sp>
          <p:nvSpPr>
            <p:cNvPr id="20" name="圆角矩形标注 19"/>
            <p:cNvSpPr/>
            <p:nvPr>
              <p:custDataLst>
                <p:tags r:id="rId16"/>
              </p:custDataLst>
            </p:nvPr>
          </p:nvSpPr>
          <p:spPr>
            <a:xfrm>
              <a:off x="458" y="6146"/>
              <a:ext cx="9142" cy="1491"/>
            </a:xfrm>
            <a:prstGeom prst="wedgeRoundRectCallout">
              <a:avLst>
                <a:gd name="adj1" fmla="val -21467"/>
                <a:gd name="adj2" fmla="val -98811"/>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endParaRPr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grpSp>
      <p:sp>
        <p:nvSpPr>
          <p:cNvPr id="4" name="圆角矩形标注 3" title=""/>
          <p:cNvSpPr/>
          <p:nvPr>
            <p:custDataLst>
              <p:tags r:id="rId17"/>
            </p:custDataLst>
          </p:nvPr>
        </p:nvSpPr>
        <p:spPr>
          <a:xfrm>
            <a:off x="2144395" y="1533525"/>
            <a:ext cx="338582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500"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par>
                          <p:cTn id="13" fill="hold" nodeType="afterGroup">
                            <p:stCondLst>
                              <p:cond delay="500"/>
                            </p:stCondLst>
                            <p:childTnLst>
                              <p:par>
                                <p:cTn id="14" presetID="21" presetClass="entr" presetSubtype="1" fill="hold" grpId="0" nodeType="afterEffect">
                                  <p:stCondLst>
                                    <p:cond delay="0"/>
                                  </p:stCondLst>
                                  <p:childTnLst>
                                    <p:set>
                                      <p:cBhvr>
                                        <p:cTn id="15" dur="500" fill="hold">
                                          <p:stCondLst>
                                            <p:cond delay="0"/>
                                          </p:stCondLst>
                                        </p:cTn>
                                        <p:tgtEl>
                                          <p:spTgt spid="13"/>
                                        </p:tgtEl>
                                        <p:attrNameLst>
                                          <p:attrName>style.visibility</p:attrName>
                                        </p:attrNameLst>
                                      </p:cBhvr>
                                      <p:to>
                                        <p:strVal val="visible"/>
                                      </p:to>
                                    </p:set>
                                    <p:animEffect transition="in" filter="wheel(1)">
                                      <p:cBhvr>
                                        <p:cTn id="16" dur="500"/>
                                        <p:tgtEl>
                                          <p:spTgt spid="13"/>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500" fill="hold">
                                          <p:stCondLst>
                                            <p:cond delay="0"/>
                                          </p:stCondLst>
                                        </p:cTn>
                                        <p:tgtEl>
                                          <p:spTgt spid="15"/>
                                        </p:tgtEl>
                                        <p:attrNameLst>
                                          <p:attrName>style.visibility</p:attrName>
                                        </p:attrNameLst>
                                      </p:cBhvr>
                                      <p:to>
                                        <p:strVal val="visible"/>
                                      </p:to>
                                    </p:set>
                                    <p:animEffect transition="in" filter="wheel(1)">
                                      <p:cBhvr>
                                        <p:cTn id="29" dur="500"/>
                                        <p:tgtEl>
                                          <p:spTgt spid="15"/>
                                        </p:tgtEl>
                                      </p:cBhvr>
                                    </p:animEffect>
                                  </p:childTnLst>
                                </p:cTn>
                              </p:par>
                            </p:childTnLst>
                          </p:cTn>
                        </p:par>
                        <p:par>
                          <p:cTn id="30" fill="hold" nodeType="afterGroup">
                            <p:stCondLst>
                              <p:cond delay="500"/>
                            </p:stCondLst>
                            <p:childTnLst>
                              <p:par>
                                <p:cTn id="31" presetID="2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nodeType="clickPar">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4"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273685" y="614045"/>
            <a:ext cx="11614785" cy="2848610"/>
          </a:xfrm>
          <a:prstGeom prst="rect">
            <a:avLst/>
          </a:prstGeom>
        </p:spPr>
        <p:txBody>
          <a:bodyPr wrap="square" rtlCol="0" anchor="t">
            <a:spAutoFit/>
          </a:bodyPr>
          <a:lstStyle/>
          <a:p>
            <a:pPr lvl="0" algn="l">
              <a:lnSpc>
                <a:spcPct val="160000"/>
              </a:lnSpc>
              <a:buClrTx/>
              <a:buSzTx/>
              <a:buFontTx/>
            </a:pPr>
            <a:r>
              <a:rPr sz="2800" b="1">
                <a:latin typeface="Times New Roman" panose="02020603050405020304" charset="0"/>
                <a:ea typeface="黑体" panose="02010609060101010101" charset="-122"/>
                <a:cs typeface="Times New Roman" panose="02020603050405020304" charset="0"/>
                <a:sym typeface="+mn-ea"/>
              </a:rPr>
              <a:t>3. 跳绳是一种健身运动，李强同学对此作了专门研究：跳绳者的质量</a:t>
            </a:r>
            <a:r>
              <a:rPr lang="zh-CN" sz="2800" b="1">
                <a:latin typeface="Times New Roman" panose="02020603050405020304" charset="0"/>
                <a:ea typeface="黑体" panose="02010609060101010101" charset="-122"/>
                <a:cs typeface="Times New Roman" panose="02020603050405020304" charset="0"/>
                <a:sym typeface="+mn-ea"/>
              </a:rPr>
              <a:t>为</a:t>
            </a:r>
            <a:r>
              <a:rPr sz="2800" b="1">
                <a:latin typeface="Times New Roman" panose="02020603050405020304" charset="0"/>
                <a:ea typeface="黑体" panose="02010609060101010101" charset="-122"/>
                <a:cs typeface="Times New Roman" panose="02020603050405020304" charset="0"/>
                <a:sym typeface="+mn-ea"/>
              </a:rPr>
              <a:t>60 kg，跳绳者的重心移动高度每次均为9 cm</a:t>
            </a:r>
            <a:r>
              <a:rPr lang="en-US"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根据所给条件可估算出此跳绳者每跳一次克服重力所做的功是</a:t>
            </a:r>
            <a:r>
              <a:rPr lang="en-US" sz="2800" b="1">
                <a:latin typeface="Times New Roman" panose="02020603050405020304" charset="0"/>
                <a:ea typeface="黑体" panose="02010609060101010101" charset="-122"/>
                <a:cs typeface="Times New Roman" panose="02020603050405020304" charset="0"/>
                <a:sym typeface="+mn-ea"/>
              </a:rPr>
              <a:t>_____</a:t>
            </a:r>
            <a:r>
              <a:rPr sz="2800" b="1">
                <a:latin typeface="Times New Roman" panose="02020603050405020304" charset="0"/>
                <a:ea typeface="黑体" panose="02010609060101010101" charset="-122"/>
                <a:cs typeface="Times New Roman" panose="02020603050405020304" charset="0"/>
                <a:sym typeface="+mn-ea"/>
              </a:rPr>
              <a:t>J，若在1</a:t>
            </a:r>
            <a:r>
              <a:rPr lang="en-US"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min内跳绳180次，则在1</a:t>
            </a:r>
            <a:r>
              <a:rPr lang="en-US"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min内克服重力做功的平均功率为</a:t>
            </a:r>
            <a:r>
              <a:rPr lang="en-US" sz="2800" b="1">
                <a:latin typeface="Times New Roman" panose="02020603050405020304" charset="0"/>
                <a:ea typeface="黑体" panose="02010609060101010101" charset="-122"/>
                <a:cs typeface="Times New Roman" panose="02020603050405020304" charset="0"/>
                <a:sym typeface="+mn-ea"/>
              </a:rPr>
              <a:t>______</a:t>
            </a:r>
            <a:r>
              <a:rPr sz="2800" b="1">
                <a:latin typeface="Times New Roman" panose="02020603050405020304" charset="0"/>
                <a:ea typeface="黑体" panose="02010609060101010101" charset="-122"/>
                <a:cs typeface="Times New Roman" panose="02020603050405020304" charset="0"/>
                <a:sym typeface="+mn-ea"/>
              </a:rPr>
              <a:t>W</a:t>
            </a:r>
            <a:r>
              <a:rPr lang="en-US" sz="2800" b="1">
                <a:latin typeface="Times New Roman" panose="02020603050405020304" charset="0"/>
                <a:ea typeface="黑体" panose="02010609060101010101" charset="-122"/>
                <a:cs typeface="Times New Roman" panose="02020603050405020304" charset="0"/>
                <a:sym typeface="+mn-ea"/>
              </a:rPr>
              <a:t>.( </a:t>
            </a:r>
            <a:r>
              <a:rPr sz="2800" b="1" i="1">
                <a:latin typeface="Times New Roman" panose="02020603050405020304" charset="0"/>
                <a:ea typeface="黑体" panose="02010609060101010101" charset="-122"/>
                <a:cs typeface="Times New Roman" panose="02020603050405020304" charset="0"/>
                <a:sym typeface="+mn-ea"/>
              </a:rPr>
              <a:t>g</a:t>
            </a:r>
            <a:r>
              <a:rPr sz="2800" b="1">
                <a:latin typeface="Times New Roman" panose="02020603050405020304" charset="0"/>
                <a:ea typeface="黑体" panose="02010609060101010101" charset="-122"/>
                <a:cs typeface="Times New Roman" panose="02020603050405020304" charset="0"/>
                <a:sym typeface="+mn-ea"/>
              </a:rPr>
              <a:t>取10 N/kg</a:t>
            </a:r>
            <a:r>
              <a:rPr lang="en-US" sz="2800" b="1">
                <a:latin typeface="Times New Roman" panose="02020603050405020304" charset="0"/>
                <a:ea typeface="黑体" panose="02010609060101010101" charset="-122"/>
                <a:cs typeface="Times New Roman" panose="02020603050405020304" charset="0"/>
                <a:sym typeface="+mn-ea"/>
              </a:rPr>
              <a:t>)</a:t>
            </a:r>
            <a:endParaRPr lang="en-US" sz="2800" b="1">
              <a:latin typeface="Times New Roman" panose="02020603050405020304" charset="0"/>
              <a:ea typeface="黑体" panose="02010609060101010101" charset="-122"/>
              <a:cs typeface="Times New Roman" panose="02020603050405020304" charset="0"/>
              <a:sym typeface="+mn-ea"/>
            </a:endParaRPr>
          </a:p>
        </p:txBody>
      </p:sp>
      <p:sp>
        <p:nvSpPr>
          <p:cNvPr id="12" name="文本框 11" title=""/>
          <p:cNvSpPr txBox="1"/>
          <p:nvPr>
            <p:custDataLst>
              <p:tags r:id="rId4"/>
            </p:custDataLst>
          </p:nvPr>
        </p:nvSpPr>
        <p:spPr>
          <a:xfrm>
            <a:off x="5916930" y="2210435"/>
            <a:ext cx="822325" cy="521970"/>
          </a:xfrm>
          <a:prstGeom prst="rect">
            <a:avLst/>
          </a:prstGeom>
          <a:noFill/>
        </p:spPr>
        <p:txBody>
          <a:bodyPr wrap="square" rtlCol="0" anchor="t">
            <a:spAutoFit/>
          </a:bodyPr>
          <a:lstStyle/>
          <a:p>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54</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
        <p:nvSpPr>
          <p:cNvPr id="4" name="文本框 3" title=""/>
          <p:cNvSpPr txBox="1"/>
          <p:nvPr>
            <p:custDataLst>
              <p:tags r:id="rId5"/>
            </p:custDataLst>
          </p:nvPr>
        </p:nvSpPr>
        <p:spPr>
          <a:xfrm>
            <a:off x="6082030" y="2880995"/>
            <a:ext cx="822325" cy="521970"/>
          </a:xfrm>
          <a:prstGeom prst="rect">
            <a:avLst/>
          </a:prstGeom>
          <a:noFill/>
        </p:spPr>
        <p:txBody>
          <a:bodyPr wrap="square" rtlCol="0" anchor="t">
            <a:spAutoFit/>
          </a:bodyPr>
          <a:lstStyle/>
          <a:p>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162</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
        <p:nvSpPr>
          <p:cNvPr id="15" name="圆角矩形标注 14" title=""/>
          <p:cNvSpPr/>
          <p:nvPr>
            <p:custDataLst>
              <p:tags r:id="rId6"/>
            </p:custDataLst>
          </p:nvPr>
        </p:nvSpPr>
        <p:spPr>
          <a:xfrm>
            <a:off x="8870315" y="846455"/>
            <a:ext cx="262128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3" name="圆角矩形标注 12" title=""/>
          <p:cNvSpPr/>
          <p:nvPr>
            <p:custDataLst>
              <p:tags r:id="rId7"/>
            </p:custDataLst>
          </p:nvPr>
        </p:nvSpPr>
        <p:spPr>
          <a:xfrm>
            <a:off x="298450" y="1537970"/>
            <a:ext cx="697611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6" name="圆角矩形标注 15" title=""/>
          <p:cNvSpPr/>
          <p:nvPr>
            <p:custDataLst>
              <p:tags r:id="rId8"/>
            </p:custDataLst>
          </p:nvPr>
        </p:nvSpPr>
        <p:spPr>
          <a:xfrm>
            <a:off x="1075690" y="2212340"/>
            <a:ext cx="4317365"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7" name="文本框 16" title=""/>
          <p:cNvSpPr txBox="1"/>
          <p:nvPr>
            <p:custDataLst>
              <p:tags r:id="rId9"/>
            </p:custDataLst>
          </p:nvPr>
        </p:nvSpPr>
        <p:spPr>
          <a:xfrm>
            <a:off x="430530" y="4429125"/>
            <a:ext cx="11330940" cy="460375"/>
          </a:xfrm>
          <a:prstGeom prst="rect">
            <a:avLst/>
          </a:prstGeom>
          <a:noFill/>
        </p:spPr>
        <p:txBody>
          <a:bodyPr wrap="square" rtlCol="0" anchor="t">
            <a:spAutoFit/>
          </a:bodyPr>
          <a:lstStyle/>
          <a:p>
            <a:r>
              <a:rPr sz="2400" b="1">
                <a:solidFill>
                  <a:srgbClr val="0000FF"/>
                </a:solidFill>
                <a:latin typeface="Times New Roman" panose="02020603050405020304" charset="0"/>
                <a:ea typeface="楷体" panose="02010609060101010101" charset="-122"/>
                <a:cs typeface="Times New Roman" panose="02020603050405020304" charset="0"/>
                <a:sym typeface="+mn-ea"/>
              </a:rPr>
              <a:t>每跳一次克服重力做功</a:t>
            </a:r>
            <a:r>
              <a:rPr lang="en-US" altLang="zh-CN" sz="2400" b="1" i="1">
                <a:solidFill>
                  <a:srgbClr val="0000FF"/>
                </a:solidFill>
                <a:latin typeface="Times New Roman" panose="02020603050405020304" charset="0"/>
                <a:ea typeface="楷体" panose="02010609060101010101" charset="-122"/>
                <a:cs typeface="Times New Roman" panose="02020603050405020304" charset="0"/>
                <a:sym typeface="+mn-ea"/>
              </a:rPr>
              <a:t>W</a:t>
            </a:r>
            <a:r>
              <a:rPr lang="en-US" altLang="zh-CN"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en-US" altLang="zh-CN" sz="2400" b="1" i="1">
                <a:solidFill>
                  <a:srgbClr val="0000FF"/>
                </a:solidFill>
                <a:latin typeface="Times New Roman" panose="02020603050405020304" charset="0"/>
                <a:ea typeface="楷体" panose="02010609060101010101" charset="-122"/>
                <a:cs typeface="Times New Roman" panose="02020603050405020304" charset="0"/>
                <a:sym typeface="+mn-ea"/>
              </a:rPr>
              <a:t>Gh</a:t>
            </a:r>
            <a:r>
              <a:rPr lang="en-US" altLang="zh-CN" sz="2400" b="1">
                <a:solidFill>
                  <a:srgbClr val="0000FF"/>
                </a:solidFill>
                <a:latin typeface="Times New Roman" panose="02020603050405020304" charset="0"/>
                <a:ea typeface="楷体" panose="02010609060101010101" charset="-122"/>
                <a:cs typeface="Times New Roman" panose="02020603050405020304" charset="0"/>
                <a:sym typeface="+mn-ea"/>
              </a:rPr>
              <a:t>=</a:t>
            </a:r>
            <a:r>
              <a:rPr sz="2400" b="1" i="1">
                <a:solidFill>
                  <a:srgbClr val="0000FF"/>
                </a:solidFill>
                <a:latin typeface="Times New Roman" panose="02020603050405020304" charset="0"/>
                <a:ea typeface="楷体" panose="02010609060101010101" charset="-122"/>
                <a:cs typeface="Times New Roman" panose="02020603050405020304" charset="0"/>
                <a:sym typeface="+mn-ea"/>
              </a:rPr>
              <a:t>mgh</a:t>
            </a:r>
            <a:r>
              <a:rPr sz="2400" b="1">
                <a:solidFill>
                  <a:srgbClr val="0000FF"/>
                </a:solidFill>
                <a:latin typeface="Times New Roman" panose="02020603050405020304" charset="0"/>
                <a:ea typeface="楷体" panose="02010609060101010101" charset="-122"/>
                <a:cs typeface="Times New Roman" panose="02020603050405020304" charset="0"/>
                <a:sym typeface="+mn-ea"/>
              </a:rPr>
              <a:t>＝60 kg×10 N/kg×9×10</a:t>
            </a:r>
            <a:r>
              <a:rPr lang="en-US" sz="2400" b="1" baseline="30000">
                <a:solidFill>
                  <a:srgbClr val="0000FF"/>
                </a:solidFill>
                <a:latin typeface="Times New Roman" panose="02020603050405020304" charset="0"/>
                <a:ea typeface="楷体" panose="02010609060101010101" charset="-122"/>
                <a:cs typeface="Times New Roman" panose="02020603050405020304" charset="0"/>
                <a:sym typeface="+mn-ea"/>
              </a:rPr>
              <a:t>-</a:t>
            </a:r>
            <a:r>
              <a:rPr sz="2400" b="1" baseline="30000">
                <a:solidFill>
                  <a:srgbClr val="0000FF"/>
                </a:solidFill>
                <a:latin typeface="Times New Roman" panose="02020603050405020304" charset="0"/>
                <a:ea typeface="楷体" panose="02010609060101010101" charset="-122"/>
                <a:cs typeface="Times New Roman" panose="02020603050405020304" charset="0"/>
                <a:sym typeface="+mn-ea"/>
              </a:rPr>
              <a:t>2</a:t>
            </a:r>
            <a:r>
              <a:rPr sz="2400" b="1">
                <a:solidFill>
                  <a:srgbClr val="0000FF"/>
                </a:solidFill>
                <a:latin typeface="Times New Roman" panose="02020603050405020304" charset="0"/>
                <a:ea typeface="楷体" panose="02010609060101010101" charset="-122"/>
                <a:cs typeface="Times New Roman" panose="02020603050405020304" charset="0"/>
                <a:sym typeface="+mn-ea"/>
              </a:rPr>
              <a:t> m＝54 J</a:t>
            </a:r>
            <a:endParaRPr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sp>
        <p:nvSpPr>
          <p:cNvPr id="18" name="文本框 17" title=""/>
          <p:cNvSpPr txBox="1"/>
          <p:nvPr>
            <p:custDataLst>
              <p:tags r:id="rId10"/>
            </p:custDataLst>
          </p:nvPr>
        </p:nvSpPr>
        <p:spPr>
          <a:xfrm>
            <a:off x="430530" y="5031105"/>
            <a:ext cx="11330940" cy="460375"/>
          </a:xfrm>
          <a:prstGeom prst="rect">
            <a:avLst/>
          </a:prstGeom>
          <a:noFill/>
        </p:spPr>
        <p:txBody>
          <a:bodyPr wrap="square" rtlCol="0" anchor="t">
            <a:spAutoFit/>
          </a:bodyPr>
          <a:lstStyle/>
          <a:p>
            <a:r>
              <a:rPr sz="2400" b="1">
                <a:solidFill>
                  <a:srgbClr val="0000FF"/>
                </a:solidFill>
                <a:latin typeface="Times New Roman" panose="02020603050405020304" charset="0"/>
                <a:ea typeface="楷体" panose="02010609060101010101" charset="-122"/>
                <a:cs typeface="Times New Roman" panose="02020603050405020304" charset="0"/>
                <a:sym typeface="+mn-ea"/>
              </a:rPr>
              <a:t>1 min内做的总功为</a:t>
            </a:r>
            <a:r>
              <a:rPr sz="2400" b="1" i="1">
                <a:solidFill>
                  <a:srgbClr val="0000FF"/>
                </a:solidFill>
                <a:latin typeface="Times New Roman" panose="02020603050405020304" charset="0"/>
                <a:ea typeface="楷体" panose="02010609060101010101" charset="-122"/>
                <a:cs typeface="Times New Roman" panose="02020603050405020304" charset="0"/>
                <a:sym typeface="+mn-ea"/>
              </a:rPr>
              <a:t>W</a:t>
            </a:r>
            <a:r>
              <a:rPr sz="2400" b="1" baseline="-25000">
                <a:solidFill>
                  <a:srgbClr val="0000FF"/>
                </a:solidFill>
                <a:latin typeface="Times New Roman" panose="02020603050405020304" charset="0"/>
                <a:ea typeface="楷体" panose="02010609060101010101" charset="-122"/>
                <a:cs typeface="Times New Roman" panose="02020603050405020304" charset="0"/>
                <a:sym typeface="+mn-ea"/>
              </a:rPr>
              <a:t>总</a:t>
            </a:r>
            <a:r>
              <a:rPr sz="2400" b="1">
                <a:solidFill>
                  <a:srgbClr val="0000FF"/>
                </a:solidFill>
                <a:latin typeface="Times New Roman" panose="02020603050405020304" charset="0"/>
                <a:ea typeface="楷体" panose="02010609060101010101" charset="-122"/>
                <a:cs typeface="Times New Roman" panose="02020603050405020304" charset="0"/>
                <a:sym typeface="+mn-ea"/>
              </a:rPr>
              <a:t>＝</a:t>
            </a:r>
            <a:r>
              <a:rPr sz="2400" b="1" i="1">
                <a:solidFill>
                  <a:srgbClr val="0000FF"/>
                </a:solidFill>
                <a:latin typeface="Times New Roman" panose="02020603050405020304" charset="0"/>
                <a:ea typeface="楷体" panose="02010609060101010101" charset="-122"/>
                <a:cs typeface="Times New Roman" panose="02020603050405020304" charset="0"/>
                <a:sym typeface="+mn-ea"/>
              </a:rPr>
              <a:t>nW</a:t>
            </a:r>
            <a:r>
              <a:rPr sz="2400" b="1">
                <a:solidFill>
                  <a:srgbClr val="0000FF"/>
                </a:solidFill>
                <a:latin typeface="Times New Roman" panose="02020603050405020304" charset="0"/>
                <a:ea typeface="楷体" panose="02010609060101010101" charset="-122"/>
                <a:cs typeface="Times New Roman" panose="02020603050405020304" charset="0"/>
                <a:sym typeface="+mn-ea"/>
              </a:rPr>
              <a:t>＝180×54 J＝9</a:t>
            </a:r>
            <a:r>
              <a:rPr lang="en-US" sz="2400" b="1">
                <a:solidFill>
                  <a:srgbClr val="0000FF"/>
                </a:solidFill>
                <a:latin typeface="Times New Roman" panose="02020603050405020304" charset="0"/>
                <a:ea typeface="楷体" panose="02010609060101010101" charset="-122"/>
                <a:cs typeface="Times New Roman" panose="02020603050405020304" charset="0"/>
                <a:sym typeface="+mn-ea"/>
              </a:rPr>
              <a:t> </a:t>
            </a:r>
            <a:r>
              <a:rPr sz="2400" b="1">
                <a:solidFill>
                  <a:srgbClr val="0000FF"/>
                </a:solidFill>
                <a:latin typeface="Times New Roman" panose="02020603050405020304" charset="0"/>
                <a:ea typeface="楷体" panose="02010609060101010101" charset="-122"/>
                <a:cs typeface="Times New Roman" panose="02020603050405020304" charset="0"/>
                <a:sym typeface="+mn-ea"/>
              </a:rPr>
              <a:t>720 J</a:t>
            </a:r>
            <a:endParaRPr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sp>
        <p:nvSpPr>
          <p:cNvPr id="19" name="圆角矩形标注 18" title=""/>
          <p:cNvSpPr/>
          <p:nvPr>
            <p:custDataLst>
              <p:tags r:id="rId11"/>
            </p:custDataLst>
          </p:nvPr>
        </p:nvSpPr>
        <p:spPr>
          <a:xfrm>
            <a:off x="7851775" y="2210435"/>
            <a:ext cx="286385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20" name="圆角矩形标注 19" title=""/>
          <p:cNvSpPr/>
          <p:nvPr>
            <p:custDataLst>
              <p:tags r:id="rId12"/>
            </p:custDataLst>
          </p:nvPr>
        </p:nvSpPr>
        <p:spPr>
          <a:xfrm>
            <a:off x="564515" y="3345815"/>
            <a:ext cx="1125220" cy="584200"/>
          </a:xfrm>
          <a:prstGeom prst="wedgeRoundRectCallout">
            <a:avLst>
              <a:gd name="adj1" fmla="val 27370"/>
              <a:gd name="adj2" fmla="val -143478"/>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en-US" sz="2400" b="1" i="1">
                <a:solidFill>
                  <a:srgbClr val="0000FF"/>
                </a:solidFill>
                <a:latin typeface="Times New Roman" panose="02020603050405020304" charset="0"/>
                <a:ea typeface="楷体" panose="02010609060101010101" charset="-122"/>
                <a:cs typeface="Times New Roman" panose="02020603050405020304" charset="0"/>
                <a:sym typeface="+mn-ea"/>
              </a:rPr>
              <a:t>W</a:t>
            </a:r>
            <a:r>
              <a:rPr lang="en-US"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en-US" sz="2400" b="1" i="1">
                <a:solidFill>
                  <a:srgbClr val="0000FF"/>
                </a:solidFill>
                <a:latin typeface="Times New Roman" panose="02020603050405020304" charset="0"/>
                <a:ea typeface="楷体" panose="02010609060101010101" charset="-122"/>
                <a:cs typeface="Times New Roman" panose="02020603050405020304" charset="0"/>
                <a:sym typeface="+mn-ea"/>
              </a:rPr>
              <a:t>Gh</a:t>
            </a:r>
            <a:endParaRPr lang="en-US" sz="2400" b="1" i="1">
              <a:solidFill>
                <a:srgbClr val="0000FF"/>
              </a:solidFill>
              <a:latin typeface="Times New Roman" panose="02020603050405020304" charset="0"/>
              <a:ea typeface="楷体" panose="02010609060101010101" charset="-122"/>
              <a:cs typeface="Times New Roman" panose="02020603050405020304" charset="0"/>
              <a:sym typeface="+mn-ea"/>
            </a:endParaRPr>
          </a:p>
        </p:txBody>
      </p:sp>
      <p:sp>
        <p:nvSpPr>
          <p:cNvPr id="21" name="圆角矩形标注 20" title=""/>
          <p:cNvSpPr/>
          <p:nvPr>
            <p:custDataLst>
              <p:tags r:id="rId13"/>
            </p:custDataLst>
          </p:nvPr>
        </p:nvSpPr>
        <p:spPr>
          <a:xfrm>
            <a:off x="3027045" y="2886710"/>
            <a:ext cx="2506345"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grpSp>
        <p:nvGrpSpPr>
          <p:cNvPr id="25" name="组合 24" title=""/>
          <p:cNvGrpSpPr/>
          <p:nvPr>
            <p:custDataLst>
              <p:tags r:id="rId14"/>
            </p:custDataLst>
          </p:nvPr>
        </p:nvGrpSpPr>
        <p:grpSpPr>
          <a:xfrm>
            <a:off x="4026535" y="3610610"/>
            <a:ext cx="989330" cy="732790"/>
            <a:chOff x="5911" y="5813"/>
            <a:chExt cx="1558" cy="1154"/>
          </a:xfrm>
        </p:grpSpPr>
        <p:sp>
          <p:nvSpPr>
            <p:cNvPr id="22" name="圆角矩形标注 21"/>
            <p:cNvSpPr/>
            <p:nvPr>
              <p:custDataLst>
                <p:tags r:id="rId15"/>
              </p:custDataLst>
            </p:nvPr>
          </p:nvSpPr>
          <p:spPr>
            <a:xfrm>
              <a:off x="5911" y="5813"/>
              <a:ext cx="1558" cy="1155"/>
            </a:xfrm>
            <a:prstGeom prst="wedgeRoundRectCallout">
              <a:avLst>
                <a:gd name="adj1" fmla="val 22799"/>
                <a:gd name="adj2" fmla="val -74835"/>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endParaRPr lang="en-US" sz="2400" b="1" i="1">
                <a:solidFill>
                  <a:srgbClr val="0000FF"/>
                </a:solidFill>
                <a:latin typeface="Times New Roman" panose="02020603050405020304" charset="0"/>
                <a:ea typeface="楷体" panose="02010609060101010101" charset="-122"/>
                <a:cs typeface="Times New Roman" panose="02020603050405020304" charset="0"/>
                <a:sym typeface="+mn-ea"/>
              </a:endParaRPr>
            </a:p>
          </p:txBody>
        </p:sp>
        <p:graphicFrame>
          <p:nvGraphicFramePr>
            <p:cNvPr id="23" name="Object 5"/>
            <p:cNvGraphicFramePr>
              <a:graphicFrameLocks noChangeAspect="1"/>
            </p:cNvGraphicFramePr>
            <p:nvPr>
              <p:custDataLst>
                <p:tags r:id="rId16"/>
              </p:custDataLst>
            </p:nvPr>
          </p:nvGraphicFramePr>
          <p:xfrm>
            <a:off x="6015" y="5840"/>
            <a:ext cx="1260" cy="1033"/>
          </p:xfrm>
          <a:graphic>
            <a:graphicData uri="http://schemas.openxmlformats.org/presentationml/2006/ole">
              <mc:AlternateContent>
                <mc:Choice xmlns:v="urn:schemas-microsoft-com:vml" Requires="v">
                  <p:oleObj spid="_x0000_s1058" r:id="rId17" imgW="495300" imgH="405765" progId="Equation.DSMT4">
                    <p:embed/>
                  </p:oleObj>
                </mc:Choice>
                <mc:Fallback>
                  <p:oleObj r:id="rId17" imgW="495300" imgH="405765" progId="Equation.DSMT4">
                    <p:embed/>
                    <p:pic>
                      <p:nvPicPr>
                        <p:cNvPr id="0" name="OLE substitute image"/>
                        <p:cNvPicPr/>
                        <p:nvPr/>
                      </p:nvPicPr>
                      <p:blipFill>
                        <a:blip r:embed="rId18"/>
                        <a:stretch>
                          <a:fillRect/>
                        </a:stretch>
                      </p:blipFill>
                      <p:spPr>
                        <a:xfrm>
                          <a:off x="6015" y="5840"/>
                          <a:ext cx="1260" cy="1033"/>
                        </a:xfrm>
                        <a:prstGeom prst="rect">
                          <a:avLst/>
                        </a:prstGeom>
                        <a:noFill/>
                        <a:ln w="12700" cmpd="sng">
                          <a:noFill/>
                          <a:prstDash val="solid"/>
                          <a:miter/>
                        </a:ln>
                      </p:spPr>
                    </p:pic>
                  </p:oleObj>
                </mc:Fallback>
              </mc:AlternateContent>
            </a:graphicData>
          </a:graphic>
        </p:graphicFrame>
      </p:grpSp>
      <p:grpSp>
        <p:nvGrpSpPr>
          <p:cNvPr id="29" name="组合 28" title=""/>
          <p:cNvGrpSpPr/>
          <p:nvPr>
            <p:custDataLst>
              <p:tags r:id="rId19"/>
            </p:custDataLst>
          </p:nvPr>
        </p:nvGrpSpPr>
        <p:grpSpPr>
          <a:xfrm>
            <a:off x="430530" y="5621020"/>
            <a:ext cx="6880635" cy="855345"/>
            <a:chOff x="678" y="8852"/>
            <a:chExt cx="10568" cy="1347"/>
          </a:xfrm>
        </p:grpSpPr>
        <p:sp>
          <p:nvSpPr>
            <p:cNvPr id="26" name="文本框 25"/>
            <p:cNvSpPr txBox="1"/>
            <p:nvPr>
              <p:custDataLst>
                <p:tags r:id="rId20"/>
              </p:custDataLst>
            </p:nvPr>
          </p:nvSpPr>
          <p:spPr>
            <a:xfrm>
              <a:off x="678" y="9085"/>
              <a:ext cx="6673" cy="725"/>
            </a:xfrm>
            <a:prstGeom prst="rect">
              <a:avLst/>
            </a:prstGeom>
            <a:noFill/>
          </p:spPr>
          <p:txBody>
            <a:bodyPr wrap="square" rtlCol="0" anchor="t">
              <a:spAutoFit/>
            </a:bodyPr>
            <a:lstStyle/>
            <a:p>
              <a:r>
                <a:rPr sz="2400" b="1">
                  <a:solidFill>
                    <a:srgbClr val="0000FF"/>
                  </a:solidFill>
                  <a:latin typeface="Times New Roman" panose="02020603050405020304" charset="0"/>
                  <a:ea typeface="楷体" panose="02010609060101010101" charset="-122"/>
                  <a:cs typeface="Times New Roman" panose="02020603050405020304" charset="0"/>
                  <a:sym typeface="+mn-ea"/>
                </a:rPr>
                <a:t>克服重力做功的平均功率</a:t>
              </a:r>
              <a:endParaRPr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graphicFrame>
          <p:nvGraphicFramePr>
            <p:cNvPr id="27" name="Object 5"/>
            <p:cNvGraphicFramePr>
              <a:graphicFrameLocks noChangeAspect="1"/>
            </p:cNvGraphicFramePr>
            <p:nvPr>
              <p:custDataLst>
                <p:tags r:id="rId21"/>
              </p:custDataLst>
            </p:nvPr>
          </p:nvGraphicFramePr>
          <p:xfrm>
            <a:off x="6017" y="8852"/>
            <a:ext cx="5229" cy="1347"/>
          </p:xfrm>
          <a:graphic>
            <a:graphicData uri="http://schemas.openxmlformats.org/presentationml/2006/ole">
              <mc:AlternateContent>
                <mc:Choice xmlns:v="urn:schemas-microsoft-com:vml" Requires="v">
                  <p:oleObj spid="_x0000_s1059" r:id="rId22" imgW="1765300" imgH="444500" progId="Equation.DSMT4">
                    <p:embed/>
                  </p:oleObj>
                </mc:Choice>
                <mc:Fallback>
                  <p:oleObj r:id="rId22" imgW="1765300" imgH="444500" progId="Equation.DSMT4">
                    <p:embed/>
                    <p:pic>
                      <p:nvPicPr>
                        <p:cNvPr id="0" name="OLE substitute image"/>
                        <p:cNvPicPr/>
                        <p:nvPr/>
                      </p:nvPicPr>
                      <p:blipFill>
                        <a:blip r:embed="rId23"/>
                        <a:stretch>
                          <a:fillRect/>
                        </a:stretch>
                      </p:blipFill>
                      <p:spPr>
                        <a:xfrm>
                          <a:off x="6017" y="8852"/>
                          <a:ext cx="5229" cy="1347"/>
                        </a:xfrm>
                        <a:prstGeom prst="rect">
                          <a:avLst/>
                        </a:prstGeom>
                        <a:noFill/>
                        <a:ln w="12700" cmpd="sng">
                          <a:noFill/>
                          <a:prstDash val="solid"/>
                          <a:miter/>
                        </a:ln>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500" fill="hold">
                                          <p:stCondLst>
                                            <p:cond delay="0"/>
                                          </p:stCondLst>
                                        </p:cTn>
                                        <p:tgtEl>
                                          <p:spTgt spid="13"/>
                                        </p:tgtEl>
                                        <p:attrNameLst>
                                          <p:attrName>style.visibility</p:attrName>
                                        </p:attrNameLst>
                                      </p:cBhvr>
                                      <p:to>
                                        <p:strVal val="visible"/>
                                      </p:to>
                                    </p:set>
                                    <p:animEffect transition="in" filter="wheel(1)">
                                      <p:cBhvr>
                                        <p:cTn id="11" dur="500"/>
                                        <p:tgtEl>
                                          <p:spTgt spid="13"/>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500" fill="hold">
                                          <p:stCondLst>
                                            <p:cond delay="0"/>
                                          </p:stCondLst>
                                        </p:cTn>
                                        <p:tgtEl>
                                          <p:spTgt spid="16"/>
                                        </p:tgtEl>
                                        <p:attrNameLst>
                                          <p:attrName>style.visibility</p:attrName>
                                        </p:attrNameLst>
                                      </p:cBhvr>
                                      <p:to>
                                        <p:strVal val="visible"/>
                                      </p:to>
                                    </p:set>
                                    <p:animEffect transition="in" filter="wheel(1)">
                                      <p:cBhvr>
                                        <p:cTn id="16" dur="500"/>
                                        <p:tgtEl>
                                          <p:spTgt spid="16"/>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500" fill="hold">
                                          <p:stCondLst>
                                            <p:cond delay="0"/>
                                          </p:stCondLst>
                                        </p:cTn>
                                        <p:tgtEl>
                                          <p:spTgt spid="19"/>
                                        </p:tgtEl>
                                        <p:attrNameLst>
                                          <p:attrName>style.visibility</p:attrName>
                                        </p:attrNameLst>
                                      </p:cBhvr>
                                      <p:to>
                                        <p:strVal val="visible"/>
                                      </p:to>
                                    </p:set>
                                    <p:animEffect transition="in" filter="wheel(1)">
                                      <p:cBhvr>
                                        <p:cTn id="34" dur="500"/>
                                        <p:tgtEl>
                                          <p:spTgt spid="19"/>
                                        </p:tgtEl>
                                      </p:cBhvr>
                                    </p:animEffect>
                                  </p:childTnLst>
                                </p:cTn>
                              </p:par>
                            </p:childTnLst>
                          </p:cTn>
                        </p:par>
                        <p:par>
                          <p:cTn id="35" fill="hold" nodeType="afterGroup">
                            <p:stCondLst>
                              <p:cond delay="500"/>
                            </p:stCondLst>
                            <p:childTnLst>
                              <p:par>
                                <p:cTn id="36" presetID="21" presetClass="entr" presetSubtype="1" fill="hold" grpId="0" nodeType="afterEffect">
                                  <p:stCondLst>
                                    <p:cond delay="0"/>
                                  </p:stCondLst>
                                  <p:childTnLst>
                                    <p:set>
                                      <p:cBhvr>
                                        <p:cTn id="37" dur="500" fill="hold">
                                          <p:stCondLst>
                                            <p:cond delay="0"/>
                                          </p:stCondLst>
                                        </p:cTn>
                                        <p:tgtEl>
                                          <p:spTgt spid="21"/>
                                        </p:tgtEl>
                                        <p:attrNameLst>
                                          <p:attrName>style.visibility</p:attrName>
                                        </p:attrNameLst>
                                      </p:cBhvr>
                                      <p:to>
                                        <p:strVal val="visible"/>
                                      </p:to>
                                    </p:set>
                                    <p:animEffect transition="in" filter="wheel(1)">
                                      <p:cBhvr>
                                        <p:cTn id="38" dur="500"/>
                                        <p:tgtEl>
                                          <p:spTgt spid="21"/>
                                        </p:tgtEl>
                                      </p:cBhvr>
                                    </p:animEffect>
                                  </p:childTnLst>
                                </p:cTn>
                              </p:par>
                            </p:childTnLst>
                          </p:cTn>
                        </p:par>
                        <p:par>
                          <p:cTn id="39" fill="hold" nodeType="afterGroup">
                            <p:stCondLst>
                              <p:cond delay="100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6" grpId="0" animBg="1"/>
      <p:bldP spid="17" grpId="0"/>
      <p:bldP spid="18" grpId="0"/>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6" name="矩形 5" title=""/>
          <p:cNvSpPr/>
          <p:nvPr>
            <p:custDataLst>
              <p:tags r:id="rId3"/>
            </p:custDataLst>
          </p:nvPr>
        </p:nvSpPr>
        <p:spPr>
          <a:xfrm>
            <a:off x="273685" y="415925"/>
            <a:ext cx="11614785" cy="2848610"/>
          </a:xfrm>
          <a:prstGeom prst="rect">
            <a:avLst/>
          </a:prstGeom>
        </p:spPr>
        <p:txBody>
          <a:bodyPr wrap="square" rtlCol="0" anchor="t">
            <a:spAutoFit/>
          </a:bodyPr>
          <a:lstStyle/>
          <a:p>
            <a:pPr lvl="0" algn="l">
              <a:lnSpc>
                <a:spcPct val="160000"/>
              </a:lnSpc>
              <a:buClrTx/>
              <a:buSzTx/>
              <a:buFontTx/>
            </a:pPr>
            <a:r>
              <a:rPr sz="2800" b="1">
                <a:latin typeface="Times New Roman" panose="02020603050405020304" charset="0"/>
                <a:ea typeface="黑体" panose="02010609060101010101" charset="-122"/>
                <a:cs typeface="Times New Roman" panose="02020603050405020304" charset="0"/>
                <a:sym typeface="+mn-ea"/>
              </a:rPr>
              <a:t>4. </a:t>
            </a:r>
            <a:r>
              <a:rPr lang="en-US" sz="2800" b="1">
                <a:latin typeface="Times New Roman" panose="02020603050405020304" charset="0"/>
                <a:ea typeface="黑体" panose="02010609060101010101" charset="-122"/>
                <a:cs typeface="Times New Roman" panose="02020603050405020304" charset="0"/>
                <a:sym typeface="+mn-ea"/>
              </a:rPr>
              <a:t>(</a:t>
            </a:r>
            <a:r>
              <a:rPr sz="2800" b="1">
                <a:latin typeface="Times New Roman" panose="02020603050405020304" charset="0"/>
                <a:ea typeface="黑体" panose="02010609060101010101" charset="-122"/>
                <a:cs typeface="Times New Roman" panose="02020603050405020304" charset="0"/>
                <a:sym typeface="+mn-ea"/>
              </a:rPr>
              <a:t>HK八年级P</a:t>
            </a:r>
            <a:r>
              <a:rPr lang="en-US" sz="2800" b="1">
                <a:latin typeface="Times New Roman" panose="02020603050405020304" charset="0"/>
                <a:ea typeface="黑体" panose="02010609060101010101" charset="-122"/>
                <a:cs typeface="Times New Roman" panose="02020603050405020304" charset="0"/>
                <a:sym typeface="+mn-ea"/>
              </a:rPr>
              <a:t>240</a:t>
            </a:r>
            <a:r>
              <a:rPr sz="2800" b="1">
                <a:latin typeface="Times New Roman" panose="02020603050405020304" charset="0"/>
                <a:ea typeface="黑体" panose="02010609060101010101" charset="-122"/>
                <a:cs typeface="Times New Roman" panose="02020603050405020304" charset="0"/>
                <a:sym typeface="+mn-ea"/>
              </a:rPr>
              <a:t>第</a:t>
            </a:r>
            <a:r>
              <a:rPr lang="en-US" sz="2800" b="1">
                <a:latin typeface="Times New Roman" panose="02020603050405020304" charset="0"/>
                <a:ea typeface="黑体" panose="02010609060101010101" charset="-122"/>
                <a:cs typeface="Times New Roman" panose="02020603050405020304" charset="0"/>
                <a:sym typeface="+mn-ea"/>
              </a:rPr>
              <a:t>2</a:t>
            </a:r>
            <a:r>
              <a:rPr sz="2800" b="1">
                <a:latin typeface="Times New Roman" panose="02020603050405020304" charset="0"/>
                <a:ea typeface="黑体" panose="02010609060101010101" charset="-122"/>
                <a:cs typeface="Times New Roman" panose="02020603050405020304" charset="0"/>
                <a:sym typeface="+mn-ea"/>
              </a:rPr>
              <a:t>题</a:t>
            </a:r>
            <a:r>
              <a:rPr lang="zh-CN" sz="2800" b="1">
                <a:latin typeface="Times New Roman" panose="02020603050405020304" charset="0"/>
                <a:ea typeface="黑体" panose="02010609060101010101" charset="-122"/>
                <a:cs typeface="Times New Roman" panose="02020603050405020304" charset="0"/>
                <a:sym typeface="+mn-ea"/>
              </a:rPr>
              <a:t>改编</a:t>
            </a:r>
            <a:r>
              <a:rPr lang="en-US" sz="2800" b="1">
                <a:latin typeface="Times New Roman" panose="02020603050405020304" charset="0"/>
                <a:ea typeface="黑体" panose="02010609060101010101" charset="-122"/>
                <a:cs typeface="Times New Roman" panose="02020603050405020304" charset="0"/>
                <a:sym typeface="+mn-ea"/>
              </a:rPr>
              <a:t>)</a:t>
            </a:r>
            <a:r>
              <a:rPr sz="2800" b="1">
                <a:latin typeface="Times New Roman" panose="02020603050405020304" charset="0"/>
                <a:ea typeface="黑体" panose="02010609060101010101" charset="-122"/>
                <a:cs typeface="Times New Roman" panose="02020603050405020304" charset="0"/>
                <a:sym typeface="+mn-ea"/>
              </a:rPr>
              <a:t>我国自主创新研发成功的全磁悬浮人工心脏为心衰患者带来重获新生的希望，被医学界亲切地称为“中国心”</a:t>
            </a:r>
            <a:r>
              <a:rPr lang="en-US"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若人工心脏推动血液流动的功率为1.6 W，则每分钟心脏对血液做功</a:t>
            </a:r>
            <a:r>
              <a:rPr lang="en-US" sz="2800" b="1">
                <a:latin typeface="Times New Roman" panose="02020603050405020304" charset="0"/>
                <a:ea typeface="黑体" panose="02010609060101010101" charset="-122"/>
                <a:cs typeface="Times New Roman" panose="02020603050405020304" charset="0"/>
                <a:sym typeface="+mn-ea"/>
              </a:rPr>
              <a:t>_____</a:t>
            </a:r>
            <a:r>
              <a:rPr sz="2800" b="1">
                <a:latin typeface="Times New Roman" panose="02020603050405020304" charset="0"/>
                <a:ea typeface="黑体" panose="02010609060101010101" charset="-122"/>
                <a:cs typeface="Times New Roman" panose="02020603050405020304" charset="0"/>
                <a:sym typeface="+mn-ea"/>
              </a:rPr>
              <a:t>J，这些功相当于可以将</a:t>
            </a:r>
            <a:r>
              <a:rPr lang="en-US" sz="2800" b="1">
                <a:latin typeface="Times New Roman" panose="02020603050405020304" charset="0"/>
                <a:ea typeface="黑体" panose="02010609060101010101" charset="-122"/>
                <a:cs typeface="Times New Roman" panose="02020603050405020304" charset="0"/>
                <a:sym typeface="+mn-ea"/>
              </a:rPr>
              <a:t>____</a:t>
            </a:r>
            <a:r>
              <a:rPr sz="2800" b="1">
                <a:latin typeface="Times New Roman" panose="02020603050405020304" charset="0"/>
                <a:ea typeface="黑体" panose="02010609060101010101" charset="-122"/>
                <a:cs typeface="Times New Roman" panose="02020603050405020304" charset="0"/>
                <a:sym typeface="+mn-ea"/>
              </a:rPr>
              <a:t>kg的物体提高2 m</a:t>
            </a:r>
            <a:r>
              <a:rPr lang="en-US" sz="2800" b="1">
                <a:latin typeface="Times New Roman" panose="02020603050405020304" charset="0"/>
                <a:ea typeface="黑体" panose="02010609060101010101" charset="-122"/>
                <a:cs typeface="Times New Roman" panose="02020603050405020304" charset="0"/>
                <a:sym typeface="+mn-ea"/>
              </a:rPr>
              <a:t>. ( </a:t>
            </a:r>
            <a:r>
              <a:rPr sz="2800" b="1" i="1">
                <a:latin typeface="Times New Roman" panose="02020603050405020304" charset="0"/>
                <a:ea typeface="黑体" panose="02010609060101010101" charset="-122"/>
                <a:cs typeface="Times New Roman" panose="02020603050405020304" charset="0"/>
                <a:sym typeface="+mn-ea"/>
              </a:rPr>
              <a:t>g</a:t>
            </a:r>
            <a:r>
              <a:rPr sz="2800" b="1">
                <a:latin typeface="Times New Roman" panose="02020603050405020304" charset="0"/>
                <a:ea typeface="黑体" panose="02010609060101010101" charset="-122"/>
                <a:cs typeface="Times New Roman" panose="02020603050405020304" charset="0"/>
                <a:sym typeface="+mn-ea"/>
              </a:rPr>
              <a:t>取10 N/kg</a:t>
            </a:r>
            <a:r>
              <a:rPr lang="en-US" sz="2800" b="1">
                <a:latin typeface="Times New Roman" panose="02020603050405020304" charset="0"/>
                <a:ea typeface="黑体" panose="02010609060101010101" charset="-122"/>
                <a:cs typeface="Times New Roman" panose="02020603050405020304" charset="0"/>
                <a:sym typeface="+mn-ea"/>
              </a:rPr>
              <a:t>)</a:t>
            </a:r>
            <a:endParaRPr lang="en-US" sz="2800" b="1">
              <a:latin typeface="Times New Roman" panose="02020603050405020304" charset="0"/>
              <a:ea typeface="黑体" panose="02010609060101010101" charset="-122"/>
              <a:cs typeface="Times New Roman" panose="02020603050405020304" charset="0"/>
              <a:sym typeface="+mn-ea"/>
            </a:endParaRPr>
          </a:p>
        </p:txBody>
      </p:sp>
      <p:sp>
        <p:nvSpPr>
          <p:cNvPr id="12" name="文本框 11" title=""/>
          <p:cNvSpPr txBox="1"/>
          <p:nvPr>
            <p:custDataLst>
              <p:tags r:id="rId4"/>
            </p:custDataLst>
          </p:nvPr>
        </p:nvSpPr>
        <p:spPr>
          <a:xfrm>
            <a:off x="9935845" y="1964690"/>
            <a:ext cx="686435" cy="521970"/>
          </a:xfrm>
          <a:prstGeom prst="rect">
            <a:avLst/>
          </a:prstGeom>
          <a:noFill/>
        </p:spPr>
        <p:txBody>
          <a:bodyPr wrap="square" rtlCol="0" anchor="t">
            <a:spAutoFit/>
          </a:bodyPr>
          <a:lstStyle/>
          <a:p>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96</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
        <p:nvSpPr>
          <p:cNvPr id="7" name="文本框 6" title=""/>
          <p:cNvSpPr txBox="1"/>
          <p:nvPr>
            <p:custDataLst>
              <p:tags r:id="rId5"/>
            </p:custDataLst>
          </p:nvPr>
        </p:nvSpPr>
        <p:spPr>
          <a:xfrm>
            <a:off x="3277235" y="2661285"/>
            <a:ext cx="686435" cy="521970"/>
          </a:xfrm>
          <a:prstGeom prst="rect">
            <a:avLst/>
          </a:prstGeom>
          <a:noFill/>
        </p:spPr>
        <p:txBody>
          <a:bodyPr wrap="square" rtlCol="0" anchor="t">
            <a:spAutoFit/>
          </a:bodyPr>
          <a:lstStyle/>
          <a:p>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4.8</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
        <p:nvSpPr>
          <p:cNvPr id="8" name="圆角矩形标注 7" title=""/>
          <p:cNvSpPr/>
          <p:nvPr>
            <p:custDataLst>
              <p:tags r:id="rId6"/>
            </p:custDataLst>
          </p:nvPr>
        </p:nvSpPr>
        <p:spPr>
          <a:xfrm>
            <a:off x="5370830" y="2708910"/>
            <a:ext cx="1306195"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9" name="圆角矩形标注 8" title=""/>
          <p:cNvSpPr/>
          <p:nvPr>
            <p:custDataLst>
              <p:tags r:id="rId7"/>
            </p:custDataLst>
          </p:nvPr>
        </p:nvSpPr>
        <p:spPr>
          <a:xfrm>
            <a:off x="3587115" y="2012315"/>
            <a:ext cx="1972945"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0" name="圆角矩形标注 9" title=""/>
          <p:cNvSpPr/>
          <p:nvPr>
            <p:custDataLst>
              <p:tags r:id="rId8"/>
            </p:custDataLst>
          </p:nvPr>
        </p:nvSpPr>
        <p:spPr>
          <a:xfrm>
            <a:off x="6289040" y="2012315"/>
            <a:ext cx="3547745"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20" name="圆角矩形标注 19" title=""/>
          <p:cNvSpPr/>
          <p:nvPr>
            <p:custDataLst>
              <p:tags r:id="rId9"/>
            </p:custDataLst>
          </p:nvPr>
        </p:nvSpPr>
        <p:spPr>
          <a:xfrm>
            <a:off x="9263380" y="2901950"/>
            <a:ext cx="1125220" cy="584200"/>
          </a:xfrm>
          <a:prstGeom prst="wedgeRoundRectCallout">
            <a:avLst>
              <a:gd name="adj1" fmla="val -38939"/>
              <a:gd name="adj2" fmla="val -107065"/>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en-US" sz="2400" b="1" i="1">
                <a:solidFill>
                  <a:srgbClr val="0000FF"/>
                </a:solidFill>
                <a:latin typeface="Times New Roman" panose="02020603050405020304" charset="0"/>
                <a:ea typeface="楷体" panose="02010609060101010101" charset="-122"/>
                <a:cs typeface="Times New Roman" panose="02020603050405020304" charset="0"/>
                <a:sym typeface="+mn-ea"/>
              </a:rPr>
              <a:t>W</a:t>
            </a:r>
            <a:r>
              <a:rPr lang="en-US"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en-US" sz="2400" b="1" i="1">
                <a:solidFill>
                  <a:srgbClr val="0000FF"/>
                </a:solidFill>
                <a:latin typeface="Times New Roman" panose="02020603050405020304" charset="0"/>
                <a:ea typeface="楷体" panose="02010609060101010101" charset="-122"/>
                <a:cs typeface="Times New Roman" panose="02020603050405020304" charset="0"/>
                <a:sym typeface="+mn-ea"/>
              </a:rPr>
              <a:t>Pt</a:t>
            </a:r>
            <a:endParaRPr lang="en-US" sz="2400" b="1" i="1">
              <a:solidFill>
                <a:srgbClr val="0000FF"/>
              </a:solidFill>
              <a:latin typeface="Times New Roman" panose="02020603050405020304" charset="0"/>
              <a:ea typeface="楷体" panose="02010609060101010101" charset="-122"/>
              <a:cs typeface="Times New Roman" panose="02020603050405020304" charset="0"/>
              <a:sym typeface="+mn-ea"/>
            </a:endParaRPr>
          </a:p>
        </p:txBody>
      </p:sp>
      <p:sp>
        <p:nvSpPr>
          <p:cNvPr id="17" name="文本框 16" title=""/>
          <p:cNvSpPr txBox="1"/>
          <p:nvPr>
            <p:custDataLst>
              <p:tags r:id="rId10"/>
            </p:custDataLst>
          </p:nvPr>
        </p:nvSpPr>
        <p:spPr>
          <a:xfrm>
            <a:off x="557530" y="4373245"/>
            <a:ext cx="9558020" cy="460375"/>
          </a:xfrm>
          <a:prstGeom prst="rect">
            <a:avLst/>
          </a:prstGeom>
          <a:noFill/>
        </p:spPr>
        <p:txBody>
          <a:bodyPr wrap="square" rtlCol="0" anchor="t">
            <a:spAutoFit/>
          </a:bodyPr>
          <a:lstStyle/>
          <a:p>
            <a:r>
              <a:rPr sz="2400" b="1">
                <a:solidFill>
                  <a:srgbClr val="0000FF"/>
                </a:solidFill>
                <a:latin typeface="Times New Roman" panose="02020603050405020304" charset="0"/>
                <a:ea typeface="楷体" panose="02010609060101010101" charset="-122"/>
                <a:cs typeface="Times New Roman" panose="02020603050405020304" charset="0"/>
                <a:sym typeface="+mn-ea"/>
              </a:rPr>
              <a:t>每分钟心脏对血液做功</a:t>
            </a:r>
            <a:r>
              <a:rPr sz="2400" b="1" i="1">
                <a:solidFill>
                  <a:srgbClr val="0000FF"/>
                </a:solidFill>
                <a:latin typeface="Times New Roman" panose="02020603050405020304" charset="0"/>
                <a:ea typeface="楷体" panose="02010609060101010101" charset="-122"/>
                <a:cs typeface="Times New Roman" panose="02020603050405020304" charset="0"/>
                <a:sym typeface="+mn-ea"/>
              </a:rPr>
              <a:t>W</a:t>
            </a:r>
            <a:r>
              <a:rPr sz="2400" b="1">
                <a:solidFill>
                  <a:srgbClr val="0000FF"/>
                </a:solidFill>
                <a:latin typeface="Times New Roman" panose="02020603050405020304" charset="0"/>
                <a:ea typeface="楷体" panose="02010609060101010101" charset="-122"/>
                <a:cs typeface="Times New Roman" panose="02020603050405020304" charset="0"/>
                <a:sym typeface="+mn-ea"/>
              </a:rPr>
              <a:t>＝</a:t>
            </a:r>
            <a:r>
              <a:rPr sz="2400" b="1" i="1">
                <a:solidFill>
                  <a:srgbClr val="0000FF"/>
                </a:solidFill>
                <a:latin typeface="Times New Roman" panose="02020603050405020304" charset="0"/>
                <a:ea typeface="楷体" panose="02010609060101010101" charset="-122"/>
                <a:cs typeface="Times New Roman" panose="02020603050405020304" charset="0"/>
                <a:sym typeface="+mn-ea"/>
              </a:rPr>
              <a:t>Pt</a:t>
            </a:r>
            <a:r>
              <a:rPr sz="2400" b="1">
                <a:solidFill>
                  <a:srgbClr val="0000FF"/>
                </a:solidFill>
                <a:latin typeface="Times New Roman" panose="02020603050405020304" charset="0"/>
                <a:ea typeface="楷体" panose="02010609060101010101" charset="-122"/>
                <a:cs typeface="Times New Roman" panose="02020603050405020304" charset="0"/>
                <a:sym typeface="+mn-ea"/>
              </a:rPr>
              <a:t>＝1.6</a:t>
            </a:r>
            <a:r>
              <a:rPr lang="en-US" sz="2400" b="1">
                <a:solidFill>
                  <a:srgbClr val="0000FF"/>
                </a:solidFill>
                <a:latin typeface="Times New Roman" panose="02020603050405020304" charset="0"/>
                <a:ea typeface="楷体" panose="02010609060101010101" charset="-122"/>
                <a:cs typeface="Times New Roman" panose="02020603050405020304" charset="0"/>
                <a:sym typeface="+mn-ea"/>
              </a:rPr>
              <a:t> </a:t>
            </a:r>
            <a:r>
              <a:rPr sz="2400" b="1">
                <a:solidFill>
                  <a:srgbClr val="0000FF"/>
                </a:solidFill>
                <a:latin typeface="Times New Roman" panose="02020603050405020304" charset="0"/>
                <a:ea typeface="楷体" panose="02010609060101010101" charset="-122"/>
                <a:cs typeface="Times New Roman" panose="02020603050405020304" charset="0"/>
                <a:sym typeface="+mn-ea"/>
              </a:rPr>
              <a:t>W×</a:t>
            </a:r>
            <a:r>
              <a:rPr lang="en-US" sz="2400" b="1">
                <a:solidFill>
                  <a:srgbClr val="0000FF"/>
                </a:solidFill>
                <a:latin typeface="Times New Roman" panose="02020603050405020304" charset="0"/>
                <a:ea typeface="楷体" panose="02010609060101010101" charset="-122"/>
                <a:cs typeface="Times New Roman" panose="02020603050405020304" charset="0"/>
                <a:sym typeface="+mn-ea"/>
              </a:rPr>
              <a:t>1</a:t>
            </a:r>
            <a:r>
              <a:rPr sz="2400" b="1">
                <a:solidFill>
                  <a:srgbClr val="0000FF"/>
                </a:solidFill>
                <a:latin typeface="Times New Roman" panose="02020603050405020304" charset="0"/>
                <a:ea typeface="楷体" panose="02010609060101010101" charset="-122"/>
                <a:cs typeface="Times New Roman" panose="02020603050405020304" charset="0"/>
                <a:sym typeface="+mn-ea"/>
              </a:rPr>
              <a:t>×60</a:t>
            </a:r>
            <a:r>
              <a:rPr lang="en-US" sz="2400" b="1">
                <a:solidFill>
                  <a:srgbClr val="0000FF"/>
                </a:solidFill>
                <a:latin typeface="Times New Roman" panose="02020603050405020304" charset="0"/>
                <a:ea typeface="楷体" panose="02010609060101010101" charset="-122"/>
                <a:cs typeface="Times New Roman" panose="02020603050405020304" charset="0"/>
                <a:sym typeface="+mn-ea"/>
              </a:rPr>
              <a:t> </a:t>
            </a:r>
            <a:r>
              <a:rPr sz="2400" b="1">
                <a:solidFill>
                  <a:srgbClr val="0000FF"/>
                </a:solidFill>
                <a:latin typeface="Times New Roman" panose="02020603050405020304" charset="0"/>
                <a:ea typeface="楷体" panose="02010609060101010101" charset="-122"/>
                <a:cs typeface="Times New Roman" panose="02020603050405020304" charset="0"/>
                <a:sym typeface="+mn-ea"/>
              </a:rPr>
              <a:t>s＝96 J</a:t>
            </a:r>
            <a:endParaRPr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sp>
        <p:nvSpPr>
          <p:cNvPr id="13" name="圆角矩形标注 12" title=""/>
          <p:cNvSpPr/>
          <p:nvPr>
            <p:custDataLst>
              <p:tags r:id="rId11"/>
            </p:custDataLst>
          </p:nvPr>
        </p:nvSpPr>
        <p:spPr>
          <a:xfrm>
            <a:off x="5551805" y="3486150"/>
            <a:ext cx="2266950" cy="584200"/>
          </a:xfrm>
          <a:prstGeom prst="wedgeRoundRectCallout">
            <a:avLst>
              <a:gd name="adj1" fmla="val -23865"/>
              <a:gd name="adj2" fmla="val -88043"/>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en-US" sz="2400" b="1" i="1">
                <a:solidFill>
                  <a:srgbClr val="0000FF"/>
                </a:solidFill>
                <a:latin typeface="Times New Roman" panose="02020603050405020304" charset="0"/>
                <a:ea typeface="楷体" panose="02010609060101010101" charset="-122"/>
                <a:cs typeface="Times New Roman" panose="02020603050405020304" charset="0"/>
                <a:sym typeface="+mn-ea"/>
              </a:rPr>
              <a:t>W</a:t>
            </a:r>
            <a:r>
              <a:rPr lang="en-US"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en-US" sz="2400" b="1" i="1">
                <a:solidFill>
                  <a:srgbClr val="0000FF"/>
                </a:solidFill>
                <a:latin typeface="Times New Roman" panose="02020603050405020304" charset="0"/>
                <a:ea typeface="楷体" panose="02010609060101010101" charset="-122"/>
                <a:cs typeface="Times New Roman" panose="02020603050405020304" charset="0"/>
                <a:sym typeface="+mn-ea"/>
              </a:rPr>
              <a:t>Gh</a:t>
            </a:r>
            <a:r>
              <a:rPr lang="zh-CN" altLang="en-US" sz="2400" b="1" i="1">
                <a:solidFill>
                  <a:srgbClr val="0000FF"/>
                </a:solidFill>
                <a:latin typeface="Times New Roman" panose="02020603050405020304" charset="0"/>
                <a:ea typeface="楷体" panose="02010609060101010101" charset="-122"/>
                <a:cs typeface="Times New Roman" panose="02020603050405020304" charset="0"/>
                <a:sym typeface="+mn-ea"/>
              </a:rPr>
              <a:t>、</a:t>
            </a:r>
            <a:r>
              <a:rPr lang="en-US" altLang="zh-CN" sz="2400" b="1" i="1">
                <a:solidFill>
                  <a:srgbClr val="0000FF"/>
                </a:solidFill>
                <a:latin typeface="Times New Roman" panose="02020603050405020304" charset="0"/>
                <a:ea typeface="楷体" panose="02010609060101010101" charset="-122"/>
                <a:cs typeface="Times New Roman" panose="02020603050405020304" charset="0"/>
                <a:sym typeface="+mn-ea"/>
              </a:rPr>
              <a:t>G</a:t>
            </a:r>
            <a:r>
              <a:rPr lang="en-US" altLang="zh-CN" sz="2400" b="1">
                <a:solidFill>
                  <a:srgbClr val="0000FF"/>
                </a:solidFill>
                <a:latin typeface="Times New Roman" panose="02020603050405020304" charset="0"/>
                <a:ea typeface="楷体" panose="02010609060101010101" charset="-122"/>
                <a:cs typeface="Times New Roman" panose="02020603050405020304" charset="0"/>
                <a:sym typeface="+mn-ea"/>
              </a:rPr>
              <a:t>=</a:t>
            </a:r>
            <a:r>
              <a:rPr lang="en-US" altLang="zh-CN" sz="2400" b="1" i="1">
                <a:solidFill>
                  <a:srgbClr val="0000FF"/>
                </a:solidFill>
                <a:latin typeface="Times New Roman" panose="02020603050405020304" charset="0"/>
                <a:ea typeface="楷体" panose="02010609060101010101" charset="-122"/>
                <a:cs typeface="Times New Roman" panose="02020603050405020304" charset="0"/>
                <a:sym typeface="+mn-ea"/>
              </a:rPr>
              <a:t>mg</a:t>
            </a:r>
            <a:endParaRPr lang="en-US" altLang="zh-CN" sz="2400" b="1" i="1">
              <a:solidFill>
                <a:srgbClr val="0000FF"/>
              </a:solidFill>
              <a:latin typeface="Times New Roman" panose="02020603050405020304" charset="0"/>
              <a:ea typeface="楷体" panose="02010609060101010101" charset="-122"/>
              <a:cs typeface="Times New Roman" panose="02020603050405020304" charset="0"/>
              <a:sym typeface="+mn-ea"/>
            </a:endParaRPr>
          </a:p>
        </p:txBody>
      </p:sp>
      <p:grpSp>
        <p:nvGrpSpPr>
          <p:cNvPr id="25" name="组合 24" title=""/>
          <p:cNvGrpSpPr/>
          <p:nvPr>
            <p:custDataLst>
              <p:tags r:id="rId12"/>
            </p:custDataLst>
          </p:nvPr>
        </p:nvGrpSpPr>
        <p:grpSpPr>
          <a:xfrm>
            <a:off x="557530" y="4918075"/>
            <a:ext cx="5106035" cy="924560"/>
            <a:chOff x="878" y="7745"/>
            <a:chExt cx="8041" cy="1456"/>
          </a:xfrm>
        </p:grpSpPr>
        <p:sp>
          <p:nvSpPr>
            <p:cNvPr id="16" name="文本框 15"/>
            <p:cNvSpPr txBox="1"/>
            <p:nvPr>
              <p:custDataLst>
                <p:tags r:id="rId13"/>
              </p:custDataLst>
            </p:nvPr>
          </p:nvSpPr>
          <p:spPr>
            <a:xfrm>
              <a:off x="878" y="8089"/>
              <a:ext cx="7479" cy="725"/>
            </a:xfrm>
            <a:prstGeom prst="rect">
              <a:avLst/>
            </a:prstGeom>
            <a:noFill/>
          </p:spPr>
          <p:txBody>
            <a:bodyPr wrap="square" rtlCol="0" anchor="t">
              <a:spAutoFit/>
            </a:bodyPr>
            <a:lstStyle/>
            <a:p>
              <a:r>
                <a:rPr sz="2400" b="1">
                  <a:solidFill>
                    <a:srgbClr val="0000FF"/>
                  </a:solidFill>
                  <a:latin typeface="Times New Roman" panose="02020603050405020304" charset="0"/>
                  <a:ea typeface="楷体" panose="02010609060101010101" charset="-122"/>
                  <a:cs typeface="Times New Roman" panose="02020603050405020304" charset="0"/>
                  <a:sym typeface="+mn-ea"/>
                </a:rPr>
                <a:t>提升物体的重力</a:t>
              </a:r>
              <a:endParaRPr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graphicFrame>
          <p:nvGraphicFramePr>
            <p:cNvPr id="18" name="Object 5"/>
            <p:cNvGraphicFramePr>
              <a:graphicFrameLocks noChangeAspect="1"/>
            </p:cNvGraphicFramePr>
            <p:nvPr>
              <p:custDataLst>
                <p:tags r:id="rId14"/>
              </p:custDataLst>
            </p:nvPr>
          </p:nvGraphicFramePr>
          <p:xfrm>
            <a:off x="4402" y="7745"/>
            <a:ext cx="4517" cy="1456"/>
          </p:xfrm>
          <a:graphic>
            <a:graphicData uri="http://schemas.openxmlformats.org/presentationml/2006/ole">
              <mc:AlternateContent>
                <mc:Choice xmlns:v="urn:schemas-microsoft-com:vml" Requires="v">
                  <p:oleObj spid="_x0000_s1060" r:id="rId15" imgW="1447800" imgH="444500" progId="Equation.DSMT4">
                    <p:embed/>
                  </p:oleObj>
                </mc:Choice>
                <mc:Fallback>
                  <p:oleObj r:id="rId15" imgW="1447800" imgH="444500" progId="Equation.DSMT4">
                    <p:embed/>
                    <p:pic>
                      <p:nvPicPr>
                        <p:cNvPr id="0" name="OLE substitute image"/>
                        <p:cNvPicPr/>
                        <p:nvPr/>
                      </p:nvPicPr>
                      <p:blipFill>
                        <a:blip r:embed="rId16"/>
                        <a:stretch>
                          <a:fillRect/>
                        </a:stretch>
                      </p:blipFill>
                      <p:spPr>
                        <a:xfrm>
                          <a:off x="4402" y="7745"/>
                          <a:ext cx="4517" cy="1456"/>
                        </a:xfrm>
                        <a:prstGeom prst="rect">
                          <a:avLst/>
                        </a:prstGeom>
                        <a:noFill/>
                        <a:ln w="12700" cmpd="sng">
                          <a:noFill/>
                          <a:prstDash val="solid"/>
                          <a:miter/>
                        </a:ln>
                      </p:spPr>
                    </p:pic>
                  </p:oleObj>
                </mc:Fallback>
              </mc:AlternateContent>
            </a:graphicData>
          </a:graphic>
        </p:graphicFrame>
      </p:grpSp>
      <p:grpSp>
        <p:nvGrpSpPr>
          <p:cNvPr id="26" name="组合 25" title=""/>
          <p:cNvGrpSpPr/>
          <p:nvPr>
            <p:custDataLst>
              <p:tags r:id="rId17"/>
            </p:custDataLst>
          </p:nvPr>
        </p:nvGrpSpPr>
        <p:grpSpPr>
          <a:xfrm>
            <a:off x="557530" y="5695950"/>
            <a:ext cx="5666105" cy="924560"/>
            <a:chOff x="878" y="8970"/>
            <a:chExt cx="8923" cy="1456"/>
          </a:xfrm>
        </p:grpSpPr>
        <p:sp>
          <p:nvSpPr>
            <p:cNvPr id="22" name="文本框 21"/>
            <p:cNvSpPr txBox="1"/>
            <p:nvPr>
              <p:custDataLst>
                <p:tags r:id="rId18"/>
              </p:custDataLst>
            </p:nvPr>
          </p:nvSpPr>
          <p:spPr>
            <a:xfrm>
              <a:off x="878" y="9291"/>
              <a:ext cx="4283" cy="725"/>
            </a:xfrm>
            <a:prstGeom prst="rect">
              <a:avLst/>
            </a:prstGeom>
            <a:noFill/>
          </p:spPr>
          <p:txBody>
            <a:bodyPr wrap="square" rtlCol="0" anchor="t">
              <a:spAutoFit/>
            </a:bodyPr>
            <a:lstStyle/>
            <a:p>
              <a:r>
                <a:rPr sz="2400" b="1">
                  <a:solidFill>
                    <a:srgbClr val="0000FF"/>
                  </a:solidFill>
                  <a:latin typeface="Times New Roman" panose="02020603050405020304" charset="0"/>
                  <a:ea typeface="楷体" panose="02010609060101010101" charset="-122"/>
                  <a:cs typeface="Times New Roman" panose="02020603050405020304" charset="0"/>
                  <a:sym typeface="+mn-ea"/>
                </a:rPr>
                <a:t>提升物体的质量</a:t>
              </a:r>
              <a:endParaRPr sz="2400" b="1">
                <a:solidFill>
                  <a:srgbClr val="0000FF"/>
                </a:solidFill>
                <a:latin typeface="Times New Roman" panose="02020603050405020304" charset="0"/>
                <a:ea typeface="楷体" panose="02010609060101010101" charset="-122"/>
                <a:cs typeface="Times New Roman" panose="02020603050405020304" charset="0"/>
                <a:sym typeface="+mn-ea"/>
              </a:endParaRPr>
            </a:p>
          </p:txBody>
        </p:sp>
        <p:graphicFrame>
          <p:nvGraphicFramePr>
            <p:cNvPr id="23" name="Object 5"/>
            <p:cNvGraphicFramePr>
              <a:graphicFrameLocks noChangeAspect="1"/>
            </p:cNvGraphicFramePr>
            <p:nvPr>
              <p:custDataLst>
                <p:tags r:id="rId19"/>
              </p:custDataLst>
            </p:nvPr>
          </p:nvGraphicFramePr>
          <p:xfrm>
            <a:off x="4411" y="8970"/>
            <a:ext cx="5390" cy="1456"/>
          </p:xfrm>
          <a:graphic>
            <a:graphicData uri="http://schemas.openxmlformats.org/presentationml/2006/ole">
              <mc:AlternateContent>
                <mc:Choice xmlns:v="urn:schemas-microsoft-com:vml" Requires="v">
                  <p:oleObj spid="_x0000_s1061" r:id="rId20" imgW="1727200" imgH="444500" progId="Equation.DSMT4">
                    <p:embed/>
                  </p:oleObj>
                </mc:Choice>
                <mc:Fallback>
                  <p:oleObj r:id="rId20" imgW="1727200" imgH="444500" progId="Equation.DSMT4">
                    <p:embed/>
                    <p:pic>
                      <p:nvPicPr>
                        <p:cNvPr id="0" name="OLE substitute image"/>
                        <p:cNvPicPr/>
                        <p:nvPr/>
                      </p:nvPicPr>
                      <p:blipFill>
                        <a:blip r:embed="rId21"/>
                        <a:stretch>
                          <a:fillRect/>
                        </a:stretch>
                      </p:blipFill>
                      <p:spPr>
                        <a:xfrm>
                          <a:off x="4411" y="8970"/>
                          <a:ext cx="5390" cy="1456"/>
                        </a:xfrm>
                        <a:prstGeom prst="rect">
                          <a:avLst/>
                        </a:prstGeom>
                        <a:noFill/>
                        <a:ln w="12700" cmpd="sng">
                          <a:noFill/>
                          <a:prstDash val="solid"/>
                          <a:miter/>
                        </a:ln>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500"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500" fill="hold">
                                          <p:stCondLst>
                                            <p:cond delay="0"/>
                                          </p:stCondLst>
                                        </p:cTn>
                                        <p:tgtEl>
                                          <p:spTgt spid="8"/>
                                        </p:tgtEl>
                                        <p:attrNameLst>
                                          <p:attrName>style.visibility</p:attrName>
                                        </p:attrNameLst>
                                      </p:cBhvr>
                                      <p:to>
                                        <p:strVal val="visible"/>
                                      </p:to>
                                    </p:set>
                                    <p:animEffect transition="in" filter="wheel(1)">
                                      <p:cBhvr>
                                        <p:cTn id="30" dur="500"/>
                                        <p:tgtEl>
                                          <p:spTgt spid="8"/>
                                        </p:tgtEl>
                                      </p:cBhvr>
                                    </p:animEffect>
                                  </p:childTnLst>
                                </p:cTn>
                              </p:par>
                            </p:childTnLst>
                          </p:cTn>
                        </p:par>
                        <p:par>
                          <p:cTn id="31" fill="hold" nodeType="after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par>
                    <p:cTn id="40" fill="hold" nodeType="clickPar">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nodeType="clickPar">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0" grpId="0" animBg="1"/>
      <p:bldP spid="13" grpId="0" animBg="1"/>
      <p:bldP spid="17"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273685" y="415925"/>
            <a:ext cx="11682730" cy="2330450"/>
          </a:xfrm>
          <a:prstGeom prst="rect">
            <a:avLst/>
          </a:prstGeom>
        </p:spPr>
        <p:txBody>
          <a:bodyPr wrap="square" rtlCol="0" anchor="t">
            <a:spAutoFit/>
          </a:bodyPr>
          <a:lstStyle/>
          <a:p>
            <a:pPr lvl="0" algn="l">
              <a:lnSpc>
                <a:spcPct val="130000"/>
              </a:lnSpc>
              <a:buClrTx/>
              <a:buSzTx/>
              <a:buFontTx/>
            </a:pPr>
            <a:r>
              <a:rPr sz="2800" b="1">
                <a:latin typeface="Times New Roman" panose="02020603050405020304" charset="0"/>
                <a:ea typeface="黑体" panose="02010609060101010101" charset="-122"/>
                <a:cs typeface="Times New Roman" panose="02020603050405020304" charset="0"/>
                <a:sym typeface="+mn-ea"/>
              </a:rPr>
              <a:t>5. 随着人们生活水平的提高，房车旅游受到了大众的青睐，某公司推出了如图所示的小型房车，小林和父母参观车展时试驾了该车，该车在平直公路上以54 km/h的速度匀速直线行驶一段路程，所受阻力为4×10</a:t>
            </a:r>
            <a:r>
              <a:rPr sz="2800" b="1" baseline="30000">
                <a:latin typeface="Times New Roman" panose="02020603050405020304" charset="0"/>
                <a:ea typeface="黑体" panose="02010609060101010101" charset="-122"/>
                <a:cs typeface="Times New Roman" panose="02020603050405020304" charset="0"/>
                <a:sym typeface="+mn-ea"/>
              </a:rPr>
              <a:t>3</a:t>
            </a:r>
            <a:r>
              <a:rPr sz="2800" b="1">
                <a:latin typeface="Times New Roman" panose="02020603050405020304" charset="0"/>
                <a:ea typeface="黑体" panose="02010609060101010101" charset="-122"/>
                <a:cs typeface="Times New Roman" panose="02020603050405020304" charset="0"/>
                <a:sym typeface="+mn-ea"/>
              </a:rPr>
              <a:t> N</a:t>
            </a:r>
            <a:r>
              <a:rPr lang="en-US" sz="2800" b="1">
                <a:latin typeface="Times New Roman" panose="02020603050405020304" charset="0"/>
                <a:ea typeface="黑体" panose="02010609060101010101" charset="-122"/>
                <a:cs typeface="Times New Roman" panose="02020603050405020304" charset="0"/>
                <a:sym typeface="+mn-ea"/>
              </a:rPr>
              <a:t>.</a:t>
            </a:r>
            <a:r>
              <a:rPr sz="2800" b="1">
                <a:latin typeface="Times New Roman" panose="02020603050405020304" charset="0"/>
                <a:ea typeface="黑体" panose="02010609060101010101" charset="-122"/>
                <a:cs typeface="Times New Roman" panose="02020603050405020304" charset="0"/>
                <a:sym typeface="+mn-ea"/>
              </a:rPr>
              <a:t>求：</a:t>
            </a:r>
            <a:endParaRPr sz="2800" b="1">
              <a:latin typeface="Times New Roman" panose="02020603050405020304" charset="0"/>
              <a:ea typeface="黑体" panose="02010609060101010101" charset="-122"/>
              <a:cs typeface="Times New Roman" panose="02020603050405020304" charset="0"/>
              <a:sym typeface="+mn-ea"/>
            </a:endParaRPr>
          </a:p>
          <a:p>
            <a:pPr lvl="0" algn="l">
              <a:lnSpc>
                <a:spcPct val="130000"/>
              </a:lnSpc>
              <a:buClrTx/>
              <a:buSzTx/>
              <a:buFontTx/>
            </a:pPr>
            <a:r>
              <a:rPr lang="en-US" sz="2800" b="1">
                <a:latin typeface="Times New Roman" panose="02020603050405020304" charset="0"/>
                <a:ea typeface="黑体" panose="02010609060101010101" charset="-122"/>
                <a:cs typeface="Times New Roman" panose="02020603050405020304" charset="0"/>
                <a:sym typeface="+mn-ea"/>
              </a:rPr>
              <a:t>(1)</a:t>
            </a:r>
            <a:r>
              <a:rPr sz="2800" b="1">
                <a:latin typeface="Times New Roman" panose="02020603050405020304" charset="0"/>
                <a:ea typeface="黑体" panose="02010609060101010101" charset="-122"/>
                <a:cs typeface="Times New Roman" panose="02020603050405020304" charset="0"/>
                <a:sym typeface="+mn-ea"/>
              </a:rPr>
              <a:t>该房车匀速直线行驶时牵引力做功的功率是多大？</a:t>
            </a:r>
            <a:endParaRPr sz="2800" b="1">
              <a:latin typeface="Times New Roman" panose="02020603050405020304" charset="0"/>
              <a:ea typeface="黑体" panose="02010609060101010101" charset="-122"/>
              <a:cs typeface="Times New Roman" panose="02020603050405020304" charset="0"/>
              <a:sym typeface="+mn-ea"/>
            </a:endParaRPr>
          </a:p>
        </p:txBody>
      </p:sp>
      <p:pic>
        <p:nvPicPr>
          <p:cNvPr id="29" name="图片 46" title=""/>
          <p:cNvPicPr>
            <a:picLocks noChangeAspect="1"/>
          </p:cNvPicPr>
          <p:nvPr>
            <p:custDataLst>
              <p:tags r:id="rId5"/>
            </p:custDataLst>
          </p:nvPr>
        </p:nvPicPr>
        <p:blipFill>
          <a:blip r:embed="rId4"/>
          <a:stretch>
            <a:fillRect/>
          </a:stretch>
        </p:blipFill>
        <p:spPr>
          <a:xfrm>
            <a:off x="8327390" y="3105785"/>
            <a:ext cx="3524885" cy="1983740"/>
          </a:xfrm>
          <a:prstGeom prst="rect">
            <a:avLst/>
          </a:prstGeom>
          <a:noFill/>
          <a:ln w="9525">
            <a:noFill/>
          </a:ln>
        </p:spPr>
      </p:pic>
      <p:sp>
        <p:nvSpPr>
          <p:cNvPr id="10" name="圆角矩形标注 9" title=""/>
          <p:cNvSpPr/>
          <p:nvPr>
            <p:custDataLst>
              <p:tags r:id="rId6"/>
            </p:custDataLst>
          </p:nvPr>
        </p:nvSpPr>
        <p:spPr>
          <a:xfrm>
            <a:off x="1092835" y="1650365"/>
            <a:ext cx="972439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02" name="矩形 101" title=""/>
          <p:cNvSpPr/>
          <p:nvPr>
            <p:custDataLst>
              <p:tags r:id="rId7"/>
            </p:custDataLst>
          </p:nvPr>
        </p:nvSpPr>
        <p:spPr>
          <a:xfrm>
            <a:off x="399415" y="2685415"/>
            <a:ext cx="11350625" cy="3105150"/>
          </a:xfrm>
          <a:prstGeom prst="rect">
            <a:avLst/>
          </a:prstGeom>
        </p:spPr>
        <p:txBody>
          <a:bodyPr wrap="square" rtlCol="0" anchor="t">
            <a:spAutoFit/>
          </a:bodyPr>
          <a:lstStyle/>
          <a:p>
            <a:pPr lvl="0" algn="l">
              <a:lnSpc>
                <a:spcPct val="140000"/>
              </a:lnSpc>
              <a:buClrTx/>
              <a:buSzTx/>
              <a:buFontTx/>
            </a:pPr>
            <a:r>
              <a:rPr sz="2800" b="1">
                <a:solidFill>
                  <a:srgbClr val="FF0000"/>
                </a:solidFill>
                <a:latin typeface="Times New Roman" panose="02020603050405020304" charset="0"/>
                <a:ea typeface="黑体" panose="02010609060101010101" charset="-122"/>
                <a:cs typeface="Times New Roman" panose="02020603050405020304" charset="0"/>
                <a:sym typeface="+mn-ea"/>
              </a:rPr>
              <a:t>解：</a:t>
            </a:r>
            <a:r>
              <a:rPr lang="en-US" sz="2800" b="1">
                <a:solidFill>
                  <a:srgbClr val="FF0000"/>
                </a:solidFill>
                <a:latin typeface="Times New Roman" panose="02020603050405020304" charset="0"/>
                <a:ea typeface="黑体" panose="02010609060101010101" charset="-122"/>
                <a:cs typeface="Times New Roman" panose="02020603050405020304" charset="0"/>
                <a:sym typeface="+mn-ea"/>
              </a:rPr>
              <a:t>(1)</a:t>
            </a:r>
            <a:r>
              <a:rPr sz="2800" b="1">
                <a:solidFill>
                  <a:srgbClr val="FF0000"/>
                </a:solidFill>
                <a:latin typeface="Times New Roman" panose="02020603050405020304" charset="0"/>
                <a:ea typeface="黑体" panose="02010609060101010101" charset="-122"/>
                <a:cs typeface="Times New Roman" panose="02020603050405020304" charset="0"/>
                <a:sym typeface="+mn-ea"/>
              </a:rPr>
              <a:t>房车的速度为</a:t>
            </a:r>
            <a:r>
              <a:rPr sz="2800" b="1" i="1">
                <a:solidFill>
                  <a:srgbClr val="FF0000"/>
                </a:solidFill>
                <a:latin typeface="Times New Roman" panose="02020603050405020304" charset="0"/>
                <a:ea typeface="黑体" panose="02010609060101010101" charset="-122"/>
                <a:cs typeface="Times New Roman" panose="02020603050405020304" charset="0"/>
                <a:sym typeface="+mn-ea"/>
              </a:rPr>
              <a:t>v</a:t>
            </a:r>
            <a:r>
              <a:rPr sz="2800" b="1">
                <a:solidFill>
                  <a:srgbClr val="FF0000"/>
                </a:solidFill>
                <a:latin typeface="Times New Roman" panose="02020603050405020304" charset="0"/>
                <a:ea typeface="黑体" panose="02010609060101010101" charset="-122"/>
                <a:cs typeface="Times New Roman" panose="02020603050405020304" charset="0"/>
                <a:sym typeface="+mn-ea"/>
              </a:rPr>
              <a:t>＝54 km/h＝15 m/s房车在水平路面上匀速直线行驶，处于受力平衡
</a:t>
            </a:r>
            <a:endParaRPr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lvl="0" algn="l">
              <a:lnSpc>
                <a:spcPct val="140000"/>
              </a:lnSpc>
              <a:buClrTx/>
              <a:buSzTx/>
              <a:buFontTx/>
            </a:pPr>
            <a:r>
              <a:rPr sz="2800" b="1">
                <a:solidFill>
                  <a:srgbClr val="FF0000"/>
                </a:solidFill>
                <a:latin typeface="Times New Roman" panose="02020603050405020304" charset="0"/>
                <a:ea typeface="黑体" panose="02010609060101010101" charset="-122"/>
                <a:cs typeface="Times New Roman" panose="02020603050405020304" charset="0"/>
                <a:sym typeface="+mn-ea"/>
              </a:rPr>
              <a:t>状态，故由二力平衡可得，房车所受牵引力为</a:t>
            </a:r>
            <a:endParaRPr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lvl="0" algn="l">
              <a:lnSpc>
                <a:spcPct val="140000"/>
              </a:lnSpc>
              <a:buClrTx/>
              <a:buSzTx/>
              <a:buFontTx/>
            </a:pPr>
            <a:r>
              <a:rPr lang="en-US" sz="2800" b="1" i="1">
                <a:solidFill>
                  <a:srgbClr val="FF0000"/>
                </a:solidFill>
                <a:latin typeface="Times New Roman" panose="02020603050405020304" charset="0"/>
                <a:ea typeface="黑体" panose="02010609060101010101" charset="-122"/>
                <a:cs typeface="Times New Roman" panose="02020603050405020304" charset="0"/>
                <a:sym typeface="+mn-ea"/>
              </a:rPr>
              <a:t>F</a:t>
            </a:r>
            <a:r>
              <a:rPr lang="zh-CN" altLang="en-US" sz="2800" b="1" baseline="-25000">
                <a:solidFill>
                  <a:srgbClr val="FF0000"/>
                </a:solidFill>
                <a:latin typeface="Times New Roman" panose="02020603050405020304" charset="0"/>
                <a:ea typeface="黑体" panose="02010609060101010101" charset="-122"/>
                <a:cs typeface="Times New Roman" panose="02020603050405020304" charset="0"/>
                <a:sym typeface="+mn-ea"/>
              </a:rPr>
              <a:t>牵</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 </a:t>
            </a:r>
            <a:r>
              <a:rPr lang="en-US" altLang="zh-CN" sz="2800" b="1" i="1">
                <a:solidFill>
                  <a:srgbClr val="FF0000"/>
                </a:solidFill>
                <a:latin typeface="Times New Roman" panose="02020603050405020304" charset="0"/>
                <a:ea typeface="黑体" panose="02010609060101010101" charset="-122"/>
                <a:cs typeface="Times New Roman" panose="02020603050405020304" charset="0"/>
                <a:sym typeface="+mn-ea"/>
              </a:rPr>
              <a:t>f </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a:t>
            </a:r>
            <a:r>
              <a:rPr sz="2800" b="1">
                <a:solidFill>
                  <a:srgbClr val="FF0000"/>
                </a:solidFill>
                <a:latin typeface="Times New Roman" panose="02020603050405020304" charset="0"/>
                <a:ea typeface="黑体" panose="02010609060101010101" charset="-122"/>
                <a:cs typeface="Times New Roman" panose="02020603050405020304" charset="0"/>
                <a:sym typeface="+mn-ea"/>
              </a:rPr>
              <a:t>4×10</a:t>
            </a:r>
            <a:r>
              <a:rPr sz="2800" b="1" baseline="30000">
                <a:solidFill>
                  <a:srgbClr val="FF0000"/>
                </a:solidFill>
                <a:latin typeface="Times New Roman" panose="02020603050405020304" charset="0"/>
                <a:ea typeface="黑体" panose="02010609060101010101" charset="-122"/>
                <a:cs typeface="Times New Roman" panose="02020603050405020304" charset="0"/>
                <a:sym typeface="+mn-ea"/>
              </a:rPr>
              <a:t>3</a:t>
            </a:r>
            <a:r>
              <a:rPr sz="2800" b="1">
                <a:solidFill>
                  <a:srgbClr val="FF0000"/>
                </a:solidFill>
                <a:latin typeface="Times New Roman" panose="02020603050405020304" charset="0"/>
                <a:ea typeface="黑体" panose="02010609060101010101" charset="-122"/>
                <a:cs typeface="Times New Roman" panose="02020603050405020304" charset="0"/>
                <a:sym typeface="+mn-ea"/>
              </a:rPr>
              <a:t> N</a:t>
            </a:r>
            <a:endParaRPr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lvl="0" algn="l">
              <a:lnSpc>
                <a:spcPct val="140000"/>
              </a:lnSpc>
              <a:buClrTx/>
              <a:buSzTx/>
              <a:buFontTx/>
            </a:pPr>
            <a:r>
              <a:rPr sz="2800" b="1">
                <a:solidFill>
                  <a:srgbClr val="FF0000"/>
                </a:solidFill>
                <a:latin typeface="Times New Roman" panose="02020603050405020304" charset="0"/>
                <a:ea typeface="黑体" panose="02010609060101010101" charset="-122"/>
                <a:cs typeface="Times New Roman" panose="02020603050405020304" charset="0"/>
                <a:sym typeface="+mn-ea"/>
              </a:rPr>
              <a:t>牵引力做功的功率</a:t>
            </a:r>
            <a:endParaRPr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graphicFrame>
        <p:nvGraphicFramePr>
          <p:cNvPr id="27" name="Object 5" title=""/>
          <p:cNvGraphicFramePr>
            <a:graphicFrameLocks noChangeAspect="1"/>
          </p:cNvGraphicFramePr>
          <p:nvPr>
            <p:custDataLst>
              <p:tags r:id="rId8"/>
            </p:custDataLst>
          </p:nvPr>
        </p:nvGraphicFramePr>
        <p:xfrm>
          <a:off x="441325" y="5593715"/>
          <a:ext cx="7585075" cy="930275"/>
        </p:xfrm>
        <a:graphic>
          <a:graphicData uri="http://schemas.openxmlformats.org/presentationml/2006/ole">
            <mc:AlternateContent>
              <mc:Choice xmlns:v="urn:schemas-microsoft-com:vml" Requires="v">
                <p:oleObj spid="_x0000_s1062" r:id="rId9" imgW="3225800" imgH="405765" progId="Equation.DSMT4">
                  <p:embed/>
                </p:oleObj>
              </mc:Choice>
              <mc:Fallback>
                <p:oleObj r:id="rId9" imgW="3225800" imgH="405765" progId="Equation.DSMT4">
                  <p:embed/>
                  <p:pic>
                    <p:nvPicPr>
                      <p:cNvPr id="0" name="OLE substitute image"/>
                      <p:cNvPicPr/>
                      <p:nvPr/>
                    </p:nvPicPr>
                    <p:blipFill>
                      <a:blip r:embed="rId10"/>
                      <a:stretch>
                        <a:fillRect/>
                      </a:stretch>
                    </p:blipFill>
                    <p:spPr>
                      <a:xfrm>
                        <a:off x="441325" y="5593715"/>
                        <a:ext cx="7585075" cy="930275"/>
                      </a:xfrm>
                      <a:prstGeom prst="rect">
                        <a:avLst/>
                      </a:prstGeom>
                      <a:noFill/>
                      <a:ln w="12700" cmpd="sng">
                        <a:noFill/>
                        <a:prstDash val="solid"/>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blinds(horizontal)">
                                      <p:cBhvr>
                                        <p:cTn id="12" dur="500"/>
                                        <p:tgtEl>
                                          <p:spTgt spid="102"/>
                                        </p:tgtEl>
                                      </p:cBhvr>
                                    </p:animEffect>
                                  </p:childTnLst>
                                </p:cTn>
                              </p:par>
                              <p:par>
                                <p:cTn id="13" presetID="3" presetClass="entr" presetSubtype="1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2"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581660" y="2009775"/>
            <a:ext cx="11283315" cy="2590165"/>
          </a:xfrm>
          <a:prstGeom prst="rect">
            <a:avLst/>
          </a:prstGeom>
          <a:noFill/>
        </p:spPr>
        <p:txBody>
          <a:bodyPr wrap="square" rtlCol="0" anchor="t">
            <a:spAutoFit/>
          </a:bodyPr>
          <a:lstStyle/>
          <a:p>
            <a:pPr algn="l">
              <a:lnSpc>
                <a:spcPct val="200000"/>
              </a:lnSpc>
              <a:buClrTx/>
              <a:buSzTx/>
              <a:buFontTx/>
            </a:pPr>
            <a:r>
              <a:rPr lang="zh-CN" altLang="en-US" sz="2800" b="1">
                <a:latin typeface="Times New Roman" panose="02020603050405020304" charset="0"/>
                <a:ea typeface="黑体" panose="02010609060101010101" charset="-122"/>
                <a:cs typeface="Times New Roman" panose="02020603050405020304" charset="0"/>
                <a:sym typeface="+mn-ea"/>
              </a:rPr>
              <a:t>1.</a:t>
            </a:r>
            <a:r>
              <a:rPr lang="en-US" altLang="zh-CN" sz="2800" b="1">
                <a:latin typeface="Times New Roman" panose="02020603050405020304" charset="0"/>
                <a:ea typeface="黑体" panose="02010609060101010101" charset="-122"/>
                <a:cs typeface="Times New Roman" panose="02020603050405020304" charset="0"/>
                <a:sym typeface="+mn-ea"/>
              </a:rPr>
              <a:t> </a:t>
            </a:r>
            <a:r>
              <a:rPr lang="zh-CN" sz="2800" b="1">
                <a:latin typeface="Times New Roman" panose="02020603050405020304" charset="0"/>
                <a:ea typeface="黑体" panose="02010609060101010101" charset="-122"/>
                <a:cs typeface="Times New Roman" panose="02020603050405020304" charset="0"/>
                <a:sym typeface="+mn-ea"/>
              </a:rPr>
              <a:t>知道功率，能用生活实例说明功率的含义</a:t>
            </a:r>
            <a:r>
              <a:rPr lang="en-US" altLang="zh-CN" sz="2800" b="1">
                <a:latin typeface="Times New Roman" panose="02020603050405020304" charset="0"/>
                <a:ea typeface="黑体" panose="02010609060101010101" charset="-122"/>
                <a:cs typeface="Times New Roman" panose="02020603050405020304" charset="0"/>
                <a:sym typeface="+mn-ea"/>
              </a:rPr>
              <a:t>.</a:t>
            </a:r>
            <a:endParaRPr lang="zh-CN" sz="2800" b="1">
              <a:latin typeface="Times New Roman" panose="02020603050405020304" charset="0"/>
              <a:ea typeface="黑体" panose="02010609060101010101" charset="-122"/>
              <a:cs typeface="Times New Roman" panose="02020603050405020304" charset="0"/>
              <a:sym typeface="+mn-ea"/>
            </a:endParaRPr>
          </a:p>
          <a:p>
            <a:pPr algn="l">
              <a:lnSpc>
                <a:spcPct val="200000"/>
              </a:lnSpc>
              <a:buClrTx/>
              <a:buSzTx/>
              <a:buFontTx/>
            </a:pPr>
            <a:r>
              <a:rPr lang="en-US" altLang="zh-CN" sz="2800" b="1">
                <a:latin typeface="Times New Roman" panose="02020603050405020304" charset="0"/>
                <a:ea typeface="黑体" panose="02010609060101010101" charset="-122"/>
                <a:cs typeface="Times New Roman" panose="02020603050405020304" charset="0"/>
                <a:sym typeface="+mn-ea"/>
              </a:rPr>
              <a:t>2. </a:t>
            </a:r>
            <a:r>
              <a:rPr lang="zh-CN" sz="2800" b="1">
                <a:latin typeface="Times New Roman" panose="02020603050405020304" charset="0"/>
                <a:ea typeface="黑体" panose="02010609060101010101" charset="-122"/>
                <a:cs typeface="Times New Roman" panose="02020603050405020304" charset="0"/>
                <a:sym typeface="+mn-ea"/>
              </a:rPr>
              <a:t>能了解一些机械的功率估计值，能将功率与日常生活结合起来</a:t>
            </a:r>
            <a:r>
              <a:rPr lang="en-US" altLang="zh-CN" sz="2800" b="1">
                <a:latin typeface="Times New Roman" panose="02020603050405020304" charset="0"/>
                <a:ea typeface="黑体" panose="02010609060101010101" charset="-122"/>
                <a:cs typeface="Times New Roman" panose="02020603050405020304" charset="0"/>
                <a:sym typeface="+mn-ea"/>
              </a:rPr>
              <a:t>.</a:t>
            </a:r>
            <a:endParaRPr lang="zh-CN" sz="2800" b="1">
              <a:latin typeface="Times New Roman" panose="02020603050405020304" charset="0"/>
              <a:ea typeface="黑体" panose="02010609060101010101" charset="-122"/>
              <a:cs typeface="Times New Roman" panose="02020603050405020304" charset="0"/>
              <a:sym typeface="+mn-ea"/>
            </a:endParaRPr>
          </a:p>
          <a:p>
            <a:pPr lvl="0" algn="l">
              <a:lnSpc>
                <a:spcPct val="180000"/>
              </a:lnSpc>
              <a:spcBef>
                <a:spcPct val="0"/>
              </a:spcBef>
              <a:spcAft>
                <a:spcPct val="0"/>
              </a:spcAft>
              <a:buClrTx/>
              <a:buSzTx/>
              <a:buFontTx/>
            </a:pPr>
            <a:r>
              <a:rPr lang="en-US" sz="2800" b="1">
                <a:latin typeface="Times New Roman" panose="02020603050405020304" charset="0"/>
                <a:ea typeface="黑体" panose="02010609060101010101" charset="-122"/>
                <a:cs typeface="Times New Roman" panose="02020603050405020304" charset="0"/>
                <a:sym typeface="+mn-ea"/>
              </a:rPr>
              <a:t>3. 能应用功率公式进行简单计算，能设计测量生活中功率的大小.</a:t>
            </a:r>
            <a:endParaRPr lang="en-US" altLang="zh-CN" sz="2800" b="1">
              <a:latin typeface="Times New Roman" panose="02020603050405020304" charset="0"/>
              <a:ea typeface="黑体" panose="02010609060101010101" charset="-122"/>
              <a:cs typeface="Times New Roman" panose="02020603050405020304" charset="0"/>
              <a:sym typeface="+mn-ea"/>
            </a:endParaRPr>
          </a:p>
        </p:txBody>
      </p:sp>
      <p:grpSp>
        <p:nvGrpSpPr>
          <p:cNvPr id="20" name="组合 19" title=""/>
          <p:cNvGrpSpPr/>
          <p:nvPr>
            <p:custDataLst>
              <p:tags r:id="rId4"/>
            </p:custDataLst>
          </p:nvPr>
        </p:nvGrpSpPr>
        <p:grpSpPr>
          <a:xfrm>
            <a:off x="581660" y="1426210"/>
            <a:ext cx="2347595" cy="583565"/>
            <a:chOff x="4830" y="1445"/>
            <a:chExt cx="3697" cy="919"/>
          </a:xfrm>
        </p:grpSpPr>
        <p:grpSp>
          <p:nvGrpSpPr>
            <p:cNvPr id="21" name="组合 20"/>
            <p:cNvGrpSpPr/>
            <p:nvPr>
              <p:custDataLst>
                <p:tags r:id="rId5"/>
              </p:custDataLst>
            </p:nvPr>
          </p:nvGrpSpPr>
          <p:grpSpPr>
            <a:xfrm>
              <a:off x="4830" y="1509"/>
              <a:ext cx="3412" cy="777"/>
              <a:chOff x="7140" y="1337"/>
              <a:chExt cx="3412" cy="777"/>
            </a:xfrm>
          </p:grpSpPr>
          <p:pic>
            <p:nvPicPr>
              <p:cNvPr id="22" name="图片 21"/>
              <p:cNvPicPr>
                <a:picLocks noChangeAspect="1"/>
              </p:cNvPicPr>
              <p:nvPr>
                <p:custDataLst>
                  <p:tags r:id="rId7"/>
                </p:custDataLst>
              </p:nvPr>
            </p:nvPicPr>
            <p:blipFill>
              <a:blip r:embed="rId6"/>
              <a:srcRect t="-5020" r="85155"/>
              <a:stretch>
                <a:fillRect/>
              </a:stretch>
            </p:blipFill>
            <p:spPr>
              <a:xfrm>
                <a:off x="7140" y="1337"/>
                <a:ext cx="787" cy="777"/>
              </a:xfrm>
              <a:prstGeom prst="rect">
                <a:avLst/>
              </a:prstGeom>
            </p:spPr>
          </p:pic>
          <p:cxnSp>
            <p:nvCxnSpPr>
              <p:cNvPr id="23" name="直接连接符 22"/>
              <p:cNvCxnSpPr/>
              <p:nvPr>
                <p:custDataLst>
                  <p:tags r:id="rId8"/>
                </p:custDataLst>
              </p:nvPr>
            </p:nvCxnSpPr>
            <p:spPr>
              <a:xfrm>
                <a:off x="7264" y="2095"/>
                <a:ext cx="3288" cy="0"/>
              </a:xfrm>
              <a:prstGeom prst="line">
                <a:avLst/>
              </a:prstGeom>
              <a:ln w="11430">
                <a:solidFill>
                  <a:srgbClr val="019542">
                    <a:alpha val="84000"/>
                  </a:srgbClr>
                </a:solidFill>
              </a:ln>
              <a:effectLst>
                <a:innerShdw blurRad="114300">
                  <a:prstClr val="black"/>
                </a:innerShdw>
              </a:effectLst>
            </p:spPr>
            <p:style>
              <a:lnRef idx="1">
                <a:schemeClr val="dk1"/>
              </a:lnRef>
              <a:fillRef idx="0">
                <a:schemeClr val="dk1"/>
              </a:fillRef>
              <a:effectRef idx="0">
                <a:schemeClr val="dk1"/>
              </a:effectRef>
              <a:fontRef idx="minor">
                <a:schemeClr val="tx1"/>
              </a:fontRef>
            </p:style>
          </p:cxnSp>
        </p:grpSp>
        <p:sp>
          <p:nvSpPr>
            <p:cNvPr id="24" name="文本框 23"/>
            <p:cNvSpPr txBox="1"/>
            <p:nvPr>
              <p:custDataLst>
                <p:tags r:id="rId9"/>
              </p:custDataLst>
            </p:nvPr>
          </p:nvSpPr>
          <p:spPr>
            <a:xfrm>
              <a:off x="5213" y="1445"/>
              <a:ext cx="3314" cy="919"/>
            </a:xfrm>
            <a:prstGeom prst="rect">
              <a:avLst/>
            </a:prstGeom>
            <a:noFill/>
            <a:ln w="9525">
              <a:noFill/>
            </a:ln>
          </p:spPr>
          <p:txBody>
            <a:bodyPr wrap="square" anchor="t" anchorCtr="0">
              <a:spAutoFit/>
            </a:bodyPr>
            <a:lstStyle/>
            <a:p>
              <a:pPr lvl="0" algn="l">
                <a:buClrTx/>
                <a:buSzTx/>
                <a:buFontTx/>
              </a:pPr>
              <a:r>
                <a:rPr lang="en-US" altLang="zh-CN" sz="3200" b="1">
                  <a:latin typeface="黑体" panose="02010609060101010101" charset="-122"/>
                  <a:ea typeface="黑体" panose="02010609060101010101" charset="-122"/>
                  <a:cs typeface="黑体" panose="02010609060101010101" charset="-122"/>
                  <a:sym typeface="宋体" panose="02010600030101010101" pitchFamily="2" charset="-122"/>
                </a:rPr>
                <a:t> </a:t>
              </a:r>
              <a:r>
                <a:rPr lang="zh-CN" altLang="en-US" sz="3200" b="1">
                  <a:latin typeface="黑体" panose="02010609060101010101" charset="-122"/>
                  <a:ea typeface="黑体" panose="02010609060101010101" charset="-122"/>
                  <a:cs typeface="黑体" panose="02010609060101010101" charset="-122"/>
                  <a:sym typeface="宋体" panose="02010600030101010101" pitchFamily="2" charset="-122"/>
                </a:rPr>
                <a:t>学习目标</a:t>
              </a:r>
              <a:endParaRPr lang="zh-CN" altLang="en-US" sz="3200" b="1">
                <a:latin typeface="黑体" panose="02010609060101010101" charset="-122"/>
                <a:ea typeface="黑体" panose="02010609060101010101" charset="-122"/>
                <a:cs typeface="黑体" panose="02010609060101010101" charset="-122"/>
                <a:sym typeface="宋体" panose="02010600030101010101" pitchFamily="2" charset="-122"/>
              </a:endParaRPr>
            </a:p>
          </p:txBody>
        </p:sp>
      </p:grpSp>
      <p:grpSp>
        <p:nvGrpSpPr>
          <p:cNvPr id="2" name="组合 1" title=""/>
          <p:cNvGrpSpPr/>
          <p:nvPr>
            <p:custDataLst>
              <p:tags r:id="rId10"/>
            </p:custDataLst>
          </p:nvPr>
        </p:nvGrpSpPr>
        <p:grpSpPr>
          <a:xfrm>
            <a:off x="7658735" y="2242820"/>
            <a:ext cx="1075055" cy="655955"/>
            <a:chOff x="7698" y="1754"/>
            <a:chExt cx="1693" cy="1033"/>
          </a:xfrm>
        </p:grpSpPr>
        <p:pic>
          <p:nvPicPr>
            <p:cNvPr id="8" name="图片 7"/>
            <p:cNvPicPr>
              <a:picLocks noChangeAspect="1"/>
            </p:cNvPicPr>
            <p:nvPr>
              <p:custDataLst>
                <p:tags r:id="rId12"/>
              </p:custDataLst>
            </p:nvPr>
          </p:nvPicPr>
          <p:blipFill>
            <a:blip r:embed="rId11"/>
            <a:srcRect t="6926" r="21904" b="18543"/>
            <a:stretch>
              <a:fillRect/>
            </a:stretch>
          </p:blipFill>
          <p:spPr>
            <a:xfrm>
              <a:off x="7698" y="1754"/>
              <a:ext cx="1592" cy="1033"/>
            </a:xfrm>
            <a:prstGeom prst="rect">
              <a:avLst/>
            </a:prstGeom>
          </p:spPr>
        </p:pic>
        <p:sp>
          <p:nvSpPr>
            <p:cNvPr id="9" name="文本框 8"/>
            <p:cNvSpPr txBox="1"/>
            <p:nvPr>
              <p:custDataLst>
                <p:tags r:id="rId13"/>
              </p:custDataLst>
            </p:nvPr>
          </p:nvSpPr>
          <p:spPr>
            <a:xfrm>
              <a:off x="7751" y="1915"/>
              <a:ext cx="1640" cy="822"/>
            </a:xfrm>
            <a:prstGeom prst="rect">
              <a:avLst/>
            </a:prstGeom>
            <a:noFill/>
          </p:spPr>
          <p:txBody>
            <a:bodyPr wrap="square" rtlCol="0">
              <a:spAutoFit/>
            </a:bodyPr>
            <a:lstStyle/>
            <a:p>
              <a:r>
                <a:rPr lang="zh-CN" sz="2800" b="1">
                  <a:ln>
                    <a:noFill/>
                  </a:ln>
                  <a:solidFill>
                    <a:schemeClr val="bg1"/>
                  </a:solidFill>
                  <a:latin typeface="方正大标宋简体" panose="02000000000000000000" charset="-122"/>
                  <a:ea typeface="方正大标宋简体" panose="02000000000000000000" charset="-122"/>
                </a:rPr>
                <a:t>重点</a:t>
              </a:r>
              <a:endParaRPr lang="zh-CN" sz="2800" b="1">
                <a:ln>
                  <a:noFill/>
                </a:ln>
                <a:solidFill>
                  <a:schemeClr val="bg1"/>
                </a:solidFill>
                <a:latin typeface="方正大标宋简体" panose="02000000000000000000" charset="-122"/>
                <a:ea typeface="方正大标宋简体" panose="02000000000000000000" charset="-122"/>
              </a:endParaRPr>
            </a:p>
          </p:txBody>
        </p:sp>
      </p:gr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8" name="矩形 7" title=""/>
          <p:cNvSpPr/>
          <p:nvPr>
            <p:custDataLst>
              <p:tags r:id="rId3"/>
            </p:custDataLst>
          </p:nvPr>
        </p:nvSpPr>
        <p:spPr>
          <a:xfrm>
            <a:off x="273685" y="415925"/>
            <a:ext cx="11682730" cy="2889885"/>
          </a:xfrm>
          <a:prstGeom prst="rect">
            <a:avLst/>
          </a:prstGeom>
        </p:spPr>
        <p:txBody>
          <a:bodyPr wrap="square" rtlCol="0" anchor="t">
            <a:spAutoFit/>
          </a:bodyPr>
          <a:lstStyle/>
          <a:p>
            <a:pPr lvl="0" algn="l">
              <a:lnSpc>
                <a:spcPct val="130000"/>
              </a:lnSpc>
              <a:buClrTx/>
              <a:buSzTx/>
              <a:buFontTx/>
            </a:pPr>
            <a:r>
              <a:rPr sz="2800" b="1">
                <a:latin typeface="Times New Roman" panose="02020603050405020304" charset="0"/>
                <a:ea typeface="黑体" panose="02010609060101010101" charset="-122"/>
                <a:cs typeface="Times New Roman" panose="02020603050405020304" charset="0"/>
                <a:sym typeface="+mn-ea"/>
              </a:rPr>
              <a:t>5. 随着人们生活水平的提高，房车旅游受到了大众的青睐，某公司推出了如图所示的小型房车，小林和父母参观车展时试驾了该车，该车在平直公路上以54 km/h的速度匀速直线行驶一段路程，所受阻力为4×10</a:t>
            </a:r>
            <a:r>
              <a:rPr sz="2800" b="1" baseline="30000">
                <a:latin typeface="Times New Roman" panose="02020603050405020304" charset="0"/>
                <a:ea typeface="黑体" panose="02010609060101010101" charset="-122"/>
                <a:cs typeface="Times New Roman" panose="02020603050405020304" charset="0"/>
                <a:sym typeface="+mn-ea"/>
              </a:rPr>
              <a:t>3</a:t>
            </a:r>
            <a:r>
              <a:rPr sz="2800" b="1">
                <a:latin typeface="Times New Roman" panose="02020603050405020304" charset="0"/>
                <a:ea typeface="黑体" panose="02010609060101010101" charset="-122"/>
                <a:cs typeface="Times New Roman" panose="02020603050405020304" charset="0"/>
                <a:sym typeface="+mn-ea"/>
              </a:rPr>
              <a:t> N</a:t>
            </a:r>
            <a:r>
              <a:rPr lang="en-US" sz="2800" b="1">
                <a:latin typeface="Times New Roman" panose="02020603050405020304" charset="0"/>
                <a:ea typeface="黑体" panose="02010609060101010101" charset="-122"/>
                <a:cs typeface="Times New Roman" panose="02020603050405020304" charset="0"/>
                <a:sym typeface="+mn-ea"/>
              </a:rPr>
              <a:t>.</a:t>
            </a:r>
            <a:r>
              <a:rPr sz="2800" b="1">
                <a:latin typeface="Times New Roman" panose="02020603050405020304" charset="0"/>
                <a:ea typeface="黑体" panose="02010609060101010101" charset="-122"/>
                <a:cs typeface="Times New Roman" panose="02020603050405020304" charset="0"/>
                <a:sym typeface="+mn-ea"/>
              </a:rPr>
              <a:t>求：</a:t>
            </a:r>
            <a:endParaRPr sz="2800" b="1">
              <a:latin typeface="Times New Roman" panose="02020603050405020304" charset="0"/>
              <a:ea typeface="黑体" panose="02010609060101010101" charset="-122"/>
              <a:cs typeface="Times New Roman" panose="02020603050405020304" charset="0"/>
              <a:sym typeface="+mn-ea"/>
            </a:endParaRPr>
          </a:p>
          <a:p>
            <a:pPr lvl="0" algn="l">
              <a:lnSpc>
                <a:spcPct val="130000"/>
              </a:lnSpc>
              <a:buClrTx/>
              <a:buSzTx/>
              <a:buFontTx/>
            </a:pPr>
            <a:r>
              <a:rPr lang="en-US" sz="2800" b="1">
                <a:latin typeface="Times New Roman" panose="02020603050405020304" charset="0"/>
                <a:ea typeface="黑体" panose="02010609060101010101" charset="-122"/>
                <a:cs typeface="Times New Roman" panose="02020603050405020304" charset="0"/>
                <a:sym typeface="+mn-ea"/>
              </a:rPr>
              <a:t>(2)</a:t>
            </a:r>
            <a:r>
              <a:rPr sz="2800" b="1">
                <a:latin typeface="Times New Roman" panose="02020603050405020304" charset="0"/>
                <a:ea typeface="黑体" panose="02010609060101010101" charset="-122"/>
                <a:cs typeface="Times New Roman" panose="02020603050405020304" charset="0"/>
                <a:sym typeface="+mn-ea"/>
              </a:rPr>
              <a:t>若该车在此过程中牵引力做功为1.44×10</a:t>
            </a:r>
            <a:r>
              <a:rPr sz="2800" b="1" baseline="30000">
                <a:latin typeface="Times New Roman" panose="02020603050405020304" charset="0"/>
                <a:ea typeface="黑体" panose="02010609060101010101" charset="-122"/>
                <a:cs typeface="Times New Roman" panose="02020603050405020304" charset="0"/>
                <a:sym typeface="+mn-ea"/>
              </a:rPr>
              <a:t>7</a:t>
            </a:r>
            <a:r>
              <a:rPr sz="2800" b="1">
                <a:latin typeface="Times New Roman" panose="02020603050405020304" charset="0"/>
                <a:ea typeface="黑体" panose="02010609060101010101" charset="-122"/>
                <a:cs typeface="Times New Roman" panose="02020603050405020304" charset="0"/>
                <a:sym typeface="+mn-ea"/>
              </a:rPr>
              <a:t> J，则房车行驶该段路程需要多长时间？</a:t>
            </a:r>
            <a:endParaRPr sz="2800" b="1">
              <a:latin typeface="Times New Roman" panose="02020603050405020304" charset="0"/>
              <a:ea typeface="黑体" panose="02010609060101010101" charset="-122"/>
              <a:cs typeface="Times New Roman" panose="02020603050405020304" charset="0"/>
              <a:sym typeface="+mn-ea"/>
            </a:endParaRPr>
          </a:p>
        </p:txBody>
      </p:sp>
      <p:sp>
        <p:nvSpPr>
          <p:cNvPr id="10" name="圆角矩形标注 9" title=""/>
          <p:cNvSpPr/>
          <p:nvPr>
            <p:custDataLst>
              <p:tags r:id="rId4"/>
            </p:custDataLst>
          </p:nvPr>
        </p:nvSpPr>
        <p:spPr>
          <a:xfrm>
            <a:off x="1075055" y="1650365"/>
            <a:ext cx="974217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02" name="矩形 101" title=""/>
          <p:cNvSpPr/>
          <p:nvPr>
            <p:custDataLst>
              <p:tags r:id="rId5"/>
            </p:custDataLst>
          </p:nvPr>
        </p:nvSpPr>
        <p:spPr>
          <a:xfrm>
            <a:off x="317500" y="3649980"/>
            <a:ext cx="8013700" cy="694055"/>
          </a:xfrm>
          <a:prstGeom prst="rect">
            <a:avLst/>
          </a:prstGeom>
        </p:spPr>
        <p:txBody>
          <a:bodyPr wrap="square" rtlCol="0" anchor="t">
            <a:spAutoFit/>
          </a:bodyPr>
          <a:lstStyle/>
          <a:p>
            <a:pPr lvl="0" algn="l">
              <a:lnSpc>
                <a:spcPct val="140000"/>
              </a:lnSpc>
              <a:buClrTx/>
              <a:buSzTx/>
              <a:buFontTx/>
            </a:pPr>
            <a:r>
              <a:rPr lang="en-US" sz="2800" b="1">
                <a:solidFill>
                  <a:srgbClr val="FF0000"/>
                </a:solidFill>
                <a:latin typeface="Times New Roman" panose="02020603050405020304" charset="0"/>
                <a:ea typeface="黑体" panose="02010609060101010101" charset="-122"/>
                <a:cs typeface="Times New Roman" panose="02020603050405020304" charset="0"/>
                <a:sym typeface="+mn-ea"/>
              </a:rPr>
              <a:t>(2)由            可知，房车行驶该段路程需要的时间</a:t>
            </a:r>
            <a:endParaRPr lang="en-US"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graphicFrame>
        <p:nvGraphicFramePr>
          <p:cNvPr id="27" name="Object 5" title=""/>
          <p:cNvGraphicFramePr>
            <a:graphicFrameLocks noChangeAspect="1"/>
          </p:cNvGraphicFramePr>
          <p:nvPr>
            <p:custDataLst>
              <p:tags r:id="rId6"/>
            </p:custDataLst>
          </p:nvPr>
        </p:nvGraphicFramePr>
        <p:xfrm>
          <a:off x="1174750" y="3600450"/>
          <a:ext cx="1165225" cy="930275"/>
        </p:xfrm>
        <a:graphic>
          <a:graphicData uri="http://schemas.openxmlformats.org/presentationml/2006/ole">
            <mc:AlternateContent>
              <mc:Choice xmlns:v="urn:schemas-microsoft-com:vml" Requires="v">
                <p:oleObj spid="_x0000_s1063" r:id="rId7" imgW="495300" imgH="405765" progId="Equation.DSMT4">
                  <p:embed/>
                </p:oleObj>
              </mc:Choice>
              <mc:Fallback>
                <p:oleObj r:id="rId7" imgW="495300" imgH="405765" progId="Equation.DSMT4">
                  <p:embed/>
                  <p:pic>
                    <p:nvPicPr>
                      <p:cNvPr id="0" name="OLE substitute image"/>
                      <p:cNvPicPr/>
                      <p:nvPr/>
                    </p:nvPicPr>
                    <p:blipFill>
                      <a:blip r:embed="rId8"/>
                      <a:stretch>
                        <a:fillRect/>
                      </a:stretch>
                    </p:blipFill>
                    <p:spPr>
                      <a:xfrm>
                        <a:off x="1174750" y="3600450"/>
                        <a:ext cx="1165225" cy="930275"/>
                      </a:xfrm>
                      <a:prstGeom prst="rect">
                        <a:avLst/>
                      </a:prstGeom>
                      <a:noFill/>
                      <a:ln w="12700" cmpd="sng">
                        <a:noFill/>
                        <a:prstDash val="solid"/>
                        <a:miter/>
                      </a:ln>
                    </p:spPr>
                  </p:pic>
                </p:oleObj>
              </mc:Fallback>
            </mc:AlternateContent>
          </a:graphicData>
        </a:graphic>
      </p:graphicFrame>
      <p:graphicFrame>
        <p:nvGraphicFramePr>
          <p:cNvPr id="9" name="Object 5" title=""/>
          <p:cNvGraphicFramePr>
            <a:graphicFrameLocks noChangeAspect="1"/>
          </p:cNvGraphicFramePr>
          <p:nvPr>
            <p:custDataLst>
              <p:tags r:id="rId9"/>
            </p:custDataLst>
          </p:nvPr>
        </p:nvGraphicFramePr>
        <p:xfrm>
          <a:off x="801053" y="4667250"/>
          <a:ext cx="4333240" cy="1048385"/>
        </p:xfrm>
        <a:graphic>
          <a:graphicData uri="http://schemas.openxmlformats.org/presentationml/2006/ole">
            <mc:AlternateContent>
              <mc:Choice xmlns:v="urn:schemas-microsoft-com:vml" Requires="v">
                <p:oleObj spid="_x0000_s1064" r:id="rId10" imgW="1841500" imgH="457200" progId="Equation.DSMT4">
                  <p:embed/>
                </p:oleObj>
              </mc:Choice>
              <mc:Fallback>
                <p:oleObj r:id="rId10" imgW="1841500" imgH="457200" progId="Equation.DSMT4">
                  <p:embed/>
                  <p:pic>
                    <p:nvPicPr>
                      <p:cNvPr id="0" name="OLE substitute image"/>
                      <p:cNvPicPr/>
                      <p:nvPr/>
                    </p:nvPicPr>
                    <p:blipFill>
                      <a:blip r:embed="rId11"/>
                      <a:stretch>
                        <a:fillRect/>
                      </a:stretch>
                    </p:blipFill>
                    <p:spPr>
                      <a:xfrm>
                        <a:off x="801053" y="4667250"/>
                        <a:ext cx="4333240" cy="1048385"/>
                      </a:xfrm>
                      <a:prstGeom prst="rect">
                        <a:avLst/>
                      </a:prstGeom>
                      <a:noFill/>
                      <a:ln w="12700" cmpd="sng">
                        <a:noFill/>
                        <a:prstDash val="solid"/>
                        <a:miter/>
                      </a:ln>
                    </p:spPr>
                  </p:pic>
                </p:oleObj>
              </mc:Fallback>
            </mc:AlternateContent>
          </a:graphicData>
        </a:graphic>
      </p:graphicFrame>
      <p:sp>
        <p:nvSpPr>
          <p:cNvPr id="12" name="圆角矩形标注 11" title=""/>
          <p:cNvSpPr/>
          <p:nvPr>
            <p:custDataLst>
              <p:tags r:id="rId12"/>
            </p:custDataLst>
          </p:nvPr>
        </p:nvSpPr>
        <p:spPr>
          <a:xfrm>
            <a:off x="1854200" y="2212340"/>
            <a:ext cx="5652770" cy="4743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pic>
        <p:nvPicPr>
          <p:cNvPr id="13" name="图片 46" title=""/>
          <p:cNvPicPr>
            <a:picLocks noChangeAspect="1"/>
          </p:cNvPicPr>
          <p:nvPr>
            <p:custDataLst>
              <p:tags r:id="rId14"/>
            </p:custDataLst>
          </p:nvPr>
        </p:nvPicPr>
        <p:blipFill>
          <a:blip r:embed="rId13"/>
          <a:stretch>
            <a:fillRect/>
          </a:stretch>
        </p:blipFill>
        <p:spPr>
          <a:xfrm>
            <a:off x="8327390" y="3105785"/>
            <a:ext cx="3524885" cy="19837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blinds(horizontal)">
                                      <p:cBhvr>
                                        <p:cTn id="12" dur="500"/>
                                        <p:tgtEl>
                                          <p:spTgt spid="102"/>
                                        </p:tgtEl>
                                      </p:cBhvr>
                                    </p:animEffect>
                                  </p:childTnLst>
                                </p:cTn>
                              </p:par>
                              <p:par>
                                <p:cTn id="13" presetID="3" presetClass="entr" presetSubtype="1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2"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grpSp>
        <p:nvGrpSpPr>
          <p:cNvPr id="4" name="组合 3" title=""/>
          <p:cNvGrpSpPr/>
          <p:nvPr>
            <p:custDataLst>
              <p:tags r:id="rId3"/>
            </p:custDataLst>
          </p:nvPr>
        </p:nvGrpSpPr>
        <p:grpSpPr>
          <a:xfrm>
            <a:off x="485775" y="711200"/>
            <a:ext cx="2392680" cy="583565"/>
            <a:chOff x="4830" y="1458"/>
            <a:chExt cx="3768" cy="919"/>
          </a:xfrm>
        </p:grpSpPr>
        <p:grpSp>
          <p:nvGrpSpPr>
            <p:cNvPr id="7" name="组合 6"/>
            <p:cNvGrpSpPr/>
            <p:nvPr>
              <p:custDataLst>
                <p:tags r:id="rId4"/>
              </p:custDataLst>
            </p:nvPr>
          </p:nvGrpSpPr>
          <p:grpSpPr>
            <a:xfrm>
              <a:off x="4830" y="1509"/>
              <a:ext cx="3412" cy="777"/>
              <a:chOff x="7140" y="1337"/>
              <a:chExt cx="3412" cy="777"/>
            </a:xfrm>
          </p:grpSpPr>
          <p:pic>
            <p:nvPicPr>
              <p:cNvPr id="9" name="图片 8"/>
              <p:cNvPicPr>
                <a:picLocks noChangeAspect="1"/>
              </p:cNvPicPr>
              <p:nvPr>
                <p:custDataLst>
                  <p:tags r:id="rId6"/>
                </p:custDataLst>
              </p:nvPr>
            </p:nvPicPr>
            <p:blipFill>
              <a:blip r:embed="rId5"/>
              <a:srcRect t="-5020" r="85155"/>
              <a:stretch>
                <a:fillRect/>
              </a:stretch>
            </p:blipFill>
            <p:spPr>
              <a:xfrm>
                <a:off x="7140" y="1337"/>
                <a:ext cx="787" cy="777"/>
              </a:xfrm>
              <a:prstGeom prst="rect">
                <a:avLst/>
              </a:prstGeom>
            </p:spPr>
          </p:pic>
          <p:cxnSp>
            <p:nvCxnSpPr>
              <p:cNvPr id="12" name="直接连接符 11"/>
              <p:cNvCxnSpPr/>
              <p:nvPr>
                <p:custDataLst>
                  <p:tags r:id="rId7"/>
                </p:custDataLst>
              </p:nvPr>
            </p:nvCxnSpPr>
            <p:spPr>
              <a:xfrm>
                <a:off x="7264" y="2095"/>
                <a:ext cx="3288" cy="0"/>
              </a:xfrm>
              <a:prstGeom prst="line">
                <a:avLst/>
              </a:prstGeom>
              <a:ln w="11430">
                <a:solidFill>
                  <a:srgbClr val="019542">
                    <a:alpha val="84000"/>
                  </a:srgbClr>
                </a:solidFill>
              </a:ln>
              <a:effectLst>
                <a:innerShdw blurRad="114300">
                  <a:prstClr val="black"/>
                </a:innerShdw>
              </a:effectLst>
            </p:spPr>
            <p:style>
              <a:lnRef idx="1">
                <a:schemeClr val="dk1"/>
              </a:lnRef>
              <a:fillRef idx="0">
                <a:schemeClr val="dk1"/>
              </a:fillRef>
              <a:effectRef idx="0">
                <a:schemeClr val="dk1"/>
              </a:effectRef>
              <a:fontRef idx="minor">
                <a:schemeClr val="tx1"/>
              </a:fontRef>
            </p:style>
          </p:cxnSp>
        </p:grpSp>
        <p:sp>
          <p:nvSpPr>
            <p:cNvPr id="13" name="文本框 5"/>
            <p:cNvSpPr txBox="1"/>
            <p:nvPr>
              <p:custDataLst>
                <p:tags r:id="rId8"/>
              </p:custDataLst>
            </p:nvPr>
          </p:nvSpPr>
          <p:spPr>
            <a:xfrm>
              <a:off x="5200" y="1458"/>
              <a:ext cx="3398" cy="919"/>
            </a:xfrm>
            <a:prstGeom prst="rect">
              <a:avLst/>
            </a:prstGeom>
            <a:noFill/>
            <a:ln w="9525">
              <a:noFill/>
            </a:ln>
          </p:spPr>
          <p:txBody>
            <a:bodyPr wrap="square" anchor="t" anchorCtr="0">
              <a:spAutoFit/>
            </a:bodyPr>
            <a:lstStyle/>
            <a:p>
              <a:pPr lvl="0" algn="l">
                <a:buClrTx/>
                <a:buSzTx/>
                <a:buFontTx/>
              </a:pPr>
              <a:r>
                <a:rPr lang="en-US" altLang="zh-CN" sz="3200" b="1">
                  <a:latin typeface="黑体" panose="02010609060101010101" charset="-122"/>
                  <a:ea typeface="黑体" panose="02010609060101010101" charset="-122"/>
                  <a:cs typeface="黑体" panose="02010609060101010101" charset="-122"/>
                  <a:sym typeface="宋体" panose="02010600030101010101" pitchFamily="2" charset="-122"/>
                </a:rPr>
                <a:t> </a:t>
              </a:r>
              <a:r>
                <a:rPr lang="en-US" altLang="zh-CN" sz="3200" b="1">
                  <a:latin typeface="黑体" panose="02010609060101010101" charset="-122"/>
                  <a:ea typeface="黑体" panose="02010609060101010101" charset="-122"/>
                  <a:cs typeface="黑体" panose="02010609060101010101" charset="-122"/>
                  <a:sym typeface="+mn-ea"/>
                </a:rPr>
                <a:t>新课引入</a:t>
              </a:r>
              <a:endParaRPr lang="en-US" altLang="zh-CN" sz="3200" b="1">
                <a:latin typeface="黑体" panose="02010609060101010101" charset="-122"/>
                <a:ea typeface="黑体" panose="02010609060101010101" charset="-122"/>
                <a:cs typeface="黑体" panose="02010609060101010101" charset="-122"/>
                <a:sym typeface="宋体" panose="02010600030101010101" pitchFamily="2" charset="-122"/>
              </a:endParaRPr>
            </a:p>
          </p:txBody>
        </p:sp>
      </p:grpSp>
      <p:sp>
        <p:nvSpPr>
          <p:cNvPr id="16" name="文本框 15" title=""/>
          <p:cNvSpPr txBox="1"/>
          <p:nvPr>
            <p:custDataLst>
              <p:tags r:id="rId9"/>
            </p:custDataLst>
          </p:nvPr>
        </p:nvSpPr>
        <p:spPr>
          <a:xfrm>
            <a:off x="564515" y="1451610"/>
            <a:ext cx="10969625" cy="1210945"/>
          </a:xfrm>
          <a:prstGeom prst="rect">
            <a:avLst/>
          </a:prstGeom>
          <a:noFill/>
        </p:spPr>
        <p:txBody>
          <a:bodyPr wrap="square" rtlCol="0" anchor="t">
            <a:spAutoFit/>
          </a:bodyPr>
          <a:lstStyle/>
          <a:p>
            <a:pPr>
              <a:lnSpc>
                <a:spcPct val="130000"/>
              </a:lnSpc>
            </a:pPr>
            <a:r>
              <a:rPr lang="en-US" altLang="zh-CN" sz="2800" b="1">
                <a:latin typeface="Times New Roman" panose="02020603050405020304" charset="0"/>
                <a:ea typeface="黑体" panose="02010609060101010101" charset="-122"/>
                <a:cs typeface="Times New Roman" panose="02020603050405020304" charset="0"/>
              </a:rPr>
              <a:t>        </a:t>
            </a:r>
            <a:r>
              <a:rPr lang="zh-CN" sz="2800" b="1">
                <a:latin typeface="Times New Roman" panose="02020603050405020304" charset="0"/>
                <a:ea typeface="黑体" panose="02010609060101010101" charset="-122"/>
                <a:cs typeface="Times New Roman" panose="02020603050405020304" charset="0"/>
              </a:rPr>
              <a:t>两位搬运</a:t>
            </a:r>
            <a:r>
              <a:rPr sz="2800" b="1">
                <a:latin typeface="Times New Roman" panose="02020603050405020304" charset="0"/>
                <a:ea typeface="黑体" panose="02010609060101010101" charset="-122"/>
                <a:cs typeface="Times New Roman" panose="02020603050405020304" charset="0"/>
              </a:rPr>
              <a:t>工人均从一楼搬运物体到楼上</a:t>
            </a:r>
            <a:r>
              <a:rPr lang="en-US" sz="2800" b="1">
                <a:latin typeface="Times New Roman" panose="02020603050405020304" charset="0"/>
                <a:ea typeface="黑体" panose="02010609060101010101" charset="-122"/>
                <a:cs typeface="Times New Roman" panose="02020603050405020304" charset="0"/>
              </a:rPr>
              <a:t>. </a:t>
            </a:r>
            <a:r>
              <a:rPr sz="2800" b="1">
                <a:latin typeface="Times New Roman" panose="02020603050405020304" charset="0"/>
                <a:ea typeface="黑体" panose="02010609060101010101" charset="-122"/>
                <a:cs typeface="Times New Roman" panose="02020603050405020304" charset="0"/>
              </a:rPr>
              <a:t>若他们上行</a:t>
            </a:r>
            <a:r>
              <a:rPr lang="zh-CN" sz="2800" b="1">
                <a:latin typeface="Times New Roman" panose="02020603050405020304" charset="0"/>
                <a:ea typeface="黑体" panose="02010609060101010101" charset="-122"/>
                <a:cs typeface="Times New Roman" panose="02020603050405020304" charset="0"/>
              </a:rPr>
              <a:t>楼层的高度相同，但所用时间或物重不同，你能判断</a:t>
            </a:r>
            <a:r>
              <a:rPr sz="2800" b="1">
                <a:latin typeface="Times New Roman" panose="02020603050405020304" charset="0"/>
                <a:ea typeface="黑体" panose="02010609060101010101" charset="-122"/>
                <a:cs typeface="Times New Roman" panose="02020603050405020304" charset="0"/>
              </a:rPr>
              <a:t>谁对货物做功快吗?</a:t>
            </a:r>
            <a:endParaRPr sz="2800" b="1">
              <a:latin typeface="Times New Roman" panose="02020603050405020304" charset="0"/>
              <a:ea typeface="黑体" panose="02010609060101010101" charset="-122"/>
              <a:cs typeface="Times New Roman" panose="02020603050405020304" charset="0"/>
            </a:endParaRPr>
          </a:p>
        </p:txBody>
      </p:sp>
      <p:grpSp>
        <p:nvGrpSpPr>
          <p:cNvPr id="8" name="组合 7" title=""/>
          <p:cNvGrpSpPr/>
          <p:nvPr>
            <p:custDataLst>
              <p:tags r:id="rId10"/>
            </p:custDataLst>
          </p:nvPr>
        </p:nvGrpSpPr>
        <p:grpSpPr>
          <a:xfrm>
            <a:off x="1377315" y="2811780"/>
            <a:ext cx="9343390" cy="3178810"/>
            <a:chOff x="2169" y="4428"/>
            <a:chExt cx="14714" cy="5006"/>
          </a:xfrm>
        </p:grpSpPr>
        <p:pic>
          <p:nvPicPr>
            <p:cNvPr id="5" name="图片 4"/>
            <p:cNvPicPr>
              <a:picLocks noChangeAspect="1"/>
            </p:cNvPicPr>
            <p:nvPr>
              <p:custDataLst>
                <p:tags r:id="rId12"/>
              </p:custDataLst>
            </p:nvPr>
          </p:nvPicPr>
          <p:blipFill>
            <a:blip r:embed="rId11">
              <a:lum bright="18000" contrast="36000"/>
            </a:blip>
            <a:stretch>
              <a:fillRect/>
            </a:stretch>
          </p:blipFill>
          <p:spPr>
            <a:xfrm>
              <a:off x="9433" y="4428"/>
              <a:ext cx="7451" cy="5006"/>
            </a:xfrm>
            <a:prstGeom prst="rect">
              <a:avLst/>
            </a:prstGeom>
          </p:spPr>
        </p:pic>
        <p:pic>
          <p:nvPicPr>
            <p:cNvPr id="6" name="图片 5"/>
            <p:cNvPicPr>
              <a:picLocks noChangeAspect="1"/>
            </p:cNvPicPr>
            <p:nvPr>
              <p:custDataLst>
                <p:tags r:id="rId14"/>
              </p:custDataLst>
            </p:nvPr>
          </p:nvPicPr>
          <p:blipFill>
            <a:blip r:embed="rId13">
              <a:lum bright="12000" contrast="12000"/>
            </a:blip>
            <a:stretch>
              <a:fillRect/>
            </a:stretch>
          </p:blipFill>
          <p:spPr>
            <a:xfrm>
              <a:off x="2169" y="4428"/>
              <a:ext cx="7264" cy="4984"/>
            </a:xfrm>
            <a:prstGeom prst="rect">
              <a:avLst/>
            </a:prstGeom>
          </p:spPr>
        </p:pic>
      </p:grpSp>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3"/>
          </p:custDataLst>
        </p:nvPr>
      </p:nvGrpSpPr>
      <p:grpSpPr>
        <a:xfrm>
          <a:off x="0" y="0"/>
          <a:ext cx="0" cy="0"/>
        </a:xfrm>
      </p:grpSpPr>
      <p:grpSp>
        <p:nvGrpSpPr>
          <p:cNvPr id="4" name="组合 3" title=""/>
          <p:cNvGrpSpPr/>
          <p:nvPr>
            <p:custDataLst>
              <p:tags r:id="rId4"/>
            </p:custDataLst>
          </p:nvPr>
        </p:nvGrpSpPr>
        <p:grpSpPr>
          <a:xfrm>
            <a:off x="400050" y="535940"/>
            <a:ext cx="2407920" cy="583565"/>
            <a:chOff x="4830" y="1445"/>
            <a:chExt cx="3792" cy="919"/>
          </a:xfrm>
        </p:grpSpPr>
        <p:grpSp>
          <p:nvGrpSpPr>
            <p:cNvPr id="9" name="组合 8"/>
            <p:cNvGrpSpPr/>
            <p:nvPr>
              <p:custDataLst>
                <p:tags r:id="rId5"/>
              </p:custDataLst>
            </p:nvPr>
          </p:nvGrpSpPr>
          <p:grpSpPr>
            <a:xfrm>
              <a:off x="4830" y="1509"/>
              <a:ext cx="3412" cy="777"/>
              <a:chOff x="7140" y="1337"/>
              <a:chExt cx="3412" cy="777"/>
            </a:xfrm>
          </p:grpSpPr>
          <p:pic>
            <p:nvPicPr>
              <p:cNvPr id="10" name="图片 9"/>
              <p:cNvPicPr>
                <a:picLocks noChangeAspect="1"/>
              </p:cNvPicPr>
              <p:nvPr>
                <p:custDataLst>
                  <p:tags r:id="rId7"/>
                </p:custDataLst>
              </p:nvPr>
            </p:nvPicPr>
            <p:blipFill>
              <a:blip r:embed="rId6"/>
              <a:srcRect t="-5020" r="85155"/>
              <a:stretch>
                <a:fillRect/>
              </a:stretch>
            </p:blipFill>
            <p:spPr>
              <a:xfrm>
                <a:off x="7140" y="1337"/>
                <a:ext cx="787" cy="777"/>
              </a:xfrm>
              <a:prstGeom prst="rect">
                <a:avLst/>
              </a:prstGeom>
            </p:spPr>
          </p:pic>
          <p:cxnSp>
            <p:nvCxnSpPr>
              <p:cNvPr id="11" name="直接连接符 10"/>
              <p:cNvCxnSpPr/>
              <p:nvPr>
                <p:custDataLst>
                  <p:tags r:id="rId8"/>
                </p:custDataLst>
              </p:nvPr>
            </p:nvCxnSpPr>
            <p:spPr>
              <a:xfrm>
                <a:off x="7264" y="2095"/>
                <a:ext cx="3288" cy="0"/>
              </a:xfrm>
              <a:prstGeom prst="line">
                <a:avLst/>
              </a:prstGeom>
              <a:ln w="11430">
                <a:solidFill>
                  <a:srgbClr val="019542">
                    <a:alpha val="84000"/>
                  </a:srgbClr>
                </a:solidFill>
              </a:ln>
              <a:effectLst>
                <a:innerShdw blurRad="114300">
                  <a:prstClr val="black"/>
                </a:innerShdw>
              </a:effectLst>
            </p:spPr>
            <p:style>
              <a:lnRef idx="1">
                <a:schemeClr val="dk1"/>
              </a:lnRef>
              <a:fillRef idx="0">
                <a:schemeClr val="dk1"/>
              </a:fillRef>
              <a:effectRef idx="0">
                <a:schemeClr val="dk1"/>
              </a:effectRef>
              <a:fontRef idx="minor">
                <a:schemeClr val="tx1"/>
              </a:fontRef>
            </p:style>
          </p:cxnSp>
        </p:grpSp>
        <p:sp>
          <p:nvSpPr>
            <p:cNvPr id="32" name="文本框 5"/>
            <p:cNvSpPr txBox="1"/>
            <p:nvPr>
              <p:custDataLst>
                <p:tags r:id="rId9"/>
              </p:custDataLst>
            </p:nvPr>
          </p:nvSpPr>
          <p:spPr>
            <a:xfrm>
              <a:off x="5239" y="1445"/>
              <a:ext cx="3383" cy="919"/>
            </a:xfrm>
            <a:prstGeom prst="rect">
              <a:avLst/>
            </a:prstGeom>
            <a:noFill/>
            <a:ln w="9525">
              <a:noFill/>
            </a:ln>
          </p:spPr>
          <p:txBody>
            <a:bodyPr wrap="square" anchor="t" anchorCtr="0">
              <a:spAutoFit/>
            </a:bodyPr>
            <a:lstStyle/>
            <a:p>
              <a:pPr lvl="0" algn="l">
                <a:buClrTx/>
                <a:buSzTx/>
                <a:buFontTx/>
              </a:pPr>
              <a:r>
                <a:rPr lang="en-US" altLang="zh-CN" sz="3200" b="1">
                  <a:latin typeface="黑体" panose="02010609060101010101" charset="-122"/>
                  <a:ea typeface="黑体" panose="02010609060101010101" charset="-122"/>
                  <a:cs typeface="黑体" panose="02010609060101010101" charset="-122"/>
                  <a:sym typeface="宋体" panose="02010600030101010101" pitchFamily="2" charset="-122"/>
                </a:rPr>
                <a:t> </a:t>
              </a:r>
              <a:r>
                <a:rPr lang="zh-CN" altLang="en-US" sz="3200" b="1">
                  <a:latin typeface="黑体" panose="02010609060101010101" charset="-122"/>
                  <a:ea typeface="黑体" panose="02010609060101010101" charset="-122"/>
                  <a:cs typeface="黑体" panose="02010609060101010101" charset="-122"/>
                  <a:sym typeface="宋体" panose="02010600030101010101" pitchFamily="2" charset="-122"/>
                </a:rPr>
                <a:t>新知学习</a:t>
              </a:r>
              <a:endParaRPr lang="zh-CN" altLang="en-US" sz="3200" b="1">
                <a:latin typeface="黑体" panose="02010609060101010101" charset="-122"/>
                <a:ea typeface="黑体" panose="02010609060101010101" charset="-122"/>
                <a:cs typeface="黑体" panose="02010609060101010101" charset="-122"/>
                <a:sym typeface="宋体" panose="02010600030101010101" pitchFamily="2" charset="-122"/>
              </a:endParaRPr>
            </a:p>
          </p:txBody>
        </p:sp>
      </p:grpSp>
      <p:grpSp>
        <p:nvGrpSpPr>
          <p:cNvPr id="13" name="组合 12" title=""/>
          <p:cNvGrpSpPr/>
          <p:nvPr>
            <p:custDataLst>
              <p:tags r:id="rId10"/>
            </p:custDataLst>
          </p:nvPr>
        </p:nvGrpSpPr>
        <p:grpSpPr>
          <a:xfrm>
            <a:off x="390525" y="1209675"/>
            <a:ext cx="3642360" cy="650875"/>
            <a:chOff x="3186" y="7638"/>
            <a:chExt cx="5736" cy="1025"/>
          </a:xfrm>
        </p:grpSpPr>
        <p:sp>
          <p:nvSpPr>
            <p:cNvPr id="14" name="圆角矩形 13"/>
            <p:cNvSpPr/>
            <p:nvPr>
              <p:custDataLst>
                <p:tags r:id="rId11"/>
              </p:custDataLst>
            </p:nvPr>
          </p:nvSpPr>
          <p:spPr>
            <a:xfrm>
              <a:off x="3186" y="7638"/>
              <a:ext cx="5736" cy="1025"/>
            </a:xfrm>
            <a:prstGeom prst="roundRect">
              <a:avLst/>
            </a:prstGeom>
            <a:gradFill>
              <a:gsLst>
                <a:gs pos="0">
                  <a:srgbClr val="6ABC91">
                    <a:lumMod val="84000"/>
                    <a:alpha val="100000"/>
                  </a:srgbClr>
                </a:gs>
                <a:gs pos="100000">
                  <a:srgbClr val="FFFFFF">
                    <a:alpha val="100000"/>
                  </a:srgbClr>
                </a:gs>
              </a:gsLst>
              <a:path path="circle">
                <a:fillToRect t="100000" r="100000"/>
              </a:path>
              <a:tileRect l="-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15" name="圆角矩形 14"/>
            <p:cNvSpPr/>
            <p:nvPr>
              <p:custDataLst>
                <p:tags r:id="rId12"/>
              </p:custDataLst>
            </p:nvPr>
          </p:nvSpPr>
          <p:spPr>
            <a:xfrm>
              <a:off x="3460" y="7776"/>
              <a:ext cx="5462" cy="750"/>
            </a:xfrm>
            <a:prstGeom prst="roundRect">
              <a:avLst/>
            </a:prstGeom>
            <a:solidFill>
              <a:schemeClr val="bg1">
                <a:alpha val="6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17" name="文本框 16"/>
            <p:cNvSpPr txBox="1"/>
            <p:nvPr>
              <p:custDataLst>
                <p:tags r:id="rId13"/>
              </p:custDataLst>
            </p:nvPr>
          </p:nvSpPr>
          <p:spPr>
            <a:xfrm>
              <a:off x="3460" y="7840"/>
              <a:ext cx="5462" cy="686"/>
            </a:xfrm>
            <a:prstGeom prst="rect">
              <a:avLst/>
            </a:prstGeom>
            <a:noFill/>
          </p:spPr>
          <p:txBody>
            <a:bodyPr wrap="square" rtlCol="0">
              <a:spAutoFit/>
            </a:bodyPr>
            <a:lstStyle/>
            <a:p>
              <a:pPr indent="0">
                <a:lnSpc>
                  <a:spcPct val="80000"/>
                </a:lnSpc>
                <a:spcBef>
                  <a:spcPct val="50000"/>
                </a:spcBef>
                <a:buFont typeface="Wingdings" panose="05000000000000000000" charset="0"/>
                <a:buNone/>
              </a:pPr>
              <a:r>
                <a:rPr lang="zh-CN" altLang="en-US" sz="2800" b="1">
                  <a:latin typeface="黑体" panose="02010609060101010101" charset="-122"/>
                  <a:ea typeface="黑体" panose="02010609060101010101" charset="-122"/>
                  <a:cs typeface="+mn-ea"/>
                  <a:sym typeface="+mn-ea"/>
                </a:rPr>
                <a:t>一、做功快慢的比较</a:t>
              </a:r>
              <a:endParaRPr lang="zh-CN" altLang="en-US" sz="2800" b="1">
                <a:latin typeface="黑体" panose="02010609060101010101" charset="-122"/>
                <a:ea typeface="黑体" panose="02010609060101010101" charset="-122"/>
                <a:cs typeface="+mn-ea"/>
                <a:sym typeface="+mn-ea"/>
              </a:endParaRPr>
            </a:p>
          </p:txBody>
        </p:sp>
      </p:grpSp>
      <p:sp>
        <p:nvSpPr>
          <p:cNvPr id="20" name="文本框 19" title=""/>
          <p:cNvSpPr txBox="1"/>
          <p:nvPr>
            <p:custDataLst>
              <p:tags r:id="rId14"/>
            </p:custDataLst>
          </p:nvPr>
        </p:nvSpPr>
        <p:spPr>
          <a:xfrm>
            <a:off x="996315" y="4657725"/>
            <a:ext cx="3439160" cy="521970"/>
          </a:xfrm>
          <a:prstGeom prst="rect">
            <a:avLst/>
          </a:prstGeom>
          <a:noFill/>
        </p:spPr>
        <p:txBody>
          <a:bodyPr wrap="square" rtlCol="0" anchor="t">
            <a:spAutoFit/>
          </a:bodyPr>
          <a:lstStyle/>
          <a:p>
            <a:r>
              <a:rPr lang="zh-CN" sz="2800" b="1">
                <a:latin typeface="Times New Roman" panose="02020603050405020304" charset="0"/>
                <a:ea typeface="黑体" panose="02010609060101010101" charset="-122"/>
                <a:cs typeface="Times New Roman" panose="02020603050405020304" charset="0"/>
                <a:sym typeface="+mn-ea"/>
              </a:rPr>
              <a:t>重物相同，时间不同</a:t>
            </a:r>
            <a:endParaRPr lang="zh-CN" altLang="en-US" sz="2800" b="1">
              <a:latin typeface="Times New Roman" panose="02020603050405020304" charset="0"/>
              <a:ea typeface="黑体" panose="02010609060101010101" charset="-122"/>
              <a:cs typeface="Times New Roman" panose="02020603050405020304" charset="0"/>
              <a:sym typeface="+mn-ea"/>
            </a:endParaRPr>
          </a:p>
        </p:txBody>
      </p:sp>
      <p:sp>
        <p:nvSpPr>
          <p:cNvPr id="22" name="文本框 21" title=""/>
          <p:cNvSpPr txBox="1"/>
          <p:nvPr>
            <p:custDataLst>
              <p:tags r:id="rId15"/>
            </p:custDataLst>
          </p:nvPr>
        </p:nvSpPr>
        <p:spPr>
          <a:xfrm>
            <a:off x="4825365" y="4657725"/>
            <a:ext cx="3439160" cy="521970"/>
          </a:xfrm>
          <a:prstGeom prst="rect">
            <a:avLst/>
          </a:prstGeom>
          <a:noFill/>
        </p:spPr>
        <p:txBody>
          <a:bodyPr wrap="square" rtlCol="0" anchor="t">
            <a:spAutoFit/>
          </a:bodyPr>
          <a:lstStyle/>
          <a:p>
            <a:r>
              <a:rPr lang="zh-CN" sz="2800" b="1">
                <a:latin typeface="Times New Roman" panose="02020603050405020304" charset="0"/>
                <a:ea typeface="黑体" panose="02010609060101010101" charset="-122"/>
                <a:cs typeface="Times New Roman" panose="02020603050405020304" charset="0"/>
                <a:sym typeface="+mn-ea"/>
              </a:rPr>
              <a:t>时间相同，桌子更重</a:t>
            </a:r>
            <a:endParaRPr lang="zh-CN" altLang="en-US" sz="2800" b="1">
              <a:latin typeface="Times New Roman" panose="02020603050405020304" charset="0"/>
              <a:ea typeface="黑体" panose="02010609060101010101" charset="-122"/>
              <a:cs typeface="Times New Roman" panose="02020603050405020304" charset="0"/>
              <a:sym typeface="+mn-ea"/>
            </a:endParaRPr>
          </a:p>
        </p:txBody>
      </p:sp>
      <p:sp>
        <p:nvSpPr>
          <p:cNvPr id="24" name="文本框 23" title=""/>
          <p:cNvSpPr txBox="1"/>
          <p:nvPr>
            <p:custDataLst>
              <p:tags r:id="rId16"/>
            </p:custDataLst>
          </p:nvPr>
        </p:nvSpPr>
        <p:spPr>
          <a:xfrm>
            <a:off x="8434705" y="2352040"/>
            <a:ext cx="3592195" cy="2675255"/>
          </a:xfrm>
          <a:prstGeom prst="rect">
            <a:avLst/>
          </a:prstGeom>
          <a:noFill/>
        </p:spPr>
        <p:txBody>
          <a:bodyPr wrap="square" rtlCol="0" anchor="t">
            <a:spAutoFit/>
          </a:bodyPr>
          <a:lstStyle/>
          <a:p>
            <a:pPr indent="711200">
              <a:lnSpc>
                <a:spcPct val="120000"/>
              </a:lnSpc>
            </a:pPr>
            <a:r>
              <a:rPr lang="zh-CN" sz="2800" b="1">
                <a:latin typeface="Times New Roman" panose="02020603050405020304" charset="0"/>
                <a:ea typeface="黑体" panose="02010609060101010101" charset="-122"/>
                <a:cs typeface="Times New Roman" panose="02020603050405020304" charset="0"/>
                <a:sym typeface="+mn-ea"/>
              </a:rPr>
              <a:t>要比较物体做功的快慢，必须考虑两个因素：其一是</a:t>
            </a:r>
            <a:r>
              <a:rPr lang="zh-CN" sz="2800" b="1">
                <a:solidFill>
                  <a:srgbClr val="0000FF"/>
                </a:solidFill>
                <a:latin typeface="Times New Roman" panose="02020603050405020304" charset="0"/>
                <a:ea typeface="黑体" panose="02010609060101010101" charset="-122"/>
                <a:cs typeface="Times New Roman" panose="02020603050405020304" charset="0"/>
                <a:sym typeface="+mn-ea"/>
              </a:rPr>
              <a:t>物体做了多少功</a:t>
            </a:r>
            <a:r>
              <a:rPr lang="zh-CN" sz="2800" b="1">
                <a:latin typeface="Times New Roman" panose="02020603050405020304" charset="0"/>
                <a:ea typeface="黑体" panose="02010609060101010101" charset="-122"/>
                <a:cs typeface="Times New Roman" panose="02020603050405020304" charset="0"/>
                <a:sym typeface="+mn-ea"/>
              </a:rPr>
              <a:t>；其二是</a:t>
            </a:r>
            <a:r>
              <a:rPr lang="zh-CN" sz="2800" b="1">
                <a:solidFill>
                  <a:srgbClr val="0000FF"/>
                </a:solidFill>
                <a:latin typeface="Times New Roman" panose="02020603050405020304" charset="0"/>
                <a:ea typeface="黑体" panose="02010609060101010101" charset="-122"/>
                <a:cs typeface="Times New Roman" panose="02020603050405020304" charset="0"/>
                <a:sym typeface="+mn-ea"/>
              </a:rPr>
              <a:t>物体做功所用的时间</a:t>
            </a:r>
            <a:r>
              <a:rPr lang="en-US" altLang="zh-CN" sz="2800" b="1">
                <a:latin typeface="Times New Roman" panose="02020603050405020304" charset="0"/>
                <a:ea typeface="黑体" panose="02010609060101010101" charset="-122"/>
                <a:cs typeface="Times New Roman" panose="02020603050405020304" charset="0"/>
                <a:sym typeface="+mn-ea"/>
              </a:rPr>
              <a:t>.</a:t>
            </a:r>
            <a:endParaRPr lang="en-US" altLang="zh-CN" sz="2800" b="1">
              <a:latin typeface="Times New Roman" panose="02020603050405020304" charset="0"/>
              <a:ea typeface="黑体" panose="02010609060101010101" charset="-122"/>
              <a:cs typeface="Times New Roman" panose="02020603050405020304" charset="0"/>
              <a:sym typeface="+mn-ea"/>
            </a:endParaRPr>
          </a:p>
        </p:txBody>
      </p:sp>
      <p:grpSp>
        <p:nvGrpSpPr>
          <p:cNvPr id="8" name="组合 7" title=""/>
          <p:cNvGrpSpPr/>
          <p:nvPr>
            <p:custDataLst>
              <p:tags r:id="rId17"/>
            </p:custDataLst>
          </p:nvPr>
        </p:nvGrpSpPr>
        <p:grpSpPr>
          <a:xfrm>
            <a:off x="624205" y="2120265"/>
            <a:ext cx="7720330" cy="2461260"/>
            <a:chOff x="2169" y="4428"/>
            <a:chExt cx="14714" cy="5006"/>
          </a:xfrm>
        </p:grpSpPr>
        <p:pic>
          <p:nvPicPr>
            <p:cNvPr id="5" name="图片 4"/>
            <p:cNvPicPr>
              <a:picLocks noChangeAspect="1"/>
            </p:cNvPicPr>
            <p:nvPr>
              <p:custDataLst>
                <p:tags r:id="rId19"/>
              </p:custDataLst>
            </p:nvPr>
          </p:nvPicPr>
          <p:blipFill>
            <a:blip r:embed="rId18">
              <a:lum bright="18000" contrast="36000"/>
            </a:blip>
            <a:stretch>
              <a:fillRect/>
            </a:stretch>
          </p:blipFill>
          <p:spPr>
            <a:xfrm>
              <a:off x="9433" y="4428"/>
              <a:ext cx="7451" cy="5006"/>
            </a:xfrm>
            <a:prstGeom prst="rect">
              <a:avLst/>
            </a:prstGeom>
          </p:spPr>
        </p:pic>
        <p:pic>
          <p:nvPicPr>
            <p:cNvPr id="6" name="图片 5"/>
            <p:cNvPicPr>
              <a:picLocks noChangeAspect="1"/>
            </p:cNvPicPr>
            <p:nvPr>
              <p:custDataLst>
                <p:tags r:id="rId21"/>
              </p:custDataLst>
            </p:nvPr>
          </p:nvPicPr>
          <p:blipFill>
            <a:blip r:embed="rId20">
              <a:lum bright="12000" contrast="12000"/>
            </a:blip>
            <a:stretch>
              <a:fillRect/>
            </a:stretch>
          </p:blipFill>
          <p:spPr>
            <a:xfrm>
              <a:off x="2169" y="4428"/>
              <a:ext cx="7264" cy="4984"/>
            </a:xfrm>
            <a:prstGeom prst="rect">
              <a:avLst/>
            </a:prstGeom>
          </p:spPr>
        </p:pic>
      </p:grpSp>
      <p:sp>
        <p:nvSpPr>
          <p:cNvPr id="3" name="Text Box 18" title=""/>
          <p:cNvSpPr txBox="1"/>
          <p:nvPr>
            <p:custDataLst>
              <p:tags r:id="rId22"/>
            </p:custDataLst>
          </p:nvPr>
        </p:nvSpPr>
        <p:spPr>
          <a:xfrm>
            <a:off x="1167130" y="5252720"/>
            <a:ext cx="2725420" cy="953135"/>
          </a:xfrm>
          <a:prstGeom prst="rect">
            <a:avLst/>
          </a:prstGeom>
          <a:noFill/>
          <a:ln w="9525">
            <a:noFill/>
          </a:ln>
        </p:spPr>
        <p:txBody>
          <a:bodyPr wrap="square">
            <a:spAutoFit/>
          </a:bodyPr>
          <a:lstStyle/>
          <a:p>
            <a:pPr algn="ctr">
              <a:spcBef>
                <a:spcPct val="50000"/>
              </a:spcBef>
            </a:pPr>
            <a:r>
              <a:rPr lang="zh-CN" sz="2800" b="1" u="none">
                <a:solidFill>
                  <a:srgbClr val="FF0000"/>
                </a:solidFill>
                <a:latin typeface="Times New Roman" panose="02020603050405020304" charset="0"/>
                <a:ea typeface="黑体" panose="02010609060101010101" charset="-122"/>
              </a:rPr>
              <a:t>做功相同，用时短的人做功快</a:t>
            </a:r>
            <a:endParaRPr lang="zh-CN" sz="2800" b="1" u="none">
              <a:solidFill>
                <a:srgbClr val="FF0000"/>
              </a:solidFill>
              <a:latin typeface="Times New Roman" panose="02020603050405020304" charset="0"/>
              <a:ea typeface="黑体" panose="02010609060101010101" charset="-122"/>
            </a:endParaRPr>
          </a:p>
        </p:txBody>
      </p:sp>
      <p:sp>
        <p:nvSpPr>
          <p:cNvPr id="7" name="Text Box 18" title=""/>
          <p:cNvSpPr txBox="1"/>
          <p:nvPr>
            <p:custDataLst>
              <p:tags r:id="rId23"/>
            </p:custDataLst>
          </p:nvPr>
        </p:nvSpPr>
        <p:spPr>
          <a:xfrm>
            <a:off x="5151120" y="5252720"/>
            <a:ext cx="2787650" cy="953135"/>
          </a:xfrm>
          <a:prstGeom prst="rect">
            <a:avLst/>
          </a:prstGeom>
          <a:noFill/>
          <a:ln w="9525">
            <a:noFill/>
          </a:ln>
        </p:spPr>
        <p:txBody>
          <a:bodyPr wrap="square">
            <a:spAutoFit/>
          </a:bodyPr>
          <a:lstStyle/>
          <a:p>
            <a:pPr algn="ctr">
              <a:spcBef>
                <a:spcPct val="50000"/>
              </a:spcBef>
            </a:pPr>
            <a:r>
              <a:rPr lang="zh-CN" sz="2800" b="1" u="none">
                <a:solidFill>
                  <a:srgbClr val="FF0000"/>
                </a:solidFill>
                <a:latin typeface="Times New Roman" panose="02020603050405020304" charset="0"/>
                <a:ea typeface="黑体" panose="02010609060101010101" charset="-122"/>
              </a:rPr>
              <a:t>时间相同，做功多的人做功快</a:t>
            </a:r>
            <a:endParaRPr lang="zh-CN" sz="2800" b="1" u="none">
              <a:solidFill>
                <a:srgbClr val="FF0000"/>
              </a:solidFill>
              <a:latin typeface="Times New Roman" panose="02020603050405020304" charset="0"/>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P spid="7"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18" name="文本框 1" title=""/>
          <p:cNvSpPr txBox="1"/>
          <p:nvPr>
            <p:custDataLst>
              <p:tags r:id="rId3"/>
            </p:custDataLst>
          </p:nvPr>
        </p:nvSpPr>
        <p:spPr>
          <a:xfrm>
            <a:off x="546735" y="993775"/>
            <a:ext cx="10927080" cy="1296670"/>
          </a:xfrm>
          <a:prstGeom prst="rect">
            <a:avLst/>
          </a:prstGeom>
          <a:noFill/>
          <a:ln w="9525">
            <a:noFill/>
          </a:ln>
        </p:spPr>
        <p:txBody>
          <a:bodyPr wrap="square">
            <a:spAutoFit/>
          </a:bodyPr>
          <a:lstStyle/>
          <a:p>
            <a:pPr>
              <a:lnSpc>
                <a:spcPct val="140000"/>
              </a:lnSpc>
            </a:pPr>
            <a:r>
              <a:rPr lang="en-US" altLang="zh-CN" sz="2800" b="1" u="none">
                <a:latin typeface="黑体" panose="02010609060101010101" charset="-122"/>
                <a:ea typeface="黑体" panose="02010609060101010101" charset="-122"/>
              </a:rPr>
              <a:t>    </a:t>
            </a:r>
            <a:r>
              <a:rPr lang="zh-CN" altLang="en-US" sz="2800" b="1" u="none">
                <a:latin typeface="黑体" panose="02010609060101010101" charset="-122"/>
                <a:ea typeface="黑体" panose="02010609060101010101" charset="-122"/>
              </a:rPr>
              <a:t>生活和生产中我们遇到更多的情况是，做功的多少和做功的时间都不相同</a:t>
            </a:r>
            <a:r>
              <a:rPr lang="en-US" altLang="zh-CN" sz="2800" b="1" u="none">
                <a:latin typeface="黑体" panose="02010609060101010101" charset="-122"/>
                <a:ea typeface="黑体" panose="02010609060101010101" charset="-122"/>
              </a:rPr>
              <a:t>. </a:t>
            </a:r>
            <a:r>
              <a:rPr lang="zh-CN" altLang="en-US" sz="2800" b="1" u="none">
                <a:latin typeface="黑体" panose="02010609060101010101" charset="-122"/>
                <a:ea typeface="黑体" panose="02010609060101010101" charset="-122"/>
              </a:rPr>
              <a:t>在这些情况下，又该怎样比较做功的快慢呢?</a:t>
            </a:r>
            <a:endParaRPr lang="zh-CN" altLang="en-US" sz="2800" b="1" u="none">
              <a:latin typeface="黑体" panose="02010609060101010101" charset="-122"/>
              <a:ea typeface="黑体" panose="02010609060101010101" charset="-122"/>
            </a:endParaRPr>
          </a:p>
        </p:txBody>
      </p:sp>
      <p:grpSp>
        <p:nvGrpSpPr>
          <p:cNvPr id="2" name="组合 1" title=""/>
          <p:cNvGrpSpPr/>
          <p:nvPr>
            <p:custDataLst>
              <p:tags r:id="rId4"/>
            </p:custDataLst>
          </p:nvPr>
        </p:nvGrpSpPr>
        <p:grpSpPr>
          <a:xfrm>
            <a:off x="3256915" y="2625090"/>
            <a:ext cx="5506720" cy="3234690"/>
            <a:chOff x="5129" y="4469"/>
            <a:chExt cx="8672" cy="5094"/>
          </a:xfrm>
        </p:grpSpPr>
        <p:pic>
          <p:nvPicPr>
            <p:cNvPr id="7" name="Picture 8" descr="两种机械比较3"/>
            <p:cNvPicPr>
              <a:picLocks noChangeAspect="1"/>
            </p:cNvPicPr>
            <p:nvPr>
              <p:custDataLst>
                <p:tags r:id="rId6"/>
              </p:custDataLst>
            </p:nvPr>
          </p:nvPicPr>
          <p:blipFill>
            <a:blip r:embed="rId5">
              <a:lum bright="-6000" contrast="12000"/>
            </a:blip>
            <a:stretch>
              <a:fillRect/>
            </a:stretch>
          </p:blipFill>
          <p:spPr>
            <a:xfrm>
              <a:off x="5129" y="4469"/>
              <a:ext cx="8672" cy="4228"/>
            </a:xfrm>
            <a:prstGeom prst="rect">
              <a:avLst/>
            </a:prstGeom>
            <a:noFill/>
            <a:ln w="9525">
              <a:noFill/>
            </a:ln>
          </p:spPr>
        </p:pic>
        <p:grpSp>
          <p:nvGrpSpPr>
            <p:cNvPr id="6" name="Group 7"/>
            <p:cNvGrpSpPr/>
            <p:nvPr>
              <p:custDataLst>
                <p:tags r:id="rId7"/>
              </p:custDataLst>
            </p:nvPr>
          </p:nvGrpSpPr>
          <p:grpSpPr>
            <a:xfrm>
              <a:off x="5580" y="8793"/>
              <a:ext cx="7916" cy="770"/>
              <a:chOff x="0" y="1633"/>
              <a:chExt cx="3900" cy="470"/>
            </a:xfrm>
          </p:grpSpPr>
          <p:grpSp>
            <p:nvGrpSpPr>
              <p:cNvPr id="9" name="Group 9"/>
              <p:cNvGrpSpPr/>
              <p:nvPr>
                <p:custDataLst>
                  <p:tags r:id="rId8"/>
                </p:custDataLst>
              </p:nvPr>
            </p:nvGrpSpPr>
            <p:grpSpPr>
              <a:xfrm>
                <a:off x="0" y="1633"/>
                <a:ext cx="1225" cy="462"/>
                <a:chExt cx="2358" cy="810"/>
              </a:xfrm>
            </p:grpSpPr>
            <p:pic>
              <p:nvPicPr>
                <p:cNvPr id="10" name="Picture 10"/>
                <p:cNvPicPr>
                  <a:picLocks noChangeAspect="1"/>
                </p:cNvPicPr>
                <p:nvPr>
                  <p:custDataLst>
                    <p:tags r:id="rId10"/>
                  </p:custDataLst>
                </p:nvPr>
              </p:nvPicPr>
              <p:blipFill>
                <a:blip r:embed="rId9"/>
                <a:stretch>
                  <a:fillRect/>
                </a:stretch>
              </p:blipFill>
              <p:spPr>
                <a:xfrm>
                  <a:off x="57" y="6"/>
                  <a:ext cx="2244" cy="769"/>
                </a:xfrm>
                <a:prstGeom prst="rect">
                  <a:avLst/>
                </a:prstGeom>
                <a:noFill/>
                <a:ln w="9525">
                  <a:noFill/>
                </a:ln>
              </p:spPr>
            </p:pic>
            <p:sp>
              <p:nvSpPr>
                <p:cNvPr id="11" name="Rectangle 11"/>
                <p:cNvSpPr/>
                <p:nvPr>
                  <p:custDataLst>
                    <p:tags r:id="rId11"/>
                  </p:custDataLst>
                </p:nvPr>
              </p:nvSpPr>
              <p:spPr>
                <a:xfrm>
                  <a:off x="0" y="0"/>
                  <a:ext cx="2358" cy="810"/>
                </a:xfrm>
                <a:prstGeom prst="rect">
                  <a:avLst/>
                </a:prstGeom>
                <a:noFill/>
                <a:ln w="28575" cap="flat" cmpd="sng">
                  <a:solidFill>
                    <a:schemeClr val="tx2"/>
                  </a:solidFill>
                  <a:prstDash val="solid"/>
                  <a:miter/>
                  <a:headEnd type="none" w="med" len="med"/>
                  <a:tailEnd type="none" w="med" len="med"/>
                </a:ln>
              </p:spPr>
              <p:txBody>
                <a:bodyPr wrap="none" anchor="ctr" anchorCtr="0"/>
                <a:lstStyle/>
                <a:p>
                  <a:endParaRPr lang="zh-CN" altLang="en-US" sz="1800">
                    <a:latin typeface="Arial" panose="020b0604020202020204" pitchFamily="34" charset="0"/>
                  </a:endParaRPr>
                </a:p>
              </p:txBody>
            </p:sp>
          </p:grpSp>
          <p:grpSp>
            <p:nvGrpSpPr>
              <p:cNvPr id="12" name="Group 12"/>
              <p:cNvGrpSpPr/>
              <p:nvPr>
                <p:custDataLst>
                  <p:tags r:id="rId12"/>
                </p:custDataLst>
              </p:nvPr>
            </p:nvGrpSpPr>
            <p:grpSpPr>
              <a:xfrm>
                <a:off x="2631" y="1633"/>
                <a:ext cx="1269" cy="470"/>
                <a:chExt cx="2358" cy="815"/>
              </a:xfrm>
            </p:grpSpPr>
            <p:pic>
              <p:nvPicPr>
                <p:cNvPr id="13" name="Picture 13"/>
                <p:cNvPicPr>
                  <a:picLocks noChangeAspect="1"/>
                </p:cNvPicPr>
                <p:nvPr>
                  <p:custDataLst>
                    <p:tags r:id="rId14"/>
                  </p:custDataLst>
                </p:nvPr>
              </p:nvPicPr>
              <p:blipFill>
                <a:blip r:embed="rId13"/>
                <a:stretch>
                  <a:fillRect/>
                </a:stretch>
              </p:blipFill>
              <p:spPr>
                <a:xfrm>
                  <a:off x="24" y="6"/>
                  <a:ext cx="2310" cy="795"/>
                </a:xfrm>
                <a:prstGeom prst="rect">
                  <a:avLst/>
                </a:prstGeom>
                <a:noFill/>
                <a:ln w="9525">
                  <a:noFill/>
                </a:ln>
              </p:spPr>
            </p:pic>
            <p:sp>
              <p:nvSpPr>
                <p:cNvPr id="14" name="Rectangle 14"/>
                <p:cNvSpPr/>
                <p:nvPr>
                  <p:custDataLst>
                    <p:tags r:id="rId15"/>
                  </p:custDataLst>
                </p:nvPr>
              </p:nvSpPr>
              <p:spPr>
                <a:xfrm>
                  <a:off x="0" y="0"/>
                  <a:ext cx="2358" cy="815"/>
                </a:xfrm>
                <a:prstGeom prst="rect">
                  <a:avLst/>
                </a:prstGeom>
                <a:noFill/>
                <a:ln w="28575" cap="flat" cmpd="sng">
                  <a:solidFill>
                    <a:schemeClr val="tx2"/>
                  </a:solidFill>
                  <a:prstDash val="solid"/>
                  <a:miter/>
                  <a:headEnd type="none" w="med" len="med"/>
                  <a:tailEnd type="none" w="med" len="med"/>
                </a:ln>
              </p:spPr>
              <p:txBody>
                <a:bodyPr wrap="none" anchor="ctr" anchorCtr="0"/>
                <a:lstStyle/>
                <a:p>
                  <a:endParaRPr lang="zh-CN" altLang="en-US" sz="1800">
                    <a:latin typeface="Arial" panose="020b0604020202020204" pitchFamily="34" charset="0"/>
                  </a:endParaRPr>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5" name="文本框 1" title=""/>
          <p:cNvSpPr txBox="1"/>
          <p:nvPr>
            <p:custDataLst>
              <p:tags r:id="rId3"/>
            </p:custDataLst>
          </p:nvPr>
        </p:nvSpPr>
        <p:spPr>
          <a:xfrm>
            <a:off x="445135" y="500380"/>
            <a:ext cx="1681480" cy="607695"/>
          </a:xfrm>
          <a:prstGeom prst="rect">
            <a:avLst/>
          </a:prstGeom>
          <a:noFill/>
          <a:ln w="9525">
            <a:noFill/>
          </a:ln>
        </p:spPr>
        <p:txBody>
          <a:bodyPr wrap="square">
            <a:spAutoFit/>
          </a:bodyPr>
          <a:lstStyle/>
          <a:p>
            <a:pPr>
              <a:lnSpc>
                <a:spcPct val="120000"/>
              </a:lnSpc>
            </a:pPr>
            <a:r>
              <a:rPr lang="zh-CN" altLang="en-US" sz="2800" b="1" u="none">
                <a:highlight>
                  <a:srgbClr val="C0C0C0"/>
                </a:highlight>
                <a:latin typeface="黑体" panose="02010609060101010101" charset="-122"/>
                <a:ea typeface="黑体" panose="02010609060101010101" charset="-122"/>
              </a:rPr>
              <a:t>知识回顾</a:t>
            </a:r>
            <a:endParaRPr lang="zh-CN" altLang="en-US" sz="2800" b="1" u="none">
              <a:highlight>
                <a:srgbClr val="C0C0C0"/>
              </a:highlight>
              <a:latin typeface="黑体" panose="02010609060101010101" charset="-122"/>
              <a:ea typeface="黑体" panose="02010609060101010101" charset="-122"/>
            </a:endParaRPr>
          </a:p>
        </p:txBody>
      </p:sp>
      <p:sp>
        <p:nvSpPr>
          <p:cNvPr id="12" name="文本框 11" title=""/>
          <p:cNvSpPr txBox="1"/>
          <p:nvPr>
            <p:custDataLst>
              <p:tags r:id="rId4"/>
            </p:custDataLst>
          </p:nvPr>
        </p:nvSpPr>
        <p:spPr>
          <a:xfrm>
            <a:off x="1947545" y="502285"/>
            <a:ext cx="5510530" cy="607695"/>
          </a:xfrm>
          <a:prstGeom prst="rect">
            <a:avLst/>
          </a:prstGeom>
          <a:noFill/>
          <a:ln w="9525">
            <a:noFill/>
          </a:ln>
        </p:spPr>
        <p:txBody>
          <a:bodyPr wrap="square">
            <a:spAutoFit/>
          </a:bodyPr>
          <a:lstStyle/>
          <a:p>
            <a:pPr>
              <a:lnSpc>
                <a:spcPct val="120000"/>
              </a:lnSpc>
            </a:pPr>
            <a:r>
              <a:rPr lang="zh-CN" altLang="en-US" sz="2800" b="1" u="none">
                <a:latin typeface="黑体" panose="02010609060101010101" charset="-122"/>
                <a:ea typeface="黑体" panose="02010609060101010101" charset="-122"/>
              </a:rPr>
              <a:t>我们是如何比较运动的快慢的？</a:t>
            </a:r>
            <a:endParaRPr lang="zh-CN" altLang="en-US" sz="2800" b="1" u="none">
              <a:latin typeface="黑体" panose="02010609060101010101" charset="-122"/>
              <a:ea typeface="黑体" panose="02010609060101010101" charset="-122"/>
            </a:endParaRPr>
          </a:p>
        </p:txBody>
      </p:sp>
      <p:grpSp>
        <p:nvGrpSpPr>
          <p:cNvPr id="22" name="组合 21" title=""/>
          <p:cNvGrpSpPr/>
          <p:nvPr>
            <p:custDataLst>
              <p:tags r:id="rId5"/>
            </p:custDataLst>
          </p:nvPr>
        </p:nvGrpSpPr>
        <p:grpSpPr>
          <a:xfrm>
            <a:off x="2108762" y="1232178"/>
            <a:ext cx="377368" cy="792088"/>
            <a:chOff x="1991544" y="2276872"/>
            <a:chExt cx="548898" cy="1152128"/>
          </a:xfrm>
          <a:solidFill>
            <a:srgbClr val="19994B"/>
          </a:solidFill>
        </p:grpSpPr>
        <p:sp>
          <p:nvSpPr>
            <p:cNvPr id="23" name="椭圆 22"/>
            <p:cNvSpPr/>
            <p:nvPr>
              <p:custDataLst>
                <p:tags r:id="rId6"/>
              </p:custDataLst>
            </p:nvPr>
          </p:nvSpPr>
          <p:spPr>
            <a:xfrm>
              <a:off x="1991544" y="2276872"/>
              <a:ext cx="432048" cy="43204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cxnSp>
          <p:nvCxnSpPr>
            <p:cNvPr id="24" name="直接连接符 23"/>
            <p:cNvCxnSpPr>
              <a:stCxn id="23" idx="4"/>
            </p:cNvCxnSpPr>
            <p:nvPr>
              <p:custDataLst>
                <p:tags r:id="rId7"/>
              </p:custDataLst>
            </p:nvPr>
          </p:nvCxnSpPr>
          <p:spPr>
            <a:xfrm flipH="1">
              <a:off x="2207568" y="2708920"/>
              <a:ext cx="0" cy="360040"/>
            </a:xfrm>
            <a:prstGeom prst="line">
              <a:avLst/>
            </a:prstGeom>
            <a:grpFill/>
            <a:ln>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8"/>
              </p:custDataLst>
            </p:nvPr>
          </p:nvCxnSpPr>
          <p:spPr>
            <a:xfrm flipH="1">
              <a:off x="1991544" y="3068960"/>
              <a:ext cx="216024" cy="360040"/>
            </a:xfrm>
            <a:prstGeom prst="line">
              <a:avLst/>
            </a:prstGeom>
            <a:grpFill/>
            <a:ln>
              <a:solidFill>
                <a:srgbClr val="22AF49"/>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9"/>
              </p:custDataLst>
            </p:nvPr>
          </p:nvCxnSpPr>
          <p:spPr>
            <a:xfrm>
              <a:off x="2207568" y="3068960"/>
              <a:ext cx="216024" cy="360040"/>
            </a:xfrm>
            <a:prstGeom prst="line">
              <a:avLst/>
            </a:prstGeom>
            <a:grpFill/>
            <a:ln>
              <a:solidFill>
                <a:srgbClr val="22AF49"/>
              </a:solidFill>
            </a:ln>
          </p:spPr>
          <p:style>
            <a:lnRef idx="1">
              <a:schemeClr val="accent1"/>
            </a:lnRef>
            <a:fillRef idx="0">
              <a:schemeClr val="accent1"/>
            </a:fillRef>
            <a:effectRef idx="0">
              <a:schemeClr val="accent1"/>
            </a:effectRef>
            <a:fontRef idx="minor">
              <a:schemeClr val="tx1"/>
            </a:fontRef>
          </p:style>
        </p:cxnSp>
        <p:sp>
          <p:nvSpPr>
            <p:cNvPr id="41" name="任意多边形 40"/>
            <p:cNvSpPr/>
            <p:nvPr>
              <p:custDataLst>
                <p:tags r:id="rId10"/>
              </p:custDataLst>
            </p:nvPr>
          </p:nvSpPr>
          <p:spPr>
            <a:xfrm>
              <a:off x="2220686" y="2836506"/>
              <a:ext cx="251926" cy="65314"/>
            </a:xfrm>
            <a:custGeom>
              <a:gdLst>
                <a:gd name="connsiteX0" fmla="*/ 0 w 223934"/>
                <a:gd name="connsiteY0" fmla="*/ 0 h 83975"/>
                <a:gd name="connsiteX1" fmla="*/ 195943 w 223934"/>
                <a:gd name="connsiteY1" fmla="*/ 9331 h 83975"/>
                <a:gd name="connsiteX2" fmla="*/ 195943 w 223934"/>
                <a:gd name="connsiteY2" fmla="*/ 9331 h 83975"/>
                <a:gd name="connsiteX3" fmla="*/ 223934 w 223934"/>
                <a:gd name="connsiteY3" fmla="*/ 83975 h 83975"/>
              </a:gdLst>
              <a:cxnLst>
                <a:cxn ang="0">
                  <a:pos x="connsiteX0" y="connsiteY0"/>
                </a:cxn>
                <a:cxn ang="0">
                  <a:pos x="connsiteX1" y="connsiteY1"/>
                </a:cxn>
                <a:cxn ang="0">
                  <a:pos x="connsiteX2" y="connsiteY2"/>
                </a:cxn>
                <a:cxn ang="0">
                  <a:pos x="connsiteX3" y="connsiteY3"/>
                </a:cxn>
              </a:cxnLst>
              <a:rect l="l" t="t" r="r" b="b"/>
              <a:pathLst>
                <a:path w="223934" h="83975">
                  <a:moveTo>
                    <a:pt x="0" y="0"/>
                  </a:moveTo>
                  <a:lnTo>
                    <a:pt x="195943" y="9331"/>
                  </a:lnTo>
                  <a:lnTo>
                    <a:pt x="195943" y="9331"/>
                  </a:lnTo>
                  <a:lnTo>
                    <a:pt x="223934" y="83975"/>
                  </a:lnTo>
                </a:path>
              </a:pathLst>
            </a:cu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43" name="任意多边形 42"/>
            <p:cNvSpPr/>
            <p:nvPr>
              <p:custDataLst>
                <p:tags r:id="rId11"/>
              </p:custDataLst>
            </p:nvPr>
          </p:nvSpPr>
          <p:spPr>
            <a:xfrm>
              <a:off x="2207568" y="2888940"/>
              <a:ext cx="332874" cy="56055"/>
            </a:xfrm>
            <a:custGeom>
              <a:gdLst>
                <a:gd name="connsiteX0" fmla="*/ 0 w 332874"/>
                <a:gd name="connsiteY0" fmla="*/ 0 h 56055"/>
                <a:gd name="connsiteX1" fmla="*/ 289249 w 332874"/>
                <a:gd name="connsiteY1" fmla="*/ 55984 h 56055"/>
                <a:gd name="connsiteX2" fmla="*/ 326571 w 332874"/>
                <a:gd name="connsiteY2" fmla="*/ 9331 h 56055"/>
              </a:gdLst>
              <a:cxnLst>
                <a:cxn ang="0">
                  <a:pos x="connsiteX0" y="connsiteY0"/>
                </a:cxn>
                <a:cxn ang="0">
                  <a:pos x="connsiteX1" y="connsiteY1"/>
                </a:cxn>
                <a:cxn ang="0">
                  <a:pos x="connsiteX2" y="connsiteY2"/>
                </a:cxn>
              </a:cxnLst>
              <a:rect l="l" t="t" r="r" b="b"/>
              <a:pathLst>
                <a:path w="332874" h="56055">
                  <a:moveTo>
                    <a:pt x="0" y="0"/>
                  </a:moveTo>
                  <a:cubicBezTo>
                    <a:pt x="117410" y="27214"/>
                    <a:pt x="234821" y="54429"/>
                    <a:pt x="289249" y="55984"/>
                  </a:cubicBezTo>
                  <a:cubicBezTo>
                    <a:pt x="343677" y="57539"/>
                    <a:pt x="335124" y="33435"/>
                    <a:pt x="326571" y="9331"/>
                  </a:cubicBezTo>
                </a:path>
              </a:pathLst>
            </a:cu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grpSp>
      <p:grpSp>
        <p:nvGrpSpPr>
          <p:cNvPr id="45" name="组合 44" title=""/>
          <p:cNvGrpSpPr/>
          <p:nvPr>
            <p:custDataLst>
              <p:tags r:id="rId12"/>
            </p:custDataLst>
          </p:nvPr>
        </p:nvGrpSpPr>
        <p:grpSpPr>
          <a:xfrm>
            <a:off x="2135928" y="2240290"/>
            <a:ext cx="377368" cy="792088"/>
            <a:chOff x="1991544" y="2276872"/>
            <a:chExt cx="548898" cy="1152128"/>
          </a:xfrm>
          <a:solidFill>
            <a:srgbClr val="19994B"/>
          </a:solidFill>
        </p:grpSpPr>
        <p:sp>
          <p:nvSpPr>
            <p:cNvPr id="48" name="椭圆 47"/>
            <p:cNvSpPr/>
            <p:nvPr>
              <p:custDataLst>
                <p:tags r:id="rId13"/>
              </p:custDataLst>
            </p:nvPr>
          </p:nvSpPr>
          <p:spPr>
            <a:xfrm>
              <a:off x="1991544" y="2276872"/>
              <a:ext cx="432048" cy="43204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cxnSp>
          <p:nvCxnSpPr>
            <p:cNvPr id="49" name="直接连接符 48"/>
            <p:cNvCxnSpPr>
              <a:stCxn id="48" idx="4"/>
            </p:cNvCxnSpPr>
            <p:nvPr>
              <p:custDataLst>
                <p:tags r:id="rId14"/>
              </p:custDataLst>
            </p:nvPr>
          </p:nvCxnSpPr>
          <p:spPr>
            <a:xfrm flipH="1">
              <a:off x="2207568" y="2708920"/>
              <a:ext cx="0" cy="360040"/>
            </a:xfrm>
            <a:prstGeom prst="line">
              <a:avLst/>
            </a:prstGeom>
            <a:grpFill/>
            <a:ln>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15"/>
              </p:custDataLst>
            </p:nvPr>
          </p:nvCxnSpPr>
          <p:spPr>
            <a:xfrm flipH="1">
              <a:off x="1991544" y="3068960"/>
              <a:ext cx="216024" cy="360040"/>
            </a:xfrm>
            <a:prstGeom prst="line">
              <a:avLst/>
            </a:prstGeom>
            <a:grpFill/>
            <a:ln>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16"/>
              </p:custDataLst>
            </p:nvPr>
          </p:nvCxnSpPr>
          <p:spPr>
            <a:xfrm>
              <a:off x="2207568" y="3068960"/>
              <a:ext cx="216024" cy="360040"/>
            </a:xfrm>
            <a:prstGeom prst="line">
              <a:avLst/>
            </a:prstGeom>
            <a:grpFill/>
            <a:ln>
              <a:solidFill>
                <a:srgbClr val="008080"/>
              </a:solidFill>
            </a:ln>
          </p:spPr>
          <p:style>
            <a:lnRef idx="1">
              <a:schemeClr val="accent1"/>
            </a:lnRef>
            <a:fillRef idx="0">
              <a:schemeClr val="accent1"/>
            </a:fillRef>
            <a:effectRef idx="0">
              <a:schemeClr val="accent1"/>
            </a:effectRef>
            <a:fontRef idx="minor">
              <a:schemeClr val="tx1"/>
            </a:fontRef>
          </p:style>
        </p:cxnSp>
        <p:sp>
          <p:nvSpPr>
            <p:cNvPr id="52" name="任意多边形 51"/>
            <p:cNvSpPr/>
            <p:nvPr>
              <p:custDataLst>
                <p:tags r:id="rId17"/>
              </p:custDataLst>
            </p:nvPr>
          </p:nvSpPr>
          <p:spPr>
            <a:xfrm>
              <a:off x="2220686" y="2836506"/>
              <a:ext cx="251926" cy="65314"/>
            </a:xfrm>
            <a:custGeom>
              <a:gdLst>
                <a:gd name="connsiteX0" fmla="*/ 0 w 223934"/>
                <a:gd name="connsiteY0" fmla="*/ 0 h 83975"/>
                <a:gd name="connsiteX1" fmla="*/ 195943 w 223934"/>
                <a:gd name="connsiteY1" fmla="*/ 9331 h 83975"/>
                <a:gd name="connsiteX2" fmla="*/ 195943 w 223934"/>
                <a:gd name="connsiteY2" fmla="*/ 9331 h 83975"/>
                <a:gd name="connsiteX3" fmla="*/ 223934 w 223934"/>
                <a:gd name="connsiteY3" fmla="*/ 83975 h 83975"/>
              </a:gdLst>
              <a:cxnLst>
                <a:cxn ang="0">
                  <a:pos x="connsiteX0" y="connsiteY0"/>
                </a:cxn>
                <a:cxn ang="0">
                  <a:pos x="connsiteX1" y="connsiteY1"/>
                </a:cxn>
                <a:cxn ang="0">
                  <a:pos x="connsiteX2" y="connsiteY2"/>
                </a:cxn>
                <a:cxn ang="0">
                  <a:pos x="connsiteX3" y="connsiteY3"/>
                </a:cxn>
              </a:cxnLst>
              <a:rect l="l" t="t" r="r" b="b"/>
              <a:pathLst>
                <a:path w="223934" h="83975">
                  <a:moveTo>
                    <a:pt x="0" y="0"/>
                  </a:moveTo>
                  <a:lnTo>
                    <a:pt x="195943" y="9331"/>
                  </a:lnTo>
                  <a:lnTo>
                    <a:pt x="195943" y="9331"/>
                  </a:lnTo>
                  <a:lnTo>
                    <a:pt x="223934" y="83975"/>
                  </a:lnTo>
                </a:path>
              </a:pathLst>
            </a:cu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53" name="任意多边形 52"/>
            <p:cNvSpPr/>
            <p:nvPr>
              <p:custDataLst>
                <p:tags r:id="rId18"/>
              </p:custDataLst>
            </p:nvPr>
          </p:nvSpPr>
          <p:spPr>
            <a:xfrm>
              <a:off x="2207568" y="2888940"/>
              <a:ext cx="332874" cy="56055"/>
            </a:xfrm>
            <a:custGeom>
              <a:gdLst>
                <a:gd name="connsiteX0" fmla="*/ 0 w 332874"/>
                <a:gd name="connsiteY0" fmla="*/ 0 h 56055"/>
                <a:gd name="connsiteX1" fmla="*/ 289249 w 332874"/>
                <a:gd name="connsiteY1" fmla="*/ 55984 h 56055"/>
                <a:gd name="connsiteX2" fmla="*/ 326571 w 332874"/>
                <a:gd name="connsiteY2" fmla="*/ 9331 h 56055"/>
              </a:gdLst>
              <a:cxnLst>
                <a:cxn ang="0">
                  <a:pos x="connsiteX0" y="connsiteY0"/>
                </a:cxn>
                <a:cxn ang="0">
                  <a:pos x="connsiteX1" y="connsiteY1"/>
                </a:cxn>
                <a:cxn ang="0">
                  <a:pos x="connsiteX2" y="connsiteY2"/>
                </a:cxn>
              </a:cxnLst>
              <a:rect l="l" t="t" r="r" b="b"/>
              <a:pathLst>
                <a:path w="332874" h="56055">
                  <a:moveTo>
                    <a:pt x="0" y="0"/>
                  </a:moveTo>
                  <a:cubicBezTo>
                    <a:pt x="117410" y="27214"/>
                    <a:pt x="234821" y="54429"/>
                    <a:pt x="289249" y="55984"/>
                  </a:cubicBezTo>
                  <a:cubicBezTo>
                    <a:pt x="343677" y="57539"/>
                    <a:pt x="335124" y="33435"/>
                    <a:pt x="326571" y="9331"/>
                  </a:cubicBezTo>
                </a:path>
              </a:pathLst>
            </a:cu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grpSp>
      <p:sp>
        <p:nvSpPr>
          <p:cNvPr id="54" name="文本框 53" title=""/>
          <p:cNvSpPr txBox="1">
            <a:spLocks noChangeArrowheads="1"/>
          </p:cNvSpPr>
          <p:nvPr>
            <p:custDataLst>
              <p:tags r:id="rId19"/>
            </p:custDataLst>
          </p:nvPr>
        </p:nvSpPr>
        <p:spPr bwMode="auto">
          <a:xfrm>
            <a:off x="722630" y="1468755"/>
            <a:ext cx="1149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a:lnSpc>
                <a:spcPct val="100000"/>
              </a:lnSpc>
              <a:spcBef>
                <a:spcPct val="0"/>
              </a:spcBef>
              <a:buFontTx/>
              <a:buNone/>
            </a:pPr>
            <a:r>
              <a:rPr lang="en-US" altLang="zh-CN" sz="1800">
                <a:latin typeface="Arial" panose="020b0604020202020204" pitchFamily="34" charset="0"/>
                <a:ea typeface="宋体" panose="02010600030101010101" pitchFamily="2" charset="-122"/>
              </a:rPr>
              <a:t>13:00:00</a:t>
            </a:r>
            <a:endParaRPr lang="zh-CN" altLang="en-US" sz="1800">
              <a:latin typeface="Arial" panose="020b0604020202020204" pitchFamily="34" charset="0"/>
              <a:ea typeface="宋体" panose="02010600030101010101" pitchFamily="2" charset="-122"/>
            </a:endParaRPr>
          </a:p>
        </p:txBody>
      </p:sp>
      <p:sp>
        <p:nvSpPr>
          <p:cNvPr id="55" name="文本框 54" title=""/>
          <p:cNvSpPr txBox="1">
            <a:spLocks noChangeArrowheads="1"/>
          </p:cNvSpPr>
          <p:nvPr>
            <p:custDataLst>
              <p:tags r:id="rId20"/>
            </p:custDataLst>
          </p:nvPr>
        </p:nvSpPr>
        <p:spPr bwMode="auto">
          <a:xfrm>
            <a:off x="722630" y="2537143"/>
            <a:ext cx="1149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a:lnSpc>
                <a:spcPct val="100000"/>
              </a:lnSpc>
              <a:spcBef>
                <a:spcPct val="0"/>
              </a:spcBef>
              <a:buFontTx/>
              <a:buNone/>
            </a:pPr>
            <a:r>
              <a:rPr lang="en-US" altLang="zh-CN" sz="1800">
                <a:latin typeface="Arial" panose="020b0604020202020204" pitchFamily="34" charset="0"/>
                <a:ea typeface="宋体" panose="02010600030101010101" pitchFamily="2" charset="-122"/>
              </a:rPr>
              <a:t>13:00:00</a:t>
            </a:r>
            <a:endParaRPr lang="zh-CN" altLang="en-US" sz="1800">
              <a:latin typeface="Arial" panose="020b0604020202020204" pitchFamily="34" charset="0"/>
              <a:ea typeface="宋体" panose="02010600030101010101" pitchFamily="2" charset="-122"/>
            </a:endParaRPr>
          </a:p>
        </p:txBody>
      </p:sp>
      <p:sp>
        <p:nvSpPr>
          <p:cNvPr id="56" name="文本框 55" title=""/>
          <p:cNvSpPr txBox="1">
            <a:spLocks noChangeArrowheads="1"/>
          </p:cNvSpPr>
          <p:nvPr>
            <p:custDataLst>
              <p:tags r:id="rId21"/>
            </p:custDataLst>
          </p:nvPr>
        </p:nvSpPr>
        <p:spPr bwMode="auto">
          <a:xfrm>
            <a:off x="7123430" y="1584325"/>
            <a:ext cx="3465830" cy="11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a:lnSpc>
                <a:spcPct val="120000"/>
              </a:lnSpc>
              <a:spcBef>
                <a:spcPct val="0"/>
              </a:spcBef>
              <a:buFontTx/>
              <a:buNone/>
            </a:pPr>
            <a:r>
              <a:rPr lang="zh-CN" altLang="en-US" b="1">
                <a:solidFill>
                  <a:schemeClr val="tx1"/>
                </a:solidFill>
                <a:latin typeface="黑体" panose="02010609060101010101" charset="-122"/>
                <a:ea typeface="黑体" panose="02010609060101010101" charset="-122"/>
              </a:rPr>
              <a:t>运动</a:t>
            </a:r>
            <a:r>
              <a:rPr lang="zh-CN" altLang="en-US" b="1">
                <a:solidFill>
                  <a:srgbClr val="0000FF"/>
                </a:solidFill>
                <a:latin typeface="黑体" panose="02010609060101010101" charset="-122"/>
                <a:ea typeface="黑体" panose="02010609060101010101" charset="-122"/>
                <a:sym typeface="+mn-ea"/>
              </a:rPr>
              <a:t>路程</a:t>
            </a:r>
            <a:r>
              <a:rPr lang="zh-CN" altLang="en-US" b="1">
                <a:solidFill>
                  <a:srgbClr val="0000FF"/>
                </a:solidFill>
                <a:latin typeface="黑体" panose="02010609060101010101" charset="-122"/>
                <a:ea typeface="黑体" panose="02010609060101010101" charset="-122"/>
              </a:rPr>
              <a:t>相同</a:t>
            </a:r>
            <a:r>
              <a:rPr lang="zh-CN" altLang="en-US" b="1">
                <a:solidFill>
                  <a:schemeClr val="tx1"/>
                </a:solidFill>
                <a:latin typeface="黑体" panose="02010609060101010101" charset="-122"/>
                <a:ea typeface="黑体" panose="02010609060101010101" charset="-122"/>
              </a:rPr>
              <a:t>时，</a:t>
            </a:r>
            <a:r>
              <a:rPr lang="zh-CN" altLang="en-US" b="1">
                <a:solidFill>
                  <a:srgbClr val="0000FF"/>
                </a:solidFill>
                <a:latin typeface="黑体" panose="02010609060101010101" charset="-122"/>
                <a:ea typeface="黑体" panose="02010609060101010101" charset="-122"/>
              </a:rPr>
              <a:t>比较运动时间的长短</a:t>
            </a:r>
            <a:endParaRPr lang="zh-CN" altLang="en-US" b="1">
              <a:solidFill>
                <a:srgbClr val="0000FF"/>
              </a:solidFill>
              <a:latin typeface="黑体" panose="02010609060101010101" charset="-122"/>
              <a:ea typeface="黑体" panose="02010609060101010101" charset="-122"/>
            </a:endParaRPr>
          </a:p>
        </p:txBody>
      </p:sp>
      <p:cxnSp>
        <p:nvCxnSpPr>
          <p:cNvPr id="57" name="直接连接符 56" title=""/>
          <p:cNvCxnSpPr/>
          <p:nvPr>
            <p:custDataLst>
              <p:tags r:id="rId22"/>
            </p:custDataLst>
          </p:nvPr>
        </p:nvCxnSpPr>
        <p:spPr>
          <a:xfrm>
            <a:off x="4698365" y="1130935"/>
            <a:ext cx="13335" cy="2167255"/>
          </a:xfrm>
          <a:prstGeom prst="line">
            <a:avLst/>
          </a:prstGeom>
          <a:ln w="57150">
            <a:solidFill>
              <a:srgbClr val="22AF49"/>
            </a:solidFill>
          </a:ln>
        </p:spPr>
        <p:style>
          <a:lnRef idx="1">
            <a:schemeClr val="accent1"/>
          </a:lnRef>
          <a:fillRef idx="0">
            <a:schemeClr val="accent1"/>
          </a:fillRef>
          <a:effectRef idx="0">
            <a:schemeClr val="accent1"/>
          </a:effectRef>
          <a:fontRef idx="minor">
            <a:schemeClr val="tx1"/>
          </a:fontRef>
        </p:style>
      </p:cxnSp>
      <p:sp>
        <p:nvSpPr>
          <p:cNvPr id="58" name="文本框 57" title=""/>
          <p:cNvSpPr txBox="1">
            <a:spLocks noChangeArrowheads="1"/>
          </p:cNvSpPr>
          <p:nvPr>
            <p:custDataLst>
              <p:tags r:id="rId23"/>
            </p:custDataLst>
          </p:nvPr>
        </p:nvSpPr>
        <p:spPr bwMode="auto">
          <a:xfrm>
            <a:off x="4971098" y="1529080"/>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a:lnSpc>
                <a:spcPct val="100000"/>
              </a:lnSpc>
              <a:spcBef>
                <a:spcPct val="0"/>
              </a:spcBef>
              <a:buFontTx/>
              <a:buNone/>
            </a:pPr>
            <a:r>
              <a:rPr lang="en-US" altLang="zh-CN" sz="1800">
                <a:latin typeface="Arial" panose="020b0604020202020204" pitchFamily="34" charset="0"/>
                <a:ea typeface="宋体" panose="02010600030101010101" pitchFamily="2" charset="-122"/>
              </a:rPr>
              <a:t>13:00:03</a:t>
            </a:r>
            <a:endParaRPr lang="zh-CN" altLang="en-US" sz="1800">
              <a:latin typeface="Arial" panose="020b0604020202020204" pitchFamily="34" charset="0"/>
              <a:ea typeface="宋体" panose="02010600030101010101" pitchFamily="2" charset="-122"/>
            </a:endParaRPr>
          </a:p>
        </p:txBody>
      </p:sp>
      <p:sp>
        <p:nvSpPr>
          <p:cNvPr id="59" name="文本框 58" title=""/>
          <p:cNvSpPr txBox="1">
            <a:spLocks noChangeArrowheads="1"/>
          </p:cNvSpPr>
          <p:nvPr>
            <p:custDataLst>
              <p:tags r:id="rId24"/>
            </p:custDataLst>
          </p:nvPr>
        </p:nvSpPr>
        <p:spPr bwMode="auto">
          <a:xfrm>
            <a:off x="4966335" y="2537143"/>
            <a:ext cx="1157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a:lnSpc>
                <a:spcPct val="100000"/>
              </a:lnSpc>
              <a:spcBef>
                <a:spcPct val="0"/>
              </a:spcBef>
              <a:buFontTx/>
              <a:buNone/>
            </a:pPr>
            <a:r>
              <a:rPr lang="en-US" altLang="zh-CN" sz="1800">
                <a:latin typeface="Arial" panose="020b0604020202020204" pitchFamily="34" charset="0"/>
                <a:ea typeface="宋体" panose="02010600030101010101" pitchFamily="2" charset="-122"/>
              </a:rPr>
              <a:t>13:00:02</a:t>
            </a:r>
            <a:endParaRPr lang="zh-CN" altLang="en-US" sz="1800">
              <a:latin typeface="Arial" panose="020b0604020202020204" pitchFamily="34" charset="0"/>
              <a:ea typeface="宋体" panose="02010600030101010101" pitchFamily="2" charset="-122"/>
            </a:endParaRPr>
          </a:p>
        </p:txBody>
      </p:sp>
      <p:cxnSp>
        <p:nvCxnSpPr>
          <p:cNvPr id="61" name="直接连接符 60" title=""/>
          <p:cNvCxnSpPr/>
          <p:nvPr>
            <p:custDataLst>
              <p:tags r:id="rId25"/>
            </p:custDataLst>
          </p:nvPr>
        </p:nvCxnSpPr>
        <p:spPr>
          <a:xfrm flipH="1">
            <a:off x="2581275" y="1223010"/>
            <a:ext cx="1270" cy="3175000"/>
          </a:xfrm>
          <a:prstGeom prst="line">
            <a:avLst/>
          </a:prstGeom>
          <a:ln w="57150">
            <a:solidFill>
              <a:srgbClr val="22AF49"/>
            </a:solidFill>
          </a:ln>
        </p:spPr>
        <p:style>
          <a:lnRef idx="1">
            <a:schemeClr val="accent1"/>
          </a:lnRef>
          <a:fillRef idx="0">
            <a:schemeClr val="accent1"/>
          </a:fillRef>
          <a:effectRef idx="0">
            <a:schemeClr val="accent1"/>
          </a:effectRef>
          <a:fontRef idx="minor">
            <a:schemeClr val="tx1"/>
          </a:fontRef>
        </p:style>
      </p:cxnSp>
      <p:grpSp>
        <p:nvGrpSpPr>
          <p:cNvPr id="62" name="组合 61" title=""/>
          <p:cNvGrpSpPr/>
          <p:nvPr>
            <p:custDataLst>
              <p:tags r:id="rId26"/>
            </p:custDataLst>
          </p:nvPr>
        </p:nvGrpSpPr>
        <p:grpSpPr>
          <a:xfrm>
            <a:off x="2079328" y="3437994"/>
            <a:ext cx="377368" cy="792088"/>
            <a:chOff x="1991544" y="2276872"/>
            <a:chExt cx="548898" cy="1152128"/>
          </a:xfrm>
          <a:solidFill>
            <a:srgbClr val="19994B"/>
          </a:solidFill>
        </p:grpSpPr>
        <p:sp>
          <p:nvSpPr>
            <p:cNvPr id="63" name="椭圆 62"/>
            <p:cNvSpPr/>
            <p:nvPr>
              <p:custDataLst>
                <p:tags r:id="rId27"/>
              </p:custDataLst>
            </p:nvPr>
          </p:nvSpPr>
          <p:spPr>
            <a:xfrm>
              <a:off x="1991544" y="2276872"/>
              <a:ext cx="432048" cy="43204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cxnSp>
          <p:nvCxnSpPr>
            <p:cNvPr id="64" name="直接连接符 63"/>
            <p:cNvCxnSpPr>
              <a:stCxn id="63" idx="4"/>
            </p:cNvCxnSpPr>
            <p:nvPr>
              <p:custDataLst>
                <p:tags r:id="rId28"/>
              </p:custDataLst>
            </p:nvPr>
          </p:nvCxnSpPr>
          <p:spPr>
            <a:xfrm flipH="1">
              <a:off x="2207568" y="2708920"/>
              <a:ext cx="0" cy="360040"/>
            </a:xfrm>
            <a:prstGeom prst="line">
              <a:avLst/>
            </a:prstGeom>
            <a:grpFill/>
            <a:ln>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custDataLst>
                <p:tags r:id="rId29"/>
              </p:custDataLst>
            </p:nvPr>
          </p:nvCxnSpPr>
          <p:spPr>
            <a:xfrm flipH="1">
              <a:off x="1991544" y="3068960"/>
              <a:ext cx="216024" cy="360040"/>
            </a:xfrm>
            <a:prstGeom prst="line">
              <a:avLst/>
            </a:prstGeom>
            <a:grpFill/>
            <a:ln>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custDataLst>
                <p:tags r:id="rId30"/>
              </p:custDataLst>
            </p:nvPr>
          </p:nvCxnSpPr>
          <p:spPr>
            <a:xfrm>
              <a:off x="2207568" y="3068960"/>
              <a:ext cx="216024" cy="360040"/>
            </a:xfrm>
            <a:prstGeom prst="line">
              <a:avLst/>
            </a:prstGeom>
            <a:grpFill/>
            <a:ln>
              <a:solidFill>
                <a:srgbClr val="008080"/>
              </a:solidFill>
            </a:ln>
          </p:spPr>
          <p:style>
            <a:lnRef idx="1">
              <a:schemeClr val="accent1"/>
            </a:lnRef>
            <a:fillRef idx="0">
              <a:schemeClr val="accent1"/>
            </a:fillRef>
            <a:effectRef idx="0">
              <a:schemeClr val="accent1"/>
            </a:effectRef>
            <a:fontRef idx="minor">
              <a:schemeClr val="tx1"/>
            </a:fontRef>
          </p:style>
        </p:cxnSp>
        <p:sp>
          <p:nvSpPr>
            <p:cNvPr id="67" name="任意多边形 66"/>
            <p:cNvSpPr/>
            <p:nvPr>
              <p:custDataLst>
                <p:tags r:id="rId31"/>
              </p:custDataLst>
            </p:nvPr>
          </p:nvSpPr>
          <p:spPr>
            <a:xfrm>
              <a:off x="2220686" y="2836506"/>
              <a:ext cx="251926" cy="65314"/>
            </a:xfrm>
            <a:custGeom>
              <a:gdLst>
                <a:gd name="connsiteX0" fmla="*/ 0 w 223934"/>
                <a:gd name="connsiteY0" fmla="*/ 0 h 83975"/>
                <a:gd name="connsiteX1" fmla="*/ 195943 w 223934"/>
                <a:gd name="connsiteY1" fmla="*/ 9331 h 83975"/>
                <a:gd name="connsiteX2" fmla="*/ 195943 w 223934"/>
                <a:gd name="connsiteY2" fmla="*/ 9331 h 83975"/>
                <a:gd name="connsiteX3" fmla="*/ 223934 w 223934"/>
                <a:gd name="connsiteY3" fmla="*/ 83975 h 83975"/>
              </a:gdLst>
              <a:cxnLst>
                <a:cxn ang="0">
                  <a:pos x="connsiteX0" y="connsiteY0"/>
                </a:cxn>
                <a:cxn ang="0">
                  <a:pos x="connsiteX1" y="connsiteY1"/>
                </a:cxn>
                <a:cxn ang="0">
                  <a:pos x="connsiteX2" y="connsiteY2"/>
                </a:cxn>
                <a:cxn ang="0">
                  <a:pos x="connsiteX3" y="connsiteY3"/>
                </a:cxn>
              </a:cxnLst>
              <a:rect l="l" t="t" r="r" b="b"/>
              <a:pathLst>
                <a:path w="223934" h="83975">
                  <a:moveTo>
                    <a:pt x="0" y="0"/>
                  </a:moveTo>
                  <a:lnTo>
                    <a:pt x="195943" y="9331"/>
                  </a:lnTo>
                  <a:lnTo>
                    <a:pt x="195943" y="9331"/>
                  </a:lnTo>
                  <a:lnTo>
                    <a:pt x="223934" y="83975"/>
                  </a:lnTo>
                </a:path>
              </a:pathLst>
            </a:cu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68" name="任意多边形 67"/>
            <p:cNvSpPr/>
            <p:nvPr>
              <p:custDataLst>
                <p:tags r:id="rId32"/>
              </p:custDataLst>
            </p:nvPr>
          </p:nvSpPr>
          <p:spPr>
            <a:xfrm>
              <a:off x="2207568" y="2888940"/>
              <a:ext cx="332874" cy="56055"/>
            </a:xfrm>
            <a:custGeom>
              <a:gdLst>
                <a:gd name="connsiteX0" fmla="*/ 0 w 332874"/>
                <a:gd name="connsiteY0" fmla="*/ 0 h 56055"/>
                <a:gd name="connsiteX1" fmla="*/ 289249 w 332874"/>
                <a:gd name="connsiteY1" fmla="*/ 55984 h 56055"/>
                <a:gd name="connsiteX2" fmla="*/ 326571 w 332874"/>
                <a:gd name="connsiteY2" fmla="*/ 9331 h 56055"/>
              </a:gdLst>
              <a:cxnLst>
                <a:cxn ang="0">
                  <a:pos x="connsiteX0" y="connsiteY0"/>
                </a:cxn>
                <a:cxn ang="0">
                  <a:pos x="connsiteX1" y="connsiteY1"/>
                </a:cxn>
                <a:cxn ang="0">
                  <a:pos x="connsiteX2" y="connsiteY2"/>
                </a:cxn>
              </a:cxnLst>
              <a:rect l="l" t="t" r="r" b="b"/>
              <a:pathLst>
                <a:path w="332874" h="56055">
                  <a:moveTo>
                    <a:pt x="0" y="0"/>
                  </a:moveTo>
                  <a:cubicBezTo>
                    <a:pt x="117410" y="27214"/>
                    <a:pt x="234821" y="54429"/>
                    <a:pt x="289249" y="55984"/>
                  </a:cubicBezTo>
                  <a:cubicBezTo>
                    <a:pt x="343677" y="57539"/>
                    <a:pt x="335124" y="33435"/>
                    <a:pt x="326571" y="9331"/>
                  </a:cubicBezTo>
                </a:path>
              </a:pathLst>
            </a:cu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grpSp>
      <p:sp>
        <p:nvSpPr>
          <p:cNvPr id="69" name="文本框 68" title=""/>
          <p:cNvSpPr txBox="1">
            <a:spLocks noChangeArrowheads="1"/>
          </p:cNvSpPr>
          <p:nvPr>
            <p:custDataLst>
              <p:tags r:id="rId33"/>
            </p:custDataLst>
          </p:nvPr>
        </p:nvSpPr>
        <p:spPr bwMode="auto">
          <a:xfrm>
            <a:off x="721043" y="3734753"/>
            <a:ext cx="1150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a:lnSpc>
                <a:spcPct val="100000"/>
              </a:lnSpc>
              <a:spcBef>
                <a:spcPct val="0"/>
              </a:spcBef>
              <a:buFontTx/>
              <a:buNone/>
            </a:pPr>
            <a:r>
              <a:rPr lang="en-US" altLang="zh-CN" sz="1800">
                <a:latin typeface="Arial" panose="020b0604020202020204" pitchFamily="34" charset="0"/>
                <a:ea typeface="宋体" panose="02010600030101010101" pitchFamily="2" charset="-122"/>
              </a:rPr>
              <a:t>13:00:00</a:t>
            </a:r>
            <a:endParaRPr lang="zh-CN" altLang="en-US" sz="1800">
              <a:latin typeface="Arial" panose="020b0604020202020204" pitchFamily="34" charset="0"/>
              <a:ea typeface="宋体" panose="02010600030101010101" pitchFamily="2" charset="-122"/>
            </a:endParaRPr>
          </a:p>
        </p:txBody>
      </p:sp>
      <p:sp>
        <p:nvSpPr>
          <p:cNvPr id="70" name="文本框 69" title=""/>
          <p:cNvSpPr txBox="1">
            <a:spLocks noChangeArrowheads="1"/>
          </p:cNvSpPr>
          <p:nvPr>
            <p:custDataLst>
              <p:tags r:id="rId34"/>
            </p:custDataLst>
          </p:nvPr>
        </p:nvSpPr>
        <p:spPr bwMode="auto">
          <a:xfrm>
            <a:off x="8391525" y="3094990"/>
            <a:ext cx="3614420" cy="121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a:lnSpc>
                <a:spcPct val="130000"/>
              </a:lnSpc>
              <a:spcBef>
                <a:spcPct val="0"/>
              </a:spcBef>
              <a:buFontTx/>
              <a:buNone/>
            </a:pPr>
            <a:r>
              <a:rPr lang="zh-CN" altLang="en-US" b="1">
                <a:solidFill>
                  <a:schemeClr val="tx1"/>
                </a:solidFill>
                <a:latin typeface="黑体" panose="02010609060101010101" charset="-122"/>
                <a:ea typeface="黑体" panose="02010609060101010101" charset="-122"/>
              </a:rPr>
              <a:t>运动</a:t>
            </a:r>
            <a:r>
              <a:rPr lang="zh-CN" altLang="en-US" b="1">
                <a:solidFill>
                  <a:srgbClr val="0000FF"/>
                </a:solidFill>
                <a:latin typeface="黑体" panose="02010609060101010101" charset="-122"/>
                <a:ea typeface="黑体" panose="02010609060101010101" charset="-122"/>
                <a:sym typeface="+mn-ea"/>
              </a:rPr>
              <a:t>时间</a:t>
            </a:r>
            <a:r>
              <a:rPr lang="zh-CN" altLang="en-US" b="1">
                <a:solidFill>
                  <a:srgbClr val="0000FF"/>
                </a:solidFill>
                <a:latin typeface="黑体" panose="02010609060101010101" charset="-122"/>
                <a:ea typeface="黑体" panose="02010609060101010101" charset="-122"/>
              </a:rPr>
              <a:t>相同</a:t>
            </a:r>
            <a:r>
              <a:rPr lang="zh-CN" altLang="en-US" b="1">
                <a:solidFill>
                  <a:schemeClr val="tx1"/>
                </a:solidFill>
                <a:latin typeface="黑体" panose="02010609060101010101" charset="-122"/>
                <a:ea typeface="黑体" panose="02010609060101010101" charset="-122"/>
              </a:rPr>
              <a:t>时，</a:t>
            </a:r>
            <a:r>
              <a:rPr lang="zh-CN" altLang="en-US" b="1">
                <a:solidFill>
                  <a:srgbClr val="0000FF"/>
                </a:solidFill>
                <a:latin typeface="黑体" panose="02010609060101010101" charset="-122"/>
                <a:ea typeface="黑体" panose="02010609060101010101" charset="-122"/>
                <a:sym typeface="+mn-ea"/>
              </a:rPr>
              <a:t>比较运动路程的长短</a:t>
            </a:r>
            <a:endParaRPr lang="zh-CN" altLang="en-US" b="1">
              <a:solidFill>
                <a:srgbClr val="0000FF"/>
              </a:solidFill>
              <a:latin typeface="黑体" panose="02010609060101010101" charset="-122"/>
              <a:ea typeface="黑体" panose="02010609060101010101" charset="-122"/>
              <a:sym typeface="+mn-ea"/>
            </a:endParaRPr>
          </a:p>
        </p:txBody>
      </p:sp>
      <p:cxnSp>
        <p:nvCxnSpPr>
          <p:cNvPr id="71" name="直接连接符 70" title=""/>
          <p:cNvCxnSpPr/>
          <p:nvPr>
            <p:custDataLst>
              <p:tags r:id="rId35"/>
            </p:custDataLst>
          </p:nvPr>
        </p:nvCxnSpPr>
        <p:spPr>
          <a:xfrm>
            <a:off x="6473190" y="3094673"/>
            <a:ext cx="7938" cy="1260475"/>
          </a:xfrm>
          <a:prstGeom prst="line">
            <a:avLst/>
          </a:prstGeom>
          <a:ln w="57150">
            <a:solidFill>
              <a:srgbClr val="22AF49"/>
            </a:solidFill>
          </a:ln>
        </p:spPr>
        <p:style>
          <a:lnRef idx="1">
            <a:schemeClr val="accent1"/>
          </a:lnRef>
          <a:fillRef idx="0">
            <a:schemeClr val="accent1"/>
          </a:fillRef>
          <a:effectRef idx="0">
            <a:schemeClr val="accent1"/>
          </a:effectRef>
          <a:fontRef idx="minor">
            <a:schemeClr val="tx1"/>
          </a:fontRef>
        </p:style>
      </p:cxnSp>
      <p:sp>
        <p:nvSpPr>
          <p:cNvPr id="72" name="文本框 71" title=""/>
          <p:cNvSpPr txBox="1">
            <a:spLocks noChangeArrowheads="1"/>
          </p:cNvSpPr>
          <p:nvPr>
            <p:custDataLst>
              <p:tags r:id="rId36"/>
            </p:custDataLst>
          </p:nvPr>
        </p:nvSpPr>
        <p:spPr bwMode="auto">
          <a:xfrm>
            <a:off x="6857683" y="3661093"/>
            <a:ext cx="1157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a:lnSpc>
                <a:spcPct val="100000"/>
              </a:lnSpc>
              <a:spcBef>
                <a:spcPct val="0"/>
              </a:spcBef>
              <a:buFontTx/>
              <a:buNone/>
            </a:pPr>
            <a:r>
              <a:rPr lang="en-US" altLang="zh-CN" sz="1800">
                <a:latin typeface="Arial" panose="020b0604020202020204" pitchFamily="34" charset="0"/>
                <a:ea typeface="宋体" panose="02010600030101010101" pitchFamily="2" charset="-122"/>
              </a:rPr>
              <a:t>13:00:02</a:t>
            </a:r>
            <a:endParaRPr lang="zh-CN" altLang="en-US" sz="1800">
              <a:latin typeface="Arial" panose="020b0604020202020204" pitchFamily="34" charset="0"/>
              <a:ea typeface="宋体" panose="02010600030101010101" pitchFamily="2" charset="-122"/>
            </a:endParaRPr>
          </a:p>
        </p:txBody>
      </p:sp>
      <p:sp>
        <p:nvSpPr>
          <p:cNvPr id="73" name="文本框 72" title=""/>
          <p:cNvSpPr txBox="1">
            <a:spLocks noChangeArrowheads="1"/>
          </p:cNvSpPr>
          <p:nvPr>
            <p:custDataLst>
              <p:tags r:id="rId37"/>
            </p:custDataLst>
          </p:nvPr>
        </p:nvSpPr>
        <p:spPr bwMode="auto">
          <a:xfrm>
            <a:off x="722630" y="4635500"/>
            <a:ext cx="11121390" cy="65087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lvl="0" algn="l">
              <a:lnSpc>
                <a:spcPct val="130000"/>
              </a:lnSpc>
              <a:buClrTx/>
              <a:buSzTx/>
              <a:buFontTx/>
              <a:buNone/>
            </a:pPr>
            <a:r>
              <a:rPr lang="zh-CN" altLang="en-US" b="1">
                <a:solidFill>
                  <a:schemeClr val="tx1"/>
                </a:solidFill>
                <a:latin typeface="黑体" panose="02010609060101010101" charset="-122"/>
                <a:ea typeface="黑体" panose="02010609060101010101" charset="-122"/>
                <a:sym typeface="+mn-ea"/>
              </a:rPr>
              <a:t>路程和时间都不相同时，</a:t>
            </a:r>
            <a:r>
              <a:rPr lang="zh-CN" altLang="en-US" b="1">
                <a:solidFill>
                  <a:srgbClr val="0000FF"/>
                </a:solidFill>
                <a:latin typeface="黑体" panose="02010609060101010101" charset="-122"/>
                <a:ea typeface="黑体" panose="02010609060101010101" charset="-122"/>
                <a:sym typeface="+mn-ea"/>
              </a:rPr>
              <a:t>比较路程与时间的比值.</a:t>
            </a:r>
            <a:endParaRPr lang="zh-CN" altLang="en-US" b="1">
              <a:solidFill>
                <a:srgbClr val="0000FF"/>
              </a:solidFill>
              <a:latin typeface="黑体" panose="02010609060101010101" charset="-122"/>
              <a:ea typeface="黑体" panose="02010609060101010101" charset="-122"/>
              <a:sym typeface="+mn-ea"/>
            </a:endParaRPr>
          </a:p>
        </p:txBody>
      </p:sp>
      <p:sp>
        <p:nvSpPr>
          <p:cNvPr id="74" name="文本框 73" title=""/>
          <p:cNvSpPr txBox="1"/>
          <p:nvPr>
            <p:custDataLst>
              <p:tags r:id="rId38"/>
            </p:custDataLst>
          </p:nvPr>
        </p:nvSpPr>
        <p:spPr bwMode="auto">
          <a:xfrm>
            <a:off x="722630" y="5321935"/>
            <a:ext cx="11003915" cy="121094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nchor="t">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lvl="0" indent="711200" algn="l" fontAlgn="auto">
              <a:lnSpc>
                <a:spcPct val="130000"/>
              </a:lnSpc>
              <a:spcBef>
                <a:spcPct val="0"/>
              </a:spcBef>
              <a:buClrTx/>
              <a:buSzTx/>
              <a:buFontTx/>
              <a:buNone/>
            </a:pPr>
            <a:r>
              <a:rPr lang="zh-CN" altLang="en-US" b="1">
                <a:solidFill>
                  <a:schemeClr val="tx1"/>
                </a:solidFill>
                <a:latin typeface="黑体" panose="02010609060101010101" charset="-122"/>
                <a:ea typeface="黑体" panose="02010609060101010101" charset="-122"/>
                <a:sym typeface="+mn-ea"/>
              </a:rPr>
              <a:t>就像用路程与时间之比来比较运动的快慢一样，我们可以</a:t>
            </a:r>
            <a:r>
              <a:rPr lang="zh-CN" altLang="en-US" b="1">
                <a:solidFill>
                  <a:srgbClr val="FF0000"/>
                </a:solidFill>
                <a:latin typeface="黑体" panose="02010609060101010101" charset="-122"/>
                <a:ea typeface="黑体" panose="02010609060101010101" charset="-122"/>
                <a:sym typeface="+mn-ea"/>
              </a:rPr>
              <a:t>用功与做功所用时间之比来比较做功的快慢</a:t>
            </a:r>
            <a:r>
              <a:rPr lang="en-US" altLang="zh-CN" b="1">
                <a:solidFill>
                  <a:srgbClr val="FF0000"/>
                </a:solidFill>
                <a:latin typeface="黑体" panose="02010609060101010101" charset="-122"/>
                <a:ea typeface="黑体" panose="02010609060101010101" charset="-122"/>
                <a:sym typeface="+mn-ea"/>
              </a:rPr>
              <a:t>.</a:t>
            </a:r>
            <a:endParaRPr lang="en-US" altLang="zh-CN" b="1">
              <a:solidFill>
                <a:srgbClr val="FF0000"/>
              </a:solidFill>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par>
                          <p:cTn id="15" fill="hold" nodeType="afterGroup">
                            <p:stCondLst>
                              <p:cond delay="1"/>
                            </p:stCondLst>
                            <p:childTnLst>
                              <p:par>
                                <p:cTn id="16" presetID="42" presetClass="path" presetSubtype="0" accel="50000" decel="50000" fill="hold" nodeType="afterEffect">
                                  <p:stCondLst>
                                    <p:cond delay="0"/>
                                  </p:stCondLst>
                                  <p:childTnLst>
                                    <p:animMotion origin="layout" path="M -5.20833E-05 0 L 0.208385 -0.00138889" pathEditMode="relative" rAng="0" ptsTypes="">
                                      <p:cBhvr>
                                        <p:cTn id="17" dur="3000" fill="hold"/>
                                        <p:tgtEl>
                                          <p:spTgt spid="22"/>
                                        </p:tgtEl>
                                        <p:attrNameLst>
                                          <p:attrName>ppt_x</p:attrName>
                                          <p:attrName>ppt_y</p:attrName>
                                        </p:attrNameLst>
                                      </p:cBhvr>
                                      <p:rCtr x="104" y="-1"/>
                                    </p:animMotion>
                                  </p:childTnLst>
                                </p:cTn>
                              </p:par>
                              <p:par>
                                <p:cTn id="18" presetID="42" presetClass="path" presetSubtype="0" accel="50000" decel="50000" fill="hold" nodeType="withEffect">
                                  <p:stCondLst>
                                    <p:cond delay="0"/>
                                  </p:stCondLst>
                                  <p:childTnLst>
                                    <p:animMotion origin="layout" path="M 0 0 L 0.208542 -0.0012963" pathEditMode="relative" rAng="0" ptsTypes="">
                                      <p:cBhvr>
                                        <p:cTn id="19" dur="2000" fill="hold"/>
                                        <p:tgtEl>
                                          <p:spTgt spid="45"/>
                                        </p:tgtEl>
                                        <p:attrNameLst>
                                          <p:attrName>ppt_x</p:attrName>
                                          <p:attrName>ppt_y</p:attrName>
                                        </p:attrNameLst>
                                      </p:cBhvr>
                                      <p:rCtr x="314" y="0"/>
                                    </p:animMotion>
                                  </p:childTnLst>
                                </p:cTn>
                              </p:par>
                            </p:childTnLst>
                          </p:cTn>
                        </p:par>
                        <p:par>
                          <p:cTn id="20" fill="hold" nodeType="afterGroup">
                            <p:stCondLst>
                              <p:cond delay="3001"/>
                            </p:stCondLst>
                            <p:childTnLst>
                              <p:par>
                                <p:cTn id="21" presetID="1" presetClass="entr" presetSubtype="0"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par>
                          <p:cTn id="23" fill="hold" nodeType="afterGroup">
                            <p:stCondLst>
                              <p:cond delay="3002"/>
                            </p:stCondLst>
                            <p:childTnLst>
                              <p:par>
                                <p:cTn id="24" presetID="1" presetClass="entr" presetSubtype="0" fill="hold" grpId="0" nodeType="afterEffect">
                                  <p:stCondLst>
                                    <p:cond delay="0"/>
                                  </p:stCondLst>
                                  <p:childTnLst>
                                    <p:set>
                                      <p:cBhvr>
                                        <p:cTn id="25" dur="1" fill="hold">
                                          <p:stCondLst>
                                            <p:cond delay="0"/>
                                          </p:stCondLst>
                                        </p:cTn>
                                        <p:tgtEl>
                                          <p:spTgt spid="5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2"/>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5"/>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55"/>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58"/>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59"/>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5"/>
                                        </p:tgtEl>
                                        <p:attrNameLst>
                                          <p:attrName>style.visibility</p:attrName>
                                        </p:attrNameLst>
                                      </p:cBhvr>
                                      <p:to>
                                        <p:strVal val="visible"/>
                                      </p:to>
                                    </p:set>
                                  </p:childTnLst>
                                </p:cTn>
                              </p:par>
                              <p:par>
                                <p:cTn id="48" presetID="1" presetClass="entr" presetSubtype="0" fill="hold" grpId="2" nodeType="with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par>
                                <p:cTn id="50" presetID="1" presetClass="entr" presetSubtype="0" fill="hold" grpId="2" nodeType="withEffect">
                                  <p:stCondLst>
                                    <p:cond delay="0"/>
                                  </p:stCondLst>
                                  <p:childTnLst>
                                    <p:set>
                                      <p:cBhvr>
                                        <p:cTn id="51" dur="1" fill="hold">
                                          <p:stCondLst>
                                            <p:cond delay="0"/>
                                          </p:stCondLst>
                                        </p:cTn>
                                        <p:tgtEl>
                                          <p:spTgt spid="59"/>
                                        </p:tgtEl>
                                        <p:attrNameLst>
                                          <p:attrName>style.visibility</p:attrName>
                                        </p:attrNameLst>
                                      </p:cBhvr>
                                      <p:to>
                                        <p:strVal val="visible"/>
                                      </p:to>
                                    </p:set>
                                  </p:childTnLst>
                                </p:cTn>
                              </p:par>
                            </p:childTnLst>
                          </p:cTn>
                        </p:par>
                        <p:par>
                          <p:cTn id="52" fill="hold" nodeType="afterGroup">
                            <p:stCondLst>
                              <p:cond delay="1"/>
                            </p:stCondLst>
                            <p:childTnLst>
                              <p:par>
                                <p:cTn id="53" presetID="1" presetClass="entr" presetSubtype="0"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5.20833E-05 -0.000185185 L 0.359896 -0.000185185" pathEditMode="relative" rAng="0" ptsTypes="">
                                      <p:cBhvr>
                                        <p:cTn id="58" dur="2000" fill="hold"/>
                                        <p:tgtEl>
                                          <p:spTgt spid="62"/>
                                        </p:tgtEl>
                                        <p:attrNameLst>
                                          <p:attrName>ppt_x</p:attrName>
                                          <p:attrName>ppt_y</p:attrName>
                                        </p:attrNameLst>
                                      </p:cBhvr>
                                      <p:rCtr x="204" y="0"/>
                                    </p:animMotion>
                                  </p:childTnLst>
                                </p:cTn>
                              </p:par>
                              <p:par>
                                <p:cTn id="59" presetID="1" presetClass="entr" presetSubtype="0" fill="hold"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par>
                          <p:cTn id="61" fill="hold" nodeType="afterGroup">
                            <p:stCondLst>
                              <p:cond delay="2001"/>
                            </p:stCondLst>
                            <p:childTnLst>
                              <p:par>
                                <p:cTn id="62" presetID="1" presetClass="entr" presetSubtype="0" fill="hold" grpId="0" nodeType="afterEffect">
                                  <p:stCondLst>
                                    <p:cond delay="0"/>
                                  </p:stCondLst>
                                  <p:childTnLst>
                                    <p:set>
                                      <p:cBhvr>
                                        <p:cTn id="63" dur="1" fill="hold">
                                          <p:stCondLst>
                                            <p:cond delay="0"/>
                                          </p:stCondLst>
                                        </p:cTn>
                                        <p:tgtEl>
                                          <p:spTgt spid="72"/>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0"/>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3"/>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additive="base">
                                        <p:cTn id="76" dur="500" fill="hold"/>
                                        <p:tgtEl>
                                          <p:spTgt spid="74"/>
                                        </p:tgtEl>
                                        <p:attrNameLst>
                                          <p:attrName>ppt_x</p:attrName>
                                        </p:attrNameLst>
                                      </p:cBhvr>
                                      <p:tavLst>
                                        <p:tav tm="0">
                                          <p:val>
                                            <p:strVal val="#ppt_x"/>
                                          </p:val>
                                        </p:tav>
                                        <p:tav tm="100000">
                                          <p:val>
                                            <p:strVal val="#ppt_x"/>
                                          </p:val>
                                        </p:tav>
                                      </p:tavLst>
                                    </p:anim>
                                    <p:anim calcmode="lin" valueType="num">
                                      <p:cBhvr additive="base">
                                        <p:cTn id="77"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8" grpId="0"/>
      <p:bldP spid="59" grpId="0"/>
      <p:bldP spid="69" grpId="0"/>
      <p:bldP spid="70" grpId="0"/>
      <p:bldP spid="72" grpId="0"/>
      <p:bldP spid="73" grpId="0"/>
      <p:bldP spid="54" grpId="1"/>
      <p:bldP spid="55" grpId="1"/>
      <p:bldP spid="58" grpId="1"/>
      <p:bldP spid="59" grpId="1"/>
      <p:bldP spid="55" grpId="2"/>
      <p:bldP spid="59" grpId="2"/>
      <p:bldP spid="74"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sp>
        <p:nvSpPr>
          <p:cNvPr id="13319" name="矩形 13318" title=""/>
          <p:cNvSpPr>
            <a:spLocks noChangeArrowheads="1"/>
          </p:cNvSpPr>
          <p:nvPr>
            <p:custDataLst>
              <p:tags r:id="rId3"/>
            </p:custDataLst>
          </p:nvPr>
        </p:nvSpPr>
        <p:spPr bwMode="auto">
          <a:xfrm>
            <a:off x="614680" y="1367790"/>
            <a:ext cx="1386205" cy="478155"/>
          </a:xfrm>
          <a:prstGeom prst="rect">
            <a:avLst/>
          </a:prstGeom>
          <a:solidFill>
            <a:srgbClr val="19994B"/>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eaLnBrk="1" hangingPunct="1">
              <a:lnSpc>
                <a:spcPct val="90000"/>
              </a:lnSpc>
              <a:spcBef>
                <a:spcPct val="0"/>
              </a:spcBef>
              <a:buClr>
                <a:srgbClr val="FF00FF"/>
              </a:buClr>
              <a:buFont typeface="Wingdings" panose="05000000000000000000" pitchFamily="2" charset="2"/>
              <a:buNone/>
            </a:pPr>
            <a:r>
              <a:rPr lang="en-US" b="1">
                <a:solidFill>
                  <a:schemeClr val="bg1"/>
                </a:solidFill>
                <a:latin typeface="Times New Roman" panose="02020603050405020304" charset="0"/>
                <a:ea typeface="黑体" panose="02010609060101010101" charset="-122"/>
                <a:cs typeface="Times New Roman" panose="02020603050405020304" charset="0"/>
              </a:rPr>
              <a:t>1. </a:t>
            </a:r>
            <a:r>
              <a:rPr lang="zh-CN" altLang="en-US" b="1">
                <a:solidFill>
                  <a:schemeClr val="bg1"/>
                </a:solidFill>
                <a:latin typeface="Times New Roman" panose="02020603050405020304" charset="0"/>
                <a:ea typeface="黑体" panose="02010609060101010101" charset="-122"/>
                <a:cs typeface="Times New Roman" panose="02020603050405020304" charset="0"/>
              </a:rPr>
              <a:t>定义</a:t>
            </a:r>
            <a:r>
              <a:rPr lang="en-US" altLang="zh-CN" b="1">
                <a:solidFill>
                  <a:schemeClr val="bg1"/>
                </a:solidFill>
                <a:latin typeface="Times New Roman" panose="02020603050405020304" charset="0"/>
                <a:ea typeface="黑体" panose="02010609060101010101" charset="-122"/>
                <a:cs typeface="Times New Roman" panose="02020603050405020304" charset="0"/>
              </a:rPr>
              <a:t>:</a:t>
            </a:r>
            <a:endParaRPr lang="en-US" altLang="zh-CN" b="1">
              <a:solidFill>
                <a:schemeClr val="bg1"/>
              </a:solidFill>
              <a:latin typeface="Times New Roman" panose="02020603050405020304" charset="0"/>
              <a:ea typeface="黑体" panose="02010609060101010101" charset="-122"/>
              <a:cs typeface="Times New Roman" panose="02020603050405020304" charset="0"/>
            </a:endParaRPr>
          </a:p>
        </p:txBody>
      </p:sp>
      <p:sp>
        <p:nvSpPr>
          <p:cNvPr id="2" name="文本框 1" title=""/>
          <p:cNvSpPr txBox="1"/>
          <p:nvPr>
            <p:custDataLst>
              <p:tags r:id="rId4"/>
            </p:custDataLst>
          </p:nvPr>
        </p:nvSpPr>
        <p:spPr>
          <a:xfrm>
            <a:off x="2000885" y="1272540"/>
            <a:ext cx="7933690" cy="607695"/>
          </a:xfrm>
          <a:prstGeom prst="rect">
            <a:avLst/>
          </a:prstGeom>
          <a:noFill/>
        </p:spPr>
        <p:txBody>
          <a:bodyPr wrap="square" rtlCol="0" anchor="t">
            <a:spAutoFit/>
          </a:bodyPr>
          <a:lstStyle/>
          <a:p>
            <a:pPr>
              <a:lnSpc>
                <a:spcPct val="120000"/>
              </a:lnSpc>
            </a:pPr>
            <a:r>
              <a:rPr lang="zh-CN" altLang="en-US" sz="2800" b="1">
                <a:latin typeface="黑体" panose="02010609060101010101" charset="-122"/>
                <a:ea typeface="黑体" panose="02010609060101010101" charset="-122"/>
                <a:sym typeface="+mn-ea"/>
              </a:rPr>
              <a:t>物理学中，把</a:t>
            </a:r>
            <a:r>
              <a:rPr lang="zh-CN" altLang="en-US" sz="2800" b="1">
                <a:solidFill>
                  <a:srgbClr val="0000FF"/>
                </a:solidFill>
                <a:latin typeface="黑体" panose="02010609060101010101" charset="-122"/>
                <a:ea typeface="黑体" panose="02010609060101010101" charset="-122"/>
                <a:sym typeface="+mn-ea"/>
              </a:rPr>
              <a:t>功与做功所用的时间之比叫做</a:t>
            </a:r>
            <a:r>
              <a:rPr lang="zh-CN" altLang="en-US" sz="2800" b="1">
                <a:solidFill>
                  <a:srgbClr val="FF0000"/>
                </a:solidFill>
                <a:latin typeface="黑体" panose="02010609060101010101" charset="-122"/>
                <a:ea typeface="黑体" panose="02010609060101010101" charset="-122"/>
                <a:sym typeface="+mn-ea"/>
              </a:rPr>
              <a:t>功率</a:t>
            </a:r>
            <a:r>
              <a:rPr lang="en-US" altLang="zh-CN" sz="2800" b="1">
                <a:solidFill>
                  <a:srgbClr val="0000FF"/>
                </a:solidFill>
                <a:latin typeface="黑体" panose="02010609060101010101" charset="-122"/>
                <a:ea typeface="黑体" panose="02010609060101010101" charset="-122"/>
                <a:sym typeface="+mn-ea"/>
              </a:rPr>
              <a:t>.</a:t>
            </a:r>
            <a:endParaRPr lang="en-US" altLang="zh-CN" sz="2800" b="1">
              <a:solidFill>
                <a:srgbClr val="0000FF"/>
              </a:solidFill>
              <a:latin typeface="黑体" panose="02010609060101010101" charset="-122"/>
              <a:ea typeface="黑体" panose="02010609060101010101" charset="-122"/>
              <a:sym typeface="+mn-ea"/>
            </a:endParaRPr>
          </a:p>
        </p:txBody>
      </p:sp>
      <p:sp>
        <p:nvSpPr>
          <p:cNvPr id="3" name="文本框 2" title=""/>
          <p:cNvSpPr txBox="1"/>
          <p:nvPr>
            <p:custDataLst>
              <p:tags r:id="rId5"/>
            </p:custDataLst>
          </p:nvPr>
        </p:nvSpPr>
        <p:spPr>
          <a:xfrm>
            <a:off x="2614930" y="2207260"/>
            <a:ext cx="9199880" cy="1210945"/>
          </a:xfrm>
          <a:prstGeom prst="rect">
            <a:avLst/>
          </a:prstGeom>
          <a:noFill/>
        </p:spPr>
        <p:txBody>
          <a:bodyPr wrap="square" rtlCol="0" anchor="t">
            <a:spAutoFit/>
          </a:bodyPr>
          <a:lstStyle/>
          <a:p>
            <a:pPr>
              <a:lnSpc>
                <a:spcPct val="130000"/>
              </a:lnSpc>
            </a:pPr>
            <a:r>
              <a:rPr lang="zh-CN" altLang="en-US" sz="2800" b="1">
                <a:solidFill>
                  <a:srgbClr val="FF0000"/>
                </a:solidFill>
                <a:latin typeface="黑体" panose="02010609060101010101" charset="-122"/>
                <a:ea typeface="黑体" panose="02010609060101010101" charset="-122"/>
                <a:sym typeface="+mn-ea"/>
              </a:rPr>
              <a:t>功率</a:t>
            </a:r>
            <a:r>
              <a:rPr lang="zh-CN" altLang="en-US" sz="2800" b="1">
                <a:latin typeface="黑体" panose="02010609060101010101" charset="-122"/>
                <a:ea typeface="黑体" panose="02010609060101010101" charset="-122"/>
                <a:sym typeface="+mn-ea"/>
              </a:rPr>
              <a:t>表示</a:t>
            </a:r>
            <a:r>
              <a:rPr lang="zh-CN" altLang="en-US" sz="2800" b="1">
                <a:solidFill>
                  <a:srgbClr val="FF0000"/>
                </a:solidFill>
                <a:latin typeface="黑体" panose="02010609060101010101" charset="-122"/>
                <a:ea typeface="黑体" panose="02010609060101010101" charset="-122"/>
                <a:sym typeface="+mn-ea"/>
              </a:rPr>
              <a:t>做功的快慢</a:t>
            </a:r>
            <a:r>
              <a:rPr lang="en-US" altLang="zh-CN" sz="2800" b="1">
                <a:latin typeface="黑体" panose="02010609060101010101" charset="-122"/>
                <a:ea typeface="黑体" panose="02010609060101010101" charset="-122"/>
                <a:sym typeface="+mn-ea"/>
              </a:rPr>
              <a:t>.</a:t>
            </a:r>
            <a:r>
              <a:rPr lang="zh-CN" altLang="en-US" sz="2800" b="1">
                <a:latin typeface="黑体" panose="02010609060101010101" charset="-122"/>
                <a:ea typeface="黑体" panose="02010609060101010101" charset="-122"/>
                <a:sym typeface="+mn-ea"/>
              </a:rPr>
              <a:t>它在数值上等于力(或物体)在单位时间内所做的功</a:t>
            </a:r>
            <a:r>
              <a:rPr lang="en-US" altLang="zh-CN" sz="2800" b="1">
                <a:latin typeface="黑体" panose="02010609060101010101" charset="-122"/>
                <a:ea typeface="黑体" panose="02010609060101010101" charset="-122"/>
                <a:sym typeface="+mn-ea"/>
              </a:rPr>
              <a:t>.</a:t>
            </a:r>
            <a:endParaRPr lang="en-US" altLang="zh-CN" sz="2800" b="1">
              <a:latin typeface="黑体" panose="02010609060101010101" charset="-122"/>
              <a:ea typeface="黑体" panose="02010609060101010101" charset="-122"/>
              <a:sym typeface="+mn-ea"/>
            </a:endParaRPr>
          </a:p>
        </p:txBody>
      </p:sp>
      <p:sp>
        <p:nvSpPr>
          <p:cNvPr id="4" name="文本框 3" title=""/>
          <p:cNvSpPr txBox="1"/>
          <p:nvPr>
            <p:custDataLst>
              <p:tags r:id="rId6"/>
            </p:custDataLst>
          </p:nvPr>
        </p:nvSpPr>
        <p:spPr>
          <a:xfrm>
            <a:off x="4672965" y="3516630"/>
            <a:ext cx="2387600" cy="2416810"/>
          </a:xfrm>
          <a:prstGeom prst="rect">
            <a:avLst/>
          </a:prstGeom>
          <a:noFill/>
        </p:spPr>
        <p:txBody>
          <a:bodyPr wrap="square" rtlCol="0" anchor="t">
            <a:spAutoFit/>
          </a:bodyPr>
          <a:lstStyle/>
          <a:p>
            <a:pPr>
              <a:lnSpc>
                <a:spcPct val="180000"/>
              </a:lnSpc>
            </a:pPr>
            <a:r>
              <a:rPr lang="zh-CN" altLang="en-US" sz="2800" b="1" i="1">
                <a:latin typeface="Times New Roman" panose="02020603050405020304" charset="0"/>
                <a:ea typeface="黑体" panose="02010609060101010101" charset="-122"/>
                <a:cs typeface="Times New Roman" panose="02020603050405020304" charset="0"/>
                <a:sym typeface="+mn-ea"/>
              </a:rPr>
              <a:t>P</a:t>
            </a:r>
            <a:r>
              <a:rPr lang="en-US" altLang="zh-CN" sz="2800" b="1" i="1">
                <a:latin typeface="Times New Roman" panose="02020603050405020304" charset="0"/>
                <a:ea typeface="黑体" panose="02010609060101010101" charset="-122"/>
                <a:cs typeface="Times New Roman" panose="02020603050405020304" charset="0"/>
                <a:sym typeface="+mn-ea"/>
              </a:rPr>
              <a:t> </a:t>
            </a:r>
            <a:r>
              <a:rPr lang="zh-CN" altLang="en-US" sz="2800" b="1">
                <a:latin typeface="Times New Roman" panose="02020603050405020304" charset="0"/>
                <a:ea typeface="黑体" panose="02010609060101010101" charset="-122"/>
                <a:cs typeface="Times New Roman" panose="02020603050405020304" charset="0"/>
                <a:sym typeface="+mn-ea"/>
              </a:rPr>
              <a:t>：功率</a:t>
            </a:r>
            <a:endParaRPr lang="zh-CN" altLang="en-US" sz="2800" b="1">
              <a:latin typeface="Times New Roman" panose="02020603050405020304" charset="0"/>
              <a:ea typeface="黑体" panose="02010609060101010101" charset="-122"/>
              <a:cs typeface="Times New Roman" panose="02020603050405020304" charset="0"/>
              <a:sym typeface="+mn-ea"/>
            </a:endParaRPr>
          </a:p>
          <a:p>
            <a:pPr>
              <a:lnSpc>
                <a:spcPct val="180000"/>
              </a:lnSpc>
            </a:pPr>
            <a:r>
              <a:rPr lang="en-US" altLang="zh-CN" sz="2800" b="1" i="1">
                <a:latin typeface="Times New Roman" panose="02020603050405020304" charset="0"/>
                <a:ea typeface="黑体" panose="02010609060101010101" charset="-122"/>
                <a:cs typeface="Times New Roman" panose="02020603050405020304" charset="0"/>
                <a:sym typeface="+mn-ea"/>
              </a:rPr>
              <a:t>W </a:t>
            </a:r>
            <a:r>
              <a:rPr lang="zh-CN" altLang="en-US" sz="2800" b="1">
                <a:latin typeface="Times New Roman" panose="02020603050405020304" charset="0"/>
                <a:ea typeface="黑体" panose="02010609060101010101" charset="-122"/>
                <a:cs typeface="Times New Roman" panose="02020603050405020304" charset="0"/>
                <a:sym typeface="+mn-ea"/>
              </a:rPr>
              <a:t>：功</a:t>
            </a:r>
            <a:endParaRPr lang="zh-CN" altLang="en-US" sz="2800" b="1">
              <a:latin typeface="Times New Roman" panose="02020603050405020304" charset="0"/>
              <a:ea typeface="黑体" panose="02010609060101010101" charset="-122"/>
              <a:cs typeface="Times New Roman" panose="02020603050405020304" charset="0"/>
              <a:sym typeface="+mn-ea"/>
            </a:endParaRPr>
          </a:p>
          <a:p>
            <a:pPr>
              <a:lnSpc>
                <a:spcPct val="180000"/>
              </a:lnSpc>
            </a:pPr>
            <a:r>
              <a:rPr lang="en-US" altLang="zh-CN" sz="2800" b="1" i="1">
                <a:latin typeface="Times New Roman" panose="02020603050405020304" charset="0"/>
                <a:ea typeface="黑体" panose="02010609060101010101" charset="-122"/>
                <a:cs typeface="Times New Roman" panose="02020603050405020304" charset="0"/>
                <a:sym typeface="+mn-ea"/>
              </a:rPr>
              <a:t>t </a:t>
            </a:r>
            <a:r>
              <a:rPr lang="zh-CN" altLang="en-US" sz="2800" b="1">
                <a:latin typeface="Times New Roman" panose="02020603050405020304" charset="0"/>
                <a:ea typeface="黑体" panose="02010609060101010101" charset="-122"/>
                <a:cs typeface="Times New Roman" panose="02020603050405020304" charset="0"/>
                <a:sym typeface="+mn-ea"/>
              </a:rPr>
              <a:t>：时间</a:t>
            </a:r>
            <a:endParaRPr lang="zh-CN" altLang="en-US" sz="2800" b="1">
              <a:latin typeface="Times New Roman" panose="02020603050405020304" charset="0"/>
              <a:ea typeface="黑体" panose="02010609060101010101" charset="-122"/>
              <a:cs typeface="Times New Roman" panose="02020603050405020304" charset="0"/>
              <a:sym typeface="+mn-ea"/>
            </a:endParaRPr>
          </a:p>
        </p:txBody>
      </p:sp>
      <p:sp>
        <p:nvSpPr>
          <p:cNvPr id="5" name="矩形 4" title=""/>
          <p:cNvSpPr>
            <a:spLocks noChangeArrowheads="1"/>
          </p:cNvSpPr>
          <p:nvPr>
            <p:custDataLst>
              <p:tags r:id="rId7"/>
            </p:custDataLst>
          </p:nvPr>
        </p:nvSpPr>
        <p:spPr bwMode="auto">
          <a:xfrm>
            <a:off x="614680" y="2327275"/>
            <a:ext cx="2059940" cy="478155"/>
          </a:xfrm>
          <a:prstGeom prst="rect">
            <a:avLst/>
          </a:prstGeom>
          <a:solidFill>
            <a:srgbClr val="19994B"/>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eaLnBrk="1" hangingPunct="1">
              <a:lnSpc>
                <a:spcPct val="90000"/>
              </a:lnSpc>
              <a:spcBef>
                <a:spcPct val="0"/>
              </a:spcBef>
              <a:buClr>
                <a:srgbClr val="FF00FF"/>
              </a:buClr>
              <a:buFont typeface="Wingdings" panose="05000000000000000000" pitchFamily="2" charset="2"/>
              <a:buNone/>
            </a:pPr>
            <a:r>
              <a:rPr lang="en-US" b="1">
                <a:solidFill>
                  <a:schemeClr val="bg1"/>
                </a:solidFill>
                <a:latin typeface="Times New Roman" panose="02020603050405020304" charset="0"/>
                <a:ea typeface="黑体" panose="02010609060101010101" charset="-122"/>
                <a:cs typeface="Times New Roman" panose="02020603050405020304" charset="0"/>
              </a:rPr>
              <a:t>2. </a:t>
            </a:r>
            <a:r>
              <a:rPr lang="zh-CN" altLang="en-US" b="1">
                <a:solidFill>
                  <a:schemeClr val="bg1"/>
                </a:solidFill>
                <a:latin typeface="Times New Roman" panose="02020603050405020304" charset="0"/>
                <a:ea typeface="黑体" panose="02010609060101010101" charset="-122"/>
                <a:cs typeface="Times New Roman" panose="02020603050405020304" charset="0"/>
              </a:rPr>
              <a:t>物理意义</a:t>
            </a:r>
            <a:r>
              <a:rPr lang="en-US" altLang="zh-CN" b="1">
                <a:solidFill>
                  <a:schemeClr val="bg1"/>
                </a:solidFill>
                <a:latin typeface="Times New Roman" panose="02020603050405020304" charset="0"/>
                <a:ea typeface="黑体" panose="02010609060101010101" charset="-122"/>
                <a:cs typeface="Times New Roman" panose="02020603050405020304" charset="0"/>
              </a:rPr>
              <a:t>:</a:t>
            </a:r>
            <a:endParaRPr lang="en-US" altLang="zh-CN" b="1">
              <a:solidFill>
                <a:schemeClr val="bg1"/>
              </a:solidFill>
              <a:latin typeface="Times New Roman" panose="02020603050405020304" charset="0"/>
              <a:ea typeface="黑体" panose="02010609060101010101" charset="-122"/>
              <a:cs typeface="Times New Roman" panose="02020603050405020304" charset="0"/>
            </a:endParaRPr>
          </a:p>
        </p:txBody>
      </p:sp>
      <p:sp>
        <p:nvSpPr>
          <p:cNvPr id="6" name="矩形 5" title=""/>
          <p:cNvSpPr>
            <a:spLocks noChangeArrowheads="1"/>
          </p:cNvSpPr>
          <p:nvPr>
            <p:custDataLst>
              <p:tags r:id="rId8"/>
            </p:custDataLst>
          </p:nvPr>
        </p:nvSpPr>
        <p:spPr bwMode="auto">
          <a:xfrm>
            <a:off x="614680" y="3636010"/>
            <a:ext cx="1386840" cy="478155"/>
          </a:xfrm>
          <a:prstGeom prst="rect">
            <a:avLst/>
          </a:prstGeom>
          <a:solidFill>
            <a:srgbClr val="19994B"/>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eaLnBrk="1" hangingPunct="1">
              <a:lnSpc>
                <a:spcPct val="90000"/>
              </a:lnSpc>
              <a:spcBef>
                <a:spcPct val="0"/>
              </a:spcBef>
              <a:buClr>
                <a:srgbClr val="FF00FF"/>
              </a:buClr>
              <a:buFont typeface="Wingdings" panose="05000000000000000000" pitchFamily="2" charset="2"/>
              <a:buNone/>
            </a:pPr>
            <a:r>
              <a:rPr lang="en-US" b="1">
                <a:solidFill>
                  <a:schemeClr val="bg1"/>
                </a:solidFill>
                <a:latin typeface="Times New Roman" panose="02020603050405020304" charset="0"/>
                <a:ea typeface="黑体" panose="02010609060101010101" charset="-122"/>
                <a:cs typeface="Times New Roman" panose="02020603050405020304" charset="0"/>
              </a:rPr>
              <a:t>3. </a:t>
            </a:r>
            <a:r>
              <a:rPr lang="zh-CN" altLang="en-US" b="1">
                <a:solidFill>
                  <a:schemeClr val="bg1"/>
                </a:solidFill>
                <a:latin typeface="Times New Roman" panose="02020603050405020304" charset="0"/>
                <a:ea typeface="黑体" panose="02010609060101010101" charset="-122"/>
                <a:cs typeface="Times New Roman" panose="02020603050405020304" charset="0"/>
              </a:rPr>
              <a:t>公式</a:t>
            </a:r>
            <a:r>
              <a:rPr lang="en-US" altLang="zh-CN" b="1">
                <a:solidFill>
                  <a:schemeClr val="bg1"/>
                </a:solidFill>
                <a:latin typeface="Times New Roman" panose="02020603050405020304" charset="0"/>
                <a:ea typeface="黑体" panose="02010609060101010101" charset="-122"/>
                <a:cs typeface="Times New Roman" panose="02020603050405020304" charset="0"/>
              </a:rPr>
              <a:t>:</a:t>
            </a:r>
            <a:endParaRPr lang="en-US" altLang="zh-CN" b="1">
              <a:solidFill>
                <a:schemeClr val="bg1"/>
              </a:solidFill>
              <a:latin typeface="Times New Roman" panose="02020603050405020304" charset="0"/>
              <a:ea typeface="黑体" panose="02010609060101010101" charset="-122"/>
              <a:cs typeface="Times New Roman" panose="02020603050405020304" charset="0"/>
            </a:endParaRPr>
          </a:p>
        </p:txBody>
      </p:sp>
      <p:graphicFrame>
        <p:nvGraphicFramePr>
          <p:cNvPr id="7" name="Object 5" title=""/>
          <p:cNvGraphicFramePr>
            <a:graphicFrameLocks noChangeAspect="1"/>
          </p:cNvGraphicFramePr>
          <p:nvPr>
            <p:custDataLst>
              <p:tags r:id="rId9"/>
            </p:custDataLst>
          </p:nvPr>
        </p:nvGraphicFramePr>
        <p:xfrm>
          <a:off x="2965450" y="4414520"/>
          <a:ext cx="1114425" cy="914400"/>
        </p:xfrm>
        <a:graphic>
          <a:graphicData uri="http://schemas.openxmlformats.org/presentationml/2006/ole">
            <mc:AlternateContent>
              <mc:Choice xmlns:v="urn:schemas-microsoft-com:vml" Requires="v">
                <p:oleObj spid="_x0000_s1038" r:id="rId10" imgW="495300" imgH="405765" progId="Equation.DSMT4">
                  <p:embed/>
                </p:oleObj>
              </mc:Choice>
              <mc:Fallback>
                <p:oleObj r:id="rId10" imgW="495300" imgH="405765" progId="Equation.DSMT4">
                  <p:embed/>
                  <p:pic>
                    <p:nvPicPr>
                      <p:cNvPr id="0" name="OLE substitute image"/>
                      <p:cNvPicPr/>
                      <p:nvPr/>
                    </p:nvPicPr>
                    <p:blipFill>
                      <a:blip r:embed="rId11"/>
                      <a:stretch>
                        <a:fillRect/>
                      </a:stretch>
                    </p:blipFill>
                    <p:spPr>
                      <a:xfrm>
                        <a:off x="2965450" y="4414520"/>
                        <a:ext cx="1114425" cy="914400"/>
                      </a:xfrm>
                      <a:prstGeom prst="rect">
                        <a:avLst/>
                      </a:prstGeom>
                      <a:noFill/>
                      <a:ln w="12700" cmpd="sng">
                        <a:noFill/>
                        <a:prstDash val="solid"/>
                        <a:miter/>
                      </a:ln>
                    </p:spPr>
                  </p:pic>
                </p:oleObj>
              </mc:Fallback>
            </mc:AlternateContent>
          </a:graphicData>
        </a:graphic>
      </p:graphicFrame>
      <p:sp>
        <p:nvSpPr>
          <p:cNvPr id="9" name="左大括号 8" title=""/>
          <p:cNvSpPr/>
          <p:nvPr>
            <p:custDataLst>
              <p:tags r:id="rId12"/>
            </p:custDataLst>
          </p:nvPr>
        </p:nvSpPr>
        <p:spPr>
          <a:xfrm>
            <a:off x="4255770" y="3840480"/>
            <a:ext cx="241300" cy="2062480"/>
          </a:xfrm>
          <a:prstGeom prst="leftBrace">
            <a:avLst/>
          </a:prstGeom>
          <a:ln w="22225"/>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800"/>
          </a:p>
        </p:txBody>
      </p:sp>
      <p:grpSp>
        <p:nvGrpSpPr>
          <p:cNvPr id="13" name="组合 12" title=""/>
          <p:cNvGrpSpPr/>
          <p:nvPr>
            <p:custDataLst>
              <p:tags r:id="rId13"/>
            </p:custDataLst>
          </p:nvPr>
        </p:nvGrpSpPr>
        <p:grpSpPr>
          <a:xfrm>
            <a:off x="7913370" y="3027045"/>
            <a:ext cx="3963062" cy="3034539"/>
            <a:chOff x="2025" y="3805"/>
            <a:chExt cx="16371" cy="5691"/>
          </a:xfrm>
        </p:grpSpPr>
        <p:grpSp>
          <p:nvGrpSpPr>
            <p:cNvPr id="14" name="组合 13"/>
            <p:cNvGrpSpPr/>
            <p:nvPr>
              <p:custDataLst>
                <p:tags r:id="rId14"/>
              </p:custDataLst>
            </p:nvPr>
          </p:nvGrpSpPr>
          <p:grpSpPr>
            <a:xfrm>
              <a:off x="2025" y="3805"/>
              <a:ext cx="16120" cy="5673"/>
              <a:chOff x="2025" y="5246"/>
              <a:chExt cx="16120" cy="5673"/>
            </a:xfrm>
          </p:grpSpPr>
          <p:sp>
            <p:nvSpPr>
              <p:cNvPr id="17" name="圆角矩形 16"/>
              <p:cNvSpPr/>
              <p:nvPr>
                <p:custDataLst>
                  <p:tags r:id="rId15"/>
                </p:custDataLst>
              </p:nvPr>
            </p:nvSpPr>
            <p:spPr>
              <a:xfrm>
                <a:off x="2025" y="5246"/>
                <a:ext cx="16116" cy="5673"/>
              </a:xfrm>
              <a:prstGeom prst="roundRect">
                <a:avLst>
                  <a:gd name="adj" fmla="val 4113"/>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sp>
            <p:nvSpPr>
              <p:cNvPr id="18" name="同侧圆角矩形 17"/>
              <p:cNvSpPr/>
              <p:nvPr>
                <p:custDataLst>
                  <p:tags r:id="rId16"/>
                </p:custDataLst>
              </p:nvPr>
            </p:nvSpPr>
            <p:spPr>
              <a:xfrm>
                <a:off x="2025" y="5246"/>
                <a:ext cx="16120" cy="185"/>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grpSp>
        <p:sp>
          <p:nvSpPr>
            <p:cNvPr id="19" name="Title 6"/>
            <p:cNvSpPr txBox="1"/>
            <p:nvPr>
              <p:custDataLst>
                <p:tags r:id="rId17"/>
              </p:custDataLst>
            </p:nvPr>
          </p:nvSpPr>
          <p:spPr>
            <a:xfrm>
              <a:off x="2025" y="5161"/>
              <a:ext cx="16371" cy="433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800"/>
                </a:spcBef>
                <a:spcAft>
                  <a:spcPct val="0"/>
                </a:spcAft>
                <a:buSzTx/>
                <a:buFont typeface="Wingdings" panose="05000000000000000000" charset="0"/>
              </a:pPr>
              <a:r>
                <a:rPr altLang="zh-CN" sz="2800" b="1" spc="160">
                  <a:ln w="3175">
                    <a:noFill/>
                    <a:prstDash val="dash"/>
                  </a:ln>
                  <a:uFillTx/>
                  <a:latin typeface="Times New Roman" panose="02020603050405020304" charset="0"/>
                  <a:ea typeface="楷体" panose="02010609060101010101" charset="-122"/>
                  <a:cs typeface="Times New Roman" panose="02020603050405020304" charset="0"/>
                  <a:sym typeface="+mn-ea"/>
                </a:rPr>
                <a:t>       </a:t>
              </a:r>
              <a:r>
                <a:rPr sz="2800" b="1" spc="160">
                  <a:ln w="3175">
                    <a:noFill/>
                    <a:prstDash val="dash"/>
                  </a:ln>
                  <a:uFillTx/>
                  <a:latin typeface="Times New Roman" panose="02020603050405020304" charset="0"/>
                  <a:ea typeface="楷体" panose="02010609060101010101" charset="-122"/>
                  <a:cs typeface="Times New Roman" panose="02020603050405020304" charset="0"/>
                  <a:sym typeface="+mn-ea"/>
                </a:rPr>
                <a:t>功和功率是两个不同的概念.做功多，不一定做功快.同样，功率大，不一定做功多.</a:t>
              </a:r>
              <a:endParaRPr sz="2800" b="1" spc="160">
                <a:ln w="3175">
                  <a:noFill/>
                  <a:prstDash val="dash"/>
                </a:ln>
                <a:uFillTx/>
                <a:latin typeface="Times New Roman" panose="02020603050405020304" charset="0"/>
                <a:ea typeface="楷体" panose="02010609060101010101" charset="-122"/>
                <a:cs typeface="Times New Roman" panose="02020603050405020304" charset="0"/>
                <a:sym typeface="+mn-ea"/>
              </a:endParaRPr>
            </a:p>
          </p:txBody>
        </p:sp>
        <p:sp>
          <p:nvSpPr>
            <p:cNvPr id="79" name="Freeform 79"/>
            <p:cNvSpPr/>
            <p:nvPr>
              <p:custDataLst>
                <p:tags r:id="rId18"/>
              </p:custDataLst>
            </p:nvPr>
          </p:nvSpPr>
          <p:spPr>
            <a:xfrm>
              <a:off x="7484" y="4122"/>
              <a:ext cx="6665" cy="1059"/>
            </a:xfrm>
            <a:custGeom>
              <a:rect l="l" t="t" r="r" b="b"/>
              <a:pathLst>
                <a:path w="7315200" h="3483864">
                  <a:moveTo>
                    <a:pt x="0" y="0"/>
                  </a:moveTo>
                  <a:lnTo>
                    <a:pt x="7315200" y="0"/>
                  </a:lnTo>
                  <a:lnTo>
                    <a:pt x="7315200" y="3483864"/>
                  </a:lnTo>
                  <a:lnTo>
                    <a:pt x="0" y="348386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p:txBody>
        </p:sp>
      </p:grpSp>
      <p:sp>
        <p:nvSpPr>
          <p:cNvPr id="24" name="文本框 23" title=""/>
          <p:cNvSpPr txBox="1"/>
          <p:nvPr>
            <p:custDataLst>
              <p:tags r:id="rId21"/>
            </p:custDataLst>
          </p:nvPr>
        </p:nvSpPr>
        <p:spPr>
          <a:xfrm>
            <a:off x="610870" y="544195"/>
            <a:ext cx="999490" cy="583565"/>
          </a:xfrm>
          <a:prstGeom prst="rect">
            <a:avLst/>
          </a:prstGeom>
          <a:noFill/>
        </p:spPr>
        <p:txBody>
          <a:bodyPr wrap="none" rtlCol="0">
            <a:spAutoFit/>
          </a:bodyPr>
          <a:lstStyle/>
          <a:p>
            <a:r>
              <a:rPr lang="zh-CN" altLang="en-US" sz="3200" b="1">
                <a:solidFill>
                  <a:srgbClr val="000000"/>
                </a:solidFill>
                <a:effectLst>
                  <a:outerShdw blurRad="38100" dist="38100" dir="2700000" algn="tl">
                    <a:srgbClr val="000000">
                      <a:alpha val="43137"/>
                    </a:srgbClr>
                  </a:outerShdw>
                </a:effectLst>
                <a:latin typeface="Times New Roman" panose="02020603050405020304" charset="0"/>
                <a:ea typeface="黑体" panose="02010609060101010101" charset="-122"/>
                <a:cs typeface="Times New Roman" panose="02020603050405020304" charset="0"/>
              </a:rPr>
              <a:t>功率</a:t>
            </a:r>
            <a:endParaRPr lang="zh-CN" altLang="en-US" sz="3200" b="1">
              <a:solidFill>
                <a:srgbClr val="000000"/>
              </a:solidFill>
              <a:effectLst>
                <a:outerShdw blurRad="38100" dist="38100" dir="2700000" algn="tl">
                  <a:srgbClr val="000000">
                    <a:alpha val="43137"/>
                  </a:srgbClr>
                </a:outerShdw>
              </a:effectLst>
              <a:latin typeface="Times New Roman" panose="02020603050405020304" charset="0"/>
              <a:ea typeface="黑体" panose="02010609060101010101"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wipe(left)">
                                      <p:cBhvr>
                                        <p:cTn id="7" dur="500"/>
                                        <p:tgtEl>
                                          <p:spTgt spid="1331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cond evt="onBegin" delay="0">
                          <p:tn val="11"/>
                        </p:cond>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nodeType="afterGroup">
                            <p:stCondLst>
                              <p:cond delay="500"/>
                            </p:stCondLst>
                            <p:childTnLst>
                              <p:par>
                                <p:cTn id="27" presetID="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childTnLst>
                          </p:cTn>
                        </p:par>
                        <p:par>
                          <p:cTn id="36" fill="hold" nodeType="afterGroup">
                            <p:stCondLst>
                              <p:cond delay="500"/>
                            </p:stCondLst>
                            <p:childTnLst>
                              <p:par>
                                <p:cTn id="37" presetID="22" presetClass="entr" presetSubtype="8" fill="hold" nodeType="after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wipe(left)">
                                      <p:cBhvr>
                                        <p:cTn id="39" dur="500"/>
                                        <p:tgtEl>
                                          <p:spTgt spid="4">
                                            <p:txEl>
                                              <p:pRg st="0" end="0"/>
                                            </p:txEl>
                                          </p:spTgt>
                                        </p:tgtEl>
                                      </p:cBhvr>
                                    </p:animEffect>
                                  </p:childTnLst>
                                </p:cTn>
                              </p:par>
                            </p:childTnLst>
                          </p:cTn>
                        </p:par>
                        <p:par>
                          <p:cTn id="40" fill="hold" nodeType="afterGroup">
                            <p:stCondLst>
                              <p:cond delay="1000"/>
                            </p:stCondLst>
                            <p:childTnLst>
                              <p:par>
                                <p:cTn id="41" presetID="22" presetClass="entr" presetSubtype="8" fill="hold" nodeType="after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wipe(left)">
                                      <p:cBhvr>
                                        <p:cTn id="43" dur="500"/>
                                        <p:tgtEl>
                                          <p:spTgt spid="4">
                                            <p:txEl>
                                              <p:pRg st="1" end="1"/>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xEl>
                                              <p:pRg st="2" end="2"/>
                                            </p:txEl>
                                          </p:spTgt>
                                        </p:tgtEl>
                                        <p:attrNameLst>
                                          <p:attrName>style.visibility</p:attrName>
                                        </p:attrNameLst>
                                      </p:cBhvr>
                                      <p:to>
                                        <p:strVal val="visible"/>
                                      </p:to>
                                    </p:set>
                                    <p:animEffect transition="in" filter="wipe(left)">
                                      <p:cBhvr>
                                        <p:cTn id="48" dur="500"/>
                                        <p:tgtEl>
                                          <p:spTgt spid="4">
                                            <p:txEl>
                                              <p:pRg st="2" end="2"/>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P spid="2" grpId="0"/>
      <p:bldP spid="5" grpId="0" animBg="1"/>
      <p:bldP spid="3" grpId="0"/>
      <p:bldP spid="6" grpId="0" animBg="1"/>
      <p:bldP spid="9"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custDataLst>
            <p:tags r:id="rId2"/>
          </p:custDataLst>
        </p:nvPr>
      </p:nvGrpSpPr>
      <p:grpSpPr>
        <a:xfrm>
          <a:off x="0" y="0"/>
          <a:ext cx="0" cy="0"/>
        </a:xfrm>
      </p:grpSpPr>
      <p:graphicFrame>
        <p:nvGraphicFramePr>
          <p:cNvPr id="7" name="Object 8" title=""/>
          <p:cNvGraphicFramePr>
            <a:graphicFrameLocks noChangeAspect="1"/>
          </p:cNvGraphicFramePr>
          <p:nvPr>
            <p:custDataLst>
              <p:tags r:id="rId3"/>
            </p:custDataLst>
          </p:nvPr>
        </p:nvGraphicFramePr>
        <p:xfrm>
          <a:off x="2773045" y="1692275"/>
          <a:ext cx="1392238" cy="1143000"/>
        </p:xfrm>
        <a:graphic>
          <a:graphicData uri="http://schemas.openxmlformats.org/presentationml/2006/ole">
            <mc:AlternateContent>
              <mc:Choice xmlns:v="urn:schemas-microsoft-com:vml" Requires="v">
                <p:oleObj spid="_x0000_s1039" r:id="rId4" imgW="494665" imgH="405765" progId="Equation.DSMT4">
                  <p:embed/>
                </p:oleObj>
              </mc:Choice>
              <mc:Fallback>
                <p:oleObj r:id="rId4" imgW="494665" imgH="405765" progId="Equation.DSMT4">
                  <p:embed/>
                  <p:pic>
                    <p:nvPicPr>
                      <p:cNvPr id="0" name="OLE substitute image"/>
                      <p:cNvPicPr/>
                      <p:nvPr/>
                    </p:nvPicPr>
                    <p:blipFill>
                      <a:blip r:embed="rId5"/>
                      <a:stretch>
                        <a:fillRect/>
                      </a:stretch>
                    </p:blipFill>
                    <p:spPr>
                      <a:xfrm>
                        <a:off x="2773045" y="1692275"/>
                        <a:ext cx="1392238" cy="1143000"/>
                      </a:xfrm>
                      <a:prstGeom prst="rect">
                        <a:avLst/>
                      </a:prstGeom>
                      <a:noFill/>
                      <a:ln w="38100">
                        <a:noFill/>
                        <a:miter/>
                      </a:ln>
                    </p:spPr>
                  </p:pic>
                </p:oleObj>
              </mc:Fallback>
            </mc:AlternateContent>
          </a:graphicData>
        </a:graphic>
      </p:graphicFrame>
      <p:grpSp>
        <p:nvGrpSpPr>
          <p:cNvPr id="11" name="Group 10" title=""/>
          <p:cNvGrpSpPr/>
          <p:nvPr>
            <p:custDataLst>
              <p:tags r:id="rId6"/>
            </p:custDataLst>
          </p:nvPr>
        </p:nvGrpSpPr>
        <p:grpSpPr>
          <a:xfrm>
            <a:off x="4198938" y="1575435"/>
            <a:ext cx="2590800" cy="522292"/>
            <a:chExt cx="1224" cy="328"/>
          </a:xfrm>
        </p:grpSpPr>
        <p:sp>
          <p:nvSpPr>
            <p:cNvPr id="13" name="Line 11"/>
            <p:cNvSpPr/>
            <p:nvPr>
              <p:custDataLst>
                <p:tags r:id="rId7"/>
              </p:custDataLst>
            </p:nvPr>
          </p:nvSpPr>
          <p:spPr>
            <a:xfrm>
              <a:off x="0" y="204"/>
              <a:ext cx="544" cy="0"/>
            </a:xfrm>
            <a:prstGeom prst="line">
              <a:avLst/>
            </a:prstGeom>
            <a:ln w="28575" cap="flat" cmpd="sng">
              <a:solidFill>
                <a:srgbClr val="FF0000"/>
              </a:solidFill>
              <a:prstDash val="solid"/>
              <a:headEnd type="none" w="med" len="med"/>
              <a:tailEnd type="triangle" w="med" len="med"/>
            </a:ln>
          </p:spPr>
          <p:txBody>
            <a:bodyPr/>
            <a:lstStyle/>
            <a:p/>
          </p:txBody>
        </p:sp>
        <p:sp>
          <p:nvSpPr>
            <p:cNvPr id="14" name="Text Box 12"/>
            <p:cNvSpPr txBox="1"/>
            <p:nvPr>
              <p:custDataLst>
                <p:tags r:id="rId8"/>
              </p:custDataLst>
            </p:nvPr>
          </p:nvSpPr>
          <p:spPr>
            <a:xfrm>
              <a:off x="590" y="0"/>
              <a:ext cx="634" cy="328"/>
            </a:xfrm>
            <a:prstGeom prst="rect">
              <a:avLst/>
            </a:prstGeom>
            <a:noFill/>
            <a:ln w="9525">
              <a:noFill/>
            </a:ln>
          </p:spPr>
          <p:txBody>
            <a:bodyPr>
              <a:spAutoFit/>
            </a:bodyPr>
            <a:lstStyle/>
            <a:p>
              <a:pPr>
                <a:spcBef>
                  <a:spcPct val="50000"/>
                </a:spcBef>
              </a:pPr>
              <a:r>
                <a:rPr lang="zh-CN" altLang="en-US" sz="2800" b="1" u="none">
                  <a:solidFill>
                    <a:srgbClr val="FF0000"/>
                  </a:solidFill>
                  <a:latin typeface="Times New Roman" panose="02020603050405020304" charset="0"/>
                  <a:ea typeface="黑体" panose="02010609060101010101" charset="-122"/>
                </a:rPr>
                <a:t>焦耳</a:t>
              </a:r>
              <a:r>
                <a:rPr lang="en-US" altLang="zh-CN" sz="2800" b="1" u="none">
                  <a:solidFill>
                    <a:srgbClr val="FF0000"/>
                  </a:solidFill>
                  <a:latin typeface="Times New Roman" panose="02020603050405020304" charset="0"/>
                  <a:ea typeface="黑体" panose="02010609060101010101" charset="-122"/>
                </a:rPr>
                <a:t>(J)</a:t>
              </a:r>
              <a:endParaRPr lang="en-US" altLang="zh-CN" sz="2800" b="1" u="none">
                <a:solidFill>
                  <a:srgbClr val="FF0000"/>
                </a:solidFill>
                <a:latin typeface="Times New Roman" panose="02020603050405020304" charset="0"/>
                <a:ea typeface="黑体" panose="02010609060101010101" charset="-122"/>
              </a:endParaRPr>
            </a:p>
          </p:txBody>
        </p:sp>
      </p:grpSp>
      <p:grpSp>
        <p:nvGrpSpPr>
          <p:cNvPr id="15" name="Group 13" title=""/>
          <p:cNvGrpSpPr/>
          <p:nvPr>
            <p:custDataLst>
              <p:tags r:id="rId9"/>
            </p:custDataLst>
          </p:nvPr>
        </p:nvGrpSpPr>
        <p:grpSpPr>
          <a:xfrm>
            <a:off x="4246563" y="2261235"/>
            <a:ext cx="2209800" cy="522273"/>
            <a:chExt cx="1044" cy="330"/>
          </a:xfrm>
        </p:grpSpPr>
        <p:sp>
          <p:nvSpPr>
            <p:cNvPr id="16" name="Text Box 14"/>
            <p:cNvSpPr txBox="1"/>
            <p:nvPr>
              <p:custDataLst>
                <p:tags r:id="rId10"/>
              </p:custDataLst>
            </p:nvPr>
          </p:nvSpPr>
          <p:spPr>
            <a:xfrm>
              <a:off x="545" y="0"/>
              <a:ext cx="499" cy="330"/>
            </a:xfrm>
            <a:prstGeom prst="rect">
              <a:avLst/>
            </a:prstGeom>
            <a:noFill/>
            <a:ln w="9525">
              <a:noFill/>
            </a:ln>
          </p:spPr>
          <p:txBody>
            <a:bodyPr>
              <a:spAutoFit/>
            </a:bodyPr>
            <a:lstStyle/>
            <a:p>
              <a:pPr>
                <a:spcBef>
                  <a:spcPct val="50000"/>
                </a:spcBef>
              </a:pPr>
              <a:r>
                <a:rPr lang="zh-CN" altLang="en-US" sz="2800" b="1" u="none">
                  <a:solidFill>
                    <a:srgbClr val="FF0000"/>
                  </a:solidFill>
                  <a:latin typeface="Times New Roman" panose="02020603050405020304" charset="0"/>
                  <a:ea typeface="黑体" panose="02010609060101010101" charset="-122"/>
                </a:rPr>
                <a:t>秒</a:t>
              </a:r>
              <a:r>
                <a:rPr lang="en-US" altLang="zh-CN" sz="2800" b="1" u="none">
                  <a:solidFill>
                    <a:srgbClr val="FF0000"/>
                  </a:solidFill>
                  <a:latin typeface="Times New Roman" panose="02020603050405020304" charset="0"/>
                  <a:ea typeface="黑体" panose="02010609060101010101" charset="-122"/>
                </a:rPr>
                <a:t>(s)</a:t>
              </a:r>
              <a:endParaRPr lang="en-US" altLang="zh-CN" sz="2800" b="1" u="none">
                <a:solidFill>
                  <a:srgbClr val="FF0000"/>
                </a:solidFill>
                <a:latin typeface="Times New Roman" panose="02020603050405020304" charset="0"/>
                <a:ea typeface="黑体" panose="02010609060101010101" charset="-122"/>
              </a:endParaRPr>
            </a:p>
          </p:txBody>
        </p:sp>
        <p:sp>
          <p:nvSpPr>
            <p:cNvPr id="17" name="Line 15"/>
            <p:cNvSpPr/>
            <p:nvPr>
              <p:custDataLst>
                <p:tags r:id="rId11"/>
              </p:custDataLst>
            </p:nvPr>
          </p:nvSpPr>
          <p:spPr>
            <a:xfrm>
              <a:off x="0" y="159"/>
              <a:ext cx="544" cy="0"/>
            </a:xfrm>
            <a:prstGeom prst="line">
              <a:avLst/>
            </a:prstGeom>
            <a:ln w="28575" cap="flat" cmpd="sng">
              <a:solidFill>
                <a:srgbClr val="FF0000"/>
              </a:solidFill>
              <a:prstDash val="solid"/>
              <a:headEnd type="none" w="med" len="med"/>
              <a:tailEnd type="triangle" w="med" len="med"/>
            </a:ln>
          </p:spPr>
          <p:txBody>
            <a:bodyPr/>
            <a:lstStyle/>
            <a:p/>
          </p:txBody>
        </p:sp>
      </p:grpSp>
      <p:grpSp>
        <p:nvGrpSpPr>
          <p:cNvPr id="18" name="Group 16" title=""/>
          <p:cNvGrpSpPr/>
          <p:nvPr>
            <p:custDataLst>
              <p:tags r:id="rId12"/>
            </p:custDataLst>
          </p:nvPr>
        </p:nvGrpSpPr>
        <p:grpSpPr>
          <a:xfrm>
            <a:off x="2332673" y="1000370"/>
            <a:ext cx="3550503" cy="928680"/>
            <a:chOff x="0" y="-28"/>
            <a:chExt cx="1678" cy="654"/>
          </a:xfrm>
        </p:grpSpPr>
        <p:sp>
          <p:nvSpPr>
            <p:cNvPr id="19" name="Line 17"/>
            <p:cNvSpPr/>
            <p:nvPr>
              <p:custDataLst>
                <p:tags r:id="rId13"/>
              </p:custDataLst>
            </p:nvPr>
          </p:nvSpPr>
          <p:spPr>
            <a:xfrm rot="-5400000">
              <a:off x="185" y="501"/>
              <a:ext cx="249" cy="1"/>
            </a:xfrm>
            <a:prstGeom prst="line">
              <a:avLst/>
            </a:prstGeom>
            <a:ln w="28575" cap="flat" cmpd="sng">
              <a:solidFill>
                <a:srgbClr val="FF0000"/>
              </a:solidFill>
              <a:prstDash val="solid"/>
              <a:headEnd type="none" w="med" len="med"/>
              <a:tailEnd type="triangle" w="med" len="med"/>
            </a:ln>
          </p:spPr>
          <p:txBody>
            <a:bodyPr/>
            <a:lstStyle/>
            <a:p/>
          </p:txBody>
        </p:sp>
        <p:sp>
          <p:nvSpPr>
            <p:cNvPr id="20" name="Text Box 18"/>
            <p:cNvSpPr txBox="1"/>
            <p:nvPr>
              <p:custDataLst>
                <p:tags r:id="rId14"/>
              </p:custDataLst>
            </p:nvPr>
          </p:nvSpPr>
          <p:spPr>
            <a:xfrm>
              <a:off x="0" y="-28"/>
              <a:ext cx="1678" cy="368"/>
            </a:xfrm>
            <a:prstGeom prst="rect">
              <a:avLst/>
            </a:prstGeom>
            <a:noFill/>
            <a:ln w="9525">
              <a:noFill/>
            </a:ln>
          </p:spPr>
          <p:txBody>
            <a:bodyPr wrap="square">
              <a:spAutoFit/>
            </a:bodyPr>
            <a:lstStyle/>
            <a:p>
              <a:pPr>
                <a:spcBef>
                  <a:spcPct val="50000"/>
                </a:spcBef>
              </a:pPr>
              <a:r>
                <a:rPr lang="zh-CN" altLang="en-US" sz="2800" b="1" u="none">
                  <a:solidFill>
                    <a:srgbClr val="FF0000"/>
                  </a:solidFill>
                  <a:latin typeface="Times New Roman" panose="02020603050405020304" charset="0"/>
                  <a:ea typeface="黑体" panose="02010609060101010101" charset="-122"/>
                </a:rPr>
                <a:t>焦</a:t>
              </a:r>
              <a:r>
                <a:rPr lang="en-US" altLang="zh-CN" sz="2800" b="1" u="none">
                  <a:solidFill>
                    <a:srgbClr val="FF0000"/>
                  </a:solidFill>
                  <a:latin typeface="Times New Roman" panose="02020603050405020304" charset="0"/>
                  <a:ea typeface="黑体" panose="02010609060101010101" charset="-122"/>
                </a:rPr>
                <a:t>/</a:t>
              </a:r>
              <a:r>
                <a:rPr lang="zh-CN" altLang="en-US" sz="2800" b="1" u="none">
                  <a:solidFill>
                    <a:srgbClr val="FF0000"/>
                  </a:solidFill>
                  <a:latin typeface="Times New Roman" panose="02020603050405020304" charset="0"/>
                  <a:ea typeface="黑体" panose="02010609060101010101" charset="-122"/>
                </a:rPr>
                <a:t>秒</a:t>
              </a:r>
              <a:r>
                <a:rPr lang="en-US" altLang="zh-CN" sz="2800" b="1" u="none">
                  <a:solidFill>
                    <a:srgbClr val="FF0000"/>
                  </a:solidFill>
                  <a:latin typeface="Times New Roman" panose="02020603050405020304" charset="0"/>
                  <a:ea typeface="黑体" panose="02010609060101010101" charset="-122"/>
                </a:rPr>
                <a:t>(J/s)</a:t>
              </a:r>
              <a:r>
                <a:rPr lang="zh-CN" altLang="en-US" sz="2800" b="1" u="none">
                  <a:solidFill>
                    <a:srgbClr val="FF0000"/>
                  </a:solidFill>
                  <a:latin typeface="Times New Roman" panose="02020603050405020304" charset="0"/>
                  <a:ea typeface="黑体" panose="02010609060101010101" charset="-122"/>
                </a:rPr>
                <a:t>，又称瓦特</a:t>
              </a:r>
              <a:endParaRPr lang="zh-CN" altLang="en-US" sz="2800" b="1" u="none">
                <a:solidFill>
                  <a:srgbClr val="FF0000"/>
                </a:solidFill>
                <a:latin typeface="Times New Roman" panose="02020603050405020304" charset="0"/>
                <a:ea typeface="黑体" panose="02010609060101010101" charset="-122"/>
              </a:endParaRPr>
            </a:p>
          </p:txBody>
        </p:sp>
      </p:grpSp>
      <p:sp>
        <p:nvSpPr>
          <p:cNvPr id="21" name="Rectangle 22" title=""/>
          <p:cNvSpPr/>
          <p:nvPr>
            <p:custDataLst>
              <p:tags r:id="rId15"/>
            </p:custDataLst>
          </p:nvPr>
        </p:nvSpPr>
        <p:spPr>
          <a:xfrm>
            <a:off x="5645785" y="971550"/>
            <a:ext cx="2465070" cy="521970"/>
          </a:xfrm>
          <a:prstGeom prst="rect">
            <a:avLst/>
          </a:prstGeom>
          <a:noFill/>
          <a:ln w="9525">
            <a:noFill/>
          </a:ln>
        </p:spPr>
        <p:txBody>
          <a:bodyPr wrap="square">
            <a:spAutoFit/>
          </a:bodyPr>
          <a:lstStyle/>
          <a:p>
            <a:r>
              <a:rPr lang="en-US" altLang="zh-CN" sz="2800" b="1" u="none">
                <a:solidFill>
                  <a:srgbClr val="FF0000"/>
                </a:solidFill>
                <a:latin typeface="Times New Roman" panose="02020603050405020304" charset="0"/>
                <a:ea typeface="黑体" panose="02010609060101010101" charset="-122"/>
                <a:cs typeface="Times New Roman" panose="02020603050405020304" charset="0"/>
              </a:rPr>
              <a:t>(</a:t>
            </a:r>
            <a:r>
              <a:rPr lang="zh-CN" altLang="en-US" sz="2800" b="1" u="none">
                <a:solidFill>
                  <a:srgbClr val="FF0000"/>
                </a:solidFill>
                <a:latin typeface="Times New Roman" panose="02020603050405020304" charset="0"/>
                <a:ea typeface="黑体" panose="02010609060101010101" charset="-122"/>
                <a:cs typeface="Times New Roman" panose="02020603050405020304" charset="0"/>
              </a:rPr>
              <a:t>瓦，符号：</a:t>
            </a:r>
            <a:r>
              <a:rPr lang="en-US" altLang="zh-CN" sz="2800" b="1" u="none">
                <a:solidFill>
                  <a:srgbClr val="FF0000"/>
                </a:solidFill>
                <a:latin typeface="Times New Roman" panose="02020603050405020304" charset="0"/>
                <a:ea typeface="黑体" panose="02010609060101010101" charset="-122"/>
                <a:cs typeface="Times New Roman" panose="02020603050405020304" charset="0"/>
              </a:rPr>
              <a:t>W)</a:t>
            </a:r>
            <a:endParaRPr lang="en-US" altLang="zh-CN" sz="2800" b="1" u="none">
              <a:solidFill>
                <a:srgbClr val="FF0000"/>
              </a:solidFill>
              <a:latin typeface="Times New Roman" panose="02020603050405020304" charset="0"/>
              <a:ea typeface="黑体" panose="02010609060101010101" charset="-122"/>
              <a:cs typeface="Times New Roman" panose="02020603050405020304" charset="0"/>
            </a:endParaRPr>
          </a:p>
        </p:txBody>
      </p:sp>
      <p:sp>
        <p:nvSpPr>
          <p:cNvPr id="22" name="Text Box 26" title=""/>
          <p:cNvSpPr txBox="1"/>
          <p:nvPr>
            <p:custDataLst>
              <p:tags r:id="rId16"/>
            </p:custDataLst>
          </p:nvPr>
        </p:nvSpPr>
        <p:spPr>
          <a:xfrm>
            <a:off x="8354695" y="1495425"/>
            <a:ext cx="2025650" cy="583565"/>
          </a:xfrm>
          <a:prstGeom prst="rect">
            <a:avLst/>
          </a:prstGeom>
          <a:noFill/>
          <a:ln w="9525">
            <a:noFill/>
          </a:ln>
        </p:spPr>
        <p:txBody>
          <a:bodyPr wrap="square">
            <a:spAutoFit/>
          </a:bodyPr>
          <a:lstStyle/>
          <a:p>
            <a:pPr>
              <a:spcBef>
                <a:spcPct val="50000"/>
              </a:spcBef>
            </a:pPr>
            <a:r>
              <a:rPr lang="en-US" altLang="zh-CN" sz="3200" b="1" u="none">
                <a:solidFill>
                  <a:srgbClr val="FF0000"/>
                </a:solidFill>
                <a:latin typeface="Times New Roman" panose="02020603050405020304" charset="0"/>
                <a:ea typeface="黑体" panose="02010609060101010101" charset="-122"/>
                <a:cs typeface="Times New Roman" panose="02020603050405020304" charset="0"/>
              </a:rPr>
              <a:t>1 W=1 J/s</a:t>
            </a:r>
            <a:endParaRPr lang="en-US" altLang="zh-CN" sz="3200" b="1" u="none">
              <a:solidFill>
                <a:srgbClr val="FF0000"/>
              </a:solidFill>
              <a:latin typeface="Times New Roman" panose="02020603050405020304" charset="0"/>
              <a:ea typeface="黑体" panose="02010609060101010101" charset="-122"/>
              <a:cs typeface="Times New Roman" panose="02020603050405020304" charset="0"/>
            </a:endParaRPr>
          </a:p>
        </p:txBody>
      </p:sp>
      <p:sp>
        <p:nvSpPr>
          <p:cNvPr id="27" name="Rectangle 8" title=""/>
          <p:cNvSpPr>
            <a:spLocks noChangeArrowheads="1"/>
          </p:cNvSpPr>
          <p:nvPr>
            <p:custDataLst>
              <p:tags r:id="rId17"/>
            </p:custDataLst>
          </p:nvPr>
        </p:nvSpPr>
        <p:spPr bwMode="auto">
          <a:xfrm>
            <a:off x="2710180" y="3957955"/>
            <a:ext cx="3690620" cy="70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rgbClr val="808080"/>
                  </a:outerShdw>
                </a:effectLst>
              </a14:hiddenEffects>
            </a:ext>
          </a:extLst>
        </p:spPr>
        <p:txBody>
          <a:bodyPr lIns="92075" tIns="46038" rIns="92075" bIns="46038"/>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1" hangingPunct="1">
              <a:lnSpc>
                <a:spcPct val="120000"/>
              </a:lnSpc>
            </a:pPr>
            <a:r>
              <a:rPr kumimoji="1" lang="en-US" altLang="zh-CN" sz="2800" b="1" smtClean="0">
                <a:solidFill>
                  <a:srgbClr val="0000FF"/>
                </a:solidFill>
                <a:latin typeface="Times New Roman" panose="02020603050405020304" charset="0"/>
                <a:ea typeface="黑体" panose="02010609060101010101" charset="-122"/>
                <a:cs typeface="Times New Roman" panose="02020603050405020304" charset="0"/>
              </a:rPr>
              <a:t>1</a:t>
            </a:r>
            <a:r>
              <a:rPr kumimoji="1" lang="zh-CN" altLang="en-US" sz="2800" b="1" smtClean="0">
                <a:solidFill>
                  <a:srgbClr val="0000FF"/>
                </a:solidFill>
                <a:latin typeface="Times New Roman" panose="02020603050405020304" charset="0"/>
                <a:ea typeface="黑体" panose="02010609060101010101" charset="-122"/>
                <a:cs typeface="Times New Roman" panose="02020603050405020304" charset="0"/>
              </a:rPr>
              <a:t> </a:t>
            </a:r>
            <a:r>
              <a:rPr kumimoji="1" lang="en-US" altLang="zh-CN" sz="2800" b="1" smtClean="0">
                <a:solidFill>
                  <a:srgbClr val="0000FF"/>
                </a:solidFill>
                <a:latin typeface="Times New Roman" panose="02020603050405020304" charset="0"/>
                <a:ea typeface="黑体" panose="02010609060101010101" charset="-122"/>
                <a:cs typeface="Times New Roman" panose="02020603050405020304" charset="0"/>
              </a:rPr>
              <a:t>kW = </a:t>
            </a:r>
            <a:r>
              <a:rPr kumimoji="1" lang="en-US" altLang="zh-CN" sz="2800" b="1">
                <a:solidFill>
                  <a:srgbClr val="0000FF"/>
                </a:solidFill>
                <a:latin typeface="Times New Roman" panose="02020603050405020304" charset="0"/>
                <a:ea typeface="黑体" panose="02010609060101010101" charset="-122"/>
                <a:cs typeface="Times New Roman" panose="02020603050405020304" charset="0"/>
              </a:rPr>
              <a:t>1 000 </a:t>
            </a:r>
            <a:r>
              <a:rPr kumimoji="1" lang="en-US" altLang="zh-CN" sz="2800" b="1" smtClean="0">
                <a:solidFill>
                  <a:srgbClr val="0000FF"/>
                </a:solidFill>
                <a:latin typeface="Times New Roman" panose="02020603050405020304" charset="0"/>
                <a:ea typeface="黑体" panose="02010609060101010101" charset="-122"/>
                <a:cs typeface="Times New Roman" panose="02020603050405020304" charset="0"/>
              </a:rPr>
              <a:t>W</a:t>
            </a:r>
            <a:endParaRPr kumimoji="1" lang="en-US" altLang="zh-CN" sz="2800" b="1" smtClean="0">
              <a:solidFill>
                <a:srgbClr val="0000FF"/>
              </a:solidFill>
              <a:latin typeface="Times New Roman" panose="02020603050405020304" charset="0"/>
              <a:ea typeface="黑体" panose="02010609060101010101" charset="-122"/>
              <a:cs typeface="Times New Roman" panose="02020603050405020304" charset="0"/>
            </a:endParaRPr>
          </a:p>
        </p:txBody>
      </p:sp>
      <p:sp>
        <p:nvSpPr>
          <p:cNvPr id="2" name="矩形 1" title=""/>
          <p:cNvSpPr>
            <a:spLocks noChangeArrowheads="1"/>
          </p:cNvSpPr>
          <p:nvPr>
            <p:custDataLst>
              <p:tags r:id="rId18"/>
            </p:custDataLst>
          </p:nvPr>
        </p:nvSpPr>
        <p:spPr bwMode="auto">
          <a:xfrm>
            <a:off x="648335" y="1000125"/>
            <a:ext cx="1410970" cy="478155"/>
          </a:xfrm>
          <a:prstGeom prst="rect">
            <a:avLst/>
          </a:prstGeom>
          <a:solidFill>
            <a:srgbClr val="19994B"/>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eaLnBrk="1" hangingPunct="1">
              <a:lnSpc>
                <a:spcPct val="90000"/>
              </a:lnSpc>
              <a:spcBef>
                <a:spcPct val="0"/>
              </a:spcBef>
              <a:buClr>
                <a:srgbClr val="FF00FF"/>
              </a:buClr>
              <a:buFont typeface="Wingdings" panose="05000000000000000000" pitchFamily="2" charset="2"/>
              <a:buNone/>
            </a:pPr>
            <a:r>
              <a:rPr lang="en-US" b="1">
                <a:solidFill>
                  <a:schemeClr val="bg1"/>
                </a:solidFill>
                <a:latin typeface="Times New Roman" panose="02020603050405020304" charset="0"/>
                <a:ea typeface="黑体" panose="02010609060101010101" charset="-122"/>
                <a:cs typeface="Times New Roman" panose="02020603050405020304" charset="0"/>
              </a:rPr>
              <a:t>4. </a:t>
            </a:r>
            <a:r>
              <a:rPr lang="zh-CN" altLang="en-US" b="1">
                <a:solidFill>
                  <a:schemeClr val="bg1"/>
                </a:solidFill>
                <a:latin typeface="Times New Roman" panose="02020603050405020304" charset="0"/>
                <a:ea typeface="黑体" panose="02010609060101010101" charset="-122"/>
                <a:cs typeface="Times New Roman" panose="02020603050405020304" charset="0"/>
              </a:rPr>
              <a:t>单位</a:t>
            </a:r>
            <a:r>
              <a:rPr lang="en-US" altLang="zh-CN" b="1">
                <a:solidFill>
                  <a:schemeClr val="bg1"/>
                </a:solidFill>
                <a:latin typeface="Times New Roman" panose="02020603050405020304" charset="0"/>
                <a:ea typeface="黑体" panose="02010609060101010101" charset="-122"/>
                <a:cs typeface="Times New Roman" panose="02020603050405020304" charset="0"/>
              </a:rPr>
              <a:t>:</a:t>
            </a:r>
            <a:endParaRPr lang="en-US" altLang="zh-CN" b="1">
              <a:solidFill>
                <a:schemeClr val="bg1"/>
              </a:solidFill>
              <a:latin typeface="Times New Roman" panose="02020603050405020304" charset="0"/>
              <a:ea typeface="黑体" panose="02010609060101010101" charset="-122"/>
              <a:cs typeface="Times New Roman" panose="02020603050405020304" charset="0"/>
            </a:endParaRPr>
          </a:p>
        </p:txBody>
      </p:sp>
      <p:grpSp>
        <p:nvGrpSpPr>
          <p:cNvPr id="5" name="组合 4" title=""/>
          <p:cNvGrpSpPr/>
          <p:nvPr>
            <p:custDataLst>
              <p:tags r:id="rId19"/>
            </p:custDataLst>
          </p:nvPr>
        </p:nvGrpSpPr>
        <p:grpSpPr>
          <a:xfrm>
            <a:off x="755015" y="4879340"/>
            <a:ext cx="10991850" cy="1182370"/>
            <a:chOff x="1189" y="8206"/>
            <a:chExt cx="17310" cy="1862"/>
          </a:xfrm>
        </p:grpSpPr>
        <p:sp>
          <p:nvSpPr>
            <p:cNvPr id="28" name="文本框 27"/>
            <p:cNvSpPr txBox="1"/>
            <p:nvPr>
              <p:custDataLst>
                <p:tags r:id="rId20"/>
              </p:custDataLst>
            </p:nvPr>
          </p:nvSpPr>
          <p:spPr>
            <a:xfrm>
              <a:off x="1189" y="8206"/>
              <a:ext cx="17311" cy="1862"/>
            </a:xfrm>
            <a:prstGeom prst="rect">
              <a:avLst/>
            </a:prstGeom>
            <a:solidFill>
              <a:schemeClr val="accent5">
                <a:lumMod val="40000"/>
                <a:lumOff val="60000"/>
              </a:schemeClr>
            </a:solidFill>
          </p:spPr>
          <p:txBody>
            <a:bodyPr wrap="square" rtlCol="0" anchor="t">
              <a:noAutofit/>
            </a:bodyPr>
            <a:lstStyle/>
            <a:p>
              <a:pPr eaLnBrk="1" hangingPunct="1">
                <a:lnSpc>
                  <a:spcPct val="120000"/>
                </a:lnSpc>
                <a:defRPr/>
              </a:pPr>
              <a:r>
                <a:rPr lang="en-US" altLang="zh-CN" sz="2800" b="1" smtClean="0">
                  <a:solidFill>
                    <a:schemeClr val="tx1"/>
                  </a:solidFill>
                  <a:latin typeface="Times New Roman" panose="02020603050405020304" charset="0"/>
                  <a:ea typeface="黑体" panose="02010609060101010101" charset="-122"/>
                  <a:sym typeface="+mn-ea"/>
                </a:rPr>
                <a:t>        </a:t>
              </a:r>
              <a:r>
                <a:rPr lang="zh-CN" altLang="en-US" sz="2800" b="1" smtClean="0">
                  <a:solidFill>
                    <a:schemeClr val="tx1"/>
                  </a:solidFill>
                  <a:latin typeface="Times New Roman" panose="02020603050405020304" charset="0"/>
                  <a:ea typeface="黑体" panose="02010609060101010101" charset="-122"/>
                  <a:sym typeface="+mn-ea"/>
                </a:rPr>
                <a:t>利用</a:t>
              </a:r>
              <a:r>
                <a:rPr lang="zh-CN" altLang="en-US" sz="2800" b="1">
                  <a:solidFill>
                    <a:schemeClr val="tx1"/>
                  </a:solidFill>
                  <a:latin typeface="Times New Roman" panose="02020603050405020304" charset="0"/>
                  <a:ea typeface="黑体" panose="02010609060101010101" charset="-122"/>
                  <a:sym typeface="+mn-ea"/>
                </a:rPr>
                <a:t>公式进行计算时，必须同时使用国际单位制中的单位</a:t>
              </a:r>
              <a:r>
                <a:rPr lang="zh-CN" altLang="en-US" sz="2800" b="1" smtClean="0">
                  <a:solidFill>
                    <a:schemeClr val="tx1"/>
                  </a:solidFill>
                  <a:latin typeface="Times New Roman" panose="02020603050405020304" charset="0"/>
                  <a:ea typeface="黑体" panose="02010609060101010101" charset="-122"/>
                  <a:sym typeface="+mn-ea"/>
                </a:rPr>
                <a:t>，不能</a:t>
              </a:r>
              <a:r>
                <a:rPr lang="zh-CN" altLang="en-US" sz="2800" b="1">
                  <a:solidFill>
                    <a:schemeClr val="tx1"/>
                  </a:solidFill>
                  <a:latin typeface="Times New Roman" panose="02020603050405020304" charset="0"/>
                  <a:ea typeface="黑体" panose="02010609060101010101" charset="-122"/>
                  <a:sym typeface="+mn-ea"/>
                </a:rPr>
                <a:t>使用其他单位</a:t>
              </a:r>
              <a:r>
                <a:rPr lang="en-US" altLang="zh-CN" sz="2800" b="1">
                  <a:solidFill>
                    <a:schemeClr val="tx1"/>
                  </a:solidFill>
                  <a:latin typeface="Times New Roman" panose="02020603050405020304" charset="0"/>
                  <a:ea typeface="黑体" panose="02010609060101010101" charset="-122"/>
                  <a:sym typeface="+mn-ea"/>
                </a:rPr>
                <a:t>. </a:t>
              </a:r>
              <a:endParaRPr lang="en-US" altLang="zh-CN" sz="2800" b="1">
                <a:solidFill>
                  <a:schemeClr val="tx1"/>
                </a:solidFill>
                <a:latin typeface="Times New Roman" panose="02020603050405020304" charset="0"/>
                <a:ea typeface="黑体" panose="02010609060101010101" charset="-122"/>
                <a:sym typeface="+mn-ea"/>
              </a:endParaRPr>
            </a:p>
          </p:txBody>
        </p:sp>
        <p:pic>
          <p:nvPicPr>
            <p:cNvPr id="4" name="图片 3"/>
            <p:cNvPicPr>
              <a:picLocks noChangeAspect="1"/>
            </p:cNvPicPr>
            <p:nvPr>
              <p:custDataLst>
                <p:tags r:id="rId22"/>
              </p:custDataLst>
            </p:nvPr>
          </p:nvPicPr>
          <p:blipFill>
            <a:blip r:embed="rId21">
              <a:clrChange>
                <a:clrFrom>
                  <a:srgbClr val="FFFEFD">
                    <a:alpha val="100000"/>
                  </a:srgbClr>
                </a:clrFrom>
                <a:clrTo>
                  <a:srgbClr val="FFFEFD">
                    <a:alpha val="100000"/>
                    <a:alpha val="0"/>
                  </a:srgbClr>
                </a:clrTo>
              </a:clrChange>
            </a:blip>
            <a:stretch>
              <a:fillRect/>
            </a:stretch>
          </p:blipFill>
          <p:spPr>
            <a:xfrm>
              <a:off x="1365" y="8375"/>
              <a:ext cx="915" cy="737"/>
            </a:xfrm>
            <a:prstGeom prst="rect">
              <a:avLst/>
            </a:prstGeom>
          </p:spPr>
        </p:pic>
      </p:grpSp>
      <p:sp>
        <p:nvSpPr>
          <p:cNvPr id="12" name="矩形 11" title=""/>
          <p:cNvSpPr>
            <a:spLocks noChangeArrowheads="1"/>
          </p:cNvSpPr>
          <p:nvPr>
            <p:custDataLst>
              <p:tags r:id="rId23"/>
            </p:custDataLst>
          </p:nvPr>
        </p:nvSpPr>
        <p:spPr bwMode="auto">
          <a:xfrm>
            <a:off x="590550" y="4058920"/>
            <a:ext cx="2119630" cy="478155"/>
          </a:xfrm>
          <a:prstGeom prst="rect">
            <a:avLst/>
          </a:prstGeom>
          <a:solidFill>
            <a:srgbClr val="19994B"/>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panose="020b0503020204020204" pitchFamily="34" charset="-122"/>
              </a:defRPr>
            </a:lvl9pPr>
          </a:lstStyle>
          <a:p>
            <a:pPr eaLnBrk="1" hangingPunct="1">
              <a:lnSpc>
                <a:spcPct val="90000"/>
              </a:lnSpc>
              <a:spcBef>
                <a:spcPct val="0"/>
              </a:spcBef>
              <a:buClr>
                <a:srgbClr val="FF00FF"/>
              </a:buClr>
              <a:buFont typeface="Wingdings" panose="05000000000000000000" pitchFamily="2" charset="2"/>
              <a:buNone/>
            </a:pPr>
            <a:r>
              <a:rPr lang="en-US" b="1">
                <a:solidFill>
                  <a:schemeClr val="bg1"/>
                </a:solidFill>
                <a:latin typeface="Times New Roman" panose="02020603050405020304" charset="0"/>
                <a:ea typeface="黑体" panose="02010609060101010101" charset="-122"/>
                <a:cs typeface="Times New Roman" panose="02020603050405020304" charset="0"/>
              </a:rPr>
              <a:t>5. </a:t>
            </a:r>
            <a:r>
              <a:rPr lang="zh-CN" altLang="en-US" b="1">
                <a:solidFill>
                  <a:schemeClr val="bg1"/>
                </a:solidFill>
                <a:latin typeface="Times New Roman" panose="02020603050405020304" charset="0"/>
                <a:ea typeface="黑体" panose="02010609060101010101" charset="-122"/>
                <a:cs typeface="Times New Roman" panose="02020603050405020304" charset="0"/>
              </a:rPr>
              <a:t>单位换算：</a:t>
            </a:r>
            <a:endParaRPr lang="zh-CN" altLang="en-US" b="1">
              <a:solidFill>
                <a:schemeClr val="bg1"/>
              </a:solidFill>
              <a:latin typeface="Times New Roman" panose="02020603050405020304" charset="0"/>
              <a:ea typeface="黑体" panose="02010609060101010101" charset="-122"/>
              <a:cs typeface="Times New Roman" panose="02020603050405020304" charset="0"/>
            </a:endParaRPr>
          </a:p>
        </p:txBody>
      </p:sp>
      <p:sp>
        <p:nvSpPr>
          <p:cNvPr id="24" name="文本框 23" title=""/>
          <p:cNvSpPr txBox="1"/>
          <p:nvPr>
            <p:custDataLst>
              <p:tags r:id="rId24"/>
            </p:custDataLst>
          </p:nvPr>
        </p:nvSpPr>
        <p:spPr>
          <a:xfrm>
            <a:off x="1112520" y="3218180"/>
            <a:ext cx="7242175" cy="521970"/>
          </a:xfrm>
          <a:prstGeom prst="rect">
            <a:avLst/>
          </a:prstGeom>
          <a:noFill/>
        </p:spPr>
        <p:txBody>
          <a:bodyPr wrap="square" rtlCol="0" anchor="t">
            <a:spAutoFit/>
          </a:bodyPr>
          <a:lstStyle/>
          <a:p>
            <a:pPr>
              <a:spcBef>
                <a:spcPct val="50000"/>
              </a:spcBef>
            </a:pPr>
            <a:r>
              <a:rPr lang="zh-CN" altLang="en-US" sz="2800" b="1">
                <a:latin typeface="Times New Roman" panose="02020603050405020304" charset="0"/>
                <a:ea typeface="黑体" panose="02010609060101010101" charset="-122"/>
                <a:cs typeface="Times New Roman" panose="02020603050405020304" charset="0"/>
                <a:sym typeface="+mn-ea"/>
              </a:rPr>
              <a:t>在</a:t>
            </a:r>
            <a:r>
              <a:rPr lang="en-US" altLang="zh-CN" sz="2800" b="1">
                <a:latin typeface="Times New Roman" panose="02020603050405020304" charset="0"/>
                <a:ea typeface="黑体" panose="02010609060101010101" charset="-122"/>
                <a:cs typeface="Times New Roman" panose="02020603050405020304" charset="0"/>
                <a:sym typeface="+mn-ea"/>
              </a:rPr>
              <a:t>工程技术上</a:t>
            </a:r>
            <a:r>
              <a:rPr lang="zh-CN" altLang="en-US" sz="2800" b="1">
                <a:latin typeface="Times New Roman" panose="02020603050405020304" charset="0"/>
                <a:ea typeface="黑体" panose="02010609060101010101" charset="-122"/>
                <a:cs typeface="Times New Roman" panose="02020603050405020304" charset="0"/>
                <a:sym typeface="+mn-ea"/>
              </a:rPr>
              <a:t>，</a:t>
            </a:r>
            <a:r>
              <a:rPr lang="en-US" altLang="zh-CN" sz="2800" b="1">
                <a:latin typeface="Times New Roman" panose="02020603050405020304" charset="0"/>
                <a:ea typeface="黑体" panose="02010609060101010101" charset="-122"/>
                <a:cs typeface="Times New Roman" panose="02020603050405020304" charset="0"/>
                <a:sym typeface="+mn-ea"/>
              </a:rPr>
              <a:t>常用</a:t>
            </a:r>
            <a:r>
              <a:rPr lang="en-US" altLang="zh-CN" sz="2800" b="1">
                <a:solidFill>
                  <a:srgbClr val="0000FF"/>
                </a:solidFill>
                <a:latin typeface="Times New Roman" panose="02020603050405020304" charset="0"/>
                <a:ea typeface="黑体" panose="02010609060101010101" charset="-122"/>
                <a:cs typeface="Times New Roman" panose="02020603050405020304" charset="0"/>
                <a:sym typeface="+mn-ea"/>
              </a:rPr>
              <a:t>千瓦(kW)</a:t>
            </a:r>
            <a:r>
              <a:rPr lang="en-US" altLang="zh-CN" sz="2800" b="1">
                <a:latin typeface="Times New Roman" panose="02020603050405020304" charset="0"/>
                <a:ea typeface="黑体" panose="02010609060101010101" charset="-122"/>
                <a:cs typeface="Times New Roman" panose="02020603050405020304" charset="0"/>
                <a:sym typeface="+mn-ea"/>
              </a:rPr>
              <a:t>作为功率单位.</a:t>
            </a:r>
            <a:endParaRPr lang="en-US" altLang="zh-CN" sz="2800" b="1">
              <a:latin typeface="Times New Roman" panose="02020603050405020304" charset="0"/>
              <a:ea typeface="黑体" panose="02010609060101010101" charset="-122"/>
              <a:cs typeface="Times New Roman" panose="02020603050405020304" charset="0"/>
              <a:sym typeface="+mn-ea"/>
            </a:endParaRPr>
          </a:p>
        </p:txBody>
      </p:sp>
      <p:pic>
        <p:nvPicPr>
          <p:cNvPr id="3" name="Picture 3"/>
          <p:cNvPicPr>
            <a:picLocks noChangeAspect="1"/>
          </p:cNvPicPr>
          <p:nvPr>
            <p:custDataLst>
              <p:tags r:id="rId26"/>
            </p:custDataLst>
          </p:nvPr>
        </p:nvPicPr>
        <p:blipFill>
          <a:blip r:embed="rId25"/>
          <a:stretch>
            <a:fillRect/>
          </a:stretch>
        </p:blipFill>
        <p:spPr>
          <a:xfrm flipH="1">
            <a:off x="11874500" y="11874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2">
                                            <p:txEl>
                                              <p:charRg st="0" end="8"/>
                                            </p:txEl>
                                          </p:spTgt>
                                        </p:tgtEl>
                                        <p:attrNameLst>
                                          <p:attrName>style.visibility</p:attrName>
                                        </p:attrNameLst>
                                      </p:cBhvr>
                                      <p:to>
                                        <p:strVal val="visible"/>
                                      </p:to>
                                    </p:set>
                                    <p:animEffect transition="in" filter="blinds(horizontal)">
                                      <p:cBhvr>
                                        <p:cTn id="27" dur="500"/>
                                        <p:tgtEl>
                                          <p:spTgt spid="22">
                                            <p:txEl>
                                              <p:charRg st="0" end="8"/>
                                            </p:txEl>
                                          </p:spTgt>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nodeType="afterGroup">
                            <p:stCondLst>
                              <p:cond delay="1"/>
                            </p:stCondLst>
                            <p:childTnLst>
                              <p:par>
                                <p:cTn id="38" presetID="1"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000" fill="hold">
                                          <p:stCondLst>
                                            <p:cond delay="0"/>
                                          </p:stCondLst>
                                        </p:cTn>
                                        <p:tgtEl>
                                          <p:spTgt spid="5"/>
                                        </p:tgtEl>
                                        <p:attrNameLst>
                                          <p:attrName>style.visibility</p:attrName>
                                        </p:attrNameLst>
                                      </p:cBhvr>
                                      <p:to>
                                        <p:strVal val="visible"/>
                                      </p:to>
                                    </p:set>
                                    <p:animEffect transition="in" filter="box(in)">
                                      <p:cBhvr>
                                        <p:cTn id="4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P spid="12" grpId="0" animBg="1"/>
      <p:bldP spid="24" grpId="0"/>
    </p:bldLst>
  </p:timing>
</p:sld>
</file>

<file path=ppt/tags/tag1.xml><?xml version="1.0" encoding="utf-8"?>
<p:tagLst xmlns:p="http://schemas.openxmlformats.org/presentationml/2006/main">
  <p:tag name="AS_UNIQUEID" val="5969"/>
</p:tagLst>
</file>

<file path=ppt/tags/tag10.xml><?xml version="1.0" encoding="utf-8"?>
<p:tagLst xmlns:p="http://schemas.openxmlformats.org/presentationml/2006/main">
  <p:tag name="AS_UNIQUEID" val="5978"/>
  <p:tag name="KSO_WM_BEAUTIFY_FLAG" val=""/>
  <p:tag name="KSO_WM_UNIT_PLACING_PICTURE_USER_VIEWPORT" val="{&quot;height&quot;:7482,&quot;width&quot;:14505}"/>
</p:tagLst>
</file>

<file path=ppt/tags/tag100.xml><?xml version="1.0" encoding="utf-8"?>
<p:tagLst xmlns:p="http://schemas.openxmlformats.org/presentationml/2006/main">
  <p:tag name="AS_UNIQUEID" val="6068"/>
</p:tagLst>
</file>

<file path=ppt/tags/tag101.xml><?xml version="1.0" encoding="utf-8"?>
<p:tagLst xmlns:p="http://schemas.openxmlformats.org/presentationml/2006/main">
  <p:tag name="AS_UNIQUEID" val="6069"/>
</p:tagLst>
</file>

<file path=ppt/tags/tag102.xml><?xml version="1.0" encoding="utf-8"?>
<p:tagLst xmlns:p="http://schemas.openxmlformats.org/presentationml/2006/main">
  <p:tag name="AS_UNIQUEID" val="6070"/>
</p:tagLst>
</file>

<file path=ppt/tags/tag103.xml><?xml version="1.0" encoding="utf-8"?>
<p:tagLst xmlns:p="http://schemas.openxmlformats.org/presentationml/2006/main">
  <p:tag name="AS_UNIQUEID" val="6071"/>
</p:tagLst>
</file>

<file path=ppt/tags/tag104.xml><?xml version="1.0" encoding="utf-8"?>
<p:tagLst xmlns:p="http://schemas.openxmlformats.org/presentationml/2006/main">
  <p:tag name="AS_UNIQUEID" val="6072"/>
</p:tagLst>
</file>

<file path=ppt/tags/tag105.xml><?xml version="1.0" encoding="utf-8"?>
<p:tagLst xmlns:p="http://schemas.openxmlformats.org/presentationml/2006/main">
  <p:tag name="AS_UNIQUEID" val="6073"/>
</p:tagLst>
</file>

<file path=ppt/tags/tag106.xml><?xml version="1.0" encoding="utf-8"?>
<p:tagLst xmlns:p="http://schemas.openxmlformats.org/presentationml/2006/main">
  <p:tag name="AS_UNIQUEID" val="6074"/>
  <p:tag name="KSO_WM_DIAGRAM_VIRTUALLY_FRAME" val="{&quot;height&quot;:477.45,&quot;left&quot;:31.5,&quot;top&quot;:40.25,&quot;width&quot;:858.35}"/>
</p:tagLst>
</file>

<file path=ppt/tags/tag107.xml><?xml version="1.0" encoding="utf-8"?>
<p:tagLst xmlns:p="http://schemas.openxmlformats.org/presentationml/2006/main">
  <p:tag name="AS_UNIQUEID" val="6075"/>
</p:tagLst>
</file>

<file path=ppt/tags/tag108.xml><?xml version="1.0" encoding="utf-8"?>
<p:tagLst xmlns:p="http://schemas.openxmlformats.org/presentationml/2006/main">
  <p:tag name="AS_UNIQUEID" val="6076"/>
  <p:tag name="KSO_WM_BEAUTIFY_FLAG" val=""/>
  <p:tag name="KSO_WM_DIAGRAM_VIRTUALLY_FRAME" val="{&quot;height&quot;:477.45,&quot;left&quot;:31.5,&quot;top&quot;:40.25,&quot;width&quot;:858.35}"/>
</p:tagLst>
</file>

<file path=ppt/tags/tag109.xml><?xml version="1.0" encoding="utf-8"?>
<p:tagLst xmlns:p="http://schemas.openxmlformats.org/presentationml/2006/main">
  <p:tag name="AS_UNIQUEID" val="6077"/>
  <p:tag name="KSO_WM_BEAUTIFY_FLAG" val=""/>
  <p:tag name="KSO_WM_DIAGRAM_VIRTUALLY_FRAME" val="{&quot;height&quot;:477.45,&quot;left&quot;:31.5,&quot;top&quot;:40.25,&quot;width&quot;:858.35}"/>
</p:tagLst>
</file>

<file path=ppt/tags/tag11.xml><?xml version="1.0" encoding="utf-8"?>
<p:tagLst xmlns:p="http://schemas.openxmlformats.org/presentationml/2006/main">
  <p:tag name="AS_UNIQUEID" val="5979"/>
</p:tagLst>
</file>

<file path=ppt/tags/tag110.xml><?xml version="1.0" encoding="utf-8"?>
<p:tagLst xmlns:p="http://schemas.openxmlformats.org/presentationml/2006/main">
  <p:tag name="AS_UNIQUEID" val="6078"/>
  <p:tag name="KSO_WM_BEAUTIFY_FLAG" val=""/>
  <p:tag name="KSO_WM_DIAGRAM_VIRTUALLY_FRAME" val="{&quot;height&quot;:477.45,&quot;left&quot;:31.5,&quot;top&quot;:40.25,&quot;width&quot;:858.35}"/>
</p:tagLst>
</file>

<file path=ppt/tags/tag111.xml><?xml version="1.0" encoding="utf-8"?>
<p:tagLst xmlns:p="http://schemas.openxmlformats.org/presentationml/2006/main">
  <p:tag name="AS_UNIQUEID" val="6079"/>
</p:tagLst>
</file>

<file path=ppt/tags/tag112.xml><?xml version="1.0" encoding="utf-8"?>
<p:tagLst xmlns:p="http://schemas.openxmlformats.org/presentationml/2006/main">
  <p:tag name="AS_UNIQUEID" val="6080"/>
</p:tagLst>
</file>

<file path=ppt/tags/tag113.xml><?xml version="1.0" encoding="utf-8"?>
<p:tagLst xmlns:p="http://schemas.openxmlformats.org/presentationml/2006/main">
  <p:tag name="AS_UNIQUEID" val="6081"/>
</p:tagLst>
</file>

<file path=ppt/tags/tag114.xml><?xml version="1.0" encoding="utf-8"?>
<p:tagLst xmlns:p="http://schemas.openxmlformats.org/presentationml/2006/main">
  <p:tag name="AS_UNIQUEID" val="6082"/>
</p:tagLst>
</file>

<file path=ppt/tags/tag115.xml><?xml version="1.0" encoding="utf-8"?>
<p:tagLst xmlns:p="http://schemas.openxmlformats.org/presentationml/2006/main">
  <p:tag name="AS_UNIQUEID" val="6083"/>
  <p:tag name="KSO_WM_DIAGRAM_VIRTUALLY_FRAME" val="{&quot;height&quot;:321.7,&quot;left&quot;:49.15,&quot;top&quot;:166.95,&quot;width&quot;:607.9}"/>
</p:tagLst>
</file>

<file path=ppt/tags/tag116.xml><?xml version="1.0" encoding="utf-8"?>
<p:tagLst xmlns:p="http://schemas.openxmlformats.org/presentationml/2006/main">
  <p:tag name="AS_UNIQUEID" val="6084"/>
  <p:tag name="KSO_WM_DIAGRAM_VIRTUALLY_FRAME" val="{&quot;height&quot;:321.7,&quot;left&quot;:49.15,&quot;top&quot;:166.95,&quot;width&quot;:607.9}"/>
</p:tagLst>
</file>

<file path=ppt/tags/tag117.xml><?xml version="1.0" encoding="utf-8"?>
<p:tagLst xmlns:p="http://schemas.openxmlformats.org/presentationml/2006/main">
  <p:tag name="AS_UNIQUEID" val="6085"/>
</p:tagLst>
</file>

<file path=ppt/tags/tag118.xml><?xml version="1.0" encoding="utf-8"?>
<p:tagLst xmlns:p="http://schemas.openxmlformats.org/presentationml/2006/main">
  <p:tag name="AS_UNIQUEID" val="6086"/>
  <p:tag name="KSO_WM_DIAGRAM_VIRTUALLY_FRAME" val="{&quot;height&quot;:321.7,&quot;left&quot;:49.15,&quot;top&quot;:166.95,&quot;width&quot;:607.9}"/>
</p:tagLst>
</file>

<file path=ppt/tags/tag119.xml><?xml version="1.0" encoding="utf-8"?>
<p:tagLst xmlns:p="http://schemas.openxmlformats.org/presentationml/2006/main">
  <p:tag name="AS_UNIQUEID" val="6087"/>
  <p:tag name="KSO_WM_DIAGRAM_VIRTUALLY_FRAME" val="{&quot;height&quot;:321.7,&quot;left&quot;:49.15,&quot;top&quot;:166.95,&quot;width&quot;:607.9}"/>
</p:tagLst>
</file>

<file path=ppt/tags/tag12.xml><?xml version="1.0" encoding="utf-8"?>
<p:tagLst xmlns:p="http://schemas.openxmlformats.org/presentationml/2006/main">
  <p:tag name="AS_UNIQUEID" val="5980"/>
</p:tagLst>
</file>

<file path=ppt/tags/tag120.xml><?xml version="1.0" encoding="utf-8"?>
<p:tagLst xmlns:p="http://schemas.openxmlformats.org/presentationml/2006/main">
  <p:tag name="AS_UNIQUEID" val="6088"/>
  <p:tag name="KSO_WM_DIAGRAM_VIRTUALLY_FRAME" val="{&quot;height&quot;:321.7,&quot;left&quot;:49.15,&quot;top&quot;:166.95,&quot;width&quot;:607.9}"/>
</p:tagLst>
</file>

<file path=ppt/tags/tag121.xml><?xml version="1.0" encoding="utf-8"?>
<p:tagLst xmlns:p="http://schemas.openxmlformats.org/presentationml/2006/main">
  <p:tag name="AS_UNIQUEID" val="6089"/>
  <p:tag name="KSO_WM_DIAGRAM_VIRTUALLY_FRAME" val="{&quot;height&quot;:321.7,&quot;left&quot;:49.15,&quot;top&quot;:166.95,&quot;width&quot;:607.9}"/>
</p:tagLst>
</file>

<file path=ppt/tags/tag122.xml><?xml version="1.0" encoding="utf-8"?>
<p:tagLst xmlns:p="http://schemas.openxmlformats.org/presentationml/2006/main">
  <p:tag name="AS_UNIQUEID" val="6090"/>
  <p:tag name="KSO_WM_DIAGRAM_VIRTUALLY_FRAME" val="{&quot;height&quot;:321.7,&quot;left&quot;:49.15,&quot;top&quot;:166.95,&quot;width&quot;:607.9}"/>
</p:tagLst>
</file>

<file path=ppt/tags/tag123.xml><?xml version="1.0" encoding="utf-8"?>
<p:tagLst xmlns:p="http://schemas.openxmlformats.org/presentationml/2006/main">
  <p:tag name="AS_UNIQUEID" val="6091"/>
</p:tagLst>
</file>

<file path=ppt/tags/tag124.xml><?xml version="1.0" encoding="utf-8"?>
<p:tagLst xmlns:p="http://schemas.openxmlformats.org/presentationml/2006/main">
  <p:tag name="AS_UNIQUEID" val="6092"/>
  <p:tag name="KSO_WM_BEAUTIFY_FLAG" val=""/>
</p:tagLst>
</file>

<file path=ppt/tags/tag125.xml><?xml version="1.0" encoding="utf-8"?>
<p:tagLst xmlns:p="http://schemas.openxmlformats.org/presentationml/2006/main">
  <p:tag name="AS_UNIQUEID" val="6093"/>
</p:tagLst>
</file>

<file path=ppt/tags/tag126.xml><?xml version="1.0" encoding="utf-8"?>
<p:tagLst xmlns:p="http://schemas.openxmlformats.org/presentationml/2006/main">
  <p:tag name="AS_UNIQUEID" val="6094"/>
  <p:tag name="KSO_WM_BEAUTIFY_FLAG" val=""/>
</p:tagLst>
</file>

<file path=ppt/tags/tag127.xml><?xml version="1.0" encoding="utf-8"?>
<p:tagLst xmlns:p="http://schemas.openxmlformats.org/presentationml/2006/main">
  <p:tag name="AS_UNIQUEID" val="6095"/>
</p:tagLst>
</file>

<file path=ppt/tags/tag128.xml><?xml version="1.0" encoding="utf-8"?>
<p:tagLst xmlns:p="http://schemas.openxmlformats.org/presentationml/2006/main">
  <p:tag name="AS_UNIQUEID" val="6096"/>
</p:tagLst>
</file>

<file path=ppt/tags/tag129.xml><?xml version="1.0" encoding="utf-8"?>
<p:tagLst xmlns:p="http://schemas.openxmlformats.org/presentationml/2006/main">
  <p:tag name="AS_UNIQUEID" val="6097"/>
  <p:tag name="KSO_WM_BEAUTIFY_FLAG" val=""/>
</p:tagLst>
</file>

<file path=ppt/tags/tag13.xml><?xml version="1.0" encoding="utf-8"?>
<p:tagLst xmlns:p="http://schemas.openxmlformats.org/presentationml/2006/main">
  <p:tag name="AS_UNIQUEID" val="5981"/>
</p:tagLst>
</file>

<file path=ppt/tags/tag130.xml><?xml version="1.0" encoding="utf-8"?>
<p:tagLst xmlns:p="http://schemas.openxmlformats.org/presentationml/2006/main">
  <p:tag name="AS_UNIQUEID" val="6098"/>
  <p:tag name="KSO_WM_BEAUTIFY_FLAG" val=""/>
</p:tagLst>
</file>

<file path=ppt/tags/tag131.xml><?xml version="1.0" encoding="utf-8"?>
<p:tagLst xmlns:p="http://schemas.openxmlformats.org/presentationml/2006/main">
  <p:tag name="AS_UNIQUEID" val="6099"/>
</p:tagLst>
</file>

<file path=ppt/tags/tag132.xml><?xml version="1.0" encoding="utf-8"?>
<p:tagLst xmlns:p="http://schemas.openxmlformats.org/presentationml/2006/main">
  <p:tag name="AS_UNIQUEID" val="6100"/>
  <p:tag name="KSO_WM_BEAUTIFY_FLAG" val=""/>
</p:tagLst>
</file>

<file path=ppt/tags/tag133.xml><?xml version="1.0" encoding="utf-8"?>
<p:tagLst xmlns:p="http://schemas.openxmlformats.org/presentationml/2006/main">
  <p:tag name="AS_UNIQUEID" val="6101"/>
  <p:tag name="KSO_WM_BEAUTIFY_FLAG" val=""/>
</p:tagLst>
</file>

<file path=ppt/tags/tag134.xml><?xml version="1.0" encoding="utf-8"?>
<p:tagLst xmlns:p="http://schemas.openxmlformats.org/presentationml/2006/main">
  <p:tag name="AS_UNIQUEID" val="6102"/>
</p:tagLst>
</file>

<file path=ppt/tags/tag135.xml><?xml version="1.0" encoding="utf-8"?>
<p:tagLst xmlns:p="http://schemas.openxmlformats.org/presentationml/2006/main">
  <p:tag name="AS_UNIQUEID" val="6103"/>
  <p:tag name="KSO_WM_BEAUTIFY_FLAG" val=""/>
</p:tagLst>
</file>

<file path=ppt/tags/tag136.xml><?xml version="1.0" encoding="utf-8"?>
<p:tagLst xmlns:p="http://schemas.openxmlformats.org/presentationml/2006/main">
  <p:tag name="AS_UNIQUEID" val="6104"/>
  <p:tag name="KSO_WM_BEAUTIFY_FLAG" val=""/>
</p:tagLst>
</file>

<file path=ppt/tags/tag137.xml><?xml version="1.0" encoding="utf-8"?>
<p:tagLst xmlns:p="http://schemas.openxmlformats.org/presentationml/2006/main">
  <p:tag name="AS_UNIQUEID" val="6105"/>
</p:tagLst>
</file>

<file path=ppt/tags/tag138.xml><?xml version="1.0" encoding="utf-8"?>
<p:tagLst xmlns:p="http://schemas.openxmlformats.org/presentationml/2006/main">
  <p:tag name="AS_UNIQUEID" val="6106"/>
</p:tagLst>
</file>

<file path=ppt/tags/tag139.xml><?xml version="1.0" encoding="utf-8"?>
<p:tagLst xmlns:p="http://schemas.openxmlformats.org/presentationml/2006/main">
  <p:tag name="AS_UNIQUEID" val="6107"/>
</p:tagLst>
</file>

<file path=ppt/tags/tag14.xml><?xml version="1.0" encoding="utf-8"?>
<p:tagLst xmlns:p="http://schemas.openxmlformats.org/presentationml/2006/main">
  <p:tag name="AS_UNIQUEID" val="5982"/>
</p:tagLst>
</file>

<file path=ppt/tags/tag140.xml><?xml version="1.0" encoding="utf-8"?>
<p:tagLst xmlns:p="http://schemas.openxmlformats.org/presentationml/2006/main">
  <p:tag name="AS_UNIQUEID" val="6108"/>
</p:tagLst>
</file>

<file path=ppt/tags/tag141.xml><?xml version="1.0" encoding="utf-8"?>
<p:tagLst xmlns:p="http://schemas.openxmlformats.org/presentationml/2006/main">
  <p:tag name="AS_UNIQUEID" val="6109"/>
</p:tagLst>
</file>

<file path=ppt/tags/tag142.xml><?xml version="1.0" encoding="utf-8"?>
<p:tagLst xmlns:p="http://schemas.openxmlformats.org/presentationml/2006/main">
  <p:tag name="AS_UNIQUEID" val="6110"/>
</p:tagLst>
</file>

<file path=ppt/tags/tag143.xml><?xml version="1.0" encoding="utf-8"?>
<p:tagLst xmlns:p="http://schemas.openxmlformats.org/presentationml/2006/main">
  <p:tag name="AS_UNIQUEID" val="6111"/>
</p:tagLst>
</file>

<file path=ppt/tags/tag144.xml><?xml version="1.0" encoding="utf-8"?>
<p:tagLst xmlns:p="http://schemas.openxmlformats.org/presentationml/2006/main">
  <p:tag name="AS_UNIQUEID" val="6112"/>
</p:tagLst>
</file>

<file path=ppt/tags/tag145.xml><?xml version="1.0" encoding="utf-8"?>
<p:tagLst xmlns:p="http://schemas.openxmlformats.org/presentationml/2006/main">
  <p:tag name="AS_UNIQUEID" val="6113"/>
</p:tagLst>
</file>

<file path=ppt/tags/tag146.xml><?xml version="1.0" encoding="utf-8"?>
<p:tagLst xmlns:p="http://schemas.openxmlformats.org/presentationml/2006/main">
  <p:tag name="AS_UNIQUEID" val="6114"/>
</p:tagLst>
</file>

<file path=ppt/tags/tag147.xml><?xml version="1.0" encoding="utf-8"?>
<p:tagLst xmlns:p="http://schemas.openxmlformats.org/presentationml/2006/main">
  <p:tag name="AS_UNIQUEID" val="6115"/>
</p:tagLst>
</file>

<file path=ppt/tags/tag148.xml><?xml version="1.0" encoding="utf-8"?>
<p:tagLst xmlns:p="http://schemas.openxmlformats.org/presentationml/2006/main">
  <p:tag name="AS_UNIQUEID" val="6116"/>
</p:tagLst>
</file>

<file path=ppt/tags/tag149.xml><?xml version="1.0" encoding="utf-8"?>
<p:tagLst xmlns:p="http://schemas.openxmlformats.org/presentationml/2006/main">
  <p:tag name="AS_UNIQUEID" val="6117"/>
</p:tagLst>
</file>

<file path=ppt/tags/tag15.xml><?xml version="1.0" encoding="utf-8"?>
<p:tagLst xmlns:p="http://schemas.openxmlformats.org/presentationml/2006/main">
  <p:tag name="AS_UNIQUEID" val="5983"/>
  <p:tag name="KSO_WM_BEAUTIFY_FLAG" val=""/>
</p:tagLst>
</file>

<file path=ppt/tags/tag150.xml><?xml version="1.0" encoding="utf-8"?>
<p:tagLst xmlns:p="http://schemas.openxmlformats.org/presentationml/2006/main">
  <p:tag name="AS_UNIQUEID" val="6118"/>
</p:tagLst>
</file>

<file path=ppt/tags/tag151.xml><?xml version="1.0" encoding="utf-8"?>
<p:tagLst xmlns:p="http://schemas.openxmlformats.org/presentationml/2006/main">
  <p:tag name="AS_UNIQUEID" val="6119"/>
</p:tagLst>
</file>

<file path=ppt/tags/tag152.xml><?xml version="1.0" encoding="utf-8"?>
<p:tagLst xmlns:p="http://schemas.openxmlformats.org/presentationml/2006/main">
  <p:tag name="AS_UNIQUEID" val="6120"/>
</p:tagLst>
</file>

<file path=ppt/tags/tag153.xml><?xml version="1.0" encoding="utf-8"?>
<p:tagLst xmlns:p="http://schemas.openxmlformats.org/presentationml/2006/main">
  <p:tag name="AS_UNIQUEID" val="6121"/>
</p:tagLst>
</file>

<file path=ppt/tags/tag154.xml><?xml version="1.0" encoding="utf-8"?>
<p:tagLst xmlns:p="http://schemas.openxmlformats.org/presentationml/2006/main">
  <p:tag name="AS_UNIQUEID" val="6122"/>
</p:tagLst>
</file>

<file path=ppt/tags/tag155.xml><?xml version="1.0" encoding="utf-8"?>
<p:tagLst xmlns:p="http://schemas.openxmlformats.org/presentationml/2006/main">
  <p:tag name="AS_UNIQUEID" val="6123"/>
</p:tagLst>
</file>

<file path=ppt/tags/tag156.xml><?xml version="1.0" encoding="utf-8"?>
<p:tagLst xmlns:p="http://schemas.openxmlformats.org/presentationml/2006/main">
  <p:tag name="AS_UNIQUEID" val="6124"/>
</p:tagLst>
</file>

<file path=ppt/tags/tag157.xml><?xml version="1.0" encoding="utf-8"?>
<p:tagLst xmlns:p="http://schemas.openxmlformats.org/presentationml/2006/main">
  <p:tag name="AS_UNIQUEID" val="6125"/>
</p:tagLst>
</file>

<file path=ppt/tags/tag158.xml><?xml version="1.0" encoding="utf-8"?>
<p:tagLst xmlns:p="http://schemas.openxmlformats.org/presentationml/2006/main">
  <p:tag name="AS_UNIQUEID" val="6126"/>
</p:tagLst>
</file>

<file path=ppt/tags/tag159.xml><?xml version="1.0" encoding="utf-8"?>
<p:tagLst xmlns:p="http://schemas.openxmlformats.org/presentationml/2006/main">
  <p:tag name="AS_UNIQUEID" val="6127"/>
</p:tagLst>
</file>

<file path=ppt/tags/tag16.xml><?xml version="1.0" encoding="utf-8"?>
<p:tagLst xmlns:p="http://schemas.openxmlformats.org/presentationml/2006/main">
  <p:tag name="AS_UNIQUEID" val="5984"/>
  <p:tag name="KSO_WM_BEAUTIFY_FLAG" val=""/>
</p:tagLst>
</file>

<file path=ppt/tags/tag160.xml><?xml version="1.0" encoding="utf-8"?>
<p:tagLst xmlns:p="http://schemas.openxmlformats.org/presentationml/2006/main">
  <p:tag name="AS_UNIQUEID" val="6128"/>
</p:tagLst>
</file>

<file path=ppt/tags/tag161.xml><?xml version="1.0" encoding="utf-8"?>
<p:tagLst xmlns:p="http://schemas.openxmlformats.org/presentationml/2006/main">
  <p:tag name="AS_UNIQUEID" val="6129"/>
</p:tagLst>
</file>

<file path=ppt/tags/tag162.xml><?xml version="1.0" encoding="utf-8"?>
<p:tagLst xmlns:p="http://schemas.openxmlformats.org/presentationml/2006/main">
  <p:tag name="AS_UNIQUEID" val="6130"/>
</p:tagLst>
</file>

<file path=ppt/tags/tag163.xml><?xml version="1.0" encoding="utf-8"?>
<p:tagLst xmlns:p="http://schemas.openxmlformats.org/presentationml/2006/main">
  <p:tag name="AS_UNIQUEID" val="6131"/>
</p:tagLst>
</file>

<file path=ppt/tags/tag164.xml><?xml version="1.0" encoding="utf-8"?>
<p:tagLst xmlns:p="http://schemas.openxmlformats.org/presentationml/2006/main">
  <p:tag name="AS_UNIQUEID" val="6132"/>
</p:tagLst>
</file>

<file path=ppt/tags/tag165.xml><?xml version="1.0" encoding="utf-8"?>
<p:tagLst xmlns:p="http://schemas.openxmlformats.org/presentationml/2006/main">
  <p:tag name="AS_UNIQUEID" val="6133"/>
</p:tagLst>
</file>

<file path=ppt/tags/tag166.xml><?xml version="1.0" encoding="utf-8"?>
<p:tagLst xmlns:p="http://schemas.openxmlformats.org/presentationml/2006/main">
  <p:tag name="AS_UNIQUEID" val="6134"/>
</p:tagLst>
</file>

<file path=ppt/tags/tag167.xml><?xml version="1.0" encoding="utf-8"?>
<p:tagLst xmlns:p="http://schemas.openxmlformats.org/presentationml/2006/main">
  <p:tag name="AS_UNIQUEID" val="6135"/>
</p:tagLst>
</file>

<file path=ppt/tags/tag168.xml><?xml version="1.0" encoding="utf-8"?>
<p:tagLst xmlns:p="http://schemas.openxmlformats.org/presentationml/2006/main">
  <p:tag name="AS_UNIQUEID" val="6136"/>
</p:tagLst>
</file>

<file path=ppt/tags/tag169.xml><?xml version="1.0" encoding="utf-8"?>
<p:tagLst xmlns:p="http://schemas.openxmlformats.org/presentationml/2006/main">
  <p:tag name="AS_UNIQUEID" val="6137"/>
</p:tagLst>
</file>

<file path=ppt/tags/tag17.xml><?xml version="1.0" encoding="utf-8"?>
<p:tagLst xmlns:p="http://schemas.openxmlformats.org/presentationml/2006/main">
  <p:tag name="AS_UNIQUEID" val="5985"/>
  <p:tag name="KSO_WM_BEAUTIFY_FLAG" val=""/>
</p:tagLst>
</file>

<file path=ppt/tags/tag170.xml><?xml version="1.0" encoding="utf-8"?>
<p:tagLst xmlns:p="http://schemas.openxmlformats.org/presentationml/2006/main">
  <p:tag name="AS_UNIQUEID" val="6138"/>
</p:tagLst>
</file>

<file path=ppt/tags/tag171.xml><?xml version="1.0" encoding="utf-8"?>
<p:tagLst xmlns:p="http://schemas.openxmlformats.org/presentationml/2006/main">
  <p:tag name="AS_UNIQUEID" val="6139"/>
</p:tagLst>
</file>

<file path=ppt/tags/tag172.xml><?xml version="1.0" encoding="utf-8"?>
<p:tagLst xmlns:p="http://schemas.openxmlformats.org/presentationml/2006/main">
  <p:tag name="AS_UNIQUEID" val="6140"/>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3.xml><?xml version="1.0" encoding="utf-8"?>
<p:tagLst xmlns:p="http://schemas.openxmlformats.org/presentationml/2006/main">
  <p:tag name="AS_UNIQUEID" val="6141"/>
</p:tagLst>
</file>

<file path=ppt/tags/tag174.xml><?xml version="1.0" encoding="utf-8"?>
<p:tagLst xmlns:p="http://schemas.openxmlformats.org/presentationml/2006/main">
  <p:tag name="AS_UNIQUEID" val="6142"/>
</p:tagLst>
</file>

<file path=ppt/tags/tag175.xml><?xml version="1.0" encoding="utf-8"?>
<p:tagLst xmlns:p="http://schemas.openxmlformats.org/presentationml/2006/main">
  <p:tag name="AS_UNIQUEID" val="6143"/>
</p:tagLst>
</file>

<file path=ppt/tags/tag176.xml><?xml version="1.0" encoding="utf-8"?>
<p:tagLst xmlns:p="http://schemas.openxmlformats.org/presentationml/2006/main">
  <p:tag name="AS_UNIQUEID" val="614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7.xml><?xml version="1.0" encoding="utf-8"?>
<p:tagLst xmlns:p="http://schemas.openxmlformats.org/presentationml/2006/main">
  <p:tag name="AS_UNIQUEID" val="614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8.xml><?xml version="1.0" encoding="utf-8"?>
<p:tagLst xmlns:p="http://schemas.openxmlformats.org/presentationml/2006/main">
  <p:tag name="AS_UNIQUEID" val="6146"/>
</p:tagLst>
</file>

<file path=ppt/tags/tag179.xml><?xml version="1.0" encoding="utf-8"?>
<p:tagLst xmlns:p="http://schemas.openxmlformats.org/presentationml/2006/main">
  <p:tag name="AS_UNIQUEID" val="6147"/>
</p:tagLst>
</file>

<file path=ppt/tags/tag18.xml><?xml version="1.0" encoding="utf-8"?>
<p:tagLst xmlns:p="http://schemas.openxmlformats.org/presentationml/2006/main">
  <p:tag name="AS_UNIQUEID" val="5986"/>
  <p:tag name="KSO_WM_BEAUTIFY_FLAG" val=""/>
</p:tagLst>
</file>

<file path=ppt/tags/tag180.xml><?xml version="1.0" encoding="utf-8"?>
<p:tagLst xmlns:p="http://schemas.openxmlformats.org/presentationml/2006/main">
  <p:tag name="AS_UNIQUEID" val="6148"/>
</p:tagLst>
</file>

<file path=ppt/tags/tag181.xml><?xml version="1.0" encoding="utf-8"?>
<p:tagLst xmlns:p="http://schemas.openxmlformats.org/presentationml/2006/main">
  <p:tag name="AS_UNIQUEID" val="6149"/>
  <p:tag name="KSO_WM_UNIT_TEXTBOXSTYLE_GUID" val="{d893cf21-db81-4e88-a0dc-0946430a1df1}"/>
</p:tagLst>
</file>

<file path=ppt/tags/tag182.xml><?xml version="1.0" encoding="utf-8"?>
<p:tagLst xmlns:p="http://schemas.openxmlformats.org/presentationml/2006/main">
  <p:tag name="AS_UNIQUEID" val="6150"/>
  <p:tag name="KSO_WM_BEAUTIFY_FLAG" val="#wm#"/>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80*i*1"/>
  <p:tag name="KSO_WM_UNIT_INDEX" val="1"/>
  <p:tag name="KSO_WM_UNIT_LAYERLEVEL" val="1"/>
  <p:tag name="KSO_WM_UNIT_LINE_FILL_TYPE" val="2"/>
  <p:tag name="KSO_WM_UNIT_LINE_FORE_SCHEMECOLOR_INDEX" val="5"/>
  <p:tag name="KSO_WM_UNIT_LINE_FORE_SCHEMECOLOR_INDEX_BRIGHTNESS" val="0.4"/>
  <p:tag name="KSO_WM_UNIT_TEXT_FILL_FORE_SCHEMECOLOR_INDEX" val="2"/>
  <p:tag name="KSO_WM_UNIT_TEXT_FILL_FORE_SCHEMECOLOR_INDEX_BRIGHTNESS" val="0"/>
  <p:tag name="KSO_WM_UNIT_TEXT_FILL_TYPE" val="1"/>
  <p:tag name="KSO_WM_UNIT_TEXTBOXSTYLE_ADJUSTHEIGTH" val="100_64.79999"/>
  <p:tag name="KSO_WM_UNIT_TEXTBOXSTYLE_ADJUSTLEFT" val="0_-40.25"/>
  <p:tag name="KSO_WM_UNIT_TEXTBOXSTYLE_ADJUSTTOP" val="0_-44.89999"/>
  <p:tag name="KSO_WM_UNIT_TEXTBOXSTYLE_ADJUSTWIDTH" val="100_80.39999"/>
  <p:tag name="KSO_WM_UNIT_TEXTBOXSTYLE_GUID" val="{d893cf21-db81-4e88-a0dc-0946430a1df1}"/>
  <p:tag name="KSO_WM_UNIT_TEXTBOXSTYLE_SHAPETYPE" val="1"/>
  <p:tag name="KSO_WM_UNIT_TYPE" val="i"/>
</p:tagLst>
</file>

<file path=ppt/tags/tag183.xml><?xml version="1.0" encoding="utf-8"?>
<p:tagLst xmlns:p="http://schemas.openxmlformats.org/presentationml/2006/main">
  <p:tag name="AS_UNIQUEID" val="6151"/>
  <p:tag name="KSO_WM_BEAUTIFY_FLAG" val="#wm#"/>
  <p:tag name="KSO_WM_TAG_VERSION" val="1.0"/>
  <p:tag name="KSO_WM_TEMPLATE_CATEGORY" val="mixed"/>
  <p:tag name="KSO_WM_TEMPLATE_INDEX" val="20201941"/>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mixed20201941_80*i*3"/>
  <p:tag name="KSO_WM_UNIT_INDEX" val="3"/>
  <p:tag name="KSO_WM_UNIT_LAYERLEVEL" val="1"/>
  <p:tag name="KSO_WM_UNIT_TEXT_FILL_FORE_SCHEMECOLOR_INDEX" val="2"/>
  <p:tag name="KSO_WM_UNIT_TEXT_FILL_FORE_SCHEMECOLOR_INDEX_BRIGHTNESS" val="0"/>
  <p:tag name="KSO_WM_UNIT_TEXT_FILL_TYPE" val="1"/>
  <p:tag name="KSO_WM_UNIT_TEXTBOXSTYLE_ADJUSTLEFT" val="0_-40.29999"/>
  <p:tag name="KSO_WM_UNIT_TEXTBOXSTYLE_ADJUSTTOP" val="0_-44.89999"/>
  <p:tag name="KSO_WM_UNIT_TEXTBOXSTYLE_ADJUSTWIDTH" val="100_80.5"/>
  <p:tag name="KSO_WM_UNIT_TEXTBOXSTYLE_SHAPETYPE" val="1"/>
  <p:tag name="KSO_WM_UNIT_TYPE" val="i"/>
</p:tagLst>
</file>

<file path=ppt/tags/tag184.xml><?xml version="1.0" encoding="utf-8"?>
<p:tagLst xmlns:p="http://schemas.openxmlformats.org/presentationml/2006/main">
  <p:tag name="AS_UNIQUEID" val="6152"/>
  <p:tag name="KSO_WM_BEAUTIFY_FLAG" val="#wm#"/>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80*f*1"/>
  <p:tag name="KSO_WM_UNIT_INDEX" val="1"/>
  <p:tag name="KSO_WM_UNIT_LAYERLEVEL" val="1"/>
  <p:tag name="KSO_WM_UNIT_NOCLEAR" val="1"/>
  <p:tag name="KSO_WM_UNIT_PRESET_TEXT" val="点击此处添加正文，文字是您思想的提炼。&#13;为了演示发布的良好效果，请言简意赅的阐述您的观点。&#13;您的正文已经经简明扼要，字字珠玑，但信息却千丝万缕、错综复杂。"/>
  <p:tag name="KSO_WM_UNIT_TEXTBOXSTYLE_GUID" val="{d893cf21-db81-4e88-a0dc-0946430a1df1}"/>
  <p:tag name="KSO_WM_UNIT_TEXTBOXSTYLE_SHAPETYPE" val="0"/>
  <p:tag name="KSO_WM_UNIT_TEXTBOXSTYLE_TEMPLATETYPE" val="1"/>
  <p:tag name="KSO_WM_UNIT_TEXTBOXSTYLE_TYPE" val="8"/>
  <p:tag name="KSO_WM_UNIT_TYPE" val="f"/>
  <p:tag name="KSO_WM_UNIT_VALUE" val="72"/>
</p:tagLst>
</file>

<file path=ppt/tags/tag185.xml><?xml version="1.0" encoding="utf-8"?>
<p:tagLst xmlns:p="http://schemas.openxmlformats.org/presentationml/2006/main">
  <p:tag name="AS_UNIQUEID" val="6153"/>
  <p:tag name="KSO_WM_BEAUTIFY_FLAG" val=""/>
</p:tagLst>
</file>

<file path=ppt/tags/tag186.xml><?xml version="1.0" encoding="utf-8"?>
<p:tagLst xmlns:p="http://schemas.openxmlformats.org/presentationml/2006/main">
  <p:tag name="AS_UNIQUEID" val="6154"/>
</p:tagLst>
</file>

<file path=ppt/tags/tag187.xml><?xml version="1.0" encoding="utf-8"?>
<p:tagLst xmlns:p="http://schemas.openxmlformats.org/presentationml/2006/main">
  <p:tag name="AS_UNIQUEID" val="6155"/>
</p:tagLst>
</file>

<file path=ppt/tags/tag188.xml><?xml version="1.0" encoding="utf-8"?>
<p:tagLst xmlns:p="http://schemas.openxmlformats.org/presentationml/2006/main">
  <p:tag name="AS_UNIQUEID" val="6156"/>
  <p:tag name="KSO_WM_BEAUTIFY_FLAG" val=""/>
</p:tagLst>
</file>

<file path=ppt/tags/tag189.xml><?xml version="1.0" encoding="utf-8"?>
<p:tagLst xmlns:p="http://schemas.openxmlformats.org/presentationml/2006/main">
  <p:tag name="AS_UNIQUEID" val="6157"/>
</p:tagLst>
</file>

<file path=ppt/tags/tag19.xml><?xml version="1.0" encoding="utf-8"?>
<p:tagLst xmlns:p="http://schemas.openxmlformats.org/presentationml/2006/main">
  <p:tag name="AS_UNIQUEID" val="5987"/>
</p:tagLst>
</file>

<file path=ppt/tags/tag190.xml><?xml version="1.0" encoding="utf-8"?>
<p:tagLst xmlns:p="http://schemas.openxmlformats.org/presentationml/2006/main">
  <p:tag name="AS_UNIQUEID" val="6158"/>
  <p:tag name="KSO_WM_BEAUTIFY_FLAG" val=""/>
</p:tagLst>
</file>

<file path=ppt/tags/tag191.xml><?xml version="1.0" encoding="utf-8"?>
<p:tagLst xmlns:p="http://schemas.openxmlformats.org/presentationml/2006/main">
  <p:tag name="AS_UNIQUEID" val="6159"/>
  <p:tag name="KSO_WM_BEAUTIFY_FLAG" val=""/>
</p:tagLst>
</file>

<file path=ppt/tags/tag192.xml><?xml version="1.0" encoding="utf-8"?>
<p:tagLst xmlns:p="http://schemas.openxmlformats.org/presentationml/2006/main">
  <p:tag name="AS_UNIQUEID" val="6160"/>
</p:tagLst>
</file>

<file path=ppt/tags/tag193.xml><?xml version="1.0" encoding="utf-8"?>
<p:tagLst xmlns:p="http://schemas.openxmlformats.org/presentationml/2006/main">
  <p:tag name="AS_UNIQUEID" val="6161"/>
  <p:tag name="KSO_WM_BEAUTIFY_FLAG" val=""/>
</p:tagLst>
</file>

<file path=ppt/tags/tag194.xml><?xml version="1.0" encoding="utf-8"?>
<p:tagLst xmlns:p="http://schemas.openxmlformats.org/presentationml/2006/main">
  <p:tag name="AS_UNIQUEID" val="6162"/>
  <p:tag name="KSO_WM_BEAUTIFY_FLAG" val=""/>
</p:tagLst>
</file>

<file path=ppt/tags/tag195.xml><?xml version="1.0" encoding="utf-8"?>
<p:tagLst xmlns:p="http://schemas.openxmlformats.org/presentationml/2006/main">
  <p:tag name="AS_UNIQUEID" val="6163"/>
</p:tagLst>
</file>

<file path=ppt/tags/tag196.xml><?xml version="1.0" encoding="utf-8"?>
<p:tagLst xmlns:p="http://schemas.openxmlformats.org/presentationml/2006/main">
  <p:tag name="AS_UNIQUEID" val="6164"/>
  <p:tag name="KSO_WM_BEAUTIFY_FLAG" val=""/>
</p:tagLst>
</file>

<file path=ppt/tags/tag197.xml><?xml version="1.0" encoding="utf-8"?>
<p:tagLst xmlns:p="http://schemas.openxmlformats.org/presentationml/2006/main">
  <p:tag name="AS_UNIQUEID" val="6165"/>
  <p:tag name="KSO_WM_BEAUTIFY_FLAG" val=""/>
</p:tagLst>
</file>

<file path=ppt/tags/tag198.xml><?xml version="1.0" encoding="utf-8"?>
<p:tagLst xmlns:p="http://schemas.openxmlformats.org/presentationml/2006/main">
  <p:tag name="AS_UNIQUEID" val="6166"/>
  <p:tag name="KSO_WM_BEAUTIFY_FLAG" val=""/>
</p:tagLst>
</file>

<file path=ppt/tags/tag199.xml><?xml version="1.0" encoding="utf-8"?>
<p:tagLst xmlns:p="http://schemas.openxmlformats.org/presentationml/2006/main">
  <p:tag name="AS_UNIQUEID" val="6167"/>
  <p:tag name="KSO_WM_BEAUTIFY_FLAG" val=""/>
</p:tagLst>
</file>

<file path=ppt/tags/tag2.xml><?xml version="1.0" encoding="utf-8"?>
<p:tagLst xmlns:p="http://schemas.openxmlformats.org/presentationml/2006/main">
  <p:tag name="AS_UNIQUEID" val="5970"/>
</p:tagLst>
</file>

<file path=ppt/tags/tag20.xml><?xml version="1.0" encoding="utf-8"?>
<p:tagLst xmlns:p="http://schemas.openxmlformats.org/presentationml/2006/main">
  <p:tag name="AS_UNIQUEID" val="5988"/>
</p:tagLst>
</file>

<file path=ppt/tags/tag200.xml><?xml version="1.0" encoding="utf-8"?>
<p:tagLst xmlns:p="http://schemas.openxmlformats.org/presentationml/2006/main">
  <p:tag name="AS_UNIQUEID" val="5968"/>
  <p:tag name="KSO_WM_BEAUTIFY_FLAG" val=""/>
</p:tagLst>
</file>

<file path=ppt/tags/tag201.xml><?xml version="1.0" encoding="utf-8"?>
<p:tagLst xmlns:p="http://schemas.openxmlformats.org/presentationml/2006/main">
  <p:tag name="AS_UNIQUEID" val="616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02.xml><?xml version="1.0" encoding="utf-8"?>
<p:tagLst xmlns:p="http://schemas.openxmlformats.org/presentationml/2006/main">
  <p:tag name="AS_UNIQUEID" val="6169"/>
</p:tagLst>
</file>

<file path=ppt/tags/tag203.xml><?xml version="1.0" encoding="utf-8"?>
<p:tagLst xmlns:p="http://schemas.openxmlformats.org/presentationml/2006/main">
  <p:tag name="AS_UNIQUEID" val="6170"/>
  <p:tag name="KSO_WM_BEAUTIFY_FLAG" val=""/>
</p:tagLst>
</file>

<file path=ppt/tags/tag204.xml><?xml version="1.0" encoding="utf-8"?>
<p:tagLst xmlns:p="http://schemas.openxmlformats.org/presentationml/2006/main">
  <p:tag name="AS_UNIQUEID" val="6171"/>
  <p:tag name="KSO_WM_BEAUTIFY_FLAG" val=""/>
</p:tagLst>
</file>

<file path=ppt/tags/tag205.xml><?xml version="1.0" encoding="utf-8"?>
<p:tagLst xmlns:p="http://schemas.openxmlformats.org/presentationml/2006/main">
  <p:tag name="AS_UNIQUEID" val="617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06.xml><?xml version="1.0" encoding="utf-8"?>
<p:tagLst xmlns:p="http://schemas.openxmlformats.org/presentationml/2006/main">
  <p:tag name="AS_UNIQUEID" val="6173"/>
</p:tagLst>
</file>

<file path=ppt/tags/tag207.xml><?xml version="1.0" encoding="utf-8"?>
<p:tagLst xmlns:p="http://schemas.openxmlformats.org/presentationml/2006/main">
  <p:tag name="AS_UNIQUEID" val="6507"/>
</p:tagLst>
</file>

<file path=ppt/tags/tag208.xml><?xml version="1.0" encoding="utf-8"?>
<p:tagLst xmlns:p="http://schemas.openxmlformats.org/presentationml/2006/main">
  <p:tag name="AS_UNIQUEID" val="6174"/>
</p:tagLst>
</file>

<file path=ppt/tags/tag209.xml><?xml version="1.0" encoding="utf-8"?>
<p:tagLst xmlns:p="http://schemas.openxmlformats.org/presentationml/2006/main">
  <p:tag name="AS_UNIQUEID" val="6175"/>
</p:tagLst>
</file>

<file path=ppt/tags/tag21.xml><?xml version="1.0" encoding="utf-8"?>
<p:tagLst xmlns:p="http://schemas.openxmlformats.org/presentationml/2006/main">
  <p:tag name="AS_UNIQUEID" val="5989"/>
  <p:tag name="KSO_WM_BEAUTIFY_FLAG" val=""/>
</p:tagLst>
</file>

<file path=ppt/tags/tag210.xml><?xml version="1.0" encoding="utf-8"?>
<p:tagLst xmlns:p="http://schemas.openxmlformats.org/presentationml/2006/main">
  <p:tag name="AS_UNIQUEID" val="6176"/>
</p:tagLst>
</file>

<file path=ppt/tags/tag211.xml><?xml version="1.0" encoding="utf-8"?>
<p:tagLst xmlns:p="http://schemas.openxmlformats.org/presentationml/2006/main">
  <p:tag name="AS_UNIQUEID" val="6177"/>
</p:tagLst>
</file>

<file path=ppt/tags/tag212.xml><?xml version="1.0" encoding="utf-8"?>
<p:tagLst xmlns:p="http://schemas.openxmlformats.org/presentationml/2006/main">
  <p:tag name="AS_UNIQUEID" val="6178"/>
</p:tagLst>
</file>

<file path=ppt/tags/tag213.xml><?xml version="1.0" encoding="utf-8"?>
<p:tagLst xmlns:p="http://schemas.openxmlformats.org/presentationml/2006/main">
  <p:tag name="AS_UNIQUEID" val="6179"/>
</p:tagLst>
</file>

<file path=ppt/tags/tag214.xml><?xml version="1.0" encoding="utf-8"?>
<p:tagLst xmlns:p="http://schemas.openxmlformats.org/presentationml/2006/main">
  <p:tag name="AS_UNIQUEID" val="6180"/>
</p:tagLst>
</file>

<file path=ppt/tags/tag215.xml><?xml version="1.0" encoding="utf-8"?>
<p:tagLst xmlns:p="http://schemas.openxmlformats.org/presentationml/2006/main">
  <p:tag name="AS_UNIQUEID" val="6181"/>
</p:tagLst>
</file>

<file path=ppt/tags/tag216.xml><?xml version="1.0" encoding="utf-8"?>
<p:tagLst xmlns:p="http://schemas.openxmlformats.org/presentationml/2006/main">
  <p:tag name="AS_UNIQUEID" val="6182"/>
  <p:tag name="KSO_WM_BEAUTIFY_FLAG" val=""/>
</p:tagLst>
</file>

<file path=ppt/tags/tag217.xml><?xml version="1.0" encoding="utf-8"?>
<p:tagLst xmlns:p="http://schemas.openxmlformats.org/presentationml/2006/main">
  <p:tag name="AS_UNIQUEID" val="6183"/>
</p:tagLst>
</file>

<file path=ppt/tags/tag218.xml><?xml version="1.0" encoding="utf-8"?>
<p:tagLst xmlns:p="http://schemas.openxmlformats.org/presentationml/2006/main">
  <p:tag name="AS_UNIQUEID" val="6184"/>
  <p:tag name="KSO_WM_BEAUTIFY_FLAG" val=""/>
</p:tagLst>
</file>

<file path=ppt/tags/tag219.xml><?xml version="1.0" encoding="utf-8"?>
<p:tagLst xmlns:p="http://schemas.openxmlformats.org/presentationml/2006/main">
  <p:tag name="AS_UNIQUEID" val="6185"/>
  <p:tag name="KSO_WM_BEAUTIFY_FLAG" val=""/>
</p:tagLst>
</file>

<file path=ppt/tags/tag22.xml><?xml version="1.0" encoding="utf-8"?>
<p:tagLst xmlns:p="http://schemas.openxmlformats.org/presentationml/2006/main">
  <p:tag name="AS_UNIQUEID" val="5990"/>
  <p:tag name="KSO_WM_BEAUTIFY_FLAG" val=""/>
  <p:tag name="KSO_WM_UNIT_PLACING_PICTURE_USER_VIEWPORT" val="{&quot;height&quot;:7482,&quot;width&quot;:14505}"/>
</p:tagLst>
</file>

<file path=ppt/tags/tag220.xml><?xml version="1.0" encoding="utf-8"?>
<p:tagLst xmlns:p="http://schemas.openxmlformats.org/presentationml/2006/main">
  <p:tag name="AS_UNIQUEID" val="6186"/>
</p:tagLst>
</file>

<file path=ppt/tags/tag221.xml><?xml version="1.0" encoding="utf-8"?>
<p:tagLst xmlns:p="http://schemas.openxmlformats.org/presentationml/2006/main">
  <p:tag name="AS_UNIQUEID" val="6187"/>
</p:tagLst>
</file>

<file path=ppt/tags/tag222.xml><?xml version="1.0" encoding="utf-8"?>
<p:tagLst xmlns:p="http://schemas.openxmlformats.org/presentationml/2006/main">
  <p:tag name="AS_UNIQUEID" val="6188"/>
</p:tagLst>
</file>

<file path=ppt/tags/tag223.xml><?xml version="1.0" encoding="utf-8"?>
<p:tagLst xmlns:p="http://schemas.openxmlformats.org/presentationml/2006/main">
  <p:tag name="AS_UNIQUEID" val="6189"/>
</p:tagLst>
</file>

<file path=ppt/tags/tag224.xml><?xml version="1.0" encoding="utf-8"?>
<p:tagLst xmlns:p="http://schemas.openxmlformats.org/presentationml/2006/main">
  <p:tag name="AS_UNIQUEID" val="6190"/>
</p:tagLst>
</file>

<file path=ppt/tags/tag225.xml><?xml version="1.0" encoding="utf-8"?>
<p:tagLst xmlns:p="http://schemas.openxmlformats.org/presentationml/2006/main">
  <p:tag name="AS_UNIQUEID" val="6191"/>
</p:tagLst>
</file>

<file path=ppt/tags/tag226.xml><?xml version="1.0" encoding="utf-8"?>
<p:tagLst xmlns:p="http://schemas.openxmlformats.org/presentationml/2006/main">
  <p:tag name="AS_UNIQUEID" val="6192"/>
</p:tagLst>
</file>

<file path=ppt/tags/tag227.xml><?xml version="1.0" encoding="utf-8"?>
<p:tagLst xmlns:p="http://schemas.openxmlformats.org/presentationml/2006/main">
  <p:tag name="AS_UNIQUEID" val="6193"/>
  <p:tag name="KSO_WM_BEAUTIFY_FLAG" val=""/>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255*i*2"/>
  <p:tag name="KSO_WM_UNIT_INDEX" val="2"/>
  <p:tag name="KSO_WM_UNIT_LAYERLEVEL" val="1"/>
  <p:tag name="KSO_WM_UNIT_TEXTBOXSTYLE_ADJUSTHEIGTH" val="100_79.10472"/>
  <p:tag name="KSO_WM_UNIT_TEXTBOXSTYLE_ADJUSTLEFT" val="0_-36.0704"/>
  <p:tag name="KSO_WM_UNIT_TEXTBOXSTYLE_ADJUSTTOP" val="0_-39.55"/>
  <p:tag name="KSO_WM_UNIT_TEXTBOXSTYLE_ADJUSTWIDTH" val="100_72.03415"/>
  <p:tag name="KSO_WM_UNIT_TEXTBOXSTYLE_SHAPETYPE" val="1"/>
  <p:tag name="KSO_WM_UNIT_TYPE" val="i"/>
</p:tagLst>
</file>

<file path=ppt/tags/tag228.xml><?xml version="1.0" encoding="utf-8"?>
<p:tagLst xmlns:p="http://schemas.openxmlformats.org/presentationml/2006/main">
  <p:tag name="AS_UNIQUEID" val="6194"/>
  <p:tag name="KSO_WM_BEAUTIFY_FLAG" val=""/>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255*f*1"/>
  <p:tag name="KSO_WM_UNIT_INDEX" val="1"/>
  <p:tag name="KSO_WM_UNIT_LAYERLEVEL" val="1"/>
  <p:tag name="KSO_WM_UNIT_NOCLEAR"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TEXTBOXSTYLE_GUID" val="{637e38f4-a7e2-4f07-ae66-35d257d0b9a2}"/>
  <p:tag name="KSO_WM_UNIT_TEXTBOXSTYLE_SHAPETYPE" val="0"/>
  <p:tag name="KSO_WM_UNIT_TEXTBOXSTYLE_TEMPLATEID" val="3135445"/>
  <p:tag name="KSO_WM_UNIT_TEXTBOXSTYLE_TEMPLATETYPE" val="1"/>
  <p:tag name="KSO_WM_UNIT_TEXTBOXSTYLE_TYPE" val="8"/>
  <p:tag name="KSO_WM_UNIT_TYPE" val="f"/>
  <p:tag name="KSO_WM_UNIT_VALUE" val="54"/>
</p:tagLst>
</file>

<file path=ppt/tags/tag229.xml><?xml version="1.0" encoding="utf-8"?>
<p:tagLst xmlns:p="http://schemas.openxmlformats.org/presentationml/2006/main">
  <p:tag name="AS_UNIQUEID" val="6195"/>
</p:tagLst>
</file>

<file path=ppt/tags/tag23.xml><?xml version="1.0" encoding="utf-8"?>
<p:tagLst xmlns:p="http://schemas.openxmlformats.org/presentationml/2006/main">
  <p:tag name="AS_UNIQUEID" val="5991"/>
</p:tagLst>
</file>

<file path=ppt/tags/tag230.xml><?xml version="1.0" encoding="utf-8"?>
<p:tagLst xmlns:p="http://schemas.openxmlformats.org/presentationml/2006/main">
  <p:tag name="AS_UNIQUEID" val="6196"/>
  <p:tag name="KSO_WM_BEAUTIFY_FLAG" val=""/>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255*i*4"/>
  <p:tag name="KSO_WM_UNIT_INDEX" val="4"/>
  <p:tag name="KSO_WM_UNIT_LAYERLEVEL" val="1"/>
  <p:tag name="KSO_WM_UNIT_TEXTBOXSTYLE_ADJUSTLEFT" val="46.63528_0"/>
  <p:tag name="KSO_WM_UNIT_TEXTBOXSTYLE_ADJUSTTOP" val="0_-65.16016"/>
  <p:tag name="KSO_WM_UNIT_TEXTBOXSTYLE_GUID" val="{637e38f4-a7e2-4f07-ae66-35d257d0b9a2}"/>
  <p:tag name="KSO_WM_UNIT_TEXTBOXSTYLE_SHAPETYPE" val="1"/>
  <p:tag name="KSO_WM_UNIT_TYPE" val="i"/>
</p:tagLst>
</file>

<file path=ppt/tags/tag231.xml><?xml version="1.0" encoding="utf-8"?>
<p:tagLst xmlns:p="http://schemas.openxmlformats.org/presentationml/2006/main">
  <p:tag name="AS_UNIQUEID" val="6197"/>
  <p:tag name="KSO_WM_BEAUTIFY_FLAG" val=""/>
</p:tagLst>
</file>

<file path=ppt/tags/tag232.xml><?xml version="1.0" encoding="utf-8"?>
<p:tagLst xmlns:p="http://schemas.openxmlformats.org/presentationml/2006/main">
  <p:tag name="AS_UNIQUEID" val="6198"/>
</p:tagLst>
</file>

<file path=ppt/tags/tag233.xml><?xml version="1.0" encoding="utf-8"?>
<p:tagLst xmlns:p="http://schemas.openxmlformats.org/presentationml/2006/main">
  <p:tag name="AS_UNIQUEID" val="6199"/>
  <p:tag name="KSO_WM_UNIT_TABLE_BEAUTIFY" val="smartTable{2c9b3775-6123-4d5b-ae0a-30330806d702}"/>
  <p:tag name="TABLE_ENDDRAG_ORIGIN_RECT" val="671*260"/>
  <p:tag name="TABLE_ENDDRAG_RECT" val="144*225*671*260"/>
</p:tagLst>
</file>

<file path=ppt/tags/tag234.xml><?xml version="1.0" encoding="utf-8"?>
<p:tagLst xmlns:p="http://schemas.openxmlformats.org/presentationml/2006/main">
  <p:tag name="AS_UNIQUEID" val="6200"/>
</p:tagLst>
</file>

<file path=ppt/tags/tag235.xml><?xml version="1.0" encoding="utf-8"?>
<p:tagLst xmlns:p="http://schemas.openxmlformats.org/presentationml/2006/main">
  <p:tag name="AS_UNIQUEID" val="6201"/>
</p:tagLst>
</file>

<file path=ppt/tags/tag236.xml><?xml version="1.0" encoding="utf-8"?>
<p:tagLst xmlns:p="http://schemas.openxmlformats.org/presentationml/2006/main">
  <p:tag name="AS_UNIQUEID" val="6202"/>
</p:tagLst>
</file>

<file path=ppt/tags/tag237.xml><?xml version="1.0" encoding="utf-8"?>
<p:tagLst xmlns:p="http://schemas.openxmlformats.org/presentationml/2006/main">
  <p:tag name="AS_UNIQUEID" val="6203"/>
</p:tagLst>
</file>

<file path=ppt/tags/tag238.xml><?xml version="1.0" encoding="utf-8"?>
<p:tagLst xmlns:p="http://schemas.openxmlformats.org/presentationml/2006/main">
  <p:tag name="AS_UNIQUEID" val="6204"/>
</p:tagLst>
</file>

<file path=ppt/tags/tag239.xml><?xml version="1.0" encoding="utf-8"?>
<p:tagLst xmlns:p="http://schemas.openxmlformats.org/presentationml/2006/main">
  <p:tag name="AS_UNIQUEID" val="6205"/>
</p:tagLst>
</file>

<file path=ppt/tags/tag24.xml><?xml version="1.0" encoding="utf-8"?>
<p:tagLst xmlns:p="http://schemas.openxmlformats.org/presentationml/2006/main">
  <p:tag name="AS_UNIQUEID" val="5992"/>
</p:tagLst>
</file>

<file path=ppt/tags/tag240.xml><?xml version="1.0" encoding="utf-8"?>
<p:tagLst xmlns:p="http://schemas.openxmlformats.org/presentationml/2006/main">
  <p:tag name="AS_UNIQUEID" val="6206"/>
</p:tagLst>
</file>

<file path=ppt/tags/tag241.xml><?xml version="1.0" encoding="utf-8"?>
<p:tagLst xmlns:p="http://schemas.openxmlformats.org/presentationml/2006/main">
  <p:tag name="AS_UNIQUEID" val="6207"/>
</p:tagLst>
</file>

<file path=ppt/tags/tag242.xml><?xml version="1.0" encoding="utf-8"?>
<p:tagLst xmlns:p="http://schemas.openxmlformats.org/presentationml/2006/main">
  <p:tag name="AS_UNIQUEID" val="6208"/>
</p:tagLst>
</file>

<file path=ppt/tags/tag243.xml><?xml version="1.0" encoding="utf-8"?>
<p:tagLst xmlns:p="http://schemas.openxmlformats.org/presentationml/2006/main">
  <p:tag name="AS_UNIQUEID" val="6209"/>
</p:tagLst>
</file>

<file path=ppt/tags/tag244.xml><?xml version="1.0" encoding="utf-8"?>
<p:tagLst xmlns:p="http://schemas.openxmlformats.org/presentationml/2006/main">
  <p:tag name="AS_UNIQUEID" val="6210"/>
</p:tagLst>
</file>

<file path=ppt/tags/tag245.xml><?xml version="1.0" encoding="utf-8"?>
<p:tagLst xmlns:p="http://schemas.openxmlformats.org/presentationml/2006/main">
  <p:tag name="AS_UNIQUEID" val="6211"/>
</p:tagLst>
</file>

<file path=ppt/tags/tag246.xml><?xml version="1.0" encoding="utf-8"?>
<p:tagLst xmlns:p="http://schemas.openxmlformats.org/presentationml/2006/main">
  <p:tag name="AS_UNIQUEID" val="6212"/>
  <p:tag name="KSO_WM_BEAUTIFY_FLAG" val=""/>
</p:tagLst>
</file>

<file path=ppt/tags/tag247.xml><?xml version="1.0" encoding="utf-8"?>
<p:tagLst xmlns:p="http://schemas.openxmlformats.org/presentationml/2006/main">
  <p:tag name="AS_UNIQUEID" val="6213"/>
</p:tagLst>
</file>

<file path=ppt/tags/tag248.xml><?xml version="1.0" encoding="utf-8"?>
<p:tagLst xmlns:p="http://schemas.openxmlformats.org/presentationml/2006/main">
  <p:tag name="AS_UNIQUEID" val="6214"/>
  <p:tag name="KSO_WM_BEAUTIFY_FLAG" val=""/>
</p:tagLst>
</file>

<file path=ppt/tags/tag249.xml><?xml version="1.0" encoding="utf-8"?>
<p:tagLst xmlns:p="http://schemas.openxmlformats.org/presentationml/2006/main">
  <p:tag name="AS_UNIQUEID" val="6215"/>
</p:tagLst>
</file>

<file path=ppt/tags/tag25.xml><?xml version="1.0" encoding="utf-8"?>
<p:tagLst xmlns:p="http://schemas.openxmlformats.org/presentationml/2006/main">
  <p:tag name="AS_UNIQUEID" val="5993"/>
</p:tagLst>
</file>

<file path=ppt/tags/tag250.xml><?xml version="1.0" encoding="utf-8"?>
<p:tagLst xmlns:p="http://schemas.openxmlformats.org/presentationml/2006/main">
  <p:tag name="AS_UNIQUEID" val="6216"/>
</p:tagLst>
</file>

<file path=ppt/tags/tag251.xml><?xml version="1.0" encoding="utf-8"?>
<p:tagLst xmlns:p="http://schemas.openxmlformats.org/presentationml/2006/main">
  <p:tag name="AS_UNIQUEID" val="6217"/>
</p:tagLst>
</file>

<file path=ppt/tags/tag252.xml><?xml version="1.0" encoding="utf-8"?>
<p:tagLst xmlns:p="http://schemas.openxmlformats.org/presentationml/2006/main">
  <p:tag name="AS_UNIQUEID" val="6218"/>
</p:tagLst>
</file>

<file path=ppt/tags/tag253.xml><?xml version="1.0" encoding="utf-8"?>
<p:tagLst xmlns:p="http://schemas.openxmlformats.org/presentationml/2006/main">
  <p:tag name="AS_UNIQUEID" val="6219"/>
</p:tagLst>
</file>

<file path=ppt/tags/tag254.xml><?xml version="1.0" encoding="utf-8"?>
<p:tagLst xmlns:p="http://schemas.openxmlformats.org/presentationml/2006/main">
  <p:tag name="AS_UNIQUEID" val="6220"/>
</p:tagLst>
</file>

<file path=ppt/tags/tag255.xml><?xml version="1.0" encoding="utf-8"?>
<p:tagLst xmlns:p="http://schemas.openxmlformats.org/presentationml/2006/main">
  <p:tag name="AS_UNIQUEID" val="6221"/>
</p:tagLst>
</file>

<file path=ppt/tags/tag256.xml><?xml version="1.0" encoding="utf-8"?>
<p:tagLst xmlns:p="http://schemas.openxmlformats.org/presentationml/2006/main">
  <p:tag name="AS_UNIQUEID" val="6222"/>
</p:tagLst>
</file>

<file path=ppt/tags/tag257.xml><?xml version="1.0" encoding="utf-8"?>
<p:tagLst xmlns:p="http://schemas.openxmlformats.org/presentationml/2006/main">
  <p:tag name="AS_UNIQUEID" val="6223"/>
</p:tagLst>
</file>

<file path=ppt/tags/tag258.xml><?xml version="1.0" encoding="utf-8"?>
<p:tagLst xmlns:p="http://schemas.openxmlformats.org/presentationml/2006/main">
  <p:tag name="AS_UNIQUEID" val="6224"/>
</p:tagLst>
</file>

<file path=ppt/tags/tag259.xml><?xml version="1.0" encoding="utf-8"?>
<p:tagLst xmlns:p="http://schemas.openxmlformats.org/presentationml/2006/main">
  <p:tag name="AS_UNIQUEID" val="6225"/>
</p:tagLst>
</file>

<file path=ppt/tags/tag26.xml><?xml version="1.0" encoding="utf-8"?>
<p:tagLst xmlns:p="http://schemas.openxmlformats.org/presentationml/2006/main">
  <p:tag name="AS_UNIQUEID" val="5994"/>
</p:tagLst>
</file>

<file path=ppt/tags/tag260.xml><?xml version="1.0" encoding="utf-8"?>
<p:tagLst xmlns:p="http://schemas.openxmlformats.org/presentationml/2006/main">
  <p:tag name="AS_UNIQUEID" val="6226"/>
</p:tagLst>
</file>

<file path=ppt/tags/tag261.xml><?xml version="1.0" encoding="utf-8"?>
<p:tagLst xmlns:p="http://schemas.openxmlformats.org/presentationml/2006/main">
  <p:tag name="AS_UNIQUEID" val="6227"/>
</p:tagLst>
</file>

<file path=ppt/tags/tag262.xml><?xml version="1.0" encoding="utf-8"?>
<p:tagLst xmlns:p="http://schemas.openxmlformats.org/presentationml/2006/main">
  <p:tag name="AS_UNIQUEID" val="6228"/>
</p:tagLst>
</file>

<file path=ppt/tags/tag263.xml><?xml version="1.0" encoding="utf-8"?>
<p:tagLst xmlns:p="http://schemas.openxmlformats.org/presentationml/2006/main">
  <p:tag name="AS_UNIQUEID" val="6229"/>
</p:tagLst>
</file>

<file path=ppt/tags/tag264.xml><?xml version="1.0" encoding="utf-8"?>
<p:tagLst xmlns:p="http://schemas.openxmlformats.org/presentationml/2006/main">
  <p:tag name="AS_UNIQUEID" val="6230"/>
</p:tagLst>
</file>

<file path=ppt/tags/tag265.xml><?xml version="1.0" encoding="utf-8"?>
<p:tagLst xmlns:p="http://schemas.openxmlformats.org/presentationml/2006/main">
  <p:tag name="AS_UNIQUEID" val="6231"/>
</p:tagLst>
</file>

<file path=ppt/tags/tag266.xml><?xml version="1.0" encoding="utf-8"?>
<p:tagLst xmlns:p="http://schemas.openxmlformats.org/presentationml/2006/main">
  <p:tag name="AS_UNIQUEID" val="6232"/>
</p:tagLst>
</file>

<file path=ppt/tags/tag267.xml><?xml version="1.0" encoding="utf-8"?>
<p:tagLst xmlns:p="http://schemas.openxmlformats.org/presentationml/2006/main">
  <p:tag name="AS_UNIQUEID" val="6233"/>
</p:tagLst>
</file>

<file path=ppt/tags/tag268.xml><?xml version="1.0" encoding="utf-8"?>
<p:tagLst xmlns:p="http://schemas.openxmlformats.org/presentationml/2006/main">
  <p:tag name="AS_UNIQUEID" val="6234"/>
</p:tagLst>
</file>

<file path=ppt/tags/tag269.xml><?xml version="1.0" encoding="utf-8"?>
<p:tagLst xmlns:p="http://schemas.openxmlformats.org/presentationml/2006/main">
  <p:tag name="AS_UNIQUEID" val="6235"/>
</p:tagLst>
</file>

<file path=ppt/tags/tag27.xml><?xml version="1.0" encoding="utf-8"?>
<p:tagLst xmlns:p="http://schemas.openxmlformats.org/presentationml/2006/main">
  <p:tag name="AS_UNIQUEID" val="5995"/>
</p:tagLst>
</file>

<file path=ppt/tags/tag270.xml><?xml version="1.0" encoding="utf-8"?>
<p:tagLst xmlns:p="http://schemas.openxmlformats.org/presentationml/2006/main">
  <p:tag name="AS_UNIQUEID" val="6236"/>
</p:tagLst>
</file>

<file path=ppt/tags/tag271.xml><?xml version="1.0" encoding="utf-8"?>
<p:tagLst xmlns:p="http://schemas.openxmlformats.org/presentationml/2006/main">
  <p:tag name="AS_UNIQUEID" val="6237"/>
</p:tagLst>
</file>

<file path=ppt/tags/tag272.xml><?xml version="1.0" encoding="utf-8"?>
<p:tagLst xmlns:p="http://schemas.openxmlformats.org/presentationml/2006/main">
  <p:tag name="AS_UNIQUEID" val="6238"/>
</p:tagLst>
</file>

<file path=ppt/tags/tag273.xml><?xml version="1.0" encoding="utf-8"?>
<p:tagLst xmlns:p="http://schemas.openxmlformats.org/presentationml/2006/main">
  <p:tag name="AS_UNIQUEID" val="6239"/>
</p:tagLst>
</file>

<file path=ppt/tags/tag274.xml><?xml version="1.0" encoding="utf-8"?>
<p:tagLst xmlns:p="http://schemas.openxmlformats.org/presentationml/2006/main">
  <p:tag name="AS_UNIQUEID" val="6240"/>
</p:tagLst>
</file>

<file path=ppt/tags/tag275.xml><?xml version="1.0" encoding="utf-8"?>
<p:tagLst xmlns:p="http://schemas.openxmlformats.org/presentationml/2006/main">
  <p:tag name="AS_UNIQUEID" val="6241"/>
  <p:tag name="KSO_WM_BEAUTIFY_FLAG" val=""/>
</p:tagLst>
</file>

<file path=ppt/tags/tag276.xml><?xml version="1.0" encoding="utf-8"?>
<p:tagLst xmlns:p="http://schemas.openxmlformats.org/presentationml/2006/main">
  <p:tag name="AS_UNIQUEID" val="6242"/>
</p:tagLst>
</file>

<file path=ppt/tags/tag277.xml><?xml version="1.0" encoding="utf-8"?>
<p:tagLst xmlns:p="http://schemas.openxmlformats.org/presentationml/2006/main">
  <p:tag name="AS_UNIQUEID" val="6243"/>
  <p:tag name="KSO_WM_BEAUTIFY_FLAG" val=""/>
</p:tagLst>
</file>

<file path=ppt/tags/tag278.xml><?xml version="1.0" encoding="utf-8"?>
<p:tagLst xmlns:p="http://schemas.openxmlformats.org/presentationml/2006/main">
  <p:tag name="AS_UNIQUEID" val="6244"/>
</p:tagLst>
</file>

<file path=ppt/tags/tag279.xml><?xml version="1.0" encoding="utf-8"?>
<p:tagLst xmlns:p="http://schemas.openxmlformats.org/presentationml/2006/main">
  <p:tag name="AS_UNIQUEID" val="6245"/>
</p:tagLst>
</file>

<file path=ppt/tags/tag28.xml><?xml version="1.0" encoding="utf-8"?>
<p:tagLst xmlns:p="http://schemas.openxmlformats.org/presentationml/2006/main">
  <p:tag name="AS_UNIQUEID" val="5996"/>
</p:tagLst>
</file>

<file path=ppt/tags/tag280.xml><?xml version="1.0" encoding="utf-8"?>
<p:tagLst xmlns:p="http://schemas.openxmlformats.org/presentationml/2006/main">
  <p:tag name="AS_UNIQUEID" val="6246"/>
</p:tagLst>
</file>

<file path=ppt/tags/tag281.xml><?xml version="1.0" encoding="utf-8"?>
<p:tagLst xmlns:p="http://schemas.openxmlformats.org/presentationml/2006/main">
  <p:tag name="AS_UNIQUEID" val="6247"/>
</p:tagLst>
</file>

<file path=ppt/tags/tag282.xml><?xml version="1.0" encoding="utf-8"?>
<p:tagLst xmlns:p="http://schemas.openxmlformats.org/presentationml/2006/main">
  <p:tag name="AS_UNIQUEID" val="624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83.xml><?xml version="1.0" encoding="utf-8"?>
<p:tagLst xmlns:p="http://schemas.openxmlformats.org/presentationml/2006/main">
  <p:tag name="AS_UNIQUEID" val="6249"/>
  <p:tag name="KSO_WM_BEAUTIFY_FLAG" val=""/>
</p:tagLst>
</file>

<file path=ppt/tags/tag284.xml><?xml version="1.0" encoding="utf-8"?>
<p:tagLst xmlns:p="http://schemas.openxmlformats.org/presentationml/2006/main">
  <p:tag name="AS_UNIQUEID" val="6250"/>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85.xml><?xml version="1.0" encoding="utf-8"?>
<p:tagLst xmlns:p="http://schemas.openxmlformats.org/presentationml/2006/main">
  <p:tag name="AS_UNIQUEID" val="6251"/>
</p:tagLst>
</file>

<file path=ppt/tags/tag286.xml><?xml version="1.0" encoding="utf-8"?>
<p:tagLst xmlns:p="http://schemas.openxmlformats.org/presentationml/2006/main">
  <p:tag name="AS_UNIQUEID" val="6252"/>
</p:tagLst>
</file>

<file path=ppt/tags/tag287.xml><?xml version="1.0" encoding="utf-8"?>
<p:tagLst xmlns:p="http://schemas.openxmlformats.org/presentationml/2006/main">
  <p:tag name="AS_UNIQUEID" val="6253"/>
</p:tagLst>
</file>

<file path=ppt/tags/tag288.xml><?xml version="1.0" encoding="utf-8"?>
<p:tagLst xmlns:p="http://schemas.openxmlformats.org/presentationml/2006/main">
  <p:tag name="AS_UNIQUEID" val="6254"/>
</p:tagLst>
</file>

<file path=ppt/tags/tag289.xml><?xml version="1.0" encoding="utf-8"?>
<p:tagLst xmlns:p="http://schemas.openxmlformats.org/presentationml/2006/main">
  <p:tag name="AS_UNIQUEID" val="6255"/>
</p:tagLst>
</file>

<file path=ppt/tags/tag29.xml><?xml version="1.0" encoding="utf-8"?>
<p:tagLst xmlns:p="http://schemas.openxmlformats.org/presentationml/2006/main">
  <p:tag name="AS_UNIQUEID" val="5997"/>
</p:tagLst>
</file>

<file path=ppt/tags/tag290.xml><?xml version="1.0" encoding="utf-8"?>
<p:tagLst xmlns:p="http://schemas.openxmlformats.org/presentationml/2006/main">
  <p:tag name="AS_UNIQUEID" val="6256"/>
</p:tagLst>
</file>

<file path=ppt/tags/tag291.xml><?xml version="1.0" encoding="utf-8"?>
<p:tagLst xmlns:p="http://schemas.openxmlformats.org/presentationml/2006/main">
  <p:tag name="AS_UNIQUEID" val="6257"/>
  <p:tag name="KSO_WM_BEAUTIFY_FLAG" val=""/>
</p:tagLst>
</file>

<file path=ppt/tags/tag292.xml><?xml version="1.0" encoding="utf-8"?>
<p:tagLst xmlns:p="http://schemas.openxmlformats.org/presentationml/2006/main">
  <p:tag name="AS_UNIQUEID" val="6258"/>
  <p:tag name="KSO_WM_BEAUTIFY_FLAG" val=""/>
</p:tagLst>
</file>

<file path=ppt/tags/tag293.xml><?xml version="1.0" encoding="utf-8"?>
<p:tagLst xmlns:p="http://schemas.openxmlformats.org/presentationml/2006/main">
  <p:tag name="AS_UNIQUEID" val="6259"/>
</p:tagLst>
</file>

<file path=ppt/tags/tag294.xml><?xml version="1.0" encoding="utf-8"?>
<p:tagLst xmlns:p="http://schemas.openxmlformats.org/presentationml/2006/main">
  <p:tag name="AS_UNIQUEID" val="6260"/>
</p:tagLst>
</file>

<file path=ppt/tags/tag295.xml><?xml version="1.0" encoding="utf-8"?>
<p:tagLst xmlns:p="http://schemas.openxmlformats.org/presentationml/2006/main">
  <p:tag name="AS_UNIQUEID" val="6261"/>
</p:tagLst>
</file>

<file path=ppt/tags/tag296.xml><?xml version="1.0" encoding="utf-8"?>
<p:tagLst xmlns:p="http://schemas.openxmlformats.org/presentationml/2006/main">
  <p:tag name="AS_UNIQUEID" val="6262"/>
</p:tagLst>
</file>

<file path=ppt/tags/tag297.xml><?xml version="1.0" encoding="utf-8"?>
<p:tagLst xmlns:p="http://schemas.openxmlformats.org/presentationml/2006/main">
  <p:tag name="AS_UNIQUEID" val="6263"/>
</p:tagLst>
</file>

<file path=ppt/tags/tag298.xml><?xml version="1.0" encoding="utf-8"?>
<p:tagLst xmlns:p="http://schemas.openxmlformats.org/presentationml/2006/main">
  <p:tag name="AS_UNIQUEID" val="6264"/>
</p:tagLst>
</file>

<file path=ppt/tags/tag299.xml><?xml version="1.0" encoding="utf-8"?>
<p:tagLst xmlns:p="http://schemas.openxmlformats.org/presentationml/2006/main">
  <p:tag name="AS_UNIQUEID" val="6265"/>
</p:tagLst>
</file>

<file path=ppt/tags/tag3.xml><?xml version="1.0" encoding="utf-8"?>
<p:tagLst xmlns:p="http://schemas.openxmlformats.org/presentationml/2006/main">
  <p:tag name="AS_UNIQUEID" val="5971"/>
  <p:tag name="KSO_WM_BEAUTIFY_FLAG" val=""/>
</p:tagLst>
</file>

<file path=ppt/tags/tag30.xml><?xml version="1.0" encoding="utf-8"?>
<p:tagLst xmlns:p="http://schemas.openxmlformats.org/presentationml/2006/main">
  <p:tag name="AS_UNIQUEID" val="5998"/>
</p:tagLst>
</file>

<file path=ppt/tags/tag300.xml><?xml version="1.0" encoding="utf-8"?>
<p:tagLst xmlns:p="http://schemas.openxmlformats.org/presentationml/2006/main">
  <p:tag name="AS_UNIQUEID" val="6266"/>
</p:tagLst>
</file>

<file path=ppt/tags/tag301.xml><?xml version="1.0" encoding="utf-8"?>
<p:tagLst xmlns:p="http://schemas.openxmlformats.org/presentationml/2006/main">
  <p:tag name="AS_UNIQUEID" val="6267"/>
</p:tagLst>
</file>

<file path=ppt/tags/tag302.xml><?xml version="1.0" encoding="utf-8"?>
<p:tagLst xmlns:p="http://schemas.openxmlformats.org/presentationml/2006/main">
  <p:tag name="AS_UNIQUEID" val="6268"/>
</p:tagLst>
</file>

<file path=ppt/tags/tag303.xml><?xml version="1.0" encoding="utf-8"?>
<p:tagLst xmlns:p="http://schemas.openxmlformats.org/presentationml/2006/main">
  <p:tag name="AS_UNIQUEID" val="6269"/>
</p:tagLst>
</file>

<file path=ppt/tags/tag304.xml><?xml version="1.0" encoding="utf-8"?>
<p:tagLst xmlns:p="http://schemas.openxmlformats.org/presentationml/2006/main">
  <p:tag name="AS_UNIQUEID" val="6270"/>
</p:tagLst>
</file>

<file path=ppt/tags/tag305.xml><?xml version="1.0" encoding="utf-8"?>
<p:tagLst xmlns:p="http://schemas.openxmlformats.org/presentationml/2006/main">
  <p:tag name="AS_UNIQUEID" val="6271"/>
</p:tagLst>
</file>

<file path=ppt/tags/tag306.xml><?xml version="1.0" encoding="utf-8"?>
<p:tagLst xmlns:p="http://schemas.openxmlformats.org/presentationml/2006/main">
  <p:tag name="AS_UNIQUEID" val="6272"/>
</p:tagLst>
</file>

<file path=ppt/tags/tag307.xml><?xml version="1.0" encoding="utf-8"?>
<p:tagLst xmlns:p="http://schemas.openxmlformats.org/presentationml/2006/main">
  <p:tag name="AS_UNIQUEID" val="6273"/>
</p:tagLst>
</file>

<file path=ppt/tags/tag308.xml><?xml version="1.0" encoding="utf-8"?>
<p:tagLst xmlns:p="http://schemas.openxmlformats.org/presentationml/2006/main">
  <p:tag name="AS_UNIQUEID" val="6274"/>
</p:tagLst>
</file>

<file path=ppt/tags/tag309.xml><?xml version="1.0" encoding="utf-8"?>
<p:tagLst xmlns:p="http://schemas.openxmlformats.org/presentationml/2006/main">
  <p:tag name="AS_UNIQUEID" val="6275"/>
</p:tagLst>
</file>

<file path=ppt/tags/tag31.xml><?xml version="1.0" encoding="utf-8"?>
<p:tagLst xmlns:p="http://schemas.openxmlformats.org/presentationml/2006/main">
  <p:tag name="AS_UNIQUEID" val="5999"/>
</p:tagLst>
</file>

<file path=ppt/tags/tag310.xml><?xml version="1.0" encoding="utf-8"?>
<p:tagLst xmlns:p="http://schemas.openxmlformats.org/presentationml/2006/main">
  <p:tag name="AS_UNIQUEID" val="6276"/>
</p:tagLst>
</file>

<file path=ppt/tags/tag311.xml><?xml version="1.0" encoding="utf-8"?>
<p:tagLst xmlns:p="http://schemas.openxmlformats.org/presentationml/2006/main">
  <p:tag name="AS_UNIQUEID" val="6277"/>
</p:tagLst>
</file>

<file path=ppt/tags/tag312.xml><?xml version="1.0" encoding="utf-8"?>
<p:tagLst xmlns:p="http://schemas.openxmlformats.org/presentationml/2006/main">
  <p:tag name="AS_UNIQUEID" val="6278"/>
</p:tagLst>
</file>

<file path=ppt/tags/tag313.xml><?xml version="1.0" encoding="utf-8"?>
<p:tagLst xmlns:p="http://schemas.openxmlformats.org/presentationml/2006/main">
  <p:tag name="AS_UNIQUEID" val="6279"/>
</p:tagLst>
</file>

<file path=ppt/tags/tag314.xml><?xml version="1.0" encoding="utf-8"?>
<p:tagLst xmlns:p="http://schemas.openxmlformats.org/presentationml/2006/main">
  <p:tag name="AS_UNIQUEID" val="6280"/>
</p:tagLst>
</file>

<file path=ppt/tags/tag315.xml><?xml version="1.0" encoding="utf-8"?>
<p:tagLst xmlns:p="http://schemas.openxmlformats.org/presentationml/2006/main">
  <p:tag name="AS_UNIQUEID" val="6281"/>
</p:tagLst>
</file>

<file path=ppt/tags/tag316.xml><?xml version="1.0" encoding="utf-8"?>
<p:tagLst xmlns:p="http://schemas.openxmlformats.org/presentationml/2006/main">
  <p:tag name="AS_UNIQUEID" val="6282"/>
</p:tagLst>
</file>

<file path=ppt/tags/tag317.xml><?xml version="1.0" encoding="utf-8"?>
<p:tagLst xmlns:p="http://schemas.openxmlformats.org/presentationml/2006/main">
  <p:tag name="AS_UNIQUEID" val="6283"/>
</p:tagLst>
</file>

<file path=ppt/tags/tag318.xml><?xml version="1.0" encoding="utf-8"?>
<p:tagLst xmlns:p="http://schemas.openxmlformats.org/presentationml/2006/main">
  <p:tag name="AS_UNIQUEID" val="6284"/>
</p:tagLst>
</file>

<file path=ppt/tags/tag319.xml><?xml version="1.0" encoding="utf-8"?>
<p:tagLst xmlns:p="http://schemas.openxmlformats.org/presentationml/2006/main">
  <p:tag name="AS_UNIQUEID" val="6285"/>
</p:tagLst>
</file>

<file path=ppt/tags/tag32.xml><?xml version="1.0" encoding="utf-8"?>
<p:tagLst xmlns:p="http://schemas.openxmlformats.org/presentationml/2006/main">
  <p:tag name="AS_UNIQUEID" val="6000"/>
</p:tagLst>
</file>

<file path=ppt/tags/tag320.xml><?xml version="1.0" encoding="utf-8"?>
<p:tagLst xmlns:p="http://schemas.openxmlformats.org/presentationml/2006/main">
  <p:tag name="AS_UNIQUEID" val="6286"/>
</p:tagLst>
</file>

<file path=ppt/tags/tag321.xml><?xml version="1.0" encoding="utf-8"?>
<p:tagLst xmlns:p="http://schemas.openxmlformats.org/presentationml/2006/main">
  <p:tag name="AS_UNIQUEID" val="6287"/>
</p:tagLst>
</file>

<file path=ppt/tags/tag322.xml><?xml version="1.0" encoding="utf-8"?>
<p:tagLst xmlns:p="http://schemas.openxmlformats.org/presentationml/2006/main">
  <p:tag name="AS_UNIQUEID" val="6288"/>
</p:tagLst>
</file>

<file path=ppt/tags/tag323.xml><?xml version="1.0" encoding="utf-8"?>
<p:tagLst xmlns:p="http://schemas.openxmlformats.org/presentationml/2006/main">
  <p:tag name="AS_UNIQUEID" val="6289"/>
</p:tagLst>
</file>

<file path=ppt/tags/tag324.xml><?xml version="1.0" encoding="utf-8"?>
<p:tagLst xmlns:p="http://schemas.openxmlformats.org/presentationml/2006/main">
  <p:tag name="AS_UNIQUEID" val="6290"/>
</p:tagLst>
</file>

<file path=ppt/tags/tag325.xml><?xml version="1.0" encoding="utf-8"?>
<p:tagLst xmlns:p="http://schemas.openxmlformats.org/presentationml/2006/main">
  <p:tag name="AS_UNIQUEID" val="6291"/>
  <p:tag name="KSO_WM_BEAUTIFY_FLAG" val=""/>
</p:tagLst>
</file>

<file path=ppt/tags/tag326.xml><?xml version="1.0" encoding="utf-8"?>
<p:tagLst xmlns:p="http://schemas.openxmlformats.org/presentationml/2006/main">
  <p:tag name="AS_UNIQUEID" val="6292"/>
</p:tagLst>
</file>

<file path=ppt/tags/tag327.xml><?xml version="1.0" encoding="utf-8"?>
<p:tagLst xmlns:p="http://schemas.openxmlformats.org/presentationml/2006/main">
  <p:tag name="AS_UNIQUEID" val="6293"/>
</p:tagLst>
</file>

<file path=ppt/tags/tag328.xml><?xml version="1.0" encoding="utf-8"?>
<p:tagLst xmlns:p="http://schemas.openxmlformats.org/presentationml/2006/main">
  <p:tag name="AS_UNIQUEID" val="6294"/>
</p:tagLst>
</file>

<file path=ppt/tags/tag329.xml><?xml version="1.0" encoding="utf-8"?>
<p:tagLst xmlns:p="http://schemas.openxmlformats.org/presentationml/2006/main">
  <p:tag name="AS_UNIQUEID" val="6295"/>
  <p:tag name="KSO_WM_BEAUTIFY_FLAG" val=""/>
</p:tagLst>
</file>

<file path=ppt/tags/tag33.xml><?xml version="1.0" encoding="utf-8"?>
<p:tagLst xmlns:p="http://schemas.openxmlformats.org/presentationml/2006/main">
  <p:tag name="AS_UNIQUEID" val="6001"/>
</p:tagLst>
</file>

<file path=ppt/tags/tag330.xml><?xml version="1.0" encoding="utf-8"?>
<p:tagLst xmlns:p="http://schemas.openxmlformats.org/presentationml/2006/main">
  <p:tag name="AS_UNIQUEID" val="6296"/>
</p:tagLst>
</file>

<file path=ppt/tags/tag331.xml><?xml version="1.0" encoding="utf-8"?>
<p:tagLst xmlns:p="http://schemas.openxmlformats.org/presentationml/2006/main">
  <p:tag name="AS_UNIQUEID" val="6297"/>
</p:tagLst>
</file>

<file path=ppt/tags/tag332.xml><?xml version="1.0" encoding="utf-8"?>
<p:tagLst xmlns:p="http://schemas.openxmlformats.org/presentationml/2006/main">
  <p:tag name="AS_UNIQUEID" val="6298"/>
  <p:tag name="KSO_WM_BEAUTIFY_FLAG" val=""/>
</p:tagLst>
</file>

<file path=ppt/tags/tag333.xml><?xml version="1.0" encoding="utf-8"?>
<p:tagLst xmlns:p="http://schemas.openxmlformats.org/presentationml/2006/main">
  <p:tag name="AS_UNIQUEID" val="6299"/>
</p:tagLst>
</file>

<file path=ppt/tags/tag334.xml><?xml version="1.0" encoding="utf-8"?>
<p:tagLst xmlns:p="http://schemas.openxmlformats.org/presentationml/2006/main">
  <p:tag name="AS_UNIQUEID" val="6300"/>
</p:tagLst>
</file>

<file path=ppt/tags/tag335.xml><?xml version="1.0" encoding="utf-8"?>
<p:tagLst xmlns:p="http://schemas.openxmlformats.org/presentationml/2006/main">
  <p:tag name="AS_UNIQUEID" val="6301"/>
</p:tagLst>
</file>

<file path=ppt/tags/tag336.xml><?xml version="1.0" encoding="utf-8"?>
<p:tagLst xmlns:p="http://schemas.openxmlformats.org/presentationml/2006/main">
  <p:tag name="AS_UNIQUEID" val="6302"/>
</p:tagLst>
</file>

<file path=ppt/tags/tag337.xml><?xml version="1.0" encoding="utf-8"?>
<p:tagLst xmlns:p="http://schemas.openxmlformats.org/presentationml/2006/main">
  <p:tag name="AS_UNIQUEID" val="6303"/>
</p:tagLst>
</file>

<file path=ppt/tags/tag338.xml><?xml version="1.0" encoding="utf-8"?>
<p:tagLst xmlns:p="http://schemas.openxmlformats.org/presentationml/2006/main">
  <p:tag name="AS_UNIQUEID" val="6304"/>
</p:tagLst>
</file>

<file path=ppt/tags/tag339.xml><?xml version="1.0" encoding="utf-8"?>
<p:tagLst xmlns:p="http://schemas.openxmlformats.org/presentationml/2006/main">
  <p:tag name="AS_UNIQUEID" val="6305"/>
</p:tagLst>
</file>

<file path=ppt/tags/tag34.xml><?xml version="1.0" encoding="utf-8"?>
<p:tagLst xmlns:p="http://schemas.openxmlformats.org/presentationml/2006/main">
  <p:tag name="AS_UNIQUEID" val="6002"/>
</p:tagLst>
</file>

<file path=ppt/tags/tag340.xml><?xml version="1.0" encoding="utf-8"?>
<p:tagLst xmlns:p="http://schemas.openxmlformats.org/presentationml/2006/main">
  <p:tag name="AS_UNIQUEID" val="6306"/>
</p:tagLst>
</file>

<file path=ppt/tags/tag341.xml><?xml version="1.0" encoding="utf-8"?>
<p:tagLst xmlns:p="http://schemas.openxmlformats.org/presentationml/2006/main">
  <p:tag name="AS_UNIQUEID" val="6307"/>
</p:tagLst>
</file>

<file path=ppt/tags/tag342.xml><?xml version="1.0" encoding="utf-8"?>
<p:tagLst xmlns:p="http://schemas.openxmlformats.org/presentationml/2006/main">
  <p:tag name="AS_UNIQUEID" val="6308"/>
</p:tagLst>
</file>

<file path=ppt/tags/tag343.xml><?xml version="1.0" encoding="utf-8"?>
<p:tagLst xmlns:p="http://schemas.openxmlformats.org/presentationml/2006/main">
  <p:tag name="AS_UNIQUEID" val="6309"/>
  <p:tag name="KSO_WM_BEAUTIFY_FLAG" val=""/>
</p:tagLst>
</file>

<file path=ppt/tags/tag344.xml><?xml version="1.0" encoding="utf-8"?>
<p:tagLst xmlns:p="http://schemas.openxmlformats.org/presentationml/2006/main">
  <p:tag name="AS_UNIQUEID" val="6310"/>
</p:tagLst>
</file>

<file path=ppt/tags/tag345.xml><?xml version="1.0" encoding="utf-8"?>
<p:tagLst xmlns:p="http://schemas.openxmlformats.org/presentationml/2006/main">
  <p:tag name="AS_UNIQUEID" val="6311"/>
</p:tagLst>
</file>

<file path=ppt/tags/tag346.xml><?xml version="1.0" encoding="utf-8"?>
<p:tagLst xmlns:p="http://schemas.openxmlformats.org/presentationml/2006/main">
  <p:tag name="AS_UNIQUEID" val="6312"/>
</p:tagLst>
</file>

<file path=ppt/tags/tag347.xml><?xml version="1.0" encoding="utf-8"?>
<p:tagLst xmlns:p="http://schemas.openxmlformats.org/presentationml/2006/main">
  <p:tag name="AS_UNIQUEID" val="6313"/>
</p:tagLst>
</file>

<file path=ppt/tags/tag348.xml><?xml version="1.0" encoding="utf-8"?>
<p:tagLst xmlns:p="http://schemas.openxmlformats.org/presentationml/2006/main">
  <p:tag name="AS_UNIQUEID" val="6314"/>
</p:tagLst>
</file>

<file path=ppt/tags/tag349.xml><?xml version="1.0" encoding="utf-8"?>
<p:tagLst xmlns:p="http://schemas.openxmlformats.org/presentationml/2006/main">
  <p:tag name="AS_UNIQUEID" val="6315"/>
</p:tagLst>
</file>

<file path=ppt/tags/tag35.xml><?xml version="1.0" encoding="utf-8"?>
<p:tagLst xmlns:p="http://schemas.openxmlformats.org/presentationml/2006/main">
  <p:tag name="AS_UNIQUEID" val="6003"/>
</p:tagLst>
</file>

<file path=ppt/tags/tag350.xml><?xml version="1.0" encoding="utf-8"?>
<p:tagLst xmlns:p="http://schemas.openxmlformats.org/presentationml/2006/main">
  <p:tag name="AS_UNIQUEID" val="6316"/>
  <p:tag name="KSO_WM_BEAUTIFY_FLAG" val=""/>
</p:tagLst>
</file>

<file path=ppt/tags/tag351.xml><?xml version="1.0" encoding="utf-8"?>
<p:tagLst xmlns:p="http://schemas.openxmlformats.org/presentationml/2006/main">
  <p:tag name="AS_UNIQUEID" val="6317"/>
</p:tagLst>
</file>

<file path=ppt/tags/tag352.xml><?xml version="1.0" encoding="utf-8"?>
<p:tagLst xmlns:p="http://schemas.openxmlformats.org/presentationml/2006/main">
  <p:tag name="AS_UNIQUEID" val="6318"/>
</p:tagLst>
</file>

<file path=ppt/tags/tag353.xml><?xml version="1.0" encoding="utf-8"?>
<p:tagLst xmlns:p="http://schemas.openxmlformats.org/presentationml/2006/main">
  <p:tag name="AS_UNIQUEID" val="6319"/>
</p:tagLst>
</file>

<file path=ppt/tags/tag354.xml><?xml version="1.0" encoding="utf-8"?>
<p:tagLst xmlns:p="http://schemas.openxmlformats.org/presentationml/2006/main">
  <p:tag name="AS_UNIQUEID" val="6320"/>
</p:tagLst>
</file>

<file path=ppt/tags/tag355.xml><?xml version="1.0" encoding="utf-8"?>
<p:tagLst xmlns:p="http://schemas.openxmlformats.org/presentationml/2006/main">
  <p:tag name="AS_UNIQUEID" val="6321"/>
  <p:tag name="KSO_WM_BEAUTIFY_FLAG" val=""/>
</p:tagLst>
</file>

<file path=ppt/tags/tag356.xml><?xml version="1.0" encoding="utf-8"?>
<p:tagLst xmlns:p="http://schemas.openxmlformats.org/presentationml/2006/main">
  <p:tag name="AS_UNIQUEID" val="6322"/>
</p:tagLst>
</file>

<file path=ppt/tags/tag357.xml><?xml version="1.0" encoding="utf-8"?>
<p:tagLst xmlns:p="http://schemas.openxmlformats.org/presentationml/2006/main">
  <p:tag name="AS_UNIQUEID" val="6323"/>
  <p:tag name="KSO_WM_BEAUTIFY_FLAG" val=""/>
  <p:tag name="KSO_WM_TAG_VERSION" val="1.0"/>
  <p:tag name="KSO_WM_TEMPLATE_CATEGORY" val="mixed"/>
  <p:tag name="KSO_WM_TEMPLATE_INDEX" val="20201941"/>
  <p:tag name="KSO_WM_UNIT_COMPATIBLE" val="0"/>
  <p:tag name="KSO_WM_UNIT_DIAGRAM_ISNUMVISUAL" val="0"/>
  <p:tag name="KSO_WM_UNIT_DIAGRAM_ISREFERUNIT" val="0"/>
  <p:tag name="KSO_WM_UNIT_HIGHLIGHT" val="0"/>
  <p:tag name="KSO_WM_UNIT_ID" val="mixed20201941_255*f*1"/>
  <p:tag name="KSO_WM_UNIT_INDEX" val="1"/>
  <p:tag name="KSO_WM_UNIT_LAYERLEVEL" val="1"/>
  <p:tag name="KSO_WM_UNIT_NOCLEAR"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TEXTBOXSTYLE_GUID" val="{637e38f4-a7e2-4f07-ae66-35d257d0b9a2}"/>
  <p:tag name="KSO_WM_UNIT_TEXTBOXSTYLE_SHAPETYPE" val="0"/>
  <p:tag name="KSO_WM_UNIT_TEXTBOXSTYLE_TEMPLATEID" val="3135445"/>
  <p:tag name="KSO_WM_UNIT_TEXTBOXSTYLE_TEMPLATETYPE" val="1"/>
  <p:tag name="KSO_WM_UNIT_TEXTBOXSTYLE_TYPE" val="8"/>
  <p:tag name="KSO_WM_UNIT_TYPE" val="f"/>
  <p:tag name="KSO_WM_UNIT_VALUE" val="54"/>
</p:tagLst>
</file>

<file path=ppt/tags/tag358.xml><?xml version="1.0" encoding="utf-8"?>
<p:tagLst xmlns:p="http://schemas.openxmlformats.org/presentationml/2006/main">
  <p:tag name="AS_UNIQUEID" val="6324"/>
</p:tagLst>
</file>

<file path=ppt/tags/tag359.xml><?xml version="1.0" encoding="utf-8"?>
<p:tagLst xmlns:p="http://schemas.openxmlformats.org/presentationml/2006/main">
  <p:tag name="AS_UNIQUEID" val="6325"/>
</p:tagLst>
</file>

<file path=ppt/tags/tag36.xml><?xml version="1.0" encoding="utf-8"?>
<p:tagLst xmlns:p="http://schemas.openxmlformats.org/presentationml/2006/main">
  <p:tag name="AS_UNIQUEID" val="6004"/>
</p:tagLst>
</file>

<file path=ppt/tags/tag360.xml><?xml version="1.0" encoding="utf-8"?>
<p:tagLst xmlns:p="http://schemas.openxmlformats.org/presentationml/2006/main">
  <p:tag name="AS_UNIQUEID" val="6326"/>
</p:tagLst>
</file>

<file path=ppt/tags/tag361.xml><?xml version="1.0" encoding="utf-8"?>
<p:tagLst xmlns:p="http://schemas.openxmlformats.org/presentationml/2006/main">
  <p:tag name="AS_UNIQUEID" val="6327"/>
</p:tagLst>
</file>

<file path=ppt/tags/tag362.xml><?xml version="1.0" encoding="utf-8"?>
<p:tagLst xmlns:p="http://schemas.openxmlformats.org/presentationml/2006/main">
  <p:tag name="AS_UNIQUEID" val="6328"/>
  <p:tag name="KSO_WM_BEAUTIFY_FLAG" val=""/>
</p:tagLst>
</file>

<file path=ppt/tags/tag363.xml><?xml version="1.0" encoding="utf-8"?>
<p:tagLst xmlns:p="http://schemas.openxmlformats.org/presentationml/2006/main">
  <p:tag name="AS_UNIQUEID" val="6329"/>
</p:tagLst>
</file>

<file path=ppt/tags/tag364.xml><?xml version="1.0" encoding="utf-8"?>
<p:tagLst xmlns:p="http://schemas.openxmlformats.org/presentationml/2006/main">
  <p:tag name="AS_UNIQUEID" val="6330"/>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65.xml><?xml version="1.0" encoding="utf-8"?>
<p:tagLst xmlns:p="http://schemas.openxmlformats.org/presentationml/2006/main">
  <p:tag name="AS_UNIQUEID" val="6331"/>
</p:tagLst>
</file>

<file path=ppt/tags/tag366.xml><?xml version="1.0" encoding="utf-8"?>
<p:tagLst xmlns:p="http://schemas.openxmlformats.org/presentationml/2006/main">
  <p:tag name="AS_UNIQUEID" val="2704"/>
  <p:tag name="KSO_WM_BEAUTIFY_FLAG" val=""/>
</p:tagLst>
</file>

<file path=ppt/tags/tag367.xml><?xml version="1.0" encoding="utf-8"?>
<p:tagLst xmlns:p="http://schemas.openxmlformats.org/presentationml/2006/main">
  <p:tag name="AS_UNIQUEID" val="2707"/>
  <p:tag name="KSO_WM_BEAUTIFY_FLAG" val=""/>
</p:tagLst>
</file>

<file path=ppt/tags/tag368.xml><?xml version="1.0" encoding="utf-8"?>
<p:tagLst xmlns:p="http://schemas.openxmlformats.org/presentationml/2006/main">
  <p:tag name="AS_UNIQUEID" val="5653"/>
  <p:tag name="KSO_WM_BEAUTIFY_FLAG" val=""/>
</p:tagLst>
</file>

<file path=ppt/tags/tag369.xml><?xml version="1.0" encoding="utf-8"?>
<p:tagLst xmlns:p="http://schemas.openxmlformats.org/presentationml/2006/main">
  <p:tag name="AS_UNIQUEID" val="6332"/>
</p:tagLst>
</file>

<file path=ppt/tags/tag37.xml><?xml version="1.0" encoding="utf-8"?>
<p:tagLst xmlns:p="http://schemas.openxmlformats.org/presentationml/2006/main">
  <p:tag name="AS_UNIQUEID" val="6005"/>
</p:tagLst>
</file>

<file path=ppt/tags/tag370.xml><?xml version="1.0" encoding="utf-8"?>
<p:tagLst xmlns:p="http://schemas.openxmlformats.org/presentationml/2006/main">
  <p:tag name="AS_UNIQUEID" val="6333"/>
</p:tagLst>
</file>

<file path=ppt/tags/tag371.xml><?xml version="1.0" encoding="utf-8"?>
<p:tagLst xmlns:p="http://schemas.openxmlformats.org/presentationml/2006/main">
  <p:tag name="AS_UNIQUEID" val="6334"/>
</p:tagLst>
</file>

<file path=ppt/tags/tag372.xml><?xml version="1.0" encoding="utf-8"?>
<p:tagLst xmlns:p="http://schemas.openxmlformats.org/presentationml/2006/main">
  <p:tag name="AS_UNIQUEID" val="6335"/>
</p:tagLst>
</file>

<file path=ppt/tags/tag373.xml><?xml version="1.0" encoding="utf-8"?>
<p:tagLst xmlns:p="http://schemas.openxmlformats.org/presentationml/2006/main">
  <p:tag name="AS_UNIQUEID" val="6336"/>
</p:tagLst>
</file>

<file path=ppt/tags/tag374.xml><?xml version="1.0" encoding="utf-8"?>
<p:tagLst xmlns:p="http://schemas.openxmlformats.org/presentationml/2006/main">
  <p:tag name="AS_UNIQUEID" val="6337"/>
  <p:tag name="KSO_WM_BEAUTIFY_FLAG" val=""/>
</p:tagLst>
</file>

<file path=ppt/tags/tag375.xml><?xml version="1.0" encoding="utf-8"?>
<p:tagLst xmlns:p="http://schemas.openxmlformats.org/presentationml/2006/main">
  <p:tag name="AS_UNIQUEID" val="6338"/>
</p:tagLst>
</file>

<file path=ppt/tags/tag376.xml><?xml version="1.0" encoding="utf-8"?>
<p:tagLst xmlns:p="http://schemas.openxmlformats.org/presentationml/2006/main">
  <p:tag name="AS_UNIQUEID" val="5965"/>
  <p:tag name="KSO_WM_UNIT_MEDIACOVER_BTN_POS" val="c"/>
  <p:tag name="KSO_WM_UNIT_MEDIACOVER_BTN_STATE" val="1"/>
  <p:tag name="KSO_WM_UNIT_MEDIACOVER_BTN_STYLE" val="ee0bc779c1f3d7f3e90c96344320e69a"/>
  <p:tag name="KSO_WM_UNIT_MEDIACOVER_BTNRECT" val="3071*1744*0*0"/>
  <p:tag name="KSO_WM_UNIT_MEDIACOVER_RGB" val=""/>
  <p:tag name="KSO_WM_UNIT_MEDIACOVER_STYLEID" val="1"/>
  <p:tag name="KSO_WM_UNIT_MEDIACOVER_TEXTSTATE" val="0"/>
  <p:tag name="KSO_WM_UNIT_MEDIACOVER_TRANSPARENCY" val=""/>
</p:tagLst>
</file>

<file path=ppt/tags/tag377.xml><?xml version="1.0" encoding="utf-8"?>
<p:tagLst xmlns:p="http://schemas.openxmlformats.org/presentationml/2006/main">
  <p:tag name="AS_UNIQUEID" val="6339"/>
</p:tagLst>
</file>

<file path=ppt/tags/tag378.xml><?xml version="1.0" encoding="utf-8"?>
<p:tagLst xmlns:p="http://schemas.openxmlformats.org/presentationml/2006/main">
  <p:tag name="AS_UNIQUEID" val="6340"/>
  <p:tag name="KSO_WM_BEAUTIFY_FLAG" val=""/>
</p:tagLst>
</file>

<file path=ppt/tags/tag379.xml><?xml version="1.0" encoding="utf-8"?>
<p:tagLst xmlns:p="http://schemas.openxmlformats.org/presentationml/2006/main">
  <p:tag name="AS_UNIQUEID" val="6341"/>
  <p:tag name="KSO_WM_BEAUTIFY_FLAG" val=""/>
</p:tagLst>
</file>

<file path=ppt/tags/tag38.xml><?xml version="1.0" encoding="utf-8"?>
<p:tagLst xmlns:p="http://schemas.openxmlformats.org/presentationml/2006/main">
  <p:tag name="AS_UNIQUEID" val="6006"/>
</p:tagLst>
</file>

<file path=ppt/tags/tag380.xml><?xml version="1.0" encoding="utf-8"?>
<p:tagLst xmlns:p="http://schemas.openxmlformats.org/presentationml/2006/main">
  <p:tag name="AS_UNIQUEID" val="2704"/>
  <p:tag name="KSO_WM_BEAUTIFY_FLAG" val=""/>
</p:tagLst>
</file>

<file path=ppt/tags/tag381.xml><?xml version="1.0" encoding="utf-8"?>
<p:tagLst xmlns:p="http://schemas.openxmlformats.org/presentationml/2006/main">
  <p:tag name="AS_UNIQUEID" val="2704"/>
  <p:tag name="KSO_WM_BEAUTIFY_FLAG" val=""/>
</p:tagLst>
</file>

<file path=ppt/tags/tag382.xml><?xml version="1.0" encoding="utf-8"?>
<p:tagLst xmlns:p="http://schemas.openxmlformats.org/presentationml/2006/main">
  <p:tag name="AS_UNIQUEID" val="6342"/>
</p:tagLst>
</file>

<file path=ppt/tags/tag383.xml><?xml version="1.0" encoding="utf-8"?>
<p:tagLst xmlns:p="http://schemas.openxmlformats.org/presentationml/2006/main">
  <p:tag name="AS_UNIQUEID" val="634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84.xml><?xml version="1.0" encoding="utf-8"?>
<p:tagLst xmlns:p="http://schemas.openxmlformats.org/presentationml/2006/main">
  <p:tag name="AS_UNIQUEID" val="634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85.xml><?xml version="1.0" encoding="utf-8"?>
<p:tagLst xmlns:p="http://schemas.openxmlformats.org/presentationml/2006/main">
  <p:tag name="AS_UNIQUEID" val="634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86.xml><?xml version="1.0" encoding="utf-8"?>
<p:tagLst xmlns:p="http://schemas.openxmlformats.org/presentationml/2006/main">
  <p:tag name="AS_UNIQUEID" val="634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87.xml><?xml version="1.0" encoding="utf-8"?>
<p:tagLst xmlns:p="http://schemas.openxmlformats.org/presentationml/2006/main">
  <p:tag name="AS_UNIQUEID" val="6347"/>
</p:tagLst>
</file>

<file path=ppt/tags/tag388.xml><?xml version="1.0" encoding="utf-8"?>
<p:tagLst xmlns:p="http://schemas.openxmlformats.org/presentationml/2006/main">
  <p:tag name="AS_UNIQUEID" val="6348"/>
</p:tagLst>
</file>

<file path=ppt/tags/tag389.xml><?xml version="1.0" encoding="utf-8"?>
<p:tagLst xmlns:p="http://schemas.openxmlformats.org/presentationml/2006/main">
  <p:tag name="AS_UNIQUEID" val="6349"/>
</p:tagLst>
</file>

<file path=ppt/tags/tag39.xml><?xml version="1.0" encoding="utf-8"?>
<p:tagLst xmlns:p="http://schemas.openxmlformats.org/presentationml/2006/main">
  <p:tag name="AS_UNIQUEID" val="6007"/>
</p:tagLst>
</file>

<file path=ppt/tags/tag390.xml><?xml version="1.0" encoding="utf-8"?>
<p:tagLst xmlns:p="http://schemas.openxmlformats.org/presentationml/2006/main">
  <p:tag name="AS_UNIQUEID" val="6350"/>
  <p:tag name="KSO_WM_BEAUTIFY_FLAG" val=""/>
</p:tagLst>
</file>

<file path=ppt/tags/tag391.xml><?xml version="1.0" encoding="utf-8"?>
<p:tagLst xmlns:p="http://schemas.openxmlformats.org/presentationml/2006/main">
  <p:tag name="AS_UNIQUEID" val="6351"/>
  <p:tag name="KSO_WM_BEAUTIFY_FLAG" val=""/>
</p:tagLst>
</file>

<file path=ppt/tags/tag392.xml><?xml version="1.0" encoding="utf-8"?>
<p:tagLst xmlns:p="http://schemas.openxmlformats.org/presentationml/2006/main">
  <p:tag name="AS_UNIQUEID" val="6352"/>
  <p:tag name="KSO_WM_BEAUTIFY_FLAG" val=""/>
</p:tagLst>
</file>

<file path=ppt/tags/tag393.xml><?xml version="1.0" encoding="utf-8"?>
<p:tagLst xmlns:p="http://schemas.openxmlformats.org/presentationml/2006/main">
  <p:tag name="AS_UNIQUEID" val="635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94.xml><?xml version="1.0" encoding="utf-8"?>
<p:tagLst xmlns:p="http://schemas.openxmlformats.org/presentationml/2006/main">
  <p:tag name="AS_UNIQUEID" val="6354"/>
</p:tagLst>
</file>

<file path=ppt/tags/tag395.xml><?xml version="1.0" encoding="utf-8"?>
<p:tagLst xmlns:p="http://schemas.openxmlformats.org/presentationml/2006/main">
  <p:tag name="AS_UNIQUEID" val="635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96.xml><?xml version="1.0" encoding="utf-8"?>
<p:tagLst xmlns:p="http://schemas.openxmlformats.org/presentationml/2006/main">
  <p:tag name="AS_UNIQUEID" val="6356"/>
</p:tagLst>
</file>

<file path=ppt/tags/tag397.xml><?xml version="1.0" encoding="utf-8"?>
<p:tagLst xmlns:p="http://schemas.openxmlformats.org/presentationml/2006/main">
  <p:tag name="AS_UNIQUEID" val="6357"/>
  <p:tag name="KSO_WM_BEAUTIFY_FLAG" val=""/>
</p:tagLst>
</file>

<file path=ppt/tags/tag398.xml><?xml version="1.0" encoding="utf-8"?>
<p:tagLst xmlns:p="http://schemas.openxmlformats.org/presentationml/2006/main">
  <p:tag name="AS_UNIQUEID" val="635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99.xml><?xml version="1.0" encoding="utf-8"?>
<p:tagLst xmlns:p="http://schemas.openxmlformats.org/presentationml/2006/main">
  <p:tag name="AS_UNIQUEID" val="6359"/>
</p:tagLst>
</file>

<file path=ppt/tags/tag4.xml><?xml version="1.0" encoding="utf-8"?>
<p:tagLst xmlns:p="http://schemas.openxmlformats.org/presentationml/2006/main">
  <p:tag name="AS_UNIQUEID" val="5972"/>
  <p:tag name="KSO_WM_BEAUTIFY_FLAG" val=""/>
</p:tagLst>
</file>

<file path=ppt/tags/tag40.xml><?xml version="1.0" encoding="utf-8"?>
<p:tagLst xmlns:p="http://schemas.openxmlformats.org/presentationml/2006/main">
  <p:tag name="AS_UNIQUEID" val="6008"/>
</p:tagLst>
</file>

<file path=ppt/tags/tag400.xml><?xml version="1.0" encoding="utf-8"?>
<p:tagLst xmlns:p="http://schemas.openxmlformats.org/presentationml/2006/main">
  <p:tag name="AS_UNIQUEID" val="6360"/>
</p:tagLst>
</file>

<file path=ppt/tags/tag401.xml><?xml version="1.0" encoding="utf-8"?>
<p:tagLst xmlns:p="http://schemas.openxmlformats.org/presentationml/2006/main">
  <p:tag name="AS_UNIQUEID" val="636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02.xml><?xml version="1.0" encoding="utf-8"?>
<p:tagLst xmlns:p="http://schemas.openxmlformats.org/presentationml/2006/main">
  <p:tag name="AS_UNIQUEID" val="6362"/>
</p:tagLst>
</file>

<file path=ppt/tags/tag403.xml><?xml version="1.0" encoding="utf-8"?>
<p:tagLst xmlns:p="http://schemas.openxmlformats.org/presentationml/2006/main">
  <p:tag name="AS_UNIQUEID" val="636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04.xml><?xml version="1.0" encoding="utf-8"?>
<p:tagLst xmlns:p="http://schemas.openxmlformats.org/presentationml/2006/main">
  <p:tag name="AS_UNIQUEID" val="636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05.xml><?xml version="1.0" encoding="utf-8"?>
<p:tagLst xmlns:p="http://schemas.openxmlformats.org/presentationml/2006/main">
  <p:tag name="AS_UNIQUEID" val="636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06.xml><?xml version="1.0" encoding="utf-8"?>
<p:tagLst xmlns:p="http://schemas.openxmlformats.org/presentationml/2006/main">
  <p:tag name="AS_UNIQUEID" val="6366"/>
  <p:tag name="KSO_WM_BEAUTIFY_FLAG" val=""/>
</p:tagLst>
</file>

<file path=ppt/tags/tag407.xml><?xml version="1.0" encoding="utf-8"?>
<p:tagLst xmlns:p="http://schemas.openxmlformats.org/presentationml/2006/main">
  <p:tag name="AS_UNIQUEID" val="636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08.xml><?xml version="1.0" encoding="utf-8"?>
<p:tagLst xmlns:p="http://schemas.openxmlformats.org/presentationml/2006/main">
  <p:tag name="AS_UNIQUEID" val="6368"/>
</p:tagLst>
</file>

<file path=ppt/tags/tag409.xml><?xml version="1.0" encoding="utf-8"?>
<p:tagLst xmlns:p="http://schemas.openxmlformats.org/presentationml/2006/main">
  <p:tag name="AS_UNIQUEID" val="636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1.xml><?xml version="1.0" encoding="utf-8"?>
<p:tagLst xmlns:p="http://schemas.openxmlformats.org/presentationml/2006/main">
  <p:tag name="AS_UNIQUEID" val="6009"/>
  <p:tag name="KSO_WM_BEAUTIFY_FLAG" val=""/>
</p:tagLst>
</file>

<file path=ppt/tags/tag410.xml><?xml version="1.0" encoding="utf-8"?>
<p:tagLst xmlns:p="http://schemas.openxmlformats.org/presentationml/2006/main">
  <p:tag name="AS_UNIQUEID" val="6370"/>
  <p:tag name="KSO_WM_BEAUTIFY_FLAG" val=""/>
</p:tagLst>
</file>

<file path=ppt/tags/tag411.xml><?xml version="1.0" encoding="utf-8"?>
<p:tagLst xmlns:p="http://schemas.openxmlformats.org/presentationml/2006/main">
  <p:tag name="AS_UNIQUEID" val="6371"/>
</p:tagLst>
</file>

<file path=ppt/tags/tag412.xml><?xml version="1.0" encoding="utf-8"?>
<p:tagLst xmlns:p="http://schemas.openxmlformats.org/presentationml/2006/main">
  <p:tag name="AS_UNIQUEID" val="6372"/>
</p:tagLst>
</file>

<file path=ppt/tags/tag413.xml><?xml version="1.0" encoding="utf-8"?>
<p:tagLst xmlns:p="http://schemas.openxmlformats.org/presentationml/2006/main">
  <p:tag name="AS_UNIQUEID" val="6373"/>
</p:tagLst>
</file>

<file path=ppt/tags/tag414.xml><?xml version="1.0" encoding="utf-8"?>
<p:tagLst xmlns:p="http://schemas.openxmlformats.org/presentationml/2006/main">
  <p:tag name="AS_UNIQUEID" val="6374"/>
</p:tagLst>
</file>

<file path=ppt/tags/tag415.xml><?xml version="1.0" encoding="utf-8"?>
<p:tagLst xmlns:p="http://schemas.openxmlformats.org/presentationml/2006/main">
  <p:tag name="AS_UNIQUEID" val="6375"/>
  <p:tag name="KSO_WM_BEAUTIFY_FLAG" val=""/>
</p:tagLst>
</file>

<file path=ppt/tags/tag416.xml><?xml version="1.0" encoding="utf-8"?>
<p:tagLst xmlns:p="http://schemas.openxmlformats.org/presentationml/2006/main">
  <p:tag name="AS_UNIQUEID" val="6376"/>
</p:tagLst>
</file>

<file path=ppt/tags/tag417.xml><?xml version="1.0" encoding="utf-8"?>
<p:tagLst xmlns:p="http://schemas.openxmlformats.org/presentationml/2006/main">
  <p:tag name="AS_UNIQUEID" val="6377"/>
</p:tagLst>
</file>

<file path=ppt/tags/tag418.xml><?xml version="1.0" encoding="utf-8"?>
<p:tagLst xmlns:p="http://schemas.openxmlformats.org/presentationml/2006/main">
  <p:tag name="AS_UNIQUEID" val="6378"/>
</p:tagLst>
</file>

<file path=ppt/tags/tag419.xml><?xml version="1.0" encoding="utf-8"?>
<p:tagLst xmlns:p="http://schemas.openxmlformats.org/presentationml/2006/main">
  <p:tag name="AS_UNIQUEID" val="6379"/>
</p:tagLst>
</file>

<file path=ppt/tags/tag42.xml><?xml version="1.0" encoding="utf-8"?>
<p:tagLst xmlns:p="http://schemas.openxmlformats.org/presentationml/2006/main">
  <p:tag name="AS_UNIQUEID" val="6010"/>
  <p:tag name="KSO_WM_BEAUTIFY_FLAG" val=""/>
</p:tagLst>
</file>

<file path=ppt/tags/tag420.xml><?xml version="1.0" encoding="utf-8"?>
<p:tagLst xmlns:p="http://schemas.openxmlformats.org/presentationml/2006/main">
  <p:tag name="AS_UNIQUEID" val="6380"/>
  <p:tag name="KSO_WM_BEAUTIFY_FLAG" val=""/>
</p:tagLst>
</file>

<file path=ppt/tags/tag421.xml><?xml version="1.0" encoding="utf-8"?>
<p:tagLst xmlns:p="http://schemas.openxmlformats.org/presentationml/2006/main">
  <p:tag name="AS_UNIQUEID" val="6381"/>
  <p:tag name="KSO_WM_BEAUTIFY_FLAG" val=""/>
</p:tagLst>
</file>

<file path=ppt/tags/tag422.xml><?xml version="1.0" encoding="utf-8"?>
<p:tagLst xmlns:p="http://schemas.openxmlformats.org/presentationml/2006/main">
  <p:tag name="AS_UNIQUEID" val="6382"/>
  <p:tag name="KSO_WM_BEAUTIFY_FLAG" val=""/>
</p:tagLst>
</file>

<file path=ppt/tags/tag423.xml><?xml version="1.0" encoding="utf-8"?>
<p:tagLst xmlns:p="http://schemas.openxmlformats.org/presentationml/2006/main">
  <p:tag name="AS_UNIQUEID" val="6383"/>
</p:tagLst>
</file>

<file path=ppt/tags/tag424.xml><?xml version="1.0" encoding="utf-8"?>
<p:tagLst xmlns:p="http://schemas.openxmlformats.org/presentationml/2006/main">
  <p:tag name="AS_UNIQUEID" val="6384"/>
</p:tagLst>
</file>

<file path=ppt/tags/tag425.xml><?xml version="1.0" encoding="utf-8"?>
<p:tagLst xmlns:p="http://schemas.openxmlformats.org/presentationml/2006/main">
  <p:tag name="AS_UNIQUEID" val="6385"/>
</p:tagLst>
</file>

<file path=ppt/tags/tag426.xml><?xml version="1.0" encoding="utf-8"?>
<p:tagLst xmlns:p="http://schemas.openxmlformats.org/presentationml/2006/main">
  <p:tag name="AS_UNIQUEID" val="6386"/>
</p:tagLst>
</file>

<file path=ppt/tags/tag427.xml><?xml version="1.0" encoding="utf-8"?>
<p:tagLst xmlns:p="http://schemas.openxmlformats.org/presentationml/2006/main">
  <p:tag name="AS_UNIQUEID" val="6387"/>
</p:tagLst>
</file>

<file path=ppt/tags/tag428.xml><?xml version="1.0" encoding="utf-8"?>
<p:tagLst xmlns:p="http://schemas.openxmlformats.org/presentationml/2006/main">
  <p:tag name="AS_UNIQUEID" val="6388"/>
</p:tagLst>
</file>

<file path=ppt/tags/tag429.xml><?xml version="1.0" encoding="utf-8"?>
<p:tagLst xmlns:p="http://schemas.openxmlformats.org/presentationml/2006/main">
  <p:tag name="AS_UNIQUEID" val="6389"/>
</p:tagLst>
</file>

<file path=ppt/tags/tag43.xml><?xml version="1.0" encoding="utf-8"?>
<p:tagLst xmlns:p="http://schemas.openxmlformats.org/presentationml/2006/main">
  <p:tag name="AS_UNIQUEID" val="6011"/>
</p:tagLst>
</file>

<file path=ppt/tags/tag430.xml><?xml version="1.0" encoding="utf-8"?>
<p:tagLst xmlns:p="http://schemas.openxmlformats.org/presentationml/2006/main">
  <p:tag name="AS_UNIQUEID" val="6390"/>
</p:tagLst>
</file>

<file path=ppt/tags/tag431.xml><?xml version="1.0" encoding="utf-8"?>
<p:tagLst xmlns:p="http://schemas.openxmlformats.org/presentationml/2006/main">
  <p:tag name="AS_UNIQUEID" val="6391"/>
</p:tagLst>
</file>

<file path=ppt/tags/tag432.xml><?xml version="1.0" encoding="utf-8"?>
<p:tagLst xmlns:p="http://schemas.openxmlformats.org/presentationml/2006/main">
  <p:tag name="AS_UNIQUEID" val="6392"/>
</p:tagLst>
</file>

<file path=ppt/tags/tag433.xml><?xml version="1.0" encoding="utf-8"?>
<p:tagLst xmlns:p="http://schemas.openxmlformats.org/presentationml/2006/main">
  <p:tag name="AS_UNIQUEID" val="6393"/>
</p:tagLst>
</file>

<file path=ppt/tags/tag434.xml><?xml version="1.0" encoding="utf-8"?>
<p:tagLst xmlns:p="http://schemas.openxmlformats.org/presentationml/2006/main">
  <p:tag name="AS_UNIQUEID" val="6394"/>
</p:tagLst>
</file>

<file path=ppt/tags/tag435.xml><?xml version="1.0" encoding="utf-8"?>
<p:tagLst xmlns:p="http://schemas.openxmlformats.org/presentationml/2006/main">
  <p:tag name="AS_UNIQUEID" val="6395"/>
</p:tagLst>
</file>

<file path=ppt/tags/tag436.xml><?xml version="1.0" encoding="utf-8"?>
<p:tagLst xmlns:p="http://schemas.openxmlformats.org/presentationml/2006/main">
  <p:tag name="AS_UNIQUEID" val="6396"/>
  <p:tag name="KSO_WM_BEAUTIFY_FLAG" val=""/>
</p:tagLst>
</file>

<file path=ppt/tags/tag437.xml><?xml version="1.0" encoding="utf-8"?>
<p:tagLst xmlns:p="http://schemas.openxmlformats.org/presentationml/2006/main">
  <p:tag name="AS_UNIQUEID" val="6397"/>
  <p:tag name="KSO_WM_BEAUTIFY_FLAG" val=""/>
</p:tagLst>
</file>

<file path=ppt/tags/tag438.xml><?xml version="1.0" encoding="utf-8"?>
<p:tagLst xmlns:p="http://schemas.openxmlformats.org/presentationml/2006/main">
  <p:tag name="AS_UNIQUEID" val="6398"/>
  <p:tag name="KSO_WM_BEAUTIFY_FLAG" val=""/>
</p:tagLst>
</file>

<file path=ppt/tags/tag439.xml><?xml version="1.0" encoding="utf-8"?>
<p:tagLst xmlns:p="http://schemas.openxmlformats.org/presentationml/2006/main">
  <p:tag name="AS_UNIQUEID" val="6399"/>
  <p:tag name="KSO_WM_BEAUTIFY_FLAG" val=""/>
</p:tagLst>
</file>

<file path=ppt/tags/tag44.xml><?xml version="1.0" encoding="utf-8"?>
<p:tagLst xmlns:p="http://schemas.openxmlformats.org/presentationml/2006/main">
  <p:tag name="AS_UNIQUEID" val="6012"/>
  <p:tag name="KSO_WM_BEAUTIFY_FLAG" val=""/>
</p:tagLst>
</file>

<file path=ppt/tags/tag440.xml><?xml version="1.0" encoding="utf-8"?>
<p:tagLst xmlns:p="http://schemas.openxmlformats.org/presentationml/2006/main">
  <p:tag name="AS_UNIQUEID" val="6400"/>
  <p:tag name="KSO_WM_BEAUTIFY_FLAG" val=""/>
</p:tagLst>
</file>

<file path=ppt/tags/tag441.xml><?xml version="1.0" encoding="utf-8"?>
<p:tagLst xmlns:p="http://schemas.openxmlformats.org/presentationml/2006/main">
  <p:tag name="AS_UNIQUEID" val="6401"/>
  <p:tag name="KSO_WM_BEAUTIFY_FLAG" val=""/>
</p:tagLst>
</file>

<file path=ppt/tags/tag442.xml><?xml version="1.0" encoding="utf-8"?>
<p:tagLst xmlns:p="http://schemas.openxmlformats.org/presentationml/2006/main">
  <p:tag name="AS_UNIQUEID" val="6402"/>
  <p:tag name="KSO_WM_BEAUTIFY_FLAG" val=""/>
</p:tagLst>
</file>

<file path=ppt/tags/tag443.xml><?xml version="1.0" encoding="utf-8"?>
<p:tagLst xmlns:p="http://schemas.openxmlformats.org/presentationml/2006/main">
  <p:tag name="AS_UNIQUEID" val="6403"/>
  <p:tag name="KSO_WM_BEAUTIFY_FLAG" val=""/>
</p:tagLst>
</file>

<file path=ppt/tags/tag444.xml><?xml version="1.0" encoding="utf-8"?>
<p:tagLst xmlns:p="http://schemas.openxmlformats.org/presentationml/2006/main">
  <p:tag name="AS_UNIQUEID" val="6404"/>
  <p:tag name="KSO_WM_BEAUTIFY_FLAG" val=""/>
</p:tagLst>
</file>

<file path=ppt/tags/tag445.xml><?xml version="1.0" encoding="utf-8"?>
<p:tagLst xmlns:p="http://schemas.openxmlformats.org/presentationml/2006/main">
  <p:tag name="AS_UNIQUEID" val="6405"/>
  <p:tag name="KSO_WM_BEAUTIFY_FLAG" val=""/>
</p:tagLst>
</file>

<file path=ppt/tags/tag446.xml><?xml version="1.0" encoding="utf-8"?>
<p:tagLst xmlns:p="http://schemas.openxmlformats.org/presentationml/2006/main">
  <p:tag name="AS_UNIQUEID" val="6406"/>
</p:tagLst>
</file>

<file path=ppt/tags/tag447.xml><?xml version="1.0" encoding="utf-8"?>
<p:tagLst xmlns:p="http://schemas.openxmlformats.org/presentationml/2006/main">
  <p:tag name="AS_UNIQUEID" val="6407"/>
  <p:tag name="KSO_WM_BEAUTIFY_FLAG" val=""/>
</p:tagLst>
</file>

<file path=ppt/tags/tag448.xml><?xml version="1.0" encoding="utf-8"?>
<p:tagLst xmlns:p="http://schemas.openxmlformats.org/presentationml/2006/main">
  <p:tag name="AS_UNIQUEID" val="6408"/>
  <p:tag name="KSO_WM_BEAUTIFY_FLAG" val=""/>
</p:tagLst>
</file>

<file path=ppt/tags/tag449.xml><?xml version="1.0" encoding="utf-8"?>
<p:tagLst xmlns:p="http://schemas.openxmlformats.org/presentationml/2006/main">
  <p:tag name="AS_UNIQUEID" val="6409"/>
  <p:tag name="KSO_WM_BEAUTIFY_FLAG" val=""/>
</p:tagLst>
</file>

<file path=ppt/tags/tag45.xml><?xml version="1.0" encoding="utf-8"?>
<p:tagLst xmlns:p="http://schemas.openxmlformats.org/presentationml/2006/main">
  <p:tag name="AS_UNIQUEID" val="6013"/>
  <p:tag name="KSO_WM_BEAUTIFY_FLAG" val=""/>
</p:tagLst>
</file>

<file path=ppt/tags/tag450.xml><?xml version="1.0" encoding="utf-8"?>
<p:tagLst xmlns:p="http://schemas.openxmlformats.org/presentationml/2006/main">
  <p:tag name="AS_UNIQUEID" val="6410"/>
  <p:tag name="KSO_WM_BEAUTIFY_FLAG" val=""/>
</p:tagLst>
</file>

<file path=ppt/tags/tag451.xml><?xml version="1.0" encoding="utf-8"?>
<p:tagLst xmlns:p="http://schemas.openxmlformats.org/presentationml/2006/main">
  <p:tag name="AS_UNIQUEID" val="6411"/>
  <p:tag name="KSO_WM_BEAUTIFY_FLAG" val=""/>
</p:tagLst>
</file>

<file path=ppt/tags/tag452.xml><?xml version="1.0" encoding="utf-8"?>
<p:tagLst xmlns:p="http://schemas.openxmlformats.org/presentationml/2006/main">
  <p:tag name="AS_UNIQUEID" val="6412"/>
  <p:tag name="KSO_WM_BEAUTIFY_FLAG" val=""/>
</p:tagLst>
</file>

<file path=ppt/tags/tag453.xml><?xml version="1.0" encoding="utf-8"?>
<p:tagLst xmlns:p="http://schemas.openxmlformats.org/presentationml/2006/main">
  <p:tag name="AS_UNIQUEID" val="6413"/>
  <p:tag name="KSO_WM_BEAUTIFY_FLAG" val=""/>
</p:tagLst>
</file>

<file path=ppt/tags/tag454.xml><?xml version="1.0" encoding="utf-8"?>
<p:tagLst xmlns:p="http://schemas.openxmlformats.org/presentationml/2006/main">
  <p:tag name="AS_UNIQUEID" val="6414"/>
  <p:tag name="KSO_WM_BEAUTIFY_FLAG" val=""/>
</p:tagLst>
</file>

<file path=ppt/tags/tag455.xml><?xml version="1.0" encoding="utf-8"?>
<p:tagLst xmlns:p="http://schemas.openxmlformats.org/presentationml/2006/main">
  <p:tag name="AS_UNIQUEID" val="6415"/>
  <p:tag name="KSO_WM_BEAUTIFY_FLAG" val=""/>
</p:tagLst>
</file>

<file path=ppt/tags/tag456.xml><?xml version="1.0" encoding="utf-8"?>
<p:tagLst xmlns:p="http://schemas.openxmlformats.org/presentationml/2006/main">
  <p:tag name="AS_UNIQUEID" val="6416"/>
  <p:tag name="KSO_WM_BEAUTIFY_FLAG" val=""/>
</p:tagLst>
</file>

<file path=ppt/tags/tag457.xml><?xml version="1.0" encoding="utf-8"?>
<p:tagLst xmlns:p="http://schemas.openxmlformats.org/presentationml/2006/main">
  <p:tag name="AS_UNIQUEID" val="6417"/>
</p:tagLst>
</file>

<file path=ppt/tags/tag458.xml><?xml version="1.0" encoding="utf-8"?>
<p:tagLst xmlns:p="http://schemas.openxmlformats.org/presentationml/2006/main">
  <p:tag name="AS_UNIQUEID" val="6418"/>
</p:tagLst>
</file>

<file path=ppt/tags/tag459.xml><?xml version="1.0" encoding="utf-8"?>
<p:tagLst xmlns:p="http://schemas.openxmlformats.org/presentationml/2006/main">
  <p:tag name="AS_UNIQUEID" val="6419"/>
</p:tagLst>
</file>

<file path=ppt/tags/tag46.xml><?xml version="1.0" encoding="utf-8"?>
<p:tagLst xmlns:p="http://schemas.openxmlformats.org/presentationml/2006/main">
  <p:tag name="AS_UNIQUEID" val="6014"/>
</p:tagLst>
</file>

<file path=ppt/tags/tag460.xml><?xml version="1.0" encoding="utf-8"?>
<p:tagLst xmlns:p="http://schemas.openxmlformats.org/presentationml/2006/main">
  <p:tag name="AS_UNIQUEID" val="6420"/>
</p:tagLst>
</file>

<file path=ppt/tags/tag461.xml><?xml version="1.0" encoding="utf-8"?>
<p:tagLst xmlns:p="http://schemas.openxmlformats.org/presentationml/2006/main">
  <p:tag name="AS_UNIQUEID" val="6421"/>
</p:tagLst>
</file>

<file path=ppt/tags/tag462.xml><?xml version="1.0" encoding="utf-8"?>
<p:tagLst xmlns:p="http://schemas.openxmlformats.org/presentationml/2006/main">
  <p:tag name="AS_UNIQUEID" val="6422"/>
</p:tagLst>
</file>

<file path=ppt/tags/tag463.xml><?xml version="1.0" encoding="utf-8"?>
<p:tagLst xmlns:p="http://schemas.openxmlformats.org/presentationml/2006/main">
  <p:tag name="AS_UNIQUEID" val="6423"/>
  <p:tag name="KSO_WM_BEAUTIFY_FLAG" val=""/>
</p:tagLst>
</file>

<file path=ppt/tags/tag464.xml><?xml version="1.0" encoding="utf-8"?>
<p:tagLst xmlns:p="http://schemas.openxmlformats.org/presentationml/2006/main">
  <p:tag name="AS_UNIQUEID" val="6424"/>
  <p:tag name="KSO_WM_BEAUTIFY_FLAG" val=""/>
</p:tagLst>
</file>

<file path=ppt/tags/tag465.xml><?xml version="1.0" encoding="utf-8"?>
<p:tagLst xmlns:p="http://schemas.openxmlformats.org/presentationml/2006/main">
  <p:tag name="AS_UNIQUEID" val="6425"/>
  <p:tag name="KSO_WM_BEAUTIFY_FLAG" val=""/>
</p:tagLst>
</file>

<file path=ppt/tags/tag466.xml><?xml version="1.0" encoding="utf-8"?>
<p:tagLst xmlns:p="http://schemas.openxmlformats.org/presentationml/2006/main">
  <p:tag name="AS_UNIQUEID" val="6426"/>
  <p:tag name="KSO_WM_BEAUTIFY_FLAG" val=""/>
</p:tagLst>
</file>

<file path=ppt/tags/tag467.xml><?xml version="1.0" encoding="utf-8"?>
<p:tagLst xmlns:p="http://schemas.openxmlformats.org/presentationml/2006/main">
  <p:tag name="AS_UNIQUEID" val="6427"/>
  <p:tag name="KSO_WM_BEAUTIFY_FLAG" val=""/>
</p:tagLst>
</file>

<file path=ppt/tags/tag468.xml><?xml version="1.0" encoding="utf-8"?>
<p:tagLst xmlns:p="http://schemas.openxmlformats.org/presentationml/2006/main">
  <p:tag name="AS_UNIQUEID" val="6428"/>
  <p:tag name="KSO_WM_BEAUTIFY_FLAG" val=""/>
</p:tagLst>
</file>

<file path=ppt/tags/tag469.xml><?xml version="1.0" encoding="utf-8"?>
<p:tagLst xmlns:p="http://schemas.openxmlformats.org/presentationml/2006/main">
  <p:tag name="AS_UNIQUEID" val="6429"/>
  <p:tag name="KSO_WM_BEAUTIFY_FLAG" val=""/>
</p:tagLst>
</file>

<file path=ppt/tags/tag47.xml><?xml version="1.0" encoding="utf-8"?>
<p:tagLst xmlns:p="http://schemas.openxmlformats.org/presentationml/2006/main">
  <p:tag name="AS_UNIQUEID" val="6015"/>
</p:tagLst>
</file>

<file path=ppt/tags/tag470.xml><?xml version="1.0" encoding="utf-8"?>
<p:tagLst xmlns:p="http://schemas.openxmlformats.org/presentationml/2006/main">
  <p:tag name="AS_UNIQUEID" val="6430"/>
  <p:tag name="KSO_WM_BEAUTIFY_FLAG" val=""/>
</p:tagLst>
</file>

<file path=ppt/tags/tag471.xml><?xml version="1.0" encoding="utf-8"?>
<p:tagLst xmlns:p="http://schemas.openxmlformats.org/presentationml/2006/main">
  <p:tag name="AS_UNIQUEID" val="6431"/>
  <p:tag name="KSO_WM_BEAUTIFY_FLAG" val=""/>
</p:tagLst>
</file>

<file path=ppt/tags/tag472.xml><?xml version="1.0" encoding="utf-8"?>
<p:tagLst xmlns:p="http://schemas.openxmlformats.org/presentationml/2006/main">
  <p:tag name="AS_UNIQUEID" val="6432"/>
</p:tagLst>
</file>

<file path=ppt/tags/tag473.xml><?xml version="1.0" encoding="utf-8"?>
<p:tagLst xmlns:p="http://schemas.openxmlformats.org/presentationml/2006/main">
  <p:tag name="AS_UNIQUEID" val="6433"/>
</p:tagLst>
</file>

<file path=ppt/tags/tag474.xml><?xml version="1.0" encoding="utf-8"?>
<p:tagLst xmlns:p="http://schemas.openxmlformats.org/presentationml/2006/main">
  <p:tag name="AS_UNIQUEID" val="6434"/>
</p:tagLst>
</file>

<file path=ppt/tags/tag475.xml><?xml version="1.0" encoding="utf-8"?>
<p:tagLst xmlns:p="http://schemas.openxmlformats.org/presentationml/2006/main">
  <p:tag name="AS_UNIQUEID" val="6435"/>
</p:tagLst>
</file>

<file path=ppt/tags/tag476.xml><?xml version="1.0" encoding="utf-8"?>
<p:tagLst xmlns:p="http://schemas.openxmlformats.org/presentationml/2006/main">
  <p:tag name="AS_UNIQUEID" val="6436"/>
</p:tagLst>
</file>

<file path=ppt/tags/tag477.xml><?xml version="1.0" encoding="utf-8"?>
<p:tagLst xmlns:p="http://schemas.openxmlformats.org/presentationml/2006/main">
  <p:tag name="AS_UNIQUEID" val="6437"/>
</p:tagLst>
</file>

<file path=ppt/tags/tag478.xml><?xml version="1.0" encoding="utf-8"?>
<p:tagLst xmlns:p="http://schemas.openxmlformats.org/presentationml/2006/main">
  <p:tag name="AS_UNIQUEID" val="6438"/>
</p:tagLst>
</file>

<file path=ppt/tags/tag479.xml><?xml version="1.0" encoding="utf-8"?>
<p:tagLst xmlns:p="http://schemas.openxmlformats.org/presentationml/2006/main">
  <p:tag name="AS_UNIQUEID" val="6439"/>
  <p:tag name="KSO_WM_BEAUTIFY_FLAG" val=""/>
</p:tagLst>
</file>

<file path=ppt/tags/tag48.xml><?xml version="1.0" encoding="utf-8"?>
<p:tagLst xmlns:p="http://schemas.openxmlformats.org/presentationml/2006/main">
  <p:tag name="AS_UNIQUEID" val="6016"/>
</p:tagLst>
</file>

<file path=ppt/tags/tag480.xml><?xml version="1.0" encoding="utf-8"?>
<p:tagLst xmlns:p="http://schemas.openxmlformats.org/presentationml/2006/main">
  <p:tag name="AS_UNIQUEID" val="6440"/>
</p:tagLst>
</file>

<file path=ppt/tags/tag481.xml><?xml version="1.0" encoding="utf-8"?>
<p:tagLst xmlns:p="http://schemas.openxmlformats.org/presentationml/2006/main">
  <p:tag name="AS_UNIQUEID" val="6441"/>
</p:tagLst>
</file>

<file path=ppt/tags/tag482.xml><?xml version="1.0" encoding="utf-8"?>
<p:tagLst xmlns:p="http://schemas.openxmlformats.org/presentationml/2006/main">
  <p:tag name="AS_UNIQUEID" val="6442"/>
</p:tagLst>
</file>

<file path=ppt/tags/tag483.xml><?xml version="1.0" encoding="utf-8"?>
<p:tagLst xmlns:p="http://schemas.openxmlformats.org/presentationml/2006/main">
  <p:tag name="AS_UNIQUEID" val="6443"/>
</p:tagLst>
</file>

<file path=ppt/tags/tag484.xml><?xml version="1.0" encoding="utf-8"?>
<p:tagLst xmlns:p="http://schemas.openxmlformats.org/presentationml/2006/main">
  <p:tag name="AS_UNIQUEID" val="6444"/>
</p:tagLst>
</file>

<file path=ppt/tags/tag485.xml><?xml version="1.0" encoding="utf-8"?>
<p:tagLst xmlns:p="http://schemas.openxmlformats.org/presentationml/2006/main">
  <p:tag name="AS_UNIQUEID" val="6445"/>
</p:tagLst>
</file>

<file path=ppt/tags/tag486.xml><?xml version="1.0" encoding="utf-8"?>
<p:tagLst xmlns:p="http://schemas.openxmlformats.org/presentationml/2006/main">
  <p:tag name="AS_UNIQUEID" val="6446"/>
</p:tagLst>
</file>

<file path=ppt/tags/tag487.xml><?xml version="1.0" encoding="utf-8"?>
<p:tagLst xmlns:p="http://schemas.openxmlformats.org/presentationml/2006/main">
  <p:tag name="AS_UNIQUEID" val="6447"/>
</p:tagLst>
</file>

<file path=ppt/tags/tag488.xml><?xml version="1.0" encoding="utf-8"?>
<p:tagLst xmlns:p="http://schemas.openxmlformats.org/presentationml/2006/main">
  <p:tag name="AS_UNIQUEID" val="6448"/>
</p:tagLst>
</file>

<file path=ppt/tags/tag489.xml><?xml version="1.0" encoding="utf-8"?>
<p:tagLst xmlns:p="http://schemas.openxmlformats.org/presentationml/2006/main">
  <p:tag name="AS_UNIQUEID" val="6449"/>
</p:tagLst>
</file>

<file path=ppt/tags/tag49.xml><?xml version="1.0" encoding="utf-8"?>
<p:tagLst xmlns:p="http://schemas.openxmlformats.org/presentationml/2006/main">
  <p:tag name="AS_UNIQUEID" val="6017"/>
</p:tagLst>
</file>

<file path=ppt/tags/tag490.xml><?xml version="1.0" encoding="utf-8"?>
<p:tagLst xmlns:p="http://schemas.openxmlformats.org/presentationml/2006/main">
  <p:tag name="AS_UNIQUEID" val="6450"/>
</p:tagLst>
</file>

<file path=ppt/tags/tag491.xml><?xml version="1.0" encoding="utf-8"?>
<p:tagLst xmlns:p="http://schemas.openxmlformats.org/presentationml/2006/main">
  <p:tag name="AS_UNIQUEID" val="6451"/>
</p:tagLst>
</file>

<file path=ppt/tags/tag492.xml><?xml version="1.0" encoding="utf-8"?>
<p:tagLst xmlns:p="http://schemas.openxmlformats.org/presentationml/2006/main">
  <p:tag name="AS_UNIQUEID" val="6452"/>
</p:tagLst>
</file>

<file path=ppt/tags/tag493.xml><?xml version="1.0" encoding="utf-8"?>
<p:tagLst xmlns:p="http://schemas.openxmlformats.org/presentationml/2006/main">
  <p:tag name="AS_UNIQUEID" val="6453"/>
</p:tagLst>
</file>

<file path=ppt/tags/tag494.xml><?xml version="1.0" encoding="utf-8"?>
<p:tagLst xmlns:p="http://schemas.openxmlformats.org/presentationml/2006/main">
  <p:tag name="AS_UNIQUEID" val="6454"/>
</p:tagLst>
</file>

<file path=ppt/tags/tag495.xml><?xml version="1.0" encoding="utf-8"?>
<p:tagLst xmlns:p="http://schemas.openxmlformats.org/presentationml/2006/main">
  <p:tag name="AS_UNIQUEID" val="6455"/>
</p:tagLst>
</file>

<file path=ppt/tags/tag496.xml><?xml version="1.0" encoding="utf-8"?>
<p:tagLst xmlns:p="http://schemas.openxmlformats.org/presentationml/2006/main">
  <p:tag name="AS_UNIQUEID" val="6456"/>
  <p:tag name="KSO_WM_BEAUTIFY_FLAG" val=""/>
</p:tagLst>
</file>

<file path=ppt/tags/tag497.xml><?xml version="1.0" encoding="utf-8"?>
<p:tagLst xmlns:p="http://schemas.openxmlformats.org/presentationml/2006/main">
  <p:tag name="AS_UNIQUEID" val="6457"/>
</p:tagLst>
</file>

<file path=ppt/tags/tag498.xml><?xml version="1.0" encoding="utf-8"?>
<p:tagLst xmlns:p="http://schemas.openxmlformats.org/presentationml/2006/main">
  <p:tag name="AS_UNIQUEID" val="6458"/>
</p:tagLst>
</file>

<file path=ppt/tags/tag499.xml><?xml version="1.0" encoding="utf-8"?>
<p:tagLst xmlns:p="http://schemas.openxmlformats.org/presentationml/2006/main">
  <p:tag name="AS_UNIQUEID" val="6459"/>
</p:tagLst>
</file>

<file path=ppt/tags/tag5.xml><?xml version="1.0" encoding="utf-8"?>
<p:tagLst xmlns:p="http://schemas.openxmlformats.org/presentationml/2006/main">
  <p:tag name="AS_UNIQUEID" val="5973"/>
  <p:tag name="KSO_WM_BEAUTIFY_FLAG" val=""/>
</p:tagLst>
</file>

<file path=ppt/tags/tag50.xml><?xml version="1.0" encoding="utf-8"?>
<p:tagLst xmlns:p="http://schemas.openxmlformats.org/presentationml/2006/main">
  <p:tag name="AS_UNIQUEID" val="6018"/>
</p:tagLst>
</file>

<file path=ppt/tags/tag500.xml><?xml version="1.0" encoding="utf-8"?>
<p:tagLst xmlns:p="http://schemas.openxmlformats.org/presentationml/2006/main">
  <p:tag name="AS_UNIQUEID" val="6460"/>
</p:tagLst>
</file>

<file path=ppt/tags/tag501.xml><?xml version="1.0" encoding="utf-8"?>
<p:tagLst xmlns:p="http://schemas.openxmlformats.org/presentationml/2006/main">
  <p:tag name="AS_UNIQUEID" val="6461"/>
</p:tagLst>
</file>

<file path=ppt/tags/tag502.xml><?xml version="1.0" encoding="utf-8"?>
<p:tagLst xmlns:p="http://schemas.openxmlformats.org/presentationml/2006/main">
  <p:tag name="AS_UNIQUEID" val="6462"/>
</p:tagLst>
</file>

<file path=ppt/tags/tag503.xml><?xml version="1.0" encoding="utf-8"?>
<p:tagLst xmlns:p="http://schemas.openxmlformats.org/presentationml/2006/main">
  <p:tag name="AS_UNIQUEID" val="6463"/>
</p:tagLst>
</file>

<file path=ppt/tags/tag504.xml><?xml version="1.0" encoding="utf-8"?>
<p:tagLst xmlns:p="http://schemas.openxmlformats.org/presentationml/2006/main">
  <p:tag name="AS_UNIQUEID" val="6464"/>
</p:tagLst>
</file>

<file path=ppt/tags/tag505.xml><?xml version="1.0" encoding="utf-8"?>
<p:tagLst xmlns:p="http://schemas.openxmlformats.org/presentationml/2006/main">
  <p:tag name="AS_UNIQUEID" val="6465"/>
</p:tagLst>
</file>

<file path=ppt/tags/tag506.xml><?xml version="1.0" encoding="utf-8"?>
<p:tagLst xmlns:p="http://schemas.openxmlformats.org/presentationml/2006/main">
  <p:tag name="AS_UNIQUEID" val="6466"/>
</p:tagLst>
</file>

<file path=ppt/tags/tag507.xml><?xml version="1.0" encoding="utf-8"?>
<p:tagLst xmlns:p="http://schemas.openxmlformats.org/presentationml/2006/main">
  <p:tag name="AS_UNIQUEID" val="6467"/>
</p:tagLst>
</file>

<file path=ppt/tags/tag508.xml><?xml version="1.0" encoding="utf-8"?>
<p:tagLst xmlns:p="http://schemas.openxmlformats.org/presentationml/2006/main">
  <p:tag name="AS_UNIQUEID" val="6468"/>
</p:tagLst>
</file>

<file path=ppt/tags/tag509.xml><?xml version="1.0" encoding="utf-8"?>
<p:tagLst xmlns:p="http://schemas.openxmlformats.org/presentationml/2006/main">
  <p:tag name="AS_UNIQUEID" val="6469"/>
</p:tagLst>
</file>

<file path=ppt/tags/tag51.xml><?xml version="1.0" encoding="utf-8"?>
<p:tagLst xmlns:p="http://schemas.openxmlformats.org/presentationml/2006/main">
  <p:tag name="AS_UNIQUEID" val="6019"/>
</p:tagLst>
</file>

<file path=ppt/tags/tag510.xml><?xml version="1.0" encoding="utf-8"?>
<p:tagLst xmlns:p="http://schemas.openxmlformats.org/presentationml/2006/main">
  <p:tag name="AS_UNIQUEID" val="6470"/>
</p:tagLst>
</file>

<file path=ppt/tags/tag511.xml><?xml version="1.0" encoding="utf-8"?>
<p:tagLst xmlns:p="http://schemas.openxmlformats.org/presentationml/2006/main">
  <p:tag name="AS_UNIQUEID" val="6471"/>
</p:tagLst>
</file>

<file path=ppt/tags/tag512.xml><?xml version="1.0" encoding="utf-8"?>
<p:tagLst xmlns:p="http://schemas.openxmlformats.org/presentationml/2006/main">
  <p:tag name="AS_UNIQUEID" val="6472"/>
</p:tagLst>
</file>

<file path=ppt/tags/tag513.xml><?xml version="1.0" encoding="utf-8"?>
<p:tagLst xmlns:p="http://schemas.openxmlformats.org/presentationml/2006/main">
  <p:tag name="AS_UNIQUEID" val="6473"/>
  <p:tag name="KSO_WM_BEAUTIFY_FLAG" val=""/>
</p:tagLst>
</file>

<file path=ppt/tags/tag514.xml><?xml version="1.0" encoding="utf-8"?>
<p:tagLst xmlns:p="http://schemas.openxmlformats.org/presentationml/2006/main">
  <p:tag name="AS_UNIQUEID" val="6474"/>
</p:tagLst>
</file>

<file path=ppt/tags/tag515.xml><?xml version="1.0" encoding="utf-8"?>
<p:tagLst xmlns:p="http://schemas.openxmlformats.org/presentationml/2006/main">
  <p:tag name="AS_UNIQUEID" val="6475"/>
</p:tagLst>
</file>

<file path=ppt/tags/tag516.xml><?xml version="1.0" encoding="utf-8"?>
<p:tagLst xmlns:p="http://schemas.openxmlformats.org/presentationml/2006/main">
  <p:tag name="AS_UNIQUEID" val="6476"/>
  <p:tag name="KSO_WM_BEAUTIFY_FLAG" val=""/>
</p:tagLst>
</file>

<file path=ppt/tags/tag517.xml><?xml version="1.0" encoding="utf-8"?>
<p:tagLst xmlns:p="http://schemas.openxmlformats.org/presentationml/2006/main">
  <p:tag name="AS_UNIQUEID" val="6477"/>
</p:tagLst>
</file>

<file path=ppt/tags/tag518.xml><?xml version="1.0" encoding="utf-8"?>
<p:tagLst xmlns:p="http://schemas.openxmlformats.org/presentationml/2006/main">
  <p:tag name="AS_UNIQUEID" val="6478"/>
</p:tagLst>
</file>

<file path=ppt/tags/tag519.xml><?xml version="1.0" encoding="utf-8"?>
<p:tagLst xmlns:p="http://schemas.openxmlformats.org/presentationml/2006/main">
  <p:tag name="AS_UNIQUEID" val="6479"/>
</p:tagLst>
</file>

<file path=ppt/tags/tag52.xml><?xml version="1.0" encoding="utf-8"?>
<p:tagLst xmlns:p="http://schemas.openxmlformats.org/presentationml/2006/main">
  <p:tag name="AS_UNIQUEID" val="6020"/>
  <p:tag name="KSO_WM_BEAUTIFY_FLAG" val=""/>
</p:tagLst>
</file>

<file path=ppt/tags/tag520.xml><?xml version="1.0" encoding="utf-8"?>
<p:tagLst xmlns:p="http://schemas.openxmlformats.org/presentationml/2006/main">
  <p:tag name="AS_UNIQUEID" val="6480"/>
</p:tagLst>
</file>

<file path=ppt/tags/tag521.xml><?xml version="1.0" encoding="utf-8"?>
<p:tagLst xmlns:p="http://schemas.openxmlformats.org/presentationml/2006/main">
  <p:tag name="AS_UNIQUEID" val="6481"/>
</p:tagLst>
</file>

<file path=ppt/tags/tag522.xml><?xml version="1.0" encoding="utf-8"?>
<p:tagLst xmlns:p="http://schemas.openxmlformats.org/presentationml/2006/main">
  <p:tag name="AS_UNIQUEID" val="6482"/>
</p:tagLst>
</file>

<file path=ppt/tags/tag523.xml><?xml version="1.0" encoding="utf-8"?>
<p:tagLst xmlns:p="http://schemas.openxmlformats.org/presentationml/2006/main">
  <p:tag name="AS_UNIQUEID" val="6483"/>
</p:tagLst>
</file>

<file path=ppt/tags/tag524.xml><?xml version="1.0" encoding="utf-8"?>
<p:tagLst xmlns:p="http://schemas.openxmlformats.org/presentationml/2006/main">
  <p:tag name="AS_UNIQUEID" val="6484"/>
</p:tagLst>
</file>

<file path=ppt/tags/tag525.xml><?xml version="1.0" encoding="utf-8"?>
<p:tagLst xmlns:p="http://schemas.openxmlformats.org/presentationml/2006/main">
  <p:tag name="AS_UNIQUEID" val="6485"/>
</p:tagLst>
</file>

<file path=ppt/tags/tag526.xml><?xml version="1.0" encoding="utf-8"?>
<p:tagLst xmlns:p="http://schemas.openxmlformats.org/presentationml/2006/main">
  <p:tag name="AS_UNIQUEID" val="6486"/>
</p:tagLst>
</file>

<file path=ppt/tags/tag527.xml><?xml version="1.0" encoding="utf-8"?>
<p:tagLst xmlns:p="http://schemas.openxmlformats.org/presentationml/2006/main">
  <p:tag name="AS_UNIQUEID" val="6487"/>
</p:tagLst>
</file>

<file path=ppt/tags/tag528.xml><?xml version="1.0" encoding="utf-8"?>
<p:tagLst xmlns:p="http://schemas.openxmlformats.org/presentationml/2006/main">
  <p:tag name="AS_UNIQUEID" val="6488"/>
</p:tagLst>
</file>

<file path=ppt/tags/tag529.xml><?xml version="1.0" encoding="utf-8"?>
<p:tagLst xmlns:p="http://schemas.openxmlformats.org/presentationml/2006/main">
  <p:tag name="AS_UNIQUEID" val="6489"/>
  <p:tag name="KSO_WM_BEAUTIFY_FLAG" val=""/>
</p:tagLst>
</file>

<file path=ppt/tags/tag53.xml><?xml version="1.0" encoding="utf-8"?>
<p:tagLst xmlns:p="http://schemas.openxmlformats.org/presentationml/2006/main">
  <p:tag name="AS_UNIQUEID" val="6021"/>
  <p:tag name="KSO_WM_BEAUTIFY_FLAG" val=""/>
</p:tagLst>
</file>

<file path=ppt/tags/tag530.xml><?xml version="1.0" encoding="utf-8"?>
<p:tagLst xmlns:p="http://schemas.openxmlformats.org/presentationml/2006/main">
  <p:tag name="AS_UNIQUEID" val="6490"/>
</p:tagLst>
</file>

<file path=ppt/tags/tag531.xml><?xml version="1.0" encoding="utf-8"?>
<p:tagLst xmlns:p="http://schemas.openxmlformats.org/presentationml/2006/main">
  <p:tag name="AS_UNIQUEID" val="6491"/>
</p:tagLst>
</file>

<file path=ppt/tags/tag532.xml><?xml version="1.0" encoding="utf-8"?>
<p:tagLst xmlns:p="http://schemas.openxmlformats.org/presentationml/2006/main">
  <p:tag name="AS_UNIQUEID" val="6492"/>
  <p:tag name="KSO_WM_BEAUTIFY_FLAG" val=""/>
</p:tagLst>
</file>

<file path=ppt/tags/tag533.xml><?xml version="1.0" encoding="utf-8"?>
<p:tagLst xmlns:p="http://schemas.openxmlformats.org/presentationml/2006/main">
  <p:tag name="AS_UNIQUEID" val="6493"/>
</p:tagLst>
</file>

<file path=ppt/tags/tag534.xml><?xml version="1.0" encoding="utf-8"?>
<p:tagLst xmlns:p="http://schemas.openxmlformats.org/presentationml/2006/main">
  <p:tag name="AS_UNIQUEID" val="6494"/>
</p:tagLst>
</file>

<file path=ppt/tags/tag535.xml><?xml version="1.0" encoding="utf-8"?>
<p:tagLst xmlns:p="http://schemas.openxmlformats.org/presentationml/2006/main">
  <p:tag name="AS_UNIQUEID" val="6495"/>
</p:tagLst>
</file>

<file path=ppt/tags/tag536.xml><?xml version="1.0" encoding="utf-8"?>
<p:tagLst xmlns:p="http://schemas.openxmlformats.org/presentationml/2006/main">
  <p:tag name="AS_UNIQUEID" val="6496"/>
</p:tagLst>
</file>

<file path=ppt/tags/tag537.xml><?xml version="1.0" encoding="utf-8"?>
<p:tagLst xmlns:p="http://schemas.openxmlformats.org/presentationml/2006/main">
  <p:tag name="AS_UNIQUEID" val="6497"/>
</p:tagLst>
</file>

<file path=ppt/tags/tag538.xml><?xml version="1.0" encoding="utf-8"?>
<p:tagLst xmlns:p="http://schemas.openxmlformats.org/presentationml/2006/main">
  <p:tag name="AS_UNIQUEID" val="6498"/>
</p:tagLst>
</file>

<file path=ppt/tags/tag539.xml><?xml version="1.0" encoding="utf-8"?>
<p:tagLst xmlns:p="http://schemas.openxmlformats.org/presentationml/2006/main">
  <p:tag name="AS_UNIQUEID" val="6499"/>
</p:tagLst>
</file>

<file path=ppt/tags/tag54.xml><?xml version="1.0" encoding="utf-8"?>
<p:tagLst xmlns:p="http://schemas.openxmlformats.org/presentationml/2006/main">
  <p:tag name="AS_UNIQUEID" val="6022"/>
  <p:tag name="KSO_WM_BEAUTIFY_FLAG" val=""/>
</p:tagLst>
</file>

<file path=ppt/tags/tag540.xml><?xml version="1.0" encoding="utf-8"?>
<p:tagLst xmlns:p="http://schemas.openxmlformats.org/presentationml/2006/main">
  <p:tag name="AS_UNIQUEID" val="6500"/>
</p:tagLst>
</file>

<file path=ppt/tags/tag541.xml><?xml version="1.0" encoding="utf-8"?>
<p:tagLst xmlns:p="http://schemas.openxmlformats.org/presentationml/2006/main">
  <p:tag name="AS_UNIQUEID" val="6501"/>
</p:tagLst>
</file>

<file path=ppt/tags/tag542.xml><?xml version="1.0" encoding="utf-8"?>
<p:tagLst xmlns:p="http://schemas.openxmlformats.org/presentationml/2006/main">
  <p:tag name="AS_UNIQUEID" val="6502"/>
</p:tagLst>
</file>

<file path=ppt/tags/tag543.xml><?xml version="1.0" encoding="utf-8"?>
<p:tagLst xmlns:p="http://schemas.openxmlformats.org/presentationml/2006/main">
  <p:tag name="AS_UNIQUEID" val="6503"/>
</p:tagLst>
</file>

<file path=ppt/tags/tag544.xml><?xml version="1.0" encoding="utf-8"?>
<p:tagLst xmlns:p="http://schemas.openxmlformats.org/presentationml/2006/main">
  <p:tag name="AS_UNIQUEID" val="6504"/>
</p:tagLst>
</file>

<file path=ppt/tags/tag545.xml><?xml version="1.0" encoding="utf-8"?>
<p:tagLst xmlns:p="http://schemas.openxmlformats.org/presentationml/2006/main">
  <p:tag name="AS_UNIQUEID" val="6505"/>
</p:tagLst>
</file>

<file path=ppt/tags/tag546.xml><?xml version="1.0" encoding="utf-8"?>
<p:tagLst xmlns:p="http://schemas.openxmlformats.org/presentationml/2006/main">
  <p:tag name="AS_UNIQUEID" val="6506"/>
</p:tagLst>
</file>

<file path=ppt/tags/tag547.xml><?xml version="1.0" encoding="utf-8"?>
<p:tagLst xmlns:p="http://schemas.openxmlformats.org/presentationml/2006/main">
  <p:tag name="AS_OS" val="Unix 3.10 unknown"/>
  <p:tag name="AS_RELEASE_DATE" val="2023.03.31"/>
  <p:tag name="AS_TITLE" val="Aspose.Slides for Java"/>
  <p:tag name="AS_VERSION" val="23.3"/>
  <p:tag name="COMMONDATA" val="eyJoZGlkIjoiZDgyMjk3ZjcyOWFkNmUyYTViMWE1NTMyZDdmM2IyM2MifQ=="/>
  <p:tag name="KSO_WPP_MARK_KEY" val="657aa098-c08d-4490-82a1-950189a5b620"/>
  <p:tag name="RESOURCE_RECORD_KEY" val="{&quot;12&quot;:[25002187],&quot;71&quot;:[76235680030]}"/>
</p:tagLst>
</file>

<file path=ppt/tags/tag55.xml><?xml version="1.0" encoding="utf-8"?>
<p:tagLst xmlns:p="http://schemas.openxmlformats.org/presentationml/2006/main">
  <p:tag name="AS_UNIQUEID" val="6023"/>
  <p:tag name="KSO_WM_BEAUTIFY_FLAG" val=""/>
</p:tagLst>
</file>

<file path=ppt/tags/tag56.xml><?xml version="1.0" encoding="utf-8"?>
<p:tagLst xmlns:p="http://schemas.openxmlformats.org/presentationml/2006/main">
  <p:tag name="AS_UNIQUEID" val="6024"/>
  <p:tag name="KSO_WM_BEAUTIFY_FLAG" val=""/>
</p:tagLst>
</file>

<file path=ppt/tags/tag57.xml><?xml version="1.0" encoding="utf-8"?>
<p:tagLst xmlns:p="http://schemas.openxmlformats.org/presentationml/2006/main">
  <p:tag name="AS_UNIQUEID" val="6025"/>
  <p:tag name="KSO_WM_DIAGRAM_VIRTUALLY_FRAME" val="{&quot;height&quot;:349.35,&quot;left&quot;:330.1,&quot;top&quot;:96.5,&quot;width&quot;:392.8}"/>
</p:tagLst>
</file>

<file path=ppt/tags/tag58.xml><?xml version="1.0" encoding="utf-8"?>
<p:tagLst xmlns:p="http://schemas.openxmlformats.org/presentationml/2006/main">
  <p:tag name="AS_UNIQUEID" val="6026"/>
  <p:tag name="KSO_WM_BEAUTIFY_FLAG" val=""/>
  <p:tag name="KSO_WM_DIAGRAM_VIRTUALLY_FRAME" val="{&quot;height&quot;:349.35,&quot;left&quot;:330.1,&quot;top&quot;:96.5,&quot;width&quot;:392.8}"/>
</p:tagLst>
</file>

<file path=ppt/tags/tag59.xml><?xml version="1.0" encoding="utf-8"?>
<p:tagLst xmlns:p="http://schemas.openxmlformats.org/presentationml/2006/main">
  <p:tag name="AS_UNIQUEID" val="6027"/>
</p:tagLst>
</file>

<file path=ppt/tags/tag6.xml><?xml version="1.0" encoding="utf-8"?>
<p:tagLst xmlns:p="http://schemas.openxmlformats.org/presentationml/2006/main">
  <p:tag name="AS_UNIQUEID" val="5974"/>
  <p:tag name="KSO_WM_BEAUTIFY_FLAG" val=""/>
</p:tagLst>
</file>

<file path=ppt/tags/tag60.xml><?xml version="1.0" encoding="utf-8"?>
<p:tagLst xmlns:p="http://schemas.openxmlformats.org/presentationml/2006/main">
  <p:tag name="AS_UNIQUEID" val="6028"/>
  <p:tag name="KSO_WM_BEAUTIFY_FLAG" val=""/>
  <p:tag name="KSO_WM_DIAGRAM_VIRTUALLY_FRAME" val="{&quot;height&quot;:349.35,&quot;left&quot;:330.1,&quot;top&quot;:96.5,&quot;width&quot;:392.8}"/>
</p:tagLst>
</file>

<file path=ppt/tags/tag61.xml><?xml version="1.0" encoding="utf-8"?>
<p:tagLst xmlns:p="http://schemas.openxmlformats.org/presentationml/2006/main">
  <p:tag name="AS_UNIQUEID" val="6029"/>
  <p:tag name="KSO_WM_BEAUTIFY_FLAG" val=""/>
  <p:tag name="KSO_WM_DIAGRAM_VIRTUALLY_FRAME" val="{&quot;height&quot;:349.35,&quot;left&quot;:330.1,&quot;top&quot;:96.5,&quot;width&quot;:392.8}"/>
</p:tagLst>
</file>

<file path=ppt/tags/tag62.xml><?xml version="1.0" encoding="utf-8"?>
<p:tagLst xmlns:p="http://schemas.openxmlformats.org/presentationml/2006/main">
  <p:tag name="AS_UNIQUEID" val="6030"/>
  <p:tag name="KSO_WM_DIAGRAM_VIRTUALLY_FRAME" val="{&quot;height&quot;:349.35,&quot;left&quot;:330.1,&quot;top&quot;:96.5,&quot;width&quot;:392.8}"/>
</p:tagLst>
</file>

<file path=ppt/tags/tag63.xml><?xml version="1.0" encoding="utf-8"?>
<p:tagLst xmlns:p="http://schemas.openxmlformats.org/presentationml/2006/main">
  <p:tag name="AS_UNIQUEID" val="6031"/>
  <p:tag name="KSO_WM_BEAUTIFY_FLAG" val=""/>
  <p:tag name="KSO_WM_DIAGRAM_VIRTUALLY_FRAME" val="{&quot;height&quot;:349.35,&quot;left&quot;:330.1,&quot;top&quot;:96.5,&quot;width&quot;:392.8}"/>
</p:tagLst>
</file>

<file path=ppt/tags/tag64.xml><?xml version="1.0" encoding="utf-8"?>
<p:tagLst xmlns:p="http://schemas.openxmlformats.org/presentationml/2006/main">
  <p:tag name="AS_UNIQUEID" val="6032"/>
</p:tagLst>
</file>

<file path=ppt/tags/tag65.xml><?xml version="1.0" encoding="utf-8"?>
<p:tagLst xmlns:p="http://schemas.openxmlformats.org/presentationml/2006/main">
  <p:tag name="AS_UNIQUEID" val="6033"/>
  <p:tag name="KSO_WM_BEAUTIFY_FLAG" val=""/>
  <p:tag name="KSO_WM_DIAGRAM_VIRTUALLY_FRAME" val="{&quot;height&quot;:349.35,&quot;left&quot;:330.1,&quot;top&quot;:96.5,&quot;width&quot;:392.8}"/>
</p:tagLst>
</file>

<file path=ppt/tags/tag66.xml><?xml version="1.0" encoding="utf-8"?>
<p:tagLst xmlns:p="http://schemas.openxmlformats.org/presentationml/2006/main">
  <p:tag name="AS_UNIQUEID" val="6034"/>
  <p:tag name="KSO_WM_BEAUTIFY_FLAG" val=""/>
  <p:tag name="KSO_WM_DIAGRAM_VIRTUALLY_FRAME" val="{&quot;height&quot;:349.35,&quot;left&quot;:330.1,&quot;top&quot;:96.5,&quot;width&quot;:392.8}"/>
</p:tagLst>
</file>

<file path=ppt/tags/tag67.xml><?xml version="1.0" encoding="utf-8"?>
<p:tagLst xmlns:p="http://schemas.openxmlformats.org/presentationml/2006/main">
  <p:tag name="AS_UNIQUEID" val="6035"/>
  <p:tag name="KSO_WM_DIAGRAM_VIRTUALLY_FRAME" val="{&quot;height&quot;:349.35,&quot;left&quot;:330.1,&quot;top&quot;:96.5,&quot;width&quot;:392.8}"/>
</p:tagLst>
</file>

<file path=ppt/tags/tag68.xml><?xml version="1.0" encoding="utf-8"?>
<p:tagLst xmlns:p="http://schemas.openxmlformats.org/presentationml/2006/main">
  <p:tag name="AS_UNIQUEID" val="6036"/>
  <p:tag name="KSO_WM_BEAUTIFY_FLAG" val=""/>
  <p:tag name="KSO_WM_DIAGRAM_VIRTUALLY_FRAME" val="{&quot;height&quot;:349.35,&quot;left&quot;:330.1,&quot;top&quot;:96.5,&quot;width&quot;:392.8}"/>
</p:tagLst>
</file>

<file path=ppt/tags/tag69.xml><?xml version="1.0" encoding="utf-8"?>
<p:tagLst xmlns:p="http://schemas.openxmlformats.org/presentationml/2006/main">
  <p:tag name="AS_UNIQUEID" val="6037"/>
</p:tagLst>
</file>

<file path=ppt/tags/tag7.xml><?xml version="1.0" encoding="utf-8"?>
<p:tagLst xmlns:p="http://schemas.openxmlformats.org/presentationml/2006/main">
  <p:tag name="AS_UNIQUEID" val="5975"/>
</p:tagLst>
</file>

<file path=ppt/tags/tag70.xml><?xml version="1.0" encoding="utf-8"?>
<p:tagLst xmlns:p="http://schemas.openxmlformats.org/presentationml/2006/main">
  <p:tag name="AS_UNIQUEID" val="6038"/>
  <p:tag name="KSO_WM_BEAUTIFY_FLAG" val=""/>
  <p:tag name="KSO_WM_DIAGRAM_VIRTUALLY_FRAME" val="{&quot;height&quot;:349.35,&quot;left&quot;:330.1,&quot;top&quot;:96.5,&quot;width&quot;:392.8}"/>
</p:tagLst>
</file>

<file path=ppt/tags/tag71.xml><?xml version="1.0" encoding="utf-8"?>
<p:tagLst xmlns:p="http://schemas.openxmlformats.org/presentationml/2006/main">
  <p:tag name="AS_UNIQUEID" val="6039"/>
  <p:tag name="KSO_WM_BEAUTIFY_FLAG" val=""/>
  <p:tag name="KSO_WM_DIAGRAM_VIRTUALLY_FRAME" val="{&quot;height&quot;:349.35,&quot;left&quot;:330.1,&quot;top&quot;:96.5,&quot;width&quot;:392.8}"/>
</p:tagLst>
</file>

<file path=ppt/tags/tag72.xml><?xml version="1.0" encoding="utf-8"?>
<p:tagLst xmlns:p="http://schemas.openxmlformats.org/presentationml/2006/main">
  <p:tag name="AS_UNIQUEID" val="6040"/>
  <p:tag name="KSO_WM_DIAGRAM_VIRTUALLY_FRAME" val="{&quot;height&quot;:349.35,&quot;left&quot;:330.1,&quot;top&quot;:96.5,&quot;width&quot;:392.8}"/>
</p:tagLst>
</file>

<file path=ppt/tags/tag73.xml><?xml version="1.0" encoding="utf-8"?>
<p:tagLst xmlns:p="http://schemas.openxmlformats.org/presentationml/2006/main">
  <p:tag name="AS_UNIQUEID" val="6041"/>
  <p:tag name="KSO_WM_BEAUTIFY_FLAG" val=""/>
  <p:tag name="KSO_WM_DIAGRAM_VIRTUALLY_FRAME" val="{&quot;height&quot;:349.35,&quot;left&quot;:330.1,&quot;top&quot;:96.5,&quot;width&quot;:392.8}"/>
</p:tagLst>
</file>

<file path=ppt/tags/tag74.xml><?xml version="1.0" encoding="utf-8"?>
<p:tagLst xmlns:p="http://schemas.openxmlformats.org/presentationml/2006/main">
  <p:tag name="AS_UNIQUEID" val="6042"/>
</p:tagLst>
</file>

<file path=ppt/tags/tag75.xml><?xml version="1.0" encoding="utf-8"?>
<p:tagLst xmlns:p="http://schemas.openxmlformats.org/presentationml/2006/main">
  <p:tag name="AS_UNIQUEID" val="6043"/>
  <p:tag name="KSO_WM_BEAUTIFY_FLAG" val=""/>
  <p:tag name="KSO_WM_DIAGRAM_VIRTUALLY_FRAME" val="{&quot;height&quot;:349.35,&quot;left&quot;:330.1,&quot;top&quot;:96.5,&quot;width&quot;:392.8}"/>
</p:tagLst>
</file>

<file path=ppt/tags/tag76.xml><?xml version="1.0" encoding="utf-8"?>
<p:tagLst xmlns:p="http://schemas.openxmlformats.org/presentationml/2006/main">
  <p:tag name="AS_UNIQUEID" val="6044"/>
  <p:tag name="KSO_WM_BEAUTIFY_FLAG" val=""/>
  <p:tag name="KSO_WM_DIAGRAM_VIRTUALLY_FRAME" val="{&quot;height&quot;:349.35,&quot;left&quot;:330.1,&quot;top&quot;:96.5,&quot;width&quot;:392.8}"/>
</p:tagLst>
</file>

<file path=ppt/tags/tag77.xml><?xml version="1.0" encoding="utf-8"?>
<p:tagLst xmlns:p="http://schemas.openxmlformats.org/presentationml/2006/main">
  <p:tag name="AS_UNIQUEID" val="6045"/>
  <p:tag name="KSO_WM_DIAGRAM_VIRTUALLY_FRAME" val="{&quot;height&quot;:349.35,&quot;left&quot;:330.1,&quot;top&quot;:96.5,&quot;width&quot;:392.8}"/>
</p:tagLst>
</file>

<file path=ppt/tags/tag78.xml><?xml version="1.0" encoding="utf-8"?>
<p:tagLst xmlns:p="http://schemas.openxmlformats.org/presentationml/2006/main">
  <p:tag name="AS_UNIQUEID" val="6046"/>
  <p:tag name="KSO_WM_BEAUTIFY_FLAG" val=""/>
  <p:tag name="KSO_WM_DIAGRAM_VIRTUALLY_FRAME" val="{&quot;height&quot;:349.35,&quot;left&quot;:330.1,&quot;top&quot;:96.5,&quot;width&quot;:392.8}"/>
</p:tagLst>
</file>

<file path=ppt/tags/tag79.xml><?xml version="1.0" encoding="utf-8"?>
<p:tagLst xmlns:p="http://schemas.openxmlformats.org/presentationml/2006/main">
  <p:tag name="AS_UNIQUEID" val="6047"/>
</p:tagLst>
</file>

<file path=ppt/tags/tag8.xml><?xml version="1.0" encoding="utf-8"?>
<p:tagLst xmlns:p="http://schemas.openxmlformats.org/presentationml/2006/main">
  <p:tag name="AS_UNIQUEID" val="5976"/>
</p:tagLst>
</file>

<file path=ppt/tags/tag80.xml><?xml version="1.0" encoding="utf-8"?>
<p:tagLst xmlns:p="http://schemas.openxmlformats.org/presentationml/2006/main">
  <p:tag name="AS_UNIQUEID" val="6048"/>
  <p:tag name="KSO_WM_BEAUTIFY_FLAG" val=""/>
  <p:tag name="KSO_WM_DIAGRAM_VIRTUALLY_FRAME" val="{&quot;height&quot;:349.35,&quot;left&quot;:330.1,&quot;top&quot;:96.5,&quot;width&quot;:392.8}"/>
</p:tagLst>
</file>

<file path=ppt/tags/tag81.xml><?xml version="1.0" encoding="utf-8"?>
<p:tagLst xmlns:p="http://schemas.openxmlformats.org/presentationml/2006/main">
  <p:tag name="AS_UNIQUEID" val="6049"/>
  <p:tag name="KSO_WM_BEAUTIFY_FLAG" val=""/>
  <p:tag name="KSO_WM_DIAGRAM_VIRTUALLY_FRAME" val="{&quot;height&quot;:349.35,&quot;left&quot;:330.1,&quot;top&quot;:96.5,&quot;width&quot;:392.8}"/>
</p:tagLst>
</file>

<file path=ppt/tags/tag82.xml><?xml version="1.0" encoding="utf-8"?>
<p:tagLst xmlns:p="http://schemas.openxmlformats.org/presentationml/2006/main">
  <p:tag name="AS_UNIQUEID" val="6050"/>
</p:tagLst>
</file>

<file path=ppt/tags/tag83.xml><?xml version="1.0" encoding="utf-8"?>
<p:tagLst xmlns:p="http://schemas.openxmlformats.org/presentationml/2006/main">
  <p:tag name="AS_UNIQUEID" val="6051"/>
</p:tagLst>
</file>

<file path=ppt/tags/tag84.xml><?xml version="1.0" encoding="utf-8"?>
<p:tagLst xmlns:p="http://schemas.openxmlformats.org/presentationml/2006/main">
  <p:tag name="AS_UNIQUEID" val="6052"/>
</p:tagLst>
</file>

<file path=ppt/tags/tag85.xml><?xml version="1.0" encoding="utf-8"?>
<p:tagLst xmlns:p="http://schemas.openxmlformats.org/presentationml/2006/main">
  <p:tag name="AS_UNIQUEID" val="6053"/>
</p:tagLst>
</file>

<file path=ppt/tags/tag86.xml><?xml version="1.0" encoding="utf-8"?>
<p:tagLst xmlns:p="http://schemas.openxmlformats.org/presentationml/2006/main">
  <p:tag name="AS_UNIQUEID" val="6054"/>
  <p:tag name="KSO_WM_BEAUTIFY_FLAG" val=""/>
</p:tagLst>
</file>

<file path=ppt/tags/tag87.xml><?xml version="1.0" encoding="utf-8"?>
<p:tagLst xmlns:p="http://schemas.openxmlformats.org/presentationml/2006/main">
  <p:tag name="AS_UNIQUEID" val="6055"/>
  <p:tag name="KSO_WM_BEAUTIFY_FLAG" val=""/>
</p:tagLst>
</file>

<file path=ppt/tags/tag88.xml><?xml version="1.0" encoding="utf-8"?>
<p:tagLst xmlns:p="http://schemas.openxmlformats.org/presentationml/2006/main">
  <p:tag name="AS_UNIQUEID" val="6056"/>
  <p:tag name="KSO_WM_BEAUTIFY_FLAG" val=""/>
</p:tagLst>
</file>

<file path=ppt/tags/tag89.xml><?xml version="1.0" encoding="utf-8"?>
<p:tagLst xmlns:p="http://schemas.openxmlformats.org/presentationml/2006/main">
  <p:tag name="AS_UNIQUEID" val="6057"/>
</p:tagLst>
</file>

<file path=ppt/tags/tag9.xml><?xml version="1.0" encoding="utf-8"?>
<p:tagLst xmlns:p="http://schemas.openxmlformats.org/presentationml/2006/main">
  <p:tag name="AS_UNIQUEID" val="5977"/>
  <p:tag name="KSO_WM_BEAUTIFY_FLAG" val=""/>
</p:tagLst>
</file>

<file path=ppt/tags/tag90.xml><?xml version="1.0" encoding="utf-8"?>
<p:tagLst xmlns:p="http://schemas.openxmlformats.org/presentationml/2006/main">
  <p:tag name="AS_UNIQUEID" val="6058"/>
  <p:tag name="KSO_WM_BEAUTIFY_FLAG" val=""/>
</p:tagLst>
</file>

<file path=ppt/tags/tag91.xml><?xml version="1.0" encoding="utf-8"?>
<p:tagLst xmlns:p="http://schemas.openxmlformats.org/presentationml/2006/main">
  <p:tag name="AS_UNIQUEID" val="6059"/>
  <p:tag name="KSO_WM_BEAUTIFY_FLAG" val=""/>
</p:tagLst>
</file>

<file path=ppt/tags/tag92.xml><?xml version="1.0" encoding="utf-8"?>
<p:tagLst xmlns:p="http://schemas.openxmlformats.org/presentationml/2006/main">
  <p:tag name="AS_UNIQUEID" val="6060"/>
</p:tagLst>
</file>

<file path=ppt/tags/tag93.xml><?xml version="1.0" encoding="utf-8"?>
<p:tagLst xmlns:p="http://schemas.openxmlformats.org/presentationml/2006/main">
  <p:tag name="AS_UNIQUEID" val="6061"/>
</p:tagLst>
</file>

<file path=ppt/tags/tag94.xml><?xml version="1.0" encoding="utf-8"?>
<p:tagLst xmlns:p="http://schemas.openxmlformats.org/presentationml/2006/main">
  <p:tag name="AS_UNIQUEID" val="6062"/>
</p:tagLst>
</file>

<file path=ppt/tags/tag95.xml><?xml version="1.0" encoding="utf-8"?>
<p:tagLst xmlns:p="http://schemas.openxmlformats.org/presentationml/2006/main">
  <p:tag name="AS_UNIQUEID" val="6063"/>
  <p:tag name="KSO_WM_BEAUTIFY_FLAG" val=""/>
</p:tagLst>
</file>

<file path=ppt/tags/tag96.xml><?xml version="1.0" encoding="utf-8"?>
<p:tagLst xmlns:p="http://schemas.openxmlformats.org/presentationml/2006/main">
  <p:tag name="AS_UNIQUEID" val="6064"/>
  <p:tag name="KSO_WM_BEAUTIFY_FLAG" val=""/>
</p:tagLst>
</file>

<file path=ppt/tags/tag97.xml><?xml version="1.0" encoding="utf-8"?>
<p:tagLst xmlns:p="http://schemas.openxmlformats.org/presentationml/2006/main">
  <p:tag name="AS_UNIQUEID" val="6065"/>
  <p:tag name="KSO_WM_BEAUTIFY_FLAG" val=""/>
</p:tagLst>
</file>

<file path=ppt/tags/tag98.xml><?xml version="1.0" encoding="utf-8"?>
<p:tagLst xmlns:p="http://schemas.openxmlformats.org/presentationml/2006/main">
  <p:tag name="AS_UNIQUEID" val="6066"/>
</p:tagLst>
</file>

<file path=ppt/tags/tag99.xml><?xml version="1.0" encoding="utf-8"?>
<p:tagLst xmlns:p="http://schemas.openxmlformats.org/presentationml/2006/main">
  <p:tag name="AS_UNIQUEID" val="6067"/>
</p:tagLst>
</file>

<file path=ppt/theme/theme1.xml><?xml version="1.0" encoding="utf-8"?>
<a:theme xmlns:r="http://schemas.openxmlformats.org/officeDocument/2006/relationships" xmlns:a="http://schemas.openxmlformats.org/drawingml/2006/main" name="物理课件咨询：18092199615（微信）   1045472853（QQ）">
  <a:themeElements>
    <a:clrScheme name="">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00"/>
      </a:hlink>
      <a:folHlink>
        <a:srgbClr val="02A54F"/>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物理课件咨询：18092199615（微信）   1045472853（QQ）">
  <a:themeElements>
    <a:clrScheme name="">
      <a:dk1>
        <a:srgbClr val="000000"/>
      </a:dk1>
      <a:lt1>
        <a:srgbClr val="FFFFFF"/>
      </a:lt1>
      <a:dk2>
        <a:srgbClr val="352011"/>
      </a:dk2>
      <a:lt2>
        <a:srgbClr val="FCF8F5"/>
      </a:lt2>
      <a:accent1>
        <a:srgbClr val="B27554"/>
      </a:accent1>
      <a:accent2>
        <a:srgbClr val="D4A07B"/>
      </a:accent2>
      <a:accent3>
        <a:srgbClr val="B66E5E"/>
      </a:accent3>
      <a:accent4>
        <a:srgbClr val="D4957B"/>
      </a:accent4>
      <a:accent5>
        <a:srgbClr val="B48B55"/>
      </a:accent5>
      <a:accent6>
        <a:srgbClr val="CCAE76"/>
      </a:accent6>
      <a:hlink>
        <a:srgbClr val="0026E5"/>
      </a:hlink>
      <a:folHlink>
        <a:srgbClr val="7E1FAD"/>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203</Paragraphs>
  <Slides>30</Slides>
  <Notes>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Arial</vt:lpstr>
      <vt:lpstr>宋体</vt:lpstr>
      <vt:lpstr>方正大标宋简体</vt:lpstr>
      <vt:lpstr>Times New Roman</vt:lpstr>
      <vt:lpstr>Calibri Light</vt:lpstr>
      <vt:lpstr>Calibri</vt:lpstr>
      <vt:lpstr>汉仪超粗圆简</vt:lpstr>
      <vt:lpstr>黑体</vt:lpstr>
      <vt:lpstr>Wingdings</vt:lpstr>
      <vt:lpstr>微软雅黑</vt:lpstr>
      <vt:lpstr>Segoe UI</vt:lpstr>
      <vt:lpstr>楷体</vt:lpstr>
      <vt:lpstr>Hoefler Text</vt:lpstr>
      <vt:lpstr>方正风雅宋简体</vt:lpstr>
      <vt:lpstr>方正魏碑_GBK</vt:lpstr>
      <vt:lpstr>物理课件咨询：18092199615（微信）   1045472853（QQ）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2025-02-24T20:09:16Z</cp:lastPrinted>
  <dcterms:created xsi:type="dcterms:W3CDTF">2025-02-24T20:09:16Z</dcterms:created>
  <dcterms:modified xsi:type="dcterms:W3CDTF">2025-02-24T12:09:16Z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