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78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477" r:id="rId24"/>
    <p:sldId id="454" r:id="rId25"/>
    <p:sldId id="564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4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48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844"/>
        <p:guide pos="770"/>
        <p:guide pos="7048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411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tags" Target="../tags/tag4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tags" Target="../tags/tag192.xml" /><Relationship Id="rId6" Type="http://schemas.openxmlformats.org/officeDocument/2006/relationships/tags" Target="../tags/tag19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Relationship Id="rId6" Type="http://schemas.openxmlformats.org/officeDocument/2006/relationships/tags" Target="../tags/tag27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7.xml" /><Relationship Id="rId4" Type="http://schemas.openxmlformats.org/officeDocument/2006/relationships/tags" Target="../tags/tag308.xml" /><Relationship Id="rId5" Type="http://schemas.openxmlformats.org/officeDocument/2006/relationships/tags" Target="../tags/tag309.xml" /><Relationship Id="rId6" Type="http://schemas.openxmlformats.org/officeDocument/2006/relationships/tags" Target="../tags/tag31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tags" Target="../tags/tag72.xml" /><Relationship Id="rId6" Type="http://schemas.openxmlformats.org/officeDocument/2006/relationships/tags" Target="../tags/tag73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tags" Target="../tags/tag399.xml" /><Relationship Id="rId6" Type="http://schemas.openxmlformats.org/officeDocument/2006/relationships/tags" Target="../tags/tag40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ags" Target="../tags/tag8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9.xml" /><Relationship Id="rId4" Type="http://schemas.openxmlformats.org/officeDocument/2006/relationships/tags" Target="../tags/tag130.xml" /><Relationship Id="rId5" Type="http://schemas.openxmlformats.org/officeDocument/2006/relationships/tags" Target="../tags/tag131.xml" /><Relationship Id="rId6" Type="http://schemas.openxmlformats.org/officeDocument/2006/relationships/tags" Target="../tags/tag13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image" Target="../media/image4.png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775683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9" y="168675"/>
            <a:ext cx="925304" cy="357822"/>
          </a:xfrm>
          <a:prstGeom prst="rect">
            <a:avLst/>
          </a:prstGeom>
        </p:spPr>
      </p:pic>
      <p:cxnSp>
        <p:nvCxnSpPr>
          <p:cNvPr id="4" name="直接连接符 3"/>
          <p:cNvCxnSpPr/>
          <p:nvPr userDrawn="1">
            <p:custDataLst>
              <p:tags r:id="rId5"/>
            </p:custDataLst>
          </p:nvPr>
        </p:nvCxnSpPr>
        <p:spPr>
          <a:xfrm>
            <a:off x="0" y="707133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段文本_1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219200" y="2590800"/>
            <a:ext cx="9753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219200" y="3352800"/>
            <a:ext cx="97536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.xml" /><Relationship Id="rId11" Type="http://schemas.openxmlformats.org/officeDocument/2006/relationships/tags" Target="../tags/tag3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5.png" /><Relationship Id="rId14" Type="http://schemas.openxmlformats.org/officeDocument/2006/relationships/tags" Target="../tags/tag32.xml" /><Relationship Id="rId15" Type="http://schemas.openxmlformats.org/officeDocument/2006/relationships/tags" Target="../tags/tag33.xml" /><Relationship Id="rId16" Type="http://schemas.openxmlformats.org/officeDocument/2006/relationships/tags" Target="../tags/tag34.xml" /><Relationship Id="rId17" Type="http://schemas.openxmlformats.org/officeDocument/2006/relationships/image" Target="../media/image2.jpeg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4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tags" Target="../tags/tag49.xml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tags" Target="../tags/tag52.xml" /><Relationship Id="rId8" Type="http://schemas.openxmlformats.org/officeDocument/2006/relationships/tags" Target="../tags/tag53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2.xml" /><Relationship Id="rId11" Type="http://schemas.openxmlformats.org/officeDocument/2006/relationships/tags" Target="../tags/tag183.xml" /><Relationship Id="rId12" Type="http://schemas.openxmlformats.org/officeDocument/2006/relationships/tags" Target="../tags/tag184.xml" /><Relationship Id="rId13" Type="http://schemas.openxmlformats.org/officeDocument/2006/relationships/tags" Target="../tags/tag185.xml" /><Relationship Id="rId14" Type="http://schemas.openxmlformats.org/officeDocument/2006/relationships/tags" Target="../tags/tag186.xml" /><Relationship Id="rId15" Type="http://schemas.openxmlformats.org/officeDocument/2006/relationships/tags" Target="../tags/tag187.xml" /><Relationship Id="rId16" Type="http://schemas.openxmlformats.org/officeDocument/2006/relationships/tags" Target="../tags/tag188.xml" /><Relationship Id="rId17" Type="http://schemas.openxmlformats.org/officeDocument/2006/relationships/tags" Target="../tags/tag189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76.xml" /><Relationship Id="rId4" Type="http://schemas.openxmlformats.org/officeDocument/2006/relationships/image" Target="../media/image9.png" /><Relationship Id="rId5" Type="http://schemas.openxmlformats.org/officeDocument/2006/relationships/tags" Target="../tags/tag177.xml" /><Relationship Id="rId6" Type="http://schemas.openxmlformats.org/officeDocument/2006/relationships/tags" Target="../tags/tag178.xml" /><Relationship Id="rId7" Type="http://schemas.openxmlformats.org/officeDocument/2006/relationships/tags" Target="../tags/tag179.xml" /><Relationship Id="rId8" Type="http://schemas.openxmlformats.org/officeDocument/2006/relationships/tags" Target="../tags/tag180.xml" /><Relationship Id="rId9" Type="http://schemas.openxmlformats.org/officeDocument/2006/relationships/tags" Target="../tags/tag18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image" Target="../media/image16.png" /><Relationship Id="rId12" Type="http://schemas.openxmlformats.org/officeDocument/2006/relationships/tags" Target="../tags/tag202.xml" /><Relationship Id="rId13" Type="http://schemas.openxmlformats.org/officeDocument/2006/relationships/tags" Target="../tags/tag203.xml" /><Relationship Id="rId14" Type="http://schemas.openxmlformats.org/officeDocument/2006/relationships/tags" Target="../tags/tag204.xml" /><Relationship Id="rId15" Type="http://schemas.openxmlformats.org/officeDocument/2006/relationships/tags" Target="../tags/tag205.xml" /><Relationship Id="rId16" Type="http://schemas.openxmlformats.org/officeDocument/2006/relationships/tags" Target="../tags/tag206.xml" /><Relationship Id="rId17" Type="http://schemas.openxmlformats.org/officeDocument/2006/relationships/tags" Target="../tags/tag207.xml" /><Relationship Id="rId18" Type="http://schemas.openxmlformats.org/officeDocument/2006/relationships/tags" Target="../tags/tag208.xml" /><Relationship Id="rId19" Type="http://schemas.openxmlformats.org/officeDocument/2006/relationships/tags" Target="../tags/tag209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210.xml" /><Relationship Id="rId21" Type="http://schemas.openxmlformats.org/officeDocument/2006/relationships/tags" Target="../tags/tag211.xml" /><Relationship Id="rId22" Type="http://schemas.openxmlformats.org/officeDocument/2006/relationships/tags" Target="../tags/tag212.xml" /><Relationship Id="rId23" Type="http://schemas.openxmlformats.org/officeDocument/2006/relationships/tags" Target="../tags/tag213.xml" /><Relationship Id="rId24" Type="http://schemas.openxmlformats.org/officeDocument/2006/relationships/tags" Target="../tags/tag214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tags" Target="../tags/tag199.xml" /><Relationship Id="rId9" Type="http://schemas.openxmlformats.org/officeDocument/2006/relationships/tags" Target="../tags/tag20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6.xml" /><Relationship Id="rId11" Type="http://schemas.openxmlformats.org/officeDocument/2006/relationships/image" Target="../media/image17.png" /><Relationship Id="rId12" Type="http://schemas.openxmlformats.org/officeDocument/2006/relationships/tags" Target="../tags/tag227.xml" /><Relationship Id="rId13" Type="http://schemas.openxmlformats.org/officeDocument/2006/relationships/video" Target="../media/media5.mp4" /><Relationship Id="rId14" Type="http://schemas.microsoft.com/office/2007/relationships/media" Target="../media/media5.mp4" /><Relationship Id="rId15" Type="http://schemas.openxmlformats.org/officeDocument/2006/relationships/image" Target="../media/image18.png" /><Relationship Id="rId16" Type="http://schemas.openxmlformats.org/officeDocument/2006/relationships/tags" Target="../tags/tag22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tags" Target="../tags/tag224.xml" /><Relationship Id="rId9" Type="http://schemas.openxmlformats.org/officeDocument/2006/relationships/tags" Target="../tags/tag22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0.xml" /><Relationship Id="rId11" Type="http://schemas.openxmlformats.org/officeDocument/2006/relationships/tags" Target="../tags/tag241.xml" /><Relationship Id="rId12" Type="http://schemas.openxmlformats.org/officeDocument/2006/relationships/image" Target="../media/image19.png" /><Relationship Id="rId13" Type="http://schemas.openxmlformats.org/officeDocument/2006/relationships/tags" Target="../tags/tag242.xml" /><Relationship Id="rId14" Type="http://schemas.openxmlformats.org/officeDocument/2006/relationships/tags" Target="../tags/tag243.xml" /><Relationship Id="rId15" Type="http://schemas.openxmlformats.org/officeDocument/2006/relationships/tags" Target="../tags/tag244.xml" /><Relationship Id="rId16" Type="http://schemas.openxmlformats.org/officeDocument/2006/relationships/tags" Target="../tags/tag245.xml" /><Relationship Id="rId17" Type="http://schemas.openxmlformats.org/officeDocument/2006/relationships/tags" Target="../tags/tag246.xml" /><Relationship Id="rId18" Type="http://schemas.openxmlformats.org/officeDocument/2006/relationships/tags" Target="../tags/tag247.xml" /><Relationship Id="rId19" Type="http://schemas.openxmlformats.org/officeDocument/2006/relationships/tags" Target="../tags/tag248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0.xml" /><Relationship Id="rId11" Type="http://schemas.openxmlformats.org/officeDocument/2006/relationships/tags" Target="../tags/tag261.xml" /><Relationship Id="rId12" Type="http://schemas.openxmlformats.org/officeDocument/2006/relationships/tags" Target="../tags/tag262.xml" /><Relationship Id="rId13" Type="http://schemas.openxmlformats.org/officeDocument/2006/relationships/image" Target="../media/image20.png" /><Relationship Id="rId14" Type="http://schemas.openxmlformats.org/officeDocument/2006/relationships/tags" Target="../tags/tag263.xml" /><Relationship Id="rId15" Type="http://schemas.openxmlformats.org/officeDocument/2006/relationships/tags" Target="../tags/tag264.xml" /><Relationship Id="rId16" Type="http://schemas.openxmlformats.org/officeDocument/2006/relationships/tags" Target="../tags/tag265.xml" /><Relationship Id="rId17" Type="http://schemas.openxmlformats.org/officeDocument/2006/relationships/tags" Target="../tags/tag266.xml" /><Relationship Id="rId18" Type="http://schemas.openxmlformats.org/officeDocument/2006/relationships/tags" Target="../tags/tag267.xml" /><Relationship Id="rId19" Type="http://schemas.openxmlformats.org/officeDocument/2006/relationships/tags" Target="../tags/tag268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269.xml" /><Relationship Id="rId21" Type="http://schemas.openxmlformats.org/officeDocument/2006/relationships/tags" Target="../tags/tag270.xml" /><Relationship Id="rId22" Type="http://schemas.openxmlformats.org/officeDocument/2006/relationships/tags" Target="../tags/tag271.xml" /><Relationship Id="rId23" Type="http://schemas.openxmlformats.org/officeDocument/2006/relationships/tags" Target="../tags/tag272.xml" /><Relationship Id="rId24" Type="http://schemas.openxmlformats.org/officeDocument/2006/relationships/tags" Target="../tags/tag273.xml" /><Relationship Id="rId25" Type="http://schemas.openxmlformats.org/officeDocument/2006/relationships/tags" Target="../tags/tag274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tags" Target="../tags/tag256.xml" /><Relationship Id="rId7" Type="http://schemas.openxmlformats.org/officeDocument/2006/relationships/tags" Target="../tags/tag257.xml" /><Relationship Id="rId8" Type="http://schemas.openxmlformats.org/officeDocument/2006/relationships/tags" Target="../tags/tag258.xml" /><Relationship Id="rId9" Type="http://schemas.openxmlformats.org/officeDocument/2006/relationships/tags" Target="../tags/tag25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12" Type="http://schemas.openxmlformats.org/officeDocument/2006/relationships/tags" Target="../tags/tag288.xml" /><Relationship Id="rId13" Type="http://schemas.openxmlformats.org/officeDocument/2006/relationships/tags" Target="../tags/tag289.xml" /><Relationship Id="rId14" Type="http://schemas.openxmlformats.org/officeDocument/2006/relationships/tags" Target="../tags/tag290.xml" /><Relationship Id="rId15" Type="http://schemas.openxmlformats.org/officeDocument/2006/relationships/tags" Target="../tags/tag291.xml" /><Relationship Id="rId16" Type="http://schemas.openxmlformats.org/officeDocument/2006/relationships/tags" Target="../tags/tag292.xml" /><Relationship Id="rId17" Type="http://schemas.openxmlformats.org/officeDocument/2006/relationships/tags" Target="../tags/tag293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5.xml" /><Relationship Id="rId11" Type="http://schemas.openxmlformats.org/officeDocument/2006/relationships/image" Target="../media/image21.png" /><Relationship Id="rId12" Type="http://schemas.openxmlformats.org/officeDocument/2006/relationships/tags" Target="../tags/tag306.xml" /><Relationship Id="rId13" Type="http://schemas.openxmlformats.org/officeDocument/2006/relationships/video" Target="../media/media6.mp4" /><Relationship Id="rId14" Type="http://schemas.microsoft.com/office/2007/relationships/media" Target="../media/media6.mp4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tags" Target="../tags/tag302.xml" /><Relationship Id="rId8" Type="http://schemas.openxmlformats.org/officeDocument/2006/relationships/tags" Target="../tags/tag303.xml" /><Relationship Id="rId9" Type="http://schemas.openxmlformats.org/officeDocument/2006/relationships/tags" Target="../tags/tag30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8.xml" /><Relationship Id="rId11" Type="http://schemas.openxmlformats.org/officeDocument/2006/relationships/image" Target="../media/image22.png" /><Relationship Id="rId12" Type="http://schemas.openxmlformats.org/officeDocument/2006/relationships/tags" Target="../tags/tag319.xml" /><Relationship Id="rId13" Type="http://schemas.openxmlformats.org/officeDocument/2006/relationships/image" Target="../media/image23.png" /><Relationship Id="rId14" Type="http://schemas.openxmlformats.org/officeDocument/2006/relationships/tags" Target="../tags/tag320.xml" /><Relationship Id="rId15" Type="http://schemas.openxmlformats.org/officeDocument/2006/relationships/image" Target="../media/image24.png" /><Relationship Id="rId16" Type="http://schemas.openxmlformats.org/officeDocument/2006/relationships/tags" Target="../tags/tag321.xml" /><Relationship Id="rId17" Type="http://schemas.openxmlformats.org/officeDocument/2006/relationships/tags" Target="../tags/tag322.xml" /><Relationship Id="rId18" Type="http://schemas.openxmlformats.org/officeDocument/2006/relationships/tags" Target="../tags/tag323.xml" /><Relationship Id="rId19" Type="http://schemas.openxmlformats.org/officeDocument/2006/relationships/tags" Target="../tags/tag324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11.xml" /><Relationship Id="rId4" Type="http://schemas.openxmlformats.org/officeDocument/2006/relationships/tags" Target="../tags/tag312.xml" /><Relationship Id="rId5" Type="http://schemas.openxmlformats.org/officeDocument/2006/relationships/tags" Target="../tags/tag313.xml" /><Relationship Id="rId6" Type="http://schemas.openxmlformats.org/officeDocument/2006/relationships/tags" Target="../tags/tag314.xml" /><Relationship Id="rId7" Type="http://schemas.openxmlformats.org/officeDocument/2006/relationships/tags" Target="../tags/tag315.xml" /><Relationship Id="rId8" Type="http://schemas.openxmlformats.org/officeDocument/2006/relationships/tags" Target="../tags/tag316.xml" /><Relationship Id="rId9" Type="http://schemas.openxmlformats.org/officeDocument/2006/relationships/tags" Target="../tags/tag3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6.xml" /><Relationship Id="rId11" Type="http://schemas.openxmlformats.org/officeDocument/2006/relationships/tags" Target="../tags/tag337.xml" /><Relationship Id="rId12" Type="http://schemas.openxmlformats.org/officeDocument/2006/relationships/tags" Target="../tags/tag338.xml" /><Relationship Id="rId13" Type="http://schemas.openxmlformats.org/officeDocument/2006/relationships/tags" Target="../tags/tag339.xml" /><Relationship Id="rId14" Type="http://schemas.openxmlformats.org/officeDocument/2006/relationships/tags" Target="../tags/tag340.xml" /><Relationship Id="rId15" Type="http://schemas.openxmlformats.org/officeDocument/2006/relationships/tags" Target="../tags/tag341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Relationship Id="rId7" Type="http://schemas.openxmlformats.org/officeDocument/2006/relationships/tags" Target="../tags/tag333.xml" /><Relationship Id="rId8" Type="http://schemas.openxmlformats.org/officeDocument/2006/relationships/tags" Target="../tags/tag334.xml" /><Relationship Id="rId9" Type="http://schemas.openxmlformats.org/officeDocument/2006/relationships/tags" Target="../tags/tag33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.png" /><Relationship Id="rId11" Type="http://schemas.openxmlformats.org/officeDocument/2006/relationships/tags" Target="../tags/tag353.xml" /><Relationship Id="rId12" Type="http://schemas.openxmlformats.org/officeDocument/2006/relationships/tags" Target="../tags/tag354.xml" /><Relationship Id="rId13" Type="http://schemas.openxmlformats.org/officeDocument/2006/relationships/image" Target="../media/image25.png" /><Relationship Id="rId14" Type="http://schemas.openxmlformats.org/officeDocument/2006/relationships/tags" Target="../tags/tag355.xml" /><Relationship Id="rId15" Type="http://schemas.openxmlformats.org/officeDocument/2006/relationships/tags" Target="../tags/tag356.xml" /><Relationship Id="rId16" Type="http://schemas.openxmlformats.org/officeDocument/2006/relationships/tags" Target="../tags/tag357.xml" /><Relationship Id="rId17" Type="http://schemas.openxmlformats.org/officeDocument/2006/relationships/tags" Target="../tags/tag358.xml" /><Relationship Id="rId18" Type="http://schemas.openxmlformats.org/officeDocument/2006/relationships/tags" Target="../tags/tag359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tags" Target="../tags/tag351.xml" /><Relationship Id="rId9" Type="http://schemas.openxmlformats.org/officeDocument/2006/relationships/tags" Target="../tags/tag35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6.xml" /><Relationship Id="rId11" Type="http://schemas.openxmlformats.org/officeDocument/2006/relationships/tags" Target="../tags/tag67.xml" /><Relationship Id="rId12" Type="http://schemas.openxmlformats.org/officeDocument/2006/relationships/image" Target="../media/image7.png" /><Relationship Id="rId13" Type="http://schemas.openxmlformats.org/officeDocument/2006/relationships/tags" Target="../tags/tag68.xml" /><Relationship Id="rId14" Type="http://schemas.openxmlformats.org/officeDocument/2006/relationships/image" Target="../media/image8.png" /><Relationship Id="rId15" Type="http://schemas.openxmlformats.org/officeDocument/2006/relationships/tags" Target="../tags/tag69.xml" /><Relationship Id="rId16" Type="http://schemas.openxmlformats.org/officeDocument/2006/relationships/video" Target="../media/media1.mp4" /><Relationship Id="rId17" Type="http://schemas.microsoft.com/office/2007/relationships/media" Target="../media/media1.mp4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9.xml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tags" Target="../tags/tag62.xml" /><Relationship Id="rId7" Type="http://schemas.openxmlformats.org/officeDocument/2006/relationships/tags" Target="../tags/tag63.xml" /><Relationship Id="rId8" Type="http://schemas.openxmlformats.org/officeDocument/2006/relationships/tags" Target="../tags/tag64.xml" /><Relationship Id="rId9" Type="http://schemas.openxmlformats.org/officeDocument/2006/relationships/tags" Target="../tags/tag6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1.xml" /><Relationship Id="rId11" Type="http://schemas.openxmlformats.org/officeDocument/2006/relationships/tags" Target="../tags/tag372.xml" /><Relationship Id="rId12" Type="http://schemas.openxmlformats.org/officeDocument/2006/relationships/tags" Target="../tags/tag373.xml" /><Relationship Id="rId13" Type="http://schemas.openxmlformats.org/officeDocument/2006/relationships/tags" Target="../tags/tag374.xml" /><Relationship Id="rId14" Type="http://schemas.openxmlformats.org/officeDocument/2006/relationships/tags" Target="../tags/tag375.xml" /><Relationship Id="rId15" Type="http://schemas.openxmlformats.org/officeDocument/2006/relationships/tags" Target="../tags/tag376.xml" /><Relationship Id="rId16" Type="http://schemas.openxmlformats.org/officeDocument/2006/relationships/tags" Target="../tags/tag377.xml" /><Relationship Id="rId17" Type="http://schemas.openxmlformats.org/officeDocument/2006/relationships/tags" Target="../tags/tag378.xml" /><Relationship Id="rId18" Type="http://schemas.openxmlformats.org/officeDocument/2006/relationships/tags" Target="../tags/tag379.xml" /><Relationship Id="rId19" Type="http://schemas.openxmlformats.org/officeDocument/2006/relationships/tags" Target="../tags/tag380.xml" /><Relationship Id="rId2" Type="http://schemas.openxmlformats.org/officeDocument/2006/relationships/notesSlide" Target="../notesSlides/notesSlide19.xml" /><Relationship Id="rId20" Type="http://schemas.openxmlformats.org/officeDocument/2006/relationships/tags" Target="../tags/tag38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tags" Target="../tags/tag367.xml" /><Relationship Id="rId7" Type="http://schemas.openxmlformats.org/officeDocument/2006/relationships/tags" Target="../tags/tag368.xml" /><Relationship Id="rId8" Type="http://schemas.openxmlformats.org/officeDocument/2006/relationships/tags" Target="../tags/tag369.xml" /><Relationship Id="rId9" Type="http://schemas.openxmlformats.org/officeDocument/2006/relationships/tags" Target="../tags/tag37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3.xml" /><Relationship Id="rId11" Type="http://schemas.openxmlformats.org/officeDocument/2006/relationships/image" Target="../media/image26.png" /><Relationship Id="rId12" Type="http://schemas.openxmlformats.org/officeDocument/2006/relationships/tags" Target="../tags/tag394.xml" /><Relationship Id="rId13" Type="http://schemas.openxmlformats.org/officeDocument/2006/relationships/image" Target="../media/image6.png" /><Relationship Id="rId14" Type="http://schemas.openxmlformats.org/officeDocument/2006/relationships/tags" Target="../tags/tag395.xml" /><Relationship Id="rId15" Type="http://schemas.openxmlformats.org/officeDocument/2006/relationships/image" Target="../media/image27.png" /><Relationship Id="rId16" Type="http://schemas.openxmlformats.org/officeDocument/2006/relationships/tags" Target="../tags/tag396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tags" Target="../tags/tag389.xml" /><Relationship Id="rId7" Type="http://schemas.openxmlformats.org/officeDocument/2006/relationships/tags" Target="../tags/tag390.xml" /><Relationship Id="rId8" Type="http://schemas.openxmlformats.org/officeDocument/2006/relationships/tags" Target="../tags/tag391.xml" /><Relationship Id="rId9" Type="http://schemas.openxmlformats.org/officeDocument/2006/relationships/tags" Target="../tags/tag39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8.xml" /><Relationship Id="rId11" Type="http://schemas.openxmlformats.org/officeDocument/2006/relationships/image" Target="../media/image26.png" /><Relationship Id="rId12" Type="http://schemas.openxmlformats.org/officeDocument/2006/relationships/tags" Target="../tags/tag409.xml" /><Relationship Id="rId13" Type="http://schemas.openxmlformats.org/officeDocument/2006/relationships/image" Target="../media/image28.png" /><Relationship Id="rId14" Type="http://schemas.openxmlformats.org/officeDocument/2006/relationships/tags" Target="../tags/tag410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Relationship Id="rId7" Type="http://schemas.openxmlformats.org/officeDocument/2006/relationships/tags" Target="../tags/tag405.xml" /><Relationship Id="rId8" Type="http://schemas.openxmlformats.org/officeDocument/2006/relationships/tags" Target="../tags/tag406.xml" /><Relationship Id="rId9" Type="http://schemas.openxmlformats.org/officeDocument/2006/relationships/tags" Target="../tags/tag40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tags" Target="../tags/tag83.xml" /><Relationship Id="rId14" Type="http://schemas.openxmlformats.org/officeDocument/2006/relationships/tags" Target="../tags/tag84.xml" /><Relationship Id="rId15" Type="http://schemas.openxmlformats.org/officeDocument/2006/relationships/tags" Target="../tags/tag8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74.xml" /><Relationship Id="rId4" Type="http://schemas.openxmlformats.org/officeDocument/2006/relationships/image" Target="../media/image9.png" /><Relationship Id="rId5" Type="http://schemas.openxmlformats.org/officeDocument/2006/relationships/tags" Target="../tags/tag75.xml" /><Relationship Id="rId6" Type="http://schemas.openxmlformats.org/officeDocument/2006/relationships/tags" Target="../tags/tag76.xml" /><Relationship Id="rId7" Type="http://schemas.openxmlformats.org/officeDocument/2006/relationships/tags" Target="../tags/tag77.xml" /><Relationship Id="rId8" Type="http://schemas.openxmlformats.org/officeDocument/2006/relationships/tags" Target="../tags/tag78.xml" /><Relationship Id="rId9" Type="http://schemas.openxmlformats.org/officeDocument/2006/relationships/tags" Target="../tags/tag7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7.xml" /><Relationship Id="rId11" Type="http://schemas.openxmlformats.org/officeDocument/2006/relationships/tags" Target="../tags/tag98.xml" /><Relationship Id="rId12" Type="http://schemas.openxmlformats.org/officeDocument/2006/relationships/tags" Target="../tags/tag99.xml" /><Relationship Id="rId13" Type="http://schemas.openxmlformats.org/officeDocument/2006/relationships/image" Target="../media/image10.png" /><Relationship Id="rId14" Type="http://schemas.openxmlformats.org/officeDocument/2006/relationships/tags" Target="../tags/tag100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90.xml" /><Relationship Id="rId4" Type="http://schemas.openxmlformats.org/officeDocument/2006/relationships/tags" Target="../tags/tag91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2.xml" /><Relationship Id="rId11" Type="http://schemas.openxmlformats.org/officeDocument/2006/relationships/tags" Target="../tags/tag113.xml" /><Relationship Id="rId12" Type="http://schemas.openxmlformats.org/officeDocument/2006/relationships/image" Target="../media/image11.png" /><Relationship Id="rId13" Type="http://schemas.openxmlformats.org/officeDocument/2006/relationships/tags" Target="../tags/tag114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12.png" /><Relationship Id="rId13" Type="http://schemas.openxmlformats.org/officeDocument/2006/relationships/tags" Target="../tags/tag128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tags" Target="../tags/tag121.xml" /><Relationship Id="rId6" Type="http://schemas.openxmlformats.org/officeDocument/2006/relationships/tags" Target="../tags/tag122.xml" /><Relationship Id="rId7" Type="http://schemas.openxmlformats.org/officeDocument/2006/relationships/tags" Target="../tags/tag123.xml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tags" Target="../tags/tag141.xml" /><Relationship Id="rId12" Type="http://schemas.openxmlformats.org/officeDocument/2006/relationships/image" Target="../media/image13.png" /><Relationship Id="rId13" Type="http://schemas.openxmlformats.org/officeDocument/2006/relationships/tags" Target="../tags/tag142.xml" /><Relationship Id="rId14" Type="http://schemas.openxmlformats.org/officeDocument/2006/relationships/video" Target="../media/media2.mp4" /><Relationship Id="rId15" Type="http://schemas.microsoft.com/office/2007/relationships/media" Target="../media/media2.mp4" /><Relationship Id="rId16" Type="http://schemas.openxmlformats.org/officeDocument/2006/relationships/tags" Target="../tags/tag143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33.xml" /><Relationship Id="rId4" Type="http://schemas.openxmlformats.org/officeDocument/2006/relationships/tags" Target="../tags/tag134.xml" /><Relationship Id="rId5" Type="http://schemas.openxmlformats.org/officeDocument/2006/relationships/tags" Target="../tags/tag135.xml" /><Relationship Id="rId6" Type="http://schemas.openxmlformats.org/officeDocument/2006/relationships/tags" Target="../tags/tag136.xml" /><Relationship Id="rId7" Type="http://schemas.openxmlformats.org/officeDocument/2006/relationships/tags" Target="../tags/tag137.xml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5.xml" /><Relationship Id="rId11" Type="http://schemas.openxmlformats.org/officeDocument/2006/relationships/tags" Target="../tags/tag156.xml" /><Relationship Id="rId12" Type="http://schemas.openxmlformats.org/officeDocument/2006/relationships/image" Target="../media/image14.png" /><Relationship Id="rId13" Type="http://schemas.openxmlformats.org/officeDocument/2006/relationships/tags" Target="../tags/tag157.xml" /><Relationship Id="rId14" Type="http://schemas.openxmlformats.org/officeDocument/2006/relationships/video" Target="../media/media3.mp4" /><Relationship Id="rId15" Type="http://schemas.microsoft.com/office/2007/relationships/media" Target="../media/media3.mp4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tags" Target="../tags/tag153.xml" /><Relationship Id="rId9" Type="http://schemas.openxmlformats.org/officeDocument/2006/relationships/tags" Target="../tags/tag15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image" Target="../media/image15.png" /><Relationship Id="rId13" Type="http://schemas.openxmlformats.org/officeDocument/2006/relationships/tags" Target="../tags/tag171.xml" /><Relationship Id="rId14" Type="http://schemas.openxmlformats.org/officeDocument/2006/relationships/video" Target="../media/media4.mp4" /><Relationship Id="rId15" Type="http://schemas.microsoft.com/office/2007/relationships/media" Target="../media/media4.mp4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925830" y="3198495"/>
            <a:ext cx="6095365" cy="13220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第二节  液体的压强</a:t>
            </a:r>
            <a:endParaRPr lang="zh-CN" altLang="en-US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（第一课时）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50184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第九章  压强与浮力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54215" y="2143760"/>
            <a:ext cx="513778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59180" y="1499870"/>
            <a:ext cx="4377690" cy="4422775"/>
          </a:xfrm>
          <a:prstGeom prst="rect">
            <a:avLst/>
          </a:prstGeom>
        </p:spPr>
      </p:pic>
      <p:grpSp>
        <p:nvGrpSpPr>
          <p:cNvPr id="6" name="组合 5" title=""/>
          <p:cNvGrpSpPr/>
          <p:nvPr>
            <p:custDataLst>
              <p:tags r:id="rId6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8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9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1" name="矩形 20" title=""/>
          <p:cNvSpPr/>
          <p:nvPr>
            <p:custDataLst>
              <p:tags r:id="rId11"/>
            </p:custDataLst>
          </p:nvPr>
        </p:nvSpPr>
        <p:spPr bwMode="auto">
          <a:xfrm>
            <a:off x="5951220" y="2038350"/>
            <a:ext cx="45948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1.液体对容器底部有压强。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2" name="矩形 21" title=""/>
          <p:cNvSpPr/>
          <p:nvPr>
            <p:custDataLst>
              <p:tags r:id="rId12"/>
            </p:custDataLst>
          </p:nvPr>
        </p:nvSpPr>
        <p:spPr bwMode="auto">
          <a:xfrm>
            <a:off x="5951220" y="3060700"/>
            <a:ext cx="50266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2.液体对容器侧壁有压强。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3"/>
            </p:custDataLst>
          </p:nvPr>
        </p:nvSpPr>
        <p:spPr bwMode="auto">
          <a:xfrm>
            <a:off x="5979795" y="4083050"/>
            <a:ext cx="49980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3.液体的内部也有压强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4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5"/>
            </p:custDataLst>
          </p:nvPr>
        </p:nvSpPr>
        <p:spPr bwMode="auto">
          <a:xfrm>
            <a:off x="5878830" y="1273810"/>
            <a:ext cx="2563495" cy="54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共识：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6"/>
            </p:custDataLst>
          </p:nvPr>
        </p:nvSpPr>
        <p:spPr bwMode="auto">
          <a:xfrm>
            <a:off x="6096000" y="5036820"/>
            <a:ext cx="36931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液体压强产生的原因？</a:t>
            </a:r>
            <a:endParaRPr lang="zh-CN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7"/>
            </p:custDataLst>
          </p:nvPr>
        </p:nvSpPr>
        <p:spPr bwMode="auto">
          <a:xfrm>
            <a:off x="6096000" y="5727065"/>
            <a:ext cx="549719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 u="sng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液体受重力作用，且具有流动性。</a:t>
            </a:r>
            <a:endParaRPr lang="zh-CN" sz="2800" b="1" u="sng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三.“探”液体压强：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622425" y="1736090"/>
            <a:ext cx="4070985" cy="4896485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3"/>
            </p:custDataLst>
          </p:nvPr>
        </p:nvSpPr>
        <p:spPr bwMode="auto">
          <a:xfrm>
            <a:off x="6157595" y="1637030"/>
            <a:ext cx="45561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1.四面的橡皮膜均向内凹；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4"/>
            </p:custDataLst>
          </p:nvPr>
        </p:nvSpPr>
        <p:spPr bwMode="auto">
          <a:xfrm>
            <a:off x="6197600" y="2529840"/>
            <a:ext cx="50558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2.底部橡皮膜凹陷程度最明显；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5"/>
            </p:custDataLst>
          </p:nvPr>
        </p:nvSpPr>
        <p:spPr bwMode="auto">
          <a:xfrm>
            <a:off x="6216650" y="3422650"/>
            <a:ext cx="54781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3.左右橡皮膜凹陷程度相同。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6"/>
            </p:custDataLst>
          </p:nvPr>
        </p:nvSpPr>
        <p:spPr bwMode="auto">
          <a:xfrm>
            <a:off x="6294755" y="4257040"/>
            <a:ext cx="506603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猜一猜：液体内部压强的大小可能与哪些因素有关？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7"/>
            </p:custDataLst>
          </p:nvPr>
        </p:nvGrpSpPr>
        <p:grpSpPr>
          <a:xfrm>
            <a:off x="3599815" y="4220845"/>
            <a:ext cx="1437005" cy="1530985"/>
            <a:chOff x="5669" y="6647"/>
            <a:chExt cx="2263" cy="2411"/>
          </a:xfrm>
        </p:grpSpPr>
        <p:sp>
          <p:nvSpPr>
            <p:cNvPr id="13" name="右箭头 12"/>
            <p:cNvSpPr/>
            <p:nvPr>
              <p:custDataLst>
                <p:tags r:id="rId18"/>
              </p:custDataLst>
            </p:nvPr>
          </p:nvSpPr>
          <p:spPr>
            <a:xfrm>
              <a:off x="5669" y="7902"/>
              <a:ext cx="695" cy="200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右箭头 13"/>
            <p:cNvSpPr/>
            <p:nvPr>
              <p:custDataLst>
                <p:tags r:id="rId19"/>
              </p:custDataLst>
            </p:nvPr>
          </p:nvSpPr>
          <p:spPr>
            <a:xfrm rot="10800000">
              <a:off x="7238" y="7902"/>
              <a:ext cx="695" cy="200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右箭头 14"/>
            <p:cNvSpPr/>
            <p:nvPr>
              <p:custDataLst>
                <p:tags r:id="rId20"/>
              </p:custDataLst>
            </p:nvPr>
          </p:nvSpPr>
          <p:spPr>
            <a:xfrm rot="5400000">
              <a:off x="6495" y="6888"/>
              <a:ext cx="637" cy="154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右箭头 15"/>
            <p:cNvSpPr/>
            <p:nvPr>
              <p:custDataLst>
                <p:tags r:id="rId21"/>
              </p:custDataLst>
            </p:nvPr>
          </p:nvSpPr>
          <p:spPr>
            <a:xfrm rot="16200000">
              <a:off x="6352" y="8442"/>
              <a:ext cx="957" cy="277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 title=""/>
          <p:cNvSpPr/>
          <p:nvPr>
            <p:custDataLst>
              <p:tags r:id="rId22"/>
            </p:custDataLst>
          </p:nvPr>
        </p:nvSpPr>
        <p:spPr bwMode="auto">
          <a:xfrm>
            <a:off x="6292215" y="5539740"/>
            <a:ext cx="1666240" cy="4445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液体深度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2" name="矩形 21" title=""/>
          <p:cNvSpPr/>
          <p:nvPr>
            <p:custDataLst>
              <p:tags r:id="rId23"/>
            </p:custDataLst>
          </p:nvPr>
        </p:nvSpPr>
        <p:spPr bwMode="auto">
          <a:xfrm>
            <a:off x="8177530" y="5539740"/>
            <a:ext cx="1087755" cy="4445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方向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24"/>
            </p:custDataLst>
          </p:nvPr>
        </p:nvSpPr>
        <p:spPr bwMode="auto">
          <a:xfrm>
            <a:off x="9484360" y="5539740"/>
            <a:ext cx="1769110" cy="4445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液体密度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压强计使用介绍：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3" name="fca022c8c67b95b393e54f26640855cd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304415" y="1736090"/>
            <a:ext cx="8249285" cy="49701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0706100" y="12560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压强计使用介绍：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1899920" y="1803400"/>
            <a:ext cx="90760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1、试一试，用手指轻按压强计上金属盒的橡皮膜，你发现了什么？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485390" y="2756535"/>
            <a:ext cx="5829935" cy="3959860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14"/>
            </p:custDataLst>
          </p:nvPr>
        </p:nvGrpSpPr>
        <p:grpSpPr>
          <a:xfrm>
            <a:off x="6727825" y="4419600"/>
            <a:ext cx="1688465" cy="627380"/>
            <a:chOff x="10595" y="6960"/>
            <a:chExt cx="2659" cy="988"/>
          </a:xfrm>
        </p:grpSpPr>
        <p:cxnSp>
          <p:nvCxnSpPr>
            <p:cNvPr id="7" name="直接连接符 6"/>
            <p:cNvCxnSpPr/>
            <p:nvPr>
              <p:custDataLst>
                <p:tags r:id="rId15"/>
              </p:custDataLst>
            </p:nvPr>
          </p:nvCxnSpPr>
          <p:spPr>
            <a:xfrm>
              <a:off x="10781" y="6960"/>
              <a:ext cx="205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6"/>
              </p:custDataLst>
            </p:nvPr>
          </p:nvCxnSpPr>
          <p:spPr>
            <a:xfrm flipV="1">
              <a:off x="10595" y="7933"/>
              <a:ext cx="2256" cy="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>
              <p:custDataLst>
                <p:tags r:id="rId17"/>
              </p:custDataLst>
            </p:nvPr>
          </p:nvCxnSpPr>
          <p:spPr>
            <a:xfrm flipH="1">
              <a:off x="12434" y="7055"/>
              <a:ext cx="0" cy="81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12420" y="7052"/>
              <a:ext cx="83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</a:rPr>
                <a:t>h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sp>
        <p:nvSpPr>
          <p:cNvPr id="14" name="矩形 13" title=""/>
          <p:cNvSpPr/>
          <p:nvPr>
            <p:custDataLst>
              <p:tags r:id="rId19"/>
            </p:custDataLst>
          </p:nvPr>
        </p:nvSpPr>
        <p:spPr bwMode="auto">
          <a:xfrm>
            <a:off x="8638540" y="4051300"/>
            <a:ext cx="311531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U形管两侧液面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产生高度差。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压强计使用介绍：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1899920" y="1803400"/>
            <a:ext cx="90760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2、压强计显示的是液体中哪个位置的压强？压强计是怎样显示压强大小的？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4" name="矩形 13" title=""/>
          <p:cNvSpPr/>
          <p:nvPr>
            <p:custDataLst>
              <p:tags r:id="rId12"/>
            </p:custDataLst>
          </p:nvPr>
        </p:nvSpPr>
        <p:spPr bwMode="auto">
          <a:xfrm>
            <a:off x="7412355" y="4733925"/>
            <a:ext cx="3416300" cy="1601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压强计是通过U形管两液面的高度差h显示压强大小的。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b="2030"/>
          <a:stretch>
            <a:fillRect/>
          </a:stretch>
        </p:blipFill>
        <p:spPr>
          <a:xfrm>
            <a:off x="1406525" y="2931160"/>
            <a:ext cx="4399280" cy="3616325"/>
          </a:xfrm>
          <a:prstGeom prst="rect">
            <a:avLst/>
          </a:prstGeom>
        </p:spPr>
      </p:pic>
      <p:grpSp>
        <p:nvGrpSpPr>
          <p:cNvPr id="15" name="组合 14" title=""/>
          <p:cNvGrpSpPr/>
          <p:nvPr>
            <p:custDataLst>
              <p:tags r:id="rId15"/>
            </p:custDataLst>
          </p:nvPr>
        </p:nvGrpSpPr>
        <p:grpSpPr>
          <a:xfrm>
            <a:off x="3365500" y="5309870"/>
            <a:ext cx="743585" cy="617855"/>
            <a:chOff x="12083" y="6960"/>
            <a:chExt cx="1171" cy="973"/>
          </a:xfrm>
        </p:grpSpPr>
        <p:cxnSp>
          <p:nvCxnSpPr>
            <p:cNvPr id="16" name="直接连接符 15"/>
            <p:cNvCxnSpPr/>
            <p:nvPr>
              <p:custDataLst>
                <p:tags r:id="rId16"/>
              </p:custDataLst>
            </p:nvPr>
          </p:nvCxnSpPr>
          <p:spPr>
            <a:xfrm>
              <a:off x="12083" y="6960"/>
              <a:ext cx="75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7"/>
              </p:custDataLst>
            </p:nvPr>
          </p:nvCxnSpPr>
          <p:spPr>
            <a:xfrm>
              <a:off x="12083" y="7933"/>
              <a:ext cx="7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8"/>
              </p:custDataLst>
            </p:nvPr>
          </p:nvCxnSpPr>
          <p:spPr>
            <a:xfrm flipH="1">
              <a:off x="12434" y="7055"/>
              <a:ext cx="0" cy="81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>
              <p:custDataLst>
                <p:tags r:id="rId19"/>
              </p:custDataLst>
            </p:nvPr>
          </p:nvSpPr>
          <p:spPr>
            <a:xfrm>
              <a:off x="12420" y="7052"/>
              <a:ext cx="83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</a:rPr>
                <a:t>H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20"/>
            </p:custDataLst>
          </p:nvPr>
        </p:nvGrpSpPr>
        <p:grpSpPr>
          <a:xfrm>
            <a:off x="4821555" y="5273675"/>
            <a:ext cx="1157605" cy="528955"/>
            <a:chOff x="11445" y="7100"/>
            <a:chExt cx="1823" cy="833"/>
          </a:xfrm>
        </p:grpSpPr>
        <p:cxnSp>
          <p:nvCxnSpPr>
            <p:cNvPr id="7" name="直接连接符 6"/>
            <p:cNvCxnSpPr/>
            <p:nvPr>
              <p:custDataLst>
                <p:tags r:id="rId21"/>
              </p:custDataLst>
            </p:nvPr>
          </p:nvCxnSpPr>
          <p:spPr>
            <a:xfrm flipV="1">
              <a:off x="11445" y="7170"/>
              <a:ext cx="1390" cy="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22"/>
              </p:custDataLst>
            </p:nvPr>
          </p:nvCxnSpPr>
          <p:spPr>
            <a:xfrm>
              <a:off x="11460" y="7932"/>
              <a:ext cx="1391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>
              <p:custDataLst>
                <p:tags r:id="rId23"/>
              </p:custDataLst>
            </p:nvPr>
          </p:nvCxnSpPr>
          <p:spPr>
            <a:xfrm flipH="1">
              <a:off x="12433" y="7220"/>
              <a:ext cx="1" cy="647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>
              <p:custDataLst>
                <p:tags r:id="rId24"/>
              </p:custDataLst>
            </p:nvPr>
          </p:nvSpPr>
          <p:spPr>
            <a:xfrm>
              <a:off x="12434" y="7100"/>
              <a:ext cx="83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</a:rPr>
                <a:t>h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sp>
        <p:nvSpPr>
          <p:cNvPr id="23" name="矩形 22" title=""/>
          <p:cNvSpPr/>
          <p:nvPr>
            <p:custDataLst>
              <p:tags r:id="rId25"/>
            </p:custDataLst>
          </p:nvPr>
        </p:nvSpPr>
        <p:spPr bwMode="auto">
          <a:xfrm>
            <a:off x="7412990" y="2823845"/>
            <a:ext cx="3241040" cy="9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压强计显示的是液体中金属盒的橡皮膜（深度H）受到压强的大小。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74790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实验：探究液体压强与哪些因素有关：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3509010" y="1931035"/>
            <a:ext cx="674306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可能与液体深度、方向、液体密度有关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12"/>
            </p:custDataLst>
          </p:nvPr>
        </p:nvSpPr>
        <p:spPr bwMode="auto">
          <a:xfrm>
            <a:off x="2244090" y="1931035"/>
            <a:ext cx="10680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猜想：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5" name="矩形 24" title=""/>
          <p:cNvSpPr/>
          <p:nvPr>
            <p:custDataLst>
              <p:tags r:id="rId13"/>
            </p:custDataLst>
          </p:nvPr>
        </p:nvSpPr>
        <p:spPr bwMode="auto">
          <a:xfrm>
            <a:off x="2244090" y="2807970"/>
            <a:ext cx="111315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方案：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14"/>
            </p:custDataLst>
          </p:nvPr>
        </p:nvSpPr>
        <p:spPr bwMode="auto">
          <a:xfrm>
            <a:off x="3567430" y="3745865"/>
            <a:ext cx="689038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B.实验中利用什么来显示液体压强大小呢？ 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7" name="矩形 26" title=""/>
          <p:cNvSpPr/>
          <p:nvPr>
            <p:custDataLst>
              <p:tags r:id="rId15"/>
            </p:custDataLst>
          </p:nvPr>
        </p:nvSpPr>
        <p:spPr bwMode="auto">
          <a:xfrm>
            <a:off x="3509010" y="2819400"/>
            <a:ext cx="488886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A.实验主要采取什么研究方法？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8" name="矩形 27" title=""/>
          <p:cNvSpPr/>
          <p:nvPr>
            <p:custDataLst>
              <p:tags r:id="rId16"/>
            </p:custDataLst>
          </p:nvPr>
        </p:nvSpPr>
        <p:spPr bwMode="auto">
          <a:xfrm>
            <a:off x="8784590" y="2838450"/>
            <a:ext cx="260413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（控制变量法）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9" name="矩形 28" title=""/>
          <p:cNvSpPr/>
          <p:nvPr>
            <p:custDataLst>
              <p:tags r:id="rId17"/>
            </p:custDataLst>
          </p:nvPr>
        </p:nvSpPr>
        <p:spPr bwMode="auto">
          <a:xfrm>
            <a:off x="3655695" y="4756785"/>
            <a:ext cx="706691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（压强计U型管两侧液面的高度差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--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转换法）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" grpId="0" animBg="1"/>
      <p:bldP spid="25" grpId="0" animBg="1"/>
      <p:bldP spid="27" grpId="0" animBg="1"/>
      <p:bldP spid="28" grpId="0" animBg="1"/>
      <p:bldP spid="26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74790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实验：探究液体压强与哪些因素有关：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3" name="632da7d86b5d59ebe57c183fc07b83e6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65960" y="1823085"/>
            <a:ext cx="8682990" cy="48152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040765"/>
            <a:ext cx="74790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实验：探究液体压强与哪些因素有关：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664970" y="1736090"/>
            <a:ext cx="4060190" cy="154495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664970" y="3281045"/>
            <a:ext cx="4060190" cy="164465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664970" y="4931410"/>
            <a:ext cx="4060190" cy="1708785"/>
          </a:xfrm>
          <a:prstGeom prst="rect">
            <a:avLst/>
          </a:prstGeom>
        </p:spPr>
      </p:pic>
      <p:sp>
        <p:nvSpPr>
          <p:cNvPr id="8" name="矩形 7" title=""/>
          <p:cNvSpPr/>
          <p:nvPr>
            <p:custDataLst>
              <p:tags r:id="rId17"/>
            </p:custDataLst>
          </p:nvPr>
        </p:nvSpPr>
        <p:spPr bwMode="auto">
          <a:xfrm>
            <a:off x="6146800" y="2220595"/>
            <a:ext cx="53117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同种液体，液体的压强随着深度的增大而增大。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8"/>
            </p:custDataLst>
          </p:nvPr>
        </p:nvSpPr>
        <p:spPr bwMode="auto">
          <a:xfrm>
            <a:off x="6206490" y="3747770"/>
            <a:ext cx="52101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同种液体，同一深度，液体向各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个方向的压强都相等。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9"/>
            </p:custDataLst>
          </p:nvPr>
        </p:nvSpPr>
        <p:spPr bwMode="auto">
          <a:xfrm>
            <a:off x="6248400" y="5169535"/>
            <a:ext cx="521017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液体的压强与液体的密度有关，在深度相同时，液体密度越大，压强越大。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3185795" y="1931035"/>
            <a:ext cx="24523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大量实验表明：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2574290" y="1251585"/>
            <a:ext cx="10083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结论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2"/>
            </p:custDataLst>
          </p:nvPr>
        </p:nvSpPr>
        <p:spPr>
          <a:xfrm>
            <a:off x="3141345" y="2315845"/>
            <a:ext cx="644842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液体内部各个方向都有压强；同一深度，压强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；深度增大，压强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；深度相同时，液体密度越大，压强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3"/>
            </p:custDataLst>
          </p:nvPr>
        </p:nvSpPr>
        <p:spPr>
          <a:xfrm>
            <a:off x="5043805" y="3070225"/>
            <a:ext cx="991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相等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4"/>
            </p:custDataLst>
          </p:nvPr>
        </p:nvSpPr>
        <p:spPr>
          <a:xfrm>
            <a:off x="8732520" y="3070225"/>
            <a:ext cx="9398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5"/>
            </p:custDataLst>
          </p:nvPr>
        </p:nvSpPr>
        <p:spPr>
          <a:xfrm>
            <a:off x="8585835" y="3710305"/>
            <a:ext cx="10033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越大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088515" y="1604010"/>
            <a:ext cx="2933700" cy="457200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12"/>
            </p:custDataLst>
          </p:nvPr>
        </p:nvSpPr>
        <p:spPr>
          <a:xfrm>
            <a:off x="1638300" y="1019175"/>
            <a:ext cx="4273550" cy="5848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解释帕斯卡裂桶实验：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t="24186"/>
          <a:stretch>
            <a:fillRect/>
          </a:stretch>
        </p:blipFill>
        <p:spPr>
          <a:xfrm>
            <a:off x="6803390" y="1475105"/>
            <a:ext cx="2239645" cy="4840605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15"/>
            </p:custDataLst>
          </p:nvPr>
        </p:nvGrpSpPr>
        <p:grpSpPr>
          <a:xfrm>
            <a:off x="7483475" y="1632585"/>
            <a:ext cx="2698750" cy="3769995"/>
            <a:chOff x="11785" y="2571"/>
            <a:chExt cx="4250" cy="5937"/>
          </a:xfrm>
        </p:grpSpPr>
        <p:cxnSp>
          <p:nvCxnSpPr>
            <p:cNvPr id="7" name="直接连接符 6"/>
            <p:cNvCxnSpPr/>
            <p:nvPr>
              <p:custDataLst>
                <p:tags r:id="rId16"/>
              </p:custDataLst>
            </p:nvPr>
          </p:nvCxnSpPr>
          <p:spPr>
            <a:xfrm flipV="1">
              <a:off x="11785" y="2571"/>
              <a:ext cx="3167" cy="1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>
              <p:custDataLst>
                <p:tags r:id="rId17"/>
              </p:custDataLst>
            </p:nvPr>
          </p:nvCxnSpPr>
          <p:spPr>
            <a:xfrm>
              <a:off x="13206" y="2682"/>
              <a:ext cx="15" cy="5827"/>
            </a:xfrm>
            <a:prstGeom prst="straightConnector1">
              <a:avLst/>
            </a:prstGeom>
            <a:ln w="3492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13407" y="5184"/>
              <a:ext cx="262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h</a:t>
              </a:r>
              <a:r>
                <a:rPr lang="zh-CN" altLang="en-US" sz="28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（深度）</a:t>
              </a: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406525" y="970280"/>
            <a:ext cx="489521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历史重现：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5450840" y="1604010"/>
            <a:ext cx="5459095" cy="44869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indent="45720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帕斯卡曾做过著名的“裂桶实验”：如图所示，在一个密闭、装满水的木桶桶盖上插入一根细长的管子，然后从上方往管子里灌水。结果，只灌了几杯水，桶竟裂开了。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088515" y="1604010"/>
            <a:ext cx="2933700" cy="4572000"/>
          </a:xfrm>
          <a:prstGeom prst="rect">
            <a:avLst/>
          </a:prstGeom>
        </p:spPr>
      </p:pic>
      <p:pic>
        <p:nvPicPr>
          <p:cNvPr id="5" name="959a581876439f64b367f3eb7ad73f22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032635" y="1523365"/>
            <a:ext cx="8877300" cy="4895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 bwMode="auto">
          <a:xfrm>
            <a:off x="859790" y="3163570"/>
            <a:ext cx="108267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液体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压强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2422525" y="1242060"/>
            <a:ext cx="17373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产生原因：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2"/>
            </p:custDataLst>
          </p:nvPr>
        </p:nvSpPr>
        <p:spPr bwMode="auto">
          <a:xfrm>
            <a:off x="4323080" y="1242060"/>
            <a:ext cx="550799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液体受重力且具有流动性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3"/>
            </p:custDataLst>
          </p:nvPr>
        </p:nvSpPr>
        <p:spPr bwMode="auto">
          <a:xfrm>
            <a:off x="2422525" y="5443855"/>
            <a:ext cx="17094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测量仪器：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4"/>
            </p:custDataLst>
          </p:nvPr>
        </p:nvSpPr>
        <p:spPr bwMode="auto">
          <a:xfrm>
            <a:off x="4029075" y="2074545"/>
            <a:ext cx="609600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1.对容器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底部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侧壁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都有压强，液体内部向各个方向也都有压强。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5"/>
            </p:custDataLst>
          </p:nvPr>
        </p:nvSpPr>
        <p:spPr bwMode="auto">
          <a:xfrm>
            <a:off x="4029075" y="3201035"/>
            <a:ext cx="7159625" cy="82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2.在相同液体内部，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同一深度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各个方向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的压强大小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相等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深度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越深，压强越大。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16"/>
            </p:custDataLst>
          </p:nvPr>
        </p:nvSpPr>
        <p:spPr bwMode="auto">
          <a:xfrm>
            <a:off x="4067175" y="4374515"/>
            <a:ext cx="78206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3.在不同液体的同一深度处，液体的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密度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越大，压强越大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5" name="矩形 24" title=""/>
          <p:cNvSpPr/>
          <p:nvPr>
            <p:custDataLst>
              <p:tags r:id="rId17"/>
            </p:custDataLst>
          </p:nvPr>
        </p:nvSpPr>
        <p:spPr bwMode="auto">
          <a:xfrm>
            <a:off x="4260850" y="5453380"/>
            <a:ext cx="17094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压强计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18"/>
            </p:custDataLst>
          </p:nvPr>
        </p:nvSpPr>
        <p:spPr bwMode="auto">
          <a:xfrm>
            <a:off x="2428240" y="3402330"/>
            <a:ext cx="11480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特点：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7" name="左大括号 26" title=""/>
          <p:cNvSpPr/>
          <p:nvPr>
            <p:custDataLst>
              <p:tags r:id="rId19"/>
            </p:custDataLst>
          </p:nvPr>
        </p:nvSpPr>
        <p:spPr>
          <a:xfrm>
            <a:off x="1783080" y="1549400"/>
            <a:ext cx="469900" cy="4140835"/>
          </a:xfrm>
          <a:prstGeom prst="leftBrace">
            <a:avLst>
              <a:gd name="adj1" fmla="val 8333"/>
              <a:gd name="adj2" fmla="val 50007"/>
            </a:avLst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左大括号 27" title=""/>
          <p:cNvSpPr/>
          <p:nvPr>
            <p:custDataLst>
              <p:tags r:id="rId20"/>
            </p:custDataLst>
          </p:nvPr>
        </p:nvSpPr>
        <p:spPr>
          <a:xfrm>
            <a:off x="3597275" y="2383790"/>
            <a:ext cx="469900" cy="2609850"/>
          </a:xfrm>
          <a:prstGeom prst="leftBrace">
            <a:avLst>
              <a:gd name="adj1" fmla="val 8333"/>
              <a:gd name="adj2" fmla="val 50007"/>
            </a:avLst>
          </a:prstGeom>
          <a:ln w="349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23683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如图所示，水坝的下部总要比上部建造得宽一些。这是为什么？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38580" y="2761615"/>
            <a:ext cx="5724525" cy="264795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528560" y="2761615"/>
            <a:ext cx="3467100" cy="263842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如图所示，A、B、C是三个圆柱形容器，分别装有水或酒精.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539750" defTabSz="685165" fontAlgn="auto">
              <a:lnSpc>
                <a:spcPct val="150000"/>
              </a:lnSpc>
              <a:defRPr/>
            </a:pP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B和C两容器的底面积相同，且其中的液体深度也相同. 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539750" defTabSz="685165" fontAlgn="auto">
              <a:lnSpc>
                <a:spcPct val="150000"/>
              </a:lnSpc>
              <a:defRPr/>
            </a:pP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（1）如何比较A和B两个容器中水对容器底部压强的大小？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539750" defTabSz="685165" fontAlgn="auto">
              <a:lnSpc>
                <a:spcPct val="150000"/>
              </a:lnSpc>
              <a:defRPr/>
            </a:pP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（2）如何</a:t>
            </a:r>
            <a:r>
              <a:rPr 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比较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B和C两个容器中液体对容器底部压强的大小？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686935" y="3551555"/>
            <a:ext cx="3059430" cy="30537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59180" y="1499870"/>
            <a:ext cx="4377690" cy="4422775"/>
          </a:xfrm>
          <a:prstGeom prst="rect">
            <a:avLst/>
          </a:prstGeom>
        </p:spPr>
      </p:pic>
      <p:grpSp>
        <p:nvGrpSpPr>
          <p:cNvPr id="6" name="组合 5" title=""/>
          <p:cNvGrpSpPr/>
          <p:nvPr>
            <p:custDataLst>
              <p:tags r:id="rId6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8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9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11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12"/>
            </p:custDataLst>
          </p:nvPr>
        </p:nvSpPr>
        <p:spPr bwMode="auto">
          <a:xfrm>
            <a:off x="5951220" y="2038350"/>
            <a:ext cx="406590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1.杯子对桌面有压强吗？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2" name="矩形 21" title=""/>
          <p:cNvSpPr/>
          <p:nvPr>
            <p:custDataLst>
              <p:tags r:id="rId13"/>
            </p:custDataLst>
          </p:nvPr>
        </p:nvSpPr>
        <p:spPr bwMode="auto">
          <a:xfrm>
            <a:off x="5951220" y="3060700"/>
            <a:ext cx="50266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2.杯于里的水对杯底有压强吗？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4"/>
            </p:custDataLst>
          </p:nvPr>
        </p:nvSpPr>
        <p:spPr bwMode="auto">
          <a:xfrm>
            <a:off x="5979795" y="4083050"/>
            <a:ext cx="49980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3.杯子里的水对杯壁有压强吗？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15"/>
            </p:custDataLst>
          </p:nvPr>
        </p:nvSpPr>
        <p:spPr bwMode="auto">
          <a:xfrm>
            <a:off x="5979795" y="5105400"/>
            <a:ext cx="52622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4.对浸在水中的物体是否有压强？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10"/>
            </p:custDataLst>
          </p:nvPr>
        </p:nvSpPr>
        <p:spPr bwMode="auto">
          <a:xfrm>
            <a:off x="6019800" y="1214120"/>
            <a:ext cx="6075680" cy="104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 fontAlgn="auto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人对各种事物的认识活动是从感觉开始的，感觉是最初级的认识活动。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一.“感”液体压强：</a:t>
            </a:r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 bwMode="auto">
          <a:xfrm>
            <a:off x="6501765" y="3429000"/>
            <a:ext cx="404495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（1）手掌托住装水的两端开口的玻璃管的下端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723390" y="1931035"/>
            <a:ext cx="3459480" cy="44545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一.“感”液体压强：</a:t>
            </a:r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616710" y="3429000"/>
            <a:ext cx="404495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（2）手指触压装满水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的塑料袋侧面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454775" y="1877695"/>
            <a:ext cx="4578350" cy="46202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一.“感”液体压强：</a:t>
            </a:r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059180" y="3429000"/>
            <a:ext cx="307403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（3）手放在容器中水的内部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450080" y="1931035"/>
            <a:ext cx="7186930" cy="43846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二.“看”液体压强：</a:t>
            </a:r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534160" y="1823085"/>
            <a:ext cx="212280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（1）底部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2e4e6528e109916775b4ee1da28970bd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68780" y="2468245"/>
            <a:ext cx="5422265" cy="4149090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6"/>
            </p:custDataLst>
          </p:nvPr>
        </p:nvSpPr>
        <p:spPr bwMode="auto">
          <a:xfrm>
            <a:off x="8578850" y="2569845"/>
            <a:ext cx="2397760" cy="376491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ts val="406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转换法：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ts val="406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通过橡皮膜的形变来判断圧强是否存在，通过形变程度来判断圧强的大小。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二.“看”液体压强：</a:t>
            </a:r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534160" y="1823085"/>
            <a:ext cx="212280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（2）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侧壁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51bcf92e66a6b51d5eb180fed219f590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78100" y="2339340"/>
            <a:ext cx="7668260" cy="4368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305560" y="1214120"/>
            <a:ext cx="32810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二.“看”液体压强：</a:t>
            </a:r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534160" y="1823085"/>
            <a:ext cx="25634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（3）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液体内部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fd9845aa8d91c6d72f379fbf23e3fe79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621280" y="2291715"/>
            <a:ext cx="7533640" cy="44945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5140"/>
</p:tagLst>
</file>

<file path=ppt/tags/tag10.xml><?xml version="1.0" encoding="utf-8"?>
<p:tagLst xmlns:p="http://schemas.openxmlformats.org/presentationml/2006/main">
  <p:tag name="AS_UNIQUEID" val="5143"/>
</p:tagLst>
</file>

<file path=ppt/tags/tag100.xml><?xml version="1.0" encoding="utf-8"?>
<p:tagLst xmlns:p="http://schemas.openxmlformats.org/presentationml/2006/main">
  <p:tag name="AS_UNIQUEID" val="5170"/>
</p:tagLst>
</file>

<file path=ppt/tags/tag101.xml><?xml version="1.0" encoding="utf-8"?>
<p:tagLst xmlns:p="http://schemas.openxmlformats.org/presentationml/2006/main">
  <p:tag name="AS_UNIQUEID" val="5171"/>
</p:tagLst>
</file>

<file path=ppt/tags/tag102.xml><?xml version="1.0" encoding="utf-8"?>
<p:tagLst xmlns:p="http://schemas.openxmlformats.org/presentationml/2006/main">
  <p:tag name="AS_UNIQUEID" val="4778"/>
</p:tagLst>
</file>

<file path=ppt/tags/tag103.xml><?xml version="1.0" encoding="utf-8"?>
<p:tagLst xmlns:p="http://schemas.openxmlformats.org/presentationml/2006/main">
  <p:tag name="AS_UNIQUEID" val="4779"/>
</p:tagLst>
</file>

<file path=ppt/tags/tag104.xml><?xml version="1.0" encoding="utf-8"?>
<p:tagLst xmlns:p="http://schemas.openxmlformats.org/presentationml/2006/main">
  <p:tag name="AS_UNIQUEID" val="4780"/>
</p:tagLst>
</file>

<file path=ppt/tags/tag105.xml><?xml version="1.0" encoding="utf-8"?>
<p:tagLst xmlns:p="http://schemas.openxmlformats.org/presentationml/2006/main">
  <p:tag name="AS_UNIQUEID" val="5172"/>
</p:tagLst>
</file>

<file path=ppt/tags/tag106.xml><?xml version="1.0" encoding="utf-8"?>
<p:tagLst xmlns:p="http://schemas.openxmlformats.org/presentationml/2006/main">
  <p:tag name="AS_UNIQUEID" val="4769"/>
</p:tagLst>
</file>

<file path=ppt/tags/tag107.xml><?xml version="1.0" encoding="utf-8"?>
<p:tagLst xmlns:p="http://schemas.openxmlformats.org/presentationml/2006/main">
  <p:tag name="AS_UNIQUEID" val="4770"/>
  <p:tag name="KSO_WM_BEAUTIFY_FLAG" val=""/>
</p:tagLst>
</file>

<file path=ppt/tags/tag108.xml><?xml version="1.0" encoding="utf-8"?>
<p:tagLst xmlns:p="http://schemas.openxmlformats.org/presentationml/2006/main">
  <p:tag name="AS_UNIQUEID" val="4771"/>
</p:tagLst>
</file>

<file path=ppt/tags/tag109.xml><?xml version="1.0" encoding="utf-8"?>
<p:tagLst xmlns:p="http://schemas.openxmlformats.org/presentationml/2006/main">
  <p:tag name="AS_UNIQUEID" val="4772"/>
  <p:tag name="KSO_WM_BEAUTIFY_FLAG" val="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4773"/>
  <p:tag name="KSO_WM_BEAUTIFY_FLAG" val=""/>
</p:tagLst>
</file>

<file path=ppt/tags/tag111.xml><?xml version="1.0" encoding="utf-8"?>
<p:tagLst xmlns:p="http://schemas.openxmlformats.org/presentationml/2006/main">
  <p:tag name="AS_UNIQUEID" val="4774"/>
  <p:tag name="KSO_WM_BEAUTIFY_FLAG" val=""/>
</p:tagLst>
</file>

<file path=ppt/tags/tag112.xml><?xml version="1.0" encoding="utf-8"?>
<p:tagLst xmlns:p="http://schemas.openxmlformats.org/presentationml/2006/main">
  <p:tag name="AS_UNIQUEID" val="5173"/>
</p:tagLst>
</file>

<file path=ppt/tags/tag113.xml><?xml version="1.0" encoding="utf-8"?>
<p:tagLst xmlns:p="http://schemas.openxmlformats.org/presentationml/2006/main">
  <p:tag name="AS_UNIQUEID" val="5174"/>
</p:tagLst>
</file>

<file path=ppt/tags/tag114.xml><?xml version="1.0" encoding="utf-8"?>
<p:tagLst xmlns:p="http://schemas.openxmlformats.org/presentationml/2006/main">
  <p:tag name="AS_UNIQUEID" val="5175"/>
</p:tagLst>
</file>

<file path=ppt/tags/tag115.xml><?xml version="1.0" encoding="utf-8"?>
<p:tagLst xmlns:p="http://schemas.openxmlformats.org/presentationml/2006/main">
  <p:tag name="AS_UNIQUEID" val="5176"/>
</p:tagLst>
</file>

<file path=ppt/tags/tag116.xml><?xml version="1.0" encoding="utf-8"?>
<p:tagLst xmlns:p="http://schemas.openxmlformats.org/presentationml/2006/main">
  <p:tag name="AS_UNIQUEID" val="4778"/>
</p:tagLst>
</file>

<file path=ppt/tags/tag117.xml><?xml version="1.0" encoding="utf-8"?>
<p:tagLst xmlns:p="http://schemas.openxmlformats.org/presentationml/2006/main">
  <p:tag name="AS_UNIQUEID" val="4779"/>
</p:tagLst>
</file>

<file path=ppt/tags/tag118.xml><?xml version="1.0" encoding="utf-8"?>
<p:tagLst xmlns:p="http://schemas.openxmlformats.org/presentationml/2006/main">
  <p:tag name="AS_UNIQUEID" val="4780"/>
</p:tagLst>
</file>

<file path=ppt/tags/tag119.xml><?xml version="1.0" encoding="utf-8"?>
<p:tagLst xmlns:p="http://schemas.openxmlformats.org/presentationml/2006/main">
  <p:tag name="AS_UNIQUEID" val="5177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4769"/>
</p:tagLst>
</file>

<file path=ppt/tags/tag121.xml><?xml version="1.0" encoding="utf-8"?>
<p:tagLst xmlns:p="http://schemas.openxmlformats.org/presentationml/2006/main">
  <p:tag name="AS_UNIQUEID" val="4770"/>
  <p:tag name="KSO_WM_BEAUTIFY_FLAG" val=""/>
</p:tagLst>
</file>

<file path=ppt/tags/tag122.xml><?xml version="1.0" encoding="utf-8"?>
<p:tagLst xmlns:p="http://schemas.openxmlformats.org/presentationml/2006/main">
  <p:tag name="AS_UNIQUEID" val="4771"/>
</p:tagLst>
</file>

<file path=ppt/tags/tag123.xml><?xml version="1.0" encoding="utf-8"?>
<p:tagLst xmlns:p="http://schemas.openxmlformats.org/presentationml/2006/main">
  <p:tag name="AS_UNIQUEID" val="4772"/>
  <p:tag name="KSO_WM_BEAUTIFY_FLAG" val=""/>
</p:tagLst>
</file>

<file path=ppt/tags/tag124.xml><?xml version="1.0" encoding="utf-8"?>
<p:tagLst xmlns:p="http://schemas.openxmlformats.org/presentationml/2006/main">
  <p:tag name="AS_UNIQUEID" val="4773"/>
  <p:tag name="KSO_WM_BEAUTIFY_FLAG" val=""/>
</p:tagLst>
</file>

<file path=ppt/tags/tag125.xml><?xml version="1.0" encoding="utf-8"?>
<p:tagLst xmlns:p="http://schemas.openxmlformats.org/presentationml/2006/main">
  <p:tag name="AS_UNIQUEID" val="4774"/>
  <p:tag name="KSO_WM_BEAUTIFY_FLAG" val=""/>
</p:tagLst>
</file>

<file path=ppt/tags/tag126.xml><?xml version="1.0" encoding="utf-8"?>
<p:tagLst xmlns:p="http://schemas.openxmlformats.org/presentationml/2006/main">
  <p:tag name="AS_UNIQUEID" val="5178"/>
</p:tagLst>
</file>

<file path=ppt/tags/tag127.xml><?xml version="1.0" encoding="utf-8"?>
<p:tagLst xmlns:p="http://schemas.openxmlformats.org/presentationml/2006/main">
  <p:tag name="AS_UNIQUEID" val="5179"/>
</p:tagLst>
</file>

<file path=ppt/tags/tag128.xml><?xml version="1.0" encoding="utf-8"?>
<p:tagLst xmlns:p="http://schemas.openxmlformats.org/presentationml/2006/main">
  <p:tag name="AS_UNIQUEID" val="5180"/>
</p:tagLst>
</file>

<file path=ppt/tags/tag129.xml><?xml version="1.0" encoding="utf-8"?>
<p:tagLst xmlns:p="http://schemas.openxmlformats.org/presentationml/2006/main">
  <p:tag name="AS_UNIQUEID" val="5181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4778"/>
</p:tagLst>
</file>

<file path=ppt/tags/tag131.xml><?xml version="1.0" encoding="utf-8"?>
<p:tagLst xmlns:p="http://schemas.openxmlformats.org/presentationml/2006/main">
  <p:tag name="AS_UNIQUEID" val="4779"/>
</p:tagLst>
</file>

<file path=ppt/tags/tag132.xml><?xml version="1.0" encoding="utf-8"?>
<p:tagLst xmlns:p="http://schemas.openxmlformats.org/presentationml/2006/main">
  <p:tag name="AS_UNIQUEID" val="4780"/>
</p:tagLst>
</file>

<file path=ppt/tags/tag133.xml><?xml version="1.0" encoding="utf-8"?>
<p:tagLst xmlns:p="http://schemas.openxmlformats.org/presentationml/2006/main">
  <p:tag name="AS_UNIQUEID" val="5182"/>
</p:tagLst>
</file>

<file path=ppt/tags/tag134.xml><?xml version="1.0" encoding="utf-8"?>
<p:tagLst xmlns:p="http://schemas.openxmlformats.org/presentationml/2006/main">
  <p:tag name="AS_UNIQUEID" val="4769"/>
</p:tagLst>
</file>

<file path=ppt/tags/tag135.xml><?xml version="1.0" encoding="utf-8"?>
<p:tagLst xmlns:p="http://schemas.openxmlformats.org/presentationml/2006/main">
  <p:tag name="AS_UNIQUEID" val="4770"/>
  <p:tag name="KSO_WM_BEAUTIFY_FLAG" val=""/>
</p:tagLst>
</file>

<file path=ppt/tags/tag136.xml><?xml version="1.0" encoding="utf-8"?>
<p:tagLst xmlns:p="http://schemas.openxmlformats.org/presentationml/2006/main">
  <p:tag name="AS_UNIQUEID" val="4771"/>
</p:tagLst>
</file>

<file path=ppt/tags/tag137.xml><?xml version="1.0" encoding="utf-8"?>
<p:tagLst xmlns:p="http://schemas.openxmlformats.org/presentationml/2006/main">
  <p:tag name="AS_UNIQUEID" val="4772"/>
  <p:tag name="KSO_WM_BEAUTIFY_FLAG" val=""/>
</p:tagLst>
</file>

<file path=ppt/tags/tag138.xml><?xml version="1.0" encoding="utf-8"?>
<p:tagLst xmlns:p="http://schemas.openxmlformats.org/presentationml/2006/main">
  <p:tag name="AS_UNIQUEID" val="4773"/>
  <p:tag name="KSO_WM_BEAUTIFY_FLAG" val=""/>
</p:tagLst>
</file>

<file path=ppt/tags/tag139.xml><?xml version="1.0" encoding="utf-8"?>
<p:tagLst xmlns:p="http://schemas.openxmlformats.org/presentationml/2006/main">
  <p:tag name="AS_UNIQUEID" val="4774"/>
  <p:tag name="KSO_WM_BEAUTIFY_FLAG" val=""/>
</p:tagLst>
</file>

<file path=ppt/tags/tag14.xml><?xml version="1.0" encoding="utf-8"?>
<p:tagLst xmlns:p="http://schemas.openxmlformats.org/presentationml/2006/main">
  <p:tag name="AS_UNIQUEID" val="5144"/>
</p:tagLst>
</file>

<file path=ppt/tags/tag140.xml><?xml version="1.0" encoding="utf-8"?>
<p:tagLst xmlns:p="http://schemas.openxmlformats.org/presentationml/2006/main">
  <p:tag name="AS_UNIQUEID" val="5183"/>
</p:tagLst>
</file>

<file path=ppt/tags/tag141.xml><?xml version="1.0" encoding="utf-8"?>
<p:tagLst xmlns:p="http://schemas.openxmlformats.org/presentationml/2006/main">
  <p:tag name="AS_UNIQUEID" val="5184"/>
</p:tagLst>
</file>

<file path=ppt/tags/tag142.xml><?xml version="1.0" encoding="utf-8"?>
<p:tagLst xmlns:p="http://schemas.openxmlformats.org/presentationml/2006/main">
  <p:tag name="AS_UNIQUEID" val="5185"/>
</p:tagLst>
</file>

<file path=ppt/tags/tag143.xml><?xml version="1.0" encoding="utf-8"?>
<p:tagLst xmlns:p="http://schemas.openxmlformats.org/presentationml/2006/main">
  <p:tag name="AS_UNIQUEID" val="5186"/>
</p:tagLst>
</file>

<file path=ppt/tags/tag144.xml><?xml version="1.0" encoding="utf-8"?>
<p:tagLst xmlns:p="http://schemas.openxmlformats.org/presentationml/2006/main">
  <p:tag name="AS_UNIQUEID" val="5187"/>
</p:tagLst>
</file>

<file path=ppt/tags/tag145.xml><?xml version="1.0" encoding="utf-8"?>
<p:tagLst xmlns:p="http://schemas.openxmlformats.org/presentationml/2006/main">
  <p:tag name="AS_UNIQUEID" val="4778"/>
</p:tagLst>
</file>

<file path=ppt/tags/tag146.xml><?xml version="1.0" encoding="utf-8"?>
<p:tagLst xmlns:p="http://schemas.openxmlformats.org/presentationml/2006/main">
  <p:tag name="AS_UNIQUEID" val="4779"/>
</p:tagLst>
</file>

<file path=ppt/tags/tag147.xml><?xml version="1.0" encoding="utf-8"?>
<p:tagLst xmlns:p="http://schemas.openxmlformats.org/presentationml/2006/main">
  <p:tag name="AS_UNIQUEID" val="4780"/>
</p:tagLst>
</file>

<file path=ppt/tags/tag148.xml><?xml version="1.0" encoding="utf-8"?>
<p:tagLst xmlns:p="http://schemas.openxmlformats.org/presentationml/2006/main">
  <p:tag name="AS_UNIQUEID" val="5188"/>
</p:tagLst>
</file>

<file path=ppt/tags/tag149.xml><?xml version="1.0" encoding="utf-8"?>
<p:tagLst xmlns:p="http://schemas.openxmlformats.org/presentationml/2006/main">
  <p:tag name="AS_UNIQUEID" val="4769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4770"/>
  <p:tag name="KSO_WM_BEAUTIFY_FLAG" val=""/>
</p:tagLst>
</file>

<file path=ppt/tags/tag151.xml><?xml version="1.0" encoding="utf-8"?>
<p:tagLst xmlns:p="http://schemas.openxmlformats.org/presentationml/2006/main">
  <p:tag name="AS_UNIQUEID" val="4771"/>
</p:tagLst>
</file>

<file path=ppt/tags/tag152.xml><?xml version="1.0" encoding="utf-8"?>
<p:tagLst xmlns:p="http://schemas.openxmlformats.org/presentationml/2006/main">
  <p:tag name="AS_UNIQUEID" val="4772"/>
  <p:tag name="KSO_WM_BEAUTIFY_FLAG" val=""/>
</p:tagLst>
</file>

<file path=ppt/tags/tag153.xml><?xml version="1.0" encoding="utf-8"?>
<p:tagLst xmlns:p="http://schemas.openxmlformats.org/presentationml/2006/main">
  <p:tag name="AS_UNIQUEID" val="4773"/>
  <p:tag name="KSO_WM_BEAUTIFY_FLAG" val=""/>
</p:tagLst>
</file>

<file path=ppt/tags/tag154.xml><?xml version="1.0" encoding="utf-8"?>
<p:tagLst xmlns:p="http://schemas.openxmlformats.org/presentationml/2006/main">
  <p:tag name="AS_UNIQUEID" val="4774"/>
  <p:tag name="KSO_WM_BEAUTIFY_FLAG" val=""/>
</p:tagLst>
</file>

<file path=ppt/tags/tag155.xml><?xml version="1.0" encoding="utf-8"?>
<p:tagLst xmlns:p="http://schemas.openxmlformats.org/presentationml/2006/main">
  <p:tag name="AS_UNIQUEID" val="5189"/>
</p:tagLst>
</file>

<file path=ppt/tags/tag156.xml><?xml version="1.0" encoding="utf-8"?>
<p:tagLst xmlns:p="http://schemas.openxmlformats.org/presentationml/2006/main">
  <p:tag name="AS_UNIQUEID" val="5190"/>
</p:tagLst>
</file>

<file path=ppt/tags/tag157.xml><?xml version="1.0" encoding="utf-8"?>
<p:tagLst xmlns:p="http://schemas.openxmlformats.org/presentationml/2006/main">
  <p:tag name="AS_UNIQUEID" val="5191"/>
</p:tagLst>
</file>

<file path=ppt/tags/tag158.xml><?xml version="1.0" encoding="utf-8"?>
<p:tagLst xmlns:p="http://schemas.openxmlformats.org/presentationml/2006/main">
  <p:tag name="AS_UNIQUEID" val="5192"/>
</p:tagLst>
</file>

<file path=ppt/tags/tag159.xml><?xml version="1.0" encoding="utf-8"?>
<p:tagLst xmlns:p="http://schemas.openxmlformats.org/presentationml/2006/main">
  <p:tag name="AS_UNIQUEID" val="4778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779"/>
</p:tagLst>
</file>

<file path=ppt/tags/tag161.xml><?xml version="1.0" encoding="utf-8"?>
<p:tagLst xmlns:p="http://schemas.openxmlformats.org/presentationml/2006/main">
  <p:tag name="AS_UNIQUEID" val="4780"/>
</p:tagLst>
</file>

<file path=ppt/tags/tag162.xml><?xml version="1.0" encoding="utf-8"?>
<p:tagLst xmlns:p="http://schemas.openxmlformats.org/presentationml/2006/main">
  <p:tag name="AS_UNIQUEID" val="5193"/>
</p:tagLst>
</file>

<file path=ppt/tags/tag163.xml><?xml version="1.0" encoding="utf-8"?>
<p:tagLst xmlns:p="http://schemas.openxmlformats.org/presentationml/2006/main">
  <p:tag name="AS_UNIQUEID" val="4769"/>
</p:tagLst>
</file>

<file path=ppt/tags/tag164.xml><?xml version="1.0" encoding="utf-8"?>
<p:tagLst xmlns:p="http://schemas.openxmlformats.org/presentationml/2006/main">
  <p:tag name="AS_UNIQUEID" val="4770"/>
  <p:tag name="KSO_WM_BEAUTIFY_FLAG" val=""/>
</p:tagLst>
</file>

<file path=ppt/tags/tag165.xml><?xml version="1.0" encoding="utf-8"?>
<p:tagLst xmlns:p="http://schemas.openxmlformats.org/presentationml/2006/main">
  <p:tag name="AS_UNIQUEID" val="4771"/>
</p:tagLst>
</file>

<file path=ppt/tags/tag166.xml><?xml version="1.0" encoding="utf-8"?>
<p:tagLst xmlns:p="http://schemas.openxmlformats.org/presentationml/2006/main">
  <p:tag name="AS_UNIQUEID" val="4772"/>
  <p:tag name="KSO_WM_BEAUTIFY_FLAG" val=""/>
</p:tagLst>
</file>

<file path=ppt/tags/tag167.xml><?xml version="1.0" encoding="utf-8"?>
<p:tagLst xmlns:p="http://schemas.openxmlformats.org/presentationml/2006/main">
  <p:tag name="AS_UNIQUEID" val="4773"/>
  <p:tag name="KSO_WM_BEAUTIFY_FLAG" val=""/>
</p:tagLst>
</file>

<file path=ppt/tags/tag168.xml><?xml version="1.0" encoding="utf-8"?>
<p:tagLst xmlns:p="http://schemas.openxmlformats.org/presentationml/2006/main">
  <p:tag name="AS_UNIQUEID" val="4774"/>
  <p:tag name="KSO_WM_BEAUTIFY_FLAG" val=""/>
</p:tagLst>
</file>

<file path=ppt/tags/tag169.xml><?xml version="1.0" encoding="utf-8"?>
<p:tagLst xmlns:p="http://schemas.openxmlformats.org/presentationml/2006/main">
  <p:tag name="AS_UNIQUEID" val="5194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5195"/>
</p:tagLst>
</file>

<file path=ppt/tags/tag171.xml><?xml version="1.0" encoding="utf-8"?>
<p:tagLst xmlns:p="http://schemas.openxmlformats.org/presentationml/2006/main">
  <p:tag name="AS_UNIQUEID" val="5196"/>
</p:tagLst>
</file>

<file path=ppt/tags/tag172.xml><?xml version="1.0" encoding="utf-8"?>
<p:tagLst xmlns:p="http://schemas.openxmlformats.org/presentationml/2006/main">
  <p:tag name="AS_UNIQUEID" val="5197"/>
</p:tagLst>
</file>

<file path=ppt/tags/tag173.xml><?xml version="1.0" encoding="utf-8"?>
<p:tagLst xmlns:p="http://schemas.openxmlformats.org/presentationml/2006/main">
  <p:tag name="AS_UNIQUEID" val="4778"/>
</p:tagLst>
</file>

<file path=ppt/tags/tag174.xml><?xml version="1.0" encoding="utf-8"?>
<p:tagLst xmlns:p="http://schemas.openxmlformats.org/presentationml/2006/main">
  <p:tag name="AS_UNIQUEID" val="4779"/>
</p:tagLst>
</file>

<file path=ppt/tags/tag175.xml><?xml version="1.0" encoding="utf-8"?>
<p:tagLst xmlns:p="http://schemas.openxmlformats.org/presentationml/2006/main">
  <p:tag name="AS_UNIQUEID" val="4780"/>
</p:tagLst>
</file>

<file path=ppt/tags/tag176.xml><?xml version="1.0" encoding="utf-8"?>
<p:tagLst xmlns:p="http://schemas.openxmlformats.org/presentationml/2006/main">
  <p:tag name="AS_UNIQUEID" val="5198"/>
</p:tagLst>
</file>

<file path=ppt/tags/tag177.xml><?xml version="1.0" encoding="utf-8"?>
<p:tagLst xmlns:p="http://schemas.openxmlformats.org/presentationml/2006/main">
  <p:tag name="AS_UNIQUEID" val="5199"/>
</p:tagLst>
</file>

<file path=ppt/tags/tag178.xml><?xml version="1.0" encoding="utf-8"?>
<p:tagLst xmlns:p="http://schemas.openxmlformats.org/presentationml/2006/main">
  <p:tag name="AS_UNIQUEID" val="4769"/>
</p:tagLst>
</file>

<file path=ppt/tags/tag179.xml><?xml version="1.0" encoding="utf-8"?>
<p:tagLst xmlns:p="http://schemas.openxmlformats.org/presentationml/2006/main">
  <p:tag name="AS_UNIQUEID" val="4770"/>
  <p:tag name="KSO_WM_BEAUTIFY_FLAG" val=""/>
</p:tagLst>
</file>

<file path=ppt/tags/tag18.xml><?xml version="1.0" encoding="utf-8"?>
<p:tagLst xmlns:p="http://schemas.openxmlformats.org/presentationml/2006/main">
  <p:tag name="AS_UNIQUEID" val="5145"/>
</p:tagLst>
</file>

<file path=ppt/tags/tag180.xml><?xml version="1.0" encoding="utf-8"?>
<p:tagLst xmlns:p="http://schemas.openxmlformats.org/presentationml/2006/main">
  <p:tag name="AS_UNIQUEID" val="4771"/>
</p:tagLst>
</file>

<file path=ppt/tags/tag181.xml><?xml version="1.0" encoding="utf-8"?>
<p:tagLst xmlns:p="http://schemas.openxmlformats.org/presentationml/2006/main">
  <p:tag name="AS_UNIQUEID" val="4772"/>
  <p:tag name="KSO_WM_BEAUTIFY_FLAG" val=""/>
</p:tagLst>
</file>

<file path=ppt/tags/tag182.xml><?xml version="1.0" encoding="utf-8"?>
<p:tagLst xmlns:p="http://schemas.openxmlformats.org/presentationml/2006/main">
  <p:tag name="AS_UNIQUEID" val="4773"/>
  <p:tag name="KSO_WM_BEAUTIFY_FLAG" val=""/>
</p:tagLst>
</file>

<file path=ppt/tags/tag183.xml><?xml version="1.0" encoding="utf-8"?>
<p:tagLst xmlns:p="http://schemas.openxmlformats.org/presentationml/2006/main">
  <p:tag name="AS_UNIQUEID" val="5200"/>
</p:tagLst>
</file>

<file path=ppt/tags/tag184.xml><?xml version="1.0" encoding="utf-8"?>
<p:tagLst xmlns:p="http://schemas.openxmlformats.org/presentationml/2006/main">
  <p:tag name="AS_UNIQUEID" val="5201"/>
</p:tagLst>
</file>

<file path=ppt/tags/tag185.xml><?xml version="1.0" encoding="utf-8"?>
<p:tagLst xmlns:p="http://schemas.openxmlformats.org/presentationml/2006/main">
  <p:tag name="AS_UNIQUEID" val="5202"/>
</p:tagLst>
</file>

<file path=ppt/tags/tag186.xml><?xml version="1.0" encoding="utf-8"?>
<p:tagLst xmlns:p="http://schemas.openxmlformats.org/presentationml/2006/main">
  <p:tag name="AS_UNIQUEID" val="4774"/>
  <p:tag name="KSO_WM_BEAUTIFY_FLAG" val=""/>
</p:tagLst>
</file>

<file path=ppt/tags/tag187.xml><?xml version="1.0" encoding="utf-8"?>
<p:tagLst xmlns:p="http://schemas.openxmlformats.org/presentationml/2006/main">
  <p:tag name="AS_UNIQUEID" val="5203"/>
  <p:tag name="KSO_WM_BEAUTIFY_FLAG" val=""/>
</p:tagLst>
</file>

<file path=ppt/tags/tag188.xml><?xml version="1.0" encoding="utf-8"?>
<p:tagLst xmlns:p="http://schemas.openxmlformats.org/presentationml/2006/main">
  <p:tag name="AS_UNIQUEID" val="5204"/>
</p:tagLst>
</file>

<file path=ppt/tags/tag189.xml><?xml version="1.0" encoding="utf-8"?>
<p:tagLst xmlns:p="http://schemas.openxmlformats.org/presentationml/2006/main">
  <p:tag name="AS_UNIQUEID" val="5205"/>
</p:tagLst>
</file>

<file path=ppt/tags/tag19.xml><?xml version="1.0" encoding="utf-8"?>
<p:tagLst xmlns:p="http://schemas.openxmlformats.org/presentationml/2006/main">
  <p:tag name="AS_UNIQUEID" val="1397"/>
</p:tagLst>
</file>

<file path=ppt/tags/tag190.xml><?xml version="1.0" encoding="utf-8"?>
<p:tagLst xmlns:p="http://schemas.openxmlformats.org/presentationml/2006/main">
  <p:tag name="AS_UNIQUEID" val="5206"/>
</p:tagLst>
</file>

<file path=ppt/tags/tag191.xml><?xml version="1.0" encoding="utf-8"?>
<p:tagLst xmlns:p="http://schemas.openxmlformats.org/presentationml/2006/main">
  <p:tag name="AS_UNIQUEID" val="4778"/>
</p:tagLst>
</file>

<file path=ppt/tags/tag192.xml><?xml version="1.0" encoding="utf-8"?>
<p:tagLst xmlns:p="http://schemas.openxmlformats.org/presentationml/2006/main">
  <p:tag name="AS_UNIQUEID" val="4779"/>
</p:tagLst>
</file>

<file path=ppt/tags/tag193.xml><?xml version="1.0" encoding="utf-8"?>
<p:tagLst xmlns:p="http://schemas.openxmlformats.org/presentationml/2006/main">
  <p:tag name="AS_UNIQUEID" val="4780"/>
</p:tagLst>
</file>

<file path=ppt/tags/tag194.xml><?xml version="1.0" encoding="utf-8"?>
<p:tagLst xmlns:p="http://schemas.openxmlformats.org/presentationml/2006/main">
  <p:tag name="AS_UNIQUEID" val="5207"/>
</p:tagLst>
</file>

<file path=ppt/tags/tag195.xml><?xml version="1.0" encoding="utf-8"?>
<p:tagLst xmlns:p="http://schemas.openxmlformats.org/presentationml/2006/main">
  <p:tag name="AS_UNIQUEID" val="4769"/>
</p:tagLst>
</file>

<file path=ppt/tags/tag196.xml><?xml version="1.0" encoding="utf-8"?>
<p:tagLst xmlns:p="http://schemas.openxmlformats.org/presentationml/2006/main">
  <p:tag name="AS_UNIQUEID" val="4770"/>
  <p:tag name="KSO_WM_BEAUTIFY_FLAG" val=""/>
</p:tagLst>
</file>

<file path=ppt/tags/tag197.xml><?xml version="1.0" encoding="utf-8"?>
<p:tagLst xmlns:p="http://schemas.openxmlformats.org/presentationml/2006/main">
  <p:tag name="AS_UNIQUEID" val="4771"/>
</p:tagLst>
</file>

<file path=ppt/tags/tag198.xml><?xml version="1.0" encoding="utf-8"?>
<p:tagLst xmlns:p="http://schemas.openxmlformats.org/presentationml/2006/main">
  <p:tag name="AS_UNIQUEID" val="4772"/>
  <p:tag name="KSO_WM_BEAUTIFY_FLAG" val=""/>
</p:tagLst>
</file>

<file path=ppt/tags/tag199.xml><?xml version="1.0" encoding="utf-8"?>
<p:tagLst xmlns:p="http://schemas.openxmlformats.org/presentationml/2006/main">
  <p:tag name="AS_UNIQUEID" val="4773"/>
  <p:tag name="KSO_WM_BEAUTIFY_FLAG" val="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98"/>
</p:tagLst>
</file>

<file path=ppt/tags/tag200.xml><?xml version="1.0" encoding="utf-8"?>
<p:tagLst xmlns:p="http://schemas.openxmlformats.org/presentationml/2006/main">
  <p:tag name="AS_UNIQUEID" val="4774"/>
  <p:tag name="KSO_WM_BEAUTIFY_FLAG" val=""/>
</p:tagLst>
</file>

<file path=ppt/tags/tag201.xml><?xml version="1.0" encoding="utf-8"?>
<p:tagLst xmlns:p="http://schemas.openxmlformats.org/presentationml/2006/main">
  <p:tag name="AS_UNIQUEID" val="5208"/>
</p:tagLst>
</file>

<file path=ppt/tags/tag202.xml><?xml version="1.0" encoding="utf-8"?>
<p:tagLst xmlns:p="http://schemas.openxmlformats.org/presentationml/2006/main">
  <p:tag name="AS_UNIQUEID" val="5209"/>
</p:tagLst>
</file>

<file path=ppt/tags/tag203.xml><?xml version="1.0" encoding="utf-8"?>
<p:tagLst xmlns:p="http://schemas.openxmlformats.org/presentationml/2006/main">
  <p:tag name="AS_UNIQUEID" val="5210"/>
</p:tagLst>
</file>

<file path=ppt/tags/tag204.xml><?xml version="1.0" encoding="utf-8"?>
<p:tagLst xmlns:p="http://schemas.openxmlformats.org/presentationml/2006/main">
  <p:tag name="AS_UNIQUEID" val="5211"/>
</p:tagLst>
</file>

<file path=ppt/tags/tag205.xml><?xml version="1.0" encoding="utf-8"?>
<p:tagLst xmlns:p="http://schemas.openxmlformats.org/presentationml/2006/main">
  <p:tag name="AS_UNIQUEID" val="5212"/>
</p:tagLst>
</file>

<file path=ppt/tags/tag206.xml><?xml version="1.0" encoding="utf-8"?>
<p:tagLst xmlns:p="http://schemas.openxmlformats.org/presentationml/2006/main">
  <p:tag name="AS_UNIQUEID" val="5213"/>
</p:tagLst>
</file>

<file path=ppt/tags/tag207.xml><?xml version="1.0" encoding="utf-8"?>
<p:tagLst xmlns:p="http://schemas.openxmlformats.org/presentationml/2006/main">
  <p:tag name="AS_UNIQUEID" val="5214"/>
</p:tagLst>
</file>

<file path=ppt/tags/tag208.xml><?xml version="1.0" encoding="utf-8"?>
<p:tagLst xmlns:p="http://schemas.openxmlformats.org/presentationml/2006/main">
  <p:tag name="AS_UNIQUEID" val="5215"/>
</p:tagLst>
</file>

<file path=ppt/tags/tag209.xml><?xml version="1.0" encoding="utf-8"?>
<p:tagLst xmlns:p="http://schemas.openxmlformats.org/presentationml/2006/main">
  <p:tag name="AS_UNIQUEID" val="5216"/>
  <p:tag name="KSO_WM_BEAUTIFY_FLAG" val=""/>
</p:tagLst>
</file>

<file path=ppt/tags/tag21.xml><?xml version="1.0" encoding="utf-8"?>
<p:tagLst xmlns:p="http://schemas.openxmlformats.org/presentationml/2006/main">
  <p:tag name="AS_UNIQUEID" val="1399"/>
</p:tagLst>
</file>

<file path=ppt/tags/tag210.xml><?xml version="1.0" encoding="utf-8"?>
<p:tagLst xmlns:p="http://schemas.openxmlformats.org/presentationml/2006/main">
  <p:tag name="AS_UNIQUEID" val="5217"/>
  <p:tag name="KSO_WM_BEAUTIFY_FLAG" val=""/>
</p:tagLst>
</file>

<file path=ppt/tags/tag211.xml><?xml version="1.0" encoding="utf-8"?>
<p:tagLst xmlns:p="http://schemas.openxmlformats.org/presentationml/2006/main">
  <p:tag name="AS_UNIQUEID" val="5218"/>
  <p:tag name="KSO_WM_BEAUTIFY_FLAG" val=""/>
</p:tagLst>
</file>

<file path=ppt/tags/tag212.xml><?xml version="1.0" encoding="utf-8"?>
<p:tagLst xmlns:p="http://schemas.openxmlformats.org/presentationml/2006/main">
  <p:tag name="AS_UNIQUEID" val="5219"/>
</p:tagLst>
</file>

<file path=ppt/tags/tag213.xml><?xml version="1.0" encoding="utf-8"?>
<p:tagLst xmlns:p="http://schemas.openxmlformats.org/presentationml/2006/main">
  <p:tag name="AS_UNIQUEID" val="5220"/>
</p:tagLst>
</file>

<file path=ppt/tags/tag214.xml><?xml version="1.0" encoding="utf-8"?>
<p:tagLst xmlns:p="http://schemas.openxmlformats.org/presentationml/2006/main">
  <p:tag name="AS_UNIQUEID" val="5221"/>
</p:tagLst>
</file>

<file path=ppt/tags/tag215.xml><?xml version="1.0" encoding="utf-8"?>
<p:tagLst xmlns:p="http://schemas.openxmlformats.org/presentationml/2006/main">
  <p:tag name="AS_UNIQUEID" val="5222"/>
</p:tagLst>
</file>

<file path=ppt/tags/tag216.xml><?xml version="1.0" encoding="utf-8"?>
<p:tagLst xmlns:p="http://schemas.openxmlformats.org/presentationml/2006/main">
  <p:tag name="AS_UNIQUEID" val="4778"/>
</p:tagLst>
</file>

<file path=ppt/tags/tag217.xml><?xml version="1.0" encoding="utf-8"?>
<p:tagLst xmlns:p="http://schemas.openxmlformats.org/presentationml/2006/main">
  <p:tag name="AS_UNIQUEID" val="4779"/>
</p:tagLst>
</file>

<file path=ppt/tags/tag218.xml><?xml version="1.0" encoding="utf-8"?>
<p:tagLst xmlns:p="http://schemas.openxmlformats.org/presentationml/2006/main">
  <p:tag name="AS_UNIQUEID" val="4780"/>
</p:tagLst>
</file>

<file path=ppt/tags/tag219.xml><?xml version="1.0" encoding="utf-8"?>
<p:tagLst xmlns:p="http://schemas.openxmlformats.org/presentationml/2006/main">
  <p:tag name="AS_UNIQUEID" val="5223"/>
</p:tagLst>
</file>

<file path=ppt/tags/tag22.xml><?xml version="1.0" encoding="utf-8"?>
<p:tagLst xmlns:p="http://schemas.openxmlformats.org/presentationml/2006/main">
  <p:tag name="AS_UNIQUEID" val="5146"/>
</p:tagLst>
</file>

<file path=ppt/tags/tag220.xml><?xml version="1.0" encoding="utf-8"?>
<p:tagLst xmlns:p="http://schemas.openxmlformats.org/presentationml/2006/main">
  <p:tag name="AS_UNIQUEID" val="4769"/>
</p:tagLst>
</file>

<file path=ppt/tags/tag221.xml><?xml version="1.0" encoding="utf-8"?>
<p:tagLst xmlns:p="http://schemas.openxmlformats.org/presentationml/2006/main">
  <p:tag name="AS_UNIQUEID" val="4770"/>
  <p:tag name="KSO_WM_BEAUTIFY_FLAG" val=""/>
</p:tagLst>
</file>

<file path=ppt/tags/tag222.xml><?xml version="1.0" encoding="utf-8"?>
<p:tagLst xmlns:p="http://schemas.openxmlformats.org/presentationml/2006/main">
  <p:tag name="AS_UNIQUEID" val="4771"/>
</p:tagLst>
</file>

<file path=ppt/tags/tag223.xml><?xml version="1.0" encoding="utf-8"?>
<p:tagLst xmlns:p="http://schemas.openxmlformats.org/presentationml/2006/main">
  <p:tag name="AS_UNIQUEID" val="4772"/>
  <p:tag name="KSO_WM_BEAUTIFY_FLAG" val=""/>
</p:tagLst>
</file>

<file path=ppt/tags/tag224.xml><?xml version="1.0" encoding="utf-8"?>
<p:tagLst xmlns:p="http://schemas.openxmlformats.org/presentationml/2006/main">
  <p:tag name="AS_UNIQUEID" val="4773"/>
  <p:tag name="KSO_WM_BEAUTIFY_FLAG" val=""/>
</p:tagLst>
</file>

<file path=ppt/tags/tag225.xml><?xml version="1.0" encoding="utf-8"?>
<p:tagLst xmlns:p="http://schemas.openxmlformats.org/presentationml/2006/main">
  <p:tag name="AS_UNIQUEID" val="4774"/>
  <p:tag name="KSO_WM_BEAUTIFY_FLAG" val=""/>
</p:tagLst>
</file>

<file path=ppt/tags/tag226.xml><?xml version="1.0" encoding="utf-8"?>
<p:tagLst xmlns:p="http://schemas.openxmlformats.org/presentationml/2006/main">
  <p:tag name="AS_UNIQUEID" val="5224"/>
</p:tagLst>
</file>

<file path=ppt/tags/tag227.xml><?xml version="1.0" encoding="utf-8"?>
<p:tagLst xmlns:p="http://schemas.openxmlformats.org/presentationml/2006/main">
  <p:tag name="AS_UNIQUEID" val="5225"/>
</p:tagLst>
</file>

<file path=ppt/tags/tag228.xml><?xml version="1.0" encoding="utf-8"?>
<p:tagLst xmlns:p="http://schemas.openxmlformats.org/presentationml/2006/main">
  <p:tag name="AS_UNIQUEID" val="5314"/>
</p:tagLst>
</file>

<file path=ppt/tags/tag229.xml><?xml version="1.0" encoding="utf-8"?>
<p:tagLst xmlns:p="http://schemas.openxmlformats.org/presentationml/2006/main">
  <p:tag name="AS_UNIQUEID" val="5226"/>
</p:tagLst>
</file>

<file path=ppt/tags/tag23.xml><?xml version="1.0" encoding="utf-8"?>
<p:tagLst xmlns:p="http://schemas.openxmlformats.org/presentationml/2006/main">
  <p:tag name="AS_UNIQUEID" val="5133"/>
</p:tagLst>
</file>

<file path=ppt/tags/tag230.xml><?xml version="1.0" encoding="utf-8"?>
<p:tagLst xmlns:p="http://schemas.openxmlformats.org/presentationml/2006/main">
  <p:tag name="AS_UNIQUEID" val="4778"/>
</p:tagLst>
</file>

<file path=ppt/tags/tag231.xml><?xml version="1.0" encoding="utf-8"?>
<p:tagLst xmlns:p="http://schemas.openxmlformats.org/presentationml/2006/main">
  <p:tag name="AS_UNIQUEID" val="4779"/>
</p:tagLst>
</file>

<file path=ppt/tags/tag232.xml><?xml version="1.0" encoding="utf-8"?>
<p:tagLst xmlns:p="http://schemas.openxmlformats.org/presentationml/2006/main">
  <p:tag name="AS_UNIQUEID" val="4780"/>
</p:tagLst>
</file>

<file path=ppt/tags/tag233.xml><?xml version="1.0" encoding="utf-8"?>
<p:tagLst xmlns:p="http://schemas.openxmlformats.org/presentationml/2006/main">
  <p:tag name="AS_UNIQUEID" val="5227"/>
</p:tagLst>
</file>

<file path=ppt/tags/tag234.xml><?xml version="1.0" encoding="utf-8"?>
<p:tagLst xmlns:p="http://schemas.openxmlformats.org/presentationml/2006/main">
  <p:tag name="AS_UNIQUEID" val="4769"/>
</p:tagLst>
</file>

<file path=ppt/tags/tag235.xml><?xml version="1.0" encoding="utf-8"?>
<p:tagLst xmlns:p="http://schemas.openxmlformats.org/presentationml/2006/main">
  <p:tag name="AS_UNIQUEID" val="4770"/>
  <p:tag name="KSO_WM_BEAUTIFY_FLAG" val=""/>
</p:tagLst>
</file>

<file path=ppt/tags/tag236.xml><?xml version="1.0" encoding="utf-8"?>
<p:tagLst xmlns:p="http://schemas.openxmlformats.org/presentationml/2006/main">
  <p:tag name="AS_UNIQUEID" val="4771"/>
</p:tagLst>
</file>

<file path=ppt/tags/tag237.xml><?xml version="1.0" encoding="utf-8"?>
<p:tagLst xmlns:p="http://schemas.openxmlformats.org/presentationml/2006/main">
  <p:tag name="AS_UNIQUEID" val="4772"/>
  <p:tag name="KSO_WM_BEAUTIFY_FLAG" val=""/>
</p:tagLst>
</file>

<file path=ppt/tags/tag238.xml><?xml version="1.0" encoding="utf-8"?>
<p:tagLst xmlns:p="http://schemas.openxmlformats.org/presentationml/2006/main">
  <p:tag name="AS_UNIQUEID" val="4773"/>
  <p:tag name="KSO_WM_BEAUTIFY_FLAG" val=""/>
</p:tagLst>
</file>

<file path=ppt/tags/tag239.xml><?xml version="1.0" encoding="utf-8"?>
<p:tagLst xmlns:p="http://schemas.openxmlformats.org/presentationml/2006/main">
  <p:tag name="AS_UNIQUEID" val="4774"/>
  <p:tag name="KSO_WM_BEAUTIFY_FLAG" val=""/>
</p:tagLst>
</file>

<file path=ppt/tags/tag24.xml><?xml version="1.0" encoding="utf-8"?>
<p:tagLst xmlns:p="http://schemas.openxmlformats.org/presentationml/2006/main">
  <p:tag name="AS_UNIQUEID" val="5134"/>
</p:tagLst>
</file>

<file path=ppt/tags/tag240.xml><?xml version="1.0" encoding="utf-8"?>
<p:tagLst xmlns:p="http://schemas.openxmlformats.org/presentationml/2006/main">
  <p:tag name="AS_UNIQUEID" val="5228"/>
</p:tagLst>
</file>

<file path=ppt/tags/tag241.xml><?xml version="1.0" encoding="utf-8"?>
<p:tagLst xmlns:p="http://schemas.openxmlformats.org/presentationml/2006/main">
  <p:tag name="AS_UNIQUEID" val="5229"/>
</p:tagLst>
</file>

<file path=ppt/tags/tag242.xml><?xml version="1.0" encoding="utf-8"?>
<p:tagLst xmlns:p="http://schemas.openxmlformats.org/presentationml/2006/main">
  <p:tag name="AS_UNIQUEID" val="5230"/>
</p:tagLst>
</file>

<file path=ppt/tags/tag243.xml><?xml version="1.0" encoding="utf-8"?>
<p:tagLst xmlns:p="http://schemas.openxmlformats.org/presentationml/2006/main">
  <p:tag name="AS_UNIQUEID" val="5231"/>
</p:tagLst>
</file>

<file path=ppt/tags/tag244.xml><?xml version="1.0" encoding="utf-8"?>
<p:tagLst xmlns:p="http://schemas.openxmlformats.org/presentationml/2006/main">
  <p:tag name="AS_UNIQUEID" val="5232"/>
</p:tagLst>
</file>

<file path=ppt/tags/tag245.xml><?xml version="1.0" encoding="utf-8"?>
<p:tagLst xmlns:p="http://schemas.openxmlformats.org/presentationml/2006/main">
  <p:tag name="AS_UNIQUEID" val="5233"/>
  <p:tag name="KSO_WM_BEAUTIFY_FLAG" val=""/>
</p:tagLst>
</file>

<file path=ppt/tags/tag246.xml><?xml version="1.0" encoding="utf-8"?>
<p:tagLst xmlns:p="http://schemas.openxmlformats.org/presentationml/2006/main">
  <p:tag name="AS_UNIQUEID" val="5234"/>
</p:tagLst>
</file>

<file path=ppt/tags/tag247.xml><?xml version="1.0" encoding="utf-8"?>
<p:tagLst xmlns:p="http://schemas.openxmlformats.org/presentationml/2006/main">
  <p:tag name="AS_UNIQUEID" val="5235"/>
</p:tagLst>
</file>

<file path=ppt/tags/tag248.xml><?xml version="1.0" encoding="utf-8"?>
<p:tagLst xmlns:p="http://schemas.openxmlformats.org/presentationml/2006/main">
  <p:tag name="AS_UNIQUEID" val="5236"/>
</p:tagLst>
</file>

<file path=ppt/tags/tag249.xml><?xml version="1.0" encoding="utf-8"?>
<p:tagLst xmlns:p="http://schemas.openxmlformats.org/presentationml/2006/main">
  <p:tag name="AS_UNIQUEID" val="5237"/>
</p:tagLst>
</file>

<file path=ppt/tags/tag25.xml><?xml version="1.0" encoding="utf-8"?>
<p:tagLst xmlns:p="http://schemas.openxmlformats.org/presentationml/2006/main">
  <p:tag name="AS_UNIQUEID" val="5135"/>
</p:tagLst>
</file>

<file path=ppt/tags/tag250.xml><?xml version="1.0" encoding="utf-8"?>
<p:tagLst xmlns:p="http://schemas.openxmlformats.org/presentationml/2006/main">
  <p:tag name="AS_UNIQUEID" val="4778"/>
</p:tagLst>
</file>

<file path=ppt/tags/tag251.xml><?xml version="1.0" encoding="utf-8"?>
<p:tagLst xmlns:p="http://schemas.openxmlformats.org/presentationml/2006/main">
  <p:tag name="AS_UNIQUEID" val="4779"/>
</p:tagLst>
</file>

<file path=ppt/tags/tag252.xml><?xml version="1.0" encoding="utf-8"?>
<p:tagLst xmlns:p="http://schemas.openxmlformats.org/presentationml/2006/main">
  <p:tag name="AS_UNIQUEID" val="4780"/>
</p:tagLst>
</file>

<file path=ppt/tags/tag253.xml><?xml version="1.0" encoding="utf-8"?>
<p:tagLst xmlns:p="http://schemas.openxmlformats.org/presentationml/2006/main">
  <p:tag name="AS_UNIQUEID" val="5238"/>
</p:tagLst>
</file>

<file path=ppt/tags/tag254.xml><?xml version="1.0" encoding="utf-8"?>
<p:tagLst xmlns:p="http://schemas.openxmlformats.org/presentationml/2006/main">
  <p:tag name="AS_UNIQUEID" val="4769"/>
</p:tagLst>
</file>

<file path=ppt/tags/tag255.xml><?xml version="1.0" encoding="utf-8"?>
<p:tagLst xmlns:p="http://schemas.openxmlformats.org/presentationml/2006/main">
  <p:tag name="AS_UNIQUEID" val="4770"/>
  <p:tag name="KSO_WM_BEAUTIFY_FLAG" val=""/>
</p:tagLst>
</file>

<file path=ppt/tags/tag256.xml><?xml version="1.0" encoding="utf-8"?>
<p:tagLst xmlns:p="http://schemas.openxmlformats.org/presentationml/2006/main">
  <p:tag name="AS_UNIQUEID" val="4771"/>
</p:tagLst>
</file>

<file path=ppt/tags/tag257.xml><?xml version="1.0" encoding="utf-8"?>
<p:tagLst xmlns:p="http://schemas.openxmlformats.org/presentationml/2006/main">
  <p:tag name="AS_UNIQUEID" val="4772"/>
  <p:tag name="KSO_WM_BEAUTIFY_FLAG" val=""/>
</p:tagLst>
</file>

<file path=ppt/tags/tag258.xml><?xml version="1.0" encoding="utf-8"?>
<p:tagLst xmlns:p="http://schemas.openxmlformats.org/presentationml/2006/main">
  <p:tag name="AS_UNIQUEID" val="4773"/>
  <p:tag name="KSO_WM_BEAUTIFY_FLAG" val=""/>
</p:tagLst>
</file>

<file path=ppt/tags/tag259.xml><?xml version="1.0" encoding="utf-8"?>
<p:tagLst xmlns:p="http://schemas.openxmlformats.org/presentationml/2006/main">
  <p:tag name="AS_UNIQUEID" val="4774"/>
  <p:tag name="KSO_WM_BEAUTIFY_FLAG" val=""/>
</p:tagLst>
</file>

<file path=ppt/tags/tag26.xml><?xml version="1.0" encoding="utf-8"?>
<p:tagLst xmlns:p="http://schemas.openxmlformats.org/presentationml/2006/main">
  <p:tag name="AS_UNIQUEID" val="5136"/>
  <p:tag name="KSO_WM_BEAUTIFY_FLAG" val="#fgm#"/>
  <p:tag name="KSO_WM_FIGMA_FLAG" val="#fgm#"/>
  <p:tag name="KSO_WM_LAYOUT_CHECK_HASH" val="81525c5d7b35515ba1cbd9e9826071bb902808a8"/>
  <p:tag name="KSO_WM_NEWLAYOUT_ID" val="slide_0e3763c640ea4c61"/>
  <p:tag name="KSO_WM_UNIT_INDEX" val="1"/>
  <p:tag name="KSO_WM_UNIT_TYPE" val="a"/>
</p:tagLst>
</file>

<file path=ppt/tags/tag260.xml><?xml version="1.0" encoding="utf-8"?>
<p:tagLst xmlns:p="http://schemas.openxmlformats.org/presentationml/2006/main">
  <p:tag name="AS_UNIQUEID" val="5239"/>
</p:tagLst>
</file>

<file path=ppt/tags/tag261.xml><?xml version="1.0" encoding="utf-8"?>
<p:tagLst xmlns:p="http://schemas.openxmlformats.org/presentationml/2006/main">
  <p:tag name="AS_UNIQUEID" val="5240"/>
</p:tagLst>
</file>

<file path=ppt/tags/tag262.xml><?xml version="1.0" encoding="utf-8"?>
<p:tagLst xmlns:p="http://schemas.openxmlformats.org/presentationml/2006/main">
  <p:tag name="AS_UNIQUEID" val="5241"/>
</p:tagLst>
</file>

<file path=ppt/tags/tag263.xml><?xml version="1.0" encoding="utf-8"?>
<p:tagLst xmlns:p="http://schemas.openxmlformats.org/presentationml/2006/main">
  <p:tag name="AS_UNIQUEID" val="5242"/>
</p:tagLst>
</file>

<file path=ppt/tags/tag264.xml><?xml version="1.0" encoding="utf-8"?>
<p:tagLst xmlns:p="http://schemas.openxmlformats.org/presentationml/2006/main">
  <p:tag name="AS_UNIQUEID" val="5243"/>
</p:tagLst>
</file>

<file path=ppt/tags/tag265.xml><?xml version="1.0" encoding="utf-8"?>
<p:tagLst xmlns:p="http://schemas.openxmlformats.org/presentationml/2006/main">
  <p:tag name="AS_UNIQUEID" val="5244"/>
  <p:tag name="KSO_WM_BEAUTIFY_FLAG" val=""/>
</p:tagLst>
</file>

<file path=ppt/tags/tag266.xml><?xml version="1.0" encoding="utf-8"?>
<p:tagLst xmlns:p="http://schemas.openxmlformats.org/presentationml/2006/main">
  <p:tag name="AS_UNIQUEID" val="5245"/>
  <p:tag name="KSO_WM_BEAUTIFY_FLAG" val=""/>
</p:tagLst>
</file>

<file path=ppt/tags/tag267.xml><?xml version="1.0" encoding="utf-8"?>
<p:tagLst xmlns:p="http://schemas.openxmlformats.org/presentationml/2006/main">
  <p:tag name="AS_UNIQUEID" val="5246"/>
  <p:tag name="KSO_WM_BEAUTIFY_FLAG" val=""/>
</p:tagLst>
</file>

<file path=ppt/tags/tag268.xml><?xml version="1.0" encoding="utf-8"?>
<p:tagLst xmlns:p="http://schemas.openxmlformats.org/presentationml/2006/main">
  <p:tag name="AS_UNIQUEID" val="5247"/>
  <p:tag name="KSO_WM_BEAUTIFY_FLAG" val=""/>
</p:tagLst>
</file>

<file path=ppt/tags/tag269.xml><?xml version="1.0" encoding="utf-8"?>
<p:tagLst xmlns:p="http://schemas.openxmlformats.org/presentationml/2006/main">
  <p:tag name="AS_UNIQUEID" val="5248"/>
</p:tagLst>
</file>

<file path=ppt/tags/tag27.xml><?xml version="1.0" encoding="utf-8"?>
<p:tagLst xmlns:p="http://schemas.openxmlformats.org/presentationml/2006/main">
  <p:tag name="AS_UNIQUEID" val="5137"/>
  <p:tag name="KSO_WM_BEAUTIFY_FLAG" val="#fgm#"/>
  <p:tag name="KSO_WM_FIGMA_FLAG" val="#fgm#"/>
  <p:tag name="KSO_WM_UNIT_INDEX" val="1"/>
  <p:tag name="KSO_WM_UNIT_TYPE" val="f"/>
</p:tagLst>
</file>

<file path=ppt/tags/tag270.xml><?xml version="1.0" encoding="utf-8"?>
<p:tagLst xmlns:p="http://schemas.openxmlformats.org/presentationml/2006/main">
  <p:tag name="AS_UNIQUEID" val="5249"/>
</p:tagLst>
</file>

<file path=ppt/tags/tag271.xml><?xml version="1.0" encoding="utf-8"?>
<p:tagLst xmlns:p="http://schemas.openxmlformats.org/presentationml/2006/main">
  <p:tag name="AS_UNIQUEID" val="5250"/>
  <p:tag name="KSO_WM_BEAUTIFY_FLAG" val=""/>
</p:tagLst>
</file>

<file path=ppt/tags/tag272.xml><?xml version="1.0" encoding="utf-8"?>
<p:tagLst xmlns:p="http://schemas.openxmlformats.org/presentationml/2006/main">
  <p:tag name="AS_UNIQUEID" val="5251"/>
</p:tagLst>
</file>

<file path=ppt/tags/tag273.xml><?xml version="1.0" encoding="utf-8"?>
<p:tagLst xmlns:p="http://schemas.openxmlformats.org/presentationml/2006/main">
  <p:tag name="AS_UNIQUEID" val="5252"/>
</p:tagLst>
</file>

<file path=ppt/tags/tag274.xml><?xml version="1.0" encoding="utf-8"?>
<p:tagLst xmlns:p="http://schemas.openxmlformats.org/presentationml/2006/main">
  <p:tag name="AS_UNIQUEID" val="5253"/>
</p:tagLst>
</file>

<file path=ppt/tags/tag275.xml><?xml version="1.0" encoding="utf-8"?>
<p:tagLst xmlns:p="http://schemas.openxmlformats.org/presentationml/2006/main">
  <p:tag name="AS_UNIQUEID" val="5254"/>
</p:tagLst>
</file>

<file path=ppt/tags/tag276.xml><?xml version="1.0" encoding="utf-8"?>
<p:tagLst xmlns:p="http://schemas.openxmlformats.org/presentationml/2006/main">
  <p:tag name="AS_UNIQUEID" val="4778"/>
</p:tagLst>
</file>

<file path=ppt/tags/tag277.xml><?xml version="1.0" encoding="utf-8"?>
<p:tagLst xmlns:p="http://schemas.openxmlformats.org/presentationml/2006/main">
  <p:tag name="AS_UNIQUEID" val="4779"/>
</p:tagLst>
</file>

<file path=ppt/tags/tag278.xml><?xml version="1.0" encoding="utf-8"?>
<p:tagLst xmlns:p="http://schemas.openxmlformats.org/presentationml/2006/main">
  <p:tag name="AS_UNIQUEID" val="4780"/>
</p:tagLst>
</file>

<file path=ppt/tags/tag279.xml><?xml version="1.0" encoding="utf-8"?>
<p:tagLst xmlns:p="http://schemas.openxmlformats.org/presentationml/2006/main">
  <p:tag name="AS_UNIQUEID" val="5255"/>
</p:tagLst>
</file>

<file path=ppt/tags/tag28.xml><?xml version="1.0" encoding="utf-8"?>
<p:tagLst xmlns:p="http://schemas.openxmlformats.org/presentationml/2006/main">
  <p:tag name="AS_UNIQUEID" val="5147"/>
</p:tagLst>
</file>

<file path=ppt/tags/tag280.xml><?xml version="1.0" encoding="utf-8"?>
<p:tagLst xmlns:p="http://schemas.openxmlformats.org/presentationml/2006/main">
  <p:tag name="AS_UNIQUEID" val="4769"/>
</p:tagLst>
</file>

<file path=ppt/tags/tag281.xml><?xml version="1.0" encoding="utf-8"?>
<p:tagLst xmlns:p="http://schemas.openxmlformats.org/presentationml/2006/main">
  <p:tag name="AS_UNIQUEID" val="4770"/>
  <p:tag name="KSO_WM_BEAUTIFY_FLAG" val=""/>
</p:tagLst>
</file>

<file path=ppt/tags/tag282.xml><?xml version="1.0" encoding="utf-8"?>
<p:tagLst xmlns:p="http://schemas.openxmlformats.org/presentationml/2006/main">
  <p:tag name="AS_UNIQUEID" val="4771"/>
</p:tagLst>
</file>

<file path=ppt/tags/tag283.xml><?xml version="1.0" encoding="utf-8"?>
<p:tagLst xmlns:p="http://schemas.openxmlformats.org/presentationml/2006/main">
  <p:tag name="AS_UNIQUEID" val="4772"/>
  <p:tag name="KSO_WM_BEAUTIFY_FLAG" val=""/>
</p:tagLst>
</file>

<file path=ppt/tags/tag284.xml><?xml version="1.0" encoding="utf-8"?>
<p:tagLst xmlns:p="http://schemas.openxmlformats.org/presentationml/2006/main">
  <p:tag name="AS_UNIQUEID" val="4773"/>
  <p:tag name="KSO_WM_BEAUTIFY_FLAG" val=""/>
</p:tagLst>
</file>

<file path=ppt/tags/tag285.xml><?xml version="1.0" encoding="utf-8"?>
<p:tagLst xmlns:p="http://schemas.openxmlformats.org/presentationml/2006/main">
  <p:tag name="AS_UNIQUEID" val="4774"/>
  <p:tag name="KSO_WM_BEAUTIFY_FLAG" val=""/>
</p:tagLst>
</file>

<file path=ppt/tags/tag286.xml><?xml version="1.0" encoding="utf-8"?>
<p:tagLst xmlns:p="http://schemas.openxmlformats.org/presentationml/2006/main">
  <p:tag name="AS_UNIQUEID" val="5256"/>
</p:tagLst>
</file>

<file path=ppt/tags/tag287.xml><?xml version="1.0" encoding="utf-8"?>
<p:tagLst xmlns:p="http://schemas.openxmlformats.org/presentationml/2006/main">
  <p:tag name="AS_UNIQUEID" val="5257"/>
</p:tagLst>
</file>

<file path=ppt/tags/tag288.xml><?xml version="1.0" encoding="utf-8"?>
<p:tagLst xmlns:p="http://schemas.openxmlformats.org/presentationml/2006/main">
  <p:tag name="AS_UNIQUEID" val="5258"/>
</p:tagLst>
</file>

<file path=ppt/tags/tag289.xml><?xml version="1.0" encoding="utf-8"?>
<p:tagLst xmlns:p="http://schemas.openxmlformats.org/presentationml/2006/main">
  <p:tag name="AS_UNIQUEID" val="5259"/>
</p:tagLst>
</file>

<file path=ppt/tags/tag29.xml><?xml version="1.0" encoding="utf-8"?>
<p:tagLst xmlns:p="http://schemas.openxmlformats.org/presentationml/2006/main">
  <p:tag name="AS_UNIQUEID" val="4746"/>
</p:tagLst>
</file>

<file path=ppt/tags/tag290.xml><?xml version="1.0" encoding="utf-8"?>
<p:tagLst xmlns:p="http://schemas.openxmlformats.org/presentationml/2006/main">
  <p:tag name="AS_UNIQUEID" val="5260"/>
</p:tagLst>
</file>

<file path=ppt/tags/tag291.xml><?xml version="1.0" encoding="utf-8"?>
<p:tagLst xmlns:p="http://schemas.openxmlformats.org/presentationml/2006/main">
  <p:tag name="AS_UNIQUEID" val="5261"/>
</p:tagLst>
</file>

<file path=ppt/tags/tag292.xml><?xml version="1.0" encoding="utf-8"?>
<p:tagLst xmlns:p="http://schemas.openxmlformats.org/presentationml/2006/main">
  <p:tag name="AS_UNIQUEID" val="5262"/>
</p:tagLst>
</file>

<file path=ppt/tags/tag293.xml><?xml version="1.0" encoding="utf-8"?>
<p:tagLst xmlns:p="http://schemas.openxmlformats.org/presentationml/2006/main">
  <p:tag name="AS_UNIQUEID" val="5263"/>
</p:tagLst>
</file>

<file path=ppt/tags/tag294.xml><?xml version="1.0" encoding="utf-8"?>
<p:tagLst xmlns:p="http://schemas.openxmlformats.org/presentationml/2006/main">
  <p:tag name="AS_UNIQUEID" val="5264"/>
</p:tagLst>
</file>

<file path=ppt/tags/tag295.xml><?xml version="1.0" encoding="utf-8"?>
<p:tagLst xmlns:p="http://schemas.openxmlformats.org/presentationml/2006/main">
  <p:tag name="AS_UNIQUEID" val="4778"/>
</p:tagLst>
</file>

<file path=ppt/tags/tag296.xml><?xml version="1.0" encoding="utf-8"?>
<p:tagLst xmlns:p="http://schemas.openxmlformats.org/presentationml/2006/main">
  <p:tag name="AS_UNIQUEID" val="4779"/>
</p:tagLst>
</file>

<file path=ppt/tags/tag297.xml><?xml version="1.0" encoding="utf-8"?>
<p:tagLst xmlns:p="http://schemas.openxmlformats.org/presentationml/2006/main">
  <p:tag name="AS_UNIQUEID" val="4780"/>
</p:tagLst>
</file>

<file path=ppt/tags/tag298.xml><?xml version="1.0" encoding="utf-8"?>
<p:tagLst xmlns:p="http://schemas.openxmlformats.org/presentationml/2006/main">
  <p:tag name="AS_UNIQUEID" val="5265"/>
</p:tagLst>
</file>

<file path=ppt/tags/tag299.xml><?xml version="1.0" encoding="utf-8"?>
<p:tagLst xmlns:p="http://schemas.openxmlformats.org/presentationml/2006/main">
  <p:tag name="AS_UNIQUEID" val="4769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47"/>
</p:tagLst>
</file>

<file path=ppt/tags/tag300.xml><?xml version="1.0" encoding="utf-8"?>
<p:tagLst xmlns:p="http://schemas.openxmlformats.org/presentationml/2006/main">
  <p:tag name="AS_UNIQUEID" val="4770"/>
  <p:tag name="KSO_WM_BEAUTIFY_FLAG" val=""/>
</p:tagLst>
</file>

<file path=ppt/tags/tag301.xml><?xml version="1.0" encoding="utf-8"?>
<p:tagLst xmlns:p="http://schemas.openxmlformats.org/presentationml/2006/main">
  <p:tag name="AS_UNIQUEID" val="4771"/>
</p:tagLst>
</file>

<file path=ppt/tags/tag302.xml><?xml version="1.0" encoding="utf-8"?>
<p:tagLst xmlns:p="http://schemas.openxmlformats.org/presentationml/2006/main">
  <p:tag name="AS_UNIQUEID" val="4772"/>
  <p:tag name="KSO_WM_BEAUTIFY_FLAG" val=""/>
</p:tagLst>
</file>

<file path=ppt/tags/tag303.xml><?xml version="1.0" encoding="utf-8"?>
<p:tagLst xmlns:p="http://schemas.openxmlformats.org/presentationml/2006/main">
  <p:tag name="AS_UNIQUEID" val="4773"/>
  <p:tag name="KSO_WM_BEAUTIFY_FLAG" val=""/>
</p:tagLst>
</file>

<file path=ppt/tags/tag304.xml><?xml version="1.0" encoding="utf-8"?>
<p:tagLst xmlns:p="http://schemas.openxmlformats.org/presentationml/2006/main">
  <p:tag name="AS_UNIQUEID" val="4774"/>
  <p:tag name="KSO_WM_BEAUTIFY_FLAG" val=""/>
</p:tagLst>
</file>

<file path=ppt/tags/tag305.xml><?xml version="1.0" encoding="utf-8"?>
<p:tagLst xmlns:p="http://schemas.openxmlformats.org/presentationml/2006/main">
  <p:tag name="AS_UNIQUEID" val="5266"/>
</p:tagLst>
</file>

<file path=ppt/tags/tag306.xml><?xml version="1.0" encoding="utf-8"?>
<p:tagLst xmlns:p="http://schemas.openxmlformats.org/presentationml/2006/main">
  <p:tag name="AS_UNIQUEID" val="5267"/>
</p:tagLst>
</file>

<file path=ppt/tags/tag307.xml><?xml version="1.0" encoding="utf-8"?>
<p:tagLst xmlns:p="http://schemas.openxmlformats.org/presentationml/2006/main">
  <p:tag name="AS_UNIQUEID" val="5268"/>
</p:tagLst>
</file>

<file path=ppt/tags/tag308.xml><?xml version="1.0" encoding="utf-8"?>
<p:tagLst xmlns:p="http://schemas.openxmlformats.org/presentationml/2006/main">
  <p:tag name="AS_UNIQUEID" val="4778"/>
</p:tagLst>
</file>

<file path=ppt/tags/tag309.xml><?xml version="1.0" encoding="utf-8"?>
<p:tagLst xmlns:p="http://schemas.openxmlformats.org/presentationml/2006/main">
  <p:tag name="AS_UNIQUEID" val="4779"/>
</p:tagLst>
</file>

<file path=ppt/tags/tag31.xml><?xml version="1.0" encoding="utf-8"?>
<p:tagLst xmlns:p="http://schemas.openxmlformats.org/presentationml/2006/main">
  <p:tag name="AS_UNIQUEID" val="4748"/>
</p:tagLst>
</file>

<file path=ppt/tags/tag310.xml><?xml version="1.0" encoding="utf-8"?>
<p:tagLst xmlns:p="http://schemas.openxmlformats.org/presentationml/2006/main">
  <p:tag name="AS_UNIQUEID" val="4780"/>
</p:tagLst>
</file>

<file path=ppt/tags/tag311.xml><?xml version="1.0" encoding="utf-8"?>
<p:tagLst xmlns:p="http://schemas.openxmlformats.org/presentationml/2006/main">
  <p:tag name="AS_UNIQUEID" val="5269"/>
</p:tagLst>
</file>

<file path=ppt/tags/tag312.xml><?xml version="1.0" encoding="utf-8"?>
<p:tagLst xmlns:p="http://schemas.openxmlformats.org/presentationml/2006/main">
  <p:tag name="AS_UNIQUEID" val="4769"/>
</p:tagLst>
</file>

<file path=ppt/tags/tag313.xml><?xml version="1.0" encoding="utf-8"?>
<p:tagLst xmlns:p="http://schemas.openxmlformats.org/presentationml/2006/main">
  <p:tag name="AS_UNIQUEID" val="4770"/>
  <p:tag name="KSO_WM_BEAUTIFY_FLAG" val=""/>
</p:tagLst>
</file>

<file path=ppt/tags/tag314.xml><?xml version="1.0" encoding="utf-8"?>
<p:tagLst xmlns:p="http://schemas.openxmlformats.org/presentationml/2006/main">
  <p:tag name="AS_UNIQUEID" val="4771"/>
</p:tagLst>
</file>

<file path=ppt/tags/tag315.xml><?xml version="1.0" encoding="utf-8"?>
<p:tagLst xmlns:p="http://schemas.openxmlformats.org/presentationml/2006/main">
  <p:tag name="AS_UNIQUEID" val="4772"/>
  <p:tag name="KSO_WM_BEAUTIFY_FLAG" val=""/>
</p:tagLst>
</file>

<file path=ppt/tags/tag316.xml><?xml version="1.0" encoding="utf-8"?>
<p:tagLst xmlns:p="http://schemas.openxmlformats.org/presentationml/2006/main">
  <p:tag name="AS_UNIQUEID" val="4773"/>
  <p:tag name="KSO_WM_BEAUTIFY_FLAG" val=""/>
</p:tagLst>
</file>

<file path=ppt/tags/tag317.xml><?xml version="1.0" encoding="utf-8"?>
<p:tagLst xmlns:p="http://schemas.openxmlformats.org/presentationml/2006/main">
  <p:tag name="AS_UNIQUEID" val="4774"/>
  <p:tag name="KSO_WM_BEAUTIFY_FLAG" val=""/>
</p:tagLst>
</file>

<file path=ppt/tags/tag318.xml><?xml version="1.0" encoding="utf-8"?>
<p:tagLst xmlns:p="http://schemas.openxmlformats.org/presentationml/2006/main">
  <p:tag name="AS_UNIQUEID" val="5270"/>
</p:tagLst>
</file>

<file path=ppt/tags/tag319.xml><?xml version="1.0" encoding="utf-8"?>
<p:tagLst xmlns:p="http://schemas.openxmlformats.org/presentationml/2006/main">
  <p:tag name="AS_UNIQUEID" val="5271"/>
</p:tagLst>
</file>

<file path=ppt/tags/tag32.xml><?xml version="1.0" encoding="utf-8"?>
<p:tagLst xmlns:p="http://schemas.openxmlformats.org/presentationml/2006/main">
  <p:tag name="AS_UNIQUEID" val="4749"/>
</p:tagLst>
</file>

<file path=ppt/tags/tag320.xml><?xml version="1.0" encoding="utf-8"?>
<p:tagLst xmlns:p="http://schemas.openxmlformats.org/presentationml/2006/main">
  <p:tag name="AS_UNIQUEID" val="5272"/>
</p:tagLst>
</file>

<file path=ppt/tags/tag321.xml><?xml version="1.0" encoding="utf-8"?>
<p:tagLst xmlns:p="http://schemas.openxmlformats.org/presentationml/2006/main">
  <p:tag name="AS_UNIQUEID" val="5273"/>
</p:tagLst>
</file>

<file path=ppt/tags/tag322.xml><?xml version="1.0" encoding="utf-8"?>
<p:tagLst xmlns:p="http://schemas.openxmlformats.org/presentationml/2006/main">
  <p:tag name="AS_UNIQUEID" val="5274"/>
</p:tagLst>
</file>

<file path=ppt/tags/tag323.xml><?xml version="1.0" encoding="utf-8"?>
<p:tagLst xmlns:p="http://schemas.openxmlformats.org/presentationml/2006/main">
  <p:tag name="AS_UNIQUEID" val="5275"/>
</p:tagLst>
</file>

<file path=ppt/tags/tag324.xml><?xml version="1.0" encoding="utf-8"?>
<p:tagLst xmlns:p="http://schemas.openxmlformats.org/presentationml/2006/main">
  <p:tag name="AS_UNIQUEID" val="5276"/>
</p:tagLst>
</file>

<file path=ppt/tags/tag325.xml><?xml version="1.0" encoding="utf-8"?>
<p:tagLst xmlns:p="http://schemas.openxmlformats.org/presentationml/2006/main">
  <p:tag name="AS_UNIQUEID" val="5277"/>
</p:tagLst>
</file>

<file path=ppt/tags/tag326.xml><?xml version="1.0" encoding="utf-8"?>
<p:tagLst xmlns:p="http://schemas.openxmlformats.org/presentationml/2006/main">
  <p:tag name="AS_UNIQUEID" val="4778"/>
</p:tagLst>
</file>

<file path=ppt/tags/tag327.xml><?xml version="1.0" encoding="utf-8"?>
<p:tagLst xmlns:p="http://schemas.openxmlformats.org/presentationml/2006/main">
  <p:tag name="AS_UNIQUEID" val="4779"/>
</p:tagLst>
</file>

<file path=ppt/tags/tag328.xml><?xml version="1.0" encoding="utf-8"?>
<p:tagLst xmlns:p="http://schemas.openxmlformats.org/presentationml/2006/main">
  <p:tag name="AS_UNIQUEID" val="4780"/>
</p:tagLst>
</file>

<file path=ppt/tags/tag329.xml><?xml version="1.0" encoding="utf-8"?>
<p:tagLst xmlns:p="http://schemas.openxmlformats.org/presentationml/2006/main">
  <p:tag name="AS_UNIQUEID" val="5278"/>
</p:tagLst>
</file>

<file path=ppt/tags/tag33.xml><?xml version="1.0" encoding="utf-8"?>
<p:tagLst xmlns:p="http://schemas.openxmlformats.org/presentationml/2006/main">
  <p:tag name="AS_UNIQUEID" val="5139"/>
</p:tagLst>
</file>

<file path=ppt/tags/tag330.xml><?xml version="1.0" encoding="utf-8"?>
<p:tagLst xmlns:p="http://schemas.openxmlformats.org/presentationml/2006/main">
  <p:tag name="AS_UNIQUEID" val="4769"/>
</p:tagLst>
</file>

<file path=ppt/tags/tag331.xml><?xml version="1.0" encoding="utf-8"?>
<p:tagLst xmlns:p="http://schemas.openxmlformats.org/presentationml/2006/main">
  <p:tag name="AS_UNIQUEID" val="4770"/>
  <p:tag name="KSO_WM_BEAUTIFY_FLAG" val=""/>
</p:tagLst>
</file>

<file path=ppt/tags/tag332.xml><?xml version="1.0" encoding="utf-8"?>
<p:tagLst xmlns:p="http://schemas.openxmlformats.org/presentationml/2006/main">
  <p:tag name="AS_UNIQUEID" val="4771"/>
</p:tagLst>
</file>

<file path=ppt/tags/tag333.xml><?xml version="1.0" encoding="utf-8"?>
<p:tagLst xmlns:p="http://schemas.openxmlformats.org/presentationml/2006/main">
  <p:tag name="AS_UNIQUEID" val="4772"/>
  <p:tag name="KSO_WM_BEAUTIFY_FLAG" val=""/>
</p:tagLst>
</file>

<file path=ppt/tags/tag334.xml><?xml version="1.0" encoding="utf-8"?>
<p:tagLst xmlns:p="http://schemas.openxmlformats.org/presentationml/2006/main">
  <p:tag name="AS_UNIQUEID" val="4773"/>
  <p:tag name="KSO_WM_BEAUTIFY_FLAG" val=""/>
</p:tagLst>
</file>

<file path=ppt/tags/tag335.xml><?xml version="1.0" encoding="utf-8"?>
<p:tagLst xmlns:p="http://schemas.openxmlformats.org/presentationml/2006/main">
  <p:tag name="AS_UNIQUEID" val="4774"/>
  <p:tag name="KSO_WM_BEAUTIFY_FLAG" val=""/>
</p:tagLst>
</file>

<file path=ppt/tags/tag336.xml><?xml version="1.0" encoding="utf-8"?>
<p:tagLst xmlns:p="http://schemas.openxmlformats.org/presentationml/2006/main">
  <p:tag name="AS_UNIQUEID" val="5279"/>
</p:tagLst>
</file>

<file path=ppt/tags/tag337.xml><?xml version="1.0" encoding="utf-8"?>
<p:tagLst xmlns:p="http://schemas.openxmlformats.org/presentationml/2006/main">
  <p:tag name="AS_UNIQUEID" val="5280"/>
</p:tagLst>
</file>

<file path=ppt/tags/tag338.xml><?xml version="1.0" encoding="utf-8"?>
<p:tagLst xmlns:p="http://schemas.openxmlformats.org/presentationml/2006/main">
  <p:tag name="AS_UNIQUEID" val="5281"/>
</p:tagLst>
</file>

<file path=ppt/tags/tag339.xml><?xml version="1.0" encoding="utf-8"?>
<p:tagLst xmlns:p="http://schemas.openxmlformats.org/presentationml/2006/main">
  <p:tag name="AS_UNIQUEID" val="5282"/>
</p:tagLst>
</file>

<file path=ppt/tags/tag34.xml><?xml version="1.0" encoding="utf-8"?>
<p:tagLst xmlns:p="http://schemas.openxmlformats.org/presentationml/2006/main">
  <p:tag name="AS_UNIQUEID" val="5148"/>
</p:tagLst>
</file>

<file path=ppt/tags/tag340.xml><?xml version="1.0" encoding="utf-8"?>
<p:tagLst xmlns:p="http://schemas.openxmlformats.org/presentationml/2006/main">
  <p:tag name="AS_UNIQUEID" val="5283"/>
</p:tagLst>
</file>

<file path=ppt/tags/tag341.xml><?xml version="1.0" encoding="utf-8"?>
<p:tagLst xmlns:p="http://schemas.openxmlformats.org/presentationml/2006/main">
  <p:tag name="AS_UNIQUEID" val="5284"/>
</p:tagLst>
</file>

<file path=ppt/tags/tag342.xml><?xml version="1.0" encoding="utf-8"?>
<p:tagLst xmlns:p="http://schemas.openxmlformats.org/presentationml/2006/main">
  <p:tag name="AS_UNIQUEID" val="5285"/>
</p:tagLst>
</file>

<file path=ppt/tags/tag343.xml><?xml version="1.0" encoding="utf-8"?>
<p:tagLst xmlns:p="http://schemas.openxmlformats.org/presentationml/2006/main">
  <p:tag name="AS_UNIQUEID" val="4778"/>
</p:tagLst>
</file>

<file path=ppt/tags/tag344.xml><?xml version="1.0" encoding="utf-8"?>
<p:tagLst xmlns:p="http://schemas.openxmlformats.org/presentationml/2006/main">
  <p:tag name="AS_UNIQUEID" val="4779"/>
</p:tagLst>
</file>

<file path=ppt/tags/tag345.xml><?xml version="1.0" encoding="utf-8"?>
<p:tagLst xmlns:p="http://schemas.openxmlformats.org/presentationml/2006/main">
  <p:tag name="AS_UNIQUEID" val="4780"/>
</p:tagLst>
</file>

<file path=ppt/tags/tag346.xml><?xml version="1.0" encoding="utf-8"?>
<p:tagLst xmlns:p="http://schemas.openxmlformats.org/presentationml/2006/main">
  <p:tag name="AS_UNIQUEID" val="5286"/>
</p:tagLst>
</file>

<file path=ppt/tags/tag347.xml><?xml version="1.0" encoding="utf-8"?>
<p:tagLst xmlns:p="http://schemas.openxmlformats.org/presentationml/2006/main">
  <p:tag name="AS_UNIQUEID" val="4769"/>
</p:tagLst>
</file>

<file path=ppt/tags/tag348.xml><?xml version="1.0" encoding="utf-8"?>
<p:tagLst xmlns:p="http://schemas.openxmlformats.org/presentationml/2006/main">
  <p:tag name="AS_UNIQUEID" val="4770"/>
  <p:tag name="KSO_WM_BEAUTIFY_FLAG" val=""/>
</p:tagLst>
</file>

<file path=ppt/tags/tag349.xml><?xml version="1.0" encoding="utf-8"?>
<p:tagLst xmlns:p="http://schemas.openxmlformats.org/presentationml/2006/main">
  <p:tag name="AS_UNIQUEID" val="4771"/>
</p:tagLst>
</file>

<file path=ppt/tags/tag35.xml><?xml version="1.0" encoding="utf-8"?>
<p:tagLst xmlns:p="http://schemas.openxmlformats.org/presentationml/2006/main">
  <p:tag name="AS_UNIQUEID" val="5149"/>
</p:tagLst>
</file>

<file path=ppt/tags/tag350.xml><?xml version="1.0" encoding="utf-8"?>
<p:tagLst xmlns:p="http://schemas.openxmlformats.org/presentationml/2006/main">
  <p:tag name="AS_UNIQUEID" val="4772"/>
  <p:tag name="KSO_WM_BEAUTIFY_FLAG" val=""/>
</p:tagLst>
</file>

<file path=ppt/tags/tag351.xml><?xml version="1.0" encoding="utf-8"?>
<p:tagLst xmlns:p="http://schemas.openxmlformats.org/presentationml/2006/main">
  <p:tag name="AS_UNIQUEID" val="4773"/>
  <p:tag name="KSO_WM_BEAUTIFY_FLAG" val=""/>
</p:tagLst>
</file>

<file path=ppt/tags/tag352.xml><?xml version="1.0" encoding="utf-8"?>
<p:tagLst xmlns:p="http://schemas.openxmlformats.org/presentationml/2006/main">
  <p:tag name="AS_UNIQUEID" val="4774"/>
  <p:tag name="KSO_WM_BEAUTIFY_FLAG" val=""/>
</p:tagLst>
</file>

<file path=ppt/tags/tag353.xml><?xml version="1.0" encoding="utf-8"?>
<p:tagLst xmlns:p="http://schemas.openxmlformats.org/presentationml/2006/main">
  <p:tag name="AS_UNIQUEID" val="5287"/>
  <p:tag name="KSO_WM_BEAUTIFY_FLAG" val=""/>
</p:tagLst>
</file>

<file path=ppt/tags/tag354.xml><?xml version="1.0" encoding="utf-8"?>
<p:tagLst xmlns:p="http://schemas.openxmlformats.org/presentationml/2006/main">
  <p:tag name="AS_UNIQUEID" val="5288"/>
</p:tagLst>
</file>

<file path=ppt/tags/tag355.xml><?xml version="1.0" encoding="utf-8"?>
<p:tagLst xmlns:p="http://schemas.openxmlformats.org/presentationml/2006/main">
  <p:tag name="AS_UNIQUEID" val="5289"/>
</p:tagLst>
</file>

<file path=ppt/tags/tag356.xml><?xml version="1.0" encoding="utf-8"?>
<p:tagLst xmlns:p="http://schemas.openxmlformats.org/presentationml/2006/main">
  <p:tag name="AS_UNIQUEID" val="5290"/>
</p:tagLst>
</file>

<file path=ppt/tags/tag357.xml><?xml version="1.0" encoding="utf-8"?>
<p:tagLst xmlns:p="http://schemas.openxmlformats.org/presentationml/2006/main">
  <p:tag name="AS_UNIQUEID" val="5291"/>
</p:tagLst>
</file>

<file path=ppt/tags/tag358.xml><?xml version="1.0" encoding="utf-8"?>
<p:tagLst xmlns:p="http://schemas.openxmlformats.org/presentationml/2006/main">
  <p:tag name="AS_UNIQUEID" val="5292"/>
</p:tagLst>
</file>

<file path=ppt/tags/tag359.xml><?xml version="1.0" encoding="utf-8"?>
<p:tagLst xmlns:p="http://schemas.openxmlformats.org/presentationml/2006/main">
  <p:tag name="AS_UNIQUEID" val="5293"/>
  <p:tag name="KSO_WM_BEAUTIFY_FLAG" val=""/>
</p:tagLst>
</file>

<file path=ppt/tags/tag36.xml><?xml version="1.0" encoding="utf-8"?>
<p:tagLst xmlns:p="http://schemas.openxmlformats.org/presentationml/2006/main">
  <p:tag name="AS_UNIQUEID" val="4751"/>
</p:tagLst>
</file>

<file path=ppt/tags/tag360.xml><?xml version="1.0" encoding="utf-8"?>
<p:tagLst xmlns:p="http://schemas.openxmlformats.org/presentationml/2006/main">
  <p:tag name="AS_UNIQUEID" val="5294"/>
</p:tagLst>
</file>

<file path=ppt/tags/tag361.xml><?xml version="1.0" encoding="utf-8"?>
<p:tagLst xmlns:p="http://schemas.openxmlformats.org/presentationml/2006/main">
  <p:tag name="AS_UNIQUEID" val="5090"/>
</p:tagLst>
</file>

<file path=ppt/tags/tag362.xml><?xml version="1.0" encoding="utf-8"?>
<p:tagLst xmlns:p="http://schemas.openxmlformats.org/presentationml/2006/main">
  <p:tag name="AS_UNIQUEID" val="5091"/>
</p:tagLst>
</file>

<file path=ppt/tags/tag363.xml><?xml version="1.0" encoding="utf-8"?>
<p:tagLst xmlns:p="http://schemas.openxmlformats.org/presentationml/2006/main">
  <p:tag name="AS_UNIQUEID" val="5092"/>
</p:tagLst>
</file>

<file path=ppt/tags/tag364.xml><?xml version="1.0" encoding="utf-8"?>
<p:tagLst xmlns:p="http://schemas.openxmlformats.org/presentationml/2006/main">
  <p:tag name="AS_UNIQUEID" val="5295"/>
</p:tagLst>
</file>

<file path=ppt/tags/tag365.xml><?xml version="1.0" encoding="utf-8"?>
<p:tagLst xmlns:p="http://schemas.openxmlformats.org/presentationml/2006/main">
  <p:tag name="AS_UNIQUEID" val="5094"/>
</p:tagLst>
</file>

<file path=ppt/tags/tag366.xml><?xml version="1.0" encoding="utf-8"?>
<p:tagLst xmlns:p="http://schemas.openxmlformats.org/presentationml/2006/main">
  <p:tag name="AS_UNIQUEID" val="5095"/>
</p:tagLst>
</file>

<file path=ppt/tags/tag367.xml><?xml version="1.0" encoding="utf-8"?>
<p:tagLst xmlns:p="http://schemas.openxmlformats.org/presentationml/2006/main">
  <p:tag name="AS_UNIQUEID" val="5096"/>
  <p:tag name="KSO_WM_BEAUTIFY_FLAG" val=""/>
</p:tagLst>
</file>

<file path=ppt/tags/tag368.xml><?xml version="1.0" encoding="utf-8"?>
<p:tagLst xmlns:p="http://schemas.openxmlformats.org/presentationml/2006/main">
  <p:tag name="AS_UNIQUEID" val="5097"/>
</p:tagLst>
</file>

<file path=ppt/tags/tag369.xml><?xml version="1.0" encoding="utf-8"?>
<p:tagLst xmlns:p="http://schemas.openxmlformats.org/presentationml/2006/main">
  <p:tag name="AS_UNIQUEID" val="5098"/>
  <p:tag name="KSO_WM_BEAUTIFY_FLAG" val=""/>
</p:tagLst>
</file>

<file path=ppt/tags/tag37.xml><?xml version="1.0" encoding="utf-8"?>
<p:tagLst xmlns:p="http://schemas.openxmlformats.org/presentationml/2006/main">
  <p:tag name="AS_UNIQUEID" val="4752"/>
</p:tagLst>
</file>

<file path=ppt/tags/tag370.xml><?xml version="1.0" encoding="utf-8"?>
<p:tagLst xmlns:p="http://schemas.openxmlformats.org/presentationml/2006/main">
  <p:tag name="AS_UNIQUEID" val="5099"/>
  <p:tag name="KSO_WM_BEAUTIFY_FLAG" val=""/>
</p:tagLst>
</file>

<file path=ppt/tags/tag371.xml><?xml version="1.0" encoding="utf-8"?>
<p:tagLst xmlns:p="http://schemas.openxmlformats.org/presentationml/2006/main">
  <p:tag name="AS_UNIQUEID" val="5296"/>
</p:tagLst>
</file>

<file path=ppt/tags/tag372.xml><?xml version="1.0" encoding="utf-8"?>
<p:tagLst xmlns:p="http://schemas.openxmlformats.org/presentationml/2006/main">
  <p:tag name="AS_UNIQUEID" val="5297"/>
</p:tagLst>
</file>

<file path=ppt/tags/tag373.xml><?xml version="1.0" encoding="utf-8"?>
<p:tagLst xmlns:p="http://schemas.openxmlformats.org/presentationml/2006/main">
  <p:tag name="AS_UNIQUEID" val="5298"/>
</p:tagLst>
</file>

<file path=ppt/tags/tag374.xml><?xml version="1.0" encoding="utf-8"?>
<p:tagLst xmlns:p="http://schemas.openxmlformats.org/presentationml/2006/main">
  <p:tag name="AS_UNIQUEID" val="5299"/>
</p:tagLst>
</file>

<file path=ppt/tags/tag375.xml><?xml version="1.0" encoding="utf-8"?>
<p:tagLst xmlns:p="http://schemas.openxmlformats.org/presentationml/2006/main">
  <p:tag name="AS_UNIQUEID" val="5300"/>
</p:tagLst>
</file>

<file path=ppt/tags/tag376.xml><?xml version="1.0" encoding="utf-8"?>
<p:tagLst xmlns:p="http://schemas.openxmlformats.org/presentationml/2006/main">
  <p:tag name="AS_UNIQUEID" val="5301"/>
</p:tagLst>
</file>

<file path=ppt/tags/tag377.xml><?xml version="1.0" encoding="utf-8"?>
<p:tagLst xmlns:p="http://schemas.openxmlformats.org/presentationml/2006/main">
  <p:tag name="AS_UNIQUEID" val="5302"/>
</p:tagLst>
</file>

<file path=ppt/tags/tag378.xml><?xml version="1.0" encoding="utf-8"?>
<p:tagLst xmlns:p="http://schemas.openxmlformats.org/presentationml/2006/main">
  <p:tag name="AS_UNIQUEID" val="5303"/>
  <p:tag name="KSO_WM_BEAUTIFY_FLAG" val=""/>
</p:tagLst>
</file>

<file path=ppt/tags/tag379.xml><?xml version="1.0" encoding="utf-8"?>
<p:tagLst xmlns:p="http://schemas.openxmlformats.org/presentationml/2006/main">
  <p:tag name="AS_UNIQUEID" val="5304"/>
</p:tagLst>
</file>

<file path=ppt/tags/tag38.xml><?xml version="1.0" encoding="utf-8"?>
<p:tagLst xmlns:p="http://schemas.openxmlformats.org/presentationml/2006/main">
  <p:tag name="AS_UNIQUEID" val="4753"/>
</p:tagLst>
</file>

<file path=ppt/tags/tag380.xml><?xml version="1.0" encoding="utf-8"?>
<p:tagLst xmlns:p="http://schemas.openxmlformats.org/presentationml/2006/main">
  <p:tag name="AS_UNIQUEID" val="5305"/>
</p:tagLst>
</file>

<file path=ppt/tags/tag381.xml><?xml version="1.0" encoding="utf-8"?>
<p:tagLst xmlns:p="http://schemas.openxmlformats.org/presentationml/2006/main">
  <p:tag name="AS_UNIQUEID" val="5306"/>
  <p:tag name="KSO_WM_BEAUTIFY_FLAG" val=""/>
</p:tagLst>
</file>

<file path=ppt/tags/tag382.xml><?xml version="1.0" encoding="utf-8"?>
<p:tagLst xmlns:p="http://schemas.openxmlformats.org/presentationml/2006/main">
  <p:tag name="AS_UNIQUEID" val="5307"/>
</p:tagLst>
</file>

<file path=ppt/tags/tag383.xml><?xml version="1.0" encoding="utf-8"?>
<p:tagLst xmlns:p="http://schemas.openxmlformats.org/presentationml/2006/main">
  <p:tag name="AS_UNIQUEID" val="5111"/>
</p:tagLst>
</file>

<file path=ppt/tags/tag384.xml><?xml version="1.0" encoding="utf-8"?>
<p:tagLst xmlns:p="http://schemas.openxmlformats.org/presentationml/2006/main">
  <p:tag name="AS_UNIQUEID" val="5112"/>
</p:tagLst>
</file>

<file path=ppt/tags/tag385.xml><?xml version="1.0" encoding="utf-8"?>
<p:tagLst xmlns:p="http://schemas.openxmlformats.org/presentationml/2006/main">
  <p:tag name="AS_UNIQUEID" val="5113"/>
</p:tagLst>
</file>

<file path=ppt/tags/tag386.xml><?xml version="1.0" encoding="utf-8"?>
<p:tagLst xmlns:p="http://schemas.openxmlformats.org/presentationml/2006/main">
  <p:tag name="AS_UNIQUEID" val="5308"/>
</p:tagLst>
</file>

<file path=ppt/tags/tag387.xml><?xml version="1.0" encoding="utf-8"?>
<p:tagLst xmlns:p="http://schemas.openxmlformats.org/presentationml/2006/main">
  <p:tag name="AS_UNIQUEID" val="5115"/>
</p:tagLst>
</file>

<file path=ppt/tags/tag388.xml><?xml version="1.0" encoding="utf-8"?>
<p:tagLst xmlns:p="http://schemas.openxmlformats.org/presentationml/2006/main">
  <p:tag name="AS_UNIQUEID" val="5116"/>
</p:tagLst>
</file>

<file path=ppt/tags/tag389.xml><?xml version="1.0" encoding="utf-8"?>
<p:tagLst xmlns:p="http://schemas.openxmlformats.org/presentationml/2006/main">
  <p:tag name="AS_UNIQUEID" val="5117"/>
  <p:tag name="KSO_WM_BEAUTIFY_FLAG" val=""/>
</p:tagLst>
</file>

<file path=ppt/tags/tag39.xml><?xml version="1.0" encoding="utf-8"?>
<p:tagLst xmlns:p="http://schemas.openxmlformats.org/presentationml/2006/main">
  <p:tag name="AS_UNIQUEID" val="4754"/>
</p:tagLst>
</file>

<file path=ppt/tags/tag390.xml><?xml version="1.0" encoding="utf-8"?>
<p:tagLst xmlns:p="http://schemas.openxmlformats.org/presentationml/2006/main">
  <p:tag name="AS_UNIQUEID" val="5118"/>
</p:tagLst>
</file>

<file path=ppt/tags/tag391.xml><?xml version="1.0" encoding="utf-8"?>
<p:tagLst xmlns:p="http://schemas.openxmlformats.org/presentationml/2006/main">
  <p:tag name="AS_UNIQUEID" val="5119"/>
  <p:tag name="KSO_WM_BEAUTIFY_FLAG" val=""/>
</p:tagLst>
</file>

<file path=ppt/tags/tag392.xml><?xml version="1.0" encoding="utf-8"?>
<p:tagLst xmlns:p="http://schemas.openxmlformats.org/presentationml/2006/main">
  <p:tag name="AS_UNIQUEID" val="5120"/>
  <p:tag name="KSO_WM_BEAUTIFY_FLAG" val=""/>
</p:tagLst>
</file>

<file path=ppt/tags/tag393.xml><?xml version="1.0" encoding="utf-8"?>
<p:tagLst xmlns:p="http://schemas.openxmlformats.org/presentationml/2006/main">
  <p:tag name="AS_UNIQUEID" val="3560"/>
</p:tagLst>
</file>

<file path=ppt/tags/tag394.xml><?xml version="1.0" encoding="utf-8"?>
<p:tagLst xmlns:p="http://schemas.openxmlformats.org/presentationml/2006/main">
  <p:tag name="AS_UNIQUEID" val="5125"/>
</p:tagLst>
</file>

<file path=ppt/tags/tag395.xml><?xml version="1.0" encoding="utf-8"?>
<p:tagLst xmlns:p="http://schemas.openxmlformats.org/presentationml/2006/main">
  <p:tag name="AS_UNIQUEID" val="5309"/>
  <p:tag name="KSO_WM_BEAUTIFY_FLAG" val=""/>
</p:tagLst>
</file>

<file path=ppt/tags/tag396.xml><?xml version="1.0" encoding="utf-8"?>
<p:tagLst xmlns:p="http://schemas.openxmlformats.org/presentationml/2006/main">
  <p:tag name="AS_UNIQUEID" val="5310"/>
  <p:tag name="KSO_WM_BEAUTIFY_FLAG" val=""/>
</p:tagLst>
</file>

<file path=ppt/tags/tag397.xml><?xml version="1.0" encoding="utf-8"?>
<p:tagLst xmlns:p="http://schemas.openxmlformats.org/presentationml/2006/main">
  <p:tag name="AS_UNIQUEID" val="5311"/>
</p:tagLst>
</file>

<file path=ppt/tags/tag398.xml><?xml version="1.0" encoding="utf-8"?>
<p:tagLst xmlns:p="http://schemas.openxmlformats.org/presentationml/2006/main">
  <p:tag name="AS_UNIQUEID" val="5111"/>
</p:tagLst>
</file>

<file path=ppt/tags/tag399.xml><?xml version="1.0" encoding="utf-8"?>
<p:tagLst xmlns:p="http://schemas.openxmlformats.org/presentationml/2006/main">
  <p:tag name="AS_UNIQUEID" val="5112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55"/>
</p:tagLst>
</file>

<file path=ppt/tags/tag400.xml><?xml version="1.0" encoding="utf-8"?>
<p:tagLst xmlns:p="http://schemas.openxmlformats.org/presentationml/2006/main">
  <p:tag name="AS_UNIQUEID" val="5113"/>
</p:tagLst>
</file>

<file path=ppt/tags/tag401.xml><?xml version="1.0" encoding="utf-8"?>
<p:tagLst xmlns:p="http://schemas.openxmlformats.org/presentationml/2006/main">
  <p:tag name="AS_UNIQUEID" val="5312"/>
</p:tagLst>
</file>

<file path=ppt/tags/tag402.xml><?xml version="1.0" encoding="utf-8"?>
<p:tagLst xmlns:p="http://schemas.openxmlformats.org/presentationml/2006/main">
  <p:tag name="AS_UNIQUEID" val="5115"/>
</p:tagLst>
</file>

<file path=ppt/tags/tag403.xml><?xml version="1.0" encoding="utf-8"?>
<p:tagLst xmlns:p="http://schemas.openxmlformats.org/presentationml/2006/main">
  <p:tag name="AS_UNIQUEID" val="5116"/>
</p:tagLst>
</file>

<file path=ppt/tags/tag404.xml><?xml version="1.0" encoding="utf-8"?>
<p:tagLst xmlns:p="http://schemas.openxmlformats.org/presentationml/2006/main">
  <p:tag name="AS_UNIQUEID" val="5117"/>
  <p:tag name="KSO_WM_BEAUTIFY_FLAG" val=""/>
</p:tagLst>
</file>

<file path=ppt/tags/tag405.xml><?xml version="1.0" encoding="utf-8"?>
<p:tagLst xmlns:p="http://schemas.openxmlformats.org/presentationml/2006/main">
  <p:tag name="AS_UNIQUEID" val="5118"/>
</p:tagLst>
</file>

<file path=ppt/tags/tag406.xml><?xml version="1.0" encoding="utf-8"?>
<p:tagLst xmlns:p="http://schemas.openxmlformats.org/presentationml/2006/main">
  <p:tag name="AS_UNIQUEID" val="5119"/>
  <p:tag name="KSO_WM_BEAUTIFY_FLAG" val=""/>
</p:tagLst>
</file>

<file path=ppt/tags/tag407.xml><?xml version="1.0" encoding="utf-8"?>
<p:tagLst xmlns:p="http://schemas.openxmlformats.org/presentationml/2006/main">
  <p:tag name="AS_UNIQUEID" val="5120"/>
  <p:tag name="KSO_WM_BEAUTIFY_FLAG" val=""/>
</p:tagLst>
</file>

<file path=ppt/tags/tag408.xml><?xml version="1.0" encoding="utf-8"?>
<p:tagLst xmlns:p="http://schemas.openxmlformats.org/presentationml/2006/main">
  <p:tag name="AS_UNIQUEID" val="3560"/>
</p:tagLst>
</file>

<file path=ppt/tags/tag409.xml><?xml version="1.0" encoding="utf-8"?>
<p:tagLst xmlns:p="http://schemas.openxmlformats.org/presentationml/2006/main">
  <p:tag name="AS_UNIQUEID" val="5125"/>
</p:tagLst>
</file>

<file path=ppt/tags/tag41.xml><?xml version="1.0" encoding="utf-8"?>
<p:tagLst xmlns:p="http://schemas.openxmlformats.org/presentationml/2006/main">
  <p:tag name="AS_UNIQUEID" val="4756"/>
</p:tagLst>
</file>

<file path=ppt/tags/tag410.xml><?xml version="1.0" encoding="utf-8"?>
<p:tagLst xmlns:p="http://schemas.openxmlformats.org/presentationml/2006/main">
  <p:tag name="AS_UNIQUEID" val="5313"/>
</p:tagLst>
</file>

<file path=ppt/tags/tag41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42.xml><?xml version="1.0" encoding="utf-8"?>
<p:tagLst xmlns:p="http://schemas.openxmlformats.org/presentationml/2006/main">
  <p:tag name="AS_UNIQUEID" val="5150"/>
</p:tagLst>
</file>

<file path=ppt/tags/tag43.xml><?xml version="1.0" encoding="utf-8"?>
<p:tagLst xmlns:p="http://schemas.openxmlformats.org/presentationml/2006/main">
  <p:tag name="AS_UNIQUEID" val="4758"/>
</p:tagLst>
</file>

<file path=ppt/tags/tag44.xml><?xml version="1.0" encoding="utf-8"?>
<p:tagLst xmlns:p="http://schemas.openxmlformats.org/presentationml/2006/main">
  <p:tag name="AS_UNIQUEID" val="4759"/>
</p:tagLst>
</file>

<file path=ppt/tags/tag45.xml><?xml version="1.0" encoding="utf-8"?>
<p:tagLst xmlns:p="http://schemas.openxmlformats.org/presentationml/2006/main">
  <p:tag name="AS_UNIQUEID" val="4760"/>
</p:tagLst>
</file>

<file path=ppt/tags/tag46.xml><?xml version="1.0" encoding="utf-8"?>
<p:tagLst xmlns:p="http://schemas.openxmlformats.org/presentationml/2006/main">
  <p:tag name="AS_UNIQUEID" val="4761"/>
</p:tagLst>
</file>

<file path=ppt/tags/tag47.xml><?xml version="1.0" encoding="utf-8"?>
<p:tagLst xmlns:p="http://schemas.openxmlformats.org/presentationml/2006/main">
  <p:tag name="AS_UNIQUEID" val="5151"/>
</p:tagLst>
</file>

<file path=ppt/tags/tag48.xml><?xml version="1.0" encoding="utf-8"?>
<p:tagLst xmlns:p="http://schemas.openxmlformats.org/presentationml/2006/main">
  <p:tag name="AS_UNIQUEID" val="4725"/>
</p:tagLst>
</file>

<file path=ppt/tags/tag49.xml><?xml version="1.0" encoding="utf-8"?>
<p:tagLst xmlns:p="http://schemas.openxmlformats.org/presentationml/2006/main">
  <p:tag name="AS_UNIQUEID" val="4726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27"/>
</p:tagLst>
</file>

<file path=ppt/tags/tag51.xml><?xml version="1.0" encoding="utf-8"?>
<p:tagLst xmlns:p="http://schemas.openxmlformats.org/presentationml/2006/main">
  <p:tag name="AS_UNIQUEID" val="4728"/>
</p:tagLst>
</file>

<file path=ppt/tags/tag52.xml><?xml version="1.0" encoding="utf-8"?>
<p:tagLst xmlns:p="http://schemas.openxmlformats.org/presentationml/2006/main">
  <p:tag name="AS_UNIQUEID" val="4730"/>
</p:tagLst>
</file>

<file path=ppt/tags/tag53.xml><?xml version="1.0" encoding="utf-8"?>
<p:tagLst xmlns:p="http://schemas.openxmlformats.org/presentationml/2006/main">
  <p:tag name="AS_UNIQUEID" val="4730"/>
  <p:tag name="KSO_WM_BEAUTIFY_FLAG" val=""/>
</p:tagLst>
</file>

<file path=ppt/tags/tag54.xml><?xml version="1.0" encoding="utf-8"?>
<p:tagLst xmlns:p="http://schemas.openxmlformats.org/presentationml/2006/main">
  <p:tag name="AS_UNIQUEID" val="5152"/>
  <p:tag name="KSO_WM_BEAUTIFY_FLAG" val=""/>
</p:tagLst>
</file>

<file path=ppt/tags/tag55.xml><?xml version="1.0" encoding="utf-8"?>
<p:tagLst xmlns:p="http://schemas.openxmlformats.org/presentationml/2006/main">
  <p:tag name="AS_UNIQUEID" val="5153"/>
</p:tagLst>
</file>

<file path=ppt/tags/tag56.xml><?xml version="1.0" encoding="utf-8"?>
<p:tagLst xmlns:p="http://schemas.openxmlformats.org/presentationml/2006/main">
  <p:tag name="AS_UNIQUEID" val="4765"/>
</p:tagLst>
</file>

<file path=ppt/tags/tag57.xml><?xml version="1.0" encoding="utf-8"?>
<p:tagLst xmlns:p="http://schemas.openxmlformats.org/presentationml/2006/main">
  <p:tag name="AS_UNIQUEID" val="4766"/>
</p:tagLst>
</file>

<file path=ppt/tags/tag58.xml><?xml version="1.0" encoding="utf-8"?>
<p:tagLst xmlns:p="http://schemas.openxmlformats.org/presentationml/2006/main">
  <p:tag name="AS_UNIQUEID" val="4767"/>
</p:tagLst>
</file>

<file path=ppt/tags/tag59.xml><?xml version="1.0" encoding="utf-8"?>
<p:tagLst xmlns:p="http://schemas.openxmlformats.org/presentationml/2006/main">
  <p:tag name="AS_UNIQUEID" val="5154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69"/>
</p:tagLst>
</file>

<file path=ppt/tags/tag61.xml><?xml version="1.0" encoding="utf-8"?>
<p:tagLst xmlns:p="http://schemas.openxmlformats.org/presentationml/2006/main">
  <p:tag name="AS_UNIQUEID" val="4770"/>
  <p:tag name="KSO_WM_BEAUTIFY_FLAG" val=""/>
</p:tagLst>
</file>

<file path=ppt/tags/tag62.xml><?xml version="1.0" encoding="utf-8"?>
<p:tagLst xmlns:p="http://schemas.openxmlformats.org/presentationml/2006/main">
  <p:tag name="AS_UNIQUEID" val="4771"/>
</p:tagLst>
</file>

<file path=ppt/tags/tag63.xml><?xml version="1.0" encoding="utf-8"?>
<p:tagLst xmlns:p="http://schemas.openxmlformats.org/presentationml/2006/main">
  <p:tag name="AS_UNIQUEID" val="4772"/>
  <p:tag name="KSO_WM_BEAUTIFY_FLAG" val=""/>
</p:tagLst>
</file>

<file path=ppt/tags/tag64.xml><?xml version="1.0" encoding="utf-8"?>
<p:tagLst xmlns:p="http://schemas.openxmlformats.org/presentationml/2006/main">
  <p:tag name="AS_UNIQUEID" val="4773"/>
  <p:tag name="KSO_WM_BEAUTIFY_FLAG" val=""/>
</p:tagLst>
</file>

<file path=ppt/tags/tag65.xml><?xml version="1.0" encoding="utf-8"?>
<p:tagLst xmlns:p="http://schemas.openxmlformats.org/presentationml/2006/main">
  <p:tag name="AS_UNIQUEID" val="4774"/>
  <p:tag name="KSO_WM_BEAUTIFY_FLAG" val=""/>
</p:tagLst>
</file>

<file path=ppt/tags/tag66.xml><?xml version="1.0" encoding="utf-8"?>
<p:tagLst xmlns:p="http://schemas.openxmlformats.org/presentationml/2006/main">
  <p:tag name="AS_UNIQUEID" val="4844"/>
</p:tagLst>
</file>

<file path=ppt/tags/tag67.xml><?xml version="1.0" encoding="utf-8"?>
<p:tagLst xmlns:p="http://schemas.openxmlformats.org/presentationml/2006/main">
  <p:tag name="AS_UNIQUEID" val="5155"/>
</p:tagLst>
</file>

<file path=ppt/tags/tag68.xml><?xml version="1.0" encoding="utf-8"?>
<p:tagLst xmlns:p="http://schemas.openxmlformats.org/presentationml/2006/main">
  <p:tag name="AS_UNIQUEID" val="5156"/>
  <p:tag name="KSO_WM_BEAUTIFY_FLAG" val=""/>
</p:tagLst>
</file>

<file path=ppt/tags/tag69.xml><?xml version="1.0" encoding="utf-8"?>
<p:tagLst xmlns:p="http://schemas.openxmlformats.org/presentationml/2006/main">
  <p:tag name="AS_UNIQUEID" val="5157"/>
</p:tagLst>
</file>

<file path=ppt/tags/tag7.xml><?xml version="1.0" encoding="utf-8"?>
<p:tagLst xmlns:p="http://schemas.openxmlformats.org/presentationml/2006/main">
  <p:tag name="AS_UNIQUEID" val="5141"/>
</p:tagLst>
</file>

<file path=ppt/tags/tag70.xml><?xml version="1.0" encoding="utf-8"?>
<p:tagLst xmlns:p="http://schemas.openxmlformats.org/presentationml/2006/main">
  <p:tag name="AS_UNIQUEID" val="5158"/>
</p:tagLst>
</file>

<file path=ppt/tags/tag71.xml><?xml version="1.0" encoding="utf-8"?>
<p:tagLst xmlns:p="http://schemas.openxmlformats.org/presentationml/2006/main">
  <p:tag name="AS_UNIQUEID" val="4778"/>
</p:tagLst>
</file>

<file path=ppt/tags/tag72.xml><?xml version="1.0" encoding="utf-8"?>
<p:tagLst xmlns:p="http://schemas.openxmlformats.org/presentationml/2006/main">
  <p:tag name="AS_UNIQUEID" val="4779"/>
</p:tagLst>
</file>

<file path=ppt/tags/tag73.xml><?xml version="1.0" encoding="utf-8"?>
<p:tagLst xmlns:p="http://schemas.openxmlformats.org/presentationml/2006/main">
  <p:tag name="AS_UNIQUEID" val="4780"/>
</p:tagLst>
</file>

<file path=ppt/tags/tag74.xml><?xml version="1.0" encoding="utf-8"?>
<p:tagLst xmlns:p="http://schemas.openxmlformats.org/presentationml/2006/main">
  <p:tag name="AS_UNIQUEID" val="5159"/>
</p:tagLst>
</file>

<file path=ppt/tags/tag75.xml><?xml version="1.0" encoding="utf-8"?>
<p:tagLst xmlns:p="http://schemas.openxmlformats.org/presentationml/2006/main">
  <p:tag name="AS_UNIQUEID" val="5160"/>
</p:tagLst>
</file>

<file path=ppt/tags/tag76.xml><?xml version="1.0" encoding="utf-8"?>
<p:tagLst xmlns:p="http://schemas.openxmlformats.org/presentationml/2006/main">
  <p:tag name="AS_UNIQUEID" val="4769"/>
</p:tagLst>
</file>

<file path=ppt/tags/tag77.xml><?xml version="1.0" encoding="utf-8"?>
<p:tagLst xmlns:p="http://schemas.openxmlformats.org/presentationml/2006/main">
  <p:tag name="AS_UNIQUEID" val="4770"/>
  <p:tag name="KSO_WM_BEAUTIFY_FLAG" val=""/>
</p:tagLst>
</file>

<file path=ppt/tags/tag78.xml><?xml version="1.0" encoding="utf-8"?>
<p:tagLst xmlns:p="http://schemas.openxmlformats.org/presentationml/2006/main">
  <p:tag name="AS_UNIQUEID" val="4771"/>
</p:tagLst>
</file>

<file path=ppt/tags/tag79.xml><?xml version="1.0" encoding="utf-8"?>
<p:tagLst xmlns:p="http://schemas.openxmlformats.org/presentationml/2006/main">
  <p:tag name="AS_UNIQUEID" val="4772"/>
  <p:tag name="KSO_WM_BEAUTIFY_FLAG" val="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4773"/>
  <p:tag name="KSO_WM_BEAUTIFY_FLAG" val=""/>
</p:tagLst>
</file>

<file path=ppt/tags/tag81.xml><?xml version="1.0" encoding="utf-8"?>
<p:tagLst xmlns:p="http://schemas.openxmlformats.org/presentationml/2006/main">
  <p:tag name="AS_UNIQUEID" val="4774"/>
  <p:tag name="KSO_WM_BEAUTIFY_FLAG" val=""/>
</p:tagLst>
</file>

<file path=ppt/tags/tag82.xml><?xml version="1.0" encoding="utf-8"?>
<p:tagLst xmlns:p="http://schemas.openxmlformats.org/presentationml/2006/main">
  <p:tag name="AS_UNIQUEID" val="5161"/>
</p:tagLst>
</file>

<file path=ppt/tags/tag83.xml><?xml version="1.0" encoding="utf-8"?>
<p:tagLst xmlns:p="http://schemas.openxmlformats.org/presentationml/2006/main">
  <p:tag name="AS_UNIQUEID" val="5162"/>
</p:tagLst>
</file>

<file path=ppt/tags/tag84.xml><?xml version="1.0" encoding="utf-8"?>
<p:tagLst xmlns:p="http://schemas.openxmlformats.org/presentationml/2006/main">
  <p:tag name="AS_UNIQUEID" val="5163"/>
</p:tagLst>
</file>

<file path=ppt/tags/tag85.xml><?xml version="1.0" encoding="utf-8"?>
<p:tagLst xmlns:p="http://schemas.openxmlformats.org/presentationml/2006/main">
  <p:tag name="AS_UNIQUEID" val="5164"/>
</p:tagLst>
</file>

<file path=ppt/tags/tag86.xml><?xml version="1.0" encoding="utf-8"?>
<p:tagLst xmlns:p="http://schemas.openxmlformats.org/presentationml/2006/main">
  <p:tag name="AS_UNIQUEID" val="5165"/>
</p:tagLst>
</file>

<file path=ppt/tags/tag87.xml><?xml version="1.0" encoding="utf-8"?>
<p:tagLst xmlns:p="http://schemas.openxmlformats.org/presentationml/2006/main">
  <p:tag name="AS_UNIQUEID" val="4778"/>
</p:tagLst>
</file>

<file path=ppt/tags/tag88.xml><?xml version="1.0" encoding="utf-8"?>
<p:tagLst xmlns:p="http://schemas.openxmlformats.org/presentationml/2006/main">
  <p:tag name="AS_UNIQUEID" val="4779"/>
</p:tagLst>
</file>

<file path=ppt/tags/tag89.xml><?xml version="1.0" encoding="utf-8"?>
<p:tagLst xmlns:p="http://schemas.openxmlformats.org/presentationml/2006/main">
  <p:tag name="AS_UNIQUEID" val="4780"/>
</p:tagLst>
</file>

<file path=ppt/tags/tag9.xml><?xml version="1.0" encoding="utf-8"?>
<p:tagLst xmlns:p="http://schemas.openxmlformats.org/presentationml/2006/main">
  <p:tag name="AS_UNIQUEID" val="5142"/>
</p:tagLst>
</file>

<file path=ppt/tags/tag90.xml><?xml version="1.0" encoding="utf-8"?>
<p:tagLst xmlns:p="http://schemas.openxmlformats.org/presentationml/2006/main">
  <p:tag name="AS_UNIQUEID" val="5166"/>
</p:tagLst>
</file>

<file path=ppt/tags/tag91.xml><?xml version="1.0" encoding="utf-8"?>
<p:tagLst xmlns:p="http://schemas.openxmlformats.org/presentationml/2006/main">
  <p:tag name="AS_UNIQUEID" val="4769"/>
</p:tagLst>
</file>

<file path=ppt/tags/tag92.xml><?xml version="1.0" encoding="utf-8"?>
<p:tagLst xmlns:p="http://schemas.openxmlformats.org/presentationml/2006/main">
  <p:tag name="AS_UNIQUEID" val="4770"/>
  <p:tag name="KSO_WM_BEAUTIFY_FLAG" val=""/>
</p:tagLst>
</file>

<file path=ppt/tags/tag93.xml><?xml version="1.0" encoding="utf-8"?>
<p:tagLst xmlns:p="http://schemas.openxmlformats.org/presentationml/2006/main">
  <p:tag name="AS_UNIQUEID" val="4771"/>
</p:tagLst>
</file>

<file path=ppt/tags/tag94.xml><?xml version="1.0" encoding="utf-8"?>
<p:tagLst xmlns:p="http://schemas.openxmlformats.org/presentationml/2006/main">
  <p:tag name="AS_UNIQUEID" val="4772"/>
  <p:tag name="KSO_WM_BEAUTIFY_FLAG" val=""/>
</p:tagLst>
</file>

<file path=ppt/tags/tag95.xml><?xml version="1.0" encoding="utf-8"?>
<p:tagLst xmlns:p="http://schemas.openxmlformats.org/presentationml/2006/main">
  <p:tag name="AS_UNIQUEID" val="4773"/>
  <p:tag name="KSO_WM_BEAUTIFY_FLAG" val=""/>
</p:tagLst>
</file>

<file path=ppt/tags/tag96.xml><?xml version="1.0" encoding="utf-8"?>
<p:tagLst xmlns:p="http://schemas.openxmlformats.org/presentationml/2006/main">
  <p:tag name="AS_UNIQUEID" val="4774"/>
  <p:tag name="KSO_WM_BEAUTIFY_FLAG" val=""/>
</p:tagLst>
</file>

<file path=ppt/tags/tag97.xml><?xml version="1.0" encoding="utf-8"?>
<p:tagLst xmlns:p="http://schemas.openxmlformats.org/presentationml/2006/main">
  <p:tag name="AS_UNIQUEID" val="5167"/>
</p:tagLst>
</file>

<file path=ppt/tags/tag98.xml><?xml version="1.0" encoding="utf-8"?>
<p:tagLst xmlns:p="http://schemas.openxmlformats.org/presentationml/2006/main">
  <p:tag name="AS_UNIQUEID" val="5168"/>
</p:tagLst>
</file>

<file path=ppt/tags/tag99.xml><?xml version="1.0" encoding="utf-8"?>
<p:tagLst xmlns:p="http://schemas.openxmlformats.org/presentationml/2006/main">
  <p:tag name="AS_UNIQUEID" val="5169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110</Paragraphs>
  <Slides>22</Slides>
  <Notes>21</Notes>
  <HiddenSlides>0</HiddenSlides>
  <MMClips>6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2026-02-09T21:07:41Z</cp:lastPrinted>
  <dcterms:created xsi:type="dcterms:W3CDTF">2026-02-09T21:07:41Z</dcterms:created>
  <dcterms:modified xsi:type="dcterms:W3CDTF">2026-02-09T13:07:41Z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