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svg" ContentType="image/sv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5" r:id="rId3"/>
  </p:sldMasterIdLst>
  <p:notesMasterIdLst>
    <p:notesMasterId r:id="rId4"/>
  </p:notesMasterIdLst>
  <p:sldIdLst>
    <p:sldId id="481" r:id="rId5"/>
    <p:sldId id="1737" r:id="rId6"/>
    <p:sldId id="1013" r:id="rId7"/>
    <p:sldId id="1738" r:id="rId8"/>
    <p:sldId id="1652" r:id="rId9"/>
    <p:sldId id="1714" r:id="rId10"/>
    <p:sldId id="1764" r:id="rId11"/>
    <p:sldId id="1765" r:id="rId12"/>
    <p:sldId id="1767" r:id="rId13"/>
    <p:sldId id="1715" r:id="rId14"/>
    <p:sldId id="1769" r:id="rId15"/>
    <p:sldId id="1768" r:id="rId16"/>
    <p:sldId id="1770" r:id="rId17"/>
    <p:sldId id="1772" r:id="rId18"/>
    <p:sldId id="1651" r:id="rId19"/>
    <p:sldId id="1773" r:id="rId20"/>
    <p:sldId id="1803" r:id="rId21"/>
    <p:sldId id="1795" r:id="rId22"/>
    <p:sldId id="1723" r:id="rId23"/>
    <p:sldId id="1184" r:id="rId24"/>
    <p:sldId id="1591" r:id="rId25"/>
    <p:sldId id="1333" r:id="rId26"/>
  </p:sldIdLst>
  <p:sldSz cx="12192000" cy="6858000"/>
  <p:notesSz cx="6858000" cy="9144000"/>
  <p:custDataLst>
    <p:tags r:id="rId2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1" userDrawn="1">
          <p15:clr>
            <a:srgbClr val="A4A3A4"/>
          </p15:clr>
        </p15:guide>
        <p15:guide id="2" pos="39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191"/>
        <p:guide pos="39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tags" Target="tags/tag336.xml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slideMaster" Target="slideMasters/slideMaster2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6.xml" /><Relationship Id="rId2" Type="http://schemas.openxmlformats.org/officeDocument/2006/relationships/tags" Target="../tags/tag57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tags" Target="../tags/tag62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image" Target="../media/image1.jpeg" /><Relationship Id="rId4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10" Type="http://schemas.openxmlformats.org/officeDocument/2006/relationships/tags" Target="../tags/tag25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image" Target="../media/image2.png" /><Relationship Id="rId6" Type="http://schemas.openxmlformats.org/officeDocument/2006/relationships/tags" Target="../tags/tag22.xml" /><Relationship Id="rId7" Type="http://schemas.openxmlformats.org/officeDocument/2006/relationships/image" Target="../media/image3.png" /><Relationship Id="rId8" Type="http://schemas.openxmlformats.org/officeDocument/2006/relationships/tags" Target="../tags/tag23.xml" /><Relationship Id="rId9" Type="http://schemas.openxmlformats.org/officeDocument/2006/relationships/tags" Target="../tags/tag24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.xml" /><Relationship Id="rId2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2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标题 12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29440" y="338289"/>
            <a:ext cx="8333120" cy="476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测验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0" y="1"/>
            <a:ext cx="12192000" cy="6857999"/>
            <a:chOff x="1537366" y="844949"/>
            <a:chExt cx="9241001" cy="5075237"/>
          </a:xfrm>
        </p:grpSpPr>
        <p:sp>
          <p:nvSpPr>
            <p:cNvPr id="5" name="圆角矩形 4"/>
            <p:cNvSpPr/>
            <p:nvPr>
              <p:custDataLst>
                <p:tags r:id="rId3"/>
              </p:custDataLst>
            </p:nvPr>
          </p:nvSpPr>
          <p:spPr>
            <a:xfrm>
              <a:off x="1539455" y="868528"/>
              <a:ext cx="9238912" cy="5051658"/>
            </a:xfrm>
            <a:prstGeom prst="roundRect">
              <a:avLst>
                <a:gd name="adj" fmla="val 2559"/>
              </a:avLst>
            </a:prstGeom>
            <a:solidFill>
              <a:srgbClr val="F7F6F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同侧圆角矩形 5"/>
            <p:cNvSpPr/>
            <p:nvPr>
              <p:custDataLst>
                <p:tags r:id="rId4"/>
              </p:custDataLst>
            </p:nvPr>
          </p:nvSpPr>
          <p:spPr>
            <a:xfrm>
              <a:off x="1537366" y="844949"/>
              <a:ext cx="9241001" cy="376938"/>
            </a:xfrm>
            <a:prstGeom prst="round2Same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en-US" altLang="zh-CN" sz="24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>
            <a:hlinkClick action="ppaction://noaction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575" y="83996"/>
            <a:ext cx="1208253" cy="3481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0865"/>
            <a:ext cx="323779" cy="368183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07989" y="620688"/>
            <a:ext cx="11376024" cy="58325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451642" y="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课堂练习</a:t>
            </a:r>
            <a:endParaRPr lang="zh-CN" altLang="en-US" sz="24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目录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bg>
      <p:bgPr>
        <a:solidFill>
          <a:schemeClr val="accent1">
            <a:alpha val="52156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8194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6138" y="6245275"/>
            <a:ext cx="3859725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ctr" defTabSz="1666875"/>
            <a:endParaRPr lang="en-US" altLang="en-US"/>
          </a:p>
        </p:txBody>
      </p:sp>
      <p:sp>
        <p:nvSpPr>
          <p:cNvPr id="8197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r" defTabSz="1666875"/>
            <a:fld id="{9A0DB2DC-4C9A-4742-B13C-FB6460FD3503}" type="slidenum">
              <a:rPr lang="en-US" altLang="en-US"/>
              <a:t/>
            </a:fld>
            <a:endParaRPr lang="en-US" altLang="en-US"/>
          </a:p>
        </p:txBody>
      </p:sp>
      <p:sp>
        <p:nvSpPr>
          <p:cNvPr id="8198" name="日期占位符 1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defTabSz="1666875"/>
            <a:endParaRPr lang="en-US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.xml" /><Relationship Id="rId11" Type="http://schemas.openxmlformats.org/officeDocument/2006/relationships/tags" Target="../tags/tag30.xml" /><Relationship Id="rId12" Type="http://schemas.openxmlformats.org/officeDocument/2006/relationships/tags" Target="../tags/tag31.xml" /><Relationship Id="rId13" Type="http://schemas.openxmlformats.org/officeDocument/2006/relationships/tags" Target="../tags/tag32.xml" /><Relationship Id="rId14" Type="http://schemas.openxmlformats.org/officeDocument/2006/relationships/tags" Target="../tags/tag33.xml" /><Relationship Id="rId15" Type="http://schemas.openxmlformats.org/officeDocument/2006/relationships/tags" Target="../tags/tag34.xml" /><Relationship Id="rId16" Type="http://schemas.openxmlformats.org/officeDocument/2006/relationships/image" Target="file:///D:\qq&#25991;&#20214;\712321467\Image\C2C\Image2\%7b75232B38-A165-1FB7-499C-2E1C792CACB5%7d.png" TargetMode="External" /><Relationship Id="rId17" Type="http://schemas.openxmlformats.org/officeDocument/2006/relationships/image" Target="../media/image4.png" /><Relationship Id="rId18" Type="http://schemas.openxmlformats.org/officeDocument/2006/relationships/tags" Target="../tags/tag35.xml" /><Relationship Id="rId19" Type="http://schemas.openxmlformats.org/officeDocument/2006/relationships/image" Target="../media/image5.jpeg" /><Relationship Id="rId2" Type="http://schemas.openxmlformats.org/officeDocument/2006/relationships/slideLayout" Target="../slideLayouts/slideLayout2.xml" /><Relationship Id="rId20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26.xml" /><Relationship Id="rId8" Type="http://schemas.openxmlformats.org/officeDocument/2006/relationships/tags" Target="../tags/tag27.xml" /><Relationship Id="rId9" Type="http://schemas.openxmlformats.org/officeDocument/2006/relationships/tags" Target="../tags/tag28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1.xml" /><Relationship Id="rId11" Type="http://schemas.openxmlformats.org/officeDocument/2006/relationships/tags" Target="../tags/tag52.xml" /><Relationship Id="rId12" Type="http://schemas.openxmlformats.org/officeDocument/2006/relationships/tags" Target="../tags/tag53.xml" /><Relationship Id="rId13" Type="http://schemas.openxmlformats.org/officeDocument/2006/relationships/tags" Target="../tags/tag54.xml" /><Relationship Id="rId14" Type="http://schemas.openxmlformats.org/officeDocument/2006/relationships/image" Target="file:///D:\qq&#25991;&#20214;\712321467\Image\C2C\Image2\%7b75232B38-A165-1FB7-499C-2E1C792CACB5%7d.png" TargetMode="External" /><Relationship Id="rId15" Type="http://schemas.openxmlformats.org/officeDocument/2006/relationships/image" Target="../media/image4.png" /><Relationship Id="rId16" Type="http://schemas.openxmlformats.org/officeDocument/2006/relationships/tags" Target="../tags/tag55.xml" /><Relationship Id="rId17" Type="http://schemas.openxmlformats.org/officeDocument/2006/relationships/image" Target="../media/image5.jpeg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8.xml" /><Relationship Id="rId3" Type="http://schemas.openxmlformats.org/officeDocument/2006/relationships/slideLayout" Target="../slideLayouts/slideLayout9.xml" /><Relationship Id="rId4" Type="http://schemas.openxmlformats.org/officeDocument/2006/relationships/slideLayout" Target="../slideLayouts/slideLayout10.xml" /><Relationship Id="rId5" Type="http://schemas.openxmlformats.org/officeDocument/2006/relationships/tags" Target="../tags/tag46.xml" /><Relationship Id="rId6" Type="http://schemas.openxmlformats.org/officeDocument/2006/relationships/tags" Target="../tags/tag47.xml" /><Relationship Id="rId7" Type="http://schemas.openxmlformats.org/officeDocument/2006/relationships/tags" Target="../tags/tag48.xml" /><Relationship Id="rId8" Type="http://schemas.openxmlformats.org/officeDocument/2006/relationships/tags" Target="../tags/tag49.xml" /><Relationship Id="rId9" Type="http://schemas.openxmlformats.org/officeDocument/2006/relationships/tags" Target="../tags/tag5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9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sp>
        <p:nvSpPr>
          <p:cNvPr id="32" name="等腰三角形 31"/>
          <p:cNvSpPr/>
          <p:nvPr>
            <p:custDataLst>
              <p:tags r:id="rId8"/>
            </p:custDataLst>
          </p:nvPr>
        </p:nvSpPr>
        <p:spPr>
          <a:xfrm>
            <a:off x="11770597" y="6400332"/>
            <a:ext cx="177959" cy="388049"/>
          </a:xfrm>
          <a:custGeom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 flipV="1">
            <a:off x="617281" y="721269"/>
            <a:ext cx="11575920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202919" y="138113"/>
            <a:ext cx="414362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0" y="138113"/>
            <a:ext cx="10161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>
            <p:custDataLst>
              <p:tags r:id="rId12"/>
            </p:custDataLst>
          </p:nvPr>
        </p:nvGrpSpPr>
        <p:grpSpPr>
          <a:xfrm>
            <a:off x="0" y="6714000"/>
            <a:ext cx="12193201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>
              <p:custDataLst>
                <p:tags r:id="rId13"/>
              </p:custDataLst>
            </p:nvPr>
          </p:nvSpPr>
          <p:spPr>
            <a:xfrm>
              <a:off x="0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>
              <p:custDataLst>
                <p:tags r:id="rId14"/>
              </p:custDataLst>
            </p:nvPr>
          </p:nvSpPr>
          <p:spPr>
            <a:xfrm>
              <a:off x="3038069" y="6678000"/>
              <a:ext cx="326390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>
              <p:custDataLst>
                <p:tags r:id="rId15"/>
              </p:custDataLst>
            </p:nvPr>
          </p:nvSpPr>
          <p:spPr>
            <a:xfrm flipH="1" flipV="1">
              <a:off x="6175945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1073743875" descr="学科网 zxxk.com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17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5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1219200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>
              <p:custDataLst>
                <p:tags r:id="rId7"/>
              </p:custDataLst>
            </p:nvPr>
          </p:nvSpPr>
          <p:spPr>
            <a:xfrm>
              <a:off x="0" y="-1"/>
              <a:ext cx="5895975" cy="68580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" name="矩形 3"/>
            <p:cNvSpPr/>
            <p:nvPr userDrawn="1">
              <p:custDataLst>
                <p:tags r:id="rId8"/>
              </p:custDataLst>
            </p:nvPr>
          </p:nvSpPr>
          <p:spPr>
            <a:xfrm>
              <a:off x="5122128" y="-1"/>
              <a:ext cx="6669822" cy="68707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" name="圆角矩形 2"/>
          <p:cNvSpPr/>
          <p:nvPr userDrawn="1">
            <p:custDataLst>
              <p:tags r:id="rId9"/>
            </p:custDataLst>
          </p:nvPr>
        </p:nvSpPr>
        <p:spPr>
          <a:xfrm>
            <a:off x="594102" y="546100"/>
            <a:ext cx="11023600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2" name="组合 11"/>
          <p:cNvGrpSpPr/>
          <p:nvPr userDrawn="1">
            <p:custDataLst>
              <p:tags r:id="rId10"/>
            </p:custDataLst>
          </p:nvPr>
        </p:nvGrpSpPr>
        <p:grpSpPr>
          <a:xfrm>
            <a:off x="1139219" y="5995417"/>
            <a:ext cx="701587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>
              <p:custDataLst>
                <p:tags r:id="rId11"/>
              </p:custDataLst>
            </p:nvPr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>
              <p:custDataLst>
                <p:tags r:id="rId12"/>
              </p:custDataLst>
            </p:nvPr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>
              <p:custDataLst>
                <p:tags r:id="rId13"/>
              </p:custDataLst>
            </p:nvPr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3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3.xml" /><Relationship Id="rId3" Type="http://schemas.openxmlformats.org/officeDocument/2006/relationships/tags" Target="../tags/tag64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68.xml" /><Relationship Id="rId11" Type="http://schemas.openxmlformats.org/officeDocument/2006/relationships/tags" Target="../tags/tag169.xml" /><Relationship Id="rId12" Type="http://schemas.openxmlformats.org/officeDocument/2006/relationships/tags" Target="../tags/tag170.xml" /><Relationship Id="rId13" Type="http://schemas.openxmlformats.org/officeDocument/2006/relationships/tags" Target="../tags/tag171.xml" /><Relationship Id="rId14" Type="http://schemas.openxmlformats.org/officeDocument/2006/relationships/tags" Target="../tags/tag172.xml" /><Relationship Id="rId15" Type="http://schemas.openxmlformats.org/officeDocument/2006/relationships/tags" Target="../tags/tag173.xml" /><Relationship Id="rId16" Type="http://schemas.openxmlformats.org/officeDocument/2006/relationships/image" Target="../media/image23.png" /><Relationship Id="rId17" Type="http://schemas.microsoft.com/office/2007/relationships/hdphoto" Target="../media/image24.wdp" /><Relationship Id="rId18" Type="http://schemas.openxmlformats.org/officeDocument/2006/relationships/tags" Target="../tags/tag174.xml" /><Relationship Id="rId19" Type="http://schemas.openxmlformats.org/officeDocument/2006/relationships/tags" Target="../tags/tag175.xml" /><Relationship Id="rId2" Type="http://schemas.openxmlformats.org/officeDocument/2006/relationships/tags" Target="../tags/tag160.xml" /><Relationship Id="rId20" Type="http://schemas.openxmlformats.org/officeDocument/2006/relationships/tags" Target="../tags/tag176.xml" /><Relationship Id="rId21" Type="http://schemas.openxmlformats.org/officeDocument/2006/relationships/tags" Target="../tags/tag177.xml" /><Relationship Id="rId22" Type="http://schemas.openxmlformats.org/officeDocument/2006/relationships/tags" Target="../tags/tag178.xml" /><Relationship Id="rId3" Type="http://schemas.openxmlformats.org/officeDocument/2006/relationships/tags" Target="../tags/tag161.xml" /><Relationship Id="rId4" Type="http://schemas.openxmlformats.org/officeDocument/2006/relationships/tags" Target="../tags/tag162.xml" /><Relationship Id="rId5" Type="http://schemas.openxmlformats.org/officeDocument/2006/relationships/tags" Target="../tags/tag163.xml" /><Relationship Id="rId6" Type="http://schemas.openxmlformats.org/officeDocument/2006/relationships/tags" Target="../tags/tag164.xml" /><Relationship Id="rId7" Type="http://schemas.openxmlformats.org/officeDocument/2006/relationships/tags" Target="../tags/tag165.xml" /><Relationship Id="rId8" Type="http://schemas.openxmlformats.org/officeDocument/2006/relationships/tags" Target="../tags/tag166.xml" /><Relationship Id="rId9" Type="http://schemas.openxmlformats.org/officeDocument/2006/relationships/tags" Target="../tags/tag16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86.xml" /><Relationship Id="rId11" Type="http://schemas.openxmlformats.org/officeDocument/2006/relationships/tags" Target="../tags/tag187.xml" /><Relationship Id="rId12" Type="http://schemas.openxmlformats.org/officeDocument/2006/relationships/image" Target="../media/image26.jpeg" /><Relationship Id="rId13" Type="http://schemas.openxmlformats.org/officeDocument/2006/relationships/tags" Target="../tags/tag188.xml" /><Relationship Id="rId14" Type="http://schemas.openxmlformats.org/officeDocument/2006/relationships/tags" Target="../tags/tag189.xml" /><Relationship Id="rId15" Type="http://schemas.openxmlformats.org/officeDocument/2006/relationships/tags" Target="../tags/tag190.xml" /><Relationship Id="rId16" Type="http://schemas.openxmlformats.org/officeDocument/2006/relationships/tags" Target="../tags/tag191.xml" /><Relationship Id="rId17" Type="http://schemas.openxmlformats.org/officeDocument/2006/relationships/tags" Target="../tags/tag192.xml" /><Relationship Id="rId18" Type="http://schemas.openxmlformats.org/officeDocument/2006/relationships/tags" Target="../tags/tag193.xml" /><Relationship Id="rId2" Type="http://schemas.openxmlformats.org/officeDocument/2006/relationships/tags" Target="../tags/tag179.xml" /><Relationship Id="rId3" Type="http://schemas.openxmlformats.org/officeDocument/2006/relationships/tags" Target="../tags/tag180.xml" /><Relationship Id="rId4" Type="http://schemas.openxmlformats.org/officeDocument/2006/relationships/tags" Target="../tags/tag181.xml" /><Relationship Id="rId5" Type="http://schemas.openxmlformats.org/officeDocument/2006/relationships/tags" Target="../tags/tag182.xml" /><Relationship Id="rId6" Type="http://schemas.openxmlformats.org/officeDocument/2006/relationships/tags" Target="../tags/tag183.xml" /><Relationship Id="rId7" Type="http://schemas.openxmlformats.org/officeDocument/2006/relationships/tags" Target="../tags/tag184.xml" /><Relationship Id="rId8" Type="http://schemas.openxmlformats.org/officeDocument/2006/relationships/tags" Target="../tags/tag185.xml" /><Relationship Id="rId9" Type="http://schemas.openxmlformats.org/officeDocument/2006/relationships/image" Target="../media/image25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02.xml" /><Relationship Id="rId11" Type="http://schemas.openxmlformats.org/officeDocument/2006/relationships/tags" Target="../tags/tag203.xml" /><Relationship Id="rId12" Type="http://schemas.openxmlformats.org/officeDocument/2006/relationships/tags" Target="../tags/tag204.xml" /><Relationship Id="rId13" Type="http://schemas.openxmlformats.org/officeDocument/2006/relationships/tags" Target="../tags/tag205.xml" /><Relationship Id="rId14" Type="http://schemas.openxmlformats.org/officeDocument/2006/relationships/image" Target="../media/image27.jpeg" /><Relationship Id="rId15" Type="http://schemas.openxmlformats.org/officeDocument/2006/relationships/tags" Target="../tags/tag206.xml" /><Relationship Id="rId16" Type="http://schemas.openxmlformats.org/officeDocument/2006/relationships/image" Target="../media/image28.jpeg" /><Relationship Id="rId17" Type="http://schemas.openxmlformats.org/officeDocument/2006/relationships/tags" Target="../tags/tag207.xml" /><Relationship Id="rId18" Type="http://schemas.openxmlformats.org/officeDocument/2006/relationships/tags" Target="../tags/tag208.xml" /><Relationship Id="rId2" Type="http://schemas.openxmlformats.org/officeDocument/2006/relationships/tags" Target="../tags/tag194.xml" /><Relationship Id="rId3" Type="http://schemas.openxmlformats.org/officeDocument/2006/relationships/tags" Target="../tags/tag195.xml" /><Relationship Id="rId4" Type="http://schemas.openxmlformats.org/officeDocument/2006/relationships/tags" Target="../tags/tag196.xml" /><Relationship Id="rId5" Type="http://schemas.openxmlformats.org/officeDocument/2006/relationships/tags" Target="../tags/tag197.xml" /><Relationship Id="rId6" Type="http://schemas.openxmlformats.org/officeDocument/2006/relationships/tags" Target="../tags/tag198.xml" /><Relationship Id="rId7" Type="http://schemas.openxmlformats.org/officeDocument/2006/relationships/tags" Target="../tags/tag199.xml" /><Relationship Id="rId8" Type="http://schemas.openxmlformats.org/officeDocument/2006/relationships/tags" Target="../tags/tag200.xml" /><Relationship Id="rId9" Type="http://schemas.openxmlformats.org/officeDocument/2006/relationships/tags" Target="../tags/tag20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17.xml" /><Relationship Id="rId11" Type="http://schemas.openxmlformats.org/officeDocument/2006/relationships/tags" Target="../tags/tag218.xml" /><Relationship Id="rId12" Type="http://schemas.openxmlformats.org/officeDocument/2006/relationships/tags" Target="../tags/tag219.xml" /><Relationship Id="rId13" Type="http://schemas.openxmlformats.org/officeDocument/2006/relationships/tags" Target="../tags/tag220.xml" /><Relationship Id="rId14" Type="http://schemas.openxmlformats.org/officeDocument/2006/relationships/image" Target="../media/image29.jpeg" /><Relationship Id="rId15" Type="http://schemas.openxmlformats.org/officeDocument/2006/relationships/tags" Target="../tags/tag221.xml" /><Relationship Id="rId16" Type="http://schemas.openxmlformats.org/officeDocument/2006/relationships/image" Target="../media/image30.jpeg" /><Relationship Id="rId17" Type="http://schemas.openxmlformats.org/officeDocument/2006/relationships/tags" Target="../tags/tag222.xml" /><Relationship Id="rId18" Type="http://schemas.openxmlformats.org/officeDocument/2006/relationships/image" Target="../media/image31.jpeg" /><Relationship Id="rId19" Type="http://schemas.openxmlformats.org/officeDocument/2006/relationships/tags" Target="../tags/tag223.xml" /><Relationship Id="rId2" Type="http://schemas.openxmlformats.org/officeDocument/2006/relationships/tags" Target="../tags/tag209.xml" /><Relationship Id="rId20" Type="http://schemas.openxmlformats.org/officeDocument/2006/relationships/tags" Target="../tags/tag224.xml" /><Relationship Id="rId21" Type="http://schemas.openxmlformats.org/officeDocument/2006/relationships/tags" Target="../tags/tag225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tags" Target="../tags/tag213.xml" /><Relationship Id="rId7" Type="http://schemas.openxmlformats.org/officeDocument/2006/relationships/tags" Target="../tags/tag214.xml" /><Relationship Id="rId8" Type="http://schemas.openxmlformats.org/officeDocument/2006/relationships/tags" Target="../tags/tag215.xml" /><Relationship Id="rId9" Type="http://schemas.openxmlformats.org/officeDocument/2006/relationships/tags" Target="../tags/tag21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34.xml" /><Relationship Id="rId11" Type="http://schemas.openxmlformats.org/officeDocument/2006/relationships/tags" Target="../tags/tag235.xml" /><Relationship Id="rId12" Type="http://schemas.openxmlformats.org/officeDocument/2006/relationships/tags" Target="../tags/tag236.xml" /><Relationship Id="rId13" Type="http://schemas.openxmlformats.org/officeDocument/2006/relationships/tags" Target="../tags/tag237.xml" /><Relationship Id="rId14" Type="http://schemas.openxmlformats.org/officeDocument/2006/relationships/image" Target="../media/image32.jpeg" /><Relationship Id="rId15" Type="http://schemas.openxmlformats.org/officeDocument/2006/relationships/tags" Target="../tags/tag238.xml" /><Relationship Id="rId16" Type="http://schemas.openxmlformats.org/officeDocument/2006/relationships/image" Target="../media/image33.jpeg" /><Relationship Id="rId17" Type="http://schemas.openxmlformats.org/officeDocument/2006/relationships/tags" Target="../tags/tag239.xml" /><Relationship Id="rId18" Type="http://schemas.openxmlformats.org/officeDocument/2006/relationships/tags" Target="../tags/tag240.xml" /><Relationship Id="rId2" Type="http://schemas.openxmlformats.org/officeDocument/2006/relationships/tags" Target="../tags/tag226.xml" /><Relationship Id="rId3" Type="http://schemas.openxmlformats.org/officeDocument/2006/relationships/tags" Target="../tags/tag227.xml" /><Relationship Id="rId4" Type="http://schemas.openxmlformats.org/officeDocument/2006/relationships/tags" Target="../tags/tag228.xml" /><Relationship Id="rId5" Type="http://schemas.openxmlformats.org/officeDocument/2006/relationships/tags" Target="../tags/tag229.xml" /><Relationship Id="rId6" Type="http://schemas.openxmlformats.org/officeDocument/2006/relationships/tags" Target="../tags/tag230.xml" /><Relationship Id="rId7" Type="http://schemas.openxmlformats.org/officeDocument/2006/relationships/tags" Target="../tags/tag231.xml" /><Relationship Id="rId8" Type="http://schemas.openxmlformats.org/officeDocument/2006/relationships/tags" Target="../tags/tag232.xml" /><Relationship Id="rId9" Type="http://schemas.openxmlformats.org/officeDocument/2006/relationships/tags" Target="../tags/tag23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49.xml" /><Relationship Id="rId11" Type="http://schemas.openxmlformats.org/officeDocument/2006/relationships/tags" Target="../tags/tag250.xml" /><Relationship Id="rId12" Type="http://schemas.openxmlformats.org/officeDocument/2006/relationships/tags" Target="../tags/tag251.xml" /><Relationship Id="rId13" Type="http://schemas.openxmlformats.org/officeDocument/2006/relationships/tags" Target="../tags/tag252.xml" /><Relationship Id="rId14" Type="http://schemas.openxmlformats.org/officeDocument/2006/relationships/tags" Target="../tags/tag253.xml" /><Relationship Id="rId15" Type="http://schemas.openxmlformats.org/officeDocument/2006/relationships/image" Target="../media/image34.png" /><Relationship Id="rId16" Type="http://schemas.microsoft.com/office/2007/relationships/hdphoto" Target="../media/image35.wdp" /><Relationship Id="rId17" Type="http://schemas.openxmlformats.org/officeDocument/2006/relationships/tags" Target="../tags/tag254.xml" /><Relationship Id="rId18" Type="http://schemas.openxmlformats.org/officeDocument/2006/relationships/tags" Target="../tags/tag255.xml" /><Relationship Id="rId19" Type="http://schemas.openxmlformats.org/officeDocument/2006/relationships/tags" Target="../tags/tag256.xml" /><Relationship Id="rId2" Type="http://schemas.openxmlformats.org/officeDocument/2006/relationships/tags" Target="../tags/tag241.xml" /><Relationship Id="rId20" Type="http://schemas.openxmlformats.org/officeDocument/2006/relationships/tags" Target="../tags/tag257.xml" /><Relationship Id="rId3" Type="http://schemas.openxmlformats.org/officeDocument/2006/relationships/tags" Target="../tags/tag242.xml" /><Relationship Id="rId4" Type="http://schemas.openxmlformats.org/officeDocument/2006/relationships/tags" Target="../tags/tag243.xml" /><Relationship Id="rId5" Type="http://schemas.openxmlformats.org/officeDocument/2006/relationships/tags" Target="../tags/tag244.xml" /><Relationship Id="rId6" Type="http://schemas.openxmlformats.org/officeDocument/2006/relationships/tags" Target="../tags/tag245.xml" /><Relationship Id="rId7" Type="http://schemas.openxmlformats.org/officeDocument/2006/relationships/tags" Target="../tags/tag246.xml" /><Relationship Id="rId8" Type="http://schemas.openxmlformats.org/officeDocument/2006/relationships/tags" Target="../tags/tag247.xml" /><Relationship Id="rId9" Type="http://schemas.openxmlformats.org/officeDocument/2006/relationships/tags" Target="../tags/tag248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66.xml" /><Relationship Id="rId11" Type="http://schemas.openxmlformats.org/officeDocument/2006/relationships/tags" Target="../tags/tag267.xml" /><Relationship Id="rId12" Type="http://schemas.openxmlformats.org/officeDocument/2006/relationships/tags" Target="../tags/tag268.xml" /><Relationship Id="rId13" Type="http://schemas.openxmlformats.org/officeDocument/2006/relationships/image" Target="../media/image36.jpeg" /><Relationship Id="rId14" Type="http://schemas.openxmlformats.org/officeDocument/2006/relationships/tags" Target="../tags/tag269.xml" /><Relationship Id="rId15" Type="http://schemas.openxmlformats.org/officeDocument/2006/relationships/image" Target="../media/image37.jpeg" /><Relationship Id="rId16" Type="http://schemas.openxmlformats.org/officeDocument/2006/relationships/tags" Target="../tags/tag270.xml" /><Relationship Id="rId17" Type="http://schemas.openxmlformats.org/officeDocument/2006/relationships/image" Target="../media/image38.png" /><Relationship Id="rId18" Type="http://schemas.openxmlformats.org/officeDocument/2006/relationships/tags" Target="../tags/tag271.xml" /><Relationship Id="rId2" Type="http://schemas.openxmlformats.org/officeDocument/2006/relationships/tags" Target="../tags/tag258.xml" /><Relationship Id="rId3" Type="http://schemas.openxmlformats.org/officeDocument/2006/relationships/tags" Target="../tags/tag259.xml" /><Relationship Id="rId4" Type="http://schemas.openxmlformats.org/officeDocument/2006/relationships/tags" Target="../tags/tag260.xml" /><Relationship Id="rId5" Type="http://schemas.openxmlformats.org/officeDocument/2006/relationships/tags" Target="../tags/tag261.xml" /><Relationship Id="rId6" Type="http://schemas.openxmlformats.org/officeDocument/2006/relationships/tags" Target="../tags/tag262.xml" /><Relationship Id="rId7" Type="http://schemas.openxmlformats.org/officeDocument/2006/relationships/tags" Target="../tags/tag263.xml" /><Relationship Id="rId8" Type="http://schemas.openxmlformats.org/officeDocument/2006/relationships/tags" Target="../tags/tag264.xml" /><Relationship Id="rId9" Type="http://schemas.openxmlformats.org/officeDocument/2006/relationships/tags" Target="../tags/tag26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80.xml" /><Relationship Id="rId11" Type="http://schemas.openxmlformats.org/officeDocument/2006/relationships/tags" Target="../tags/tag281.xml" /><Relationship Id="rId12" Type="http://schemas.openxmlformats.org/officeDocument/2006/relationships/tags" Target="../tags/tag282.xml" /><Relationship Id="rId13" Type="http://schemas.openxmlformats.org/officeDocument/2006/relationships/image" Target="../media/image39.jpeg" /><Relationship Id="rId14" Type="http://schemas.openxmlformats.org/officeDocument/2006/relationships/tags" Target="../tags/tag283.xml" /><Relationship Id="rId15" Type="http://schemas.openxmlformats.org/officeDocument/2006/relationships/image" Target="../media/image40.png" /><Relationship Id="rId16" Type="http://schemas.openxmlformats.org/officeDocument/2006/relationships/tags" Target="../tags/tag284.xml" /><Relationship Id="rId2" Type="http://schemas.openxmlformats.org/officeDocument/2006/relationships/tags" Target="../tags/tag272.xml" /><Relationship Id="rId3" Type="http://schemas.openxmlformats.org/officeDocument/2006/relationships/tags" Target="../tags/tag273.xml" /><Relationship Id="rId4" Type="http://schemas.openxmlformats.org/officeDocument/2006/relationships/tags" Target="../tags/tag274.xml" /><Relationship Id="rId5" Type="http://schemas.openxmlformats.org/officeDocument/2006/relationships/tags" Target="../tags/tag275.xml" /><Relationship Id="rId6" Type="http://schemas.openxmlformats.org/officeDocument/2006/relationships/tags" Target="../tags/tag276.xml" /><Relationship Id="rId7" Type="http://schemas.openxmlformats.org/officeDocument/2006/relationships/tags" Target="../tags/tag277.xml" /><Relationship Id="rId8" Type="http://schemas.openxmlformats.org/officeDocument/2006/relationships/tags" Target="../tags/tag278.xml" /><Relationship Id="rId9" Type="http://schemas.openxmlformats.org/officeDocument/2006/relationships/tags" Target="../tags/tag27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41.jpeg" /><Relationship Id="rId11" Type="http://schemas.openxmlformats.org/officeDocument/2006/relationships/tags" Target="../tags/tag293.xml" /><Relationship Id="rId12" Type="http://schemas.openxmlformats.org/officeDocument/2006/relationships/tags" Target="../tags/tag294.xml" /><Relationship Id="rId13" Type="http://schemas.openxmlformats.org/officeDocument/2006/relationships/tags" Target="../tags/tag295.xml" /><Relationship Id="rId14" Type="http://schemas.openxmlformats.org/officeDocument/2006/relationships/image" Target="../media/image42.png" /><Relationship Id="rId15" Type="http://schemas.openxmlformats.org/officeDocument/2006/relationships/image" Target="../media/image43.svg" /><Relationship Id="rId16" Type="http://schemas.openxmlformats.org/officeDocument/2006/relationships/tags" Target="../tags/tag296.xml" /><Relationship Id="rId2" Type="http://schemas.openxmlformats.org/officeDocument/2006/relationships/tags" Target="../tags/tag285.xml" /><Relationship Id="rId3" Type="http://schemas.openxmlformats.org/officeDocument/2006/relationships/tags" Target="../tags/tag286.xml" /><Relationship Id="rId4" Type="http://schemas.openxmlformats.org/officeDocument/2006/relationships/tags" Target="../tags/tag287.xml" /><Relationship Id="rId5" Type="http://schemas.openxmlformats.org/officeDocument/2006/relationships/tags" Target="../tags/tag288.xml" /><Relationship Id="rId6" Type="http://schemas.openxmlformats.org/officeDocument/2006/relationships/tags" Target="../tags/tag289.xml" /><Relationship Id="rId7" Type="http://schemas.openxmlformats.org/officeDocument/2006/relationships/tags" Target="../tags/tag290.xml" /><Relationship Id="rId8" Type="http://schemas.openxmlformats.org/officeDocument/2006/relationships/tags" Target="../tags/tag291.xml" /><Relationship Id="rId9" Type="http://schemas.openxmlformats.org/officeDocument/2006/relationships/tags" Target="../tags/tag292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05.xml" /><Relationship Id="rId11" Type="http://schemas.openxmlformats.org/officeDocument/2006/relationships/tags" Target="../tags/tag306.xml" /><Relationship Id="rId12" Type="http://schemas.openxmlformats.org/officeDocument/2006/relationships/tags" Target="../tags/tag307.xml" /><Relationship Id="rId13" Type="http://schemas.openxmlformats.org/officeDocument/2006/relationships/tags" Target="../tags/tag308.xml" /><Relationship Id="rId14" Type="http://schemas.openxmlformats.org/officeDocument/2006/relationships/tags" Target="../tags/tag309.xml" /><Relationship Id="rId15" Type="http://schemas.openxmlformats.org/officeDocument/2006/relationships/tags" Target="../tags/tag310.xml" /><Relationship Id="rId16" Type="http://schemas.openxmlformats.org/officeDocument/2006/relationships/tags" Target="../tags/tag311.xml" /><Relationship Id="rId17" Type="http://schemas.openxmlformats.org/officeDocument/2006/relationships/tags" Target="../tags/tag312.xml" /><Relationship Id="rId18" Type="http://schemas.openxmlformats.org/officeDocument/2006/relationships/tags" Target="../tags/tag313.xml" /><Relationship Id="rId19" Type="http://schemas.openxmlformats.org/officeDocument/2006/relationships/tags" Target="../tags/tag314.xml" /><Relationship Id="rId2" Type="http://schemas.openxmlformats.org/officeDocument/2006/relationships/tags" Target="../tags/tag297.xml" /><Relationship Id="rId20" Type="http://schemas.openxmlformats.org/officeDocument/2006/relationships/tags" Target="../tags/tag315.xml" /><Relationship Id="rId21" Type="http://schemas.openxmlformats.org/officeDocument/2006/relationships/tags" Target="../tags/tag316.xml" /><Relationship Id="rId22" Type="http://schemas.openxmlformats.org/officeDocument/2006/relationships/tags" Target="../tags/tag317.xml" /><Relationship Id="rId3" Type="http://schemas.openxmlformats.org/officeDocument/2006/relationships/tags" Target="../tags/tag298.xml" /><Relationship Id="rId4" Type="http://schemas.openxmlformats.org/officeDocument/2006/relationships/tags" Target="../tags/tag299.xml" /><Relationship Id="rId5" Type="http://schemas.openxmlformats.org/officeDocument/2006/relationships/tags" Target="../tags/tag300.xml" /><Relationship Id="rId6" Type="http://schemas.openxmlformats.org/officeDocument/2006/relationships/tags" Target="../tags/tag301.xml" /><Relationship Id="rId7" Type="http://schemas.openxmlformats.org/officeDocument/2006/relationships/tags" Target="../tags/tag302.xml" /><Relationship Id="rId8" Type="http://schemas.openxmlformats.org/officeDocument/2006/relationships/tags" Target="../tags/tag303.xml" /><Relationship Id="rId9" Type="http://schemas.openxmlformats.org/officeDocument/2006/relationships/tags" Target="../tags/tag30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image" Target="../media/image6.jpeg" /><Relationship Id="rId6" Type="http://schemas.openxmlformats.org/officeDocument/2006/relationships/tags" Target="../tags/tag6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24.xml" /><Relationship Id="rId11" Type="http://schemas.openxmlformats.org/officeDocument/2006/relationships/tags" Target="../tags/tag325.xml" /><Relationship Id="rId2" Type="http://schemas.openxmlformats.org/officeDocument/2006/relationships/tags" Target="../tags/tag318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image" Target="NULL" TargetMode="External" /><Relationship Id="rId6" Type="http://schemas.openxmlformats.org/officeDocument/2006/relationships/image" Target="../media/image44.png" /><Relationship Id="rId7" Type="http://schemas.openxmlformats.org/officeDocument/2006/relationships/tags" Target="../tags/tag321.xml" /><Relationship Id="rId8" Type="http://schemas.openxmlformats.org/officeDocument/2006/relationships/tags" Target="../tags/tag322.xml" /><Relationship Id="rId9" Type="http://schemas.openxmlformats.org/officeDocument/2006/relationships/tags" Target="../tags/tag32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326.xml" /><Relationship Id="rId3" Type="http://schemas.openxmlformats.org/officeDocument/2006/relationships/tags" Target="../tags/tag327.xml" /><Relationship Id="rId4" Type="http://schemas.openxmlformats.org/officeDocument/2006/relationships/tags" Target="../tags/tag328.xml" /><Relationship Id="rId5" Type="http://schemas.openxmlformats.org/officeDocument/2006/relationships/tags" Target="../tags/tag329.xml" /><Relationship Id="rId6" Type="http://schemas.openxmlformats.org/officeDocument/2006/relationships/image" Target="NULL" TargetMode="External" /><Relationship Id="rId7" Type="http://schemas.openxmlformats.org/officeDocument/2006/relationships/image" Target="../media/image45.png" /><Relationship Id="rId8" Type="http://schemas.openxmlformats.org/officeDocument/2006/relationships/tags" Target="../tags/tag33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331.xml" /><Relationship Id="rId3" Type="http://schemas.openxmlformats.org/officeDocument/2006/relationships/tags" Target="../tags/tag332.xml" /><Relationship Id="rId4" Type="http://schemas.openxmlformats.org/officeDocument/2006/relationships/tags" Target="../tags/tag333.xml" /><Relationship Id="rId5" Type="http://schemas.openxmlformats.org/officeDocument/2006/relationships/tags" Target="../tags/tag334.xml" /><Relationship Id="rId6" Type="http://schemas.openxmlformats.org/officeDocument/2006/relationships/tags" Target="../tags/tag33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5.xml" /><Relationship Id="rId11" Type="http://schemas.openxmlformats.org/officeDocument/2006/relationships/tags" Target="../tags/tag76.xml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image" Target="../media/image7.jpeg" /><Relationship Id="rId6" Type="http://schemas.openxmlformats.org/officeDocument/2006/relationships/tags" Target="../tags/tag72.xml" /><Relationship Id="rId7" Type="http://schemas.openxmlformats.org/officeDocument/2006/relationships/image" Target="../media/image8.jpeg" /><Relationship Id="rId8" Type="http://schemas.openxmlformats.org/officeDocument/2006/relationships/tags" Target="../tags/tag73.xml" /><Relationship Id="rId9" Type="http://schemas.openxmlformats.org/officeDocument/2006/relationships/tags" Target="../tags/tag7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77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image" Target="../media/image9.jpeg" /><Relationship Id="rId6" Type="http://schemas.openxmlformats.org/officeDocument/2006/relationships/tags" Target="../tags/tag8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81.xml" /><Relationship Id="rId3" Type="http://schemas.openxmlformats.org/officeDocument/2006/relationships/image" Target="../media/image10.png" /><Relationship Id="rId4" Type="http://schemas.openxmlformats.org/officeDocument/2006/relationships/tags" Target="../tags/tag82.xml" /><Relationship Id="rId5" Type="http://schemas.openxmlformats.org/officeDocument/2006/relationships/tags" Target="../tags/tag83.xml" /><Relationship Id="rId6" Type="http://schemas.openxmlformats.org/officeDocument/2006/relationships/tags" Target="../tags/tag84.xml" /><Relationship Id="rId7" Type="http://schemas.openxmlformats.org/officeDocument/2006/relationships/tags" Target="../tags/tag85.xml" /><Relationship Id="rId8" Type="http://schemas.openxmlformats.org/officeDocument/2006/relationships/tags" Target="../tags/tag86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95.xml" /><Relationship Id="rId11" Type="http://schemas.openxmlformats.org/officeDocument/2006/relationships/tags" Target="../tags/tag96.xml" /><Relationship Id="rId12" Type="http://schemas.openxmlformats.org/officeDocument/2006/relationships/tags" Target="../tags/tag97.xml" /><Relationship Id="rId13" Type="http://schemas.openxmlformats.org/officeDocument/2006/relationships/image" Target="../media/image11.jpeg" /><Relationship Id="rId14" Type="http://schemas.openxmlformats.org/officeDocument/2006/relationships/tags" Target="../tags/tag98.xml" /><Relationship Id="rId15" Type="http://schemas.openxmlformats.org/officeDocument/2006/relationships/image" Target="../media/image12.jpeg" /><Relationship Id="rId16" Type="http://schemas.openxmlformats.org/officeDocument/2006/relationships/tags" Target="../tags/tag99.xml" /><Relationship Id="rId17" Type="http://schemas.openxmlformats.org/officeDocument/2006/relationships/tags" Target="../tags/tag100.xml" /><Relationship Id="rId18" Type="http://schemas.openxmlformats.org/officeDocument/2006/relationships/tags" Target="../tags/tag101.xml" /><Relationship Id="rId19" Type="http://schemas.openxmlformats.org/officeDocument/2006/relationships/tags" Target="../tags/tag102.xml" /><Relationship Id="rId2" Type="http://schemas.openxmlformats.org/officeDocument/2006/relationships/tags" Target="../tags/tag87.xml" /><Relationship Id="rId20" Type="http://schemas.openxmlformats.org/officeDocument/2006/relationships/tags" Target="../tags/tag103.xml" /><Relationship Id="rId21" Type="http://schemas.openxmlformats.org/officeDocument/2006/relationships/tags" Target="../tags/tag104.xml" /><Relationship Id="rId22" Type="http://schemas.openxmlformats.org/officeDocument/2006/relationships/tags" Target="../tags/tag105.xml" /><Relationship Id="rId3" Type="http://schemas.openxmlformats.org/officeDocument/2006/relationships/tags" Target="../tags/tag88.xml" /><Relationship Id="rId4" Type="http://schemas.openxmlformats.org/officeDocument/2006/relationships/tags" Target="../tags/tag89.xml" /><Relationship Id="rId5" Type="http://schemas.openxmlformats.org/officeDocument/2006/relationships/tags" Target="../tags/tag90.xml" /><Relationship Id="rId6" Type="http://schemas.openxmlformats.org/officeDocument/2006/relationships/tags" Target="../tags/tag91.xml" /><Relationship Id="rId7" Type="http://schemas.openxmlformats.org/officeDocument/2006/relationships/tags" Target="../tags/tag92.xml" /><Relationship Id="rId8" Type="http://schemas.openxmlformats.org/officeDocument/2006/relationships/tags" Target="../tags/tag93.xml" /><Relationship Id="rId9" Type="http://schemas.openxmlformats.org/officeDocument/2006/relationships/tags" Target="../tags/tag9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video" Target="../media/media1.mp4" /><Relationship Id="rId11" Type="http://schemas.microsoft.com/office/2007/relationships/media" Target="../media/media1.mp4" /><Relationship Id="rId12" Type="http://schemas.openxmlformats.org/officeDocument/2006/relationships/tags" Target="../tags/tag113.xml" /><Relationship Id="rId13" Type="http://schemas.openxmlformats.org/officeDocument/2006/relationships/tags" Target="../tags/tag114.xml" /><Relationship Id="rId14" Type="http://schemas.openxmlformats.org/officeDocument/2006/relationships/tags" Target="../tags/tag115.xml" /><Relationship Id="rId15" Type="http://schemas.openxmlformats.org/officeDocument/2006/relationships/tags" Target="../tags/tag116.xml" /><Relationship Id="rId16" Type="http://schemas.openxmlformats.org/officeDocument/2006/relationships/tags" Target="../tags/tag117.xml" /><Relationship Id="rId2" Type="http://schemas.openxmlformats.org/officeDocument/2006/relationships/tags" Target="../tags/tag106.xml" /><Relationship Id="rId3" Type="http://schemas.openxmlformats.org/officeDocument/2006/relationships/tags" Target="../tags/tag107.xml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tags" Target="../tags/tag110.xml" /><Relationship Id="rId7" Type="http://schemas.openxmlformats.org/officeDocument/2006/relationships/tags" Target="../tags/tag111.xml" /><Relationship Id="rId8" Type="http://schemas.openxmlformats.org/officeDocument/2006/relationships/image" Target="../media/image13.png" /><Relationship Id="rId9" Type="http://schemas.openxmlformats.org/officeDocument/2006/relationships/tags" Target="../tags/tag11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26.xml" /><Relationship Id="rId11" Type="http://schemas.openxmlformats.org/officeDocument/2006/relationships/tags" Target="../tags/tag127.xml" /><Relationship Id="rId12" Type="http://schemas.openxmlformats.org/officeDocument/2006/relationships/tags" Target="../tags/tag128.xml" /><Relationship Id="rId13" Type="http://schemas.openxmlformats.org/officeDocument/2006/relationships/image" Target="../media/image14.jpeg" /><Relationship Id="rId14" Type="http://schemas.openxmlformats.org/officeDocument/2006/relationships/tags" Target="../tags/tag129.xml" /><Relationship Id="rId15" Type="http://schemas.openxmlformats.org/officeDocument/2006/relationships/image" Target="../media/image15.jpeg" /><Relationship Id="rId16" Type="http://schemas.openxmlformats.org/officeDocument/2006/relationships/tags" Target="../tags/tag130.xml" /><Relationship Id="rId17" Type="http://schemas.openxmlformats.org/officeDocument/2006/relationships/tags" Target="../tags/tag131.xml" /><Relationship Id="rId18" Type="http://schemas.openxmlformats.org/officeDocument/2006/relationships/tags" Target="../tags/tag132.xml" /><Relationship Id="rId19" Type="http://schemas.openxmlformats.org/officeDocument/2006/relationships/tags" Target="../tags/tag133.xml" /><Relationship Id="rId2" Type="http://schemas.openxmlformats.org/officeDocument/2006/relationships/tags" Target="../tags/tag118.xml" /><Relationship Id="rId20" Type="http://schemas.openxmlformats.org/officeDocument/2006/relationships/tags" Target="../tags/tag134.xml" /><Relationship Id="rId21" Type="http://schemas.openxmlformats.org/officeDocument/2006/relationships/tags" Target="../tags/tag135.xml" /><Relationship Id="rId22" Type="http://schemas.openxmlformats.org/officeDocument/2006/relationships/image" Target="../media/image16.jpeg" /><Relationship Id="rId23" Type="http://schemas.openxmlformats.org/officeDocument/2006/relationships/tags" Target="../tags/tag136.xml" /><Relationship Id="rId24" Type="http://schemas.openxmlformats.org/officeDocument/2006/relationships/image" Target="../media/image17.jpeg" /><Relationship Id="rId25" Type="http://schemas.openxmlformats.org/officeDocument/2006/relationships/tags" Target="../tags/tag137.xml" /><Relationship Id="rId26" Type="http://schemas.openxmlformats.org/officeDocument/2006/relationships/tags" Target="../tags/tag138.xml" /><Relationship Id="rId3" Type="http://schemas.openxmlformats.org/officeDocument/2006/relationships/tags" Target="../tags/tag119.xml" /><Relationship Id="rId4" Type="http://schemas.openxmlformats.org/officeDocument/2006/relationships/tags" Target="../tags/tag120.xml" /><Relationship Id="rId5" Type="http://schemas.openxmlformats.org/officeDocument/2006/relationships/tags" Target="../tags/tag121.xml" /><Relationship Id="rId6" Type="http://schemas.openxmlformats.org/officeDocument/2006/relationships/tags" Target="../tags/tag122.xml" /><Relationship Id="rId7" Type="http://schemas.openxmlformats.org/officeDocument/2006/relationships/tags" Target="../tags/tag123.xml" /><Relationship Id="rId8" Type="http://schemas.openxmlformats.org/officeDocument/2006/relationships/tags" Target="../tags/tag124.xml" /><Relationship Id="rId9" Type="http://schemas.openxmlformats.org/officeDocument/2006/relationships/tags" Target="../tags/tag12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46.xml" /><Relationship Id="rId11" Type="http://schemas.openxmlformats.org/officeDocument/2006/relationships/image" Target="../media/image19.jpeg" /><Relationship Id="rId12" Type="http://schemas.openxmlformats.org/officeDocument/2006/relationships/tags" Target="../tags/tag147.xml" /><Relationship Id="rId13" Type="http://schemas.openxmlformats.org/officeDocument/2006/relationships/image" Target="../media/image20.jpeg" /><Relationship Id="rId14" Type="http://schemas.openxmlformats.org/officeDocument/2006/relationships/tags" Target="../tags/tag148.xml" /><Relationship Id="rId15" Type="http://schemas.openxmlformats.org/officeDocument/2006/relationships/image" Target="../media/image21.jpeg" /><Relationship Id="rId16" Type="http://schemas.openxmlformats.org/officeDocument/2006/relationships/tags" Target="../tags/tag149.xml" /><Relationship Id="rId17" Type="http://schemas.openxmlformats.org/officeDocument/2006/relationships/image" Target="../media/image22.jpeg" /><Relationship Id="rId18" Type="http://schemas.openxmlformats.org/officeDocument/2006/relationships/tags" Target="../tags/tag150.xml" /><Relationship Id="rId19" Type="http://schemas.openxmlformats.org/officeDocument/2006/relationships/tags" Target="../tags/tag151.xml" /><Relationship Id="rId2" Type="http://schemas.openxmlformats.org/officeDocument/2006/relationships/tags" Target="../tags/tag139.xml" /><Relationship Id="rId20" Type="http://schemas.openxmlformats.org/officeDocument/2006/relationships/tags" Target="../tags/tag152.xml" /><Relationship Id="rId21" Type="http://schemas.openxmlformats.org/officeDocument/2006/relationships/tags" Target="../tags/tag153.xml" /><Relationship Id="rId22" Type="http://schemas.openxmlformats.org/officeDocument/2006/relationships/tags" Target="../tags/tag154.xml" /><Relationship Id="rId23" Type="http://schemas.openxmlformats.org/officeDocument/2006/relationships/tags" Target="../tags/tag155.xml" /><Relationship Id="rId24" Type="http://schemas.openxmlformats.org/officeDocument/2006/relationships/tags" Target="../tags/tag156.xml" /><Relationship Id="rId25" Type="http://schemas.openxmlformats.org/officeDocument/2006/relationships/tags" Target="../tags/tag157.xml" /><Relationship Id="rId26" Type="http://schemas.openxmlformats.org/officeDocument/2006/relationships/tags" Target="../tags/tag158.xml" /><Relationship Id="rId27" Type="http://schemas.openxmlformats.org/officeDocument/2006/relationships/tags" Target="../tags/tag159.xml" /><Relationship Id="rId3" Type="http://schemas.openxmlformats.org/officeDocument/2006/relationships/tags" Target="../tags/tag140.xml" /><Relationship Id="rId4" Type="http://schemas.openxmlformats.org/officeDocument/2006/relationships/tags" Target="../tags/tag141.xml" /><Relationship Id="rId5" Type="http://schemas.openxmlformats.org/officeDocument/2006/relationships/tags" Target="../tags/tag142.xml" /><Relationship Id="rId6" Type="http://schemas.openxmlformats.org/officeDocument/2006/relationships/tags" Target="../tags/tag143.xml" /><Relationship Id="rId7" Type="http://schemas.openxmlformats.org/officeDocument/2006/relationships/tags" Target="../tags/tag144.xml" /><Relationship Id="rId8" Type="http://schemas.openxmlformats.org/officeDocument/2006/relationships/tags" Target="../tags/tag145.xml" /><Relationship Id="rId9" Type="http://schemas.openxmlformats.org/officeDocument/2006/relationships/image" Target="../media/image18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文本框 19" title=""/>
          <p:cNvSpPr txBox="1"/>
          <p:nvPr>
            <p:custDataLst>
              <p:tags r:id="rId3"/>
            </p:custDataLst>
          </p:nvPr>
        </p:nvSpPr>
        <p:spPr>
          <a:xfrm>
            <a:off x="551180" y="2132330"/>
            <a:ext cx="11049635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第</a:t>
            </a:r>
            <a:r>
              <a:rPr lang="en-US" alt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4</a:t>
            </a:r>
            <a:r>
              <a:rPr lang="zh-CN" alt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节</a:t>
            </a:r>
            <a:r>
              <a:rPr 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</a:t>
            </a:r>
            <a:endParaRPr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物质的一些物理属性</a:t>
            </a:r>
            <a:endParaRPr lang="zh-CN"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 title=""/>
          <p:cNvGrpSpPr/>
          <p:nvPr>
            <p:custDataLst>
              <p:tags r:id="rId11"/>
            </p:custDataLst>
          </p:nvPr>
        </p:nvGrpSpPr>
        <p:grpSpPr>
          <a:xfrm>
            <a:off x="366650" y="5776942"/>
            <a:ext cx="295322" cy="210471"/>
            <a:chOff x="435463" y="1226414"/>
            <a:chExt cx="295380" cy="210512"/>
          </a:xfrm>
        </p:grpSpPr>
        <p:sp>
          <p:nvSpPr>
            <p:cNvPr id="35" name="矩形 34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767080" y="1052830"/>
            <a:ext cx="10805795" cy="1167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sz="2800">
                <a:latin typeface="宋体" panose="02010600030101010101" pitchFamily="2" charset="-122"/>
                <a:cs typeface="宋体" panose="02010600030101010101" pitchFamily="2" charset="-122"/>
              </a:rPr>
              <a:t>我们已经知道铜、铝等金属做成的导线是能导电的，干燥的木材、玻璃、塑料、橡胶等是不导电的。那么，液体是否能导电呢？</a:t>
            </a:r>
            <a:endParaRPr lang="zh-CN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5"/>
            </p:custDataLst>
          </p:nvPr>
        </p:nvSpPr>
        <p:spPr>
          <a:xfrm>
            <a:off x="839470" y="2537460"/>
            <a:ext cx="5756275" cy="2966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     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如图所示，用导线把电池、灯泡和</a:t>
            </a: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两块铜片连接起来。将铜片分别插入糖水、盐水和纯净水中，通过观察小灯泡的发光情况，比较三种液体的导电性能。</a:t>
            </a:r>
            <a:endParaRPr lang="zh-CN" altLang="en-US" sz="2800">
              <a:solidFill>
                <a:srgbClr val="0070C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18"/>
          <a:stretch>
            <a:fillRect/>
          </a:stretch>
        </p:blipFill>
        <p:spPr>
          <a:xfrm>
            <a:off x="6678930" y="2675255"/>
            <a:ext cx="3639185" cy="2691765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19"/>
            </p:custDataLst>
          </p:nvPr>
        </p:nvSpPr>
        <p:spPr>
          <a:xfrm>
            <a:off x="774065" y="5517515"/>
            <a:ext cx="9283065" cy="633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容易导电的有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，不容易导电的有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0"/>
            </p:custDataLst>
          </p:nvPr>
        </p:nvSpPr>
        <p:spPr>
          <a:xfrm>
            <a:off x="3243580" y="5464810"/>
            <a:ext cx="1163320" cy="569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盐水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21"/>
            </p:custDataLst>
          </p:nvPr>
        </p:nvSpPr>
        <p:spPr>
          <a:xfrm>
            <a:off x="7320280" y="5464810"/>
            <a:ext cx="2356485" cy="553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糖水、纯净水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矩形 5" title=""/>
          <p:cNvSpPr/>
          <p:nvPr>
            <p:custDataLst>
              <p:tags r:id="rId22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物质的导电性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774065" y="1052830"/>
            <a:ext cx="9615170" cy="939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导体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：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容易导电的物体，如金属、石墨、盐水等；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" name="https://photo-static-api.fotomore.com/creative/vcg/veer/400/new/VCG41N626945586.jpg?uid=386&amp;timestamp=1698377259&amp;sign=ca1ee478a9a87296c9e445128fcb3304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2F7FD">
                  <a:alpha val="100000"/>
                </a:srgbClr>
              </a:clrFrom>
              <a:clrTo>
                <a:srgbClr val="F2F7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225" y="1991995"/>
            <a:ext cx="4119880" cy="2747645"/>
          </a:xfrm>
          <a:prstGeom prst="rect">
            <a:avLst/>
          </a:prstGeom>
        </p:spPr>
      </p:pic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1055370" y="4869180"/>
            <a:ext cx="3789045" cy="481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铜、铝等金属导体可制成导线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8" name="https://photo-static-api.fotomore.com/creative/vcg/veer/400/new/VCG41N157563207.jpg?uid=386&amp;timestamp=1698377814&amp;sign=5e70427f6c9a6bcaf774ffcc4140b599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3520" y="2132965"/>
            <a:ext cx="4471670" cy="2773680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4"/>
            </p:custDataLst>
          </p:nvPr>
        </p:nvSpPr>
        <p:spPr>
          <a:xfrm>
            <a:off x="5951855" y="4869180"/>
            <a:ext cx="3218815" cy="429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导体应用于各种电器中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5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物质的导电性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2" name="组合 1" title=""/>
          <p:cNvGrpSpPr/>
          <p:nvPr>
            <p:custDataLst>
              <p:tags r:id="rId16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774065" y="1052830"/>
            <a:ext cx="1004697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绝缘体：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不容易导电的物体，如塑料、橡胶、玻璃等。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774065" y="5100955"/>
            <a:ext cx="4285615" cy="511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塑料、橡胶等绝缘体可做成绝缘手套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3"/>
            </p:custDataLst>
          </p:nvPr>
        </p:nvSpPr>
        <p:spPr>
          <a:xfrm>
            <a:off x="5663565" y="5100955"/>
            <a:ext cx="3506470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塑料可做成电线的绝缘外皮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1" name="https://photo-static-api.fotomore.com/creative/vcg/veer/400/new/VCG41N486931749.jpg?uid=386&amp;timestamp=1698377953&amp;sign=4e989b104d123591817b2d36bcd5b51c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6407" b="15352"/>
          <a:stretch>
            <a:fillRect/>
          </a:stretch>
        </p:blipFill>
        <p:spPr>
          <a:xfrm>
            <a:off x="620395" y="2204720"/>
            <a:ext cx="4163060" cy="2841625"/>
          </a:xfrm>
          <a:prstGeom prst="rect">
            <a:avLst/>
          </a:prstGeom>
        </p:spPr>
      </p:pic>
      <p:pic>
        <p:nvPicPr>
          <p:cNvPr id="22" name="https://photo-static-api.fotomore.com/creative/vcg/veer/400/new/VCG41N503538652.jpg?uid=386&amp;timestamp=1698378044&amp;sign=f6f5041337c5777bc4820570b729a283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5910" y="2421255"/>
            <a:ext cx="4019550" cy="2679700"/>
          </a:xfrm>
          <a:prstGeom prst="rect">
            <a:avLst/>
          </a:prstGeom>
        </p:spPr>
      </p:pic>
      <p:sp>
        <p:nvSpPr>
          <p:cNvPr id="6" name="矩形 5" title=""/>
          <p:cNvSpPr/>
          <p:nvPr>
            <p:custDataLst>
              <p:tags r:id="rId18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物质的导电性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1840230" y="4399915"/>
            <a:ext cx="1734185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电镀流水线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2"/>
            </p:custDataLst>
          </p:nvPr>
        </p:nvSpPr>
        <p:spPr>
          <a:xfrm>
            <a:off x="5152390" y="4399915"/>
            <a:ext cx="2086610" cy="429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电解槽演示器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3"/>
            </p:custDataLst>
          </p:nvPr>
        </p:nvSpPr>
        <p:spPr>
          <a:xfrm>
            <a:off x="767080" y="1052830"/>
            <a:ext cx="10336530" cy="747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800"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在工业生产中，液体的导电性常被用于电镀、电解、制药等方面。</a:t>
            </a:r>
            <a:endParaRPr lang="zh-CN" sz="2800"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pic>
        <p:nvPicPr>
          <p:cNvPr id="104" name="图片 10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4240" y="2132965"/>
            <a:ext cx="3250565" cy="221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rcRect l="7461" r="4947" b="19917"/>
          <a:stretch>
            <a:fillRect/>
          </a:stretch>
        </p:blipFill>
        <p:spPr>
          <a:xfrm>
            <a:off x="4360545" y="2136775"/>
            <a:ext cx="3226435" cy="221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https://photo-static-api.fotomore.com/creative/vcg/400/new/VCG41N859326074.jpg?uid=386&amp;timestamp=1698378551&amp;sign=5d0d1c9dcbfcb349ae7c567260185712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821930" y="2132965"/>
            <a:ext cx="3275965" cy="2184400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20"/>
            </p:custDataLst>
          </p:nvPr>
        </p:nvSpPr>
        <p:spPr>
          <a:xfrm>
            <a:off x="9257030" y="4349115"/>
            <a:ext cx="851535" cy="429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药品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21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物质的导电性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767080" y="1052830"/>
            <a:ext cx="9586595" cy="1104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5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半导体：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导电性介于导体和绝缘体之间的物体，如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锗、硅、砷化镓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等。半导体可制成二极管、集成电路器件等。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2279650" y="5459730"/>
            <a:ext cx="1232535" cy="438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二极管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3"/>
            </p:custDataLst>
          </p:nvPr>
        </p:nvSpPr>
        <p:spPr>
          <a:xfrm>
            <a:off x="6456045" y="5445125"/>
            <a:ext cx="1248410" cy="418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集成电路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https://photo-static-api.fotomore.com/creative/vcg/400/new/VCG41N1357577285.jpg?uid=386&amp;timestamp=1698383457&amp;sign=66617842d8a09e2be2b922fb0aaeb74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11225" y="2708910"/>
            <a:ext cx="3822065" cy="2547620"/>
          </a:xfrm>
          <a:prstGeom prst="rect">
            <a:avLst/>
          </a:prstGeom>
        </p:spPr>
      </p:pic>
      <p:pic>
        <p:nvPicPr>
          <p:cNvPr id="5" name="https://photo-static-api.fotomore.com/creative/vcg/400/version23/VCG21gic19388623.jpg?uid=386&amp;timestamp=1698383528&amp;sign=9895a3183d2ec726c3f38d55161fac0d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118735" y="2677795"/>
            <a:ext cx="3848100" cy="2555875"/>
          </a:xfrm>
          <a:prstGeom prst="rect">
            <a:avLst/>
          </a:prstGeom>
        </p:spPr>
      </p:pic>
      <p:sp>
        <p:nvSpPr>
          <p:cNvPr id="6" name="矩形 5" title=""/>
          <p:cNvSpPr/>
          <p:nvPr>
            <p:custDataLst>
              <p:tags r:id="rId18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物质的导电性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 title=""/>
          <p:cNvGrpSpPr/>
          <p:nvPr>
            <p:custDataLst>
              <p:tags r:id="rId11"/>
            </p:custDataLst>
          </p:nvPr>
        </p:nvGrpSpPr>
        <p:grpSpPr>
          <a:xfrm>
            <a:off x="366650" y="534514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14"/>
            </p:custDataLst>
          </p:nvPr>
        </p:nvSpPr>
        <p:spPr>
          <a:xfrm>
            <a:off x="839470" y="2061210"/>
            <a:ext cx="4933315" cy="26936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      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如图所示，</a:t>
            </a:r>
            <a:r>
              <a:rPr lang="zh-CN" sz="280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将一双木筷和一把不锈钢汤匙一起浸在热水中，数秒后，两只手摸到筷子和汤匙的冷热感觉有什么不同？为什么？</a:t>
            </a:r>
            <a:endParaRPr lang="zh-CN" altLang="en-US" sz="2800">
              <a:solidFill>
                <a:srgbClr val="0070C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71"/>
          <a:stretch>
            <a:fillRect/>
          </a:stretch>
        </p:blipFill>
        <p:spPr>
          <a:xfrm>
            <a:off x="5735955" y="2061210"/>
            <a:ext cx="4344670" cy="2652395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8"/>
            </p:custDataLst>
          </p:nvPr>
        </p:nvSpPr>
        <p:spPr>
          <a:xfrm>
            <a:off x="767080" y="5050155"/>
            <a:ext cx="9977755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汤匙比筷子要烫，说明不同物质的导热性能是不同的。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矩形 5" title=""/>
          <p:cNvSpPr/>
          <p:nvPr>
            <p:custDataLst>
              <p:tags r:id="rId19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物质的导热性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20"/>
            </p:custDataLst>
          </p:nvPr>
        </p:nvSpPr>
        <p:spPr>
          <a:xfrm>
            <a:off x="774065" y="1052830"/>
            <a:ext cx="6350635" cy="669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</a:pP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比较木筷和不锈钢汤匙的导热性能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774065" y="1052830"/>
            <a:ext cx="10229850" cy="748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热的良导体：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容易导热的物体，如铁锅、铁勺、砂锅等。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7" name="矩形 16" title=""/>
          <p:cNvSpPr/>
          <p:nvPr>
            <p:custDataLst>
              <p:tags r:id="rId12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物质的导热性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24" name="https://photo-static-api.fotomore.com/creative/vcg/veer/400/new/VCG41N674417334.jpg?uid=386&amp;timestamp=1718852423&amp;sign=e2162cb767100a56e9725af8520ceca4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11225" y="2061210"/>
            <a:ext cx="4530725" cy="3020060"/>
          </a:xfrm>
          <a:prstGeom prst="rect">
            <a:avLst/>
          </a:prstGeom>
        </p:spPr>
      </p:pic>
      <p:pic>
        <p:nvPicPr>
          <p:cNvPr id="27" name="https://photo-static-api.fotomore.com/creative/vcg/400/version23/VCG2110cfd0efe.jpg?uid=386&amp;timestamp=1718852712&amp;sign=97adbbe11c3baffcf2cdb1730806c959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735955" y="2061210"/>
            <a:ext cx="4518660" cy="301180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1328400" y="12268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774065" y="1052830"/>
            <a:ext cx="10645775" cy="900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>
                <a:latin typeface="微软雅黑" panose="020b0503020204020204" charset="-122"/>
                <a:ea typeface="微软雅黑"/>
              </a:rPr>
              <a:t>热的不良导体：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不容易导热的物体，如木筷、隔热手套等。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7" name="矩形 16" title=""/>
          <p:cNvSpPr/>
          <p:nvPr>
            <p:custDataLst>
              <p:tags r:id="rId12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物质的导热性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3" name="https://photo-static-api.fotomore.com/creative/vcg/400/new/VCG211353954958.jpg?uid=386&amp;timestamp=1718852845&amp;sign=5fc4d66c95522ce186cb81c8ba712bc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11225" y="2061210"/>
            <a:ext cx="4446270" cy="2966085"/>
          </a:xfrm>
          <a:prstGeom prst="rect">
            <a:avLst/>
          </a:prstGeom>
        </p:spPr>
      </p:pic>
      <p:pic>
        <p:nvPicPr>
          <p:cNvPr id="101" name="图片 100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591810" y="2061210"/>
            <a:ext cx="4774565" cy="2961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774065" y="1988820"/>
            <a:ext cx="6109970" cy="1741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宋体" panose="02010600030101010101" pitchFamily="2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请指出电熨斗上面，哪些是导体，哪些是绝缘体？哪些是热的良导体，哪些是热的不良导体？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774065" y="1076325"/>
            <a:ext cx="2273300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想一想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8" name="https://photo-static-api.fotomore.com/creative/vcg/400/new/VCG41N843590076.jpg?uid=386&amp;timestamp=1698650393&amp;sign=bbd145f52d94de85b05fe0740410b20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4035" y="1566545"/>
            <a:ext cx="3883025" cy="2574925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2"/>
            </p:custDataLst>
          </p:nvPr>
        </p:nvSpPr>
        <p:spPr>
          <a:xfrm>
            <a:off x="759135" y="4004895"/>
            <a:ext cx="11433086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导体：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插头、导线中的金属、内部电阻丝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绝缘体：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导线外皮、塑料把、新材料做的地板、电熨斗的开关和旋钮。</a:t>
            </a:r>
            <a:endParaRPr lang="zh-CN" altLang="en-US" sz="2400">
              <a:latin typeface="微软雅黑" panose="020b0503020204020204" charset="-122"/>
              <a:ea typeface="微软雅黑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热的良导体：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插头及导线内部的金属、内部的电阻丝、新材料做的地板。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热的不良导体：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导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线外皮、塑料把、电熨斗的开关和旋钮。</a:t>
            </a:r>
            <a:endParaRPr lang="zh-CN" altLang="en-US" sz="2400">
              <a:latin typeface="微软雅黑" panose="020b0503020204020204" charset="-122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3"/>
            </p:custDataLst>
          </p:nvPr>
        </p:nvSpPr>
        <p:spPr>
          <a:xfrm>
            <a:off x="3431229" y="18882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物质的导热性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935" y="908685"/>
            <a:ext cx="659130" cy="6591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3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4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5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6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7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8"/>
            </p:custDataLst>
          </p:nvPr>
        </p:nvSpPr>
        <p:spPr>
          <a:xfrm>
            <a:off x="5232400" y="923925"/>
            <a:ext cx="2617470" cy="52641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ctr" fontAlgn="auto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应用：指南针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9"/>
            </p:custDataLst>
          </p:nvPr>
        </p:nvSpPr>
        <p:spPr>
          <a:xfrm>
            <a:off x="5567680" y="3380740"/>
            <a:ext cx="1607820" cy="53975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ctr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绝缘体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5" name="左大括号 24" title=""/>
          <p:cNvSpPr/>
          <p:nvPr>
            <p:custDataLst>
              <p:tags r:id="rId10"/>
            </p:custDataLst>
          </p:nvPr>
        </p:nvSpPr>
        <p:spPr>
          <a:xfrm>
            <a:off x="4694555" y="1207135"/>
            <a:ext cx="400050" cy="83820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6" name="左大括号 25" title=""/>
          <p:cNvSpPr/>
          <p:nvPr>
            <p:custDataLst>
              <p:tags r:id="rId11"/>
            </p:custDataLst>
          </p:nvPr>
        </p:nvSpPr>
        <p:spPr>
          <a:xfrm>
            <a:off x="2292350" y="1590040"/>
            <a:ext cx="862330" cy="409511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2"/>
            </p:custDataLst>
          </p:nvPr>
        </p:nvSpPr>
        <p:spPr>
          <a:xfrm>
            <a:off x="3265170" y="5383530"/>
            <a:ext cx="1564005" cy="53086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导热性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3"/>
            </p:custDataLst>
          </p:nvPr>
        </p:nvSpPr>
        <p:spPr>
          <a:xfrm>
            <a:off x="3288030" y="3362325"/>
            <a:ext cx="1541780" cy="54610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导电性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4"/>
            </p:custDataLst>
          </p:nvPr>
        </p:nvSpPr>
        <p:spPr>
          <a:xfrm>
            <a:off x="5232400" y="1711325"/>
            <a:ext cx="4421505" cy="51117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ctr" fontAlgn="auto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磁性材料：门吸、硬盘等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5"/>
            </p:custDataLst>
          </p:nvPr>
        </p:nvSpPr>
        <p:spPr>
          <a:xfrm>
            <a:off x="3288030" y="1351915"/>
            <a:ext cx="1196975" cy="53594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磁性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9" name="左大括号 28" title=""/>
          <p:cNvSpPr/>
          <p:nvPr>
            <p:custDataLst>
              <p:tags r:id="rId16"/>
            </p:custDataLst>
          </p:nvPr>
        </p:nvSpPr>
        <p:spPr>
          <a:xfrm>
            <a:off x="5015865" y="5266055"/>
            <a:ext cx="366395" cy="90043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7"/>
            </p:custDataLst>
          </p:nvPr>
        </p:nvSpPr>
        <p:spPr>
          <a:xfrm>
            <a:off x="5567680" y="2575560"/>
            <a:ext cx="1176655" cy="51371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ctr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导体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8"/>
            </p:custDataLst>
          </p:nvPr>
        </p:nvSpPr>
        <p:spPr>
          <a:xfrm>
            <a:off x="5567680" y="4169410"/>
            <a:ext cx="1586230" cy="51816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ctr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半导体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3" name="左大括号 2" title=""/>
          <p:cNvSpPr/>
          <p:nvPr>
            <p:custDataLst>
              <p:tags r:id="rId19"/>
            </p:custDataLst>
          </p:nvPr>
        </p:nvSpPr>
        <p:spPr>
          <a:xfrm>
            <a:off x="4958715" y="2863215"/>
            <a:ext cx="527050" cy="158496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20"/>
            </p:custDataLst>
          </p:nvPr>
        </p:nvSpPr>
        <p:spPr>
          <a:xfrm>
            <a:off x="5520055" y="5013325"/>
            <a:ext cx="2189480" cy="51181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ctr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热的良导体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21"/>
            </p:custDataLst>
          </p:nvPr>
        </p:nvSpPr>
        <p:spPr>
          <a:xfrm>
            <a:off x="5520055" y="5841365"/>
            <a:ext cx="2581275" cy="54800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ctr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热的不良导体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" name="圆角矩形 1" title=""/>
          <p:cNvSpPr/>
          <p:nvPr>
            <p:custDataLst>
              <p:tags r:id="rId22"/>
            </p:custDataLst>
          </p:nvPr>
        </p:nvSpPr>
        <p:spPr>
          <a:xfrm>
            <a:off x="1271270" y="1279525"/>
            <a:ext cx="793115" cy="481838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物质的一些物质属性</a:t>
            </a:r>
            <a:endParaRPr lang="zh-CN" altLang="en-US" sz="32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5" grpId="0" animBg="1"/>
      <p:bldP spid="26" grpId="0" animBg="1"/>
      <p:bldP spid="11" grpId="0" animBg="1"/>
      <p:bldP spid="13" grpId="0" animBg="1"/>
      <p:bldP spid="15" grpId="0" animBg="1"/>
      <p:bldP spid="21" grpId="0" animBg="1"/>
      <p:bldP spid="29" grpId="0" animBg="1"/>
      <p:bldP spid="8" grpId="0" animBg="1"/>
      <p:bldP spid="9" grpId="0" animBg="1"/>
      <p:bldP spid="3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1271270" y="2781300"/>
            <a:ext cx="3258820" cy="2008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宋体" panose="02010600030101010101" pitchFamily="2" charset="-122"/>
              </a:rPr>
              <a:t>指南针为什么能指示方向呢？</a:t>
            </a:r>
            <a:endParaRPr lang="zh-CN" altLang="en-US" sz="3200">
              <a:latin typeface="宋体" panose="02010600030101010101" pitchFamily="2" charset="-122"/>
            </a:endParaRPr>
          </a:p>
        </p:txBody>
      </p:sp>
      <p:pic>
        <p:nvPicPr>
          <p:cNvPr id="2" name="https://photo-static-api.fotomore.com/creative/vcg/400/new/VCG41N866656474.jpg?uid=386&amp;timestamp=1698312685&amp;sign=9a843a656a4c409fcf72e2c38ee8f5d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43475" y="1484630"/>
            <a:ext cx="6297930" cy="44081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67715" y="1147445"/>
            <a:ext cx="10547350" cy="4562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91440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1. 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磁石具有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性。我国古代利用磁石的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________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性发明了指南针，指南针能够指示南北方向，是因为地球是个大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________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zh-CN" sz="280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2. 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如图所示，司南静止时，勺柄会停止在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________(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选填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“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南北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”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“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东西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”)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方向上。</a:t>
            </a:r>
            <a:endParaRPr lang="zh-CN" altLang="zh-CN" sz="280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defTabSz="914400" fontAlgn="auto">
              <a:lnSpc>
                <a:spcPct val="150000"/>
              </a:lnSpc>
              <a:tabLst>
                <a:tab pos="5667375"/>
                <a:tab pos="10067925"/>
              </a:tabLst>
            </a:pPr>
            <a:endParaRPr lang="zh-CN" altLang="zh-CN" sz="280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933" y="3932937"/>
            <a:ext cx="3098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27227" y="1268502"/>
            <a:ext cx="8940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B56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>
              <a:spcAft>
                <a:spcPct val="0"/>
              </a:spcAft>
            </a:pPr>
            <a:r>
              <a:rPr lang="zh-CN" altLang="zh-CN" sz="2800" kern="1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磁</a:t>
            </a:r>
            <a:r>
              <a:rPr lang="zh-CN" altLang="zh-CN" sz="2800" kern="100">
                <a:solidFill>
                  <a:srgbClr val="FF0000"/>
                </a:solidFill>
              </a:rPr>
              <a:t>　</a:t>
            </a:r>
            <a:endParaRPr lang="zh-CN" altLang="zh-CN" sz="1050" kern="100"/>
          </a:p>
        </p:txBody>
      </p:sp>
      <p:sp>
        <p:nvSpPr>
          <p:cNvPr id="3" name="Rectangle 3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23712" y="1268502"/>
            <a:ext cx="12496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B56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>
              <a:spcAft>
                <a:spcPct val="0"/>
              </a:spcAft>
            </a:pPr>
            <a:r>
              <a:rPr lang="zh-CN" altLang="zh-CN" sz="2800" kern="1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指向　</a:t>
            </a:r>
            <a:endParaRPr lang="zh-CN" altLang="zh-CN" sz="2800" kern="1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Rectangle 3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903847" y="1916837"/>
            <a:ext cx="12496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B56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>
              <a:spcAft>
                <a:spcPct val="0"/>
              </a:spcAft>
            </a:pPr>
            <a:r>
              <a:rPr lang="zh-CN" altLang="zh-CN" sz="2800" kern="1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磁体　</a:t>
            </a:r>
            <a:endParaRPr lang="zh-CN" altLang="zh-CN" sz="1050" kern="100"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Rectangle 3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575427" y="2564537"/>
            <a:ext cx="12496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B56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ctr">
              <a:spcAft>
                <a:spcPct val="0"/>
              </a:spcAft>
            </a:pPr>
            <a:r>
              <a:rPr lang="zh-CN" altLang="zh-CN" sz="2800" kern="1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南北　</a:t>
            </a:r>
            <a:endParaRPr lang="zh-CN" altLang="zh-CN" sz="1050" kern="1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774065" y="1196975"/>
            <a:ext cx="10725785" cy="3826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91440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3. 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如图所示，在电池和灯泡之间连着两个金属夹</a:t>
            </a:r>
            <a:r>
              <a:rPr lang="en-US" altLang="zh-CN" sz="2800" i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M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800" i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N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，在</a:t>
            </a:r>
            <a:r>
              <a:rPr lang="en-US" altLang="zh-CN" sz="2800" i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M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800" i="1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N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之间分别接入硬币、铅笔芯、橡皮和塑料尺，开关闭合后能使小灯泡发光的是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　　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)</a:t>
            </a:r>
            <a:endParaRPr lang="zh-CN" altLang="zh-CN" sz="280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A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．硬币和橡皮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	</a:t>
            </a:r>
            <a:endParaRPr lang="zh-CN" altLang="zh-CN" sz="280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B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．硬币和铅笔芯</a:t>
            </a:r>
            <a:endParaRPr lang="zh-CN" altLang="zh-CN" sz="280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C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．铅笔芯和塑料尺</a:t>
            </a: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	</a:t>
            </a:r>
            <a:endParaRPr lang="zh-CN" altLang="zh-CN" sz="280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defTabSz="91440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D</a:t>
            </a:r>
            <a:r>
              <a:rPr lang="zh-CN" altLang="zh-CN" sz="280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．橡皮和塑料尺</a:t>
            </a:r>
            <a:endParaRPr lang="zh-CN" altLang="zh-CN" sz="2800" kern="1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矩形 865378" title=""/>
          <p:cNvSpPr/>
          <p:nvPr>
            <p:custDataLst>
              <p:tags r:id="rId5"/>
            </p:custDataLst>
          </p:nvPr>
        </p:nvSpPr>
        <p:spPr>
          <a:xfrm>
            <a:off x="3071495" y="2709545"/>
            <a:ext cx="379095" cy="4260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 r:link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0475" y="2781434"/>
            <a:ext cx="4694238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2148" name="矩形 865378" title=""/>
          <p:cNvSpPr/>
          <p:nvPr>
            <p:custDataLst>
              <p:tags r:id="rId4"/>
            </p:custDataLst>
          </p:nvPr>
        </p:nvSpPr>
        <p:spPr>
          <a:xfrm>
            <a:off x="5664200" y="3695700"/>
            <a:ext cx="379095" cy="4184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内容占位符 2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3570" y="1052830"/>
            <a:ext cx="11140440" cy="53308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720090" algn="just" rtl="0" eaLnBrk="1" latinLnBrk="0" hangingPunct="1">
              <a:lnSpc>
                <a:spcPct val="140000"/>
              </a:lnSpc>
              <a:spcBef>
                <a:spcPct val="0"/>
              </a:spcBef>
              <a:buFontTx/>
              <a:buNone/>
              <a:tabLst>
                <a:tab pos="5645150"/>
                <a:tab pos="10046970"/>
              </a:tabLs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4.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下面关于物质导热性的叙述正确的是</a:t>
            </a: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　　</a:t>
            </a: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)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A.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冬天用手去摸室外的铁，手会感觉非常凉，而用手去摸室外的木头，手就不会感觉很凉，原因是铁是热的良导体，而木头是热的不良导体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B.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热的良导体在生活中应用广泛，而热的不良导体就没有太多的应用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C.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在铁锅上安装用木头做的把，是因为木头比铁硬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D.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竹筷和不锈钢放在热水中都会变热，所以二者都是热的</a:t>
            </a:r>
            <a:r>
              <a:rPr lang="zh-CN" altLang="zh-CN" b="0" kern="1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良导体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endParaRPr lang="zh-CN" altLang="zh-CN" b="0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7103745" y="1125220"/>
            <a:ext cx="473710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8" grpId="1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767080" y="1052830"/>
            <a:ext cx="10531475" cy="834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宋体" panose="02010600030101010101" pitchFamily="2" charset="-122"/>
              </a:rPr>
              <a:t>为什么锅大多是用铁做的，碗大多是用陶瓷做的呢？</a:t>
            </a:r>
            <a:endParaRPr lang="zh-CN" altLang="en-US" sz="3200">
              <a:latin typeface="宋体" panose="02010600030101010101" pitchFamily="2" charset="-122"/>
            </a:endParaRPr>
          </a:p>
        </p:txBody>
      </p:sp>
      <p:pic>
        <p:nvPicPr>
          <p:cNvPr id="3" name="https://photo-static-api.fotomore.com/creative/vcg/400/new/VCG41N1172343983.jpg?uid=386&amp;timestamp=1698312556&amp;sign=1299eafbc4a9b6dcf3c491ee6d09f9a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4065" y="2132965"/>
            <a:ext cx="5186680" cy="3890645"/>
          </a:xfrm>
          <a:prstGeom prst="rect">
            <a:avLst/>
          </a:prstGeom>
        </p:spPr>
      </p:pic>
      <p:pic>
        <p:nvPicPr>
          <p:cNvPr id="6" name="https://photo-static-api.fotomore.com/creative/vcg/veer/400/new/VCG41N636328080.jpg?uid=386&amp;timestamp=1698312618&amp;sign=37622a757c6197535dea0d119e7cef27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23610" y="2258695"/>
            <a:ext cx="4737100" cy="3157855"/>
          </a:xfrm>
          <a:prstGeom prst="rect">
            <a:avLst/>
          </a:prstGeom>
        </p:spPr>
      </p:pic>
      <p:grpSp>
        <p:nvGrpSpPr>
          <p:cNvPr id="13" name="组合 12" title=""/>
          <p:cNvGrpSpPr/>
          <p:nvPr>
            <p:custDataLst>
              <p:tags r:id="rId9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982980" y="2277110"/>
            <a:ext cx="4838700" cy="2592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宋体" panose="02010600030101010101" pitchFamily="2" charset="-122"/>
              </a:rPr>
              <a:t>    </a:t>
            </a:r>
            <a:r>
              <a:rPr lang="zh-CN" altLang="en-US" sz="3200">
                <a:latin typeface="宋体" panose="02010600030101010101" pitchFamily="2" charset="-122"/>
              </a:rPr>
              <a:t>为什么家里的导线里面是用铜做的，外面却要用塑料皮包着呢？</a:t>
            </a:r>
            <a:endParaRPr lang="en-US" altLang="zh-CN" sz="3200">
              <a:latin typeface="宋体" panose="02010600030101010101" pitchFamily="2" charset="-122"/>
            </a:endParaRPr>
          </a:p>
        </p:txBody>
      </p:sp>
      <p:pic>
        <p:nvPicPr>
          <p:cNvPr id="2" name="https://photo-static-api.fotomore.com/creative/vcg/veer/400/new/VCG41N669377248.jpg?uid=386&amp;timestamp=1698366998&amp;sign=135f71a2ed05b43adf4841649818021e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EFDFB">
                  <a:alpha val="100000"/>
                </a:srgbClr>
              </a:clrFrom>
              <a:clrTo>
                <a:srgbClr val="FEFD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8390" y="1772920"/>
            <a:ext cx="5767070" cy="38442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-96520" y="-27305"/>
            <a:ext cx="12527915" cy="6927215"/>
          </a:xfrm>
          <a:prstGeom prst="rect">
            <a:avLst/>
          </a:prstGeom>
        </p:spPr>
      </p:pic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723265" y="1621155"/>
            <a:ext cx="11198860" cy="2941320"/>
            <a:chOff x="1139" y="2553"/>
            <a:chExt cx="17636" cy="4632"/>
          </a:xfrm>
        </p:grpSpPr>
        <p:sp>
          <p:nvSpPr>
            <p:cNvPr id="5" name="圆角矩形 4"/>
            <p:cNvSpPr/>
            <p:nvPr>
              <p:custDataLst>
                <p:tags r:id="rId6"/>
              </p:custDataLst>
            </p:nvPr>
          </p:nvSpPr>
          <p:spPr>
            <a:xfrm>
              <a:off x="1139" y="2553"/>
              <a:ext cx="17636" cy="463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93" name="TextBox 9"/>
            <p:cNvSpPr txBox="1"/>
            <p:nvPr>
              <p:custDataLst>
                <p:tags r:id="rId7"/>
              </p:custDataLst>
            </p:nvPr>
          </p:nvSpPr>
          <p:spPr>
            <a:xfrm>
              <a:off x="1889" y="2792"/>
              <a:ext cx="16786" cy="42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800" b="1">
                  <a:latin typeface="Times New Roman" panose="02020603050405020304" pitchFamily="18" charset="0"/>
                  <a:ea typeface="宋体" panose="02010600030101010101" pitchFamily="2" charset="-122"/>
                </a:rPr>
                <a:t>       </a:t>
              </a:r>
              <a:r>
                <a:rPr lang="en-US" altLang="zh-CN" sz="3200">
                  <a:latin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lang="zh-CN" altLang="en-US" sz="320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我们已经知道了</a:t>
              </a:r>
              <a:r>
                <a:rPr lang="zh-CN" altLang="en-US" sz="320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密度</a:t>
              </a:r>
              <a:r>
                <a:rPr lang="zh-CN" altLang="en-US" sz="320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是物质的一种基本属性，而物质的属性是多种多样的。如有的物质有</a:t>
              </a:r>
              <a:r>
                <a:rPr lang="zh-CN" altLang="en-US" sz="320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磁性</a:t>
              </a:r>
              <a:r>
                <a:rPr lang="zh-CN" altLang="en-US" sz="320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，有的物质</a:t>
              </a:r>
              <a:r>
                <a:rPr lang="zh-CN" altLang="en-US" sz="320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能导电</a:t>
              </a:r>
              <a:r>
                <a:rPr lang="zh-CN" altLang="en-US" sz="320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，有的物质有</a:t>
              </a:r>
              <a:r>
                <a:rPr lang="zh-CN" altLang="en-US" sz="320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弹性</a:t>
              </a:r>
              <a:r>
                <a:rPr lang="en-US" altLang="zh-CN" sz="320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……</a:t>
              </a:r>
              <a:endParaRPr lang="en-US" altLang="zh-CN" sz="3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320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lang="zh-CN" altLang="en-US" sz="320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在本节中，我们将进一步认识物质的一些物理属性。</a:t>
              </a:r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 title=""/>
          <p:cNvSpPr/>
          <p:nvPr>
            <p:custDataLst>
              <p:tags r:id="rId11"/>
            </p:custDataLst>
          </p:nvPr>
        </p:nvSpPr>
        <p:spPr>
          <a:xfrm>
            <a:off x="343122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物质的磁性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2"/>
            </p:custDataLst>
          </p:nvPr>
        </p:nvSpPr>
        <p:spPr>
          <a:xfrm>
            <a:off x="763905" y="1052830"/>
            <a:ext cx="10474325" cy="1095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早在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2000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多年前的春秋时期，人们就认识了磁石。我国古代利用磁石的指向性发明了指南针。指南针为什么能指示南北方向呢？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1175"/>
          <a:stretch>
            <a:fillRect/>
          </a:stretch>
        </p:blipFill>
        <p:spPr>
          <a:xfrm>
            <a:off x="911225" y="2272665"/>
            <a:ext cx="4262755" cy="252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https://photo-static-api.fotomore.com/creative/vcg/veer/400/new/VCG41N536685401.jpg?uid=386&amp;timestamp=1698368403&amp;sign=c4a05e58ac7ae67d94ea59e5cd2f0fe3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07710" y="2421255"/>
            <a:ext cx="4147820" cy="2294255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17"/>
            </p:custDataLst>
          </p:nvPr>
        </p:nvSpPr>
        <p:spPr>
          <a:xfrm>
            <a:off x="774065" y="5229225"/>
            <a:ext cx="4559300" cy="803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因为地球就是个大磁体。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8"/>
            </p:custDataLst>
          </p:nvPr>
        </p:nvSpPr>
        <p:spPr>
          <a:xfrm>
            <a:off x="1774825" y="4715510"/>
            <a:ext cx="2660015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b="1">
                <a:latin typeface="宋体" panose="02010600030101010101" pitchFamily="2" charset="-122"/>
                <a:cs typeface="宋体" panose="02010600030101010101" pitchFamily="2" charset="-122"/>
              </a:rPr>
              <a:t>古代的指南针</a:t>
            </a:r>
            <a:r>
              <a:rPr lang="en-US" altLang="zh-CN" sz="1800" b="1">
                <a:latin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1800" b="1">
                <a:latin typeface="宋体" panose="02010600030101010101" pitchFamily="2" charset="-122"/>
                <a:cs typeface="宋体" panose="02010600030101010101" pitchFamily="2" charset="-122"/>
              </a:rPr>
              <a:t>司南</a:t>
            </a:r>
            <a:endParaRPr lang="zh-CN" altLang="en-US" sz="1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9"/>
            </p:custDataLst>
          </p:nvPr>
        </p:nvSpPr>
        <p:spPr>
          <a:xfrm>
            <a:off x="6815455" y="4797425"/>
            <a:ext cx="2660015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1800" b="1">
                <a:latin typeface="宋体" panose="02010600030101010101" pitchFamily="2" charset="-122"/>
                <a:cs typeface="宋体" panose="02010600030101010101" pitchFamily="2" charset="-122"/>
              </a:rPr>
              <a:t>地球是一个大磁体</a:t>
            </a:r>
            <a:endParaRPr lang="zh-CN" sz="1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20"/>
            </p:custDataLst>
          </p:nvPr>
        </p:nvGrpSpPr>
        <p:grpSpPr>
          <a:xfrm>
            <a:off x="366650" y="5488652"/>
            <a:ext cx="295322" cy="210471"/>
            <a:chOff x="435463" y="1226414"/>
            <a:chExt cx="295380" cy="210512"/>
          </a:xfrm>
        </p:grpSpPr>
        <p:sp>
          <p:nvSpPr>
            <p:cNvPr id="17" name="矩形 16"/>
            <p:cNvSpPr/>
            <p:nvPr>
              <p:custDataLst>
                <p:tags r:id="rId2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2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1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2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3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271518496-1-16" title="">
            <a:hlinkClick action="ppaction://media"/>
          </p:cNvPr>
          <p:cNvPicPr/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9560" y="1917065"/>
            <a:ext cx="6390640" cy="3591560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774065" y="1052830"/>
            <a:ext cx="406400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指南针的作用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" name="组合 1" title=""/>
          <p:cNvGrpSpPr/>
          <p:nvPr>
            <p:custDataLst>
              <p:tags r:id="rId1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 title=""/>
          <p:cNvSpPr/>
          <p:nvPr>
            <p:custDataLst>
              <p:tags r:id="rId16"/>
            </p:custDataLst>
          </p:nvPr>
        </p:nvSpPr>
        <p:spPr>
          <a:xfrm>
            <a:off x="343122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物质的磁性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 title=""/>
          <p:cNvSpPr txBox="1"/>
          <p:nvPr>
            <p:custDataLst>
              <p:tags r:id="rId11"/>
            </p:custDataLst>
          </p:nvPr>
        </p:nvSpPr>
        <p:spPr>
          <a:xfrm>
            <a:off x="774065" y="1052830"/>
            <a:ext cx="10232390" cy="1191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sz="2800"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物质的磁性应用非常广泛，根据磁性研制的许多新颖的磁性材料，广泛地应用在生活和科研中。</a:t>
            </a:r>
            <a:endParaRPr lang="zh-CN" sz="2800"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12"/>
            </p:custDataLst>
          </p:nvPr>
        </p:nvGrpSpPr>
        <p:grpSpPr>
          <a:xfrm>
            <a:off x="3719830" y="2747010"/>
            <a:ext cx="4171950" cy="2402205"/>
            <a:chOff x="9363" y="4833"/>
            <a:chExt cx="6322" cy="3549"/>
          </a:xfrm>
        </p:grpSpPr>
        <p:pic>
          <p:nvPicPr>
            <p:cNvPr id="4" name="https://photo-static-api.fotomore.com/creative/vcg/veer/400/new/VCG41N636804922.jpg?uid=386&amp;timestamp=1698369811&amp;sign=a341bd75b447efcf4a6a4da3526cd1ea" descr="templates\picture_hover\&amp;pky230_sjzg_VCG41N636804922&amp;2&amp;src_toppic_inpsrchzd1&amp;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5074" t="21925" r="3113" b="9220"/>
            <a:stretch>
              <a:fillRect/>
            </a:stretch>
          </p:blipFill>
          <p:spPr>
            <a:xfrm>
              <a:off x="9363" y="4833"/>
              <a:ext cx="3092" cy="1857"/>
            </a:xfrm>
            <a:prstGeom prst="rect">
              <a:avLst/>
            </a:prstGeom>
          </p:spPr>
        </p:pic>
        <p:pic>
          <p:nvPicPr>
            <p:cNvPr id="5" name="https://photo-static-api.fotomore.com/creative/vcg/veer/400/new/VCG41N472523748.jpg?uid=386&amp;timestamp=1698369862&amp;sign=9c34a316cdaf504da4e16084cb586103" descr="templates\picture_hover\&amp;pky250_sjzg_VCG41N472523748&amp;2&amp;src_toppic_inpsrchzd1&amp;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clrChange>
                <a:clrFrom>
                  <a:srgbClr val="FCFAFB">
                    <a:alpha val="100000"/>
                  </a:srgbClr>
                </a:clrFrom>
                <a:clrTo>
                  <a:srgbClr val="FCFAFB">
                    <a:alpha val="100000"/>
                    <a:alpha val="0"/>
                  </a:srgbClr>
                </a:clrTo>
              </a:clrChange>
            </a:blip>
            <a:srcRect l="15133" t="11157" r="14439" b="8000"/>
            <a:stretch>
              <a:fillRect/>
            </a:stretch>
          </p:blipFill>
          <p:spPr>
            <a:xfrm>
              <a:off x="11518" y="5203"/>
              <a:ext cx="4167" cy="3179"/>
            </a:xfrm>
            <a:prstGeom prst="rect">
              <a:avLst/>
            </a:prstGeom>
          </p:spPr>
        </p:pic>
      </p:grpSp>
      <p:sp>
        <p:nvSpPr>
          <p:cNvPr id="10" name="文本框 9" title=""/>
          <p:cNvSpPr txBox="1"/>
          <p:nvPr>
            <p:custDataLst>
              <p:tags r:id="rId17"/>
            </p:custDataLst>
          </p:nvPr>
        </p:nvSpPr>
        <p:spPr>
          <a:xfrm>
            <a:off x="1711960" y="5301615"/>
            <a:ext cx="820420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门吸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8"/>
            </p:custDataLst>
          </p:nvPr>
        </p:nvSpPr>
        <p:spPr>
          <a:xfrm>
            <a:off x="5375910" y="5301615"/>
            <a:ext cx="1002665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硬盘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9"/>
            </p:custDataLst>
          </p:nvPr>
        </p:nvSpPr>
        <p:spPr>
          <a:xfrm>
            <a:off x="5502275" y="2493010"/>
            <a:ext cx="1545590" cy="325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latin typeface="宋体" panose="02010600030101010101" pitchFamily="2" charset="-122"/>
                <a:cs typeface="宋体" panose="02010600030101010101" pitchFamily="2" charset="-122"/>
              </a:rPr>
              <a:t>（移动硬盘）</a:t>
            </a:r>
            <a:endParaRPr lang="zh-CN" altLang="en-US" sz="16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20"/>
            </p:custDataLst>
          </p:nvPr>
        </p:nvSpPr>
        <p:spPr>
          <a:xfrm>
            <a:off x="6726555" y="4509135"/>
            <a:ext cx="1007745" cy="412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1600" b="1">
                <a:latin typeface="宋体" panose="02010600030101010101" pitchFamily="2" charset="-122"/>
                <a:cs typeface="宋体" panose="02010600030101010101" pitchFamily="2" charset="-122"/>
              </a:rPr>
              <a:t>（硬盘）</a:t>
            </a:r>
            <a:endParaRPr lang="zh-CN" sz="16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21"/>
            </p:custDataLst>
          </p:nvPr>
        </p:nvSpPr>
        <p:spPr>
          <a:xfrm>
            <a:off x="343122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物质的磁性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77545" y="2595245"/>
            <a:ext cx="2584450" cy="258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ttps://photo-static-api.fotomore.com/creative/vcg/veer/400/new/VCG41N469218496.jpg?uid=386&amp;timestamp=1698370542&amp;sign=822365c08920dcc1fc22a7d194ade945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6780" b="6646"/>
          <a:stretch>
            <a:fillRect/>
          </a:stretch>
        </p:blipFill>
        <p:spPr>
          <a:xfrm>
            <a:off x="7679690" y="2645410"/>
            <a:ext cx="4117975" cy="2484120"/>
          </a:xfrm>
          <a:prstGeom prst="rect">
            <a:avLst/>
          </a:prstGeom>
        </p:spPr>
      </p:pic>
      <p:sp>
        <p:nvSpPr>
          <p:cNvPr id="17" name="文本框 16" title=""/>
          <p:cNvSpPr txBox="1"/>
          <p:nvPr>
            <p:custDataLst>
              <p:tags r:id="rId26"/>
            </p:custDataLst>
          </p:nvPr>
        </p:nvSpPr>
        <p:spPr>
          <a:xfrm>
            <a:off x="9336405" y="5301615"/>
            <a:ext cx="851535" cy="431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磁卡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/>
      <p:bldP spid="1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774065" y="1117600"/>
            <a:ext cx="10914380" cy="73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物质的磁性应用在生活中还有很多，你还知道哪些？</a:t>
            </a:r>
            <a:endParaRPr lang="zh-CN" sz="2800"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pic>
        <p:nvPicPr>
          <p:cNvPr id="2" name="https://photo-static-api.fotomore.com/creative/vcg/veer/400/new/VCG41N176796902.jpg?uid=386&amp;timestamp=1698370878&amp;sign=8947ab159c48c71cc447b10d47dc872b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9985"/>
          <a:stretch>
            <a:fillRect/>
          </a:stretch>
        </p:blipFill>
        <p:spPr>
          <a:xfrm>
            <a:off x="839470" y="2637155"/>
            <a:ext cx="1700530" cy="1871980"/>
          </a:xfrm>
          <a:prstGeom prst="rect">
            <a:avLst/>
          </a:prstGeom>
        </p:spPr>
      </p:pic>
      <p:pic>
        <p:nvPicPr>
          <p:cNvPr id="101" name="图片 100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3295" y="2258060"/>
            <a:ext cx="2330450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https://photo-static-api.fotomore.com/creative/vcg/veer/400/new/VCG41N133491474.jpg?uid=386&amp;timestamp=1698371406&amp;sign=1c48d205536be6950729d0b4751083fb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6045" y="2132965"/>
            <a:ext cx="2346960" cy="1564640"/>
          </a:xfrm>
          <a:prstGeom prst="rect">
            <a:avLst/>
          </a:prstGeom>
        </p:spPr>
      </p:pic>
      <p:pic>
        <p:nvPicPr>
          <p:cNvPr id="102" name="图片 10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rcRect t="34065"/>
          <a:stretch>
            <a:fillRect/>
          </a:stretch>
        </p:blipFill>
        <p:spPr>
          <a:xfrm>
            <a:off x="6096000" y="4423410"/>
            <a:ext cx="4118610" cy="181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1495" y="4293235"/>
            <a:ext cx="2308860" cy="2072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 title=""/>
          <p:cNvSpPr txBox="1"/>
          <p:nvPr>
            <p:custDataLst>
              <p:tags r:id="rId19"/>
            </p:custDataLst>
          </p:nvPr>
        </p:nvSpPr>
        <p:spPr>
          <a:xfrm>
            <a:off x="1271270" y="4509770"/>
            <a:ext cx="912495" cy="450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1800" b="1">
                <a:latin typeface="宋体" panose="02010600030101010101" pitchFamily="2" charset="-122"/>
                <a:cs typeface="宋体" panose="02010600030101010101" pitchFamily="2" charset="-122"/>
              </a:rPr>
              <a:t>指南针</a:t>
            </a:r>
            <a:endParaRPr lang="zh-CN" sz="1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20"/>
            </p:custDataLst>
          </p:nvPr>
        </p:nvSpPr>
        <p:spPr>
          <a:xfrm>
            <a:off x="3143250" y="2905760"/>
            <a:ext cx="912495" cy="450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1800" b="1">
                <a:latin typeface="宋体" panose="02010600030101010101" pitchFamily="2" charset="-122"/>
                <a:cs typeface="宋体" panose="02010600030101010101" pitchFamily="2" charset="-122"/>
              </a:rPr>
              <a:t>门禁卡</a:t>
            </a:r>
            <a:endParaRPr lang="zh-CN" sz="1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21"/>
            </p:custDataLst>
          </p:nvPr>
        </p:nvSpPr>
        <p:spPr>
          <a:xfrm>
            <a:off x="10344150" y="4985385"/>
            <a:ext cx="942340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1800" b="1">
                <a:latin typeface="宋体" panose="02010600030101010101" pitchFamily="2" charset="-122"/>
                <a:cs typeface="宋体" panose="02010600030101010101" pitchFamily="2" charset="-122"/>
              </a:rPr>
              <a:t>磁悬浮列车</a:t>
            </a:r>
            <a:endParaRPr lang="zh-CN" sz="1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22"/>
            </p:custDataLst>
          </p:nvPr>
        </p:nvSpPr>
        <p:spPr>
          <a:xfrm>
            <a:off x="2900045" y="6021705"/>
            <a:ext cx="912495" cy="450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1800" b="1">
                <a:latin typeface="宋体" panose="02010600030101010101" pitchFamily="2" charset="-122"/>
                <a:cs typeface="宋体" panose="02010600030101010101" pitchFamily="2" charset="-122"/>
              </a:rPr>
              <a:t>发电机</a:t>
            </a:r>
            <a:endParaRPr lang="zh-CN" sz="1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23"/>
            </p:custDataLst>
          </p:nvPr>
        </p:nvSpPr>
        <p:spPr>
          <a:xfrm>
            <a:off x="8688070" y="2708910"/>
            <a:ext cx="912495" cy="450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sz="1800" b="1">
                <a:latin typeface="宋体" panose="02010600030101010101" pitchFamily="2" charset="-122"/>
                <a:cs typeface="宋体" panose="02010600030101010101" pitchFamily="2" charset="-122"/>
              </a:rPr>
              <a:t>电动机</a:t>
            </a:r>
            <a:endParaRPr lang="zh-CN" sz="18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24"/>
            </p:custDataLst>
          </p:nvPr>
        </p:nvSpPr>
        <p:spPr>
          <a:xfrm>
            <a:off x="3431229" y="18882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物质的磁性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7" name="组合 6" title=""/>
          <p:cNvGrpSpPr/>
          <p:nvPr>
            <p:custDataLst>
              <p:tags r:id="rId25"/>
            </p:custDataLst>
          </p:nvPr>
        </p:nvGrpSpPr>
        <p:grpSpPr>
          <a:xfrm>
            <a:off x="366650" y="1312257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>
              <p:custDataLst>
                <p:tags r:id="rId2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2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1" grpId="0"/>
      <p:bldP spid="17" grpId="0"/>
      <p:bldP spid="16" grpId="0"/>
      <p:bldP spid="12" grpId="0"/>
    </p:bldLst>
  </p:timing>
</p:sld>
</file>

<file path=ppt/tags/tag1.xml><?xml version="1.0" encoding="utf-8"?>
<p:tagLst xmlns:p="http://schemas.openxmlformats.org/presentationml/2006/main">
  <p:tag name="AS_UNIQUEID" val="615"/>
</p:tagLst>
</file>

<file path=ppt/tags/tag10.xml><?xml version="1.0" encoding="utf-8"?>
<p:tagLst xmlns:p="http://schemas.openxmlformats.org/presentationml/2006/main">
  <p:tag name="AS_UNIQUEID" val="624"/>
</p:tagLst>
</file>

<file path=ppt/tags/tag100.xml><?xml version="1.0" encoding="utf-8"?>
<p:tagLst xmlns:p="http://schemas.openxmlformats.org/presentationml/2006/main">
  <p:tag name="AS_UNIQUEID" val="71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1.xml><?xml version="1.0" encoding="utf-8"?>
<p:tagLst xmlns:p="http://schemas.openxmlformats.org/presentationml/2006/main">
  <p:tag name="AS_UNIQUEID" val="71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2.xml><?xml version="1.0" encoding="utf-8"?>
<p:tagLst xmlns:p="http://schemas.openxmlformats.org/presentationml/2006/main">
  <p:tag name="AS_UNIQUEID" val="716"/>
</p:tagLst>
</file>

<file path=ppt/tags/tag103.xml><?xml version="1.0" encoding="utf-8"?>
<p:tagLst xmlns:p="http://schemas.openxmlformats.org/presentationml/2006/main">
  <p:tag name="AS_UNIQUEID" val="71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4.xml><?xml version="1.0" encoding="utf-8"?>
<p:tagLst xmlns:p="http://schemas.openxmlformats.org/presentationml/2006/main">
  <p:tag name="AS_UNIQUEID" val="718"/>
  <p:tag name="KSO_WM_BEAUTIFY_FLAG" val=""/>
</p:tagLst>
</file>

<file path=ppt/tags/tag105.xml><?xml version="1.0" encoding="utf-8"?>
<p:tagLst xmlns:p="http://schemas.openxmlformats.org/presentationml/2006/main">
  <p:tag name="AS_UNIQUEID" val="719"/>
  <p:tag name="KSO_WM_BEAUTIFY_FLAG" val=""/>
</p:tagLst>
</file>

<file path=ppt/tags/tag106.xml><?xml version="1.0" encoding="utf-8"?>
<p:tagLst xmlns:p="http://schemas.openxmlformats.org/presentationml/2006/main">
  <p:tag name="AS_UNIQUEID" val="720"/>
</p:tagLst>
</file>

<file path=ppt/tags/tag107.xml><?xml version="1.0" encoding="utf-8"?>
<p:tagLst xmlns:p="http://schemas.openxmlformats.org/presentationml/2006/main">
  <p:tag name="AS_UNIQUEID" val="721"/>
  <p:tag name="KSO_WM_BEAUTIFY_FLAG" val=""/>
</p:tagLst>
</file>

<file path=ppt/tags/tag108.xml><?xml version="1.0" encoding="utf-8"?>
<p:tagLst xmlns:p="http://schemas.openxmlformats.org/presentationml/2006/main">
  <p:tag name="AS_UNIQUEID" val="722"/>
</p:tagLst>
</file>

<file path=ppt/tags/tag109.xml><?xml version="1.0" encoding="utf-8"?>
<p:tagLst xmlns:p="http://schemas.openxmlformats.org/presentationml/2006/main">
  <p:tag name="AS_UNIQUEID" val="723"/>
  <p:tag name="KSO_WM_BEAUTIFY_FLAG" val=""/>
</p:tagLst>
</file>

<file path=ppt/tags/tag11.xml><?xml version="1.0" encoding="utf-8"?>
<p:tagLst xmlns:p="http://schemas.openxmlformats.org/presentationml/2006/main">
  <p:tag name="AS_UNIQUEID" val="625"/>
</p:tagLst>
</file>

<file path=ppt/tags/tag110.xml><?xml version="1.0" encoding="utf-8"?>
<p:tagLst xmlns:p="http://schemas.openxmlformats.org/presentationml/2006/main">
  <p:tag name="AS_UNIQUEID" val="724"/>
  <p:tag name="KSO_WM_BEAUTIFY_FLAG" val=""/>
</p:tagLst>
</file>

<file path=ppt/tags/tag111.xml><?xml version="1.0" encoding="utf-8"?>
<p:tagLst xmlns:p="http://schemas.openxmlformats.org/presentationml/2006/main">
  <p:tag name="AS_UNIQUEID" val="725"/>
  <p:tag name="KSO_WM_BEAUTIFY_FLAG" val=""/>
</p:tagLst>
</file>

<file path=ppt/tags/tag112.xml><?xml version="1.0" encoding="utf-8"?>
<p:tagLst xmlns:p="http://schemas.openxmlformats.org/presentationml/2006/main">
  <p:tag name="AS_UNIQUEID" val="726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5032*2828*0*0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3.xml><?xml version="1.0" encoding="utf-8"?>
<p:tagLst xmlns:p="http://schemas.openxmlformats.org/presentationml/2006/main">
  <p:tag name="AS_UNIQUEID" val="72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4.xml><?xml version="1.0" encoding="utf-8"?>
<p:tagLst xmlns:p="http://schemas.openxmlformats.org/presentationml/2006/main">
  <p:tag name="AS_UNIQUEID" val="72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5.xml><?xml version="1.0" encoding="utf-8"?>
<p:tagLst xmlns:p="http://schemas.openxmlformats.org/presentationml/2006/main">
  <p:tag name="AS_UNIQUEID" val="729"/>
  <p:tag name="KSO_WM_BEAUTIFY_FLAG" val=""/>
</p:tagLst>
</file>

<file path=ppt/tags/tag116.xml><?xml version="1.0" encoding="utf-8"?>
<p:tagLst xmlns:p="http://schemas.openxmlformats.org/presentationml/2006/main">
  <p:tag name="AS_UNIQUEID" val="730"/>
  <p:tag name="KSO_WM_BEAUTIFY_FLAG" val=""/>
</p:tagLst>
</file>

<file path=ppt/tags/tag117.xml><?xml version="1.0" encoding="utf-8"?>
<p:tagLst xmlns:p="http://schemas.openxmlformats.org/presentationml/2006/main">
  <p:tag name="AS_UNIQUEID" val="731"/>
  <p:tag name="KSO_WM_BEAUTIFY_FLAG" val=""/>
</p:tagLst>
</file>

<file path=ppt/tags/tag118.xml><?xml version="1.0" encoding="utf-8"?>
<p:tagLst xmlns:p="http://schemas.openxmlformats.org/presentationml/2006/main">
  <p:tag name="AS_UNIQUEID" val="732"/>
</p:tagLst>
</file>

<file path=ppt/tags/tag119.xml><?xml version="1.0" encoding="utf-8"?>
<p:tagLst xmlns:p="http://schemas.openxmlformats.org/presentationml/2006/main">
  <p:tag name="AS_UNIQUEID" val="733"/>
</p:tagLst>
</file>

<file path=ppt/tags/tag12.xml><?xml version="1.0" encoding="utf-8"?>
<p:tagLst xmlns:p="http://schemas.openxmlformats.org/presentationml/2006/main">
  <p:tag name="AS_UNIQUEID" val="626"/>
</p:tagLst>
</file>

<file path=ppt/tags/tag120.xml><?xml version="1.0" encoding="utf-8"?>
<p:tagLst xmlns:p="http://schemas.openxmlformats.org/presentationml/2006/main">
  <p:tag name="AS_UNIQUEID" val="734"/>
  <p:tag name="KSO_WM_BEAUTIFY_FLAG" val=""/>
</p:tagLst>
</file>

<file path=ppt/tags/tag121.xml><?xml version="1.0" encoding="utf-8"?>
<p:tagLst xmlns:p="http://schemas.openxmlformats.org/presentationml/2006/main">
  <p:tag name="AS_UNIQUEID" val="735"/>
  <p:tag name="KSO_WM_BEAUTIFY_FLAG" val=""/>
</p:tagLst>
</file>

<file path=ppt/tags/tag122.xml><?xml version="1.0" encoding="utf-8"?>
<p:tagLst xmlns:p="http://schemas.openxmlformats.org/presentationml/2006/main">
  <p:tag name="AS_UNIQUEID" val="736"/>
  <p:tag name="KSO_WM_BEAUTIFY_FLAG" val=""/>
</p:tagLst>
</file>

<file path=ppt/tags/tag123.xml><?xml version="1.0" encoding="utf-8"?>
<p:tagLst xmlns:p="http://schemas.openxmlformats.org/presentationml/2006/main">
  <p:tag name="AS_UNIQUEID" val="737"/>
</p:tagLst>
</file>

<file path=ppt/tags/tag124.xml><?xml version="1.0" encoding="utf-8"?>
<p:tagLst xmlns:p="http://schemas.openxmlformats.org/presentationml/2006/main">
  <p:tag name="AS_UNIQUEID" val="738"/>
  <p:tag name="KSO_WM_BEAUTIFY_FLAG" val=""/>
</p:tagLst>
</file>

<file path=ppt/tags/tag125.xml><?xml version="1.0" encoding="utf-8"?>
<p:tagLst xmlns:p="http://schemas.openxmlformats.org/presentationml/2006/main">
  <p:tag name="AS_UNIQUEID" val="739"/>
  <p:tag name="KSO_WM_BEAUTIFY_FLAG" val=""/>
</p:tagLst>
</file>

<file path=ppt/tags/tag126.xml><?xml version="1.0" encoding="utf-8"?>
<p:tagLst xmlns:p="http://schemas.openxmlformats.org/presentationml/2006/main">
  <p:tag name="AS_UNIQUEID" val="740"/>
  <p:tag name="KSO_WM_BEAUTIFY_FLAG" val=""/>
</p:tagLst>
</file>

<file path=ppt/tags/tag127.xml><?xml version="1.0" encoding="utf-8"?>
<p:tagLst xmlns:p="http://schemas.openxmlformats.org/presentationml/2006/main">
  <p:tag name="AS_UNIQUEID" val="74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8.xml><?xml version="1.0" encoding="utf-8"?>
<p:tagLst xmlns:p="http://schemas.openxmlformats.org/presentationml/2006/main">
  <p:tag name="AS_UNIQUEID" val="74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9.xml><?xml version="1.0" encoding="utf-8"?>
<p:tagLst xmlns:p="http://schemas.openxmlformats.org/presentationml/2006/main">
  <p:tag name="AS_UNIQUEID" val="74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3.xml><?xml version="1.0" encoding="utf-8"?>
<p:tagLst xmlns:p="http://schemas.openxmlformats.org/presentationml/2006/main">
  <p:tag name="AS_UNIQUEID" val="627"/>
</p:tagLst>
</file>

<file path=ppt/tags/tag130.xml><?xml version="1.0" encoding="utf-8"?>
<p:tagLst xmlns:p="http://schemas.openxmlformats.org/presentationml/2006/main">
  <p:tag name="AS_UNIQUEID" val="74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31.xml><?xml version="1.0" encoding="utf-8"?>
<p:tagLst xmlns:p="http://schemas.openxmlformats.org/presentationml/2006/main">
  <p:tag name="AS_UNIQUEID" val="74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2.xml><?xml version="1.0" encoding="utf-8"?>
<p:tagLst xmlns:p="http://schemas.openxmlformats.org/presentationml/2006/main">
  <p:tag name="AS_UNIQUEID" val="74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3.xml><?xml version="1.0" encoding="utf-8"?>
<p:tagLst xmlns:p="http://schemas.openxmlformats.org/presentationml/2006/main">
  <p:tag name="AS_UNIQUEID" val="74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4.xml><?xml version="1.0" encoding="utf-8"?>
<p:tagLst xmlns:p="http://schemas.openxmlformats.org/presentationml/2006/main">
  <p:tag name="AS_UNIQUEID" val="74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5.xml><?xml version="1.0" encoding="utf-8"?>
<p:tagLst xmlns:p="http://schemas.openxmlformats.org/presentationml/2006/main">
  <p:tag name="AS_UNIQUEID" val="749"/>
  <p:tag name="KSO_WM_BEAUTIFY_FLAG" val=""/>
</p:tagLst>
</file>

<file path=ppt/tags/tag136.xml><?xml version="1.0" encoding="utf-8"?>
<p:tagLst xmlns:p="http://schemas.openxmlformats.org/presentationml/2006/main">
  <p:tag name="AS_UNIQUEID" val="750"/>
</p:tagLst>
</file>

<file path=ppt/tags/tag137.xml><?xml version="1.0" encoding="utf-8"?>
<p:tagLst xmlns:p="http://schemas.openxmlformats.org/presentationml/2006/main">
  <p:tag name="AS_UNIQUEID" val="75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8.xml><?xml version="1.0" encoding="utf-8"?>
<p:tagLst xmlns:p="http://schemas.openxmlformats.org/presentationml/2006/main">
  <p:tag name="AS_UNIQUEID" val="75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9.xml><?xml version="1.0" encoding="utf-8"?>
<p:tagLst xmlns:p="http://schemas.openxmlformats.org/presentationml/2006/main">
  <p:tag name="AS_UNIQUEID" val="753"/>
</p:tagLst>
</file>

<file path=ppt/tags/tag14.xml><?xml version="1.0" encoding="utf-8"?>
<p:tagLst xmlns:p="http://schemas.openxmlformats.org/presentationml/2006/main">
  <p:tag name="AS_UNIQUEID" val="628"/>
</p:tagLst>
</file>

<file path=ppt/tags/tag140.xml><?xml version="1.0" encoding="utf-8"?>
<p:tagLst xmlns:p="http://schemas.openxmlformats.org/presentationml/2006/main">
  <p:tag name="AS_UNIQUEID" val="754"/>
  <p:tag name="KSO_WM_BEAUTIFY_FLAG" val=""/>
</p:tagLst>
</file>

<file path=ppt/tags/tag141.xml><?xml version="1.0" encoding="utf-8"?>
<p:tagLst xmlns:p="http://schemas.openxmlformats.org/presentationml/2006/main">
  <p:tag name="AS_UNIQUEID" val="755"/>
</p:tagLst>
</file>

<file path=ppt/tags/tag142.xml><?xml version="1.0" encoding="utf-8"?>
<p:tagLst xmlns:p="http://schemas.openxmlformats.org/presentationml/2006/main">
  <p:tag name="AS_UNIQUEID" val="756"/>
  <p:tag name="KSO_WM_BEAUTIFY_FLAG" val=""/>
</p:tagLst>
</file>

<file path=ppt/tags/tag143.xml><?xml version="1.0" encoding="utf-8"?>
<p:tagLst xmlns:p="http://schemas.openxmlformats.org/presentationml/2006/main">
  <p:tag name="AS_UNIQUEID" val="757"/>
  <p:tag name="KSO_WM_BEAUTIFY_FLAG" val=""/>
</p:tagLst>
</file>

<file path=ppt/tags/tag144.xml><?xml version="1.0" encoding="utf-8"?>
<p:tagLst xmlns:p="http://schemas.openxmlformats.org/presentationml/2006/main">
  <p:tag name="AS_UNIQUEID" val="758"/>
  <p:tag name="KSO_WM_BEAUTIFY_FLAG" val=""/>
</p:tagLst>
</file>

<file path=ppt/tags/tag145.xml><?xml version="1.0" encoding="utf-8"?>
<p:tagLst xmlns:p="http://schemas.openxmlformats.org/presentationml/2006/main">
  <p:tag name="AS_UNIQUEID" val="75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6.xml><?xml version="1.0" encoding="utf-8"?>
<p:tagLst xmlns:p="http://schemas.openxmlformats.org/presentationml/2006/main">
  <p:tag name="AS_UNIQUEID" val="76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7.xml><?xml version="1.0" encoding="utf-8"?>
<p:tagLst xmlns:p="http://schemas.openxmlformats.org/presentationml/2006/main">
  <p:tag name="AS_UNIQUEID" val="76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48.xml><?xml version="1.0" encoding="utf-8"?>
<p:tagLst xmlns:p="http://schemas.openxmlformats.org/presentationml/2006/main">
  <p:tag name="AS_UNIQUEID" val="76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49.xml><?xml version="1.0" encoding="utf-8"?>
<p:tagLst xmlns:p="http://schemas.openxmlformats.org/presentationml/2006/main">
  <p:tag name="AS_UNIQUEID" val="76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5.xml><?xml version="1.0" encoding="utf-8"?>
<p:tagLst xmlns:p="http://schemas.openxmlformats.org/presentationml/2006/main">
  <p:tag name="AS_UNIQUEID" val="629"/>
</p:tagLst>
</file>

<file path=ppt/tags/tag150.xml><?xml version="1.0" encoding="utf-8"?>
<p:tagLst xmlns:p="http://schemas.openxmlformats.org/presentationml/2006/main">
  <p:tag name="AS_UNIQUEID" val="76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51.xml><?xml version="1.0" encoding="utf-8"?>
<p:tagLst xmlns:p="http://schemas.openxmlformats.org/presentationml/2006/main">
  <p:tag name="AS_UNIQUEID" val="76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2.xml><?xml version="1.0" encoding="utf-8"?>
<p:tagLst xmlns:p="http://schemas.openxmlformats.org/presentationml/2006/main">
  <p:tag name="AS_UNIQUEID" val="76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3.xml><?xml version="1.0" encoding="utf-8"?>
<p:tagLst xmlns:p="http://schemas.openxmlformats.org/presentationml/2006/main">
  <p:tag name="AS_UNIQUEID" val="76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4.xml><?xml version="1.0" encoding="utf-8"?>
<p:tagLst xmlns:p="http://schemas.openxmlformats.org/presentationml/2006/main">
  <p:tag name="AS_UNIQUEID" val="76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5.xml><?xml version="1.0" encoding="utf-8"?>
<p:tagLst xmlns:p="http://schemas.openxmlformats.org/presentationml/2006/main">
  <p:tag name="AS_UNIQUEID" val="7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6.xml><?xml version="1.0" encoding="utf-8"?>
<p:tagLst xmlns:p="http://schemas.openxmlformats.org/presentationml/2006/main">
  <p:tag name="AS_UNIQUEID" val="770"/>
  <p:tag name="KSO_WM_BEAUTIFY_FLAG" val=""/>
</p:tagLst>
</file>

<file path=ppt/tags/tag157.xml><?xml version="1.0" encoding="utf-8"?>
<p:tagLst xmlns:p="http://schemas.openxmlformats.org/presentationml/2006/main">
  <p:tag name="AS_UNIQUEID" val="771"/>
</p:tagLst>
</file>

<file path=ppt/tags/tag158.xml><?xml version="1.0" encoding="utf-8"?>
<p:tagLst xmlns:p="http://schemas.openxmlformats.org/presentationml/2006/main">
  <p:tag name="AS_UNIQUEID" val="772"/>
  <p:tag name="KSO_WM_BEAUTIFY_FLAG" val=""/>
</p:tagLst>
</file>

<file path=ppt/tags/tag159.xml><?xml version="1.0" encoding="utf-8"?>
<p:tagLst xmlns:p="http://schemas.openxmlformats.org/presentationml/2006/main">
  <p:tag name="AS_UNIQUEID" val="773"/>
  <p:tag name="KSO_WM_BEAUTIFY_FLAG" val=""/>
</p:tagLst>
</file>

<file path=ppt/tags/tag16.xml><?xml version="1.0" encoding="utf-8"?>
<p:tagLst xmlns:p="http://schemas.openxmlformats.org/presentationml/2006/main">
  <p:tag name="AS_UNIQUEID" val="630"/>
</p:tagLst>
</file>

<file path=ppt/tags/tag160.xml><?xml version="1.0" encoding="utf-8"?>
<p:tagLst xmlns:p="http://schemas.openxmlformats.org/presentationml/2006/main">
  <p:tag name="AS_UNIQUEID" val="774"/>
</p:tagLst>
</file>

<file path=ppt/tags/tag161.xml><?xml version="1.0" encoding="utf-8"?>
<p:tagLst xmlns:p="http://schemas.openxmlformats.org/presentationml/2006/main">
  <p:tag name="AS_UNIQUEID" val="775"/>
</p:tagLst>
</file>

<file path=ppt/tags/tag162.xml><?xml version="1.0" encoding="utf-8"?>
<p:tagLst xmlns:p="http://schemas.openxmlformats.org/presentationml/2006/main">
  <p:tag name="AS_UNIQUEID" val="776"/>
  <p:tag name="KSO_WM_BEAUTIFY_FLAG" val=""/>
</p:tagLst>
</file>

<file path=ppt/tags/tag163.xml><?xml version="1.0" encoding="utf-8"?>
<p:tagLst xmlns:p="http://schemas.openxmlformats.org/presentationml/2006/main">
  <p:tag name="AS_UNIQUEID" val="777"/>
  <p:tag name="KSO_WM_BEAUTIFY_FLAG" val=""/>
</p:tagLst>
</file>

<file path=ppt/tags/tag164.xml><?xml version="1.0" encoding="utf-8"?>
<p:tagLst xmlns:p="http://schemas.openxmlformats.org/presentationml/2006/main">
  <p:tag name="AS_UNIQUEID" val="778"/>
  <p:tag name="KSO_WM_BEAUTIFY_FLAG" val=""/>
</p:tagLst>
</file>

<file path=ppt/tags/tag165.xml><?xml version="1.0" encoding="utf-8"?>
<p:tagLst xmlns:p="http://schemas.openxmlformats.org/presentationml/2006/main">
  <p:tag name="AS_UNIQUEID" val="779"/>
</p:tagLst>
</file>

<file path=ppt/tags/tag166.xml><?xml version="1.0" encoding="utf-8"?>
<p:tagLst xmlns:p="http://schemas.openxmlformats.org/presentationml/2006/main">
  <p:tag name="AS_UNIQUEID" val="780"/>
  <p:tag name="KSO_WM_BEAUTIFY_FLAG" val=""/>
</p:tagLst>
</file>

<file path=ppt/tags/tag167.xml><?xml version="1.0" encoding="utf-8"?>
<p:tagLst xmlns:p="http://schemas.openxmlformats.org/presentationml/2006/main">
  <p:tag name="AS_UNIQUEID" val="781"/>
  <p:tag name="KSO_WM_BEAUTIFY_FLAG" val=""/>
</p:tagLst>
</file>

<file path=ppt/tags/tag168.xml><?xml version="1.0" encoding="utf-8"?>
<p:tagLst xmlns:p="http://schemas.openxmlformats.org/presentationml/2006/main">
  <p:tag name="AS_UNIQUEID" val="782"/>
  <p:tag name="KSO_WM_BEAUTIFY_FLAG" val=""/>
</p:tagLst>
</file>

<file path=ppt/tags/tag169.xml><?xml version="1.0" encoding="utf-8"?>
<p:tagLst xmlns:p="http://schemas.openxmlformats.org/presentationml/2006/main">
  <p:tag name="AS_UNIQUEID" val="78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.xml><?xml version="1.0" encoding="utf-8"?>
<p:tagLst xmlns:p="http://schemas.openxmlformats.org/presentationml/2006/main">
  <p:tag name="AS_UNIQUEID" val="631"/>
</p:tagLst>
</file>

<file path=ppt/tags/tag170.xml><?xml version="1.0" encoding="utf-8"?>
<p:tagLst xmlns:p="http://schemas.openxmlformats.org/presentationml/2006/main">
  <p:tag name="AS_UNIQUEID" val="784"/>
  <p:tag name="KSO_WM_BEAUTIFY_FLAG" val=""/>
</p:tagLst>
</file>

<file path=ppt/tags/tag171.xml><?xml version="1.0" encoding="utf-8"?>
<p:tagLst xmlns:p="http://schemas.openxmlformats.org/presentationml/2006/main">
  <p:tag name="AS_UNIQUEID" val="785"/>
  <p:tag name="KSO_WM_BEAUTIFY_FLAG" val=""/>
</p:tagLst>
</file>

<file path=ppt/tags/tag172.xml><?xml version="1.0" encoding="utf-8"?>
<p:tagLst xmlns:p="http://schemas.openxmlformats.org/presentationml/2006/main">
  <p:tag name="AS_UNIQUEID" val="78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3.xml><?xml version="1.0" encoding="utf-8"?>
<p:tagLst xmlns:p="http://schemas.openxmlformats.org/presentationml/2006/main">
  <p:tag name="AS_UNIQUEID" val="78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4.xml><?xml version="1.0" encoding="utf-8"?>
<p:tagLst xmlns:p="http://schemas.openxmlformats.org/presentationml/2006/main">
  <p:tag name="AS_UNIQUEID" val="59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5.xml><?xml version="1.0" encoding="utf-8"?>
<p:tagLst xmlns:p="http://schemas.openxmlformats.org/presentationml/2006/main">
  <p:tag name="AS_UNIQUEID" val="78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76.xml><?xml version="1.0" encoding="utf-8"?>
<p:tagLst xmlns:p="http://schemas.openxmlformats.org/presentationml/2006/main">
  <p:tag name="AS_UNIQUEID" val="78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77.xml><?xml version="1.0" encoding="utf-8"?>
<p:tagLst xmlns:p="http://schemas.openxmlformats.org/presentationml/2006/main">
  <p:tag name="AS_UNIQUEID" val="79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8.xml><?xml version="1.0" encoding="utf-8"?>
<p:tagLst xmlns:p="http://schemas.openxmlformats.org/presentationml/2006/main">
  <p:tag name="AS_UNIQUEID" val="791"/>
  <p:tag name="KSO_WM_BEAUTIFY_FLAG" val=""/>
</p:tagLst>
</file>

<file path=ppt/tags/tag179.xml><?xml version="1.0" encoding="utf-8"?>
<p:tagLst xmlns:p="http://schemas.openxmlformats.org/presentationml/2006/main">
  <p:tag name="AS_UNIQUEID" val="792"/>
</p:tagLst>
</file>

<file path=ppt/tags/tag18.xml><?xml version="1.0" encoding="utf-8"?>
<p:tagLst xmlns:p="http://schemas.openxmlformats.org/presentationml/2006/main">
  <p:tag name="AS_UNIQUEID" val="632"/>
</p:tagLst>
</file>

<file path=ppt/tags/tag180.xml><?xml version="1.0" encoding="utf-8"?>
<p:tagLst xmlns:p="http://schemas.openxmlformats.org/presentationml/2006/main">
  <p:tag name="AS_UNIQUEID" val="793"/>
  <p:tag name="KSO_WM_BEAUTIFY_FLAG" val=""/>
</p:tagLst>
</file>

<file path=ppt/tags/tag181.xml><?xml version="1.0" encoding="utf-8"?>
<p:tagLst xmlns:p="http://schemas.openxmlformats.org/presentationml/2006/main">
  <p:tag name="AS_UNIQUEID" val="794"/>
</p:tagLst>
</file>

<file path=ppt/tags/tag182.xml><?xml version="1.0" encoding="utf-8"?>
<p:tagLst xmlns:p="http://schemas.openxmlformats.org/presentationml/2006/main">
  <p:tag name="AS_UNIQUEID" val="795"/>
  <p:tag name="KSO_WM_BEAUTIFY_FLAG" val=""/>
</p:tagLst>
</file>

<file path=ppt/tags/tag183.xml><?xml version="1.0" encoding="utf-8"?>
<p:tagLst xmlns:p="http://schemas.openxmlformats.org/presentationml/2006/main">
  <p:tag name="AS_UNIQUEID" val="796"/>
  <p:tag name="KSO_WM_BEAUTIFY_FLAG" val=""/>
</p:tagLst>
</file>

<file path=ppt/tags/tag184.xml><?xml version="1.0" encoding="utf-8"?>
<p:tagLst xmlns:p="http://schemas.openxmlformats.org/presentationml/2006/main">
  <p:tag name="AS_UNIQUEID" val="797"/>
  <p:tag name="KSO_WM_BEAUTIFY_FLAG" val=""/>
</p:tagLst>
</file>

<file path=ppt/tags/tag185.xml><?xml version="1.0" encoding="utf-8"?>
<p:tagLst xmlns:p="http://schemas.openxmlformats.org/presentationml/2006/main">
  <p:tag name="AS_UNIQUEID" val="79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6.xml><?xml version="1.0" encoding="utf-8"?>
<p:tagLst xmlns:p="http://schemas.openxmlformats.org/presentationml/2006/main">
  <p:tag name="AS_UNIQUEID" val="79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7.xml><?xml version="1.0" encoding="utf-8"?>
<p:tagLst xmlns:p="http://schemas.openxmlformats.org/presentationml/2006/main">
  <p:tag name="AS_UNIQUEID" val="80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8.xml><?xml version="1.0" encoding="utf-8"?>
<p:tagLst xmlns:p="http://schemas.openxmlformats.org/presentationml/2006/main">
  <p:tag name="AS_UNIQUEID" val="80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89.xml><?xml version="1.0" encoding="utf-8"?>
<p:tagLst xmlns:p="http://schemas.openxmlformats.org/presentationml/2006/main">
  <p:tag name="AS_UNIQUEID" val="80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.xml><?xml version="1.0" encoding="utf-8"?>
<p:tagLst xmlns:p="http://schemas.openxmlformats.org/presentationml/2006/main">
  <p:tag name="AS_UNIQUEID" val="633"/>
</p:tagLst>
</file>

<file path=ppt/tags/tag190.xml><?xml version="1.0" encoding="utf-8"?>
<p:tagLst xmlns:p="http://schemas.openxmlformats.org/presentationml/2006/main">
  <p:tag name="AS_UNIQUEID" val="803"/>
  <p:tag name="KSO_WM_BEAUTIFY_FLAG" val=""/>
</p:tagLst>
</file>

<file path=ppt/tags/tag191.xml><?xml version="1.0" encoding="utf-8"?>
<p:tagLst xmlns:p="http://schemas.openxmlformats.org/presentationml/2006/main">
  <p:tag name="AS_UNIQUEID" val="804"/>
</p:tagLst>
</file>

<file path=ppt/tags/tag192.xml><?xml version="1.0" encoding="utf-8"?>
<p:tagLst xmlns:p="http://schemas.openxmlformats.org/presentationml/2006/main">
  <p:tag name="AS_UNIQUEID" val="805"/>
  <p:tag name="KSO_WM_BEAUTIFY_FLAG" val=""/>
</p:tagLst>
</file>

<file path=ppt/tags/tag193.xml><?xml version="1.0" encoding="utf-8"?>
<p:tagLst xmlns:p="http://schemas.openxmlformats.org/presentationml/2006/main">
  <p:tag name="AS_UNIQUEID" val="806"/>
  <p:tag name="KSO_WM_BEAUTIFY_FLAG" val=""/>
</p:tagLst>
</file>

<file path=ppt/tags/tag194.xml><?xml version="1.0" encoding="utf-8"?>
<p:tagLst xmlns:p="http://schemas.openxmlformats.org/presentationml/2006/main">
  <p:tag name="AS_UNIQUEID" val="807"/>
</p:tagLst>
</file>

<file path=ppt/tags/tag195.xml><?xml version="1.0" encoding="utf-8"?>
<p:tagLst xmlns:p="http://schemas.openxmlformats.org/presentationml/2006/main">
  <p:tag name="AS_UNIQUEID" val="808"/>
</p:tagLst>
</file>

<file path=ppt/tags/tag196.xml><?xml version="1.0" encoding="utf-8"?>
<p:tagLst xmlns:p="http://schemas.openxmlformats.org/presentationml/2006/main">
  <p:tag name="AS_UNIQUEID" val="809"/>
  <p:tag name="KSO_WM_BEAUTIFY_FLAG" val=""/>
</p:tagLst>
</file>

<file path=ppt/tags/tag197.xml><?xml version="1.0" encoding="utf-8"?>
<p:tagLst xmlns:p="http://schemas.openxmlformats.org/presentationml/2006/main">
  <p:tag name="AS_UNIQUEID" val="810"/>
  <p:tag name="KSO_WM_BEAUTIFY_FLAG" val=""/>
</p:tagLst>
</file>

<file path=ppt/tags/tag198.xml><?xml version="1.0" encoding="utf-8"?>
<p:tagLst xmlns:p="http://schemas.openxmlformats.org/presentationml/2006/main">
  <p:tag name="AS_UNIQUEID" val="811"/>
  <p:tag name="KSO_WM_BEAUTIFY_FLAG" val=""/>
</p:tagLst>
</file>

<file path=ppt/tags/tag199.xml><?xml version="1.0" encoding="utf-8"?>
<p:tagLst xmlns:p="http://schemas.openxmlformats.org/presentationml/2006/main">
  <p:tag name="AS_UNIQUEID" val="812"/>
</p:tagLst>
</file>

<file path=ppt/tags/tag2.xml><?xml version="1.0" encoding="utf-8"?>
<p:tagLst xmlns:p="http://schemas.openxmlformats.org/presentationml/2006/main">
  <p:tag name="AS_UNIQUEID" val="616"/>
</p:tagLst>
</file>

<file path=ppt/tags/tag20.xml><?xml version="1.0" encoding="utf-8"?>
<p:tagLst xmlns:p="http://schemas.openxmlformats.org/presentationml/2006/main">
  <p:tag name="AS_UNIQUEID" val="634"/>
</p:tagLst>
</file>

<file path=ppt/tags/tag200.xml><?xml version="1.0" encoding="utf-8"?>
<p:tagLst xmlns:p="http://schemas.openxmlformats.org/presentationml/2006/main">
  <p:tag name="AS_UNIQUEID" val="813"/>
  <p:tag name="KSO_WM_BEAUTIFY_FLAG" val=""/>
</p:tagLst>
</file>

<file path=ppt/tags/tag201.xml><?xml version="1.0" encoding="utf-8"?>
<p:tagLst xmlns:p="http://schemas.openxmlformats.org/presentationml/2006/main">
  <p:tag name="AS_UNIQUEID" val="814"/>
  <p:tag name="KSO_WM_BEAUTIFY_FLAG" val=""/>
</p:tagLst>
</file>

<file path=ppt/tags/tag202.xml><?xml version="1.0" encoding="utf-8"?>
<p:tagLst xmlns:p="http://schemas.openxmlformats.org/presentationml/2006/main">
  <p:tag name="AS_UNIQUEID" val="815"/>
  <p:tag name="KSO_WM_BEAUTIFY_FLAG" val=""/>
</p:tagLst>
</file>

<file path=ppt/tags/tag203.xml><?xml version="1.0" encoding="utf-8"?>
<p:tagLst xmlns:p="http://schemas.openxmlformats.org/presentationml/2006/main">
  <p:tag name="AS_UNIQUEID" val="81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4.xml><?xml version="1.0" encoding="utf-8"?>
<p:tagLst xmlns:p="http://schemas.openxmlformats.org/presentationml/2006/main">
  <p:tag name="AS_UNIQUEID" val="81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5.xml><?xml version="1.0" encoding="utf-8"?>
<p:tagLst xmlns:p="http://schemas.openxmlformats.org/presentationml/2006/main">
  <p:tag name="AS_UNIQUEID" val="81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6.xml><?xml version="1.0" encoding="utf-8"?>
<p:tagLst xmlns:p="http://schemas.openxmlformats.org/presentationml/2006/main">
  <p:tag name="AS_UNIQUEID" val="81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7.xml><?xml version="1.0" encoding="utf-8"?>
<p:tagLst xmlns:p="http://schemas.openxmlformats.org/presentationml/2006/main">
  <p:tag name="AS_UNIQUEID" val="82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08.xml><?xml version="1.0" encoding="utf-8"?>
<p:tagLst xmlns:p="http://schemas.openxmlformats.org/presentationml/2006/main">
  <p:tag name="AS_UNIQUEID" val="821"/>
  <p:tag name="KSO_WM_BEAUTIFY_FLAG" val=""/>
</p:tagLst>
</file>

<file path=ppt/tags/tag209.xml><?xml version="1.0" encoding="utf-8"?>
<p:tagLst xmlns:p="http://schemas.openxmlformats.org/presentationml/2006/main">
  <p:tag name="AS_UNIQUEID" val="822"/>
</p:tagLst>
</file>

<file path=ppt/tags/tag21.xml><?xml version="1.0" encoding="utf-8"?>
<p:tagLst xmlns:p="http://schemas.openxmlformats.org/presentationml/2006/main">
  <p:tag name="AS_UNIQUEID" val="635"/>
</p:tagLst>
</file>

<file path=ppt/tags/tag210.xml><?xml version="1.0" encoding="utf-8"?>
<p:tagLst xmlns:p="http://schemas.openxmlformats.org/presentationml/2006/main">
  <p:tag name="AS_UNIQUEID" val="823"/>
</p:tagLst>
</file>

<file path=ppt/tags/tag211.xml><?xml version="1.0" encoding="utf-8"?>
<p:tagLst xmlns:p="http://schemas.openxmlformats.org/presentationml/2006/main">
  <p:tag name="AS_UNIQUEID" val="824"/>
  <p:tag name="KSO_WM_BEAUTIFY_FLAG" val=""/>
</p:tagLst>
</file>

<file path=ppt/tags/tag212.xml><?xml version="1.0" encoding="utf-8"?>
<p:tagLst xmlns:p="http://schemas.openxmlformats.org/presentationml/2006/main">
  <p:tag name="AS_UNIQUEID" val="825"/>
  <p:tag name="KSO_WM_BEAUTIFY_FLAG" val=""/>
</p:tagLst>
</file>

<file path=ppt/tags/tag213.xml><?xml version="1.0" encoding="utf-8"?>
<p:tagLst xmlns:p="http://schemas.openxmlformats.org/presentationml/2006/main">
  <p:tag name="AS_UNIQUEID" val="826"/>
  <p:tag name="KSO_WM_BEAUTIFY_FLAG" val=""/>
</p:tagLst>
</file>

<file path=ppt/tags/tag214.xml><?xml version="1.0" encoding="utf-8"?>
<p:tagLst xmlns:p="http://schemas.openxmlformats.org/presentationml/2006/main">
  <p:tag name="AS_UNIQUEID" val="827"/>
</p:tagLst>
</file>

<file path=ppt/tags/tag215.xml><?xml version="1.0" encoding="utf-8"?>
<p:tagLst xmlns:p="http://schemas.openxmlformats.org/presentationml/2006/main">
  <p:tag name="AS_UNIQUEID" val="828"/>
  <p:tag name="KSO_WM_BEAUTIFY_FLAG" val=""/>
</p:tagLst>
</file>

<file path=ppt/tags/tag216.xml><?xml version="1.0" encoding="utf-8"?>
<p:tagLst xmlns:p="http://schemas.openxmlformats.org/presentationml/2006/main">
  <p:tag name="AS_UNIQUEID" val="829"/>
  <p:tag name="KSO_WM_BEAUTIFY_FLAG" val=""/>
</p:tagLst>
</file>

<file path=ppt/tags/tag217.xml><?xml version="1.0" encoding="utf-8"?>
<p:tagLst xmlns:p="http://schemas.openxmlformats.org/presentationml/2006/main">
  <p:tag name="AS_UNIQUEID" val="830"/>
  <p:tag name="KSO_WM_BEAUTIFY_FLAG" val=""/>
</p:tagLst>
</file>

<file path=ppt/tags/tag218.xml><?xml version="1.0" encoding="utf-8"?>
<p:tagLst xmlns:p="http://schemas.openxmlformats.org/presentationml/2006/main">
  <p:tag name="AS_UNIQUEID" val="83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9.xml><?xml version="1.0" encoding="utf-8"?>
<p:tagLst xmlns:p="http://schemas.openxmlformats.org/presentationml/2006/main">
  <p:tag name="AS_UNIQUEID" val="83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.xml><?xml version="1.0" encoding="utf-8"?>
<p:tagLst xmlns:p="http://schemas.openxmlformats.org/presentationml/2006/main">
  <p:tag name="AS_UNIQUEID" val="636"/>
</p:tagLst>
</file>

<file path=ppt/tags/tag220.xml><?xml version="1.0" encoding="utf-8"?>
<p:tagLst xmlns:p="http://schemas.openxmlformats.org/presentationml/2006/main">
  <p:tag name="AS_UNIQUEID" val="83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1.xml><?xml version="1.0" encoding="utf-8"?>
<p:tagLst xmlns:p="http://schemas.openxmlformats.org/presentationml/2006/main">
  <p:tag name="AS_UNIQUEID" val="83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22.xml><?xml version="1.0" encoding="utf-8"?>
<p:tagLst xmlns:p="http://schemas.openxmlformats.org/presentationml/2006/main">
  <p:tag name="AS_UNIQUEID" val="83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23.xml><?xml version="1.0" encoding="utf-8"?>
<p:tagLst xmlns:p="http://schemas.openxmlformats.org/presentationml/2006/main">
  <p:tag name="AS_UNIQUEID" val="83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24.xml><?xml version="1.0" encoding="utf-8"?>
<p:tagLst xmlns:p="http://schemas.openxmlformats.org/presentationml/2006/main">
  <p:tag name="AS_UNIQUEID" val="83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5.xml><?xml version="1.0" encoding="utf-8"?>
<p:tagLst xmlns:p="http://schemas.openxmlformats.org/presentationml/2006/main">
  <p:tag name="AS_UNIQUEID" val="838"/>
  <p:tag name="KSO_WM_BEAUTIFY_FLAG" val=""/>
</p:tagLst>
</file>

<file path=ppt/tags/tag226.xml><?xml version="1.0" encoding="utf-8"?>
<p:tagLst xmlns:p="http://schemas.openxmlformats.org/presentationml/2006/main">
  <p:tag name="AS_UNIQUEID" val="839"/>
</p:tagLst>
</file>

<file path=ppt/tags/tag227.xml><?xml version="1.0" encoding="utf-8"?>
<p:tagLst xmlns:p="http://schemas.openxmlformats.org/presentationml/2006/main">
  <p:tag name="AS_UNIQUEID" val="840"/>
</p:tagLst>
</file>

<file path=ppt/tags/tag228.xml><?xml version="1.0" encoding="utf-8"?>
<p:tagLst xmlns:p="http://schemas.openxmlformats.org/presentationml/2006/main">
  <p:tag name="AS_UNIQUEID" val="841"/>
  <p:tag name="KSO_WM_BEAUTIFY_FLAG" val=""/>
</p:tagLst>
</file>

<file path=ppt/tags/tag229.xml><?xml version="1.0" encoding="utf-8"?>
<p:tagLst xmlns:p="http://schemas.openxmlformats.org/presentationml/2006/main">
  <p:tag name="AS_UNIQUEID" val="842"/>
  <p:tag name="KSO_WM_BEAUTIFY_FLAG" val=""/>
</p:tagLst>
</file>

<file path=ppt/tags/tag23.xml><?xml version="1.0" encoding="utf-8"?>
<p:tagLst xmlns:p="http://schemas.openxmlformats.org/presentationml/2006/main">
  <p:tag name="AS_UNIQUEID" val="637"/>
</p:tagLst>
</file>

<file path=ppt/tags/tag230.xml><?xml version="1.0" encoding="utf-8"?>
<p:tagLst xmlns:p="http://schemas.openxmlformats.org/presentationml/2006/main">
  <p:tag name="AS_UNIQUEID" val="843"/>
  <p:tag name="KSO_WM_BEAUTIFY_FLAG" val=""/>
</p:tagLst>
</file>

<file path=ppt/tags/tag231.xml><?xml version="1.0" encoding="utf-8"?>
<p:tagLst xmlns:p="http://schemas.openxmlformats.org/presentationml/2006/main">
  <p:tag name="AS_UNIQUEID" val="844"/>
</p:tagLst>
</file>

<file path=ppt/tags/tag232.xml><?xml version="1.0" encoding="utf-8"?>
<p:tagLst xmlns:p="http://schemas.openxmlformats.org/presentationml/2006/main">
  <p:tag name="AS_UNIQUEID" val="845"/>
  <p:tag name="KSO_WM_BEAUTIFY_FLAG" val=""/>
</p:tagLst>
</file>

<file path=ppt/tags/tag233.xml><?xml version="1.0" encoding="utf-8"?>
<p:tagLst xmlns:p="http://schemas.openxmlformats.org/presentationml/2006/main">
  <p:tag name="AS_UNIQUEID" val="846"/>
  <p:tag name="KSO_WM_BEAUTIFY_FLAG" val=""/>
</p:tagLst>
</file>

<file path=ppt/tags/tag234.xml><?xml version="1.0" encoding="utf-8"?>
<p:tagLst xmlns:p="http://schemas.openxmlformats.org/presentationml/2006/main">
  <p:tag name="AS_UNIQUEID" val="847"/>
  <p:tag name="KSO_WM_BEAUTIFY_FLAG" val=""/>
</p:tagLst>
</file>

<file path=ppt/tags/tag235.xml><?xml version="1.0" encoding="utf-8"?>
<p:tagLst xmlns:p="http://schemas.openxmlformats.org/presentationml/2006/main">
  <p:tag name="AS_UNIQUEID" val="84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6.xml><?xml version="1.0" encoding="utf-8"?>
<p:tagLst xmlns:p="http://schemas.openxmlformats.org/presentationml/2006/main">
  <p:tag name="AS_UNIQUEID" val="84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7.xml><?xml version="1.0" encoding="utf-8"?>
<p:tagLst xmlns:p="http://schemas.openxmlformats.org/presentationml/2006/main">
  <p:tag name="AS_UNIQUEID" val="85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8.xml><?xml version="1.0" encoding="utf-8"?>
<p:tagLst xmlns:p="http://schemas.openxmlformats.org/presentationml/2006/main">
  <p:tag name="AS_UNIQUEID" val="85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9.xml><?xml version="1.0" encoding="utf-8"?>
<p:tagLst xmlns:p="http://schemas.openxmlformats.org/presentationml/2006/main">
  <p:tag name="AS_UNIQUEID" val="85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.xml><?xml version="1.0" encoding="utf-8"?>
<p:tagLst xmlns:p="http://schemas.openxmlformats.org/presentationml/2006/main">
  <p:tag name="AS_UNIQUEID" val="638"/>
</p:tagLst>
</file>

<file path=ppt/tags/tag240.xml><?xml version="1.0" encoding="utf-8"?>
<p:tagLst xmlns:p="http://schemas.openxmlformats.org/presentationml/2006/main">
  <p:tag name="AS_UNIQUEID" val="853"/>
  <p:tag name="KSO_WM_BEAUTIFY_FLAG" val=""/>
</p:tagLst>
</file>

<file path=ppt/tags/tag241.xml><?xml version="1.0" encoding="utf-8"?>
<p:tagLst xmlns:p="http://schemas.openxmlformats.org/presentationml/2006/main">
  <p:tag name="AS_UNIQUEID" val="854"/>
</p:tagLst>
</file>

<file path=ppt/tags/tag242.xml><?xml version="1.0" encoding="utf-8"?>
<p:tagLst xmlns:p="http://schemas.openxmlformats.org/presentationml/2006/main">
  <p:tag name="AS_UNIQUEID" val="855"/>
</p:tagLst>
</file>

<file path=ppt/tags/tag243.xml><?xml version="1.0" encoding="utf-8"?>
<p:tagLst xmlns:p="http://schemas.openxmlformats.org/presentationml/2006/main">
  <p:tag name="AS_UNIQUEID" val="856"/>
  <p:tag name="KSO_WM_BEAUTIFY_FLAG" val=""/>
</p:tagLst>
</file>

<file path=ppt/tags/tag244.xml><?xml version="1.0" encoding="utf-8"?>
<p:tagLst xmlns:p="http://schemas.openxmlformats.org/presentationml/2006/main">
  <p:tag name="AS_UNIQUEID" val="857"/>
  <p:tag name="KSO_WM_BEAUTIFY_FLAG" val=""/>
</p:tagLst>
</file>

<file path=ppt/tags/tag245.xml><?xml version="1.0" encoding="utf-8"?>
<p:tagLst xmlns:p="http://schemas.openxmlformats.org/presentationml/2006/main">
  <p:tag name="AS_UNIQUEID" val="858"/>
  <p:tag name="KSO_WM_BEAUTIFY_FLAG" val=""/>
</p:tagLst>
</file>

<file path=ppt/tags/tag246.xml><?xml version="1.0" encoding="utf-8"?>
<p:tagLst xmlns:p="http://schemas.openxmlformats.org/presentationml/2006/main">
  <p:tag name="AS_UNIQUEID" val="859"/>
</p:tagLst>
</file>

<file path=ppt/tags/tag247.xml><?xml version="1.0" encoding="utf-8"?>
<p:tagLst xmlns:p="http://schemas.openxmlformats.org/presentationml/2006/main">
  <p:tag name="AS_UNIQUEID" val="860"/>
  <p:tag name="KSO_WM_BEAUTIFY_FLAG" val=""/>
</p:tagLst>
</file>

<file path=ppt/tags/tag248.xml><?xml version="1.0" encoding="utf-8"?>
<p:tagLst xmlns:p="http://schemas.openxmlformats.org/presentationml/2006/main">
  <p:tag name="AS_UNIQUEID" val="861"/>
  <p:tag name="KSO_WM_BEAUTIFY_FLAG" val=""/>
</p:tagLst>
</file>

<file path=ppt/tags/tag249.xml><?xml version="1.0" encoding="utf-8"?>
<p:tagLst xmlns:p="http://schemas.openxmlformats.org/presentationml/2006/main">
  <p:tag name="AS_UNIQUEID" val="862"/>
  <p:tag name="KSO_WM_BEAUTIFY_FLAG" val=""/>
</p:tagLst>
</file>

<file path=ppt/tags/tag25.xml><?xml version="1.0" encoding="utf-8"?>
<p:tagLst xmlns:p="http://schemas.openxmlformats.org/presentationml/2006/main">
  <p:tag name="AS_UNIQUEID" val="639"/>
</p:tagLst>
</file>

<file path=ppt/tags/tag250.xml><?xml version="1.0" encoding="utf-8"?>
<p:tagLst xmlns:p="http://schemas.openxmlformats.org/presentationml/2006/main">
  <p:tag name="AS_UNIQUEID" val="863"/>
</p:tagLst>
</file>

<file path=ppt/tags/tag251.xml><?xml version="1.0" encoding="utf-8"?>
<p:tagLst xmlns:p="http://schemas.openxmlformats.org/presentationml/2006/main">
  <p:tag name="AS_UNIQUEID" val="864"/>
  <p:tag name="KSO_WM_BEAUTIFY_FLAG" val=""/>
</p:tagLst>
</file>

<file path=ppt/tags/tag252.xml><?xml version="1.0" encoding="utf-8"?>
<p:tagLst xmlns:p="http://schemas.openxmlformats.org/presentationml/2006/main">
  <p:tag name="AS_UNIQUEID" val="865"/>
  <p:tag name="KSO_WM_BEAUTIFY_FLAG" val=""/>
</p:tagLst>
</file>

<file path=ppt/tags/tag253.xml><?xml version="1.0" encoding="utf-8"?>
<p:tagLst xmlns:p="http://schemas.openxmlformats.org/presentationml/2006/main">
  <p:tag name="AS_UNIQUEID" val="86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4.xml><?xml version="1.0" encoding="utf-8"?>
<p:tagLst xmlns:p="http://schemas.openxmlformats.org/presentationml/2006/main">
  <p:tag name="AS_UNIQUEID" val="61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5.xml><?xml version="1.0" encoding="utf-8"?>
<p:tagLst xmlns:p="http://schemas.openxmlformats.org/presentationml/2006/main">
  <p:tag name="AS_UNIQUEID" val="86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6.xml><?xml version="1.0" encoding="utf-8"?>
<p:tagLst xmlns:p="http://schemas.openxmlformats.org/presentationml/2006/main">
  <p:tag name="AS_UNIQUEID" val="868"/>
  <p:tag name="KSO_WM_BEAUTIFY_FLAG" val=""/>
</p:tagLst>
</file>

<file path=ppt/tags/tag257.xml><?xml version="1.0" encoding="utf-8"?>
<p:tagLst xmlns:p="http://schemas.openxmlformats.org/presentationml/2006/main">
  <p:tag name="AS_UNIQUEID" val="8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8.xml><?xml version="1.0" encoding="utf-8"?>
<p:tagLst xmlns:p="http://schemas.openxmlformats.org/presentationml/2006/main">
  <p:tag name="AS_UNIQUEID" val="870"/>
</p:tagLst>
</file>

<file path=ppt/tags/tag259.xml><?xml version="1.0" encoding="utf-8"?>
<p:tagLst xmlns:p="http://schemas.openxmlformats.org/presentationml/2006/main">
  <p:tag name="AS_UNIQUEID" val="871"/>
</p:tagLst>
</file>

<file path=ppt/tags/tag26.xml><?xml version="1.0" encoding="utf-8"?>
<p:tagLst xmlns:p="http://schemas.openxmlformats.org/presentationml/2006/main">
  <p:tag name="AS_UNIQUEID" val="640"/>
</p:tagLst>
</file>

<file path=ppt/tags/tag260.xml><?xml version="1.0" encoding="utf-8"?>
<p:tagLst xmlns:p="http://schemas.openxmlformats.org/presentationml/2006/main">
  <p:tag name="AS_UNIQUEID" val="872"/>
  <p:tag name="KSO_WM_BEAUTIFY_FLAG" val=""/>
</p:tagLst>
</file>

<file path=ppt/tags/tag261.xml><?xml version="1.0" encoding="utf-8"?>
<p:tagLst xmlns:p="http://schemas.openxmlformats.org/presentationml/2006/main">
  <p:tag name="AS_UNIQUEID" val="873"/>
  <p:tag name="KSO_WM_BEAUTIFY_FLAG" val=""/>
</p:tagLst>
</file>

<file path=ppt/tags/tag262.xml><?xml version="1.0" encoding="utf-8"?>
<p:tagLst xmlns:p="http://schemas.openxmlformats.org/presentationml/2006/main">
  <p:tag name="AS_UNIQUEID" val="874"/>
  <p:tag name="KSO_WM_BEAUTIFY_FLAG" val=""/>
</p:tagLst>
</file>

<file path=ppt/tags/tag263.xml><?xml version="1.0" encoding="utf-8"?>
<p:tagLst xmlns:p="http://schemas.openxmlformats.org/presentationml/2006/main">
  <p:tag name="AS_UNIQUEID" val="875"/>
</p:tagLst>
</file>

<file path=ppt/tags/tag264.xml><?xml version="1.0" encoding="utf-8"?>
<p:tagLst xmlns:p="http://schemas.openxmlformats.org/presentationml/2006/main">
  <p:tag name="AS_UNIQUEID" val="876"/>
  <p:tag name="KSO_WM_BEAUTIFY_FLAG" val=""/>
</p:tagLst>
</file>

<file path=ppt/tags/tag265.xml><?xml version="1.0" encoding="utf-8"?>
<p:tagLst xmlns:p="http://schemas.openxmlformats.org/presentationml/2006/main">
  <p:tag name="AS_UNIQUEID" val="877"/>
  <p:tag name="KSO_WM_BEAUTIFY_FLAG" val=""/>
</p:tagLst>
</file>

<file path=ppt/tags/tag266.xml><?xml version="1.0" encoding="utf-8"?>
<p:tagLst xmlns:p="http://schemas.openxmlformats.org/presentationml/2006/main">
  <p:tag name="AS_UNIQUEID" val="878"/>
  <p:tag name="KSO_WM_BEAUTIFY_FLAG" val=""/>
</p:tagLst>
</file>

<file path=ppt/tags/tag267.xml><?xml version="1.0" encoding="utf-8"?>
<p:tagLst xmlns:p="http://schemas.openxmlformats.org/presentationml/2006/main">
  <p:tag name="AS_UNIQUEID" val="87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8.xml><?xml version="1.0" encoding="utf-8"?>
<p:tagLst xmlns:p="http://schemas.openxmlformats.org/presentationml/2006/main">
  <p:tag name="AS_UNIQUEID" val="880"/>
  <p:tag name="KSO_WM_BEAUTIFY_FLAG" val=""/>
</p:tagLst>
</file>

<file path=ppt/tags/tag269.xml><?xml version="1.0" encoding="utf-8"?>
<p:tagLst xmlns:p="http://schemas.openxmlformats.org/presentationml/2006/main">
  <p:tag name="AS_UNIQUEID" val="881"/>
</p:tagLst>
</file>

<file path=ppt/tags/tag27.xml><?xml version="1.0" encoding="utf-8"?>
<p:tagLst xmlns:p="http://schemas.openxmlformats.org/presentationml/2006/main">
  <p:tag name="AS_UNIQUEID" val="641"/>
</p:tagLst>
</file>

<file path=ppt/tags/tag270.xml><?xml version="1.0" encoding="utf-8"?>
<p:tagLst xmlns:p="http://schemas.openxmlformats.org/presentationml/2006/main">
  <p:tag name="AS_UNIQUEID" val="882"/>
</p:tagLst>
</file>

<file path=ppt/tags/tag271.xml><?xml version="1.0" encoding="utf-8"?>
<p:tagLst xmlns:p="http://schemas.openxmlformats.org/presentationml/2006/main">
  <p:tag name="AS_UNIQUEID" val="946"/>
</p:tagLst>
</file>

<file path=ppt/tags/tag272.xml><?xml version="1.0" encoding="utf-8"?>
<p:tagLst xmlns:p="http://schemas.openxmlformats.org/presentationml/2006/main">
  <p:tag name="AS_UNIQUEID" val="883"/>
</p:tagLst>
</file>

<file path=ppt/tags/tag273.xml><?xml version="1.0" encoding="utf-8"?>
<p:tagLst xmlns:p="http://schemas.openxmlformats.org/presentationml/2006/main">
  <p:tag name="AS_UNIQUEID" val="884"/>
</p:tagLst>
</file>

<file path=ppt/tags/tag274.xml><?xml version="1.0" encoding="utf-8"?>
<p:tagLst xmlns:p="http://schemas.openxmlformats.org/presentationml/2006/main">
  <p:tag name="AS_UNIQUEID" val="885"/>
  <p:tag name="KSO_WM_BEAUTIFY_FLAG" val=""/>
</p:tagLst>
</file>

<file path=ppt/tags/tag275.xml><?xml version="1.0" encoding="utf-8"?>
<p:tagLst xmlns:p="http://schemas.openxmlformats.org/presentationml/2006/main">
  <p:tag name="AS_UNIQUEID" val="886"/>
  <p:tag name="KSO_WM_BEAUTIFY_FLAG" val=""/>
</p:tagLst>
</file>

<file path=ppt/tags/tag276.xml><?xml version="1.0" encoding="utf-8"?>
<p:tagLst xmlns:p="http://schemas.openxmlformats.org/presentationml/2006/main">
  <p:tag name="AS_UNIQUEID" val="887"/>
  <p:tag name="KSO_WM_BEAUTIFY_FLAG" val=""/>
</p:tagLst>
</file>

<file path=ppt/tags/tag277.xml><?xml version="1.0" encoding="utf-8"?>
<p:tagLst xmlns:p="http://schemas.openxmlformats.org/presentationml/2006/main">
  <p:tag name="AS_UNIQUEID" val="888"/>
</p:tagLst>
</file>

<file path=ppt/tags/tag278.xml><?xml version="1.0" encoding="utf-8"?>
<p:tagLst xmlns:p="http://schemas.openxmlformats.org/presentationml/2006/main">
  <p:tag name="AS_UNIQUEID" val="889"/>
  <p:tag name="KSO_WM_BEAUTIFY_FLAG" val=""/>
</p:tagLst>
</file>

<file path=ppt/tags/tag279.xml><?xml version="1.0" encoding="utf-8"?>
<p:tagLst xmlns:p="http://schemas.openxmlformats.org/presentationml/2006/main">
  <p:tag name="AS_UNIQUEID" val="890"/>
  <p:tag name="KSO_WM_BEAUTIFY_FLAG" val=""/>
</p:tagLst>
</file>

<file path=ppt/tags/tag28.xml><?xml version="1.0" encoding="utf-8"?>
<p:tagLst xmlns:p="http://schemas.openxmlformats.org/presentationml/2006/main">
  <p:tag name="AS_UNIQUEID" val="642"/>
</p:tagLst>
</file>

<file path=ppt/tags/tag280.xml><?xml version="1.0" encoding="utf-8"?>
<p:tagLst xmlns:p="http://schemas.openxmlformats.org/presentationml/2006/main">
  <p:tag name="AS_UNIQUEID" val="891"/>
  <p:tag name="KSO_WM_BEAUTIFY_FLAG" val=""/>
</p:tagLst>
</file>

<file path=ppt/tags/tag281.xml><?xml version="1.0" encoding="utf-8"?>
<p:tagLst xmlns:p="http://schemas.openxmlformats.org/presentationml/2006/main">
  <p:tag name="AS_UNIQUEID" val="89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2.xml><?xml version="1.0" encoding="utf-8"?>
<p:tagLst xmlns:p="http://schemas.openxmlformats.org/presentationml/2006/main">
  <p:tag name="AS_UNIQUEID" val="893"/>
  <p:tag name="KSO_WM_BEAUTIFY_FLAG" val=""/>
</p:tagLst>
</file>

<file path=ppt/tags/tag283.xml><?xml version="1.0" encoding="utf-8"?>
<p:tagLst xmlns:p="http://schemas.openxmlformats.org/presentationml/2006/main">
  <p:tag name="AS_UNIQUEID" val="894"/>
</p:tagLst>
</file>

<file path=ppt/tags/tag284.xml><?xml version="1.0" encoding="utf-8"?>
<p:tagLst xmlns:p="http://schemas.openxmlformats.org/presentationml/2006/main">
  <p:tag name="AS_UNIQUEID" val="895"/>
</p:tagLst>
</file>

<file path=ppt/tags/tag285.xml><?xml version="1.0" encoding="utf-8"?>
<p:tagLst xmlns:p="http://schemas.openxmlformats.org/presentationml/2006/main">
  <p:tag name="AS_UNIQUEID" val="896"/>
</p:tagLst>
</file>

<file path=ppt/tags/tag286.xml><?xml version="1.0" encoding="utf-8"?>
<p:tagLst xmlns:p="http://schemas.openxmlformats.org/presentationml/2006/main">
  <p:tag name="AS_UNIQUEID" val="897"/>
  <p:tag name="KSO_WM_BEAUTIFY_FLAG" val=""/>
</p:tagLst>
</file>

<file path=ppt/tags/tag287.xml><?xml version="1.0" encoding="utf-8"?>
<p:tagLst xmlns:p="http://schemas.openxmlformats.org/presentationml/2006/main">
  <p:tag name="AS_UNIQUEID" val="898"/>
</p:tagLst>
</file>

<file path=ppt/tags/tag288.xml><?xml version="1.0" encoding="utf-8"?>
<p:tagLst xmlns:p="http://schemas.openxmlformats.org/presentationml/2006/main">
  <p:tag name="AS_UNIQUEID" val="899"/>
  <p:tag name="KSO_WM_BEAUTIFY_FLAG" val=""/>
</p:tagLst>
</file>

<file path=ppt/tags/tag289.xml><?xml version="1.0" encoding="utf-8"?>
<p:tagLst xmlns:p="http://schemas.openxmlformats.org/presentationml/2006/main">
  <p:tag name="AS_UNIQUEID" val="900"/>
  <p:tag name="KSO_WM_BEAUTIFY_FLAG" val=""/>
</p:tagLst>
</file>

<file path=ppt/tags/tag29.xml><?xml version="1.0" encoding="utf-8"?>
<p:tagLst xmlns:p="http://schemas.openxmlformats.org/presentationml/2006/main">
  <p:tag name="AS_UNIQUEID" val="643"/>
</p:tagLst>
</file>

<file path=ppt/tags/tag290.xml><?xml version="1.0" encoding="utf-8"?>
<p:tagLst xmlns:p="http://schemas.openxmlformats.org/presentationml/2006/main">
  <p:tag name="AS_UNIQUEID" val="901"/>
  <p:tag name="KSO_WM_BEAUTIFY_FLAG" val=""/>
</p:tagLst>
</file>

<file path=ppt/tags/tag291.xml><?xml version="1.0" encoding="utf-8"?>
<p:tagLst xmlns:p="http://schemas.openxmlformats.org/presentationml/2006/main">
  <p:tag name="AS_UNIQUEID" val="90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2.xml><?xml version="1.0" encoding="utf-8"?>
<p:tagLst xmlns:p="http://schemas.openxmlformats.org/presentationml/2006/main">
  <p:tag name="AS_UNIQUEID" val="903"/>
</p:tagLst>
</file>

<file path=ppt/tags/tag293.xml><?xml version="1.0" encoding="utf-8"?>
<p:tagLst xmlns:p="http://schemas.openxmlformats.org/presentationml/2006/main">
  <p:tag name="AS_UNIQUEID" val="904"/>
</p:tagLst>
</file>

<file path=ppt/tags/tag294.xml><?xml version="1.0" encoding="utf-8"?>
<p:tagLst xmlns:p="http://schemas.openxmlformats.org/presentationml/2006/main">
  <p:tag name="AS_UNIQUEID" val="457"/>
</p:tagLst>
</file>

<file path=ppt/tags/tag295.xml><?xml version="1.0" encoding="utf-8"?>
<p:tagLst xmlns:p="http://schemas.openxmlformats.org/presentationml/2006/main">
  <p:tag name="AS_UNIQUEID" val="905"/>
  <p:tag name="KSO_WM_BEAUTIFY_FLAG" val=""/>
</p:tagLst>
</file>

<file path=ppt/tags/tag296.xml><?xml version="1.0" encoding="utf-8"?>
<p:tagLst xmlns:p="http://schemas.openxmlformats.org/presentationml/2006/main">
  <p:tag name="AS_UNIQUEID" val="906"/>
</p:tagLst>
</file>

<file path=ppt/tags/tag297.xml><?xml version="1.0" encoding="utf-8"?>
<p:tagLst xmlns:p="http://schemas.openxmlformats.org/presentationml/2006/main">
  <p:tag name="AS_UNIQUEID" val="907"/>
</p:tagLst>
</file>

<file path=ppt/tags/tag298.xml><?xml version="1.0" encoding="utf-8"?>
<p:tagLst xmlns:p="http://schemas.openxmlformats.org/presentationml/2006/main">
  <p:tag name="AS_UNIQUEID" val="908"/>
  <p:tag name="KSO_WM_BEAUTIFY_FLAG" val=""/>
</p:tagLst>
</file>

<file path=ppt/tags/tag299.xml><?xml version="1.0" encoding="utf-8"?>
<p:tagLst xmlns:p="http://schemas.openxmlformats.org/presentationml/2006/main">
  <p:tag name="AS_UNIQUEID" val="909"/>
  <p:tag name="KSO_WM_BEAUTIFY_FLAG" val=""/>
</p:tagLst>
</file>

<file path=ppt/tags/tag3.xml><?xml version="1.0" encoding="utf-8"?>
<p:tagLst xmlns:p="http://schemas.openxmlformats.org/presentationml/2006/main">
  <p:tag name="AS_UNIQUEID" val="617"/>
</p:tagLst>
</file>

<file path=ppt/tags/tag30.xml><?xml version="1.0" encoding="utf-8"?>
<p:tagLst xmlns:p="http://schemas.openxmlformats.org/presentationml/2006/main">
  <p:tag name="AS_UNIQUEID" val="644"/>
</p:tagLst>
</file>

<file path=ppt/tags/tag300.xml><?xml version="1.0" encoding="utf-8"?>
<p:tagLst xmlns:p="http://schemas.openxmlformats.org/presentationml/2006/main">
  <p:tag name="AS_UNIQUEID" val="910"/>
  <p:tag name="KSO_WM_BEAUTIFY_FLAG" val=""/>
</p:tagLst>
</file>

<file path=ppt/tags/tag301.xml><?xml version="1.0" encoding="utf-8"?>
<p:tagLst xmlns:p="http://schemas.openxmlformats.org/presentationml/2006/main">
  <p:tag name="AS_UNIQUEID" val="911"/>
  <p:tag name="KSO_WM_BEAUTIFY_FLAG" val=""/>
</p:tagLst>
</file>

<file path=ppt/tags/tag302.xml><?xml version="1.0" encoding="utf-8"?>
<p:tagLst xmlns:p="http://schemas.openxmlformats.org/presentationml/2006/main">
  <p:tag name="AS_UNIQUEID" val="912"/>
  <p:tag name="KSO_WM_BEAUTIFY_FLAG" val=""/>
</p:tagLst>
</file>

<file path=ppt/tags/tag303.xml><?xml version="1.0" encoding="utf-8"?>
<p:tagLst xmlns:p="http://schemas.openxmlformats.org/presentationml/2006/main">
  <p:tag name="AS_UNIQUEID" val="91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4.xml><?xml version="1.0" encoding="utf-8"?>
<p:tagLst xmlns:p="http://schemas.openxmlformats.org/presentationml/2006/main">
  <p:tag name="AS_UNIQUEID" val="91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5.xml><?xml version="1.0" encoding="utf-8"?>
<p:tagLst xmlns:p="http://schemas.openxmlformats.org/presentationml/2006/main">
  <p:tag name="AS_UNIQUEID" val="91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6.xml><?xml version="1.0" encoding="utf-8"?>
<p:tagLst xmlns:p="http://schemas.openxmlformats.org/presentationml/2006/main">
  <p:tag name="AS_UNIQUEID" val="91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7.xml><?xml version="1.0" encoding="utf-8"?>
<p:tagLst xmlns:p="http://schemas.openxmlformats.org/presentationml/2006/main">
  <p:tag name="AS_UNIQUEID" val="91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8.xml><?xml version="1.0" encoding="utf-8"?>
<p:tagLst xmlns:p="http://schemas.openxmlformats.org/presentationml/2006/main">
  <p:tag name="AS_UNIQUEID" val="9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9.xml><?xml version="1.0" encoding="utf-8"?>
<p:tagLst xmlns:p="http://schemas.openxmlformats.org/presentationml/2006/main">
  <p:tag name="AS_UNIQUEID" val="91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.xml><?xml version="1.0" encoding="utf-8"?>
<p:tagLst xmlns:p="http://schemas.openxmlformats.org/presentationml/2006/main">
  <p:tag name="AS_UNIQUEID" val="645"/>
</p:tagLst>
</file>

<file path=ppt/tags/tag310.xml><?xml version="1.0" encoding="utf-8"?>
<p:tagLst xmlns:p="http://schemas.openxmlformats.org/presentationml/2006/main">
  <p:tag name="AS_UNIQUEID" val="92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11.xml><?xml version="1.0" encoding="utf-8"?>
<p:tagLst xmlns:p="http://schemas.openxmlformats.org/presentationml/2006/main">
  <p:tag name="AS_UNIQUEID" val="9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2.xml><?xml version="1.0" encoding="utf-8"?>
<p:tagLst xmlns:p="http://schemas.openxmlformats.org/presentationml/2006/main">
  <p:tag name="AS_UNIQUEID" val="92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3.xml><?xml version="1.0" encoding="utf-8"?>
<p:tagLst xmlns:p="http://schemas.openxmlformats.org/presentationml/2006/main">
  <p:tag name="AS_UNIQUEID" val="92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4.xml><?xml version="1.0" encoding="utf-8"?>
<p:tagLst xmlns:p="http://schemas.openxmlformats.org/presentationml/2006/main">
  <p:tag name="AS_UNIQUEID" val="92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5.xml><?xml version="1.0" encoding="utf-8"?>
<p:tagLst xmlns:p="http://schemas.openxmlformats.org/presentationml/2006/main">
  <p:tag name="AS_UNIQUEID" val="92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6.xml><?xml version="1.0" encoding="utf-8"?>
<p:tagLst xmlns:p="http://schemas.openxmlformats.org/presentationml/2006/main">
  <p:tag name="AS_UNIQUEID" val="9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7.xml><?xml version="1.0" encoding="utf-8"?>
<p:tagLst xmlns:p="http://schemas.openxmlformats.org/presentationml/2006/main">
  <p:tag name="AS_UNIQUEID" val="92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8.xml><?xml version="1.0" encoding="utf-8"?>
<p:tagLst xmlns:p="http://schemas.openxmlformats.org/presentationml/2006/main">
  <p:tag name="AS_UNIQUEID" val="928"/>
</p:tagLst>
</file>

<file path=ppt/tags/tag319.xml><?xml version="1.0" encoding="utf-8"?>
<p:tagLst xmlns:p="http://schemas.openxmlformats.org/presentationml/2006/main">
  <p:tag name="AS_UNIQUEID" val="929"/>
  <p:tag name="KSO_WM_BEAUTIFY_FLAG" val=""/>
</p:tagLst>
</file>

<file path=ppt/tags/tag32.xml><?xml version="1.0" encoding="utf-8"?>
<p:tagLst xmlns:p="http://schemas.openxmlformats.org/presentationml/2006/main">
  <p:tag name="AS_UNIQUEID" val="646"/>
</p:tagLst>
</file>

<file path=ppt/tags/tag320.xml><?xml version="1.0" encoding="utf-8"?>
<p:tagLst xmlns:p="http://schemas.openxmlformats.org/presentationml/2006/main">
  <p:tag name="AS_UNIQUEID" val="93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1.xml><?xml version="1.0" encoding="utf-8"?>
<p:tagLst xmlns:p="http://schemas.openxmlformats.org/presentationml/2006/main">
  <p:tag name="AS_UNIQUEID" val="931"/>
  <p:tag name="KSO_WM_BEAUTIFY_FLAG" val=""/>
</p:tagLst>
</file>

<file path=ppt/tags/tag322.xml><?xml version="1.0" encoding="utf-8"?>
<p:tagLst xmlns:p="http://schemas.openxmlformats.org/presentationml/2006/main">
  <p:tag name="AS_UNIQUEID" val="932"/>
  <p:tag name="KSO_WM_BEAUTIFY_FLAG" val=""/>
</p:tagLst>
</file>

<file path=ppt/tags/tag323.xml><?xml version="1.0" encoding="utf-8"?>
<p:tagLst xmlns:p="http://schemas.openxmlformats.org/presentationml/2006/main">
  <p:tag name="AS_UNIQUEID" val="933"/>
  <p:tag name="KSO_WM_BEAUTIFY_FLAG" val=""/>
</p:tagLst>
</file>

<file path=ppt/tags/tag324.xml><?xml version="1.0" encoding="utf-8"?>
<p:tagLst xmlns:p="http://schemas.openxmlformats.org/presentationml/2006/main">
  <p:tag name="AS_UNIQUEID" val="934"/>
  <p:tag name="KSO_WM_BEAUTIFY_FLAG" val=""/>
</p:tagLst>
</file>

<file path=ppt/tags/tag325.xml><?xml version="1.0" encoding="utf-8"?>
<p:tagLst xmlns:p="http://schemas.openxmlformats.org/presentationml/2006/main">
  <p:tag name="AS_UNIQUEID" val="935"/>
  <p:tag name="KSO_WM_BEAUTIFY_FLAG" val=""/>
</p:tagLst>
</file>

<file path=ppt/tags/tag326.xml><?xml version="1.0" encoding="utf-8"?>
<p:tagLst xmlns:p="http://schemas.openxmlformats.org/presentationml/2006/main">
  <p:tag name="AS_UNIQUEID" val="936"/>
</p:tagLst>
</file>

<file path=ppt/tags/tag327.xml><?xml version="1.0" encoding="utf-8"?>
<p:tagLst xmlns:p="http://schemas.openxmlformats.org/presentationml/2006/main">
  <p:tag name="AS_UNIQUEID" val="93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8.xml><?xml version="1.0" encoding="utf-8"?>
<p:tagLst xmlns:p="http://schemas.openxmlformats.org/presentationml/2006/main">
  <p:tag name="AS_UNIQUEID" val="938"/>
  <p:tag name="KSO_WM_BEAUTIFY_FLAG" val=""/>
</p:tagLst>
</file>

<file path=ppt/tags/tag329.xml><?xml version="1.0" encoding="utf-8"?>
<p:tagLst xmlns:p="http://schemas.openxmlformats.org/presentationml/2006/main">
  <p:tag name="AS_UNIQUEID" val="93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3.xml><?xml version="1.0" encoding="utf-8"?>
<p:tagLst xmlns:p="http://schemas.openxmlformats.org/presentationml/2006/main">
  <p:tag name="AS_UNIQUEID" val="647"/>
</p:tagLst>
</file>

<file path=ppt/tags/tag330.xml><?xml version="1.0" encoding="utf-8"?>
<p:tagLst xmlns:p="http://schemas.openxmlformats.org/presentationml/2006/main">
  <p:tag name="AS_UNIQUEID" val="940"/>
  <p:tag name="KSO_WM_BEAUTIFY_FLAG" val=""/>
</p:tagLst>
</file>

<file path=ppt/tags/tag331.xml><?xml version="1.0" encoding="utf-8"?>
<p:tagLst xmlns:p="http://schemas.openxmlformats.org/presentationml/2006/main">
  <p:tag name="AS_UNIQUEID" val="941"/>
</p:tagLst>
</file>

<file path=ppt/tags/tag332.xml><?xml version="1.0" encoding="utf-8"?>
<p:tagLst xmlns:p="http://schemas.openxmlformats.org/presentationml/2006/main">
  <p:tag name="AS_UNIQUEID" val="942"/>
  <p:tag name="KSO_WM_BEAUTIFY_FLAG" val=""/>
</p:tagLst>
</file>

<file path=ppt/tags/tag333.xml><?xml version="1.0" encoding="utf-8"?>
<p:tagLst xmlns:p="http://schemas.openxmlformats.org/presentationml/2006/main">
  <p:tag name="AS_UNIQUEID" val="943"/>
  <p:tag name="KSO_WM_BEAUTIFY_FLAG" val=""/>
</p:tagLst>
</file>

<file path=ppt/tags/tag334.xml><?xml version="1.0" encoding="utf-8"?>
<p:tagLst xmlns:p="http://schemas.openxmlformats.org/presentationml/2006/main">
  <p:tag name="AS_UNIQUEID" val="94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5.xml><?xml version="1.0" encoding="utf-8"?>
<p:tagLst xmlns:p="http://schemas.openxmlformats.org/presentationml/2006/main">
  <p:tag name="AS_UNIQUEID" val="94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ThiMzE1MzlkNmVkMmI2ZDg2N2RhNjM2YjI3NmE3N2IifQ=="/>
  <p:tag name="KSO_WPP_MARK_KEY" val="0bdc71da-dbe0-4495-b4e9-319b3fea4dc2"/>
</p:tagLst>
</file>

<file path=ppt/tags/tag34.xml><?xml version="1.0" encoding="utf-8"?>
<p:tagLst xmlns:p="http://schemas.openxmlformats.org/presentationml/2006/main">
  <p:tag name="AS_UNIQUEID" val="648"/>
</p:tagLst>
</file>

<file path=ppt/tags/tag35.xml><?xml version="1.0" encoding="utf-8"?>
<p:tagLst xmlns:p="http://schemas.openxmlformats.org/presentationml/2006/main">
  <p:tag name="AS_UNIQUEID" val="649"/>
</p:tagLst>
</file>

<file path=ppt/tags/tag36.xml><?xml version="1.0" encoding="utf-8"?>
<p:tagLst xmlns:p="http://schemas.openxmlformats.org/presentationml/2006/main">
  <p:tag name="AS_UNIQUEID" val="650"/>
</p:tagLst>
</file>

<file path=ppt/tags/tag37.xml><?xml version="1.0" encoding="utf-8"?>
<p:tagLst xmlns:p="http://schemas.openxmlformats.org/presentationml/2006/main">
  <p:tag name="AS_UNIQUEID" val="651"/>
</p:tagLst>
</file>

<file path=ppt/tags/tag38.xml><?xml version="1.0" encoding="utf-8"?>
<p:tagLst xmlns:p="http://schemas.openxmlformats.org/presentationml/2006/main">
  <p:tag name="AS_UNIQUEID" val="652"/>
</p:tagLst>
</file>

<file path=ppt/tags/tag39.xml><?xml version="1.0" encoding="utf-8"?>
<p:tagLst xmlns:p="http://schemas.openxmlformats.org/presentationml/2006/main">
  <p:tag name="AS_UNIQUEID" val="653"/>
</p:tagLst>
</file>

<file path=ppt/tags/tag4.xml><?xml version="1.0" encoding="utf-8"?>
<p:tagLst xmlns:p="http://schemas.openxmlformats.org/presentationml/2006/main">
  <p:tag name="AS_UNIQUEID" val="618"/>
</p:tagLst>
</file>

<file path=ppt/tags/tag40.xml><?xml version="1.0" encoding="utf-8"?>
<p:tagLst xmlns:p="http://schemas.openxmlformats.org/presentationml/2006/main">
  <p:tag name="AS_UNIQUEID" val="654"/>
</p:tagLst>
</file>

<file path=ppt/tags/tag41.xml><?xml version="1.0" encoding="utf-8"?>
<p:tagLst xmlns:p="http://schemas.openxmlformats.org/presentationml/2006/main">
  <p:tag name="AS_UNIQUEID" val="655"/>
</p:tagLst>
</file>

<file path=ppt/tags/tag42.xml><?xml version="1.0" encoding="utf-8"?>
<p:tagLst xmlns:p="http://schemas.openxmlformats.org/presentationml/2006/main">
  <p:tag name="AS_UNIQUEID" val="656"/>
</p:tagLst>
</file>

<file path=ppt/tags/tag43.xml><?xml version="1.0" encoding="utf-8"?>
<p:tagLst xmlns:p="http://schemas.openxmlformats.org/presentationml/2006/main">
  <p:tag name="AS_UNIQUEID" val="657"/>
</p:tagLst>
</file>

<file path=ppt/tags/tag44.xml><?xml version="1.0" encoding="utf-8"?>
<p:tagLst xmlns:p="http://schemas.openxmlformats.org/presentationml/2006/main">
  <p:tag name="AS_UNIQUEID" val="658"/>
</p:tagLst>
</file>

<file path=ppt/tags/tag45.xml><?xml version="1.0" encoding="utf-8"?>
<p:tagLst xmlns:p="http://schemas.openxmlformats.org/presentationml/2006/main">
  <p:tag name="AS_UNIQUEID" val="659"/>
</p:tagLst>
</file>

<file path=ppt/tags/tag46.xml><?xml version="1.0" encoding="utf-8"?>
<p:tagLst xmlns:p="http://schemas.openxmlformats.org/presentationml/2006/main">
  <p:tag name="AS_UNIQUEID" val="660"/>
</p:tagLst>
</file>

<file path=ppt/tags/tag47.xml><?xml version="1.0" encoding="utf-8"?>
<p:tagLst xmlns:p="http://schemas.openxmlformats.org/presentationml/2006/main">
  <p:tag name="AS_UNIQUEID" val="661"/>
</p:tagLst>
</file>

<file path=ppt/tags/tag48.xml><?xml version="1.0" encoding="utf-8"?>
<p:tagLst xmlns:p="http://schemas.openxmlformats.org/presentationml/2006/main">
  <p:tag name="AS_UNIQUEID" val="662"/>
</p:tagLst>
</file>

<file path=ppt/tags/tag49.xml><?xml version="1.0" encoding="utf-8"?>
<p:tagLst xmlns:p="http://schemas.openxmlformats.org/presentationml/2006/main">
  <p:tag name="AS_UNIQUEID" val="663"/>
</p:tagLst>
</file>

<file path=ppt/tags/tag5.xml><?xml version="1.0" encoding="utf-8"?>
<p:tagLst xmlns:p="http://schemas.openxmlformats.org/presentationml/2006/main">
  <p:tag name="AS_UNIQUEID" val="619"/>
</p:tagLst>
</file>

<file path=ppt/tags/tag50.xml><?xml version="1.0" encoding="utf-8"?>
<p:tagLst xmlns:p="http://schemas.openxmlformats.org/presentationml/2006/main">
  <p:tag name="AS_UNIQUEID" val="664"/>
</p:tagLst>
</file>

<file path=ppt/tags/tag51.xml><?xml version="1.0" encoding="utf-8"?>
<p:tagLst xmlns:p="http://schemas.openxmlformats.org/presentationml/2006/main">
  <p:tag name="AS_UNIQUEID" val="665"/>
</p:tagLst>
</file>

<file path=ppt/tags/tag52.xml><?xml version="1.0" encoding="utf-8"?>
<p:tagLst xmlns:p="http://schemas.openxmlformats.org/presentationml/2006/main">
  <p:tag name="AS_UNIQUEID" val="666"/>
</p:tagLst>
</file>

<file path=ppt/tags/tag53.xml><?xml version="1.0" encoding="utf-8"?>
<p:tagLst xmlns:p="http://schemas.openxmlformats.org/presentationml/2006/main">
  <p:tag name="AS_UNIQUEID" val="667"/>
</p:tagLst>
</file>

<file path=ppt/tags/tag54.xml><?xml version="1.0" encoding="utf-8"?>
<p:tagLst xmlns:p="http://schemas.openxmlformats.org/presentationml/2006/main">
  <p:tag name="AS_UNIQUEID" val="668"/>
</p:tagLst>
</file>

<file path=ppt/tags/tag55.xml><?xml version="1.0" encoding="utf-8"?>
<p:tagLst xmlns:p="http://schemas.openxmlformats.org/presentationml/2006/main">
  <p:tag name="AS_UNIQUEID" val="669"/>
</p:tagLst>
</file>

<file path=ppt/tags/tag56.xml><?xml version="1.0" encoding="utf-8"?>
<p:tagLst xmlns:p="http://schemas.openxmlformats.org/presentationml/2006/main">
  <p:tag name="AS_UNIQUEID" val="670"/>
</p:tagLst>
</file>

<file path=ppt/tags/tag57.xml><?xml version="1.0" encoding="utf-8"?>
<p:tagLst xmlns:p="http://schemas.openxmlformats.org/presentationml/2006/main">
  <p:tag name="AS_UNIQUEID" val="671"/>
</p:tagLst>
</file>

<file path=ppt/tags/tag58.xml><?xml version="1.0" encoding="utf-8"?>
<p:tagLst xmlns:p="http://schemas.openxmlformats.org/presentationml/2006/main">
  <p:tag name="AS_UNIQUEID" val="672"/>
</p:tagLst>
</file>

<file path=ppt/tags/tag59.xml><?xml version="1.0" encoding="utf-8"?>
<p:tagLst xmlns:p="http://schemas.openxmlformats.org/presentationml/2006/main">
  <p:tag name="AS_UNIQUEID" val="673"/>
</p:tagLst>
</file>

<file path=ppt/tags/tag6.xml><?xml version="1.0" encoding="utf-8"?>
<p:tagLst xmlns:p="http://schemas.openxmlformats.org/presentationml/2006/main">
  <p:tag name="AS_UNIQUEID" val="620"/>
</p:tagLst>
</file>

<file path=ppt/tags/tag60.xml><?xml version="1.0" encoding="utf-8"?>
<p:tagLst xmlns:p="http://schemas.openxmlformats.org/presentationml/2006/main">
  <p:tag name="AS_UNIQUEID" val="674"/>
</p:tagLst>
</file>

<file path=ppt/tags/tag61.xml><?xml version="1.0" encoding="utf-8"?>
<p:tagLst xmlns:p="http://schemas.openxmlformats.org/presentationml/2006/main">
  <p:tag name="AS_UNIQUEID" val="675"/>
</p:tagLst>
</file>

<file path=ppt/tags/tag62.xml><?xml version="1.0" encoding="utf-8"?>
<p:tagLst xmlns:p="http://schemas.openxmlformats.org/presentationml/2006/main">
  <p:tag name="AS_UNIQUEID" val="676"/>
</p:tagLst>
</file>

<file path=ppt/tags/tag63.xml><?xml version="1.0" encoding="utf-8"?>
<p:tagLst xmlns:p="http://schemas.openxmlformats.org/presentationml/2006/main">
  <p:tag name="AS_UNIQUEID" val="677"/>
</p:tagLst>
</file>

<file path=ppt/tags/tag64.xml><?xml version="1.0" encoding="utf-8"?>
<p:tagLst xmlns:p="http://schemas.openxmlformats.org/presentationml/2006/main">
  <p:tag name="AS_UNIQUEID" val="67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5.xml><?xml version="1.0" encoding="utf-8"?>
<p:tagLst xmlns:p="http://schemas.openxmlformats.org/presentationml/2006/main">
  <p:tag name="AS_UNIQUEID" val="679"/>
</p:tagLst>
</file>

<file path=ppt/tags/tag66.xml><?xml version="1.0" encoding="utf-8"?>
<p:tagLst xmlns:p="http://schemas.openxmlformats.org/presentationml/2006/main">
  <p:tag name="AS_UNIQUEID" val="680"/>
  <p:tag name="KSO_WM_BEAUTIFY_FLAG" val=""/>
</p:tagLst>
</file>

<file path=ppt/tags/tag67.xml><?xml version="1.0" encoding="utf-8"?>
<p:tagLst xmlns:p="http://schemas.openxmlformats.org/presentationml/2006/main">
  <p:tag name="AS_UNIQUEID" val="68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68.xml><?xml version="1.0" encoding="utf-8"?>
<p:tagLst xmlns:p="http://schemas.openxmlformats.org/presentationml/2006/main">
  <p:tag name="AS_UNIQUEID" val="682"/>
</p:tagLst>
</file>

<file path=ppt/tags/tag69.xml><?xml version="1.0" encoding="utf-8"?>
<p:tagLst xmlns:p="http://schemas.openxmlformats.org/presentationml/2006/main">
  <p:tag name="AS_UNIQUEID" val="683"/>
</p:tagLst>
</file>

<file path=ppt/tags/tag7.xml><?xml version="1.0" encoding="utf-8"?>
<p:tagLst xmlns:p="http://schemas.openxmlformats.org/presentationml/2006/main">
  <p:tag name="AS_UNIQUEID" val="621"/>
</p:tagLst>
</file>

<file path=ppt/tags/tag70.xml><?xml version="1.0" encoding="utf-8"?>
<p:tagLst xmlns:p="http://schemas.openxmlformats.org/presentationml/2006/main">
  <p:tag name="AS_UNIQUEID" val="684"/>
  <p:tag name="KSO_WM_BEAUTIFY_FLAG" val=""/>
</p:tagLst>
</file>

<file path=ppt/tags/tag71.xml><?xml version="1.0" encoding="utf-8"?>
<p:tagLst xmlns:p="http://schemas.openxmlformats.org/presentationml/2006/main">
  <p:tag name="AS_UNIQUEID" val="68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72.xml><?xml version="1.0" encoding="utf-8"?>
<p:tagLst xmlns:p="http://schemas.openxmlformats.org/presentationml/2006/main">
  <p:tag name="AS_UNIQUEID" val="686"/>
</p:tagLst>
</file>

<file path=ppt/tags/tag73.xml><?xml version="1.0" encoding="utf-8"?>
<p:tagLst xmlns:p="http://schemas.openxmlformats.org/presentationml/2006/main">
  <p:tag name="AS_UNIQUEID" val="687"/>
</p:tagLst>
</file>

<file path=ppt/tags/tag74.xml><?xml version="1.0" encoding="utf-8"?>
<p:tagLst xmlns:p="http://schemas.openxmlformats.org/presentationml/2006/main">
  <p:tag name="AS_UNIQUEID" val="68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5.xml><?xml version="1.0" encoding="utf-8"?>
<p:tagLst xmlns:p="http://schemas.openxmlformats.org/presentationml/2006/main">
  <p:tag name="AS_UNIQUEID" val="689"/>
  <p:tag name="KSO_WM_BEAUTIFY_FLAG" val=""/>
</p:tagLst>
</file>

<file path=ppt/tags/tag76.xml><?xml version="1.0" encoding="utf-8"?>
<p:tagLst xmlns:p="http://schemas.openxmlformats.org/presentationml/2006/main">
  <p:tag name="AS_UNIQUEID" val="690"/>
  <p:tag name="KSO_WM_BEAUTIFY_FLAG" val=""/>
</p:tagLst>
</file>

<file path=ppt/tags/tag77.xml><?xml version="1.0" encoding="utf-8"?>
<p:tagLst xmlns:p="http://schemas.openxmlformats.org/presentationml/2006/main">
  <p:tag name="AS_UNIQUEID" val="691"/>
</p:tagLst>
</file>

<file path=ppt/tags/tag78.xml><?xml version="1.0" encoding="utf-8"?>
<p:tagLst xmlns:p="http://schemas.openxmlformats.org/presentationml/2006/main">
  <p:tag name="AS_UNIQUEID" val="692"/>
  <p:tag name="KSO_WM_BEAUTIFY_FLAG" val=""/>
</p:tagLst>
</file>

<file path=ppt/tags/tag79.xml><?xml version="1.0" encoding="utf-8"?>
<p:tagLst xmlns:p="http://schemas.openxmlformats.org/presentationml/2006/main">
  <p:tag name="AS_UNIQUEID" val="69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.xml><?xml version="1.0" encoding="utf-8"?>
<p:tagLst xmlns:p="http://schemas.openxmlformats.org/presentationml/2006/main">
  <p:tag name="AS_UNIQUEID" val="622"/>
</p:tagLst>
</file>

<file path=ppt/tags/tag80.xml><?xml version="1.0" encoding="utf-8"?>
<p:tagLst xmlns:p="http://schemas.openxmlformats.org/presentationml/2006/main">
  <p:tag name="AS_UNIQUEID" val="69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1.xml><?xml version="1.0" encoding="utf-8"?>
<p:tagLst xmlns:p="http://schemas.openxmlformats.org/presentationml/2006/main">
  <p:tag name="AS_UNIQUEID" val="695"/>
</p:tagLst>
</file>

<file path=ppt/tags/tag82.xml><?xml version="1.0" encoding="utf-8"?>
<p:tagLst xmlns:p="http://schemas.openxmlformats.org/presentationml/2006/main">
  <p:tag name="AS_UNIQUEID" val="696"/>
</p:tagLst>
</file>

<file path=ppt/tags/tag83.xml><?xml version="1.0" encoding="utf-8"?>
<p:tagLst xmlns:p="http://schemas.openxmlformats.org/presentationml/2006/main">
  <p:tag name="AS_UNIQUEID" val="697"/>
</p:tagLst>
</file>

<file path=ppt/tags/tag84.xml><?xml version="1.0" encoding="utf-8"?>
<p:tagLst xmlns:p="http://schemas.openxmlformats.org/presentationml/2006/main">
  <p:tag name="AS_UNIQUEID" val="698"/>
</p:tagLst>
</file>

<file path=ppt/tags/tag85.xml><?xml version="1.0" encoding="utf-8"?>
<p:tagLst xmlns:p="http://schemas.openxmlformats.org/presentationml/2006/main">
  <p:tag name="AS_UNIQUEID" val="699"/>
  <p:tag name="KSO_WM_BEAUTIFY_FLAG" val=""/>
</p:tagLst>
</file>

<file path=ppt/tags/tag86.xml><?xml version="1.0" encoding="utf-8"?>
<p:tagLst xmlns:p="http://schemas.openxmlformats.org/presentationml/2006/main">
  <p:tag name="AS_UNIQUEID" val="700"/>
  <p:tag name="KSO_WM_BEAUTIFY_FLAG" val=""/>
</p:tagLst>
</file>

<file path=ppt/tags/tag87.xml><?xml version="1.0" encoding="utf-8"?>
<p:tagLst xmlns:p="http://schemas.openxmlformats.org/presentationml/2006/main">
  <p:tag name="AS_UNIQUEID" val="701"/>
</p:tagLst>
</file>

<file path=ppt/tags/tag88.xml><?xml version="1.0" encoding="utf-8"?>
<p:tagLst xmlns:p="http://schemas.openxmlformats.org/presentationml/2006/main">
  <p:tag name="AS_UNIQUEID" val="70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9.xml><?xml version="1.0" encoding="utf-8"?>
<p:tagLst xmlns:p="http://schemas.openxmlformats.org/presentationml/2006/main">
  <p:tag name="AS_UNIQUEID" val="703"/>
  <p:tag name="KSO_WM_BEAUTIFY_FLAG" val=""/>
</p:tagLst>
</file>

<file path=ppt/tags/tag9.xml><?xml version="1.0" encoding="utf-8"?>
<p:tagLst xmlns:p="http://schemas.openxmlformats.org/presentationml/2006/main">
  <p:tag name="AS_UNIQUEID" val="623"/>
</p:tagLst>
</file>

<file path=ppt/tags/tag90.xml><?xml version="1.0" encoding="utf-8"?>
<p:tagLst xmlns:p="http://schemas.openxmlformats.org/presentationml/2006/main">
  <p:tag name="AS_UNIQUEID" val="704"/>
  <p:tag name="KSO_WM_BEAUTIFY_FLAG" val=""/>
</p:tagLst>
</file>

<file path=ppt/tags/tag91.xml><?xml version="1.0" encoding="utf-8"?>
<p:tagLst xmlns:p="http://schemas.openxmlformats.org/presentationml/2006/main">
  <p:tag name="AS_UNIQUEID" val="705"/>
  <p:tag name="KSO_WM_BEAUTIFY_FLAG" val=""/>
</p:tagLst>
</file>

<file path=ppt/tags/tag92.xml><?xml version="1.0" encoding="utf-8"?>
<p:tagLst xmlns:p="http://schemas.openxmlformats.org/presentationml/2006/main">
  <p:tag name="AS_UNIQUEID" val="706"/>
</p:tagLst>
</file>

<file path=ppt/tags/tag93.xml><?xml version="1.0" encoding="utf-8"?>
<p:tagLst xmlns:p="http://schemas.openxmlformats.org/presentationml/2006/main">
  <p:tag name="AS_UNIQUEID" val="707"/>
  <p:tag name="KSO_WM_BEAUTIFY_FLAG" val=""/>
</p:tagLst>
</file>

<file path=ppt/tags/tag94.xml><?xml version="1.0" encoding="utf-8"?>
<p:tagLst xmlns:p="http://schemas.openxmlformats.org/presentationml/2006/main">
  <p:tag name="AS_UNIQUEID" val="708"/>
  <p:tag name="KSO_WM_BEAUTIFY_FLAG" val=""/>
</p:tagLst>
</file>

<file path=ppt/tags/tag95.xml><?xml version="1.0" encoding="utf-8"?>
<p:tagLst xmlns:p="http://schemas.openxmlformats.org/presentationml/2006/main">
  <p:tag name="AS_UNIQUEID" val="709"/>
  <p:tag name="KSO_WM_BEAUTIFY_FLAG" val=""/>
</p:tagLst>
</file>

<file path=ppt/tags/tag96.xml><?xml version="1.0" encoding="utf-8"?>
<p:tagLst xmlns:p="http://schemas.openxmlformats.org/presentationml/2006/main">
  <p:tag name="AS_UNIQUEID" val="710"/>
  <p:tag name="KSO_WM_BEAUTIFY_FLAG" val=""/>
</p:tagLst>
</file>

<file path=ppt/tags/tag97.xml><?xml version="1.0" encoding="utf-8"?>
<p:tagLst xmlns:p="http://schemas.openxmlformats.org/presentationml/2006/main">
  <p:tag name="AS_UNIQUEID" val="71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8.xml><?xml version="1.0" encoding="utf-8"?>
<p:tagLst xmlns:p="http://schemas.openxmlformats.org/presentationml/2006/main">
  <p:tag name="AS_UNIQUEID" val="712"/>
</p:tagLst>
</file>

<file path=ppt/tags/tag99.xml><?xml version="1.0" encoding="utf-8"?>
<p:tagLst xmlns:p="http://schemas.openxmlformats.org/presentationml/2006/main">
  <p:tag name="AS_UNIQUEID" val="713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117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微软雅黑</vt:lpstr>
      <vt:lpstr>Times New Roman</vt:lpstr>
      <vt:lpstr>黑体</vt:lpstr>
      <vt:lpstr>楷体</vt:lpstr>
      <vt:lpstr>Calibri Light</vt:lpstr>
      <vt:lpstr>Calibri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2024-08-18T15:28:25Z</cp:lastPrinted>
  <dcterms:created xsi:type="dcterms:W3CDTF">2024-08-18T15:28:25Z</dcterms:created>
  <dcterms:modified xsi:type="dcterms:W3CDTF">2024-08-18T07:28:25Z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