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  <p:sldId id="495" r:id="rId24"/>
    <p:sldId id="496" r:id="rId25"/>
    <p:sldId id="497" r:id="rId26"/>
    <p:sldId id="498" r:id="rId27"/>
    <p:sldId id="499" r:id="rId28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oleObject" Target="../embeddings/Document15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20.doc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21.doc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22.doc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Document23.doc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emf"/><Relationship Id="rId4" Type="http://schemas.openxmlformats.org/officeDocument/2006/relationships/oleObject" Target="../embeddings/Document24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1" Type="http://schemas.openxmlformats.org/officeDocument/2006/relationships/oleObject" Target="../embeddings/Document25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6．1　怎样认识力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77813" y="277813"/>
          <a:ext cx="11250612" cy="612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34750" imgH="6177915" progId="Word.Document.8">
                  <p:embed/>
                </p:oleObj>
              </mc:Choice>
              <mc:Fallback>
                <p:oleObj name="Document" r:id="rId1" imgW="11334750" imgH="617791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277813"/>
                        <a:ext cx="11250612" cy="6122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519878" y="200086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相互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962278" y="2643807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运动状态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83369" y="578485"/>
          <a:ext cx="11314430" cy="5357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5361305" progId="Word.Document.8">
                  <p:embed/>
                </p:oleObj>
              </mc:Choice>
              <mc:Fallback>
                <p:oleObj name="Document" r:id="rId1" imgW="11334750" imgH="536130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369" y="578485"/>
                        <a:ext cx="11314430" cy="5357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225913" y="2334901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右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511401" y="2929559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相互的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9563" y="423863"/>
          <a:ext cx="11250612" cy="708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34750" imgH="7144385" progId="Word.Document.8">
                  <p:embed/>
                </p:oleObj>
              </mc:Choice>
              <mc:Fallback>
                <p:oleObj name="Document" r:id="rId1" imgW="11334750" imgH="714438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563" y="423863"/>
                        <a:ext cx="11250612" cy="7086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212433" y="221517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1387475"/>
          <a:ext cx="11053762" cy="367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34750" imgH="3778250" progId="Word.Document.8">
                  <p:embed/>
                </p:oleObj>
              </mc:Choice>
              <mc:Fallback>
                <p:oleObj name="Document" r:id="rId1" imgW="11334750" imgH="37782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387475"/>
                        <a:ext cx="11053762" cy="3675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440095" y="1929427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形状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369317" y="1929427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方向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2073275"/>
          <a:ext cx="11250612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34750" imgH="2385695" progId="Word.Document.8">
                  <p:embed/>
                </p:oleObj>
              </mc:Choice>
              <mc:Fallback>
                <p:oleObj name="Document" r:id="rId1" imgW="11334750" imgH="238569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2073275"/>
                        <a:ext cx="11250612" cy="2368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39699" y="3215311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大小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84004" y="588010"/>
          <a:ext cx="11314430" cy="5367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5361305" progId="Word.Document.8">
                  <p:embed/>
                </p:oleObj>
              </mc:Choice>
              <mc:Fallback>
                <p:oleObj name="Document" r:id="rId1" imgW="11334750" imgH="536130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588010"/>
                        <a:ext cx="11314430" cy="5367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868459" y="2429493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77813" y="1681163"/>
          <a:ext cx="11250612" cy="493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4" imgW="11334750" imgH="4970145" progId="Word.Document.8">
                  <p:embed/>
                </p:oleObj>
              </mc:Choice>
              <mc:Fallback>
                <p:oleObj name="Document" r:id="rId4" imgW="11334750" imgH="497014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1681163"/>
                        <a:ext cx="11250612" cy="4932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8712265" y="169195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44475" y="1077913"/>
          <a:ext cx="11250613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4475" y="1077913"/>
                        <a:ext cx="11250613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797417" y="164367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93688" y="620713"/>
          <a:ext cx="1105535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34750" imgH="6153785" progId="Word.Document.8">
                  <p:embed/>
                </p:oleObj>
              </mc:Choice>
              <mc:Fallback>
                <p:oleObj name="Document" r:id="rId1" imgW="11334750" imgH="615378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688" y="620713"/>
                        <a:ext cx="1105535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978072" y="1215047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77813" y="1143000"/>
          <a:ext cx="11053762" cy="465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43000"/>
                        <a:ext cx="11053762" cy="4652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68327" y="1715113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147638" y="107969"/>
          <a:ext cx="10448925" cy="610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16335" imgH="6607175" progId="Word.Document.8">
                  <p:embed/>
                </p:oleObj>
              </mc:Choice>
              <mc:Fallback>
                <p:oleObj name="Document" r:id="rId4" imgW="11316335" imgH="66071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638" y="107969"/>
                        <a:ext cx="10448925" cy="6107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083169" y="1906273"/>
            <a:ext cx="104617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dirty="0" smtClean="0"/>
              <a:t>形</a:t>
            </a:r>
            <a:r>
              <a:rPr lang="zh-CN" altLang="en-US" dirty="0" smtClean="0"/>
              <a:t>变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8940821" y="1857989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运动状态 </a:t>
            </a:r>
            <a:endParaRPr lang="zh-CN" altLang="en-US" dirty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582839" y="3335033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受</a:t>
            </a:r>
            <a:r>
              <a:rPr lang="zh-CN" altLang="en-US" dirty="0" smtClean="0"/>
              <a:t>力物体 </a:t>
            </a:r>
            <a:endParaRPr lang="zh-CN" alt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869119" y="3286749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施力物体 </a:t>
            </a:r>
            <a:endParaRPr lang="zh-CN" altLang="en-US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511929" y="37868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牛顿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726507" y="378681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77082" y="4286881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N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701675"/>
          <a:ext cx="11250612" cy="649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334750" imgH="6553200" progId="Word.Document.8">
                  <p:embed/>
                </p:oleObj>
              </mc:Choice>
              <mc:Fallback>
                <p:oleObj name="Document" r:id="rId1" imgW="11334750" imgH="6553200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01675"/>
                        <a:ext cx="11250612" cy="6499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511665" y="128648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685800"/>
          <a:ext cx="11250612" cy="591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34750" imgH="5962650" progId="Word.Document.8">
                  <p:embed/>
                </p:oleObj>
              </mc:Choice>
              <mc:Fallback>
                <p:oleObj name="Document" r:id="rId1" imgW="11334750" imgH="5962650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85800"/>
                        <a:ext cx="11250612" cy="591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011731" y="1215047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方向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40491" y="128648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作用点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96889" y="300099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 smtClean="0"/>
              <a:t>A</a:t>
            </a:r>
            <a:endParaRPr lang="zh-CN" altLang="en-US" i="1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511929" y="3000997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 smtClean="0"/>
              <a:t>B</a:t>
            </a:r>
            <a:endParaRPr lang="zh-CN" altLang="en-US" i="1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25385" y="3643939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力的作用点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701675"/>
          <a:ext cx="11250612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01675"/>
                        <a:ext cx="11250612" cy="432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230360" y="128648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运动状态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162160" y="1857989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形变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930275"/>
          <a:ext cx="11250612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930275"/>
                        <a:ext cx="11250612" cy="432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011467" y="1500799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等于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940161" y="207230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弹簧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849313"/>
          <a:ext cx="11250612" cy="493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Document" r:id="rId1" imgW="11334750" imgH="4970145" progId="Word.Document.8">
                  <p:embed/>
                </p:oleObj>
              </mc:Choice>
              <mc:Fallback>
                <p:oleObj name="Document" r:id="rId1" imgW="11334750" imgH="4970145" progId="Word.Document.8">
                  <p:embed/>
                  <p:pic>
                    <p:nvPicPr>
                      <p:cNvPr id="0" name="图片 235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49313"/>
                        <a:ext cx="11250612" cy="4930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797417" y="2049149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水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54673" y="200086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飞行器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39765" y="262065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相互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77813" y="1763713"/>
          <a:ext cx="11250612" cy="512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" name="Document" r:id="rId4" imgW="11334750" imgH="5161280" progId="Word.Document.8">
                  <p:embed/>
                </p:oleObj>
              </mc:Choice>
              <mc:Fallback>
                <p:oleObj name="Document" r:id="rId4" imgW="11334750" imgH="5161280" progId="Word.Document.8">
                  <p:embed/>
                  <p:pic>
                    <p:nvPicPr>
                      <p:cNvPr id="0" name="图片 245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813" y="1763713"/>
                        <a:ext cx="11250612" cy="5127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11137" y="2858121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钢片的形变程度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315951" y="1792304"/>
          <a:ext cx="11053762" cy="406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1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256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951" y="1792304"/>
                        <a:ext cx="11053762" cy="4065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226705" y="171511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大小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726111" y="2906405"/>
            <a:ext cx="100013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dirty="0" smtClean="0"/>
              <a:t>不能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9622954" y="4072567"/>
            <a:ext cx="23456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a</a:t>
            </a:r>
            <a:r>
              <a:rPr lang="zh-CN" altLang="en-US" dirty="0" smtClean="0"/>
              <a:t>）</a:t>
            </a:r>
            <a:r>
              <a:rPr lang="zh-CN" altLang="en-US" dirty="0" smtClean="0"/>
              <a:t>、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940557" y="5192421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控制变量法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77813" y="538163"/>
          <a:ext cx="11053762" cy="496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5093970" progId="Word.Document.8">
                  <p:embed/>
                </p:oleObj>
              </mc:Choice>
              <mc:Fallback>
                <p:oleObj name="Document" r:id="rId1" imgW="11334750" imgH="509397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538163"/>
                        <a:ext cx="11053762" cy="496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26177" y="2500931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相互的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654673" y="3929691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大小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369185" y="3929691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方向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8660739" y="397797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作用点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25385" y="1909763"/>
          <a:ext cx="11250612" cy="413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34750" imgH="4170680" progId="Word.Document.8">
                  <p:embed/>
                </p:oleObj>
              </mc:Choice>
              <mc:Fallback>
                <p:oleObj name="Document" r:id="rId4" imgW="11334750" imgH="417068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385" y="1909763"/>
                        <a:ext cx="11250612" cy="4132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512457" y="2500931"/>
            <a:ext cx="57150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84004" y="1106329"/>
          <a:ext cx="11314430" cy="297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2987675" progId="Word.Document.8">
                  <p:embed/>
                </p:oleObj>
              </mc:Choice>
              <mc:Fallback>
                <p:oleObj name="Document" r:id="rId1" imgW="11334750" imgH="29876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106329"/>
                        <a:ext cx="11314430" cy="2976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582707" y="1715113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84004" y="1539875"/>
          <a:ext cx="11314430" cy="35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539875"/>
                        <a:ext cx="11314430" cy="357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155003" y="1572237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225385" y="1785926"/>
          <a:ext cx="108585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385" y="1785926"/>
                        <a:ext cx="10858500" cy="342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590920" y="1763397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蚍蜉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369449" y="1786551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大树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225913" y="23580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泰山</a:t>
            </a:r>
            <a:endParaRPr lang="en-US" altLang="zh-CN" dirty="0" smtClean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590392" y="350106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形状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9512325" y="3501063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运动状态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652463"/>
          <a:ext cx="11053762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652463"/>
                        <a:ext cx="11053762" cy="4067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944476" y="2929559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运动状态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011335" y="3477909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dirty="0" smtClean="0"/>
              <a:t>球拍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80829" y="1238727"/>
          <a:ext cx="11317605" cy="410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45570" imgH="4170680" progId="Word.Document.8">
                  <p:embed/>
                </p:oleObj>
              </mc:Choice>
              <mc:Fallback>
                <p:oleObj name="Document" r:id="rId1" imgW="11545570" imgH="417068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0829" y="1238727"/>
                        <a:ext cx="11317605" cy="4105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012523" y="1857989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222</Words>
  <Application>WPS 演示</Application>
  <PresentationFormat>自定义</PresentationFormat>
  <Paragraphs>119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25</vt:i4>
      </vt:variant>
      <vt:variant>
        <vt:lpstr>幻灯片标题</vt:lpstr>
      </vt:variant>
      <vt:variant>
        <vt:i4>26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