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  <p:sldId id="493" r:id="rId22"/>
    <p:sldId id="494" r:id="rId23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oleObject" Target="../embeddings/Document10.doc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6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emf"/><Relationship Id="rId4" Type="http://schemas.openxmlformats.org/officeDocument/2006/relationships/oleObject" Target="../embeddings/Document16.doc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Document19.doc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Document20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tags" Target="../tags/tag9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</a:t>
            </a:r>
            <a:r>
              <a:rPr lang="zh-CN" alt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机械</a:t>
            </a:r>
            <a:endParaRPr lang="en-US" altLang="zh-CN" sz="3600" b="1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6.5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探究杠杆的平衡条件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课时 杠杆的分类及应用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63684" y="437991"/>
          <a:ext cx="11278870" cy="633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6362700" progId="Word.Document.8">
                  <p:embed/>
                </p:oleObj>
              </mc:Choice>
              <mc:Fallback>
                <p:oleObj name="Document" r:id="rId1" imgW="11344275" imgH="6362700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437991"/>
                        <a:ext cx="11278870" cy="6334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769243" y="1016939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263684" y="1308259"/>
          <a:ext cx="11278870" cy="6119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4" imgW="11344275" imgH="6162675" progId="Word.Document.8">
                  <p:embed/>
                </p:oleObj>
              </mc:Choice>
              <mc:Fallback>
                <p:oleObj name="Document" r:id="rId4" imgW="11344275" imgH="616267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308259"/>
                        <a:ext cx="11278870" cy="6119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1019433" y="1926894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029" y="1063625"/>
          <a:ext cx="11279505" cy="611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029" y="1063625"/>
                        <a:ext cx="11279505" cy="611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520323" y="1709089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170657" y="1169353"/>
          <a:ext cx="11081385" cy="5062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0657" y="1169353"/>
                        <a:ext cx="11081385" cy="50628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139190" y="2317750"/>
            <a:ext cx="124206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省力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73378" y="291876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减小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417328" y="3536619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75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581309"/>
          <a:ext cx="11081385" cy="3695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581309"/>
                        <a:ext cx="11081385" cy="3695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079903" y="2727629"/>
            <a:ext cx="5156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F</a:t>
            </a:r>
            <a:r>
              <a:rPr lang="en-US" altLang="zh-CN" baseline="-25000" dirty="0" smtClean="0"/>
              <a:t>3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872623" y="2727629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4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973580"/>
          <a:ext cx="11278870" cy="3955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3981450" progId="Word.Document.8">
                  <p:embed/>
                </p:oleObj>
              </mc:Choice>
              <mc:Fallback>
                <p:oleObj name="Document" r:id="rId1" imgW="11344275" imgH="3981450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973580"/>
                        <a:ext cx="11278870" cy="3955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119513" y="3091484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20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01149" y="1099027"/>
          <a:ext cx="11278870" cy="494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1099027"/>
                        <a:ext cx="11278870" cy="4946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477663" y="1697659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87373" y="2853994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200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6867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263684" y="1753870"/>
          <a:ext cx="11278870" cy="5147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4" imgW="11344275" imgH="5172075" progId="Word.Document.8">
                  <p:embed/>
                </p:oleObj>
              </mc:Choice>
              <mc:Fallback>
                <p:oleObj name="Document" r:id="rId4" imgW="11344275" imgH="517207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753870"/>
                        <a:ext cx="11278870" cy="5147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209808" y="2937179"/>
            <a:ext cx="8051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1.08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63684" y="695960"/>
          <a:ext cx="11278870" cy="573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5772150" progId="Word.Document.8">
                  <p:embed/>
                </p:oleObj>
              </mc:Choice>
              <mc:Fallback>
                <p:oleObj name="Document" r:id="rId1" imgW="11344275" imgH="5772150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95960"/>
                        <a:ext cx="11278870" cy="5732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452013" y="2721279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63843" y="1869440"/>
          <a:ext cx="11261090" cy="395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25225" imgH="3981450" progId="Word.Document.8">
                  <p:embed/>
                </p:oleObj>
              </mc:Choice>
              <mc:Fallback>
                <p:oleObj name="Document" r:id="rId1" imgW="11325225" imgH="3981450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1869440"/>
                        <a:ext cx="11261090" cy="3959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592338" y="2459024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263684" y="1321912"/>
          <a:ext cx="11278870" cy="414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44275" imgH="4171950" progId="Word.Document.8">
                  <p:embed/>
                </p:oleObj>
              </mc:Choice>
              <mc:Fallback>
                <p:oleObj name="Document" r:id="rId4" imgW="11344275" imgH="4171950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321912"/>
                        <a:ext cx="11278870" cy="41440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614698" y="306608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小于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614698" y="367060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大于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758208" y="427258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等于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63843" y="2078038"/>
          <a:ext cx="11261090" cy="454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Document" r:id="rId1" imgW="11334750" imgH="4572000" progId="Word.Document.8">
                  <p:embed/>
                </p:oleObj>
              </mc:Choice>
              <mc:Fallback>
                <p:oleObj name="Document" r:id="rId1" imgW="11334750" imgH="4572000" progId="Word.Document.8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2078038"/>
                        <a:ext cx="11261090" cy="4546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622953" y="2742869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63843" y="2073593"/>
          <a:ext cx="11261090" cy="453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Document" r:id="rId1" imgW="11325225" imgH="4572000" progId="Word.Document.8">
                  <p:embed/>
                </p:oleObj>
              </mc:Choice>
              <mc:Fallback>
                <p:oleObj name="Document" r:id="rId1" imgW="11325225" imgH="4572000" progId="Word.Document.8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2073593"/>
                        <a:ext cx="11261090" cy="4539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910348" y="318863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/>
              <a:t>变大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513733" y="378236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不变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300514" y="991394"/>
          <a:ext cx="1127887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991394"/>
                        <a:ext cx="1127887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63684" y="1895316"/>
          <a:ext cx="11278870" cy="5335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4" imgW="11344275" imgH="5372100" progId="Word.Document.8">
                  <p:embed/>
                </p:oleObj>
              </mc:Choice>
              <mc:Fallback>
                <p:oleObj name="Document" r:id="rId4" imgW="11344275" imgH="537210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895316"/>
                        <a:ext cx="11278870" cy="5335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572393" y="2533954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684" y="1092200"/>
          <a:ext cx="11278870" cy="494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092200"/>
                        <a:ext cx="11278870" cy="4949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932313" y="1131874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438309" y="1011238"/>
          <a:ext cx="11278870" cy="554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8309" y="1011238"/>
                        <a:ext cx="11278870" cy="5541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258078" y="2285034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354338" y="3061639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918960" y="3693160"/>
            <a:ext cx="92265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省力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772" y="1786732"/>
          <a:ext cx="11082020" cy="426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72" y="1786732"/>
                        <a:ext cx="11082020" cy="426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715663" y="3033064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930593"/>
          <a:ext cx="11278870" cy="4345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30593"/>
                        <a:ext cx="11278870" cy="4345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102638" y="1490649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费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725438" y="149064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小于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521812" y="1383189"/>
          <a:ext cx="10922000" cy="407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172825" imgH="4171950" progId="Word.Document.8">
                  <p:embed/>
                </p:oleObj>
              </mc:Choice>
              <mc:Fallback>
                <p:oleObj name="Document" r:id="rId1" imgW="11172825" imgH="417195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1812" y="1383189"/>
                        <a:ext cx="10922000" cy="4079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2660" y="5033645"/>
            <a:ext cx="748665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2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1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REFSHAPE" val="425185980"/>
  <p:tag name="KSO_WM_UNIT_PLACING_PICTURE_USER_VIEWPORT" val="{&quot;height&quot;:2235,&quot;width&quot;:11790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146</Words>
  <Application>WPS 演示</Application>
  <PresentationFormat>自定义</PresentationFormat>
  <Paragraphs>70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21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