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308" r:id="rId4"/>
    <p:sldId id="264" r:id="rId5"/>
    <p:sldId id="309" r:id="rId6"/>
    <p:sldId id="306" r:id="rId7"/>
    <p:sldId id="310" r:id="rId8"/>
    <p:sldId id="311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7377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9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第三章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3.3.2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　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液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化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第三章　物态变化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3</a:t>
            </a:r>
            <a:r>
              <a:rPr lang="zh-CN" altLang="zh-CN"/>
              <a:t>节　汽化和液化</a:t>
            </a:r>
          </a:p>
        </p:txBody>
      </p:sp>
    </p:spTree>
    <p:extLst>
      <p:ext uri="{BB962C8B-B14F-4D97-AF65-F5344CB8AC3E}">
        <p14:creationId xmlns:p14="http://schemas.microsoft.com/office/powerpoint/2010/main" xmlns="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2</a:t>
            </a:r>
            <a:r>
              <a:rPr lang="zh-CN" altLang="zh-CN"/>
              <a:t>课时　液　化</a:t>
            </a:r>
          </a:p>
        </p:txBody>
      </p:sp>
    </p:spTree>
    <p:extLst>
      <p:ext uri="{BB962C8B-B14F-4D97-AF65-F5344CB8AC3E}">
        <p14:creationId xmlns:p14="http://schemas.microsoft.com/office/powerpoint/2010/main" xmlns="" val="2924916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EDE594C-1FC5-47D0-98A0-FAC2EE9C5ECA}"/>
              </a:ext>
            </a:extLst>
          </p:cNvPr>
          <p:cNvSpPr>
            <a:spLocks noChangeAspect="1"/>
          </p:cNvSpPr>
          <p:nvPr/>
        </p:nvSpPr>
        <p:spPr>
          <a:xfrm>
            <a:off x="381000" y="1275934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戴眼镜的同学吃面的时候总有一种困扰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就是吃着吃着就看不见面了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这是因为面里的水蒸气遇到眼镜片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液化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填物态变化名称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成了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小水珠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附着在眼镜片上。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取一支大的注射器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吸入适量乙醚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用橡皮帽堵住注射小孔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向外拉活塞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拉到一定程度时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液态乙醚消失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此时发生的物态变化是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汽化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然后向内推压活塞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又会观察到液态乙醚的出现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压缩体积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的方法使气态乙醚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液化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E6671B30-5300-4213-8531-26BA702196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5682207"/>
              </p:ext>
            </p:extLst>
          </p:nvPr>
        </p:nvGraphicFramePr>
        <p:xfrm>
          <a:off x="232144" y="3773349"/>
          <a:ext cx="11430000" cy="2989530"/>
        </p:xfrm>
        <a:graphic>
          <a:graphicData uri="http://schemas.openxmlformats.org/presentationml/2006/ole">
            <p:oleObj spid="_x0000_s1027" name="Document" r:id="rId3" imgW="3847376" imgH="1006151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606139E-BEC5-4502-906C-EC560076EF11}"/>
              </a:ext>
            </a:extLst>
          </p:cNvPr>
          <p:cNvSpPr/>
          <p:nvPr/>
        </p:nvSpPr>
        <p:spPr>
          <a:xfrm>
            <a:off x="2797487" y="2153805"/>
            <a:ext cx="8388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72EE551-9F97-47BD-B487-503759856A57}"/>
              </a:ext>
            </a:extLst>
          </p:cNvPr>
          <p:cNvSpPr/>
          <p:nvPr/>
        </p:nvSpPr>
        <p:spPr>
          <a:xfrm>
            <a:off x="7114303" y="2153805"/>
            <a:ext cx="8388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E7E0E78-AD5D-4094-92B7-DF522C999B5F}"/>
              </a:ext>
            </a:extLst>
          </p:cNvPr>
          <p:cNvSpPr/>
          <p:nvPr/>
        </p:nvSpPr>
        <p:spPr>
          <a:xfrm>
            <a:off x="5740374" y="2951448"/>
            <a:ext cx="8388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015DED3-6842-4200-A52E-BC33EDACEE97}"/>
              </a:ext>
            </a:extLst>
          </p:cNvPr>
          <p:cNvSpPr/>
          <p:nvPr/>
        </p:nvSpPr>
        <p:spPr>
          <a:xfrm>
            <a:off x="2676705" y="3351464"/>
            <a:ext cx="123607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0BBFC48-7FEE-4249-B755-F805A9C447E8}"/>
              </a:ext>
            </a:extLst>
          </p:cNvPr>
          <p:cNvSpPr/>
          <p:nvPr/>
        </p:nvSpPr>
        <p:spPr>
          <a:xfrm>
            <a:off x="6506898" y="3351765"/>
            <a:ext cx="8388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3357C2A0-DEF9-4C78-B85A-790BA0BC7B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4408201"/>
              </p:ext>
            </p:extLst>
          </p:nvPr>
        </p:nvGraphicFramePr>
        <p:xfrm>
          <a:off x="540489" y="3144915"/>
          <a:ext cx="11430000" cy="2989530"/>
        </p:xfrm>
        <a:graphic>
          <a:graphicData uri="http://schemas.openxmlformats.org/presentationml/2006/ole">
            <p:oleObj spid="_x0000_s2051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56B32D6-308D-4583-9871-5F2D345BB89F}"/>
              </a:ext>
            </a:extLst>
          </p:cNvPr>
          <p:cNvSpPr>
            <a:spLocks noChangeAspect="1"/>
          </p:cNvSpPr>
          <p:nvPr/>
        </p:nvSpPr>
        <p:spPr>
          <a:xfrm>
            <a:off x="306572" y="105376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是桂北猫儿山上雨后形成的美丽雾气。关于雾的形成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雾是从山中冒出来的烟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雾是水蒸气凝固成的小水珠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雾是从山中蒸发出来的水蒸气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雾是水蒸气遇冷液化形成的小水珠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BB7B554-92EA-43E7-8A81-BFF4947CCA79}"/>
              </a:ext>
            </a:extLst>
          </p:cNvPr>
          <p:cNvSpPr/>
          <p:nvPr/>
        </p:nvSpPr>
        <p:spPr>
          <a:xfrm>
            <a:off x="10814435" y="1136429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61176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62F0766-DAFC-4AA4-BC0A-BADBAF006916}"/>
              </a:ext>
            </a:extLst>
          </p:cNvPr>
          <p:cNvSpPr>
            <a:spLocks noChangeAspect="1"/>
          </p:cNvSpPr>
          <p:nvPr/>
        </p:nvSpPr>
        <p:spPr>
          <a:xfrm>
            <a:off x="381000" y="1652530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如图所示是医生检查患者牙齿的情景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医生通常在将金属小平面镜放入口腔前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先把它放在酒精灯上烤一烤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以免水蒸气在镜面上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液化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填物态变化名称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形成水雾。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9DFE7C48-1BA9-4CDE-BAE7-DD605AFD0C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8721192"/>
              </p:ext>
            </p:extLst>
          </p:nvPr>
        </p:nvGraphicFramePr>
        <p:xfrm>
          <a:off x="381000" y="2659309"/>
          <a:ext cx="11430000" cy="2390682"/>
        </p:xfrm>
        <a:graphic>
          <a:graphicData uri="http://schemas.openxmlformats.org/presentationml/2006/ole">
            <p:oleObj spid="_x0000_s3075" name="Document" r:id="rId3" imgW="3847376" imgH="804993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837E386-4424-4167-BED2-EDB237F57BDF}"/>
              </a:ext>
            </a:extLst>
          </p:cNvPr>
          <p:cNvSpPr>
            <a:spLocks noChangeAspect="1"/>
          </p:cNvSpPr>
          <p:nvPr/>
        </p:nvSpPr>
        <p:spPr>
          <a:xfrm>
            <a:off x="476693" y="5049991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的水蒸气引起的烫伤往往比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的水烫伤更严重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的水蒸气除了温度高之外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水蒸气还会发生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液化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填物态变化名称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放出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大量的热。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7E5A8DA-1785-40A0-A8B7-F83BA696E3C3}"/>
              </a:ext>
            </a:extLst>
          </p:cNvPr>
          <p:cNvSpPr/>
          <p:nvPr/>
        </p:nvSpPr>
        <p:spPr>
          <a:xfrm>
            <a:off x="4998427" y="2114930"/>
            <a:ext cx="61556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D90B0F-8012-4556-A155-A52BFE71D9F8}"/>
              </a:ext>
            </a:extLst>
          </p:cNvPr>
          <p:cNvSpPr/>
          <p:nvPr/>
        </p:nvSpPr>
        <p:spPr>
          <a:xfrm>
            <a:off x="3084567" y="5516068"/>
            <a:ext cx="66872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B15DBC-59C0-4055-87F6-10382E7875E6}"/>
              </a:ext>
            </a:extLst>
          </p:cNvPr>
          <p:cNvSpPr/>
          <p:nvPr/>
        </p:nvSpPr>
        <p:spPr>
          <a:xfrm>
            <a:off x="7295060" y="5519173"/>
            <a:ext cx="66872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42854790-4C3F-4BB4-933B-7A4455D9D1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6117678"/>
              </p:ext>
            </p:extLst>
          </p:nvPr>
        </p:nvGraphicFramePr>
        <p:xfrm>
          <a:off x="381000" y="3571058"/>
          <a:ext cx="11430000" cy="2989530"/>
        </p:xfrm>
        <a:graphic>
          <a:graphicData uri="http://schemas.openxmlformats.org/presentationml/2006/ole">
            <p:oleObj spid="_x0000_s4099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84BBACC-CAA1-42E0-BC2D-02B8F2A11FA2}"/>
              </a:ext>
            </a:extLst>
          </p:cNvPr>
          <p:cNvSpPr>
            <a:spLocks noChangeAspect="1"/>
          </p:cNvSpPr>
          <p:nvPr/>
        </p:nvSpPr>
        <p:spPr>
          <a:xfrm>
            <a:off x="381000" y="1278163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在大海上想要获得淡水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可采用如图所示的方法。它是通过太阳照射充气物内的海水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产生大量水蒸气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水蒸气在透明罩内壁形成水珠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收集即可。此过程中发生的物态变化是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先熔化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后凝固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先熔化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后液化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先汽化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后液化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先蒸发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后沸腾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BE42424-A1C0-468F-8AC3-45955226E201}"/>
              </a:ext>
            </a:extLst>
          </p:cNvPr>
          <p:cNvSpPr/>
          <p:nvPr/>
        </p:nvSpPr>
        <p:spPr>
          <a:xfrm>
            <a:off x="10399766" y="1816671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07613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676CA5DC-9780-4E0C-9FDF-EF7907E635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9782325"/>
              </p:ext>
            </p:extLst>
          </p:nvPr>
        </p:nvGraphicFramePr>
        <p:xfrm>
          <a:off x="6594476" y="3747977"/>
          <a:ext cx="3429000" cy="2982913"/>
        </p:xfrm>
        <a:graphic>
          <a:graphicData uri="http://schemas.openxmlformats.org/presentationml/2006/ole">
            <p:oleObj spid="_x0000_s5123" name="Document" r:id="rId3" imgW="1164209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836002-A6D5-4601-B93D-3734E52EF198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人说话时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可以看到口里呼出的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打开冰箱时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也可以看到从冰箱里冲出的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。下列对这两次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冰箱里冲出的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是冰箱里气体中的水蒸气液化产生的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冰箱里冲出的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是冰箱里的气体中的水蒸气汽化产生的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口里呼出的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是口里的气体中的水蒸气液化产生的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口里呼出的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是口里的气体中的水蒸气汽化产生的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用水壶烧水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水烧开后能看到壶嘴周围有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两位置有一处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较浓。以下关于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的描述正确的是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它是水蒸气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处较浓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它是水蒸气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处较浓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它是小水滴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处较浓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它是小水滴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处较浓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01FDC31-5F12-4980-9424-15FF4F71C423}"/>
              </a:ext>
            </a:extLst>
          </p:cNvPr>
          <p:cNvSpPr/>
          <p:nvPr/>
        </p:nvSpPr>
        <p:spPr>
          <a:xfrm>
            <a:off x="7369487" y="1604263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1F8034C-F6BC-47E7-B4A2-F66FB7172AFE}"/>
              </a:ext>
            </a:extLst>
          </p:cNvPr>
          <p:cNvSpPr/>
          <p:nvPr/>
        </p:nvSpPr>
        <p:spPr>
          <a:xfrm>
            <a:off x="5456078" y="3985956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7273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31A5FA5-AD2A-4742-8E2C-A0AC621F118F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请你设计一个小实验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空气中有水蒸气存在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写出实验器材、实验过程和现象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并对现象简单解释。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现象的解释。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实验器材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从冰箱中取出的冰镇饮料瓶。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实验过程和现象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放在空气中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饮料瓶外表面有小水珠出现。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现象的解释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空气中的水蒸气遇到冷的饮料瓶液化形成小水珠。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数学模板.potx" id="{C44F3D87-5A41-454B-839C-6223F4F91F5D}" vid="{9D64F39D-18DB-4E7B-A759-502D20CCC53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43</TotalTime>
  <Words>801</Words>
  <Application>Microsoft Office PowerPoint</Application>
  <PresentationFormat>自定义</PresentationFormat>
  <Paragraphs>33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数学模板</vt:lpstr>
      <vt:lpstr>Document</vt:lpstr>
      <vt:lpstr>第三章　物态变化</vt:lpstr>
      <vt:lpstr>第3节　汽化和液化</vt:lpstr>
      <vt:lpstr>第2课时　液　化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　物态变化</dc:title>
  <dc:creator>SunXueFeng</dc:creator>
  <cp:lastModifiedBy>Administrator</cp:lastModifiedBy>
  <cp:revision>4</cp:revision>
  <dcterms:created xsi:type="dcterms:W3CDTF">2018-07-02T06:48:40Z</dcterms:created>
  <dcterms:modified xsi:type="dcterms:W3CDTF">2018-07-04T05:56:15Z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