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gif" ContentType="image/gif"/>
  <Default Extension="png" ContentType="image/png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3081" r:id="rId6"/>
    <p:sldId id="3082" r:id="rId7"/>
    <p:sldId id="3083" r:id="rId8"/>
    <p:sldId id="3084" r:id="rId9"/>
    <p:sldId id="3085" r:id="rId10"/>
    <p:sldId id="3086" r:id="rId11"/>
    <p:sldId id="3087" r:id="rId12"/>
    <p:sldId id="3088" r:id="rId13"/>
    <p:sldId id="3089" r:id="rId14"/>
    <p:sldId id="3090" r:id="rId15"/>
    <p:sldId id="3091" r:id="rId16"/>
    <p:sldId id="3092" r:id="rId17"/>
    <p:sldId id="3093" r:id="rId18"/>
    <p:sldId id="3094" r:id="rId19"/>
    <p:sldId id="3095" r:id="rId20"/>
    <p:sldId id="3096" r:id="rId21"/>
    <p:sldId id="3097" r:id="rId22"/>
    <p:sldId id="3098" r:id="rId23"/>
    <p:sldId id="3099" r:id="rId24"/>
    <p:sldId id="3100" r:id="rId25"/>
    <p:sldId id="3101" r:id="rId26"/>
    <p:sldId id="3102" r:id="rId27"/>
    <p:sldId id="3103" r:id="rId28"/>
    <p:sldId id="3104" r:id="rId29"/>
    <p:sldId id="3105" r:id="rId30"/>
    <p:sldId id="3106" r:id="rId31"/>
    <p:sldId id="3107" r:id="rId32"/>
    <p:sldId id="3108" r:id="rId33"/>
    <p:sldId id="3109" r:id="rId34"/>
    <p:sldId id="3110" r:id="rId35"/>
    <p:sldId id="3111" r:id="rId36"/>
  </p:sldIdLst>
  <p:sldSz cx="9144000" cy="5143500" type="screen16x9"/>
  <p:notesSz cx="6858000" cy="9144000"/>
  <p:custDataLst>
    <p:tags r:id="rId37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9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tags" Target="tags/tag586.xml" /><Relationship Id="rId38" Type="http://schemas.openxmlformats.org/officeDocument/2006/relationships/presProps" Target="presProps.xml" /><Relationship Id="rId39" Type="http://schemas.openxmlformats.org/officeDocument/2006/relationships/viewProps" Target="viewProps.xml" /><Relationship Id="rId4" Type="http://schemas.openxmlformats.org/officeDocument/2006/relationships/handoutMaster" Target="handoutMasters/handoutMaster1.xml" /><Relationship Id="rId40" Type="http://schemas.openxmlformats.org/officeDocument/2006/relationships/theme" Target="theme/theme1.xml" /><Relationship Id="rId41" Type="http://schemas.openxmlformats.org/officeDocument/2006/relationships/tableStyles" Target="tableStyles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6.xml" /><Relationship Id="rId4" Type="http://schemas.openxmlformats.org/officeDocument/2006/relationships/tags" Target="../tags/tag57.xml" /><Relationship Id="rId5" Type="http://schemas.openxmlformats.org/officeDocument/2006/relationships/tags" Target="../tags/tag58.xml" /><Relationship Id="rId6" Type="http://schemas.openxmlformats.org/officeDocument/2006/relationships/tags" Target="../tags/tag59.xml" /><Relationship Id="rId7" Type="http://schemas.openxmlformats.org/officeDocument/2006/relationships/tags" Target="../tags/tag60.xml" /><Relationship Id="rId8" Type="http://schemas.openxmlformats.org/officeDocument/2006/relationships/tags" Target="../tags/tag6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2026年1月31日星期六6时33分49秒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10" Type="http://schemas.openxmlformats.org/officeDocument/2006/relationships/tags" Target="../tags/tag40.xml" /><Relationship Id="rId11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35.xml" /><Relationship Id="rId4" Type="http://schemas.openxmlformats.org/officeDocument/2006/relationships/tags" Target="../tags/tag36.xml" /><Relationship Id="rId5" Type="http://schemas.openxmlformats.org/officeDocument/2006/relationships/image" Target="../media/image6.png" /><Relationship Id="rId6" Type="http://schemas.openxmlformats.org/officeDocument/2006/relationships/tags" Target="../tags/tag37.xml" /><Relationship Id="rId7" Type="http://schemas.openxmlformats.org/officeDocument/2006/relationships/tags" Target="../tags/tag38.xml" /><Relationship Id="rId8" Type="http://schemas.openxmlformats.org/officeDocument/2006/relationships/image" Target="../media/image10.gif" /><Relationship Id="rId9" Type="http://schemas.openxmlformats.org/officeDocument/2006/relationships/tags" Target="../tags/tag39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2026年1月31日星期六6时33分48秒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5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  <p:pic>
        <p:nvPicPr>
          <p:cNvPr id="5" name="图片 4" descr="a11205cca81045b99198edf363278985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4150" y="-193834"/>
            <a:ext cx="1790700" cy="17907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10"/>
            </p:custDataLst>
          </p:nvPr>
        </p:nvSpPr>
        <p:spPr>
          <a:xfrm>
            <a:off x="-1260792" y="482918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ym typeface="+mn-ea"/>
              </a:rPr>
              <a:t>课堂小结</a:t>
            </a:r>
            <a:endParaRPr lang="zh-CN" altLang="en-US" sz="240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sym typeface="+mn-ea"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2.xml" /><Relationship Id="rId11" Type="http://schemas.openxmlformats.org/officeDocument/2006/relationships/tags" Target="../tags/tag43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tags" Target="../tags/tag41.xml" /><Relationship Id="rId8" Type="http://schemas.openxmlformats.org/officeDocument/2006/relationships/image" Target="file:///D:\qq&#25991;&#20214;\712321467\Image\C2C\Image2\%7b75232B38-A165-1FB7-499C-2E1C792CACB5%7d.png" TargetMode="External" /><Relationship Id="rId9" Type="http://schemas.openxmlformats.org/officeDocument/2006/relationships/image" Target="../media/image11.png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7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 r:link="rId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3.png" /><Relationship Id="rId11" Type="http://schemas.openxmlformats.org/officeDocument/2006/relationships/tags" Target="../tags/tag68.xml" /><Relationship Id="rId12" Type="http://schemas.openxmlformats.org/officeDocument/2006/relationships/image" Target="../media/image14.png" /><Relationship Id="rId13" Type="http://schemas.openxmlformats.org/officeDocument/2006/relationships/tags" Target="../tags/tag69.xml" /><Relationship Id="rId14" Type="http://schemas.openxmlformats.org/officeDocument/2006/relationships/tags" Target="../tags/tag70.xml" /><Relationship Id="rId15" Type="http://schemas.openxmlformats.org/officeDocument/2006/relationships/tags" Target="../tags/tag71.xml" /><Relationship Id="rId16" Type="http://schemas.openxmlformats.org/officeDocument/2006/relationships/image" Target="../media/image15.png" /><Relationship Id="rId17" Type="http://schemas.openxmlformats.org/officeDocument/2006/relationships/tags" Target="../tags/tag72.xml" /><Relationship Id="rId18" Type="http://schemas.openxmlformats.org/officeDocument/2006/relationships/tags" Target="../tags/tag73.xml" /><Relationship Id="rId19" Type="http://schemas.openxmlformats.org/officeDocument/2006/relationships/tags" Target="../tags/tag74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6.gif" /><Relationship Id="rId21" Type="http://schemas.openxmlformats.org/officeDocument/2006/relationships/tags" Target="../tags/tag75.xml" /><Relationship Id="rId22" Type="http://schemas.openxmlformats.org/officeDocument/2006/relationships/tags" Target="../tags/tag76.xml" /><Relationship Id="rId23" Type="http://schemas.openxmlformats.org/officeDocument/2006/relationships/tags" Target="../tags/tag77.xml" /><Relationship Id="rId3" Type="http://schemas.openxmlformats.org/officeDocument/2006/relationships/tags" Target="../tags/tag62.xml" /><Relationship Id="rId4" Type="http://schemas.openxmlformats.org/officeDocument/2006/relationships/tags" Target="../tags/tag63.xml" /><Relationship Id="rId5" Type="http://schemas.openxmlformats.org/officeDocument/2006/relationships/tags" Target="../tags/tag64.xml" /><Relationship Id="rId6" Type="http://schemas.openxmlformats.org/officeDocument/2006/relationships/image" Target="../media/image12.png" /><Relationship Id="rId7" Type="http://schemas.openxmlformats.org/officeDocument/2006/relationships/tags" Target="../tags/tag65.xml" /><Relationship Id="rId8" Type="http://schemas.openxmlformats.org/officeDocument/2006/relationships/tags" Target="../tags/tag66.xml" /><Relationship Id="rId9" Type="http://schemas.openxmlformats.org/officeDocument/2006/relationships/tags" Target="../tags/tag6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53.xml" /><Relationship Id="rId3" Type="http://schemas.openxmlformats.org/officeDocument/2006/relationships/tags" Target="../tags/tag154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3.xml" /><Relationship Id="rId11" Type="http://schemas.openxmlformats.org/officeDocument/2006/relationships/image" Target="../media/image26.png" /><Relationship Id="rId12" Type="http://schemas.openxmlformats.org/officeDocument/2006/relationships/tags" Target="../tags/tag164.xml" /><Relationship Id="rId13" Type="http://schemas.openxmlformats.org/officeDocument/2006/relationships/tags" Target="../tags/tag165.xml" /><Relationship Id="rId14" Type="http://schemas.openxmlformats.org/officeDocument/2006/relationships/image" Target="../media/image27.png" /><Relationship Id="rId15" Type="http://schemas.openxmlformats.org/officeDocument/2006/relationships/tags" Target="../tags/tag166.xml" /><Relationship Id="rId16" Type="http://schemas.openxmlformats.org/officeDocument/2006/relationships/tags" Target="../tags/tag167.xml" /><Relationship Id="rId17" Type="http://schemas.openxmlformats.org/officeDocument/2006/relationships/hyperlink" Target="16.3%20&#32477;&#32536;&#20307;&#21464;&#23548;&#20307;.mp4" TargetMode="External" /><Relationship Id="rId2" Type="http://schemas.openxmlformats.org/officeDocument/2006/relationships/tags" Target="../tags/tag155.xml" /><Relationship Id="rId3" Type="http://schemas.openxmlformats.org/officeDocument/2006/relationships/tags" Target="../tags/tag156.xml" /><Relationship Id="rId4" Type="http://schemas.openxmlformats.org/officeDocument/2006/relationships/tags" Target="../tags/tag157.xml" /><Relationship Id="rId5" Type="http://schemas.openxmlformats.org/officeDocument/2006/relationships/tags" Target="../tags/tag158.xml" /><Relationship Id="rId6" Type="http://schemas.openxmlformats.org/officeDocument/2006/relationships/tags" Target="../tags/tag159.xml" /><Relationship Id="rId7" Type="http://schemas.openxmlformats.org/officeDocument/2006/relationships/tags" Target="../tags/tag160.xml" /><Relationship Id="rId8" Type="http://schemas.openxmlformats.org/officeDocument/2006/relationships/tags" Target="../tags/tag161.xml" /><Relationship Id="rId9" Type="http://schemas.openxmlformats.org/officeDocument/2006/relationships/tags" Target="../tags/tag162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68.xml" /><Relationship Id="rId3" Type="http://schemas.openxmlformats.org/officeDocument/2006/relationships/tags" Target="../tags/tag169.xml" /><Relationship Id="rId4" Type="http://schemas.openxmlformats.org/officeDocument/2006/relationships/tags" Target="../tags/tag170.xml" /><Relationship Id="rId5" Type="http://schemas.openxmlformats.org/officeDocument/2006/relationships/tags" Target="../tags/tag171.xml" /><Relationship Id="rId6" Type="http://schemas.openxmlformats.org/officeDocument/2006/relationships/tags" Target="../tags/tag172.xml" /><Relationship Id="rId7" Type="http://schemas.openxmlformats.org/officeDocument/2006/relationships/tags" Target="../tags/tag173.xml" /><Relationship Id="rId8" Type="http://schemas.openxmlformats.org/officeDocument/2006/relationships/tags" Target="../tags/tag174.xml" /><Relationship Id="rId9" Type="http://schemas.openxmlformats.org/officeDocument/2006/relationships/tags" Target="../tags/tag175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8.png" /><Relationship Id="rId11" Type="http://schemas.openxmlformats.org/officeDocument/2006/relationships/tags" Target="../tags/tag184.xml" /><Relationship Id="rId12" Type="http://schemas.openxmlformats.org/officeDocument/2006/relationships/image" Target="../media/image19.png" /><Relationship Id="rId13" Type="http://schemas.openxmlformats.org/officeDocument/2006/relationships/tags" Target="../tags/tag185.xml" /><Relationship Id="rId14" Type="http://schemas.openxmlformats.org/officeDocument/2006/relationships/image" Target="../media/image20.png" /><Relationship Id="rId15" Type="http://schemas.openxmlformats.org/officeDocument/2006/relationships/tags" Target="../tags/tag186.xml" /><Relationship Id="rId16" Type="http://schemas.openxmlformats.org/officeDocument/2006/relationships/image" Target="../media/image21.jpeg" /><Relationship Id="rId17" Type="http://schemas.openxmlformats.org/officeDocument/2006/relationships/tags" Target="../tags/tag187.xml" /><Relationship Id="rId18" Type="http://schemas.openxmlformats.org/officeDocument/2006/relationships/image" Target="../media/image22.png" /><Relationship Id="rId19" Type="http://schemas.openxmlformats.org/officeDocument/2006/relationships/tags" Target="../tags/tag188.xml" /><Relationship Id="rId2" Type="http://schemas.openxmlformats.org/officeDocument/2006/relationships/tags" Target="../tags/tag176.xml" /><Relationship Id="rId20" Type="http://schemas.openxmlformats.org/officeDocument/2006/relationships/tags" Target="../tags/tag189.xml" /><Relationship Id="rId21" Type="http://schemas.openxmlformats.org/officeDocument/2006/relationships/tags" Target="../tags/tag190.xml" /><Relationship Id="rId22" Type="http://schemas.openxmlformats.org/officeDocument/2006/relationships/tags" Target="../tags/tag191.xml" /><Relationship Id="rId23" Type="http://schemas.openxmlformats.org/officeDocument/2006/relationships/tags" Target="../tags/tag192.xml" /><Relationship Id="rId24" Type="http://schemas.openxmlformats.org/officeDocument/2006/relationships/tags" Target="../tags/tag193.xml" /><Relationship Id="rId25" Type="http://schemas.openxmlformats.org/officeDocument/2006/relationships/tags" Target="../tags/tag194.xml" /><Relationship Id="rId3" Type="http://schemas.openxmlformats.org/officeDocument/2006/relationships/tags" Target="../tags/tag177.xml" /><Relationship Id="rId4" Type="http://schemas.openxmlformats.org/officeDocument/2006/relationships/tags" Target="../tags/tag178.xml" /><Relationship Id="rId5" Type="http://schemas.openxmlformats.org/officeDocument/2006/relationships/tags" Target="../tags/tag179.xml" /><Relationship Id="rId6" Type="http://schemas.openxmlformats.org/officeDocument/2006/relationships/tags" Target="../tags/tag180.xml" /><Relationship Id="rId7" Type="http://schemas.openxmlformats.org/officeDocument/2006/relationships/tags" Target="../tags/tag181.xml" /><Relationship Id="rId8" Type="http://schemas.openxmlformats.org/officeDocument/2006/relationships/tags" Target="../tags/tag182.xml" /><Relationship Id="rId9" Type="http://schemas.openxmlformats.org/officeDocument/2006/relationships/tags" Target="../tags/tag183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3.xml" /><Relationship Id="rId11" Type="http://schemas.openxmlformats.org/officeDocument/2006/relationships/tags" Target="../tags/tag204.xml" /><Relationship Id="rId12" Type="http://schemas.openxmlformats.org/officeDocument/2006/relationships/tags" Target="../tags/tag205.xml" /><Relationship Id="rId13" Type="http://schemas.openxmlformats.org/officeDocument/2006/relationships/tags" Target="../tags/tag206.xml" /><Relationship Id="rId2" Type="http://schemas.openxmlformats.org/officeDocument/2006/relationships/tags" Target="../tags/tag195.xml" /><Relationship Id="rId3" Type="http://schemas.openxmlformats.org/officeDocument/2006/relationships/tags" Target="../tags/tag196.xml" /><Relationship Id="rId4" Type="http://schemas.openxmlformats.org/officeDocument/2006/relationships/tags" Target="../tags/tag197.xml" /><Relationship Id="rId5" Type="http://schemas.openxmlformats.org/officeDocument/2006/relationships/tags" Target="../tags/tag198.xml" /><Relationship Id="rId6" Type="http://schemas.openxmlformats.org/officeDocument/2006/relationships/tags" Target="../tags/tag199.xml" /><Relationship Id="rId7" Type="http://schemas.openxmlformats.org/officeDocument/2006/relationships/tags" Target="../tags/tag200.xml" /><Relationship Id="rId8" Type="http://schemas.openxmlformats.org/officeDocument/2006/relationships/tags" Target="../tags/tag201.xml" /><Relationship Id="rId9" Type="http://schemas.openxmlformats.org/officeDocument/2006/relationships/tags" Target="../tags/tag202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1.xml" /><Relationship Id="rId11" Type="http://schemas.openxmlformats.org/officeDocument/2006/relationships/image" Target="../media/image32.jpeg" /><Relationship Id="rId12" Type="http://schemas.openxmlformats.org/officeDocument/2006/relationships/tags" Target="../tags/tag212.xml" /><Relationship Id="rId13" Type="http://schemas.openxmlformats.org/officeDocument/2006/relationships/image" Target="../media/image33.png" /><Relationship Id="rId14" Type="http://schemas.openxmlformats.org/officeDocument/2006/relationships/tags" Target="../tags/tag213.xml" /><Relationship Id="rId15" Type="http://schemas.openxmlformats.org/officeDocument/2006/relationships/image" Target="../media/image34.jpeg" /><Relationship Id="rId16" Type="http://schemas.openxmlformats.org/officeDocument/2006/relationships/tags" Target="../tags/tag214.xml" /><Relationship Id="rId17" Type="http://schemas.openxmlformats.org/officeDocument/2006/relationships/tags" Target="../tags/tag215.xml" /><Relationship Id="rId18" Type="http://schemas.openxmlformats.org/officeDocument/2006/relationships/tags" Target="../tags/tag216.xml" /><Relationship Id="rId19" Type="http://schemas.openxmlformats.org/officeDocument/2006/relationships/tags" Target="../tags/tag217.xml" /><Relationship Id="rId2" Type="http://schemas.openxmlformats.org/officeDocument/2006/relationships/tags" Target="../tags/tag207.xml" /><Relationship Id="rId20" Type="http://schemas.openxmlformats.org/officeDocument/2006/relationships/tags" Target="../tags/tag218.xml" /><Relationship Id="rId21" Type="http://schemas.openxmlformats.org/officeDocument/2006/relationships/tags" Target="../tags/tag219.xml" /><Relationship Id="rId3" Type="http://schemas.openxmlformats.org/officeDocument/2006/relationships/image" Target="../media/image28.jpeg" /><Relationship Id="rId4" Type="http://schemas.openxmlformats.org/officeDocument/2006/relationships/tags" Target="../tags/tag208.xml" /><Relationship Id="rId5" Type="http://schemas.openxmlformats.org/officeDocument/2006/relationships/image" Target="../media/image29.jpeg" /><Relationship Id="rId6" Type="http://schemas.openxmlformats.org/officeDocument/2006/relationships/tags" Target="../tags/tag209.xml" /><Relationship Id="rId7" Type="http://schemas.openxmlformats.org/officeDocument/2006/relationships/image" Target="../media/image30.png" /><Relationship Id="rId8" Type="http://schemas.openxmlformats.org/officeDocument/2006/relationships/tags" Target="../tags/tag210.xml" /><Relationship Id="rId9" Type="http://schemas.openxmlformats.org/officeDocument/2006/relationships/image" Target="../media/image31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7.xml" TargetMode="Internal" /><Relationship Id="rId11" Type="http://schemas.openxmlformats.org/officeDocument/2006/relationships/tags" Target="../tags/tag226.xml" /><Relationship Id="rId12" Type="http://schemas.openxmlformats.org/officeDocument/2006/relationships/slide" Target="slide8.xml" TargetMode="Internal" /><Relationship Id="rId13" Type="http://schemas.openxmlformats.org/officeDocument/2006/relationships/tags" Target="../tags/tag227.xml" /><Relationship Id="rId14" Type="http://schemas.openxmlformats.org/officeDocument/2006/relationships/slide" Target="slide9.xml" TargetMode="Internal" /><Relationship Id="rId15" Type="http://schemas.openxmlformats.org/officeDocument/2006/relationships/tags" Target="../tags/tag228.xml" /><Relationship Id="rId16" Type="http://schemas.openxmlformats.org/officeDocument/2006/relationships/slide" Target="slide10.xml" TargetMode="Internal" /><Relationship Id="rId17" Type="http://schemas.openxmlformats.org/officeDocument/2006/relationships/tags" Target="../tags/tag229.xml" /><Relationship Id="rId18" Type="http://schemas.openxmlformats.org/officeDocument/2006/relationships/slide" Target="slide11.xml" TargetMode="Internal" /><Relationship Id="rId19" Type="http://schemas.openxmlformats.org/officeDocument/2006/relationships/tags" Target="../tags/tag230.xml" /><Relationship Id="rId2" Type="http://schemas.openxmlformats.org/officeDocument/2006/relationships/tags" Target="../tags/tag220.xml" /><Relationship Id="rId20" Type="http://schemas.openxmlformats.org/officeDocument/2006/relationships/slide" Target="slide4.xml" TargetMode="Internal" /><Relationship Id="rId21" Type="http://schemas.openxmlformats.org/officeDocument/2006/relationships/tags" Target="../tags/tag231.xml" /><Relationship Id="rId22" Type="http://schemas.openxmlformats.org/officeDocument/2006/relationships/slide" Target="slide13.xml" TargetMode="Internal" /><Relationship Id="rId23" Type="http://schemas.openxmlformats.org/officeDocument/2006/relationships/tags" Target="../tags/tag232.xml" /><Relationship Id="rId24" Type="http://schemas.openxmlformats.org/officeDocument/2006/relationships/slide" Target="slide14.xml" TargetMode="Internal" /><Relationship Id="rId25" Type="http://schemas.openxmlformats.org/officeDocument/2006/relationships/tags" Target="../tags/tag233.xml" /><Relationship Id="rId26" Type="http://schemas.openxmlformats.org/officeDocument/2006/relationships/slide" Target="slide15.xml" TargetMode="Internal" /><Relationship Id="rId27" Type="http://schemas.openxmlformats.org/officeDocument/2006/relationships/tags" Target="../tags/tag234.xml" /><Relationship Id="rId28" Type="http://schemas.openxmlformats.org/officeDocument/2006/relationships/slide" Target="slide16.xml" TargetMode="Internal" /><Relationship Id="rId29" Type="http://schemas.openxmlformats.org/officeDocument/2006/relationships/tags" Target="../tags/tag235.xml" /><Relationship Id="rId3" Type="http://schemas.openxmlformats.org/officeDocument/2006/relationships/tags" Target="../tags/tag221.xml" /><Relationship Id="rId30" Type="http://schemas.openxmlformats.org/officeDocument/2006/relationships/slide" Target="slide17.xml" TargetMode="Internal" /><Relationship Id="rId31" Type="http://schemas.openxmlformats.org/officeDocument/2006/relationships/tags" Target="../tags/tag236.xml" /><Relationship Id="rId32" Type="http://schemas.openxmlformats.org/officeDocument/2006/relationships/slide" Target="slide18.xml" TargetMode="Internal" /><Relationship Id="rId33" Type="http://schemas.openxmlformats.org/officeDocument/2006/relationships/tags" Target="../tags/tag237.xml" /><Relationship Id="rId34" Type="http://schemas.openxmlformats.org/officeDocument/2006/relationships/slide" Target="slide19.xml" TargetMode="Internal" /><Relationship Id="rId35" Type="http://schemas.openxmlformats.org/officeDocument/2006/relationships/tags" Target="../tags/tag238.xml" /><Relationship Id="rId36" Type="http://schemas.openxmlformats.org/officeDocument/2006/relationships/slide" Target="slide12.xml" TargetMode="Internal" /><Relationship Id="rId37" Type="http://schemas.openxmlformats.org/officeDocument/2006/relationships/tags" Target="../tags/tag239.xml" /><Relationship Id="rId38" Type="http://schemas.openxmlformats.org/officeDocument/2006/relationships/tags" Target="../tags/tag240.xml" /><Relationship Id="rId39" Type="http://schemas.openxmlformats.org/officeDocument/2006/relationships/tags" Target="../tags/tag241.xml" /><Relationship Id="rId4" Type="http://schemas.openxmlformats.org/officeDocument/2006/relationships/tags" Target="../tags/tag222.xml" /><Relationship Id="rId5" Type="http://schemas.openxmlformats.org/officeDocument/2006/relationships/tags" Target="../tags/tag223.xml" /><Relationship Id="rId6" Type="http://schemas.openxmlformats.org/officeDocument/2006/relationships/slide" Target="slide5.xml" TargetMode="Internal" /><Relationship Id="rId7" Type="http://schemas.openxmlformats.org/officeDocument/2006/relationships/tags" Target="../tags/tag224.xml" /><Relationship Id="rId8" Type="http://schemas.openxmlformats.org/officeDocument/2006/relationships/slide" Target="slide6.xml" TargetMode="Internal" /><Relationship Id="rId9" Type="http://schemas.openxmlformats.org/officeDocument/2006/relationships/tags" Target="../tags/tag225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48.xml" /><Relationship Id="rId11" Type="http://schemas.openxmlformats.org/officeDocument/2006/relationships/slide" Target="slide7.xml" TargetMode="Internal" /><Relationship Id="rId12" Type="http://schemas.openxmlformats.org/officeDocument/2006/relationships/tags" Target="../tags/tag249.xml" /><Relationship Id="rId13" Type="http://schemas.openxmlformats.org/officeDocument/2006/relationships/slide" Target="slide8.xml" TargetMode="Internal" /><Relationship Id="rId14" Type="http://schemas.openxmlformats.org/officeDocument/2006/relationships/tags" Target="../tags/tag250.xml" /><Relationship Id="rId15" Type="http://schemas.openxmlformats.org/officeDocument/2006/relationships/slide" Target="slide9.xml" TargetMode="Internal" /><Relationship Id="rId16" Type="http://schemas.openxmlformats.org/officeDocument/2006/relationships/tags" Target="../tags/tag251.xml" /><Relationship Id="rId17" Type="http://schemas.openxmlformats.org/officeDocument/2006/relationships/slide" Target="slide10.xml" TargetMode="Internal" /><Relationship Id="rId18" Type="http://schemas.openxmlformats.org/officeDocument/2006/relationships/tags" Target="../tags/tag252.xml" /><Relationship Id="rId19" Type="http://schemas.openxmlformats.org/officeDocument/2006/relationships/slide" Target="slide11.xml" TargetMode="Internal" /><Relationship Id="rId2" Type="http://schemas.openxmlformats.org/officeDocument/2006/relationships/tags" Target="../tags/tag242.xml" /><Relationship Id="rId20" Type="http://schemas.openxmlformats.org/officeDocument/2006/relationships/tags" Target="../tags/tag253.xml" /><Relationship Id="rId21" Type="http://schemas.openxmlformats.org/officeDocument/2006/relationships/slide" Target="slide4.xml" TargetMode="Internal" /><Relationship Id="rId22" Type="http://schemas.openxmlformats.org/officeDocument/2006/relationships/tags" Target="../tags/tag254.xml" /><Relationship Id="rId23" Type="http://schemas.openxmlformats.org/officeDocument/2006/relationships/slide" Target="slide13.xml" TargetMode="Internal" /><Relationship Id="rId24" Type="http://schemas.openxmlformats.org/officeDocument/2006/relationships/tags" Target="../tags/tag255.xml" /><Relationship Id="rId25" Type="http://schemas.openxmlformats.org/officeDocument/2006/relationships/slide" Target="slide14.xml" TargetMode="Internal" /><Relationship Id="rId26" Type="http://schemas.openxmlformats.org/officeDocument/2006/relationships/tags" Target="../tags/tag256.xml" /><Relationship Id="rId27" Type="http://schemas.openxmlformats.org/officeDocument/2006/relationships/slide" Target="slide15.xml" TargetMode="Internal" /><Relationship Id="rId28" Type="http://schemas.openxmlformats.org/officeDocument/2006/relationships/tags" Target="../tags/tag257.xml" /><Relationship Id="rId29" Type="http://schemas.openxmlformats.org/officeDocument/2006/relationships/slide" Target="slide16.xml" TargetMode="Internal" /><Relationship Id="rId3" Type="http://schemas.openxmlformats.org/officeDocument/2006/relationships/tags" Target="../tags/tag243.xml" /><Relationship Id="rId30" Type="http://schemas.openxmlformats.org/officeDocument/2006/relationships/tags" Target="../tags/tag258.xml" /><Relationship Id="rId31" Type="http://schemas.openxmlformats.org/officeDocument/2006/relationships/slide" Target="slide17.xml" TargetMode="Internal" /><Relationship Id="rId32" Type="http://schemas.openxmlformats.org/officeDocument/2006/relationships/tags" Target="../tags/tag259.xml" /><Relationship Id="rId33" Type="http://schemas.openxmlformats.org/officeDocument/2006/relationships/slide" Target="slide18.xml" TargetMode="Internal" /><Relationship Id="rId34" Type="http://schemas.openxmlformats.org/officeDocument/2006/relationships/tags" Target="../tags/tag260.xml" /><Relationship Id="rId35" Type="http://schemas.openxmlformats.org/officeDocument/2006/relationships/slide" Target="slide19.xml" TargetMode="Internal" /><Relationship Id="rId36" Type="http://schemas.openxmlformats.org/officeDocument/2006/relationships/tags" Target="../tags/tag261.xml" /><Relationship Id="rId37" Type="http://schemas.openxmlformats.org/officeDocument/2006/relationships/slide" Target="slide12.xml" TargetMode="Internal" /><Relationship Id="rId4" Type="http://schemas.openxmlformats.org/officeDocument/2006/relationships/tags" Target="../tags/tag244.xml" /><Relationship Id="rId5" Type="http://schemas.openxmlformats.org/officeDocument/2006/relationships/tags" Target="../tags/tag245.xml" /><Relationship Id="rId6" Type="http://schemas.openxmlformats.org/officeDocument/2006/relationships/tags" Target="../tags/tag246.xml" /><Relationship Id="rId7" Type="http://schemas.openxmlformats.org/officeDocument/2006/relationships/slide" Target="slide5.xml" TargetMode="Internal" /><Relationship Id="rId8" Type="http://schemas.openxmlformats.org/officeDocument/2006/relationships/tags" Target="../tags/tag247.xml" /><Relationship Id="rId9" Type="http://schemas.openxmlformats.org/officeDocument/2006/relationships/slide" Target="slide6.xml" TargetMode="Interna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68.xml" /><Relationship Id="rId11" Type="http://schemas.openxmlformats.org/officeDocument/2006/relationships/slide" Target="slide7.xml" TargetMode="Internal" /><Relationship Id="rId12" Type="http://schemas.openxmlformats.org/officeDocument/2006/relationships/tags" Target="../tags/tag269.xml" /><Relationship Id="rId13" Type="http://schemas.openxmlformats.org/officeDocument/2006/relationships/slide" Target="slide8.xml" TargetMode="Internal" /><Relationship Id="rId14" Type="http://schemas.openxmlformats.org/officeDocument/2006/relationships/tags" Target="../tags/tag270.xml" /><Relationship Id="rId15" Type="http://schemas.openxmlformats.org/officeDocument/2006/relationships/slide" Target="slide9.xml" TargetMode="Internal" /><Relationship Id="rId16" Type="http://schemas.openxmlformats.org/officeDocument/2006/relationships/tags" Target="../tags/tag271.xml" /><Relationship Id="rId17" Type="http://schemas.openxmlformats.org/officeDocument/2006/relationships/slide" Target="slide10.xml" TargetMode="Internal" /><Relationship Id="rId18" Type="http://schemas.openxmlformats.org/officeDocument/2006/relationships/tags" Target="../tags/tag272.xml" /><Relationship Id="rId19" Type="http://schemas.openxmlformats.org/officeDocument/2006/relationships/slide" Target="slide11.xml" TargetMode="Internal" /><Relationship Id="rId2" Type="http://schemas.openxmlformats.org/officeDocument/2006/relationships/tags" Target="../tags/tag262.xml" /><Relationship Id="rId20" Type="http://schemas.openxmlformats.org/officeDocument/2006/relationships/tags" Target="../tags/tag273.xml" /><Relationship Id="rId21" Type="http://schemas.openxmlformats.org/officeDocument/2006/relationships/slide" Target="slide4.xml" TargetMode="Internal" /><Relationship Id="rId22" Type="http://schemas.openxmlformats.org/officeDocument/2006/relationships/tags" Target="../tags/tag274.xml" /><Relationship Id="rId23" Type="http://schemas.openxmlformats.org/officeDocument/2006/relationships/slide" Target="slide13.xml" TargetMode="Internal" /><Relationship Id="rId24" Type="http://schemas.openxmlformats.org/officeDocument/2006/relationships/tags" Target="../tags/tag275.xml" /><Relationship Id="rId25" Type="http://schemas.openxmlformats.org/officeDocument/2006/relationships/slide" Target="slide14.xml" TargetMode="Internal" /><Relationship Id="rId26" Type="http://schemas.openxmlformats.org/officeDocument/2006/relationships/tags" Target="../tags/tag276.xml" /><Relationship Id="rId27" Type="http://schemas.openxmlformats.org/officeDocument/2006/relationships/slide" Target="slide15.xml" TargetMode="Internal" /><Relationship Id="rId28" Type="http://schemas.openxmlformats.org/officeDocument/2006/relationships/tags" Target="../tags/tag277.xml" /><Relationship Id="rId29" Type="http://schemas.openxmlformats.org/officeDocument/2006/relationships/slide" Target="slide16.xml" TargetMode="Internal" /><Relationship Id="rId3" Type="http://schemas.openxmlformats.org/officeDocument/2006/relationships/tags" Target="../tags/tag263.xml" /><Relationship Id="rId30" Type="http://schemas.openxmlformats.org/officeDocument/2006/relationships/tags" Target="../tags/tag278.xml" /><Relationship Id="rId31" Type="http://schemas.openxmlformats.org/officeDocument/2006/relationships/slide" Target="slide17.xml" TargetMode="Internal" /><Relationship Id="rId32" Type="http://schemas.openxmlformats.org/officeDocument/2006/relationships/tags" Target="../tags/tag279.xml" /><Relationship Id="rId33" Type="http://schemas.openxmlformats.org/officeDocument/2006/relationships/slide" Target="slide18.xml" TargetMode="Internal" /><Relationship Id="rId34" Type="http://schemas.openxmlformats.org/officeDocument/2006/relationships/tags" Target="../tags/tag280.xml" /><Relationship Id="rId35" Type="http://schemas.openxmlformats.org/officeDocument/2006/relationships/slide" Target="slide19.xml" TargetMode="Internal" /><Relationship Id="rId36" Type="http://schemas.openxmlformats.org/officeDocument/2006/relationships/tags" Target="../tags/tag281.xml" /><Relationship Id="rId37" Type="http://schemas.openxmlformats.org/officeDocument/2006/relationships/slide" Target="slide12.xml" TargetMode="Internal" /><Relationship Id="rId4" Type="http://schemas.openxmlformats.org/officeDocument/2006/relationships/tags" Target="../tags/tag264.xml" /><Relationship Id="rId5" Type="http://schemas.openxmlformats.org/officeDocument/2006/relationships/tags" Target="../tags/tag265.xml" /><Relationship Id="rId6" Type="http://schemas.openxmlformats.org/officeDocument/2006/relationships/tags" Target="../tags/tag266.xml" /><Relationship Id="rId7" Type="http://schemas.openxmlformats.org/officeDocument/2006/relationships/slide" Target="slide5.xml" TargetMode="Internal" /><Relationship Id="rId8" Type="http://schemas.openxmlformats.org/officeDocument/2006/relationships/tags" Target="../tags/tag267.xml" /><Relationship Id="rId9" Type="http://schemas.openxmlformats.org/officeDocument/2006/relationships/slide" Target="slide6.xml" TargetMode="Interna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88.xml" /><Relationship Id="rId11" Type="http://schemas.openxmlformats.org/officeDocument/2006/relationships/slide" Target="slide7.xml" TargetMode="Internal" /><Relationship Id="rId12" Type="http://schemas.openxmlformats.org/officeDocument/2006/relationships/tags" Target="../tags/tag289.xml" /><Relationship Id="rId13" Type="http://schemas.openxmlformats.org/officeDocument/2006/relationships/slide" Target="slide8.xml" TargetMode="Internal" /><Relationship Id="rId14" Type="http://schemas.openxmlformats.org/officeDocument/2006/relationships/tags" Target="../tags/tag290.xml" /><Relationship Id="rId15" Type="http://schemas.openxmlformats.org/officeDocument/2006/relationships/slide" Target="slide9.xml" TargetMode="Internal" /><Relationship Id="rId16" Type="http://schemas.openxmlformats.org/officeDocument/2006/relationships/tags" Target="../tags/tag291.xml" /><Relationship Id="rId17" Type="http://schemas.openxmlformats.org/officeDocument/2006/relationships/slide" Target="slide10.xml" TargetMode="Internal" /><Relationship Id="rId18" Type="http://schemas.openxmlformats.org/officeDocument/2006/relationships/tags" Target="../tags/tag292.xml" /><Relationship Id="rId19" Type="http://schemas.openxmlformats.org/officeDocument/2006/relationships/slide" Target="slide11.xml" TargetMode="Internal" /><Relationship Id="rId2" Type="http://schemas.openxmlformats.org/officeDocument/2006/relationships/tags" Target="../tags/tag282.xml" /><Relationship Id="rId20" Type="http://schemas.openxmlformats.org/officeDocument/2006/relationships/tags" Target="../tags/tag293.xml" /><Relationship Id="rId21" Type="http://schemas.openxmlformats.org/officeDocument/2006/relationships/slide" Target="slide4.xml" TargetMode="Internal" /><Relationship Id="rId22" Type="http://schemas.openxmlformats.org/officeDocument/2006/relationships/tags" Target="../tags/tag294.xml" /><Relationship Id="rId23" Type="http://schemas.openxmlformats.org/officeDocument/2006/relationships/slide" Target="slide13.xml" TargetMode="Internal" /><Relationship Id="rId24" Type="http://schemas.openxmlformats.org/officeDocument/2006/relationships/tags" Target="../tags/tag295.xml" /><Relationship Id="rId25" Type="http://schemas.openxmlformats.org/officeDocument/2006/relationships/slide" Target="slide14.xml" TargetMode="Internal" /><Relationship Id="rId26" Type="http://schemas.openxmlformats.org/officeDocument/2006/relationships/tags" Target="../tags/tag296.xml" /><Relationship Id="rId27" Type="http://schemas.openxmlformats.org/officeDocument/2006/relationships/slide" Target="slide15.xml" TargetMode="Internal" /><Relationship Id="rId28" Type="http://schemas.openxmlformats.org/officeDocument/2006/relationships/tags" Target="../tags/tag297.xml" /><Relationship Id="rId29" Type="http://schemas.openxmlformats.org/officeDocument/2006/relationships/slide" Target="slide16.xml" TargetMode="Internal" /><Relationship Id="rId3" Type="http://schemas.openxmlformats.org/officeDocument/2006/relationships/tags" Target="../tags/tag283.xml" /><Relationship Id="rId30" Type="http://schemas.openxmlformats.org/officeDocument/2006/relationships/tags" Target="../tags/tag298.xml" /><Relationship Id="rId31" Type="http://schemas.openxmlformats.org/officeDocument/2006/relationships/slide" Target="slide17.xml" TargetMode="Internal" /><Relationship Id="rId32" Type="http://schemas.openxmlformats.org/officeDocument/2006/relationships/tags" Target="../tags/tag299.xml" /><Relationship Id="rId33" Type="http://schemas.openxmlformats.org/officeDocument/2006/relationships/slide" Target="slide18.xml" TargetMode="Internal" /><Relationship Id="rId34" Type="http://schemas.openxmlformats.org/officeDocument/2006/relationships/tags" Target="../tags/tag300.xml" /><Relationship Id="rId35" Type="http://schemas.openxmlformats.org/officeDocument/2006/relationships/slide" Target="slide19.xml" TargetMode="Internal" /><Relationship Id="rId36" Type="http://schemas.openxmlformats.org/officeDocument/2006/relationships/tags" Target="../tags/tag301.xml" /><Relationship Id="rId37" Type="http://schemas.openxmlformats.org/officeDocument/2006/relationships/slide" Target="slide12.xml" TargetMode="Internal" /><Relationship Id="rId4" Type="http://schemas.openxmlformats.org/officeDocument/2006/relationships/tags" Target="../tags/tag284.xml" /><Relationship Id="rId5" Type="http://schemas.openxmlformats.org/officeDocument/2006/relationships/tags" Target="../tags/tag285.xml" /><Relationship Id="rId6" Type="http://schemas.openxmlformats.org/officeDocument/2006/relationships/tags" Target="../tags/tag286.xml" /><Relationship Id="rId7" Type="http://schemas.openxmlformats.org/officeDocument/2006/relationships/slide" Target="slide5.xml" TargetMode="Internal" /><Relationship Id="rId8" Type="http://schemas.openxmlformats.org/officeDocument/2006/relationships/tags" Target="../tags/tag287.xml" /><Relationship Id="rId9" Type="http://schemas.openxmlformats.org/officeDocument/2006/relationships/slide" Target="slide6.xml" TargetMode="Interna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86.xml" /><Relationship Id="rId11" Type="http://schemas.openxmlformats.org/officeDocument/2006/relationships/tags" Target="../tags/tag87.xml" /><Relationship Id="rId12" Type="http://schemas.openxmlformats.org/officeDocument/2006/relationships/tags" Target="../tags/tag88.xml" /><Relationship Id="rId13" Type="http://schemas.openxmlformats.org/officeDocument/2006/relationships/tags" Target="../tags/tag89.xml" /><Relationship Id="rId14" Type="http://schemas.openxmlformats.org/officeDocument/2006/relationships/tags" Target="../tags/tag90.xml" /><Relationship Id="rId15" Type="http://schemas.openxmlformats.org/officeDocument/2006/relationships/tags" Target="../tags/tag91.xml" /><Relationship Id="rId16" Type="http://schemas.openxmlformats.org/officeDocument/2006/relationships/tags" Target="../tags/tag92.xml" /><Relationship Id="rId17" Type="http://schemas.openxmlformats.org/officeDocument/2006/relationships/tags" Target="../tags/tag93.xml" /><Relationship Id="rId2" Type="http://schemas.openxmlformats.org/officeDocument/2006/relationships/tags" Target="../tags/tag78.xml" /><Relationship Id="rId3" Type="http://schemas.openxmlformats.org/officeDocument/2006/relationships/tags" Target="../tags/tag79.xml" /><Relationship Id="rId4" Type="http://schemas.openxmlformats.org/officeDocument/2006/relationships/tags" Target="../tags/tag80.xml" /><Relationship Id="rId5" Type="http://schemas.openxmlformats.org/officeDocument/2006/relationships/tags" Target="../tags/tag81.xml" /><Relationship Id="rId6" Type="http://schemas.openxmlformats.org/officeDocument/2006/relationships/tags" Target="../tags/tag82.xml" /><Relationship Id="rId7" Type="http://schemas.openxmlformats.org/officeDocument/2006/relationships/tags" Target="../tags/tag83.xml" /><Relationship Id="rId8" Type="http://schemas.openxmlformats.org/officeDocument/2006/relationships/tags" Target="../tags/tag84.xml" /><Relationship Id="rId9" Type="http://schemas.openxmlformats.org/officeDocument/2006/relationships/tags" Target="../tags/tag85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08.xml" /><Relationship Id="rId11" Type="http://schemas.openxmlformats.org/officeDocument/2006/relationships/slide" Target="slide7.xml" TargetMode="Internal" /><Relationship Id="rId12" Type="http://schemas.openxmlformats.org/officeDocument/2006/relationships/tags" Target="../tags/tag309.xml" /><Relationship Id="rId13" Type="http://schemas.openxmlformats.org/officeDocument/2006/relationships/slide" Target="slide8.xml" TargetMode="Internal" /><Relationship Id="rId14" Type="http://schemas.openxmlformats.org/officeDocument/2006/relationships/tags" Target="../tags/tag310.xml" /><Relationship Id="rId15" Type="http://schemas.openxmlformats.org/officeDocument/2006/relationships/slide" Target="slide9.xml" TargetMode="Internal" /><Relationship Id="rId16" Type="http://schemas.openxmlformats.org/officeDocument/2006/relationships/tags" Target="../tags/tag311.xml" /><Relationship Id="rId17" Type="http://schemas.openxmlformats.org/officeDocument/2006/relationships/slide" Target="slide10.xml" TargetMode="Internal" /><Relationship Id="rId18" Type="http://schemas.openxmlformats.org/officeDocument/2006/relationships/tags" Target="../tags/tag312.xml" /><Relationship Id="rId19" Type="http://schemas.openxmlformats.org/officeDocument/2006/relationships/slide" Target="slide11.xml" TargetMode="Internal" /><Relationship Id="rId2" Type="http://schemas.openxmlformats.org/officeDocument/2006/relationships/tags" Target="../tags/tag302.xml" /><Relationship Id="rId20" Type="http://schemas.openxmlformats.org/officeDocument/2006/relationships/tags" Target="../tags/tag313.xml" /><Relationship Id="rId21" Type="http://schemas.openxmlformats.org/officeDocument/2006/relationships/slide" Target="slide4.xml" TargetMode="Internal" /><Relationship Id="rId22" Type="http://schemas.openxmlformats.org/officeDocument/2006/relationships/tags" Target="../tags/tag314.xml" /><Relationship Id="rId23" Type="http://schemas.openxmlformats.org/officeDocument/2006/relationships/slide" Target="slide13.xml" TargetMode="Internal" /><Relationship Id="rId24" Type="http://schemas.openxmlformats.org/officeDocument/2006/relationships/tags" Target="../tags/tag315.xml" /><Relationship Id="rId25" Type="http://schemas.openxmlformats.org/officeDocument/2006/relationships/slide" Target="slide14.xml" TargetMode="Internal" /><Relationship Id="rId26" Type="http://schemas.openxmlformats.org/officeDocument/2006/relationships/tags" Target="../tags/tag316.xml" /><Relationship Id="rId27" Type="http://schemas.openxmlformats.org/officeDocument/2006/relationships/slide" Target="slide15.xml" TargetMode="Internal" /><Relationship Id="rId28" Type="http://schemas.openxmlformats.org/officeDocument/2006/relationships/tags" Target="../tags/tag317.xml" /><Relationship Id="rId29" Type="http://schemas.openxmlformats.org/officeDocument/2006/relationships/slide" Target="slide16.xml" TargetMode="Internal" /><Relationship Id="rId3" Type="http://schemas.openxmlformats.org/officeDocument/2006/relationships/tags" Target="../tags/tag303.xml" /><Relationship Id="rId30" Type="http://schemas.openxmlformats.org/officeDocument/2006/relationships/tags" Target="../tags/tag318.xml" /><Relationship Id="rId31" Type="http://schemas.openxmlformats.org/officeDocument/2006/relationships/slide" Target="slide17.xml" TargetMode="Internal" /><Relationship Id="rId32" Type="http://schemas.openxmlformats.org/officeDocument/2006/relationships/tags" Target="../tags/tag319.xml" /><Relationship Id="rId33" Type="http://schemas.openxmlformats.org/officeDocument/2006/relationships/slide" Target="slide18.xml" TargetMode="Internal" /><Relationship Id="rId34" Type="http://schemas.openxmlformats.org/officeDocument/2006/relationships/tags" Target="../tags/tag320.xml" /><Relationship Id="rId35" Type="http://schemas.openxmlformats.org/officeDocument/2006/relationships/slide" Target="slide19.xml" TargetMode="Internal" /><Relationship Id="rId36" Type="http://schemas.openxmlformats.org/officeDocument/2006/relationships/tags" Target="../tags/tag321.xml" /><Relationship Id="rId37" Type="http://schemas.openxmlformats.org/officeDocument/2006/relationships/slide" Target="slide12.xml" TargetMode="Internal" /><Relationship Id="rId38" Type="http://schemas.openxmlformats.org/officeDocument/2006/relationships/image" Target="../media/image35.png" /><Relationship Id="rId39" Type="http://schemas.openxmlformats.org/officeDocument/2006/relationships/tags" Target="../tags/tag322.xml" /><Relationship Id="rId4" Type="http://schemas.openxmlformats.org/officeDocument/2006/relationships/tags" Target="../tags/tag304.xml" /><Relationship Id="rId5" Type="http://schemas.openxmlformats.org/officeDocument/2006/relationships/tags" Target="../tags/tag305.xml" /><Relationship Id="rId6" Type="http://schemas.openxmlformats.org/officeDocument/2006/relationships/tags" Target="../tags/tag306.xml" /><Relationship Id="rId7" Type="http://schemas.openxmlformats.org/officeDocument/2006/relationships/slide" Target="slide5.xml" TargetMode="Internal" /><Relationship Id="rId8" Type="http://schemas.openxmlformats.org/officeDocument/2006/relationships/tags" Target="../tags/tag307.xml" /><Relationship Id="rId9" Type="http://schemas.openxmlformats.org/officeDocument/2006/relationships/slide" Target="slide6.xml" TargetMode="Interna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29.xml" /><Relationship Id="rId11" Type="http://schemas.openxmlformats.org/officeDocument/2006/relationships/slide" Target="slide7.xml" TargetMode="Internal" /><Relationship Id="rId12" Type="http://schemas.openxmlformats.org/officeDocument/2006/relationships/tags" Target="../tags/tag330.xml" /><Relationship Id="rId13" Type="http://schemas.openxmlformats.org/officeDocument/2006/relationships/slide" Target="slide8.xml" TargetMode="Internal" /><Relationship Id="rId14" Type="http://schemas.openxmlformats.org/officeDocument/2006/relationships/tags" Target="../tags/tag331.xml" /><Relationship Id="rId15" Type="http://schemas.openxmlformats.org/officeDocument/2006/relationships/slide" Target="slide9.xml" TargetMode="Internal" /><Relationship Id="rId16" Type="http://schemas.openxmlformats.org/officeDocument/2006/relationships/tags" Target="../tags/tag332.xml" /><Relationship Id="rId17" Type="http://schemas.openxmlformats.org/officeDocument/2006/relationships/slide" Target="slide10.xml" TargetMode="Internal" /><Relationship Id="rId18" Type="http://schemas.openxmlformats.org/officeDocument/2006/relationships/tags" Target="../tags/tag333.xml" /><Relationship Id="rId19" Type="http://schemas.openxmlformats.org/officeDocument/2006/relationships/slide" Target="slide11.xml" TargetMode="Internal" /><Relationship Id="rId2" Type="http://schemas.openxmlformats.org/officeDocument/2006/relationships/tags" Target="../tags/tag323.xml" /><Relationship Id="rId20" Type="http://schemas.openxmlformats.org/officeDocument/2006/relationships/tags" Target="../tags/tag334.xml" /><Relationship Id="rId21" Type="http://schemas.openxmlformats.org/officeDocument/2006/relationships/slide" Target="slide4.xml" TargetMode="Internal" /><Relationship Id="rId22" Type="http://schemas.openxmlformats.org/officeDocument/2006/relationships/tags" Target="../tags/tag335.xml" /><Relationship Id="rId23" Type="http://schemas.openxmlformats.org/officeDocument/2006/relationships/slide" Target="slide13.xml" TargetMode="Internal" /><Relationship Id="rId24" Type="http://schemas.openxmlformats.org/officeDocument/2006/relationships/tags" Target="../tags/tag336.xml" /><Relationship Id="rId25" Type="http://schemas.openxmlformats.org/officeDocument/2006/relationships/slide" Target="slide14.xml" TargetMode="Internal" /><Relationship Id="rId26" Type="http://schemas.openxmlformats.org/officeDocument/2006/relationships/tags" Target="../tags/tag337.xml" /><Relationship Id="rId27" Type="http://schemas.openxmlformats.org/officeDocument/2006/relationships/slide" Target="slide15.xml" TargetMode="Internal" /><Relationship Id="rId28" Type="http://schemas.openxmlformats.org/officeDocument/2006/relationships/tags" Target="../tags/tag338.xml" /><Relationship Id="rId29" Type="http://schemas.openxmlformats.org/officeDocument/2006/relationships/slide" Target="slide16.xml" TargetMode="Internal" /><Relationship Id="rId3" Type="http://schemas.openxmlformats.org/officeDocument/2006/relationships/tags" Target="../tags/tag324.xml" /><Relationship Id="rId30" Type="http://schemas.openxmlformats.org/officeDocument/2006/relationships/tags" Target="../tags/tag339.xml" /><Relationship Id="rId31" Type="http://schemas.openxmlformats.org/officeDocument/2006/relationships/slide" Target="slide17.xml" TargetMode="Internal" /><Relationship Id="rId32" Type="http://schemas.openxmlformats.org/officeDocument/2006/relationships/tags" Target="../tags/tag340.xml" /><Relationship Id="rId33" Type="http://schemas.openxmlformats.org/officeDocument/2006/relationships/slide" Target="slide18.xml" TargetMode="Internal" /><Relationship Id="rId34" Type="http://schemas.openxmlformats.org/officeDocument/2006/relationships/tags" Target="../tags/tag341.xml" /><Relationship Id="rId35" Type="http://schemas.openxmlformats.org/officeDocument/2006/relationships/slide" Target="slide19.xml" TargetMode="Internal" /><Relationship Id="rId36" Type="http://schemas.openxmlformats.org/officeDocument/2006/relationships/tags" Target="../tags/tag342.xml" /><Relationship Id="rId37" Type="http://schemas.openxmlformats.org/officeDocument/2006/relationships/slide" Target="slide12.xml" TargetMode="Internal" /><Relationship Id="rId38" Type="http://schemas.openxmlformats.org/officeDocument/2006/relationships/tags" Target="../tags/tag343.xml" /><Relationship Id="rId4" Type="http://schemas.openxmlformats.org/officeDocument/2006/relationships/tags" Target="../tags/tag325.xml" /><Relationship Id="rId5" Type="http://schemas.openxmlformats.org/officeDocument/2006/relationships/tags" Target="../tags/tag326.xml" /><Relationship Id="rId6" Type="http://schemas.openxmlformats.org/officeDocument/2006/relationships/tags" Target="../tags/tag327.xml" /><Relationship Id="rId7" Type="http://schemas.openxmlformats.org/officeDocument/2006/relationships/slide" Target="slide5.xml" TargetMode="Internal" /><Relationship Id="rId8" Type="http://schemas.openxmlformats.org/officeDocument/2006/relationships/tags" Target="../tags/tag328.xml" /><Relationship Id="rId9" Type="http://schemas.openxmlformats.org/officeDocument/2006/relationships/slide" Target="slide6.xml" TargetMode="Interna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50.xml" /><Relationship Id="rId11" Type="http://schemas.openxmlformats.org/officeDocument/2006/relationships/slide" Target="slide7.xml" TargetMode="Internal" /><Relationship Id="rId12" Type="http://schemas.openxmlformats.org/officeDocument/2006/relationships/tags" Target="../tags/tag351.xml" /><Relationship Id="rId13" Type="http://schemas.openxmlformats.org/officeDocument/2006/relationships/slide" Target="slide8.xml" TargetMode="Internal" /><Relationship Id="rId14" Type="http://schemas.openxmlformats.org/officeDocument/2006/relationships/tags" Target="../tags/tag352.xml" /><Relationship Id="rId15" Type="http://schemas.openxmlformats.org/officeDocument/2006/relationships/slide" Target="slide9.xml" TargetMode="Internal" /><Relationship Id="rId16" Type="http://schemas.openxmlformats.org/officeDocument/2006/relationships/tags" Target="../tags/tag353.xml" /><Relationship Id="rId17" Type="http://schemas.openxmlformats.org/officeDocument/2006/relationships/slide" Target="slide10.xml" TargetMode="Internal" /><Relationship Id="rId18" Type="http://schemas.openxmlformats.org/officeDocument/2006/relationships/tags" Target="../tags/tag354.xml" /><Relationship Id="rId19" Type="http://schemas.openxmlformats.org/officeDocument/2006/relationships/slide" Target="slide11.xml" TargetMode="Internal" /><Relationship Id="rId2" Type="http://schemas.openxmlformats.org/officeDocument/2006/relationships/tags" Target="../tags/tag344.xml" /><Relationship Id="rId20" Type="http://schemas.openxmlformats.org/officeDocument/2006/relationships/tags" Target="../tags/tag355.xml" /><Relationship Id="rId21" Type="http://schemas.openxmlformats.org/officeDocument/2006/relationships/slide" Target="slide4.xml" TargetMode="Internal" /><Relationship Id="rId22" Type="http://schemas.openxmlformats.org/officeDocument/2006/relationships/tags" Target="../tags/tag356.xml" /><Relationship Id="rId23" Type="http://schemas.openxmlformats.org/officeDocument/2006/relationships/slide" Target="slide13.xml" TargetMode="Internal" /><Relationship Id="rId24" Type="http://schemas.openxmlformats.org/officeDocument/2006/relationships/tags" Target="../tags/tag357.xml" /><Relationship Id="rId25" Type="http://schemas.openxmlformats.org/officeDocument/2006/relationships/slide" Target="slide14.xml" TargetMode="Internal" /><Relationship Id="rId26" Type="http://schemas.openxmlformats.org/officeDocument/2006/relationships/tags" Target="../tags/tag358.xml" /><Relationship Id="rId27" Type="http://schemas.openxmlformats.org/officeDocument/2006/relationships/slide" Target="slide15.xml" TargetMode="Internal" /><Relationship Id="rId28" Type="http://schemas.openxmlformats.org/officeDocument/2006/relationships/tags" Target="../tags/tag359.xml" /><Relationship Id="rId29" Type="http://schemas.openxmlformats.org/officeDocument/2006/relationships/slide" Target="slide16.xml" TargetMode="Internal" /><Relationship Id="rId3" Type="http://schemas.openxmlformats.org/officeDocument/2006/relationships/tags" Target="../tags/tag345.xml" /><Relationship Id="rId30" Type="http://schemas.openxmlformats.org/officeDocument/2006/relationships/tags" Target="../tags/tag360.xml" /><Relationship Id="rId31" Type="http://schemas.openxmlformats.org/officeDocument/2006/relationships/slide" Target="slide17.xml" TargetMode="Internal" /><Relationship Id="rId32" Type="http://schemas.openxmlformats.org/officeDocument/2006/relationships/tags" Target="../tags/tag361.xml" /><Relationship Id="rId33" Type="http://schemas.openxmlformats.org/officeDocument/2006/relationships/slide" Target="slide18.xml" TargetMode="Internal" /><Relationship Id="rId34" Type="http://schemas.openxmlformats.org/officeDocument/2006/relationships/tags" Target="../tags/tag362.xml" /><Relationship Id="rId35" Type="http://schemas.openxmlformats.org/officeDocument/2006/relationships/slide" Target="slide19.xml" TargetMode="Internal" /><Relationship Id="rId36" Type="http://schemas.openxmlformats.org/officeDocument/2006/relationships/tags" Target="../tags/tag363.xml" /><Relationship Id="rId37" Type="http://schemas.openxmlformats.org/officeDocument/2006/relationships/slide" Target="slide12.xml" TargetMode="Internal" /><Relationship Id="rId38" Type="http://schemas.openxmlformats.org/officeDocument/2006/relationships/image" Target="../media/image36.png" /><Relationship Id="rId39" Type="http://schemas.openxmlformats.org/officeDocument/2006/relationships/tags" Target="../tags/tag364.xml" /><Relationship Id="rId4" Type="http://schemas.openxmlformats.org/officeDocument/2006/relationships/tags" Target="../tags/tag346.xml" /><Relationship Id="rId40" Type="http://schemas.openxmlformats.org/officeDocument/2006/relationships/tags" Target="../tags/tag365.xml" /><Relationship Id="rId5" Type="http://schemas.openxmlformats.org/officeDocument/2006/relationships/tags" Target="../tags/tag347.xml" /><Relationship Id="rId6" Type="http://schemas.openxmlformats.org/officeDocument/2006/relationships/tags" Target="../tags/tag348.xml" /><Relationship Id="rId7" Type="http://schemas.openxmlformats.org/officeDocument/2006/relationships/slide" Target="slide5.xml" TargetMode="Internal" /><Relationship Id="rId8" Type="http://schemas.openxmlformats.org/officeDocument/2006/relationships/tags" Target="../tags/tag349.xml" /><Relationship Id="rId9" Type="http://schemas.openxmlformats.org/officeDocument/2006/relationships/slide" Target="slide6.xml" TargetMode="Interna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72.xml" /><Relationship Id="rId11" Type="http://schemas.openxmlformats.org/officeDocument/2006/relationships/slide" Target="slide7.xml" TargetMode="Internal" /><Relationship Id="rId12" Type="http://schemas.openxmlformats.org/officeDocument/2006/relationships/tags" Target="../tags/tag373.xml" /><Relationship Id="rId13" Type="http://schemas.openxmlformats.org/officeDocument/2006/relationships/slide" Target="slide8.xml" TargetMode="Internal" /><Relationship Id="rId14" Type="http://schemas.openxmlformats.org/officeDocument/2006/relationships/tags" Target="../tags/tag374.xml" /><Relationship Id="rId15" Type="http://schemas.openxmlformats.org/officeDocument/2006/relationships/slide" Target="slide9.xml" TargetMode="Internal" /><Relationship Id="rId16" Type="http://schemas.openxmlformats.org/officeDocument/2006/relationships/tags" Target="../tags/tag375.xml" /><Relationship Id="rId17" Type="http://schemas.openxmlformats.org/officeDocument/2006/relationships/slide" Target="slide10.xml" TargetMode="Internal" /><Relationship Id="rId18" Type="http://schemas.openxmlformats.org/officeDocument/2006/relationships/tags" Target="../tags/tag376.xml" /><Relationship Id="rId19" Type="http://schemas.openxmlformats.org/officeDocument/2006/relationships/slide" Target="slide11.xml" TargetMode="Internal" /><Relationship Id="rId2" Type="http://schemas.openxmlformats.org/officeDocument/2006/relationships/tags" Target="../tags/tag366.xml" /><Relationship Id="rId20" Type="http://schemas.openxmlformats.org/officeDocument/2006/relationships/tags" Target="../tags/tag377.xml" /><Relationship Id="rId21" Type="http://schemas.openxmlformats.org/officeDocument/2006/relationships/slide" Target="slide4.xml" TargetMode="Internal" /><Relationship Id="rId22" Type="http://schemas.openxmlformats.org/officeDocument/2006/relationships/tags" Target="../tags/tag378.xml" /><Relationship Id="rId23" Type="http://schemas.openxmlformats.org/officeDocument/2006/relationships/slide" Target="slide13.xml" TargetMode="Internal" /><Relationship Id="rId24" Type="http://schemas.openxmlformats.org/officeDocument/2006/relationships/tags" Target="../tags/tag379.xml" /><Relationship Id="rId25" Type="http://schemas.openxmlformats.org/officeDocument/2006/relationships/slide" Target="slide14.xml" TargetMode="Internal" /><Relationship Id="rId26" Type="http://schemas.openxmlformats.org/officeDocument/2006/relationships/tags" Target="../tags/tag380.xml" /><Relationship Id="rId27" Type="http://schemas.openxmlformats.org/officeDocument/2006/relationships/slide" Target="slide15.xml" TargetMode="Internal" /><Relationship Id="rId28" Type="http://schemas.openxmlformats.org/officeDocument/2006/relationships/tags" Target="../tags/tag381.xml" /><Relationship Id="rId29" Type="http://schemas.openxmlformats.org/officeDocument/2006/relationships/slide" Target="slide16.xml" TargetMode="Internal" /><Relationship Id="rId3" Type="http://schemas.openxmlformats.org/officeDocument/2006/relationships/tags" Target="../tags/tag367.xml" /><Relationship Id="rId30" Type="http://schemas.openxmlformats.org/officeDocument/2006/relationships/tags" Target="../tags/tag382.xml" /><Relationship Id="rId31" Type="http://schemas.openxmlformats.org/officeDocument/2006/relationships/slide" Target="slide17.xml" TargetMode="Internal" /><Relationship Id="rId32" Type="http://schemas.openxmlformats.org/officeDocument/2006/relationships/tags" Target="../tags/tag383.xml" /><Relationship Id="rId33" Type="http://schemas.openxmlformats.org/officeDocument/2006/relationships/slide" Target="slide18.xml" TargetMode="Internal" /><Relationship Id="rId34" Type="http://schemas.openxmlformats.org/officeDocument/2006/relationships/tags" Target="../tags/tag384.xml" /><Relationship Id="rId35" Type="http://schemas.openxmlformats.org/officeDocument/2006/relationships/slide" Target="slide19.xml" TargetMode="Internal" /><Relationship Id="rId36" Type="http://schemas.openxmlformats.org/officeDocument/2006/relationships/tags" Target="../tags/tag385.xml" /><Relationship Id="rId37" Type="http://schemas.openxmlformats.org/officeDocument/2006/relationships/slide" Target="slide12.xml" TargetMode="Internal" /><Relationship Id="rId38" Type="http://schemas.openxmlformats.org/officeDocument/2006/relationships/tags" Target="../tags/tag386.xml" /><Relationship Id="rId39" Type="http://schemas.openxmlformats.org/officeDocument/2006/relationships/tags" Target="../tags/tag387.xml" /><Relationship Id="rId4" Type="http://schemas.openxmlformats.org/officeDocument/2006/relationships/tags" Target="../tags/tag368.xml" /><Relationship Id="rId5" Type="http://schemas.openxmlformats.org/officeDocument/2006/relationships/tags" Target="../tags/tag369.xml" /><Relationship Id="rId6" Type="http://schemas.openxmlformats.org/officeDocument/2006/relationships/tags" Target="../tags/tag370.xml" /><Relationship Id="rId7" Type="http://schemas.openxmlformats.org/officeDocument/2006/relationships/slide" Target="slide5.xml" TargetMode="Internal" /><Relationship Id="rId8" Type="http://schemas.openxmlformats.org/officeDocument/2006/relationships/tags" Target="../tags/tag371.xml" /><Relationship Id="rId9" Type="http://schemas.openxmlformats.org/officeDocument/2006/relationships/slide" Target="slide6.xml" TargetMode="Interna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94.xml" /><Relationship Id="rId11" Type="http://schemas.openxmlformats.org/officeDocument/2006/relationships/slide" Target="slide7.xml" TargetMode="Internal" /><Relationship Id="rId12" Type="http://schemas.openxmlformats.org/officeDocument/2006/relationships/tags" Target="../tags/tag395.xml" /><Relationship Id="rId13" Type="http://schemas.openxmlformats.org/officeDocument/2006/relationships/slide" Target="slide8.xml" TargetMode="Internal" /><Relationship Id="rId14" Type="http://schemas.openxmlformats.org/officeDocument/2006/relationships/tags" Target="../tags/tag396.xml" /><Relationship Id="rId15" Type="http://schemas.openxmlformats.org/officeDocument/2006/relationships/slide" Target="slide9.xml" TargetMode="Internal" /><Relationship Id="rId16" Type="http://schemas.openxmlformats.org/officeDocument/2006/relationships/tags" Target="../tags/tag397.xml" /><Relationship Id="rId17" Type="http://schemas.openxmlformats.org/officeDocument/2006/relationships/slide" Target="slide10.xml" TargetMode="Internal" /><Relationship Id="rId18" Type="http://schemas.openxmlformats.org/officeDocument/2006/relationships/tags" Target="../tags/tag398.xml" /><Relationship Id="rId19" Type="http://schemas.openxmlformats.org/officeDocument/2006/relationships/slide" Target="slide11.xml" TargetMode="Internal" /><Relationship Id="rId2" Type="http://schemas.openxmlformats.org/officeDocument/2006/relationships/tags" Target="../tags/tag388.xml" /><Relationship Id="rId20" Type="http://schemas.openxmlformats.org/officeDocument/2006/relationships/tags" Target="../tags/tag399.xml" /><Relationship Id="rId21" Type="http://schemas.openxmlformats.org/officeDocument/2006/relationships/slide" Target="slide4.xml" TargetMode="Internal" /><Relationship Id="rId22" Type="http://schemas.openxmlformats.org/officeDocument/2006/relationships/tags" Target="../tags/tag400.xml" /><Relationship Id="rId23" Type="http://schemas.openxmlformats.org/officeDocument/2006/relationships/slide" Target="slide13.xml" TargetMode="Internal" /><Relationship Id="rId24" Type="http://schemas.openxmlformats.org/officeDocument/2006/relationships/tags" Target="../tags/tag401.xml" /><Relationship Id="rId25" Type="http://schemas.openxmlformats.org/officeDocument/2006/relationships/slide" Target="slide14.xml" TargetMode="Internal" /><Relationship Id="rId26" Type="http://schemas.openxmlformats.org/officeDocument/2006/relationships/tags" Target="../tags/tag402.xml" /><Relationship Id="rId27" Type="http://schemas.openxmlformats.org/officeDocument/2006/relationships/slide" Target="slide15.xml" TargetMode="Internal" /><Relationship Id="rId28" Type="http://schemas.openxmlformats.org/officeDocument/2006/relationships/tags" Target="../tags/tag403.xml" /><Relationship Id="rId29" Type="http://schemas.openxmlformats.org/officeDocument/2006/relationships/slide" Target="slide16.xml" TargetMode="Internal" /><Relationship Id="rId3" Type="http://schemas.openxmlformats.org/officeDocument/2006/relationships/tags" Target="../tags/tag389.xml" /><Relationship Id="rId30" Type="http://schemas.openxmlformats.org/officeDocument/2006/relationships/tags" Target="../tags/tag404.xml" /><Relationship Id="rId31" Type="http://schemas.openxmlformats.org/officeDocument/2006/relationships/slide" Target="slide17.xml" TargetMode="Internal" /><Relationship Id="rId32" Type="http://schemas.openxmlformats.org/officeDocument/2006/relationships/tags" Target="../tags/tag405.xml" /><Relationship Id="rId33" Type="http://schemas.openxmlformats.org/officeDocument/2006/relationships/slide" Target="slide18.xml" TargetMode="Internal" /><Relationship Id="rId34" Type="http://schemas.openxmlformats.org/officeDocument/2006/relationships/tags" Target="../tags/tag406.xml" /><Relationship Id="rId35" Type="http://schemas.openxmlformats.org/officeDocument/2006/relationships/slide" Target="slide19.xml" TargetMode="Internal" /><Relationship Id="rId36" Type="http://schemas.openxmlformats.org/officeDocument/2006/relationships/tags" Target="../tags/tag407.xml" /><Relationship Id="rId37" Type="http://schemas.openxmlformats.org/officeDocument/2006/relationships/slide" Target="slide12.xml" TargetMode="Internal" /><Relationship Id="rId4" Type="http://schemas.openxmlformats.org/officeDocument/2006/relationships/tags" Target="../tags/tag390.xml" /><Relationship Id="rId5" Type="http://schemas.openxmlformats.org/officeDocument/2006/relationships/tags" Target="../tags/tag391.xml" /><Relationship Id="rId6" Type="http://schemas.openxmlformats.org/officeDocument/2006/relationships/tags" Target="../tags/tag392.xml" /><Relationship Id="rId7" Type="http://schemas.openxmlformats.org/officeDocument/2006/relationships/slide" Target="slide5.xml" TargetMode="Internal" /><Relationship Id="rId8" Type="http://schemas.openxmlformats.org/officeDocument/2006/relationships/tags" Target="../tags/tag393.xml" /><Relationship Id="rId9" Type="http://schemas.openxmlformats.org/officeDocument/2006/relationships/slide" Target="slide6.xml" TargetMode="Interna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14.xml" /><Relationship Id="rId11" Type="http://schemas.openxmlformats.org/officeDocument/2006/relationships/slide" Target="slide7.xml" TargetMode="Internal" /><Relationship Id="rId12" Type="http://schemas.openxmlformats.org/officeDocument/2006/relationships/tags" Target="../tags/tag415.xml" /><Relationship Id="rId13" Type="http://schemas.openxmlformats.org/officeDocument/2006/relationships/slide" Target="slide8.xml" TargetMode="Internal" /><Relationship Id="rId14" Type="http://schemas.openxmlformats.org/officeDocument/2006/relationships/tags" Target="../tags/tag416.xml" /><Relationship Id="rId15" Type="http://schemas.openxmlformats.org/officeDocument/2006/relationships/slide" Target="slide9.xml" TargetMode="Internal" /><Relationship Id="rId16" Type="http://schemas.openxmlformats.org/officeDocument/2006/relationships/tags" Target="../tags/tag417.xml" /><Relationship Id="rId17" Type="http://schemas.openxmlformats.org/officeDocument/2006/relationships/slide" Target="slide10.xml" TargetMode="Internal" /><Relationship Id="rId18" Type="http://schemas.openxmlformats.org/officeDocument/2006/relationships/tags" Target="../tags/tag418.xml" /><Relationship Id="rId19" Type="http://schemas.openxmlformats.org/officeDocument/2006/relationships/slide" Target="slide11.xml" TargetMode="Internal" /><Relationship Id="rId2" Type="http://schemas.openxmlformats.org/officeDocument/2006/relationships/tags" Target="../tags/tag408.xml" /><Relationship Id="rId20" Type="http://schemas.openxmlformats.org/officeDocument/2006/relationships/tags" Target="../tags/tag419.xml" /><Relationship Id="rId21" Type="http://schemas.openxmlformats.org/officeDocument/2006/relationships/slide" Target="slide4.xml" TargetMode="Internal" /><Relationship Id="rId22" Type="http://schemas.openxmlformats.org/officeDocument/2006/relationships/tags" Target="../tags/tag420.xml" /><Relationship Id="rId23" Type="http://schemas.openxmlformats.org/officeDocument/2006/relationships/slide" Target="slide13.xml" TargetMode="Internal" /><Relationship Id="rId24" Type="http://schemas.openxmlformats.org/officeDocument/2006/relationships/tags" Target="../tags/tag421.xml" /><Relationship Id="rId25" Type="http://schemas.openxmlformats.org/officeDocument/2006/relationships/slide" Target="slide14.xml" TargetMode="Internal" /><Relationship Id="rId26" Type="http://schemas.openxmlformats.org/officeDocument/2006/relationships/tags" Target="../tags/tag422.xml" /><Relationship Id="rId27" Type="http://schemas.openxmlformats.org/officeDocument/2006/relationships/slide" Target="slide15.xml" TargetMode="Internal" /><Relationship Id="rId28" Type="http://schemas.openxmlformats.org/officeDocument/2006/relationships/tags" Target="../tags/tag423.xml" /><Relationship Id="rId29" Type="http://schemas.openxmlformats.org/officeDocument/2006/relationships/slide" Target="slide16.xml" TargetMode="Internal" /><Relationship Id="rId3" Type="http://schemas.openxmlformats.org/officeDocument/2006/relationships/tags" Target="../tags/tag409.xml" /><Relationship Id="rId30" Type="http://schemas.openxmlformats.org/officeDocument/2006/relationships/tags" Target="../tags/tag424.xml" /><Relationship Id="rId31" Type="http://schemas.openxmlformats.org/officeDocument/2006/relationships/slide" Target="slide17.xml" TargetMode="Internal" /><Relationship Id="rId32" Type="http://schemas.openxmlformats.org/officeDocument/2006/relationships/tags" Target="../tags/tag425.xml" /><Relationship Id="rId33" Type="http://schemas.openxmlformats.org/officeDocument/2006/relationships/slide" Target="slide18.xml" TargetMode="Internal" /><Relationship Id="rId34" Type="http://schemas.openxmlformats.org/officeDocument/2006/relationships/tags" Target="../tags/tag426.xml" /><Relationship Id="rId35" Type="http://schemas.openxmlformats.org/officeDocument/2006/relationships/slide" Target="slide19.xml" TargetMode="Internal" /><Relationship Id="rId36" Type="http://schemas.openxmlformats.org/officeDocument/2006/relationships/tags" Target="../tags/tag427.xml" /><Relationship Id="rId37" Type="http://schemas.openxmlformats.org/officeDocument/2006/relationships/slide" Target="slide12.xml" TargetMode="Internal" /><Relationship Id="rId38" Type="http://schemas.openxmlformats.org/officeDocument/2006/relationships/tags" Target="../tags/tag428.xml" /><Relationship Id="rId4" Type="http://schemas.openxmlformats.org/officeDocument/2006/relationships/tags" Target="../tags/tag410.xml" /><Relationship Id="rId5" Type="http://schemas.openxmlformats.org/officeDocument/2006/relationships/tags" Target="../tags/tag411.xml" /><Relationship Id="rId6" Type="http://schemas.openxmlformats.org/officeDocument/2006/relationships/tags" Target="../tags/tag412.xml" /><Relationship Id="rId7" Type="http://schemas.openxmlformats.org/officeDocument/2006/relationships/slide" Target="slide5.xml" TargetMode="Internal" /><Relationship Id="rId8" Type="http://schemas.openxmlformats.org/officeDocument/2006/relationships/tags" Target="../tags/tag413.xml" /><Relationship Id="rId9" Type="http://schemas.openxmlformats.org/officeDocument/2006/relationships/slide" Target="slide6.xml" TargetMode="Interna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35.xml" /><Relationship Id="rId11" Type="http://schemas.openxmlformats.org/officeDocument/2006/relationships/slide" Target="slide7.xml" TargetMode="Internal" /><Relationship Id="rId12" Type="http://schemas.openxmlformats.org/officeDocument/2006/relationships/tags" Target="../tags/tag436.xml" /><Relationship Id="rId13" Type="http://schemas.openxmlformats.org/officeDocument/2006/relationships/slide" Target="slide8.xml" TargetMode="Internal" /><Relationship Id="rId14" Type="http://schemas.openxmlformats.org/officeDocument/2006/relationships/tags" Target="../tags/tag437.xml" /><Relationship Id="rId15" Type="http://schemas.openxmlformats.org/officeDocument/2006/relationships/slide" Target="slide9.xml" TargetMode="Internal" /><Relationship Id="rId16" Type="http://schemas.openxmlformats.org/officeDocument/2006/relationships/tags" Target="../tags/tag438.xml" /><Relationship Id="rId17" Type="http://schemas.openxmlformats.org/officeDocument/2006/relationships/slide" Target="slide10.xml" TargetMode="Internal" /><Relationship Id="rId18" Type="http://schemas.openxmlformats.org/officeDocument/2006/relationships/tags" Target="../tags/tag439.xml" /><Relationship Id="rId19" Type="http://schemas.openxmlformats.org/officeDocument/2006/relationships/slide" Target="slide11.xml" TargetMode="Internal" /><Relationship Id="rId2" Type="http://schemas.openxmlformats.org/officeDocument/2006/relationships/tags" Target="../tags/tag429.xml" /><Relationship Id="rId20" Type="http://schemas.openxmlformats.org/officeDocument/2006/relationships/tags" Target="../tags/tag440.xml" /><Relationship Id="rId21" Type="http://schemas.openxmlformats.org/officeDocument/2006/relationships/slide" Target="slide4.xml" TargetMode="Internal" /><Relationship Id="rId22" Type="http://schemas.openxmlformats.org/officeDocument/2006/relationships/tags" Target="../tags/tag441.xml" /><Relationship Id="rId23" Type="http://schemas.openxmlformats.org/officeDocument/2006/relationships/slide" Target="slide13.xml" TargetMode="Internal" /><Relationship Id="rId24" Type="http://schemas.openxmlformats.org/officeDocument/2006/relationships/tags" Target="../tags/tag442.xml" /><Relationship Id="rId25" Type="http://schemas.openxmlformats.org/officeDocument/2006/relationships/slide" Target="slide14.xml" TargetMode="Internal" /><Relationship Id="rId26" Type="http://schemas.openxmlformats.org/officeDocument/2006/relationships/tags" Target="../tags/tag443.xml" /><Relationship Id="rId27" Type="http://schemas.openxmlformats.org/officeDocument/2006/relationships/slide" Target="slide15.xml" TargetMode="Internal" /><Relationship Id="rId28" Type="http://schemas.openxmlformats.org/officeDocument/2006/relationships/tags" Target="../tags/tag444.xml" /><Relationship Id="rId29" Type="http://schemas.openxmlformats.org/officeDocument/2006/relationships/slide" Target="slide16.xml" TargetMode="Internal" /><Relationship Id="rId3" Type="http://schemas.openxmlformats.org/officeDocument/2006/relationships/tags" Target="../tags/tag430.xml" /><Relationship Id="rId30" Type="http://schemas.openxmlformats.org/officeDocument/2006/relationships/tags" Target="../tags/tag445.xml" /><Relationship Id="rId31" Type="http://schemas.openxmlformats.org/officeDocument/2006/relationships/slide" Target="slide17.xml" TargetMode="Internal" /><Relationship Id="rId32" Type="http://schemas.openxmlformats.org/officeDocument/2006/relationships/tags" Target="../tags/tag446.xml" /><Relationship Id="rId33" Type="http://schemas.openxmlformats.org/officeDocument/2006/relationships/slide" Target="slide18.xml" TargetMode="Internal" /><Relationship Id="rId34" Type="http://schemas.openxmlformats.org/officeDocument/2006/relationships/tags" Target="../tags/tag447.xml" /><Relationship Id="rId35" Type="http://schemas.openxmlformats.org/officeDocument/2006/relationships/slide" Target="slide19.xml" TargetMode="Internal" /><Relationship Id="rId36" Type="http://schemas.openxmlformats.org/officeDocument/2006/relationships/tags" Target="../tags/tag448.xml" /><Relationship Id="rId37" Type="http://schemas.openxmlformats.org/officeDocument/2006/relationships/slide" Target="slide12.xml" TargetMode="Internal" /><Relationship Id="rId38" Type="http://schemas.openxmlformats.org/officeDocument/2006/relationships/image" Target="../media/image37.png" /><Relationship Id="rId39" Type="http://schemas.openxmlformats.org/officeDocument/2006/relationships/tags" Target="../tags/tag449.xml" /><Relationship Id="rId4" Type="http://schemas.openxmlformats.org/officeDocument/2006/relationships/tags" Target="../tags/tag431.xml" /><Relationship Id="rId5" Type="http://schemas.openxmlformats.org/officeDocument/2006/relationships/tags" Target="../tags/tag432.xml" /><Relationship Id="rId6" Type="http://schemas.openxmlformats.org/officeDocument/2006/relationships/tags" Target="../tags/tag433.xml" /><Relationship Id="rId7" Type="http://schemas.openxmlformats.org/officeDocument/2006/relationships/slide" Target="slide5.xml" TargetMode="Internal" /><Relationship Id="rId8" Type="http://schemas.openxmlformats.org/officeDocument/2006/relationships/tags" Target="../tags/tag434.xml" /><Relationship Id="rId9" Type="http://schemas.openxmlformats.org/officeDocument/2006/relationships/slide" Target="slide6.xml" TargetMode="Interna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56.xml" /><Relationship Id="rId11" Type="http://schemas.openxmlformats.org/officeDocument/2006/relationships/slide" Target="slide7.xml" TargetMode="Internal" /><Relationship Id="rId12" Type="http://schemas.openxmlformats.org/officeDocument/2006/relationships/tags" Target="../tags/tag457.xml" /><Relationship Id="rId13" Type="http://schemas.openxmlformats.org/officeDocument/2006/relationships/slide" Target="slide8.xml" TargetMode="Internal" /><Relationship Id="rId14" Type="http://schemas.openxmlformats.org/officeDocument/2006/relationships/tags" Target="../tags/tag458.xml" /><Relationship Id="rId15" Type="http://schemas.openxmlformats.org/officeDocument/2006/relationships/slide" Target="slide9.xml" TargetMode="Internal" /><Relationship Id="rId16" Type="http://schemas.openxmlformats.org/officeDocument/2006/relationships/tags" Target="../tags/tag459.xml" /><Relationship Id="rId17" Type="http://schemas.openxmlformats.org/officeDocument/2006/relationships/slide" Target="slide10.xml" TargetMode="Internal" /><Relationship Id="rId18" Type="http://schemas.openxmlformats.org/officeDocument/2006/relationships/tags" Target="../tags/tag460.xml" /><Relationship Id="rId19" Type="http://schemas.openxmlformats.org/officeDocument/2006/relationships/slide" Target="slide11.xml" TargetMode="Internal" /><Relationship Id="rId2" Type="http://schemas.openxmlformats.org/officeDocument/2006/relationships/tags" Target="../tags/tag450.xml" /><Relationship Id="rId20" Type="http://schemas.openxmlformats.org/officeDocument/2006/relationships/tags" Target="../tags/tag461.xml" /><Relationship Id="rId21" Type="http://schemas.openxmlformats.org/officeDocument/2006/relationships/slide" Target="slide4.xml" TargetMode="Internal" /><Relationship Id="rId22" Type="http://schemas.openxmlformats.org/officeDocument/2006/relationships/tags" Target="../tags/tag462.xml" /><Relationship Id="rId23" Type="http://schemas.openxmlformats.org/officeDocument/2006/relationships/slide" Target="slide13.xml" TargetMode="Internal" /><Relationship Id="rId24" Type="http://schemas.openxmlformats.org/officeDocument/2006/relationships/tags" Target="../tags/tag463.xml" /><Relationship Id="rId25" Type="http://schemas.openxmlformats.org/officeDocument/2006/relationships/slide" Target="slide14.xml" TargetMode="Internal" /><Relationship Id="rId26" Type="http://schemas.openxmlformats.org/officeDocument/2006/relationships/tags" Target="../tags/tag464.xml" /><Relationship Id="rId27" Type="http://schemas.openxmlformats.org/officeDocument/2006/relationships/slide" Target="slide15.xml" TargetMode="Internal" /><Relationship Id="rId28" Type="http://schemas.openxmlformats.org/officeDocument/2006/relationships/tags" Target="../tags/tag465.xml" /><Relationship Id="rId29" Type="http://schemas.openxmlformats.org/officeDocument/2006/relationships/slide" Target="slide16.xml" TargetMode="Internal" /><Relationship Id="rId3" Type="http://schemas.openxmlformats.org/officeDocument/2006/relationships/tags" Target="../tags/tag451.xml" /><Relationship Id="rId30" Type="http://schemas.openxmlformats.org/officeDocument/2006/relationships/tags" Target="../tags/tag466.xml" /><Relationship Id="rId31" Type="http://schemas.openxmlformats.org/officeDocument/2006/relationships/slide" Target="slide17.xml" TargetMode="Internal" /><Relationship Id="rId32" Type="http://schemas.openxmlformats.org/officeDocument/2006/relationships/tags" Target="../tags/tag467.xml" /><Relationship Id="rId33" Type="http://schemas.openxmlformats.org/officeDocument/2006/relationships/slide" Target="slide18.xml" TargetMode="Internal" /><Relationship Id="rId34" Type="http://schemas.openxmlformats.org/officeDocument/2006/relationships/tags" Target="../tags/tag468.xml" /><Relationship Id="rId35" Type="http://schemas.openxmlformats.org/officeDocument/2006/relationships/slide" Target="slide19.xml" TargetMode="Internal" /><Relationship Id="rId36" Type="http://schemas.openxmlformats.org/officeDocument/2006/relationships/tags" Target="../tags/tag469.xml" /><Relationship Id="rId37" Type="http://schemas.openxmlformats.org/officeDocument/2006/relationships/slide" Target="slide12.xml" TargetMode="Internal" /><Relationship Id="rId38" Type="http://schemas.openxmlformats.org/officeDocument/2006/relationships/image" Target="../media/image38.png" /><Relationship Id="rId39" Type="http://schemas.openxmlformats.org/officeDocument/2006/relationships/tags" Target="../tags/tag470.xml" /><Relationship Id="rId4" Type="http://schemas.openxmlformats.org/officeDocument/2006/relationships/tags" Target="../tags/tag452.xml" /><Relationship Id="rId5" Type="http://schemas.openxmlformats.org/officeDocument/2006/relationships/tags" Target="../tags/tag453.xml" /><Relationship Id="rId6" Type="http://schemas.openxmlformats.org/officeDocument/2006/relationships/tags" Target="../tags/tag454.xml" /><Relationship Id="rId7" Type="http://schemas.openxmlformats.org/officeDocument/2006/relationships/slide" Target="slide5.xml" TargetMode="Internal" /><Relationship Id="rId8" Type="http://schemas.openxmlformats.org/officeDocument/2006/relationships/tags" Target="../tags/tag455.xml" /><Relationship Id="rId9" Type="http://schemas.openxmlformats.org/officeDocument/2006/relationships/slide" Target="slide6.xml" TargetMode="Interna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77.xml" /><Relationship Id="rId11" Type="http://schemas.openxmlformats.org/officeDocument/2006/relationships/slide" Target="slide7.xml" TargetMode="Internal" /><Relationship Id="rId12" Type="http://schemas.openxmlformats.org/officeDocument/2006/relationships/tags" Target="../tags/tag478.xml" /><Relationship Id="rId13" Type="http://schemas.openxmlformats.org/officeDocument/2006/relationships/slide" Target="slide8.xml" TargetMode="Internal" /><Relationship Id="rId14" Type="http://schemas.openxmlformats.org/officeDocument/2006/relationships/tags" Target="../tags/tag479.xml" /><Relationship Id="rId15" Type="http://schemas.openxmlformats.org/officeDocument/2006/relationships/slide" Target="slide9.xml" TargetMode="Internal" /><Relationship Id="rId16" Type="http://schemas.openxmlformats.org/officeDocument/2006/relationships/tags" Target="../tags/tag480.xml" /><Relationship Id="rId17" Type="http://schemas.openxmlformats.org/officeDocument/2006/relationships/slide" Target="slide10.xml" TargetMode="Internal" /><Relationship Id="rId18" Type="http://schemas.openxmlformats.org/officeDocument/2006/relationships/tags" Target="../tags/tag481.xml" /><Relationship Id="rId19" Type="http://schemas.openxmlformats.org/officeDocument/2006/relationships/slide" Target="slide11.xml" TargetMode="Internal" /><Relationship Id="rId2" Type="http://schemas.openxmlformats.org/officeDocument/2006/relationships/tags" Target="../tags/tag471.xml" /><Relationship Id="rId20" Type="http://schemas.openxmlformats.org/officeDocument/2006/relationships/tags" Target="../tags/tag482.xml" /><Relationship Id="rId21" Type="http://schemas.openxmlformats.org/officeDocument/2006/relationships/slide" Target="slide4.xml" TargetMode="Internal" /><Relationship Id="rId22" Type="http://schemas.openxmlformats.org/officeDocument/2006/relationships/tags" Target="../tags/tag483.xml" /><Relationship Id="rId23" Type="http://schemas.openxmlformats.org/officeDocument/2006/relationships/slide" Target="slide13.xml" TargetMode="Internal" /><Relationship Id="rId24" Type="http://schemas.openxmlformats.org/officeDocument/2006/relationships/tags" Target="../tags/tag484.xml" /><Relationship Id="rId25" Type="http://schemas.openxmlformats.org/officeDocument/2006/relationships/slide" Target="slide14.xml" TargetMode="Internal" /><Relationship Id="rId26" Type="http://schemas.openxmlformats.org/officeDocument/2006/relationships/tags" Target="../tags/tag485.xml" /><Relationship Id="rId27" Type="http://schemas.openxmlformats.org/officeDocument/2006/relationships/slide" Target="slide15.xml" TargetMode="Internal" /><Relationship Id="rId28" Type="http://schemas.openxmlformats.org/officeDocument/2006/relationships/tags" Target="../tags/tag486.xml" /><Relationship Id="rId29" Type="http://schemas.openxmlformats.org/officeDocument/2006/relationships/slide" Target="slide16.xml" TargetMode="Internal" /><Relationship Id="rId3" Type="http://schemas.openxmlformats.org/officeDocument/2006/relationships/tags" Target="../tags/tag472.xml" /><Relationship Id="rId30" Type="http://schemas.openxmlformats.org/officeDocument/2006/relationships/tags" Target="../tags/tag487.xml" /><Relationship Id="rId31" Type="http://schemas.openxmlformats.org/officeDocument/2006/relationships/slide" Target="slide17.xml" TargetMode="Internal" /><Relationship Id="rId32" Type="http://schemas.openxmlformats.org/officeDocument/2006/relationships/tags" Target="../tags/tag488.xml" /><Relationship Id="rId33" Type="http://schemas.openxmlformats.org/officeDocument/2006/relationships/slide" Target="slide18.xml" TargetMode="Internal" /><Relationship Id="rId34" Type="http://schemas.openxmlformats.org/officeDocument/2006/relationships/tags" Target="../tags/tag489.xml" /><Relationship Id="rId35" Type="http://schemas.openxmlformats.org/officeDocument/2006/relationships/slide" Target="slide19.xml" TargetMode="Internal" /><Relationship Id="rId36" Type="http://schemas.openxmlformats.org/officeDocument/2006/relationships/tags" Target="../tags/tag490.xml" /><Relationship Id="rId37" Type="http://schemas.openxmlformats.org/officeDocument/2006/relationships/slide" Target="slide12.xml" TargetMode="Internal" /><Relationship Id="rId4" Type="http://schemas.openxmlformats.org/officeDocument/2006/relationships/tags" Target="../tags/tag473.xml" /><Relationship Id="rId5" Type="http://schemas.openxmlformats.org/officeDocument/2006/relationships/tags" Target="../tags/tag474.xml" /><Relationship Id="rId6" Type="http://schemas.openxmlformats.org/officeDocument/2006/relationships/tags" Target="../tags/tag475.xml" /><Relationship Id="rId7" Type="http://schemas.openxmlformats.org/officeDocument/2006/relationships/slide" Target="slide5.xml" TargetMode="Internal" /><Relationship Id="rId8" Type="http://schemas.openxmlformats.org/officeDocument/2006/relationships/tags" Target="../tags/tag476.xml" /><Relationship Id="rId9" Type="http://schemas.openxmlformats.org/officeDocument/2006/relationships/slide" Target="slide6.xml" TargetMode="Interna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97.xml" /><Relationship Id="rId11" Type="http://schemas.openxmlformats.org/officeDocument/2006/relationships/slide" Target="slide7.xml" TargetMode="Internal" /><Relationship Id="rId12" Type="http://schemas.openxmlformats.org/officeDocument/2006/relationships/tags" Target="../tags/tag498.xml" /><Relationship Id="rId13" Type="http://schemas.openxmlformats.org/officeDocument/2006/relationships/slide" Target="slide8.xml" TargetMode="Internal" /><Relationship Id="rId14" Type="http://schemas.openxmlformats.org/officeDocument/2006/relationships/tags" Target="../tags/tag499.xml" /><Relationship Id="rId15" Type="http://schemas.openxmlformats.org/officeDocument/2006/relationships/slide" Target="slide9.xml" TargetMode="Internal" /><Relationship Id="rId16" Type="http://schemas.openxmlformats.org/officeDocument/2006/relationships/tags" Target="../tags/tag500.xml" /><Relationship Id="rId17" Type="http://schemas.openxmlformats.org/officeDocument/2006/relationships/slide" Target="slide10.xml" TargetMode="Internal" /><Relationship Id="rId18" Type="http://schemas.openxmlformats.org/officeDocument/2006/relationships/tags" Target="../tags/tag501.xml" /><Relationship Id="rId19" Type="http://schemas.openxmlformats.org/officeDocument/2006/relationships/slide" Target="slide11.xml" TargetMode="Internal" /><Relationship Id="rId2" Type="http://schemas.openxmlformats.org/officeDocument/2006/relationships/tags" Target="../tags/tag491.xml" /><Relationship Id="rId20" Type="http://schemas.openxmlformats.org/officeDocument/2006/relationships/tags" Target="../tags/tag502.xml" /><Relationship Id="rId21" Type="http://schemas.openxmlformats.org/officeDocument/2006/relationships/slide" Target="slide4.xml" TargetMode="Internal" /><Relationship Id="rId22" Type="http://schemas.openxmlformats.org/officeDocument/2006/relationships/tags" Target="../tags/tag503.xml" /><Relationship Id="rId23" Type="http://schemas.openxmlformats.org/officeDocument/2006/relationships/slide" Target="slide13.xml" TargetMode="Internal" /><Relationship Id="rId24" Type="http://schemas.openxmlformats.org/officeDocument/2006/relationships/tags" Target="../tags/tag504.xml" /><Relationship Id="rId25" Type="http://schemas.openxmlformats.org/officeDocument/2006/relationships/slide" Target="slide14.xml" TargetMode="Internal" /><Relationship Id="rId26" Type="http://schemas.openxmlformats.org/officeDocument/2006/relationships/tags" Target="../tags/tag505.xml" /><Relationship Id="rId27" Type="http://schemas.openxmlformats.org/officeDocument/2006/relationships/slide" Target="slide15.xml" TargetMode="Internal" /><Relationship Id="rId28" Type="http://schemas.openxmlformats.org/officeDocument/2006/relationships/tags" Target="../tags/tag506.xml" /><Relationship Id="rId29" Type="http://schemas.openxmlformats.org/officeDocument/2006/relationships/slide" Target="slide16.xml" TargetMode="Internal" /><Relationship Id="rId3" Type="http://schemas.openxmlformats.org/officeDocument/2006/relationships/tags" Target="../tags/tag492.xml" /><Relationship Id="rId30" Type="http://schemas.openxmlformats.org/officeDocument/2006/relationships/tags" Target="../tags/tag507.xml" /><Relationship Id="rId31" Type="http://schemas.openxmlformats.org/officeDocument/2006/relationships/slide" Target="slide17.xml" TargetMode="Internal" /><Relationship Id="rId32" Type="http://schemas.openxmlformats.org/officeDocument/2006/relationships/tags" Target="../tags/tag508.xml" /><Relationship Id="rId33" Type="http://schemas.openxmlformats.org/officeDocument/2006/relationships/slide" Target="slide18.xml" TargetMode="Internal" /><Relationship Id="rId34" Type="http://schemas.openxmlformats.org/officeDocument/2006/relationships/tags" Target="../tags/tag509.xml" /><Relationship Id="rId35" Type="http://schemas.openxmlformats.org/officeDocument/2006/relationships/slide" Target="slide19.xml" TargetMode="Internal" /><Relationship Id="rId36" Type="http://schemas.openxmlformats.org/officeDocument/2006/relationships/tags" Target="../tags/tag510.xml" /><Relationship Id="rId37" Type="http://schemas.openxmlformats.org/officeDocument/2006/relationships/slide" Target="slide12.xml" TargetMode="Internal" /><Relationship Id="rId38" Type="http://schemas.openxmlformats.org/officeDocument/2006/relationships/image" Target="../media/image39.png" /><Relationship Id="rId39" Type="http://schemas.openxmlformats.org/officeDocument/2006/relationships/tags" Target="../tags/tag511.xml" /><Relationship Id="rId4" Type="http://schemas.openxmlformats.org/officeDocument/2006/relationships/tags" Target="../tags/tag493.xml" /><Relationship Id="rId40" Type="http://schemas.openxmlformats.org/officeDocument/2006/relationships/tags" Target="../tags/tag512.xml" /><Relationship Id="rId5" Type="http://schemas.openxmlformats.org/officeDocument/2006/relationships/tags" Target="../tags/tag494.xml" /><Relationship Id="rId6" Type="http://schemas.openxmlformats.org/officeDocument/2006/relationships/tags" Target="../tags/tag495.xml" /><Relationship Id="rId7" Type="http://schemas.openxmlformats.org/officeDocument/2006/relationships/slide" Target="slide5.xml" TargetMode="Internal" /><Relationship Id="rId8" Type="http://schemas.openxmlformats.org/officeDocument/2006/relationships/tags" Target="../tags/tag496.xml" /><Relationship Id="rId9" Type="http://schemas.openxmlformats.org/officeDocument/2006/relationships/slide" Target="slide6.xml" TargetMode="Interna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1.xml" /><Relationship Id="rId2" Type="http://schemas.openxmlformats.org/officeDocument/2006/relationships/tags" Target="../tags/tag94.xml" /><Relationship Id="rId3" Type="http://schemas.openxmlformats.org/officeDocument/2006/relationships/tags" Target="../tags/tag95.xml" /><Relationship Id="rId4" Type="http://schemas.openxmlformats.org/officeDocument/2006/relationships/tags" Target="../tags/tag96.xml" /><Relationship Id="rId5" Type="http://schemas.openxmlformats.org/officeDocument/2006/relationships/tags" Target="../tags/tag97.xml" /><Relationship Id="rId6" Type="http://schemas.openxmlformats.org/officeDocument/2006/relationships/tags" Target="../tags/tag98.xml" /><Relationship Id="rId7" Type="http://schemas.openxmlformats.org/officeDocument/2006/relationships/tags" Target="../tags/tag99.xml" /><Relationship Id="rId8" Type="http://schemas.openxmlformats.org/officeDocument/2006/relationships/tags" Target="../tags/tag100.xml" /><Relationship Id="rId9" Type="http://schemas.openxmlformats.org/officeDocument/2006/relationships/image" Target="../media/image17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20.xml" /><Relationship Id="rId11" Type="http://schemas.openxmlformats.org/officeDocument/2006/relationships/tags" Target="../tags/tag521.xml" /><Relationship Id="rId12" Type="http://schemas.openxmlformats.org/officeDocument/2006/relationships/tags" Target="../tags/tag522.xml" /><Relationship Id="rId13" Type="http://schemas.openxmlformats.org/officeDocument/2006/relationships/tags" Target="../tags/tag523.xml" /><Relationship Id="rId14" Type="http://schemas.openxmlformats.org/officeDocument/2006/relationships/slide" Target="slide5.xml" TargetMode="Internal" /><Relationship Id="rId15" Type="http://schemas.openxmlformats.org/officeDocument/2006/relationships/tags" Target="../tags/tag524.xml" /><Relationship Id="rId16" Type="http://schemas.openxmlformats.org/officeDocument/2006/relationships/slide" Target="slide6.xml" TargetMode="Internal" /><Relationship Id="rId17" Type="http://schemas.openxmlformats.org/officeDocument/2006/relationships/tags" Target="../tags/tag525.xml" /><Relationship Id="rId18" Type="http://schemas.openxmlformats.org/officeDocument/2006/relationships/slide" Target="slide7.xml" TargetMode="Internal" /><Relationship Id="rId19" Type="http://schemas.openxmlformats.org/officeDocument/2006/relationships/tags" Target="../tags/tag526.xml" /><Relationship Id="rId2" Type="http://schemas.openxmlformats.org/officeDocument/2006/relationships/tags" Target="../tags/tag513.xml" /><Relationship Id="rId20" Type="http://schemas.openxmlformats.org/officeDocument/2006/relationships/slide" Target="slide8.xml" TargetMode="Internal" /><Relationship Id="rId21" Type="http://schemas.openxmlformats.org/officeDocument/2006/relationships/tags" Target="../tags/tag527.xml" /><Relationship Id="rId22" Type="http://schemas.openxmlformats.org/officeDocument/2006/relationships/slide" Target="slide9.xml" TargetMode="Internal" /><Relationship Id="rId23" Type="http://schemas.openxmlformats.org/officeDocument/2006/relationships/tags" Target="../tags/tag528.xml" /><Relationship Id="rId24" Type="http://schemas.openxmlformats.org/officeDocument/2006/relationships/slide" Target="slide10.xml" TargetMode="Internal" /><Relationship Id="rId25" Type="http://schemas.openxmlformats.org/officeDocument/2006/relationships/tags" Target="../tags/tag529.xml" /><Relationship Id="rId26" Type="http://schemas.openxmlformats.org/officeDocument/2006/relationships/slide" Target="slide11.xml" TargetMode="Internal" /><Relationship Id="rId27" Type="http://schemas.openxmlformats.org/officeDocument/2006/relationships/tags" Target="../tags/tag530.xml" /><Relationship Id="rId28" Type="http://schemas.openxmlformats.org/officeDocument/2006/relationships/slide" Target="slide4.xml" TargetMode="Internal" /><Relationship Id="rId29" Type="http://schemas.openxmlformats.org/officeDocument/2006/relationships/tags" Target="../tags/tag531.xml" /><Relationship Id="rId3" Type="http://schemas.openxmlformats.org/officeDocument/2006/relationships/tags" Target="../tags/tag514.xml" /><Relationship Id="rId30" Type="http://schemas.openxmlformats.org/officeDocument/2006/relationships/slide" Target="slide13.xml" TargetMode="Internal" /><Relationship Id="rId31" Type="http://schemas.openxmlformats.org/officeDocument/2006/relationships/tags" Target="../tags/tag532.xml" /><Relationship Id="rId32" Type="http://schemas.openxmlformats.org/officeDocument/2006/relationships/slide" Target="slide14.xml" TargetMode="Internal" /><Relationship Id="rId33" Type="http://schemas.openxmlformats.org/officeDocument/2006/relationships/tags" Target="../tags/tag533.xml" /><Relationship Id="rId34" Type="http://schemas.openxmlformats.org/officeDocument/2006/relationships/slide" Target="slide15.xml" TargetMode="Internal" /><Relationship Id="rId35" Type="http://schemas.openxmlformats.org/officeDocument/2006/relationships/tags" Target="../tags/tag534.xml" /><Relationship Id="rId36" Type="http://schemas.openxmlformats.org/officeDocument/2006/relationships/slide" Target="slide16.xml" TargetMode="Internal" /><Relationship Id="rId37" Type="http://schemas.openxmlformats.org/officeDocument/2006/relationships/tags" Target="../tags/tag535.xml" /><Relationship Id="rId38" Type="http://schemas.openxmlformats.org/officeDocument/2006/relationships/slide" Target="slide17.xml" TargetMode="Internal" /><Relationship Id="rId39" Type="http://schemas.openxmlformats.org/officeDocument/2006/relationships/tags" Target="../tags/tag536.xml" /><Relationship Id="rId4" Type="http://schemas.openxmlformats.org/officeDocument/2006/relationships/tags" Target="../tags/tag515.xml" /><Relationship Id="rId40" Type="http://schemas.openxmlformats.org/officeDocument/2006/relationships/slide" Target="slide18.xml" TargetMode="Internal" /><Relationship Id="rId41" Type="http://schemas.openxmlformats.org/officeDocument/2006/relationships/tags" Target="../tags/tag537.xml" /><Relationship Id="rId42" Type="http://schemas.openxmlformats.org/officeDocument/2006/relationships/slide" Target="slide19.xml" TargetMode="Internal" /><Relationship Id="rId43" Type="http://schemas.openxmlformats.org/officeDocument/2006/relationships/tags" Target="../tags/tag538.xml" /><Relationship Id="rId44" Type="http://schemas.openxmlformats.org/officeDocument/2006/relationships/slide" Target="slide12.xml" TargetMode="Internal" /><Relationship Id="rId5" Type="http://schemas.openxmlformats.org/officeDocument/2006/relationships/image" Target="../media/image40.png" /><Relationship Id="rId6" Type="http://schemas.openxmlformats.org/officeDocument/2006/relationships/tags" Target="../tags/tag516.xml" /><Relationship Id="rId7" Type="http://schemas.openxmlformats.org/officeDocument/2006/relationships/tags" Target="../tags/tag517.xml" /><Relationship Id="rId8" Type="http://schemas.openxmlformats.org/officeDocument/2006/relationships/tags" Target="../tags/tag518.xml" /><Relationship Id="rId9" Type="http://schemas.openxmlformats.org/officeDocument/2006/relationships/tags" Target="../tags/tag519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45.xml" /><Relationship Id="rId11" Type="http://schemas.openxmlformats.org/officeDocument/2006/relationships/slide" Target="slide7.xml" TargetMode="Internal" /><Relationship Id="rId12" Type="http://schemas.openxmlformats.org/officeDocument/2006/relationships/tags" Target="../tags/tag546.xml" /><Relationship Id="rId13" Type="http://schemas.openxmlformats.org/officeDocument/2006/relationships/slide" Target="slide8.xml" TargetMode="Internal" /><Relationship Id="rId14" Type="http://schemas.openxmlformats.org/officeDocument/2006/relationships/tags" Target="../tags/tag547.xml" /><Relationship Id="rId15" Type="http://schemas.openxmlformats.org/officeDocument/2006/relationships/slide" Target="slide9.xml" TargetMode="Internal" /><Relationship Id="rId16" Type="http://schemas.openxmlformats.org/officeDocument/2006/relationships/tags" Target="../tags/tag548.xml" /><Relationship Id="rId17" Type="http://schemas.openxmlformats.org/officeDocument/2006/relationships/slide" Target="slide10.xml" TargetMode="Internal" /><Relationship Id="rId18" Type="http://schemas.openxmlformats.org/officeDocument/2006/relationships/tags" Target="../tags/tag549.xml" /><Relationship Id="rId19" Type="http://schemas.openxmlformats.org/officeDocument/2006/relationships/slide" Target="slide11.xml" TargetMode="Internal" /><Relationship Id="rId2" Type="http://schemas.openxmlformats.org/officeDocument/2006/relationships/tags" Target="../tags/tag539.xml" /><Relationship Id="rId20" Type="http://schemas.openxmlformats.org/officeDocument/2006/relationships/tags" Target="../tags/tag550.xml" /><Relationship Id="rId21" Type="http://schemas.openxmlformats.org/officeDocument/2006/relationships/slide" Target="slide4.xml" TargetMode="Internal" /><Relationship Id="rId22" Type="http://schemas.openxmlformats.org/officeDocument/2006/relationships/tags" Target="../tags/tag551.xml" /><Relationship Id="rId23" Type="http://schemas.openxmlformats.org/officeDocument/2006/relationships/slide" Target="slide13.xml" TargetMode="Internal" /><Relationship Id="rId24" Type="http://schemas.openxmlformats.org/officeDocument/2006/relationships/tags" Target="../tags/tag552.xml" /><Relationship Id="rId25" Type="http://schemas.openxmlformats.org/officeDocument/2006/relationships/slide" Target="slide14.xml" TargetMode="Internal" /><Relationship Id="rId26" Type="http://schemas.openxmlformats.org/officeDocument/2006/relationships/tags" Target="../tags/tag553.xml" /><Relationship Id="rId27" Type="http://schemas.openxmlformats.org/officeDocument/2006/relationships/slide" Target="slide15.xml" TargetMode="Internal" /><Relationship Id="rId28" Type="http://schemas.openxmlformats.org/officeDocument/2006/relationships/tags" Target="../tags/tag554.xml" /><Relationship Id="rId29" Type="http://schemas.openxmlformats.org/officeDocument/2006/relationships/slide" Target="slide16.xml" TargetMode="Internal" /><Relationship Id="rId3" Type="http://schemas.openxmlformats.org/officeDocument/2006/relationships/tags" Target="../tags/tag540.xml" /><Relationship Id="rId30" Type="http://schemas.openxmlformats.org/officeDocument/2006/relationships/tags" Target="../tags/tag555.xml" /><Relationship Id="rId31" Type="http://schemas.openxmlformats.org/officeDocument/2006/relationships/slide" Target="slide17.xml" TargetMode="Internal" /><Relationship Id="rId32" Type="http://schemas.openxmlformats.org/officeDocument/2006/relationships/tags" Target="../tags/tag556.xml" /><Relationship Id="rId33" Type="http://schemas.openxmlformats.org/officeDocument/2006/relationships/slide" Target="slide18.xml" TargetMode="Internal" /><Relationship Id="rId34" Type="http://schemas.openxmlformats.org/officeDocument/2006/relationships/tags" Target="../tags/tag557.xml" /><Relationship Id="rId35" Type="http://schemas.openxmlformats.org/officeDocument/2006/relationships/slide" Target="slide19.xml" TargetMode="Internal" /><Relationship Id="rId36" Type="http://schemas.openxmlformats.org/officeDocument/2006/relationships/tags" Target="../tags/tag558.xml" /><Relationship Id="rId37" Type="http://schemas.openxmlformats.org/officeDocument/2006/relationships/slide" Target="slide12.xml" TargetMode="Internal" /><Relationship Id="rId38" Type="http://schemas.openxmlformats.org/officeDocument/2006/relationships/image" Target="../media/image41.png" /><Relationship Id="rId39" Type="http://schemas.openxmlformats.org/officeDocument/2006/relationships/tags" Target="../tags/tag559.xml" /><Relationship Id="rId4" Type="http://schemas.openxmlformats.org/officeDocument/2006/relationships/tags" Target="../tags/tag541.xml" /><Relationship Id="rId40" Type="http://schemas.openxmlformats.org/officeDocument/2006/relationships/tags" Target="../tags/tag560.xml" /><Relationship Id="rId5" Type="http://schemas.openxmlformats.org/officeDocument/2006/relationships/tags" Target="../tags/tag542.xml" /><Relationship Id="rId6" Type="http://schemas.openxmlformats.org/officeDocument/2006/relationships/tags" Target="../tags/tag543.xml" /><Relationship Id="rId7" Type="http://schemas.openxmlformats.org/officeDocument/2006/relationships/slide" Target="slide5.xml" TargetMode="Internal" /><Relationship Id="rId8" Type="http://schemas.openxmlformats.org/officeDocument/2006/relationships/tags" Target="../tags/tag544.xml" /><Relationship Id="rId9" Type="http://schemas.openxmlformats.org/officeDocument/2006/relationships/slide" Target="slide6.xml" TargetMode="Interna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569.xml" /><Relationship Id="rId11" Type="http://schemas.openxmlformats.org/officeDocument/2006/relationships/tags" Target="../tags/tag570.xml" /><Relationship Id="rId12" Type="http://schemas.openxmlformats.org/officeDocument/2006/relationships/tags" Target="../tags/tag571.xml" /><Relationship Id="rId13" Type="http://schemas.openxmlformats.org/officeDocument/2006/relationships/tags" Target="../tags/tag572.xml" /><Relationship Id="rId14" Type="http://schemas.openxmlformats.org/officeDocument/2006/relationships/tags" Target="../tags/tag573.xml" /><Relationship Id="rId15" Type="http://schemas.openxmlformats.org/officeDocument/2006/relationships/tags" Target="../tags/tag574.xml" /><Relationship Id="rId16" Type="http://schemas.openxmlformats.org/officeDocument/2006/relationships/tags" Target="../tags/tag575.xml" /><Relationship Id="rId17" Type="http://schemas.openxmlformats.org/officeDocument/2006/relationships/tags" Target="../tags/tag576.xml" /><Relationship Id="rId18" Type="http://schemas.openxmlformats.org/officeDocument/2006/relationships/tags" Target="../tags/tag577.xml" /><Relationship Id="rId19" Type="http://schemas.openxmlformats.org/officeDocument/2006/relationships/tags" Target="../tags/tag578.xml" /><Relationship Id="rId2" Type="http://schemas.openxmlformats.org/officeDocument/2006/relationships/tags" Target="../tags/tag561.xml" /><Relationship Id="rId20" Type="http://schemas.openxmlformats.org/officeDocument/2006/relationships/tags" Target="../tags/tag579.xml" /><Relationship Id="rId21" Type="http://schemas.openxmlformats.org/officeDocument/2006/relationships/tags" Target="../tags/tag580.xml" /><Relationship Id="rId22" Type="http://schemas.openxmlformats.org/officeDocument/2006/relationships/tags" Target="../tags/tag581.xml" /><Relationship Id="rId23" Type="http://schemas.openxmlformats.org/officeDocument/2006/relationships/tags" Target="../tags/tag582.xml" /><Relationship Id="rId24" Type="http://schemas.openxmlformats.org/officeDocument/2006/relationships/tags" Target="../tags/tag583.xml" /><Relationship Id="rId25" Type="http://schemas.openxmlformats.org/officeDocument/2006/relationships/tags" Target="../tags/tag584.xml" /><Relationship Id="rId26" Type="http://schemas.openxmlformats.org/officeDocument/2006/relationships/tags" Target="../tags/tag585.xml" /><Relationship Id="rId3" Type="http://schemas.openxmlformats.org/officeDocument/2006/relationships/tags" Target="../tags/tag562.xml" /><Relationship Id="rId4" Type="http://schemas.openxmlformats.org/officeDocument/2006/relationships/tags" Target="../tags/tag563.xml" /><Relationship Id="rId5" Type="http://schemas.openxmlformats.org/officeDocument/2006/relationships/tags" Target="../tags/tag564.xml" /><Relationship Id="rId6" Type="http://schemas.openxmlformats.org/officeDocument/2006/relationships/tags" Target="../tags/tag565.xml" /><Relationship Id="rId7" Type="http://schemas.openxmlformats.org/officeDocument/2006/relationships/tags" Target="../tags/tag566.xml" /><Relationship Id="rId8" Type="http://schemas.openxmlformats.org/officeDocument/2006/relationships/tags" Target="../tags/tag567.xml" /><Relationship Id="rId9" Type="http://schemas.openxmlformats.org/officeDocument/2006/relationships/tags" Target="../tags/tag568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0.xml" /><Relationship Id="rId11" Type="http://schemas.openxmlformats.org/officeDocument/2006/relationships/tags" Target="../tags/tag111.xml" /><Relationship Id="rId12" Type="http://schemas.openxmlformats.org/officeDocument/2006/relationships/image" Target="../media/image18.png" /><Relationship Id="rId13" Type="http://schemas.openxmlformats.org/officeDocument/2006/relationships/tags" Target="../tags/tag112.xml" /><Relationship Id="rId14" Type="http://schemas.openxmlformats.org/officeDocument/2006/relationships/image" Target="../media/image19.png" /><Relationship Id="rId15" Type="http://schemas.openxmlformats.org/officeDocument/2006/relationships/tags" Target="../tags/tag113.xml" /><Relationship Id="rId16" Type="http://schemas.openxmlformats.org/officeDocument/2006/relationships/image" Target="../media/image20.png" /><Relationship Id="rId17" Type="http://schemas.openxmlformats.org/officeDocument/2006/relationships/tags" Target="../tags/tag114.xml" /><Relationship Id="rId18" Type="http://schemas.openxmlformats.org/officeDocument/2006/relationships/image" Target="../media/image21.jpeg" /><Relationship Id="rId19" Type="http://schemas.openxmlformats.org/officeDocument/2006/relationships/tags" Target="../tags/tag115.xml" /><Relationship Id="rId2" Type="http://schemas.openxmlformats.org/officeDocument/2006/relationships/tags" Target="../tags/tag102.xml" /><Relationship Id="rId20" Type="http://schemas.openxmlformats.org/officeDocument/2006/relationships/image" Target="../media/image22.png" /><Relationship Id="rId21" Type="http://schemas.openxmlformats.org/officeDocument/2006/relationships/tags" Target="../tags/tag116.xml" /><Relationship Id="rId22" Type="http://schemas.openxmlformats.org/officeDocument/2006/relationships/tags" Target="../tags/tag117.xml" /><Relationship Id="rId23" Type="http://schemas.openxmlformats.org/officeDocument/2006/relationships/tags" Target="../tags/tag118.xml" /><Relationship Id="rId24" Type="http://schemas.openxmlformats.org/officeDocument/2006/relationships/tags" Target="../tags/tag119.xml" /><Relationship Id="rId25" Type="http://schemas.openxmlformats.org/officeDocument/2006/relationships/tags" Target="../tags/tag120.xml" /><Relationship Id="rId26" Type="http://schemas.openxmlformats.org/officeDocument/2006/relationships/tags" Target="../tags/tag121.xml" /><Relationship Id="rId27" Type="http://schemas.openxmlformats.org/officeDocument/2006/relationships/tags" Target="../tags/tag122.xml" /><Relationship Id="rId3" Type="http://schemas.openxmlformats.org/officeDocument/2006/relationships/tags" Target="../tags/tag103.xml" /><Relationship Id="rId4" Type="http://schemas.openxmlformats.org/officeDocument/2006/relationships/tags" Target="../tags/tag104.xml" /><Relationship Id="rId5" Type="http://schemas.openxmlformats.org/officeDocument/2006/relationships/tags" Target="../tags/tag105.xml" /><Relationship Id="rId6" Type="http://schemas.openxmlformats.org/officeDocument/2006/relationships/tags" Target="../tags/tag106.xml" /><Relationship Id="rId7" Type="http://schemas.openxmlformats.org/officeDocument/2006/relationships/tags" Target="../tags/tag107.xml" /><Relationship Id="rId8" Type="http://schemas.openxmlformats.org/officeDocument/2006/relationships/tags" Target="../tags/tag108.xml" /><Relationship Id="rId9" Type="http://schemas.openxmlformats.org/officeDocument/2006/relationships/tags" Target="../tags/tag109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1.xml" /><Relationship Id="rId11" Type="http://schemas.openxmlformats.org/officeDocument/2006/relationships/tags" Target="../tags/tag132.xml" /><Relationship Id="rId12" Type="http://schemas.openxmlformats.org/officeDocument/2006/relationships/tags" Target="../tags/tag133.xml" /><Relationship Id="rId13" Type="http://schemas.openxmlformats.org/officeDocument/2006/relationships/tags" Target="../tags/tag134.xml" /><Relationship Id="rId2" Type="http://schemas.openxmlformats.org/officeDocument/2006/relationships/tags" Target="../tags/tag123.xml" /><Relationship Id="rId3" Type="http://schemas.openxmlformats.org/officeDocument/2006/relationships/tags" Target="../tags/tag124.xml" /><Relationship Id="rId4" Type="http://schemas.openxmlformats.org/officeDocument/2006/relationships/tags" Target="../tags/tag125.xml" /><Relationship Id="rId5" Type="http://schemas.openxmlformats.org/officeDocument/2006/relationships/tags" Target="../tags/tag126.xml" /><Relationship Id="rId6" Type="http://schemas.openxmlformats.org/officeDocument/2006/relationships/tags" Target="../tags/tag127.xml" /><Relationship Id="rId7" Type="http://schemas.openxmlformats.org/officeDocument/2006/relationships/tags" Target="../tags/tag128.xml" /><Relationship Id="rId8" Type="http://schemas.openxmlformats.org/officeDocument/2006/relationships/tags" Target="../tags/tag129.xml" /><Relationship Id="rId9" Type="http://schemas.openxmlformats.org/officeDocument/2006/relationships/tags" Target="../tags/tag130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35.xml" /><Relationship Id="rId3" Type="http://schemas.openxmlformats.org/officeDocument/2006/relationships/tags" Target="../tags/tag136.xml" /><Relationship Id="rId4" Type="http://schemas.openxmlformats.org/officeDocument/2006/relationships/image" Target="../media/image23.png" /><Relationship Id="rId5" Type="http://schemas.openxmlformats.org/officeDocument/2006/relationships/tags" Target="../tags/tag137.xml" /><Relationship Id="rId6" Type="http://schemas.openxmlformats.org/officeDocument/2006/relationships/tags" Target="../tags/tag138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39.xml" /><Relationship Id="rId3" Type="http://schemas.openxmlformats.org/officeDocument/2006/relationships/tags" Target="../tags/tag140.xml" /><Relationship Id="rId4" Type="http://schemas.openxmlformats.org/officeDocument/2006/relationships/image" Target="../media/image24.png" /><Relationship Id="rId5" Type="http://schemas.openxmlformats.org/officeDocument/2006/relationships/tags" Target="../tags/tag141.xml" /><Relationship Id="rId6" Type="http://schemas.openxmlformats.org/officeDocument/2006/relationships/tags" Target="../tags/tag142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43.xml" /><Relationship Id="rId3" Type="http://schemas.openxmlformats.org/officeDocument/2006/relationships/tags" Target="../tags/tag144.xml" /><Relationship Id="rId4" Type="http://schemas.openxmlformats.org/officeDocument/2006/relationships/tags" Target="../tags/tag145.xml" /><Relationship Id="rId5" Type="http://schemas.openxmlformats.org/officeDocument/2006/relationships/image" Target="../media/image25.png" /><Relationship Id="rId6" Type="http://schemas.openxmlformats.org/officeDocument/2006/relationships/tags" Target="../tags/tag146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47.xml" /><Relationship Id="rId3" Type="http://schemas.openxmlformats.org/officeDocument/2006/relationships/tags" Target="../tags/tag148.xml" /><Relationship Id="rId4" Type="http://schemas.openxmlformats.org/officeDocument/2006/relationships/tags" Target="../tags/tag149.xml" /><Relationship Id="rId5" Type="http://schemas.openxmlformats.org/officeDocument/2006/relationships/tags" Target="../tags/tag150.xml" /><Relationship Id="rId6" Type="http://schemas.openxmlformats.org/officeDocument/2006/relationships/tags" Target="../tags/tag151.xml" /><Relationship Id="rId7" Type="http://schemas.openxmlformats.org/officeDocument/2006/relationships/tags" Target="../tags/tag152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0425" y="199548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12.1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不同物质的导电性能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第十二章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欧姆定律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2026年1月31日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95605" y="2931795"/>
            <a:ext cx="1327150" cy="132715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2" name="表格 1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51936" y="723901"/>
          <a:ext cx="9123045" cy="3317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1375"/>
                <a:gridCol w="4112260"/>
                <a:gridCol w="2899410"/>
              </a:tblGrid>
              <a:tr h="480060"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 spc="3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种</a:t>
                      </a:r>
                      <a:r>
                        <a:rPr lang="en-US" altLang="zh-CN" sz="1800" b="1" spc="3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lang="zh-CN" altLang="en-US" sz="1800" b="1" spc="3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类</a:t>
                      </a:r>
                      <a:endParaRPr lang="zh-CN" altLang="en-US" sz="1800"/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导 体</a:t>
                      </a:r>
                      <a:endParaRPr lang="zh-CN" altLang="en-US" sz="1800" b="1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绝 缘 体</a:t>
                      </a:r>
                      <a:endParaRPr lang="zh-CN" altLang="en-US" sz="1800" b="1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  <a:tr h="583565"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 spc="3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概 念</a:t>
                      </a:r>
                      <a:endParaRPr lang="zh-CN" altLang="en-US" sz="1800" b="1" spc="3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l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容易导电的物体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l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不容易导电的物体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  <a:tr h="2254250">
                <a:tc>
                  <a:txBody>
                    <a:bodyPr vert="horz" wrap="square"/>
                    <a:lstStyle/>
                    <a:p>
                      <a:pPr algn="l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 spc="6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易导电与不易导电的原因</a:t>
                      </a:r>
                      <a:endParaRPr lang="zh-CN" altLang="en-US" sz="1800" b="1" spc="6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just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内部存在大量可以自由移动的电荷。</a:t>
                      </a:r>
                      <a:endParaRPr lang="en-US" altLang="zh-CN" sz="18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just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金属导体中：能自由移动的电荷是自由电子；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just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溶液中：能自由移动的电荷是正、负离子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l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电荷几乎都被束缚在原子附近不能自由移动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 Box 2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23511" y="1016318"/>
            <a:ext cx="6553676" cy="7372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zh-CN" altLang="en-US" sz="2100" b="1" spc="3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思考：</a:t>
            </a:r>
            <a:r>
              <a:rPr lang="zh-CN" altLang="en-US" sz="2100" spc="300">
                <a:latin typeface="微软雅黑" panose="020b0503020204020204" charset="-122"/>
                <a:ea typeface="微软雅黑" panose="020b0503020204020204" charset="-122"/>
              </a:rPr>
              <a:t>同一种物质的导电性能总是一成不变的吗？ </a:t>
            </a:r>
            <a:endParaRPr lang="zh-CN" altLang="en-US" sz="2100" spc="3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Text Box 2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075873" y="2394585"/>
            <a:ext cx="3803809" cy="17532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同一种物质的导电性能并不是一成不变的。在外界压力、温度、光照等条件发生改变或掺入杂质时，绝缘体有可能变成导体。</a:t>
            </a:r>
            <a:endParaRPr lang="zh-CN" altLang="en-US" sz="18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副标题 2" title=""/>
          <p:cNvSpPr txBox="1"/>
          <p:nvPr>
            <p:custDataLst>
              <p:tags r:id="rId5"/>
            </p:custDataLst>
          </p:nvPr>
        </p:nvSpPr>
        <p:spPr bwMode="auto">
          <a:xfrm>
            <a:off x="5062061" y="1945005"/>
            <a:ext cx="1284685" cy="364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None/>
            </a:pP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实验结果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9" title=""/>
          <p:cNvGrpSpPr/>
          <p:nvPr>
            <p:custDataLst>
              <p:tags r:id="rId6"/>
            </p:custDataLst>
          </p:nvPr>
        </p:nvGrpSpPr>
        <p:grpSpPr>
          <a:xfrm>
            <a:off x="-76200" y="303610"/>
            <a:ext cx="3999705" cy="414020"/>
            <a:chOff x="0" y="623477"/>
            <a:chExt cx="4700878" cy="484439"/>
          </a:xfrm>
        </p:grpSpPr>
        <p:grpSp>
          <p:nvGrpSpPr>
            <p:cNvPr id="7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9" name="矩形 8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661" y="623477"/>
              <a:ext cx="3929217" cy="484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观察讨论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11" name="Picture" title="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9"/>
          <a:stretch>
            <a:fillRect/>
          </a:stretch>
        </p:blipFill>
        <p:spPr bwMode="auto">
          <a:xfrm>
            <a:off x="667703" y="1644968"/>
            <a:ext cx="3604736" cy="247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" title=""/>
          <p:cNvSpPr txBox="1"/>
          <p:nvPr>
            <p:custDataLst>
              <p:tags r:id="rId13"/>
            </p:custDataLst>
          </p:nvPr>
        </p:nvSpPr>
        <p:spPr>
          <a:xfrm>
            <a:off x="1360646" y="4251484"/>
            <a:ext cx="2712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演示：绝缘体变导体</a:t>
            </a:r>
            <a:endParaRPr lang="zh-CN" altLang="en-US" sz="18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" name="图片 13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10578" y="1785938"/>
            <a:ext cx="3361373" cy="1893094"/>
          </a:xfrm>
          <a:prstGeom prst="rect">
            <a:avLst/>
          </a:prstGeom>
        </p:spPr>
      </p:pic>
      <p:sp>
        <p:nvSpPr>
          <p:cNvPr id="12" name="任意多边形: 形状 12" title="">
            <a:hlinkClick r:id="rId17" action="ppaction://hlinkfile"/>
          </p:cNvPr>
          <p:cNvSpPr/>
          <p:nvPr>
            <p:custDataLst>
              <p:tags r:id="rId16"/>
            </p:custDataLst>
          </p:nvPr>
        </p:nvSpPr>
        <p:spPr>
          <a:xfrm>
            <a:off x="2147888" y="2571274"/>
            <a:ext cx="644843" cy="626745"/>
          </a:xfrm>
          <a:custGeom>
            <a:gdLst>
              <a:gd name="connsiteX0" fmla="*/ 342284 w 936104"/>
              <a:gd name="connsiteY0" fmla="*/ 242052 h 936104"/>
              <a:gd name="connsiteX1" fmla="*/ 731941 w 936104"/>
              <a:gd name="connsiteY1" fmla="*/ 468053 h 936104"/>
              <a:gd name="connsiteX2" fmla="*/ 342284 w 936104"/>
              <a:gd name="connsiteY2" fmla="*/ 694054 h 936104"/>
              <a:gd name="connsiteX3" fmla="*/ 468052 w 936104"/>
              <a:gd name="connsiteY3" fmla="*/ 59688 h 936104"/>
              <a:gd name="connsiteX4" fmla="*/ 59688 w 936104"/>
              <a:gd name="connsiteY4" fmla="*/ 468052 h 936104"/>
              <a:gd name="connsiteX5" fmla="*/ 468052 w 936104"/>
              <a:gd name="connsiteY5" fmla="*/ 876416 h 936104"/>
              <a:gd name="connsiteX6" fmla="*/ 876416 w 936104"/>
              <a:gd name="connsiteY6" fmla="*/ 468052 h 936104"/>
              <a:gd name="connsiteX7" fmla="*/ 468052 w 936104"/>
              <a:gd name="connsiteY7" fmla="*/ 59688 h 936104"/>
              <a:gd name="connsiteX8" fmla="*/ 468052 w 936104"/>
              <a:gd name="connsiteY8" fmla="*/ 0 h 936104"/>
              <a:gd name="connsiteX9" fmla="*/ 936104 w 936104"/>
              <a:gd name="connsiteY9" fmla="*/ 468052 h 936104"/>
              <a:gd name="connsiteX10" fmla="*/ 468052 w 936104"/>
              <a:gd name="connsiteY10" fmla="*/ 936104 h 936104"/>
              <a:gd name="connsiteX11" fmla="*/ 0 w 936104"/>
              <a:gd name="connsiteY11" fmla="*/ 468052 h 936104"/>
              <a:gd name="connsiteX12" fmla="*/ 468052 w 936104"/>
              <a:gd name="connsiteY12" fmla="*/ 0 h 93610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6104" h="936104">
                <a:moveTo>
                  <a:pt x="342284" y="242052"/>
                </a:moveTo>
                <a:lnTo>
                  <a:pt x="731941" y="468053"/>
                </a:lnTo>
                <a:lnTo>
                  <a:pt x="342284" y="694054"/>
                </a:lnTo>
                <a:close/>
                <a:moveTo>
                  <a:pt x="468052" y="59688"/>
                </a:moveTo>
                <a:cubicBezTo>
                  <a:pt x="242519" y="59688"/>
                  <a:pt x="59688" y="242519"/>
                  <a:pt x="59688" y="468052"/>
                </a:cubicBezTo>
                <a:cubicBezTo>
                  <a:pt x="59688" y="693585"/>
                  <a:pt x="242519" y="876416"/>
                  <a:pt x="468052" y="876416"/>
                </a:cubicBezTo>
                <a:cubicBezTo>
                  <a:pt x="693585" y="876416"/>
                  <a:pt x="876416" y="693585"/>
                  <a:pt x="876416" y="468052"/>
                </a:cubicBezTo>
                <a:cubicBezTo>
                  <a:pt x="876416" y="242519"/>
                  <a:pt x="693585" y="59688"/>
                  <a:pt x="468052" y="59688"/>
                </a:cubicBezTo>
                <a:close/>
                <a:moveTo>
                  <a:pt x="468052" y="0"/>
                </a:moveTo>
                <a:cubicBezTo>
                  <a:pt x="726550" y="0"/>
                  <a:pt x="936104" y="209554"/>
                  <a:pt x="936104" y="468052"/>
                </a:cubicBezTo>
                <a:cubicBezTo>
                  <a:pt x="936104" y="726550"/>
                  <a:pt x="726550" y="936104"/>
                  <a:pt x="468052" y="936104"/>
                </a:cubicBezTo>
                <a:cubicBezTo>
                  <a:pt x="209554" y="936104"/>
                  <a:pt x="0" y="726550"/>
                  <a:pt x="0" y="468052"/>
                </a:cubicBezTo>
                <a:cubicBezTo>
                  <a:pt x="0" y="209554"/>
                  <a:pt x="209554" y="0"/>
                  <a:pt x="468052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0723" name="TextBox 15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26735" y="725856"/>
            <a:ext cx="8140065" cy="2978009"/>
          </a:xfrm>
          <a:prstGeom prst="roundRect">
            <a:avLst>
              <a:gd name="adj" fmla="val 8185"/>
            </a:avLst>
          </a:prstGeom>
          <a:noFill/>
          <a:ln w="25400">
            <a:noFill/>
            <a:rou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70000"/>
              </a:lnSpc>
              <a:buFontTx/>
              <a:buNone/>
            </a:pPr>
            <a:r>
              <a:rPr lang="zh-CN" altLang="en-US" sz="2100" spc="300">
                <a:solidFill>
                  <a:srgbClr val="0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关于绝缘体，下列说法正确的是</a:t>
            </a:r>
            <a:r>
              <a:rPr lang="en-US" altLang="zh-CN" sz="2100" spc="300">
                <a:solidFill>
                  <a:srgbClr val="0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(     </a:t>
            </a:r>
            <a:r>
              <a:rPr lang="zh-CN" altLang="en-US" sz="2100" spc="300">
                <a:solidFill>
                  <a:srgbClr val="0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100" spc="300">
                <a:solidFill>
                  <a:srgbClr val="0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)</a:t>
            </a:r>
            <a:endParaRPr lang="en-US" altLang="zh-CN" sz="2100" spc="300">
              <a:solidFill>
                <a:srgbClr val="00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70000"/>
              </a:lnSpc>
              <a:buFontTx/>
              <a:buNone/>
            </a:pPr>
            <a:r>
              <a:rPr lang="en-US" altLang="zh-CN" sz="2100" spc="300">
                <a:solidFill>
                  <a:srgbClr val="0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 sz="2100" spc="300">
                <a:solidFill>
                  <a:srgbClr val="0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．绝缘体在任何情况下都不能导电</a:t>
            </a:r>
            <a:endParaRPr lang="zh-CN" altLang="en-US" sz="2100" spc="300">
              <a:solidFill>
                <a:srgbClr val="00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70000"/>
              </a:lnSpc>
              <a:buFontTx/>
              <a:buNone/>
            </a:pPr>
            <a:r>
              <a:rPr lang="en-US" altLang="zh-CN" sz="2100" spc="300">
                <a:solidFill>
                  <a:srgbClr val="0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en-US" sz="2100" spc="300">
                <a:solidFill>
                  <a:srgbClr val="0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．绝缘体不容易导电，也不能带电</a:t>
            </a:r>
            <a:endParaRPr lang="zh-CN" altLang="en-US" sz="2100" spc="300">
              <a:solidFill>
                <a:srgbClr val="00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70000"/>
              </a:lnSpc>
              <a:buFontTx/>
              <a:buNone/>
            </a:pPr>
            <a:r>
              <a:rPr lang="en-US" altLang="zh-CN" sz="2100" spc="300">
                <a:solidFill>
                  <a:srgbClr val="0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2100" spc="300">
                <a:solidFill>
                  <a:srgbClr val="0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．绝缘体不容易导电，但能够带电</a:t>
            </a:r>
            <a:endParaRPr lang="zh-CN" altLang="en-US" sz="2100" spc="300">
              <a:solidFill>
                <a:srgbClr val="00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70000"/>
              </a:lnSpc>
              <a:buFontTx/>
              <a:buNone/>
            </a:pPr>
            <a:r>
              <a:rPr lang="en-US" altLang="zh-CN" sz="2100" spc="300">
                <a:solidFill>
                  <a:srgbClr val="0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D</a:t>
            </a:r>
            <a:r>
              <a:rPr lang="zh-CN" altLang="en-US" sz="2100" spc="300">
                <a:solidFill>
                  <a:srgbClr val="0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．绝缘体内没有电子，因此它不容易导电</a:t>
            </a:r>
            <a:endParaRPr lang="zh-CN" altLang="en-US" sz="2100" spc="300">
              <a:solidFill>
                <a:srgbClr val="00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058000" y="938643"/>
            <a:ext cx="57269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zh-CN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endParaRPr lang="en-US" altLang="zh-CN" sz="24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6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999705" cy="414020"/>
            <a:chOff x="0" y="623477"/>
            <a:chExt cx="4700878" cy="484439"/>
          </a:xfrm>
        </p:grpSpPr>
        <p:grpSp>
          <p:nvGrpSpPr>
            <p:cNvPr id="7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9" name="矩形 8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1" y="623477"/>
              <a:ext cx="3929217" cy="484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8066" name="Text Box 2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0311" y="782241"/>
            <a:ext cx="8135540" cy="9632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135000"/>
              </a:lnSpc>
              <a:buFontTx/>
              <a:buNone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       刚才的实验中，电路中的电压是相同的，</a:t>
            </a:r>
            <a:r>
              <a:rPr lang="en-US" altLang="zh-CN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zh-CN" altLang="en-US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、</a:t>
            </a:r>
            <a:r>
              <a:rPr lang="en-US" altLang="zh-CN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间接入不同的导体时，电流表的读数为什么不一样？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1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3" name="矩形 12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观察思考</a:t>
              </a:r>
              <a:endParaRPr lang="en-US" altLang="zh-CN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3" name="组合 2" title=""/>
          <p:cNvGrpSpPr/>
          <p:nvPr>
            <p:custDataLst>
              <p:tags r:id="rId9"/>
            </p:custDataLst>
          </p:nvPr>
        </p:nvGrpSpPr>
        <p:grpSpPr>
          <a:xfrm>
            <a:off x="2417445" y="2014538"/>
            <a:ext cx="4309586" cy="3087529"/>
            <a:chOff x="436" y="4090"/>
            <a:chExt cx="9049" cy="6483"/>
          </a:xfrm>
        </p:grpSpPr>
        <p:pic>
          <p:nvPicPr>
            <p:cNvPr id="2" name="图片 1"/>
            <p:cNvPicPr/>
            <p:nvPr>
              <p:custDataLst>
                <p:tags r:id="rId11"/>
              </p:custDataLst>
            </p:nvPr>
          </p:nvPicPr>
          <p:blipFill>
            <a:blip r:embed="rId10"/>
            <a:srcRect l="30944" t="31780" r="32092" b="24380"/>
            <a:stretch>
              <a:fillRect/>
            </a:stretch>
          </p:blipFill>
          <p:spPr>
            <a:xfrm>
              <a:off x="7041" y="5575"/>
              <a:ext cx="2444" cy="1629"/>
            </a:xfrm>
            <a:prstGeom prst="rect">
              <a:avLst/>
            </a:prstGeom>
          </p:spPr>
        </p:pic>
        <p:pic>
          <p:nvPicPr>
            <p:cNvPr id="27" name="图片 26"/>
            <p:cNvPicPr/>
            <p:nvPr>
              <p:custDataLst>
                <p:tags r:id="rId13"/>
              </p:custDataLst>
            </p:nvPr>
          </p:nvPicPr>
          <p:blipFill>
            <a:blip r:embed="rId12"/>
            <a:srcRect l="33612" t="32854" r="34232" b="23307"/>
            <a:stretch>
              <a:fillRect/>
            </a:stretch>
          </p:blipFill>
          <p:spPr>
            <a:xfrm>
              <a:off x="5200" y="7741"/>
              <a:ext cx="2388" cy="1831"/>
            </a:xfrm>
            <a:prstGeom prst="rect">
              <a:avLst/>
            </a:prstGeom>
          </p:spPr>
        </p:pic>
        <p:pic>
          <p:nvPicPr>
            <p:cNvPr id="28" name="图片 27"/>
            <p:cNvPicPr/>
            <p:nvPr>
              <p:custDataLst>
                <p:tags r:id="rId15"/>
              </p:custDataLst>
            </p:nvPr>
          </p:nvPicPr>
          <p:blipFill>
            <a:blip r:embed="rId14"/>
            <a:srcRect l="21349" t="40544" r="22646" b="28187"/>
            <a:stretch>
              <a:fillRect/>
            </a:stretch>
          </p:blipFill>
          <p:spPr>
            <a:xfrm>
              <a:off x="3663" y="4090"/>
              <a:ext cx="3361" cy="1052"/>
            </a:xfrm>
            <a:prstGeom prst="rect">
              <a:avLst/>
            </a:prstGeom>
          </p:spPr>
        </p:pic>
        <p:pic>
          <p:nvPicPr>
            <p:cNvPr id="31" name="Picture 6" descr="C:\Documents and Settings\Administrator\桌面\线路2_0000_图层 1.jpg"/>
            <p:cNvPicPr>
              <a:picLocks noChangeArrowheads="1"/>
            </p:cNvPicPr>
            <p:nvPr>
              <p:custDataLst>
                <p:tags r:id="rId17"/>
              </p:custDataLst>
            </p:nvPr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015" t="20764" r="84085" b="9081"/>
            <a:stretch>
              <a:fillRect/>
            </a:stretch>
          </p:blipFill>
          <p:spPr bwMode="auto">
            <a:xfrm rot="14280000">
              <a:off x="4572" y="8373"/>
              <a:ext cx="514" cy="2347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pic>
          <p:nvPicPr>
            <p:cNvPr id="4" name="图片 3" descr="电流表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436" y="5401"/>
              <a:ext cx="3227" cy="3227"/>
            </a:xfrm>
            <a:prstGeom prst="rect">
              <a:avLst/>
            </a:prstGeom>
          </p:spPr>
        </p:pic>
        <p:pic>
          <p:nvPicPr>
            <p:cNvPr id="30" name="Picture 6" descr="C:\Documents and Settings\Administrator\桌面\线路2_0000_图层 1.jpg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015" t="20764" r="84085" b="9081"/>
            <a:stretch>
              <a:fillRect/>
            </a:stretch>
          </p:blipFill>
          <p:spPr bwMode="auto">
            <a:xfrm rot="18953736" flipV="1">
              <a:off x="2352" y="7452"/>
              <a:ext cx="434" cy="1985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sp>
          <p:nvSpPr>
            <p:cNvPr id="5" name="任意多边形 4"/>
            <p:cNvSpPr/>
            <p:nvPr>
              <p:custDataLst>
                <p:tags r:id="rId21"/>
              </p:custDataLst>
            </p:nvPr>
          </p:nvSpPr>
          <p:spPr>
            <a:xfrm>
              <a:off x="6648" y="4628"/>
              <a:ext cx="1040" cy="2091"/>
            </a:xfrm>
            <a:custGeom>
              <a:gdLst>
                <a:gd name="connisteX0" fmla="*/ 10535 w 660140"/>
                <a:gd name="connsiteY0" fmla="*/ 0 h 1327785"/>
                <a:gd name="connisteX1" fmla="*/ 660140 w 660140"/>
                <a:gd name="connsiteY1" fmla="*/ 1327785 h 1327785"/>
                <a:gd name="connisteX2" fmla="*/ 4542530 w 660140"/>
                <a:gd name="connsiteY2" fmla="*/ 2453005 h 1327785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660140" h="1327785">
                  <a:moveTo>
                    <a:pt x="10535" y="0"/>
                  </a:moveTo>
                  <a:cubicBezTo>
                    <a:pt x="62605" y="243205"/>
                    <a:pt x="-246005" y="836930"/>
                    <a:pt x="660140" y="1327785"/>
                  </a:cubicBezTo>
                </a:path>
              </a:pathLst>
            </a:custGeom>
            <a:noFill/>
            <a:ln w="25400">
              <a:solidFill>
                <a:srgbClr val="EFD7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6" name="任意多边形 5"/>
            <p:cNvSpPr/>
            <p:nvPr>
              <p:custDataLst>
                <p:tags r:id="rId22"/>
              </p:custDataLst>
            </p:nvPr>
          </p:nvSpPr>
          <p:spPr>
            <a:xfrm rot="15420000">
              <a:off x="7273" y="6613"/>
              <a:ext cx="1587" cy="2422"/>
            </a:xfrm>
            <a:custGeom>
              <a:gdLst>
                <a:gd name="connsiteX0" fmla="*/ 0 w 1587"/>
                <a:gd name="connsiteY0" fmla="*/ 0 h 2422"/>
                <a:gd name="connsiteX1" fmla="*/ 1587 w 1587"/>
                <a:gd name="connsiteY1" fmla="*/ 2422 h 242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87" h="2422">
                  <a:moveTo>
                    <a:pt x="0" y="0"/>
                  </a:moveTo>
                  <a:cubicBezTo>
                    <a:pt x="82" y="383"/>
                    <a:pt x="-18" y="1743"/>
                    <a:pt x="1587" y="2422"/>
                  </a:cubicBezTo>
                </a:path>
              </a:pathLst>
            </a:custGeom>
            <a:noFill/>
            <a:ln w="25400">
              <a:solidFill>
                <a:srgbClr val="EFD7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7" name="任意多边形 6"/>
            <p:cNvSpPr/>
            <p:nvPr>
              <p:custDataLst>
                <p:tags r:id="rId23"/>
              </p:custDataLst>
            </p:nvPr>
          </p:nvSpPr>
          <p:spPr>
            <a:xfrm rot="5160000">
              <a:off x="944" y="4519"/>
              <a:ext cx="2787" cy="3296"/>
            </a:xfrm>
            <a:custGeom>
              <a:gdLst>
                <a:gd name="connsiteX0" fmla="*/ 50 w 2787"/>
                <a:gd name="connsiteY0" fmla="*/ 0 h 3296"/>
                <a:gd name="connsiteX1" fmla="*/ 2787 w 2787"/>
                <a:gd name="connsiteY1" fmla="*/ 2581 h 329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87" h="3296">
                  <a:moveTo>
                    <a:pt x="50" y="0"/>
                  </a:moveTo>
                  <a:cubicBezTo>
                    <a:pt x="-312" y="2352"/>
                    <a:pt x="1346" y="4440"/>
                    <a:pt x="2787" y="2581"/>
                  </a:cubicBezTo>
                </a:path>
              </a:pathLst>
            </a:custGeom>
            <a:noFill/>
            <a:ln w="25400">
              <a:solidFill>
                <a:srgbClr val="EFD7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8" name="文本框 7"/>
            <p:cNvSpPr txBox="1"/>
            <p:nvPr>
              <p:custDataLst>
                <p:tags r:id="rId24"/>
              </p:custDataLst>
            </p:nvPr>
          </p:nvSpPr>
          <p:spPr>
            <a:xfrm>
              <a:off x="2223" y="8870"/>
              <a:ext cx="691" cy="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i="1">
                  <a:latin typeface="Times New Roman" panose="02020603050405020304" charset="0"/>
                  <a:cs typeface="Times New Roman" panose="02020603050405020304" charset="0"/>
                </a:rPr>
                <a:t>A</a:t>
              </a:r>
              <a:endParaRPr lang="en-US" altLang="zh-CN" sz="1800" i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25"/>
              </p:custDataLst>
            </p:nvPr>
          </p:nvSpPr>
          <p:spPr>
            <a:xfrm>
              <a:off x="4383" y="9800"/>
              <a:ext cx="691" cy="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i="1">
                  <a:latin typeface="Times New Roman" panose="02020603050405020304" charset="0"/>
                  <a:cs typeface="Times New Roman" panose="02020603050405020304" charset="0"/>
                </a:rPr>
                <a:t>B </a:t>
              </a:r>
              <a:endParaRPr lang="en-US" altLang="zh-CN" sz="1800" i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9091" name="Text Box 3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18649" y="834866"/>
            <a:ext cx="8011001" cy="9632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35000"/>
              </a:lnSpc>
              <a:buFontTx/>
              <a:buNone/>
            </a:pPr>
            <a:r>
              <a:rPr lang="en-US" altLang="zh-CN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物理意义：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电阻是表示导体对电流阻碍作用大小的物理量，通常用符号</a:t>
            </a:r>
            <a:r>
              <a:rPr lang="en-US" altLang="zh-CN" sz="2100" i="1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R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表示。电阻是导体本身的一种性质。 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89092" name="Text Box 4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66023" y="2067163"/>
            <a:ext cx="7129463" cy="13989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>
              <a:lnSpc>
                <a:spcPct val="135000"/>
              </a:lnSpc>
              <a:buFontTx/>
              <a:buNone/>
            </a:pPr>
            <a:r>
              <a:rPr lang="en-US" altLang="zh-CN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单位：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欧姆（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ohm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） 简称欧，用符号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 Ω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表示。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 eaLnBrk="0" hangingPunct="0">
              <a:lnSpc>
                <a:spcPct val="135000"/>
              </a:lnSpc>
              <a:buFontTx/>
              <a:buNone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               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1 kΩ=1000 Ω 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 eaLnBrk="0" hangingPunct="0">
              <a:lnSpc>
                <a:spcPct val="135000"/>
              </a:lnSpc>
              <a:buFontTx/>
              <a:buNone/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               1 MΩ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＝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10</a:t>
            </a:r>
            <a:r>
              <a:rPr lang="en-US" altLang="zh-CN" sz="2100" baseline="300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 kΩ= 10</a:t>
            </a:r>
            <a:r>
              <a:rPr lang="en-US" altLang="zh-CN" sz="2100" baseline="300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6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 Ω 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89093" name="Text Box 5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66024" y="3631645"/>
            <a:ext cx="5039915" cy="527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>
              <a:lnSpc>
                <a:spcPct val="135000"/>
              </a:lnSpc>
              <a:buFontTx/>
              <a:buNone/>
            </a:pPr>
            <a:r>
              <a:rPr lang="en-US" altLang="zh-CN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zh-CN" altLang="en-US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．电阻器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的符号：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2" name="组合 11" title=""/>
          <p:cNvGrpSpPr/>
          <p:nvPr>
            <p:custDataLst>
              <p:tags r:id="rId6"/>
            </p:custDataLst>
          </p:nvPr>
        </p:nvGrpSpPr>
        <p:grpSpPr>
          <a:xfrm>
            <a:off x="2969895" y="3813810"/>
            <a:ext cx="1325166" cy="245269"/>
            <a:chOff x="5121312" y="5043947"/>
            <a:chExt cx="1766188" cy="327027"/>
          </a:xfrm>
        </p:grpSpPr>
        <p:sp>
          <p:nvSpPr>
            <p:cNvPr id="26630" name="Line 10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rot="60000" flipV="1">
              <a:off x="5121312" y="5191240"/>
              <a:ext cx="1766188" cy="4571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</a:ln>
          </p:spPr>
          <p:txBody>
            <a:bodyPr wrap="none"/>
            <a:lstStyle/>
            <a:p>
              <a:endParaRPr lang="zh-CN" altLang="en-US" sz="100"/>
            </a:p>
          </p:txBody>
        </p:sp>
        <p:sp>
          <p:nvSpPr>
            <p:cNvPr id="26631" name="Rectangle 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529672" y="5043947"/>
              <a:ext cx="871128" cy="327027"/>
            </a:xfrm>
            <a:prstGeom prst="rect">
              <a:avLst/>
            </a:prstGeom>
            <a:solidFill>
              <a:srgbClr val="F2F2F2"/>
            </a:solidFill>
            <a:ln w="2540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eaLnBrk="0" hangingPunct="0">
                <a:lnSpc>
                  <a:spcPct val="135000"/>
                </a:lnSpc>
                <a:buFontTx/>
                <a:buNone/>
              </a:pPr>
              <a:endParaRPr lang="zh-CN" altLang="en-US" sz="12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grpSp>
        <p:nvGrpSpPr>
          <p:cNvPr id="10" name="组合 9" title=""/>
          <p:cNvGrpSpPr/>
          <p:nvPr>
            <p:custDataLst>
              <p:tags r:id="rId9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1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3" name="矩形 2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电阻</a:t>
              </a:r>
              <a:endParaRPr lang="en-US" altLang="zh-CN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/>
      <p:bldP spid="89092" grpId="0"/>
      <p:bldP spid="890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7650" name="Picture 7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629603" y="973931"/>
            <a:ext cx="2751535" cy="1549004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7651" name="Picture 9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673441" y="1025843"/>
            <a:ext cx="3228975" cy="157162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7653" name="Picture 13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629603" y="3438049"/>
            <a:ext cx="2077641" cy="1391841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" name="Picture 1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610225" y="3231119"/>
            <a:ext cx="1940719" cy="1513284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0" name="Picture 12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145394" y="2674144"/>
            <a:ext cx="2100263" cy="1250156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1" name="Picture 13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986447">
            <a:off x="7073384" y="3063122"/>
            <a:ext cx="1685925" cy="298847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3" name="Picture 10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792141" y="4118849"/>
            <a:ext cx="1102519" cy="764381"/>
          </a:xfrm>
          <a:prstGeom prst="rect">
            <a:avLst/>
          </a:prstGeom>
          <a:noFill/>
          <a:ln w="9525">
            <a:noFill/>
            <a:miter lim="800000"/>
          </a:ln>
        </p:spPr>
      </p:pic>
      <p:grpSp>
        <p:nvGrpSpPr>
          <p:cNvPr id="2" name="组合 1" title=""/>
          <p:cNvGrpSpPr/>
          <p:nvPr>
            <p:custDataLst>
              <p:tags r:id="rId17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3" name="组合 2"/>
            <p:cNvGrpSpPr/>
            <p:nvPr>
              <p:custDataLst>
                <p:tags r:id="rId18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4" name="矩形 3"/>
              <p:cNvSpPr/>
              <p:nvPr>
                <p:custDataLst>
                  <p:tags r:id="rId19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20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5" name="文本框 4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常见电阻器</a:t>
              </a:r>
              <a:endParaRPr lang="en-US" altLang="zh-CN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006" name="yt_shape_10006" title=""/>
          <p:cNvSpPr txBox="1"/>
          <p:nvPr>
            <p:custDataLst>
              <p:tags r:id="rId3"/>
            </p:custDataLst>
          </p:nvPr>
        </p:nvSpPr>
        <p:spPr>
          <a:xfrm>
            <a:off x="323528" y="602134"/>
            <a:ext cx="1368589" cy="48391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eaLnBrk="1">
              <a:lnSpc>
                <a:spcPct val="150000"/>
              </a:lnSpc>
            </a:pPr>
            <a:r>
              <a:rPr lang="zh-CN" altLang="en-US" sz="240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知识点</a:t>
            </a:r>
            <a:r>
              <a:rPr lang="en-US" altLang="zh-CN" sz="2400" smtClean="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1</a:t>
            </a:r>
            <a:endParaRPr lang="en-US" altLang="zh-CN" sz="2400" i="0" u="none" smtClean="0">
              <a:solidFill>
                <a:srgbClr val="00B0F0"/>
              </a:solidFill>
              <a:effectLst/>
              <a:latin typeface="Times New Roman" panose="02020603050405020304" pitchFamily="21"/>
              <a:ea typeface="Times New Roman" panose="02020603050405020304" pitchFamily="21"/>
              <a:sym typeface="Finished"/>
            </a:endParaRPr>
          </a:p>
        </p:txBody>
      </p:sp>
      <p:grpSp>
        <p:nvGrpSpPr>
          <p:cNvPr id="2" name="组合 1" title=""/>
          <p:cNvGrpSpPr/>
          <p:nvPr>
            <p:custDataLst>
              <p:tags r:id="rId4"/>
            </p:custDataLst>
          </p:nvPr>
        </p:nvGrpSpPr>
        <p:grpSpPr>
          <a:xfrm>
            <a:off x="1492523" y="4876030"/>
            <a:ext cx="5414572" cy="216000"/>
            <a:chOff x="1492523" y="4876030"/>
            <a:chExt cx="5414572" cy="216000"/>
          </a:xfrm>
        </p:grpSpPr>
        <p:sp>
          <p:nvSpPr>
            <p:cNvPr id="7" name="a2fc2e58-1317-4608-953b-d508f6f3aad2" descr="{&quot;SlideNumber&quot;:&quot;7&quot;,&quot;SlideID&quot;:&quot;713&quot;}">
              <a:hlinkClick r:id="rId6" action="ppaction://hlinksldjump"/>
            </p:cNvPr>
            <p:cNvSpPr/>
            <p:nvPr>
              <p:custDataLst>
                <p:tags r:id="rId5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" name="0575fb3a-ef04-4c46-88a8-d101528b886b" descr="{&quot;SlideNumber&quot;:&quot;8&quot;,&quot;SlideID&quot;:&quot;719&quot;}">
              <a:hlinkClick r:id="rId8" action="ppaction://hlinksldjump"/>
            </p:cNvPr>
            <p:cNvSpPr/>
            <p:nvPr>
              <p:custDataLst>
                <p:tags r:id="rId7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9" name="7a878b13-729f-4864-bbd3-66501c5fbe4a" descr="{&quot;SlideNumber&quot;:&quot;9&quot;,&quot;SlideID&quot;:&quot;721&quot;}">
              <a:hlinkClick r:id="rId10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0" name="fe7944a5-1594-4c55-a0bc-b81c0235438b" descr="{&quot;SlideNumber&quot;:&quot;10&quot;,&quot;SlideID&quot;:&quot;722&quot;}">
              <a:hlinkClick r:id="rId12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aae8cbd9-defc-4303-80af-384eac9754b3" descr="{&quot;SlideNumber&quot;:&quot;11&quot;,&quot;SlideID&quot;:&quot;724&quot;}">
              <a:hlinkClick r:id="rId14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2" name="57453f59-7f33-42fa-840f-e8bd68c1f9be" descr="{&quot;SlideNumber&quot;:&quot;12&quot;,&quot;SlideID&quot;:&quot;726&quot;}">
              <a:hlinkClick r:id="rId16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3" name="094344e7-0a1c-4d07-897f-ae0519399d7e" descr="{&quot;SlideNumber&quot;:&quot;13&quot;,&quot;SlideID&quot;:&quot;727&quot;}">
              <a:hlinkClick r:id="rId1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4" name="4f2bd4a7-825b-43da-8d96-6254354b2f22" descr="{&quot;SlideNumber&quot;:&quot;6&quot;,&quot;SlideID&quot;:&quot;711&quot;}">
              <a:hlinkClick r:id="rId20" action="ppaction://hlinksldjump"/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8" name="a2fc2e58-1317-4608-953b-d508f6f3aad2" descr="{&quot;SlideNumber&quot;:&quot;7&quot;,&quot;SlideID&quot;:&quot;713&quot;}">
              <a:hlinkClick r:id="rId22" action="ppaction://hlinksldjump"/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9" name="0575fb3a-ef04-4c46-88a8-d101528b886b" descr="{&quot;SlideNumber&quot;:&quot;8&quot;,&quot;SlideID&quot;:&quot;719&quot;}">
              <a:hlinkClick r:id="rId24" action="ppaction://hlinksldjump"/>
            </p:cNvPr>
            <p:cNvSpPr/>
            <p:nvPr>
              <p:custDataLst>
                <p:tags r:id="rId23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0" name="7a878b13-729f-4864-bbd3-66501c5fbe4a" descr="{&quot;SlideNumber&quot;:&quot;9&quot;,&quot;SlideID&quot;:&quot;721&quot;}">
              <a:hlinkClick r:id="rId26" action="ppaction://hlinksldjump"/>
            </p:cNvPr>
            <p:cNvSpPr/>
            <p:nvPr>
              <p:custDataLst>
                <p:tags r:id="rId25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1" name="fe7944a5-1594-4c55-a0bc-b81c0235438b" descr="{&quot;SlideNumber&quot;:&quot;10&quot;,&quot;SlideID&quot;:&quot;722&quot;}">
              <a:hlinkClick r:id="rId28" action="ppaction://hlinksldjump"/>
            </p:cNvPr>
            <p:cNvSpPr/>
            <p:nvPr>
              <p:custDataLst>
                <p:tags r:id="rId27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2" name="aae8cbd9-defc-4303-80af-384eac9754b3" descr="{&quot;SlideNumber&quot;:&quot;11&quot;,&quot;SlideID&quot;:&quot;724&quot;}">
              <a:hlinkClick r:id="rId30" action="ppaction://hlinksldjump"/>
            </p:cNvPr>
            <p:cNvSpPr/>
            <p:nvPr>
              <p:custDataLst>
                <p:tags r:id="rId29"/>
              </p:custDataLst>
            </p:nvPr>
          </p:nvSpPr>
          <p:spPr>
            <a:xfrm>
              <a:off x="59595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3" name="57453f59-7f33-42fa-840f-e8bd68c1f9be" descr="{&quot;SlideNumber&quot;:&quot;12&quot;,&quot;SlideID&quot;:&quot;726&quot;}">
              <a:hlinkClick r:id="rId32" action="ppaction://hlinksldjump"/>
            </p:cNvPr>
            <p:cNvSpPr/>
            <p:nvPr>
              <p:custDataLst>
                <p:tags r:id="rId31"/>
              </p:custDataLst>
            </p:nvPr>
          </p:nvSpPr>
          <p:spPr>
            <a:xfrm>
              <a:off x="63057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5" name="094344e7-0a1c-4d07-897f-ae0519399d7e" descr="{&quot;SlideNumber&quot;:&quot;13&quot;,&quot;SlideID&quot;:&quot;727&quot;}">
              <a:hlinkClick r:id="rId34" action="ppaction://hlinksldjump"/>
            </p:cNvPr>
            <p:cNvSpPr/>
            <p:nvPr>
              <p:custDataLst>
                <p:tags r:id="rId33"/>
              </p:custDataLst>
            </p:nvPr>
          </p:nvSpPr>
          <p:spPr>
            <a:xfrm>
              <a:off x="66518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6" name="4f2bd4a7-825b-43da-8d96-6254354b2f22" descr="{&quot;SlideNumber&quot;:&quot;6&quot;,&quot;SlideID&quot;:&quot;711&quot;}">
              <a:hlinkClick r:id="rId36" action="ppaction://hlinksldjump"/>
            </p:cNvPr>
            <p:cNvSpPr/>
            <p:nvPr>
              <p:custDataLst>
                <p:tags r:id="rId35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30" name="矩形 29" title=""/>
          <p:cNvSpPr/>
          <p:nvPr>
            <p:custDataLst>
              <p:tags r:id="rId37"/>
            </p:custDataLst>
          </p:nvPr>
        </p:nvSpPr>
        <p:spPr>
          <a:xfrm>
            <a:off x="262032" y="1131590"/>
            <a:ext cx="8592832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．关于导体和绝缘体，下列说法正确的是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　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．导体不能导电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  </a:t>
            </a: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		B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．绝缘体不能导电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．导体不容易导电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  </a:t>
            </a: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	D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．绝缘体不容易导电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31" name="矩形 30" title="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6282258" y="1132741"/>
            <a:ext cx="37020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400" smtClean="0">
                <a:solidFill>
                  <a:srgbClr val="C00000"/>
                </a:solidFill>
              </a:rPr>
              <a:t>D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28" name="yt_shape_10006" title=""/>
          <p:cNvSpPr txBox="1"/>
          <p:nvPr>
            <p:custDataLst>
              <p:tags r:id="rId39"/>
            </p:custDataLst>
          </p:nvPr>
        </p:nvSpPr>
        <p:spPr>
          <a:xfrm>
            <a:off x="1692117" y="602134"/>
            <a:ext cx="6020947" cy="48391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eaLnBrk="1">
              <a:lnSpc>
                <a:spcPct val="150000"/>
              </a:lnSpc>
            </a:pPr>
            <a:r>
              <a:rPr lang="zh-CN" altLang="en-US" sz="240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导体、绝缘体和半导体</a:t>
            </a:r>
            <a:endParaRPr lang="zh-CN" altLang="en-US" sz="2400" i="0" u="none">
              <a:solidFill>
                <a:srgbClr val="00B0F0"/>
              </a:solidFill>
              <a:effectLst/>
              <a:latin typeface="Times New Roman" panose="02020603050405020304" pitchFamily="21"/>
              <a:ea typeface="Times New Roman" panose="02020603050405020304" pitchFamily="21"/>
              <a:sym typeface="Finished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2. [2024·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北京中考改编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]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通常情况下，下列物质中导电性能最强的是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　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．钢铁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  </a:t>
            </a: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		B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．玻璃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．橡胶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  </a:t>
            </a: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		D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．陶瓷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26" name="矩形 2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16244" y="1238306"/>
            <a:ext cx="35941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400" smtClean="0">
                <a:solidFill>
                  <a:srgbClr val="C00000"/>
                </a:solidFill>
              </a:rPr>
              <a:t>A</a:t>
            </a:r>
            <a:endParaRPr lang="zh-CN" altLang="en-US" sz="2400">
              <a:solidFill>
                <a:srgbClr val="C00000"/>
              </a:solidFill>
            </a:endParaRPr>
          </a:p>
        </p:txBody>
      </p:sp>
      <p:grpSp>
        <p:nvGrpSpPr>
          <p:cNvPr id="24" name="组合 23" title=""/>
          <p:cNvGrpSpPr/>
          <p:nvPr>
            <p:custDataLst>
              <p:tags r:id="rId5"/>
            </p:custDataLst>
          </p:nvPr>
        </p:nvGrpSpPr>
        <p:grpSpPr>
          <a:xfrm>
            <a:off x="1492523" y="4876030"/>
            <a:ext cx="5414572" cy="216000"/>
            <a:chOff x="1492523" y="4876030"/>
            <a:chExt cx="5414572" cy="216000"/>
          </a:xfrm>
        </p:grpSpPr>
        <p:sp>
          <p:nvSpPr>
            <p:cNvPr id="27" name="a2fc2e58-1317-4608-953b-d508f6f3aad2" descr="{&quot;SlideNumber&quot;:&quot;7&quot;,&quot;SlideID&quot;:&quot;713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0575fb3a-ef04-4c46-88a8-d101528b886b" descr="{&quot;SlideNumber&quot;:&quot;8&quot;,&quot;SlideID&quot;:&quot;719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7a878b13-729f-4864-bbd3-66501c5fbe4a" descr="{&quot;SlideNumber&quot;:&quot;9&quot;,&quot;SlideID&quot;:&quot;721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fe7944a5-1594-4c55-a0bc-b81c0235438b" descr="{&quot;SlideNumber&quot;:&quot;10&quot;,&quot;SlideID&quot;:&quot;722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aae8cbd9-defc-4303-80af-384eac9754b3" descr="{&quot;SlideNumber&quot;:&quot;11&quot;,&quot;SlideID&quot;:&quot;724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57453f59-7f33-42fa-840f-e8bd68c1f9be" descr="{&quot;SlideNumber&quot;:&quot;12&quot;,&quot;SlideID&quot;:&quot;726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3" name="094344e7-0a1c-4d07-897f-ae0519399d7e" descr="{&quot;SlideNumber&quot;:&quot;13&quot;,&quot;SlideID&quot;:&quot;727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4" name="4f2bd4a7-825b-43da-8d96-6254354b2f22" descr="{&quot;SlideNumber&quot;:&quot;6&quot;,&quot;SlideID&quot;:&quot;711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5" name="a2fc2e58-1317-4608-953b-d508f6f3aad2" descr="{&quot;SlideNumber&quot;:&quot;7&quot;,&quot;SlideID&quot;:&quot;713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6" name="0575fb3a-ef04-4c46-88a8-d101528b886b" descr="{&quot;SlideNumber&quot;:&quot;8&quot;,&quot;SlideID&quot;:&quot;719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7" name="7a878b13-729f-4864-bbd3-66501c5fbe4a" descr="{&quot;SlideNumber&quot;:&quot;9&quot;,&quot;SlideID&quot;:&quot;721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8" name="fe7944a5-1594-4c55-a0bc-b81c0235438b" descr="{&quot;SlideNumber&quot;:&quot;10&quot;,&quot;SlideID&quot;:&quot;722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9" name="aae8cbd9-defc-4303-80af-384eac9754b3" descr="{&quot;SlideNumber&quot;:&quot;11&quot;,&quot;SlideID&quot;:&quot;724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9595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0" name="57453f59-7f33-42fa-840f-e8bd68c1f9be" descr="{&quot;SlideNumber&quot;:&quot;12&quot;,&quot;SlideID&quot;:&quot;726&quot;}">
              <a:hlinkClick r:id="rId33" action="ppaction://hlinksldjump"/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3057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1" name="094344e7-0a1c-4d07-897f-ae0519399d7e" descr="{&quot;SlideNumber&quot;:&quot;13&quot;,&quot;SlideID&quot;:&quot;727&quot;}">
              <a:hlinkClick r:id="rId35" action="ppaction://hlinksldjump"/>
            </p:cNvPr>
            <p:cNvSpPr/>
            <p:nvPr>
              <p:custDataLst>
                <p:tags r:id="rId34"/>
              </p:custDataLst>
            </p:nvPr>
          </p:nvSpPr>
          <p:spPr>
            <a:xfrm>
              <a:off x="66518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2" name="4f2bd4a7-825b-43da-8d96-6254354b2f22" descr="{&quot;SlideNumber&quot;:&quot;6&quot;,&quot;SlideID&quot;:&quot;711&quot;}">
              <a:hlinkClick r:id="rId37" action="ppaction://hlinksldjump"/>
            </p:cNvPr>
            <p:cNvSpPr/>
            <p:nvPr>
              <p:custDataLst>
                <p:tags r:id="rId36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矩形 25" title=""/>
          <p:cNvSpPr/>
          <p:nvPr>
            <p:custDataLst>
              <p:tags r:id="rId3"/>
            </p:custDataLst>
          </p:nvPr>
        </p:nvSpPr>
        <p:spPr>
          <a:xfrm>
            <a:off x="334040" y="687725"/>
            <a:ext cx="8270408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3.[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新情境题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2025·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扬州模拟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]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2024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年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9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月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10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日，我国某手机品牌发布了全球首款三折叠屏手机，手机搭载的麒麟芯片是我国自主研发的人工智能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(AI)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芯片。制造芯片的主要材料是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　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．导体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  </a:t>
            </a: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		B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．半导体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．绝缘体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  </a:t>
            </a: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		D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．超导体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27" name="矩形 26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41117" y="2355726"/>
            <a:ext cx="34861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400" smtClean="0">
                <a:solidFill>
                  <a:srgbClr val="C00000"/>
                </a:solidFill>
              </a:rPr>
              <a:t>B</a:t>
            </a:r>
            <a:endParaRPr lang="zh-CN" altLang="en-US" sz="2400">
              <a:solidFill>
                <a:srgbClr val="C00000"/>
              </a:solidFill>
            </a:endParaRPr>
          </a:p>
        </p:txBody>
      </p:sp>
      <p:grpSp>
        <p:nvGrpSpPr>
          <p:cNvPr id="24" name="组合 23" title=""/>
          <p:cNvGrpSpPr/>
          <p:nvPr>
            <p:custDataLst>
              <p:tags r:id="rId5"/>
            </p:custDataLst>
          </p:nvPr>
        </p:nvGrpSpPr>
        <p:grpSpPr>
          <a:xfrm>
            <a:off x="1492523" y="4876030"/>
            <a:ext cx="5414572" cy="216000"/>
            <a:chOff x="1492523" y="4876030"/>
            <a:chExt cx="5414572" cy="216000"/>
          </a:xfrm>
        </p:grpSpPr>
        <p:sp>
          <p:nvSpPr>
            <p:cNvPr id="28" name="a2fc2e58-1317-4608-953b-d508f6f3aad2" descr="{&quot;SlideNumber&quot;:&quot;7&quot;,&quot;SlideID&quot;:&quot;713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0575fb3a-ef04-4c46-88a8-d101528b886b" descr="{&quot;SlideNumber&quot;:&quot;8&quot;,&quot;SlideID&quot;:&quot;719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7a878b13-729f-4864-bbd3-66501c5fbe4a" descr="{&quot;SlideNumber&quot;:&quot;9&quot;,&quot;SlideID&quot;:&quot;721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fe7944a5-1594-4c55-a0bc-b81c0235438b" descr="{&quot;SlideNumber&quot;:&quot;10&quot;,&quot;SlideID&quot;:&quot;722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aae8cbd9-defc-4303-80af-384eac9754b3" descr="{&quot;SlideNumber&quot;:&quot;11&quot;,&quot;SlideID&quot;:&quot;724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3" name="57453f59-7f33-42fa-840f-e8bd68c1f9be" descr="{&quot;SlideNumber&quot;:&quot;12&quot;,&quot;SlideID&quot;:&quot;726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4" name="094344e7-0a1c-4d07-897f-ae0519399d7e" descr="{&quot;SlideNumber&quot;:&quot;13&quot;,&quot;SlideID&quot;:&quot;727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5" name="4f2bd4a7-825b-43da-8d96-6254354b2f22" descr="{&quot;SlideNumber&quot;:&quot;6&quot;,&quot;SlideID&quot;:&quot;711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6" name="a2fc2e58-1317-4608-953b-d508f6f3aad2" descr="{&quot;SlideNumber&quot;:&quot;7&quot;,&quot;SlideID&quot;:&quot;713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7" name="0575fb3a-ef04-4c46-88a8-d101528b886b" descr="{&quot;SlideNumber&quot;:&quot;8&quot;,&quot;SlideID&quot;:&quot;719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8" name="7a878b13-729f-4864-bbd3-66501c5fbe4a" descr="{&quot;SlideNumber&quot;:&quot;9&quot;,&quot;SlideID&quot;:&quot;721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9" name="fe7944a5-1594-4c55-a0bc-b81c0235438b" descr="{&quot;SlideNumber&quot;:&quot;10&quot;,&quot;SlideID&quot;:&quot;722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0" name="aae8cbd9-defc-4303-80af-384eac9754b3" descr="{&quot;SlideNumber&quot;:&quot;11&quot;,&quot;SlideID&quot;:&quot;724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9595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1" name="57453f59-7f33-42fa-840f-e8bd68c1f9be" descr="{&quot;SlideNumber&quot;:&quot;12&quot;,&quot;SlideID&quot;:&quot;726&quot;}">
              <a:hlinkClick r:id="rId33" action="ppaction://hlinksldjump"/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3057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2" name="094344e7-0a1c-4d07-897f-ae0519399d7e" descr="{&quot;SlideNumber&quot;:&quot;13&quot;,&quot;SlideID&quot;:&quot;727&quot;}">
              <a:hlinkClick r:id="rId35" action="ppaction://hlinksldjump"/>
            </p:cNvPr>
            <p:cNvSpPr/>
            <p:nvPr>
              <p:custDataLst>
                <p:tags r:id="rId34"/>
              </p:custDataLst>
            </p:nvPr>
          </p:nvSpPr>
          <p:spPr>
            <a:xfrm>
              <a:off x="66518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3" name="4f2bd4a7-825b-43da-8d96-6254354b2f22" descr="{&quot;SlideNumber&quot;:&quot;6&quot;,&quot;SlideID&quot;:&quot;711&quot;}">
              <a:hlinkClick r:id="rId37" action="ppaction://hlinksldjump"/>
            </p:cNvPr>
            <p:cNvSpPr/>
            <p:nvPr>
              <p:custDataLst>
                <p:tags r:id="rId36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4. 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下列说法正确的是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　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．绝缘体没有电子所以不能导电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．导体容易导电是因为导体内部有大量的自由电荷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．绝缘体不导电是因为绝缘体内部没有电荷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D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．绝缘体不导电是因为绝缘体内正电荷多于电子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26" name="矩形 2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47864" y="682650"/>
            <a:ext cx="34861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400" smtClean="0">
                <a:solidFill>
                  <a:srgbClr val="C00000"/>
                </a:solidFill>
              </a:rPr>
              <a:t>B</a:t>
            </a:r>
            <a:endParaRPr lang="zh-CN" altLang="en-US" sz="2400">
              <a:solidFill>
                <a:srgbClr val="C00000"/>
              </a:solidFill>
            </a:endParaRPr>
          </a:p>
        </p:txBody>
      </p:sp>
      <p:grpSp>
        <p:nvGrpSpPr>
          <p:cNvPr id="24" name="组合 23" title=""/>
          <p:cNvGrpSpPr/>
          <p:nvPr>
            <p:custDataLst>
              <p:tags r:id="rId5"/>
            </p:custDataLst>
          </p:nvPr>
        </p:nvGrpSpPr>
        <p:grpSpPr>
          <a:xfrm>
            <a:off x="1492523" y="4876030"/>
            <a:ext cx="5414572" cy="216000"/>
            <a:chOff x="1492523" y="4876030"/>
            <a:chExt cx="5414572" cy="216000"/>
          </a:xfrm>
        </p:grpSpPr>
        <p:sp>
          <p:nvSpPr>
            <p:cNvPr id="27" name="a2fc2e58-1317-4608-953b-d508f6f3aad2" descr="{&quot;SlideNumber&quot;:&quot;7&quot;,&quot;SlideID&quot;:&quot;713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0575fb3a-ef04-4c46-88a8-d101528b886b" descr="{&quot;SlideNumber&quot;:&quot;8&quot;,&quot;SlideID&quot;:&quot;719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7a878b13-729f-4864-bbd3-66501c5fbe4a" descr="{&quot;SlideNumber&quot;:&quot;9&quot;,&quot;SlideID&quot;:&quot;721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fe7944a5-1594-4c55-a0bc-b81c0235438b" descr="{&quot;SlideNumber&quot;:&quot;10&quot;,&quot;SlideID&quot;:&quot;722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aae8cbd9-defc-4303-80af-384eac9754b3" descr="{&quot;SlideNumber&quot;:&quot;11&quot;,&quot;SlideID&quot;:&quot;724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57453f59-7f33-42fa-840f-e8bd68c1f9be" descr="{&quot;SlideNumber&quot;:&quot;12&quot;,&quot;SlideID&quot;:&quot;726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3" name="094344e7-0a1c-4d07-897f-ae0519399d7e" descr="{&quot;SlideNumber&quot;:&quot;13&quot;,&quot;SlideID&quot;:&quot;727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4" name="4f2bd4a7-825b-43da-8d96-6254354b2f22" descr="{&quot;SlideNumber&quot;:&quot;6&quot;,&quot;SlideID&quot;:&quot;711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5" name="a2fc2e58-1317-4608-953b-d508f6f3aad2" descr="{&quot;SlideNumber&quot;:&quot;7&quot;,&quot;SlideID&quot;:&quot;713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6" name="0575fb3a-ef04-4c46-88a8-d101528b886b" descr="{&quot;SlideNumber&quot;:&quot;8&quot;,&quot;SlideID&quot;:&quot;719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7" name="7a878b13-729f-4864-bbd3-66501c5fbe4a" descr="{&quot;SlideNumber&quot;:&quot;9&quot;,&quot;SlideID&quot;:&quot;721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8" name="fe7944a5-1594-4c55-a0bc-b81c0235438b" descr="{&quot;SlideNumber&quot;:&quot;10&quot;,&quot;SlideID&quot;:&quot;722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9" name="aae8cbd9-defc-4303-80af-384eac9754b3" descr="{&quot;SlideNumber&quot;:&quot;11&quot;,&quot;SlideID&quot;:&quot;724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9595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0" name="57453f59-7f33-42fa-840f-e8bd68c1f9be" descr="{&quot;SlideNumber&quot;:&quot;12&quot;,&quot;SlideID&quot;:&quot;726&quot;}">
              <a:hlinkClick r:id="rId33" action="ppaction://hlinksldjump"/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3057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1" name="094344e7-0a1c-4d07-897f-ae0519399d7e" descr="{&quot;SlideNumber&quot;:&quot;13&quot;,&quot;SlideID&quot;:&quot;727&quot;}">
              <a:hlinkClick r:id="rId35" action="ppaction://hlinksldjump"/>
            </p:cNvPr>
            <p:cNvSpPr/>
            <p:nvPr>
              <p:custDataLst>
                <p:tags r:id="rId34"/>
              </p:custDataLst>
            </p:nvPr>
          </p:nvSpPr>
          <p:spPr>
            <a:xfrm>
              <a:off x="66518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2" name="4f2bd4a7-825b-43da-8d96-6254354b2f22" descr="{&quot;SlideNumber&quot;:&quot;6&quot;,&quot;SlideID&quot;:&quot;711&quot;}">
              <a:hlinkClick r:id="rId37" action="ppaction://hlinksldjump"/>
            </p:cNvPr>
            <p:cNvSpPr/>
            <p:nvPr>
              <p:custDataLst>
                <p:tags r:id="rId36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6" name="组合 25" title=""/>
          <p:cNvGrpSpPr/>
          <p:nvPr>
            <p:custDataLst>
              <p:tags r:id="rId3"/>
            </p:custDataLst>
          </p:nvPr>
        </p:nvGrpSpPr>
        <p:grpSpPr>
          <a:xfrm>
            <a:off x="1308259" y="2264243"/>
            <a:ext cx="6282929" cy="523636"/>
            <a:chOff x="2111375" y="3561082"/>
            <a:chExt cx="8377238" cy="698181"/>
          </a:xfrm>
        </p:grpSpPr>
        <p:sp>
          <p:nvSpPr>
            <p:cNvPr id="27" name="Rectangle 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27350" y="3561082"/>
              <a:ext cx="7561263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buNone/>
              </a:pPr>
              <a:r>
                <a:rPr sz="1800" noProof="0" err="1">
                  <a:ln>
                    <a:noFill/>
                  </a:ln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认识电阻的概念，知道电阻是导体本身的一种性质。</a:t>
              </a:r>
              <a:endParaRPr sz="1800" noProof="0" err="1">
                <a:ln>
                  <a:noFill/>
                </a:ln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grpSp>
          <p:nvGrpSpPr>
            <p:cNvPr id="28" name="组合 27"/>
            <p:cNvGrpSpPr/>
            <p:nvPr>
              <p:custDataLst>
                <p:tags r:id="rId5"/>
              </p:custDataLst>
            </p:nvPr>
          </p:nvGrpSpPr>
          <p:grpSpPr>
            <a:xfrm>
              <a:off x="2111375" y="3579813"/>
              <a:ext cx="682625" cy="679450"/>
              <a:chOff x="7003603" y="4439327"/>
              <a:chExt cx="717385" cy="717385"/>
            </a:xfrm>
          </p:grpSpPr>
          <p:sp>
            <p:nvSpPr>
              <p:cNvPr id="29" name="椭圆 28"/>
              <p:cNvSpPr/>
              <p:nvPr>
                <p:custDataLst>
                  <p:tags r:id="rId6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rgbClr val="FFDB8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文本框 11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011723" y="4521020"/>
                <a:ext cx="701147" cy="615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51300">
                          <a:srgbClr val="FE5F4A"/>
                        </a:gs>
                        <a:gs pos="0">
                          <a:srgbClr val="DF0303"/>
                        </a:gs>
                        <a:gs pos="100000">
                          <a:srgbClr val="FEA06E"/>
                        </a:gs>
                      </a:gsLst>
                      <a:lin ang="5400000" scaled="1"/>
                    </a:gra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02</a:t>
                </a:r>
                <a:endParaRPr kumimoji="1" lang="en-US" altLang="zh-CN" sz="225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1" name="组合 30" title=""/>
          <p:cNvGrpSpPr/>
          <p:nvPr>
            <p:custDataLst>
              <p:tags r:id="rId8"/>
            </p:custDataLst>
          </p:nvPr>
        </p:nvGrpSpPr>
        <p:grpSpPr>
          <a:xfrm>
            <a:off x="1356575" y="1077420"/>
            <a:ext cx="5834801" cy="922020"/>
            <a:chOff x="2103322" y="2168209"/>
            <a:chExt cx="8184738" cy="1229360"/>
          </a:xfrm>
        </p:grpSpPr>
        <p:sp>
          <p:nvSpPr>
            <p:cNvPr id="32" name="矩形 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27404" y="2168209"/>
              <a:ext cx="7360656" cy="122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buNone/>
              </a:pPr>
              <a:r>
                <a:rPr lang="zh-CN" altLang="en-US" sz="1800" noProof="0">
                  <a:ln>
                    <a:noFill/>
                  </a:ln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知道导体与绝缘体的概念；了解哪些物体属于</a:t>
              </a:r>
              <a:r>
                <a:rPr sz="1800" noProof="0" err="1">
                  <a:ln>
                    <a:noFill/>
                  </a:ln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导体</a:t>
              </a:r>
              <a:r>
                <a:rPr lang="zh-CN" altLang="en-US" sz="1800" noProof="0">
                  <a:ln>
                    <a:noFill/>
                  </a:ln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，哪些物体属于</a:t>
              </a:r>
              <a:r>
                <a:rPr sz="1800" noProof="0" err="1">
                  <a:ln>
                    <a:noFill/>
                  </a:ln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绝缘体。</a:t>
              </a:r>
              <a:endParaRPr lang="zh-CN" altLang="en-US" sz="1800" noProof="0">
                <a:ln>
                  <a:noFill/>
                </a:ln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grpSp>
          <p:nvGrpSpPr>
            <p:cNvPr id="33" name="组合 32"/>
            <p:cNvGrpSpPr/>
            <p:nvPr>
              <p:custDataLst>
                <p:tags r:id="rId10"/>
              </p:custDataLst>
            </p:nvPr>
          </p:nvGrpSpPr>
          <p:grpSpPr>
            <a:xfrm>
              <a:off x="2103322" y="2441575"/>
              <a:ext cx="701906" cy="700088"/>
              <a:chOff x="6969956" y="1503806"/>
              <a:chExt cx="720883" cy="717385"/>
            </a:xfrm>
          </p:grpSpPr>
          <p:sp>
            <p:nvSpPr>
              <p:cNvPr id="34" name="椭圆 33"/>
              <p:cNvSpPr/>
              <p:nvPr>
                <p:custDataLst>
                  <p:tags r:id="rId11"/>
                </p:custDataLst>
              </p:nvPr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文本框 7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969956" y="1585499"/>
                <a:ext cx="720883" cy="597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51300">
                          <a:srgbClr val="FE5F4A"/>
                        </a:gs>
                        <a:gs pos="0">
                          <a:srgbClr val="DF0303"/>
                        </a:gs>
                        <a:gs pos="100000">
                          <a:srgbClr val="FEA06E"/>
                        </a:gs>
                      </a:gsLst>
                      <a:lin ang="5400000" scaled="1"/>
                    </a:gra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01</a:t>
                </a:r>
                <a:endParaRPr kumimoji="1" lang="en-US" altLang="zh-CN" sz="225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" name="组合 5" title=""/>
          <p:cNvGrpSpPr/>
          <p:nvPr>
            <p:custDataLst>
              <p:tags r:id="rId13"/>
            </p:custDataLst>
          </p:nvPr>
        </p:nvGrpSpPr>
        <p:grpSpPr>
          <a:xfrm>
            <a:off x="1308259" y="3003709"/>
            <a:ext cx="5913965" cy="1198721"/>
            <a:chOff x="3391" y="8197"/>
            <a:chExt cx="12409" cy="2517"/>
          </a:xfrm>
        </p:grpSpPr>
        <p:grpSp>
          <p:nvGrpSpPr>
            <p:cNvPr id="4" name="组合 11"/>
            <p:cNvGrpSpPr/>
            <p:nvPr>
              <p:custDataLst>
                <p:tags r:id="rId14"/>
              </p:custDataLst>
            </p:nvPr>
          </p:nvGrpSpPr>
          <p:grpSpPr>
            <a:xfrm>
              <a:off x="3391" y="8851"/>
              <a:ext cx="1174" cy="1668"/>
              <a:chOff x="7003603" y="4439327"/>
              <a:chExt cx="783342" cy="1118475"/>
            </a:xfrm>
          </p:grpSpPr>
          <p:sp>
            <p:nvSpPr>
              <p:cNvPr id="3" name="椭圆 2"/>
              <p:cNvSpPr/>
              <p:nvPr>
                <p:custDataLst>
                  <p:tags r:id="rId15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2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文本框 11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7047171" y="4520668"/>
                <a:ext cx="739774" cy="1037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100">
                    <a:gradFill>
                      <a:gsLst>
                        <a:gs pos="51300">
                          <a:srgbClr val="FE5F4A"/>
                        </a:gs>
                        <a:gs pos="0">
                          <a:srgbClr val="DF0303"/>
                        </a:gs>
                        <a:gs pos="100000">
                          <a:srgbClr val="FEA06E"/>
                        </a:gs>
                      </a:gsLst>
                      <a:lin ang="5400000" scaled="1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03</a:t>
                </a:r>
                <a:endParaRPr kumimoji="1" lang="en-US" altLang="zh-CN" sz="2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文本框 4"/>
            <p:cNvSpPr txBox="1"/>
            <p:nvPr>
              <p:custDataLst>
                <p:tags r:id="rId17"/>
              </p:custDataLst>
            </p:nvPr>
          </p:nvSpPr>
          <p:spPr>
            <a:xfrm>
              <a:off x="4726" y="8197"/>
              <a:ext cx="11074" cy="25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marL="0" indent="0">
                <a:lnSpc>
                  <a:spcPct val="200000"/>
                </a:lnSpc>
                <a:buNone/>
              </a:pPr>
              <a:r>
                <a:rPr sz="1800" noProof="0" err="1">
                  <a:ln>
                    <a:noFill/>
                  </a:ln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知道电阻的常用符号与单位，能画出电阻在电路中的符号</a:t>
              </a:r>
              <a:r>
                <a:rPr lang="zh-CN" sz="1800" noProof="0" err="1">
                  <a:ln>
                    <a:noFill/>
                  </a:ln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。</a:t>
              </a:r>
              <a:endParaRPr lang="zh-CN" sz="1800" noProof="0" err="1">
                <a:ln>
                  <a:noFill/>
                </a:ln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5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．发光二极管是常见的发光体，它内部发光材料是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____________(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填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导体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”“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绝缘体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或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半导体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26" name="矩形 2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87624" y="1228998"/>
            <a:ext cx="10972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/>
              <a:t>半导体</a:t>
            </a:r>
            <a:endParaRPr lang="zh-CN" altLang="zh-CN" sz="2400">
              <a:solidFill>
                <a:srgbClr val="C00000"/>
              </a:solidFill>
            </a:endParaRPr>
          </a:p>
        </p:txBody>
      </p:sp>
      <p:grpSp>
        <p:nvGrpSpPr>
          <p:cNvPr id="24" name="组合 23" title=""/>
          <p:cNvGrpSpPr/>
          <p:nvPr>
            <p:custDataLst>
              <p:tags r:id="rId5"/>
            </p:custDataLst>
          </p:nvPr>
        </p:nvGrpSpPr>
        <p:grpSpPr>
          <a:xfrm>
            <a:off x="1492523" y="4876030"/>
            <a:ext cx="5414572" cy="216000"/>
            <a:chOff x="1492523" y="4876030"/>
            <a:chExt cx="5414572" cy="216000"/>
          </a:xfrm>
        </p:grpSpPr>
        <p:sp>
          <p:nvSpPr>
            <p:cNvPr id="27" name="a2fc2e58-1317-4608-953b-d508f6f3aad2" descr="{&quot;SlideNumber&quot;:&quot;7&quot;,&quot;SlideID&quot;:&quot;713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0575fb3a-ef04-4c46-88a8-d101528b886b" descr="{&quot;SlideNumber&quot;:&quot;8&quot;,&quot;SlideID&quot;:&quot;719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7a878b13-729f-4864-bbd3-66501c5fbe4a" descr="{&quot;SlideNumber&quot;:&quot;9&quot;,&quot;SlideID&quot;:&quot;721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fe7944a5-1594-4c55-a0bc-b81c0235438b" descr="{&quot;SlideNumber&quot;:&quot;10&quot;,&quot;SlideID&quot;:&quot;722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aae8cbd9-defc-4303-80af-384eac9754b3" descr="{&quot;SlideNumber&quot;:&quot;11&quot;,&quot;SlideID&quot;:&quot;724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57453f59-7f33-42fa-840f-e8bd68c1f9be" descr="{&quot;SlideNumber&quot;:&quot;12&quot;,&quot;SlideID&quot;:&quot;726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3" name="094344e7-0a1c-4d07-897f-ae0519399d7e" descr="{&quot;SlideNumber&quot;:&quot;13&quot;,&quot;SlideID&quot;:&quot;727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4" name="4f2bd4a7-825b-43da-8d96-6254354b2f22" descr="{&quot;SlideNumber&quot;:&quot;6&quot;,&quot;SlideID&quot;:&quot;711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5" name="a2fc2e58-1317-4608-953b-d508f6f3aad2" descr="{&quot;SlideNumber&quot;:&quot;7&quot;,&quot;SlideID&quot;:&quot;713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6" name="0575fb3a-ef04-4c46-88a8-d101528b886b" descr="{&quot;SlideNumber&quot;:&quot;8&quot;,&quot;SlideID&quot;:&quot;719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7" name="7a878b13-729f-4864-bbd3-66501c5fbe4a" descr="{&quot;SlideNumber&quot;:&quot;9&quot;,&quot;SlideID&quot;:&quot;721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8" name="fe7944a5-1594-4c55-a0bc-b81c0235438b" descr="{&quot;SlideNumber&quot;:&quot;10&quot;,&quot;SlideID&quot;:&quot;722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9" name="aae8cbd9-defc-4303-80af-384eac9754b3" descr="{&quot;SlideNumber&quot;:&quot;11&quot;,&quot;SlideID&quot;:&quot;724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9595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0" name="57453f59-7f33-42fa-840f-e8bd68c1f9be" descr="{&quot;SlideNumber&quot;:&quot;12&quot;,&quot;SlideID&quot;:&quot;726&quot;}">
              <a:hlinkClick r:id="rId33" action="ppaction://hlinksldjump"/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3057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1" name="094344e7-0a1c-4d07-897f-ae0519399d7e" descr="{&quot;SlideNumber&quot;:&quot;13&quot;,&quot;SlideID&quot;:&quot;727&quot;}">
              <a:hlinkClick r:id="rId35" action="ppaction://hlinksldjump"/>
            </p:cNvPr>
            <p:cNvSpPr/>
            <p:nvPr>
              <p:custDataLst>
                <p:tags r:id="rId34"/>
              </p:custDataLst>
            </p:nvPr>
          </p:nvSpPr>
          <p:spPr>
            <a:xfrm>
              <a:off x="66518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2" name="4f2bd4a7-825b-43da-8d96-6254354b2f22" descr="{&quot;SlideNumber&quot;:&quot;6&quot;,&quot;SlideID&quot;:&quot;711&quot;}">
              <a:hlinkClick r:id="rId37" action="ppaction://hlinksldjump"/>
            </p:cNvPr>
            <p:cNvSpPr/>
            <p:nvPr>
              <p:custDataLst>
                <p:tags r:id="rId36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2" name="Picture 2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38"/>
          <a:stretch>
            <a:fillRect/>
          </a:stretch>
        </p:blipFill>
        <p:spPr>
          <a:xfrm flipH="1">
            <a:off x="11315700" y="103378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6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[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2025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年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月信阳期末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]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电缆线内部的电线用金属来做，是因为金属是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，电缆线外面包一层橡胶或塑料，是因为它们是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26" name="矩形 2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11760" y="1237322"/>
            <a:ext cx="7924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/>
              <a:t>导体</a:t>
            </a:r>
            <a:endParaRPr lang="zh-CN" altLang="zh-CN" sz="2400">
              <a:solidFill>
                <a:srgbClr val="C00000"/>
              </a:solidFill>
            </a:endParaRPr>
          </a:p>
        </p:txBody>
      </p:sp>
      <p:grpSp>
        <p:nvGrpSpPr>
          <p:cNvPr id="24" name="组合 23" title=""/>
          <p:cNvGrpSpPr/>
          <p:nvPr>
            <p:custDataLst>
              <p:tags r:id="rId5"/>
            </p:custDataLst>
          </p:nvPr>
        </p:nvGrpSpPr>
        <p:grpSpPr>
          <a:xfrm>
            <a:off x="1492523" y="4876030"/>
            <a:ext cx="5414572" cy="216000"/>
            <a:chOff x="1492523" y="4876030"/>
            <a:chExt cx="5414572" cy="216000"/>
          </a:xfrm>
        </p:grpSpPr>
        <p:sp>
          <p:nvSpPr>
            <p:cNvPr id="27" name="a2fc2e58-1317-4608-953b-d508f6f3aad2" descr="{&quot;SlideNumber&quot;:&quot;7&quot;,&quot;SlideID&quot;:&quot;713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0575fb3a-ef04-4c46-88a8-d101528b886b" descr="{&quot;SlideNumber&quot;:&quot;8&quot;,&quot;SlideID&quot;:&quot;719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7a878b13-729f-4864-bbd3-66501c5fbe4a" descr="{&quot;SlideNumber&quot;:&quot;9&quot;,&quot;SlideID&quot;:&quot;721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fe7944a5-1594-4c55-a0bc-b81c0235438b" descr="{&quot;SlideNumber&quot;:&quot;10&quot;,&quot;SlideID&quot;:&quot;722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aae8cbd9-defc-4303-80af-384eac9754b3" descr="{&quot;SlideNumber&quot;:&quot;11&quot;,&quot;SlideID&quot;:&quot;724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57453f59-7f33-42fa-840f-e8bd68c1f9be" descr="{&quot;SlideNumber&quot;:&quot;12&quot;,&quot;SlideID&quot;:&quot;726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3" name="094344e7-0a1c-4d07-897f-ae0519399d7e" descr="{&quot;SlideNumber&quot;:&quot;13&quot;,&quot;SlideID&quot;:&quot;727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4" name="4f2bd4a7-825b-43da-8d96-6254354b2f22" descr="{&quot;SlideNumber&quot;:&quot;6&quot;,&quot;SlideID&quot;:&quot;711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5" name="a2fc2e58-1317-4608-953b-d508f6f3aad2" descr="{&quot;SlideNumber&quot;:&quot;7&quot;,&quot;SlideID&quot;:&quot;713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6" name="0575fb3a-ef04-4c46-88a8-d101528b886b" descr="{&quot;SlideNumber&quot;:&quot;8&quot;,&quot;SlideID&quot;:&quot;719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7" name="7a878b13-729f-4864-bbd3-66501c5fbe4a" descr="{&quot;SlideNumber&quot;:&quot;9&quot;,&quot;SlideID&quot;:&quot;721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8" name="fe7944a5-1594-4c55-a0bc-b81c0235438b" descr="{&quot;SlideNumber&quot;:&quot;10&quot;,&quot;SlideID&quot;:&quot;722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9" name="aae8cbd9-defc-4303-80af-384eac9754b3" descr="{&quot;SlideNumber&quot;:&quot;11&quot;,&quot;SlideID&quot;:&quot;724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9595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0" name="57453f59-7f33-42fa-840f-e8bd68c1f9be" descr="{&quot;SlideNumber&quot;:&quot;12&quot;,&quot;SlideID&quot;:&quot;726&quot;}">
              <a:hlinkClick r:id="rId33" action="ppaction://hlinksldjump"/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3057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1" name="094344e7-0a1c-4d07-897f-ae0519399d7e" descr="{&quot;SlideNumber&quot;:&quot;13&quot;,&quot;SlideID&quot;:&quot;727&quot;}">
              <a:hlinkClick r:id="rId35" action="ppaction://hlinksldjump"/>
            </p:cNvPr>
            <p:cNvSpPr/>
            <p:nvPr>
              <p:custDataLst>
                <p:tags r:id="rId34"/>
              </p:custDataLst>
            </p:nvPr>
          </p:nvSpPr>
          <p:spPr>
            <a:xfrm>
              <a:off x="66518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2" name="4f2bd4a7-825b-43da-8d96-6254354b2f22" descr="{&quot;SlideNumber&quot;:&quot;6&quot;,&quot;SlideID&quot;:&quot;711&quot;}">
              <a:hlinkClick r:id="rId37" action="ppaction://hlinksldjump"/>
            </p:cNvPr>
            <p:cNvSpPr/>
            <p:nvPr>
              <p:custDataLst>
                <p:tags r:id="rId36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22" name="矩形 21" title="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2195736" y="1868661"/>
            <a:ext cx="10972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400"/>
              <a:t>绝缘体</a:t>
            </a:r>
            <a:endParaRPr lang="zh-CN" altLang="zh-CN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7" name="矩形 26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7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．在如图所示的电路中，</a:t>
            </a:r>
            <a:r>
              <a:rPr lang="en-US" altLang="zh-CN" sz="24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</a:t>
            </a:r>
            <a:r>
              <a:rPr lang="en-US" altLang="zh-CN" sz="24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为两金属夹，分别在两金属夹之间接入硬币、铅笔芯、橡皮和塑料尺，闭合开关后观察小灯泡是否发光。在观察到小灯泡发光时，两金属夹之间接入的可能是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或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28" name="矩形 27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55139" y="2330142"/>
            <a:ext cx="10972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/>
              <a:t>铅笔芯</a:t>
            </a:r>
            <a:endParaRPr lang="zh-CN" altLang="zh-CN" sz="2400">
              <a:solidFill>
                <a:srgbClr val="C00000"/>
              </a:solidFill>
            </a:endParaRPr>
          </a:p>
        </p:txBody>
      </p:sp>
      <p:grpSp>
        <p:nvGrpSpPr>
          <p:cNvPr id="24" name="组合 23" title=""/>
          <p:cNvGrpSpPr/>
          <p:nvPr>
            <p:custDataLst>
              <p:tags r:id="rId5"/>
            </p:custDataLst>
          </p:nvPr>
        </p:nvGrpSpPr>
        <p:grpSpPr>
          <a:xfrm>
            <a:off x="1492523" y="4876030"/>
            <a:ext cx="5414572" cy="216000"/>
            <a:chOff x="1492523" y="4876030"/>
            <a:chExt cx="5414572" cy="216000"/>
          </a:xfrm>
        </p:grpSpPr>
        <p:sp>
          <p:nvSpPr>
            <p:cNvPr id="25" name="a2fc2e58-1317-4608-953b-d508f6f3aad2" descr="{&quot;SlideNumber&quot;:&quot;7&quot;,&quot;SlideID&quot;:&quot;713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6" name="0575fb3a-ef04-4c46-88a8-d101528b886b" descr="{&quot;SlideNumber&quot;:&quot;8&quot;,&quot;SlideID&quot;:&quot;719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7a878b13-729f-4864-bbd3-66501c5fbe4a" descr="{&quot;SlideNumber&quot;:&quot;9&quot;,&quot;SlideID&quot;:&quot;721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fe7944a5-1594-4c55-a0bc-b81c0235438b" descr="{&quot;SlideNumber&quot;:&quot;10&quot;,&quot;SlideID&quot;:&quot;722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aae8cbd9-defc-4303-80af-384eac9754b3" descr="{&quot;SlideNumber&quot;:&quot;11&quot;,&quot;SlideID&quot;:&quot;724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57453f59-7f33-42fa-840f-e8bd68c1f9be" descr="{&quot;SlideNumber&quot;:&quot;12&quot;,&quot;SlideID&quot;:&quot;726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3" name="094344e7-0a1c-4d07-897f-ae0519399d7e" descr="{&quot;SlideNumber&quot;:&quot;13&quot;,&quot;SlideID&quot;:&quot;727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4" name="4f2bd4a7-825b-43da-8d96-6254354b2f22" descr="{&quot;SlideNumber&quot;:&quot;6&quot;,&quot;SlideID&quot;:&quot;711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5" name="a2fc2e58-1317-4608-953b-d508f6f3aad2" descr="{&quot;SlideNumber&quot;:&quot;7&quot;,&quot;SlideID&quot;:&quot;713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6" name="0575fb3a-ef04-4c46-88a8-d101528b886b" descr="{&quot;SlideNumber&quot;:&quot;8&quot;,&quot;SlideID&quot;:&quot;719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7" name="7a878b13-729f-4864-bbd3-66501c5fbe4a" descr="{&quot;SlideNumber&quot;:&quot;9&quot;,&quot;SlideID&quot;:&quot;721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8" name="fe7944a5-1594-4c55-a0bc-b81c0235438b" descr="{&quot;SlideNumber&quot;:&quot;10&quot;,&quot;SlideID&quot;:&quot;722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9" name="aae8cbd9-defc-4303-80af-384eac9754b3" descr="{&quot;SlideNumber&quot;:&quot;11&quot;,&quot;SlideID&quot;:&quot;724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9595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0" name="57453f59-7f33-42fa-840f-e8bd68c1f9be" descr="{&quot;SlideNumber&quot;:&quot;12&quot;,&quot;SlideID&quot;:&quot;726&quot;}">
              <a:hlinkClick r:id="rId33" action="ppaction://hlinksldjump"/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3057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1" name="094344e7-0a1c-4d07-897f-ae0519399d7e" descr="{&quot;SlideNumber&quot;:&quot;13&quot;,&quot;SlideID&quot;:&quot;727&quot;}">
              <a:hlinkClick r:id="rId35" action="ppaction://hlinksldjump"/>
            </p:cNvPr>
            <p:cNvSpPr/>
            <p:nvPr>
              <p:custDataLst>
                <p:tags r:id="rId34"/>
              </p:custDataLst>
            </p:nvPr>
          </p:nvSpPr>
          <p:spPr>
            <a:xfrm>
              <a:off x="66518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2" name="4f2bd4a7-825b-43da-8d96-6254354b2f22" descr="{&quot;SlideNumber&quot;:&quot;6&quot;,&quot;SlideID&quot;:&quot;711&quot;}">
              <a:hlinkClick r:id="rId37" action="ppaction://hlinksldjump"/>
            </p:cNvPr>
            <p:cNvSpPr/>
            <p:nvPr>
              <p:custDataLst>
                <p:tags r:id="rId36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39"/>
            </p:custDataLst>
          </p:nvPr>
        </p:nvPicPr>
        <p:blipFill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8396" y="3003798"/>
            <a:ext cx="1957397" cy="143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矩形 43" title=""/>
          <p:cNvSpPr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4755846" y="2340932"/>
            <a:ext cx="7924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/>
              <a:t>硬币</a:t>
            </a:r>
            <a:endParaRPr lang="zh-CN" altLang="zh-CN" sz="24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0" name="矩形 29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8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[2025·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福州模拟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]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为了纪念物理学家对物理的贡献，很多物理量的单位用物理学家的名字来命名。下列物理学家中，其名字被命名为电阻单位的是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　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．欧姆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  B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．安培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  C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．伏特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  D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．焦耳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31" name="矩形 30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129662" y="1775759"/>
            <a:ext cx="35941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400" smtClean="0">
                <a:solidFill>
                  <a:srgbClr val="C00000"/>
                </a:solidFill>
              </a:rPr>
              <a:t>A</a:t>
            </a:r>
            <a:endParaRPr lang="zh-CN" altLang="en-US" sz="2400">
              <a:solidFill>
                <a:srgbClr val="C00000"/>
              </a:solidFill>
            </a:endParaRPr>
          </a:p>
        </p:txBody>
      </p:sp>
      <p:grpSp>
        <p:nvGrpSpPr>
          <p:cNvPr id="24" name="组合 23" title=""/>
          <p:cNvGrpSpPr/>
          <p:nvPr>
            <p:custDataLst>
              <p:tags r:id="rId5"/>
            </p:custDataLst>
          </p:nvPr>
        </p:nvGrpSpPr>
        <p:grpSpPr>
          <a:xfrm>
            <a:off x="1492523" y="4876030"/>
            <a:ext cx="5414572" cy="216000"/>
            <a:chOff x="1492523" y="4876030"/>
            <a:chExt cx="5414572" cy="216000"/>
          </a:xfrm>
        </p:grpSpPr>
        <p:sp>
          <p:nvSpPr>
            <p:cNvPr id="25" name="a2fc2e58-1317-4608-953b-d508f6f3aad2" descr="{&quot;SlideNumber&quot;:&quot;7&quot;,&quot;SlideID&quot;:&quot;713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6" name="0575fb3a-ef04-4c46-88a8-d101528b886b" descr="{&quot;SlideNumber&quot;:&quot;8&quot;,&quot;SlideID&quot;:&quot;719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7" name="7a878b13-729f-4864-bbd3-66501c5fbe4a" descr="{&quot;SlideNumber&quot;:&quot;9&quot;,&quot;SlideID&quot;:&quot;721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fe7944a5-1594-4c55-a0bc-b81c0235438b" descr="{&quot;SlideNumber&quot;:&quot;10&quot;,&quot;SlideID&quot;:&quot;722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aae8cbd9-defc-4303-80af-384eac9754b3" descr="{&quot;SlideNumber&quot;:&quot;11&quot;,&quot;SlideID&quot;:&quot;724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57453f59-7f33-42fa-840f-e8bd68c1f9be" descr="{&quot;SlideNumber&quot;:&quot;12&quot;,&quot;SlideID&quot;:&quot;726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3" name="094344e7-0a1c-4d07-897f-ae0519399d7e" descr="{&quot;SlideNumber&quot;:&quot;13&quot;,&quot;SlideID&quot;:&quot;727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4" name="4f2bd4a7-825b-43da-8d96-6254354b2f22" descr="{&quot;SlideNumber&quot;:&quot;6&quot;,&quot;SlideID&quot;:&quot;711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5" name="a2fc2e58-1317-4608-953b-d508f6f3aad2" descr="{&quot;SlideNumber&quot;:&quot;7&quot;,&quot;SlideID&quot;:&quot;713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6" name="0575fb3a-ef04-4c46-88a8-d101528b886b" descr="{&quot;SlideNumber&quot;:&quot;8&quot;,&quot;SlideID&quot;:&quot;719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7" name="7a878b13-729f-4864-bbd3-66501c5fbe4a" descr="{&quot;SlideNumber&quot;:&quot;9&quot;,&quot;SlideID&quot;:&quot;721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8" name="fe7944a5-1594-4c55-a0bc-b81c0235438b" descr="{&quot;SlideNumber&quot;:&quot;10&quot;,&quot;SlideID&quot;:&quot;722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9" name="aae8cbd9-defc-4303-80af-384eac9754b3" descr="{&quot;SlideNumber&quot;:&quot;11&quot;,&quot;SlideID&quot;:&quot;724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9595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0" name="57453f59-7f33-42fa-840f-e8bd68c1f9be" descr="{&quot;SlideNumber&quot;:&quot;12&quot;,&quot;SlideID&quot;:&quot;726&quot;}">
              <a:hlinkClick r:id="rId33" action="ppaction://hlinksldjump"/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3057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1" name="094344e7-0a1c-4d07-897f-ae0519399d7e" descr="{&quot;SlideNumber&quot;:&quot;13&quot;,&quot;SlideID&quot;:&quot;727&quot;}">
              <a:hlinkClick r:id="rId35" action="ppaction://hlinksldjump"/>
            </p:cNvPr>
            <p:cNvSpPr/>
            <p:nvPr>
              <p:custDataLst>
                <p:tags r:id="rId34"/>
              </p:custDataLst>
            </p:nvPr>
          </p:nvSpPr>
          <p:spPr>
            <a:xfrm>
              <a:off x="66518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2" name="4f2bd4a7-825b-43da-8d96-6254354b2f22" descr="{&quot;SlideNumber&quot;:&quot;6&quot;,&quot;SlideID&quot;:&quot;711&quot;}">
              <a:hlinkClick r:id="rId37" action="ppaction://hlinksldjump"/>
            </p:cNvPr>
            <p:cNvSpPr/>
            <p:nvPr>
              <p:custDataLst>
                <p:tags r:id="rId36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22" name="yt_shape_10006" title=""/>
          <p:cNvSpPr txBox="1"/>
          <p:nvPr>
            <p:custDataLst>
              <p:tags r:id="rId38"/>
            </p:custDataLst>
          </p:nvPr>
        </p:nvSpPr>
        <p:spPr>
          <a:xfrm>
            <a:off x="323528" y="267494"/>
            <a:ext cx="1368589" cy="48391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eaLnBrk="1">
              <a:lnSpc>
                <a:spcPct val="150000"/>
              </a:lnSpc>
            </a:pPr>
            <a:r>
              <a:rPr lang="zh-CN" altLang="en-US" sz="240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知识</a:t>
            </a:r>
            <a:r>
              <a:rPr lang="zh-CN" altLang="en-US" sz="2400" smtClean="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点</a:t>
            </a:r>
            <a:r>
              <a:rPr lang="en-US" altLang="zh-CN" sz="2400" smtClean="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2</a:t>
            </a:r>
            <a:endParaRPr lang="en-US" altLang="zh-CN" sz="2400" i="0" u="none" smtClean="0">
              <a:solidFill>
                <a:srgbClr val="00B0F0"/>
              </a:solidFill>
              <a:effectLst/>
              <a:latin typeface="Times New Roman" panose="02020603050405020304" pitchFamily="21"/>
              <a:ea typeface="Times New Roman" panose="02020603050405020304" pitchFamily="21"/>
              <a:sym typeface="Finished"/>
            </a:endParaRPr>
          </a:p>
        </p:txBody>
      </p:sp>
      <p:sp>
        <p:nvSpPr>
          <p:cNvPr id="23" name="yt_shape_10006" title=""/>
          <p:cNvSpPr txBox="1"/>
          <p:nvPr>
            <p:custDataLst>
              <p:tags r:id="rId39"/>
            </p:custDataLst>
          </p:nvPr>
        </p:nvSpPr>
        <p:spPr>
          <a:xfrm>
            <a:off x="1692117" y="267494"/>
            <a:ext cx="6020947" cy="48391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eaLnBrk="1">
              <a:lnSpc>
                <a:spcPct val="150000"/>
              </a:lnSpc>
            </a:pPr>
            <a:r>
              <a:rPr lang="zh-CN" altLang="en-US" sz="240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电阻</a:t>
            </a:r>
            <a:endParaRPr lang="zh-CN" altLang="en-US" sz="2400" i="0" u="none">
              <a:solidFill>
                <a:srgbClr val="00B0F0"/>
              </a:solidFill>
              <a:effectLst/>
              <a:latin typeface="Times New Roman" panose="02020603050405020304" pitchFamily="21"/>
              <a:ea typeface="Times New Roman" panose="02020603050405020304" pitchFamily="21"/>
              <a:sym typeface="Finished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9" name="矩形 28" title=""/>
          <p:cNvSpPr/>
          <p:nvPr>
            <p:custDataLst>
              <p:tags r:id="rId3"/>
            </p:custDataLst>
          </p:nvPr>
        </p:nvSpPr>
        <p:spPr>
          <a:xfrm>
            <a:off x="406048" y="687725"/>
            <a:ext cx="8054384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9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[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2025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年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月唐山期末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]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下列关于电阻的说法中，正确的是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　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．导体通电时有电阻，不通电时没有电阻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．导体两端电压越大，电阻就越小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．通过导体的电流越大，电阻就越大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D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．电阻是导体对电流的阻碍作用，导体电阻的大小由导体本身的条件决定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30" name="矩形 29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88781" y="1233603"/>
            <a:ext cx="37020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400" smtClean="0">
                <a:solidFill>
                  <a:srgbClr val="C00000"/>
                </a:solidFill>
              </a:rPr>
              <a:t>D</a:t>
            </a:r>
            <a:endParaRPr lang="zh-CN" altLang="en-US" sz="2400">
              <a:solidFill>
                <a:srgbClr val="C00000"/>
              </a:solidFill>
            </a:endParaRPr>
          </a:p>
        </p:txBody>
      </p:sp>
      <p:grpSp>
        <p:nvGrpSpPr>
          <p:cNvPr id="24" name="组合 23" title=""/>
          <p:cNvGrpSpPr/>
          <p:nvPr>
            <p:custDataLst>
              <p:tags r:id="rId5"/>
            </p:custDataLst>
          </p:nvPr>
        </p:nvGrpSpPr>
        <p:grpSpPr>
          <a:xfrm>
            <a:off x="1492523" y="4876030"/>
            <a:ext cx="5414572" cy="216000"/>
            <a:chOff x="1492523" y="4876030"/>
            <a:chExt cx="5414572" cy="216000"/>
          </a:xfrm>
        </p:grpSpPr>
        <p:sp>
          <p:nvSpPr>
            <p:cNvPr id="25" name="a2fc2e58-1317-4608-953b-d508f6f3aad2" descr="{&quot;SlideNumber&quot;:&quot;7&quot;,&quot;SlideID&quot;:&quot;713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6" name="0575fb3a-ef04-4c46-88a8-d101528b886b" descr="{&quot;SlideNumber&quot;:&quot;8&quot;,&quot;SlideID&quot;:&quot;719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7" name="7a878b13-729f-4864-bbd3-66501c5fbe4a" descr="{&quot;SlideNumber&quot;:&quot;9&quot;,&quot;SlideID&quot;:&quot;721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fe7944a5-1594-4c55-a0bc-b81c0235438b" descr="{&quot;SlideNumber&quot;:&quot;10&quot;,&quot;SlideID&quot;:&quot;722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aae8cbd9-defc-4303-80af-384eac9754b3" descr="{&quot;SlideNumber&quot;:&quot;11&quot;,&quot;SlideID&quot;:&quot;724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3" name="57453f59-7f33-42fa-840f-e8bd68c1f9be" descr="{&quot;SlideNumber&quot;:&quot;12&quot;,&quot;SlideID&quot;:&quot;726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4" name="094344e7-0a1c-4d07-897f-ae0519399d7e" descr="{&quot;SlideNumber&quot;:&quot;13&quot;,&quot;SlideID&quot;:&quot;727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5" name="4f2bd4a7-825b-43da-8d96-6254354b2f22" descr="{&quot;SlideNumber&quot;:&quot;6&quot;,&quot;SlideID&quot;:&quot;711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6" name="a2fc2e58-1317-4608-953b-d508f6f3aad2" descr="{&quot;SlideNumber&quot;:&quot;7&quot;,&quot;SlideID&quot;:&quot;713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7" name="0575fb3a-ef04-4c46-88a8-d101528b886b" descr="{&quot;SlideNumber&quot;:&quot;8&quot;,&quot;SlideID&quot;:&quot;719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8" name="7a878b13-729f-4864-bbd3-66501c5fbe4a" descr="{&quot;SlideNumber&quot;:&quot;9&quot;,&quot;SlideID&quot;:&quot;721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9" name="fe7944a5-1594-4c55-a0bc-b81c0235438b" descr="{&quot;SlideNumber&quot;:&quot;10&quot;,&quot;SlideID&quot;:&quot;722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0" name="aae8cbd9-defc-4303-80af-384eac9754b3" descr="{&quot;SlideNumber&quot;:&quot;11&quot;,&quot;SlideID&quot;:&quot;724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9595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1" name="57453f59-7f33-42fa-840f-e8bd68c1f9be" descr="{&quot;SlideNumber&quot;:&quot;12&quot;,&quot;SlideID&quot;:&quot;726&quot;}">
              <a:hlinkClick r:id="rId33" action="ppaction://hlinksldjump"/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3057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2" name="094344e7-0a1c-4d07-897f-ae0519399d7e" descr="{&quot;SlideNumber&quot;:&quot;13&quot;,&quot;SlideID&quot;:&quot;727&quot;}">
              <a:hlinkClick r:id="rId35" action="ppaction://hlinksldjump"/>
            </p:cNvPr>
            <p:cNvSpPr/>
            <p:nvPr>
              <p:custDataLst>
                <p:tags r:id="rId34"/>
              </p:custDataLst>
            </p:nvPr>
          </p:nvSpPr>
          <p:spPr>
            <a:xfrm>
              <a:off x="66518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3" name="4f2bd4a7-825b-43da-8d96-6254354b2f22" descr="{&quot;SlideNumber&quot;:&quot;6&quot;,&quot;SlideID&quot;:&quot;711&quot;}">
              <a:hlinkClick r:id="rId37" action="ppaction://hlinksldjump"/>
            </p:cNvPr>
            <p:cNvSpPr/>
            <p:nvPr>
              <p:custDataLst>
                <p:tags r:id="rId36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10.[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立德树人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·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五育并举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]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人在身体干燥时，手与脚底之间的电阻约为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×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10</a:t>
            </a:r>
            <a:r>
              <a:rPr lang="en-US" altLang="zh-CN" sz="2400" kern="100" baseline="30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5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 Ω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，约为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______MΩ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。而当身体潮湿时，手与脚底之间的电阻则只有大约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4 kΩ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，约为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Ω。因此，用潮湿的手按开关会大大增加触电的危险。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26" name="矩形 2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30712" y="1250206"/>
            <a:ext cx="56832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400" smtClean="0">
                <a:solidFill>
                  <a:srgbClr val="C00000"/>
                </a:solidFill>
              </a:rPr>
              <a:t>0.2</a:t>
            </a:r>
            <a:endParaRPr lang="zh-CN" altLang="en-US" sz="2400">
              <a:solidFill>
                <a:srgbClr val="C00000"/>
              </a:solidFill>
            </a:endParaRPr>
          </a:p>
        </p:txBody>
      </p:sp>
      <p:grpSp>
        <p:nvGrpSpPr>
          <p:cNvPr id="24" name="组合 23" title=""/>
          <p:cNvGrpSpPr/>
          <p:nvPr>
            <p:custDataLst>
              <p:tags r:id="rId5"/>
            </p:custDataLst>
          </p:nvPr>
        </p:nvGrpSpPr>
        <p:grpSpPr>
          <a:xfrm>
            <a:off x="1492523" y="4876030"/>
            <a:ext cx="5414572" cy="216000"/>
            <a:chOff x="1492523" y="4876030"/>
            <a:chExt cx="5414572" cy="216000"/>
          </a:xfrm>
        </p:grpSpPr>
        <p:sp>
          <p:nvSpPr>
            <p:cNvPr id="27" name="a2fc2e58-1317-4608-953b-d508f6f3aad2" descr="{&quot;SlideNumber&quot;:&quot;7&quot;,&quot;SlideID&quot;:&quot;713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0575fb3a-ef04-4c46-88a8-d101528b886b" descr="{&quot;SlideNumber&quot;:&quot;8&quot;,&quot;SlideID&quot;:&quot;719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7a878b13-729f-4864-bbd3-66501c5fbe4a" descr="{&quot;SlideNumber&quot;:&quot;9&quot;,&quot;SlideID&quot;:&quot;721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fe7944a5-1594-4c55-a0bc-b81c0235438b" descr="{&quot;SlideNumber&quot;:&quot;10&quot;,&quot;SlideID&quot;:&quot;722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aae8cbd9-defc-4303-80af-384eac9754b3" descr="{&quot;SlideNumber&quot;:&quot;11&quot;,&quot;SlideID&quot;:&quot;724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57453f59-7f33-42fa-840f-e8bd68c1f9be" descr="{&quot;SlideNumber&quot;:&quot;12&quot;,&quot;SlideID&quot;:&quot;726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3" name="094344e7-0a1c-4d07-897f-ae0519399d7e" descr="{&quot;SlideNumber&quot;:&quot;13&quot;,&quot;SlideID&quot;:&quot;727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4" name="4f2bd4a7-825b-43da-8d96-6254354b2f22" descr="{&quot;SlideNumber&quot;:&quot;6&quot;,&quot;SlideID&quot;:&quot;711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5" name="a2fc2e58-1317-4608-953b-d508f6f3aad2" descr="{&quot;SlideNumber&quot;:&quot;7&quot;,&quot;SlideID&quot;:&quot;713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6" name="0575fb3a-ef04-4c46-88a8-d101528b886b" descr="{&quot;SlideNumber&quot;:&quot;8&quot;,&quot;SlideID&quot;:&quot;719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7" name="7a878b13-729f-4864-bbd3-66501c5fbe4a" descr="{&quot;SlideNumber&quot;:&quot;9&quot;,&quot;SlideID&quot;:&quot;721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8" name="fe7944a5-1594-4c55-a0bc-b81c0235438b" descr="{&quot;SlideNumber&quot;:&quot;10&quot;,&quot;SlideID&quot;:&quot;722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9" name="aae8cbd9-defc-4303-80af-384eac9754b3" descr="{&quot;SlideNumber&quot;:&quot;11&quot;,&quot;SlideID&quot;:&quot;724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9595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0" name="57453f59-7f33-42fa-840f-e8bd68c1f9be" descr="{&quot;SlideNumber&quot;:&quot;12&quot;,&quot;SlideID&quot;:&quot;726&quot;}">
              <a:hlinkClick r:id="rId33" action="ppaction://hlinksldjump"/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3057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1" name="094344e7-0a1c-4d07-897f-ae0519399d7e" descr="{&quot;SlideNumber&quot;:&quot;13&quot;,&quot;SlideID&quot;:&quot;727&quot;}">
              <a:hlinkClick r:id="rId35" action="ppaction://hlinksldjump"/>
            </p:cNvPr>
            <p:cNvSpPr/>
            <p:nvPr>
              <p:custDataLst>
                <p:tags r:id="rId34"/>
              </p:custDataLst>
            </p:nvPr>
          </p:nvSpPr>
          <p:spPr>
            <a:xfrm>
              <a:off x="66518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2" name="4f2bd4a7-825b-43da-8d96-6254354b2f22" descr="{&quot;SlideNumber&quot;:&quot;6&quot;,&quot;SlideID&quot;:&quot;711&quot;}">
              <a:hlinkClick r:id="rId37" action="ppaction://hlinksldjump"/>
            </p:cNvPr>
            <p:cNvSpPr/>
            <p:nvPr>
              <p:custDataLst>
                <p:tags r:id="rId36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22" name="矩形 21" title="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6228184" y="1906761"/>
            <a:ext cx="86931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/>
              <a:t>4 000</a:t>
            </a:r>
            <a:endParaRPr lang="en-US" altLang="zh-CN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矩形 25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11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．铅笔是我们常用的学习用具，如图所示。关于铅笔，下列说法正确的是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　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．表面油漆是导体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．橡皮擦是导体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．铅笔芯是绝缘体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D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．干燥的木质杆是绝缘体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27" name="矩形 26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12388" y="1275606"/>
            <a:ext cx="37020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400" smtClean="0">
                <a:solidFill>
                  <a:srgbClr val="C00000"/>
                </a:solidFill>
              </a:rPr>
              <a:t>D</a:t>
            </a:r>
            <a:endParaRPr lang="zh-CN" altLang="en-US" sz="2400">
              <a:solidFill>
                <a:srgbClr val="C00000"/>
              </a:solidFill>
            </a:endParaRPr>
          </a:p>
        </p:txBody>
      </p:sp>
      <p:grpSp>
        <p:nvGrpSpPr>
          <p:cNvPr id="24" name="组合 23" title=""/>
          <p:cNvGrpSpPr/>
          <p:nvPr>
            <p:custDataLst>
              <p:tags r:id="rId5"/>
            </p:custDataLst>
          </p:nvPr>
        </p:nvGrpSpPr>
        <p:grpSpPr>
          <a:xfrm>
            <a:off x="1492523" y="4876030"/>
            <a:ext cx="5414572" cy="216000"/>
            <a:chOff x="1492523" y="4876030"/>
            <a:chExt cx="5414572" cy="216000"/>
          </a:xfrm>
        </p:grpSpPr>
        <p:sp>
          <p:nvSpPr>
            <p:cNvPr id="28" name="a2fc2e58-1317-4608-953b-d508f6f3aad2" descr="{&quot;SlideNumber&quot;:&quot;7&quot;,&quot;SlideID&quot;:&quot;713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0575fb3a-ef04-4c46-88a8-d101528b886b" descr="{&quot;SlideNumber&quot;:&quot;8&quot;,&quot;SlideID&quot;:&quot;719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7a878b13-729f-4864-bbd3-66501c5fbe4a" descr="{&quot;SlideNumber&quot;:&quot;9&quot;,&quot;SlideID&quot;:&quot;721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fe7944a5-1594-4c55-a0bc-b81c0235438b" descr="{&quot;SlideNumber&quot;:&quot;10&quot;,&quot;SlideID&quot;:&quot;722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aae8cbd9-defc-4303-80af-384eac9754b3" descr="{&quot;SlideNumber&quot;:&quot;11&quot;,&quot;SlideID&quot;:&quot;724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3" name="57453f59-7f33-42fa-840f-e8bd68c1f9be" descr="{&quot;SlideNumber&quot;:&quot;12&quot;,&quot;SlideID&quot;:&quot;726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4" name="094344e7-0a1c-4d07-897f-ae0519399d7e" descr="{&quot;SlideNumber&quot;:&quot;13&quot;,&quot;SlideID&quot;:&quot;727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5" name="4f2bd4a7-825b-43da-8d96-6254354b2f22" descr="{&quot;SlideNumber&quot;:&quot;6&quot;,&quot;SlideID&quot;:&quot;711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6" name="a2fc2e58-1317-4608-953b-d508f6f3aad2" descr="{&quot;SlideNumber&quot;:&quot;7&quot;,&quot;SlideID&quot;:&quot;713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7" name="0575fb3a-ef04-4c46-88a8-d101528b886b" descr="{&quot;SlideNumber&quot;:&quot;8&quot;,&quot;SlideID&quot;:&quot;719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8" name="7a878b13-729f-4864-bbd3-66501c5fbe4a" descr="{&quot;SlideNumber&quot;:&quot;9&quot;,&quot;SlideID&quot;:&quot;721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9" name="fe7944a5-1594-4c55-a0bc-b81c0235438b" descr="{&quot;SlideNumber&quot;:&quot;10&quot;,&quot;SlideID&quot;:&quot;722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0" name="aae8cbd9-defc-4303-80af-384eac9754b3" descr="{&quot;SlideNumber&quot;:&quot;11&quot;,&quot;SlideID&quot;:&quot;724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9595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1" name="57453f59-7f33-42fa-840f-e8bd68c1f9be" descr="{&quot;SlideNumber&quot;:&quot;12&quot;,&quot;SlideID&quot;:&quot;726&quot;}">
              <a:hlinkClick r:id="rId33" action="ppaction://hlinksldjump"/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3057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2" name="094344e7-0a1c-4d07-897f-ae0519399d7e" descr="{&quot;SlideNumber&quot;:&quot;13&quot;,&quot;SlideID&quot;:&quot;727&quot;}">
              <a:hlinkClick r:id="rId35" action="ppaction://hlinksldjump"/>
            </p:cNvPr>
            <p:cNvSpPr/>
            <p:nvPr>
              <p:custDataLst>
                <p:tags r:id="rId34"/>
              </p:custDataLst>
            </p:nvPr>
          </p:nvSpPr>
          <p:spPr>
            <a:xfrm>
              <a:off x="66518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3" name="4f2bd4a7-825b-43da-8d96-6254354b2f22" descr="{&quot;SlideNumber&quot;:&quot;6&quot;,&quot;SlideID&quot;:&quot;711&quot;}">
              <a:hlinkClick r:id="rId37" action="ppaction://hlinksldjump"/>
            </p:cNvPr>
            <p:cNvSpPr/>
            <p:nvPr>
              <p:custDataLst>
                <p:tags r:id="rId36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39"/>
            </p:custDataLst>
          </p:nvPr>
        </p:nvPicPr>
        <p:blipFill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2139702"/>
            <a:ext cx="3846723" cy="108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4154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12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[2025·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西安模拟</a:t>
            </a: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]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中央电视台搭建了一形似</a:t>
            </a:r>
            <a:r>
              <a:rPr lang="en-US" altLang="zh-CN" sz="22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穹顶</a:t>
            </a:r>
            <a:r>
              <a:rPr lang="en-US" altLang="zh-CN" sz="22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的舞台，并设有</a:t>
            </a: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154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块超高清</a:t>
            </a: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LED(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发光二极管</a:t>
            </a: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大屏幕分布于观众席后区上方，每块屏幕可以独立工作也可以同时工作。关于</a:t>
            </a: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LED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屏涉及的物理知识，下列说法不正确的是</a:t>
            </a: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　</a:t>
            </a: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endParaRPr lang="zh-CN" altLang="zh-CN" sz="22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154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块</a:t>
            </a: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LED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屏幕是并联的</a:t>
            </a:r>
            <a:endParaRPr lang="zh-CN" altLang="zh-CN" sz="22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LED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属于超导材料，工作时不发热</a:t>
            </a:r>
            <a:endParaRPr lang="zh-CN" altLang="zh-CN" sz="22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．控制各屏幕工作的芯片主要是由半导体材料做的</a:t>
            </a:r>
            <a:endParaRPr lang="zh-CN" altLang="zh-CN" sz="22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2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D</a:t>
            </a:r>
            <a:r>
              <a:rPr lang="zh-CN" altLang="zh-CN" sz="22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．电源线芯线用铜做是因为铜的导电性好</a:t>
            </a:r>
            <a:endParaRPr lang="zh-CN" altLang="zh-CN" sz="22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26" name="矩形 2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51910" y="2205711"/>
            <a:ext cx="334645" cy="5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200" smtClean="0">
                <a:solidFill>
                  <a:srgbClr val="C00000"/>
                </a:solidFill>
              </a:rPr>
              <a:t>B</a:t>
            </a:r>
            <a:endParaRPr lang="zh-CN" altLang="en-US" sz="2200">
              <a:solidFill>
                <a:srgbClr val="C00000"/>
              </a:solidFill>
            </a:endParaRPr>
          </a:p>
        </p:txBody>
      </p:sp>
      <p:grpSp>
        <p:nvGrpSpPr>
          <p:cNvPr id="24" name="组合 23" title=""/>
          <p:cNvGrpSpPr/>
          <p:nvPr>
            <p:custDataLst>
              <p:tags r:id="rId5"/>
            </p:custDataLst>
          </p:nvPr>
        </p:nvGrpSpPr>
        <p:grpSpPr>
          <a:xfrm>
            <a:off x="1492523" y="4876030"/>
            <a:ext cx="5414572" cy="216000"/>
            <a:chOff x="1492523" y="4876030"/>
            <a:chExt cx="5414572" cy="216000"/>
          </a:xfrm>
        </p:grpSpPr>
        <p:sp>
          <p:nvSpPr>
            <p:cNvPr id="27" name="a2fc2e58-1317-4608-953b-d508f6f3aad2" descr="{&quot;SlideNumber&quot;:&quot;7&quot;,&quot;SlideID&quot;:&quot;713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0575fb3a-ef04-4c46-88a8-d101528b886b" descr="{&quot;SlideNumber&quot;:&quot;8&quot;,&quot;SlideID&quot;:&quot;719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7a878b13-729f-4864-bbd3-66501c5fbe4a" descr="{&quot;SlideNumber&quot;:&quot;9&quot;,&quot;SlideID&quot;:&quot;721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fe7944a5-1594-4c55-a0bc-b81c0235438b" descr="{&quot;SlideNumber&quot;:&quot;10&quot;,&quot;SlideID&quot;:&quot;722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aae8cbd9-defc-4303-80af-384eac9754b3" descr="{&quot;SlideNumber&quot;:&quot;11&quot;,&quot;SlideID&quot;:&quot;724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57453f59-7f33-42fa-840f-e8bd68c1f9be" descr="{&quot;SlideNumber&quot;:&quot;12&quot;,&quot;SlideID&quot;:&quot;726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3" name="094344e7-0a1c-4d07-897f-ae0519399d7e" descr="{&quot;SlideNumber&quot;:&quot;13&quot;,&quot;SlideID&quot;:&quot;727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4" name="4f2bd4a7-825b-43da-8d96-6254354b2f22" descr="{&quot;SlideNumber&quot;:&quot;6&quot;,&quot;SlideID&quot;:&quot;711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5" name="a2fc2e58-1317-4608-953b-d508f6f3aad2" descr="{&quot;SlideNumber&quot;:&quot;7&quot;,&quot;SlideID&quot;:&quot;713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6" name="0575fb3a-ef04-4c46-88a8-d101528b886b" descr="{&quot;SlideNumber&quot;:&quot;8&quot;,&quot;SlideID&quot;:&quot;719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7" name="7a878b13-729f-4864-bbd3-66501c5fbe4a" descr="{&quot;SlideNumber&quot;:&quot;9&quot;,&quot;SlideID&quot;:&quot;721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8" name="fe7944a5-1594-4c55-a0bc-b81c0235438b" descr="{&quot;SlideNumber&quot;:&quot;10&quot;,&quot;SlideID&quot;:&quot;722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9" name="aae8cbd9-defc-4303-80af-384eac9754b3" descr="{&quot;SlideNumber&quot;:&quot;11&quot;,&quot;SlideID&quot;:&quot;724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9595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0" name="57453f59-7f33-42fa-840f-e8bd68c1f9be" descr="{&quot;SlideNumber&quot;:&quot;12&quot;,&quot;SlideID&quot;:&quot;726&quot;}">
              <a:hlinkClick r:id="rId33" action="ppaction://hlinksldjump"/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3057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1" name="094344e7-0a1c-4d07-897f-ae0519399d7e" descr="{&quot;SlideNumber&quot;:&quot;13&quot;,&quot;SlideID&quot;:&quot;727&quot;}">
              <a:hlinkClick r:id="rId35" action="ppaction://hlinksldjump"/>
            </p:cNvPr>
            <p:cNvSpPr/>
            <p:nvPr>
              <p:custDataLst>
                <p:tags r:id="rId34"/>
              </p:custDataLst>
            </p:nvPr>
          </p:nvSpPr>
          <p:spPr>
            <a:xfrm>
              <a:off x="66518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2" name="4f2bd4a7-825b-43da-8d96-6254354b2f22" descr="{&quot;SlideNumber&quot;:&quot;6&quot;,&quot;SlideID&quot;:&quot;711&quot;}">
              <a:hlinkClick r:id="rId37" action="ppaction://hlinksldjump"/>
            </p:cNvPr>
            <p:cNvSpPr/>
            <p:nvPr>
              <p:custDataLst>
                <p:tags r:id="rId36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39"/>
            </p:custDataLst>
          </p:nvPr>
        </p:nvPicPr>
        <p:blipFill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6668" y="2427734"/>
            <a:ext cx="2189748" cy="128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13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[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2025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年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月太原期末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]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人类已经进入了电气化时代，生产生活离不开各种材料。下列说法中正确的是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　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．导体容易导电是因为内部的电荷都能自由移动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LED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灯是由导体材料制作的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．导体和绝缘体之间有明显界限，它们不可以相互转化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D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．绝缘体不容易导电是因为内部几乎没有可以自由移动的电荷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26" name="矩形 2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672096" y="1250495"/>
            <a:ext cx="37020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400" smtClean="0">
                <a:solidFill>
                  <a:srgbClr val="C00000"/>
                </a:solidFill>
              </a:rPr>
              <a:t>D</a:t>
            </a:r>
            <a:endParaRPr lang="zh-CN" altLang="en-US" sz="2400">
              <a:solidFill>
                <a:srgbClr val="C00000"/>
              </a:solidFill>
            </a:endParaRPr>
          </a:p>
        </p:txBody>
      </p:sp>
      <p:grpSp>
        <p:nvGrpSpPr>
          <p:cNvPr id="24" name="组合 23" title=""/>
          <p:cNvGrpSpPr/>
          <p:nvPr>
            <p:custDataLst>
              <p:tags r:id="rId5"/>
            </p:custDataLst>
          </p:nvPr>
        </p:nvGrpSpPr>
        <p:grpSpPr>
          <a:xfrm>
            <a:off x="1492523" y="4876030"/>
            <a:ext cx="5414572" cy="216000"/>
            <a:chOff x="1492523" y="4876030"/>
            <a:chExt cx="5414572" cy="216000"/>
          </a:xfrm>
        </p:grpSpPr>
        <p:sp>
          <p:nvSpPr>
            <p:cNvPr id="27" name="a2fc2e58-1317-4608-953b-d508f6f3aad2" descr="{&quot;SlideNumber&quot;:&quot;7&quot;,&quot;SlideID&quot;:&quot;713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0575fb3a-ef04-4c46-88a8-d101528b886b" descr="{&quot;SlideNumber&quot;:&quot;8&quot;,&quot;SlideID&quot;:&quot;719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7a878b13-729f-4864-bbd3-66501c5fbe4a" descr="{&quot;SlideNumber&quot;:&quot;9&quot;,&quot;SlideID&quot;:&quot;721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fe7944a5-1594-4c55-a0bc-b81c0235438b" descr="{&quot;SlideNumber&quot;:&quot;10&quot;,&quot;SlideID&quot;:&quot;722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aae8cbd9-defc-4303-80af-384eac9754b3" descr="{&quot;SlideNumber&quot;:&quot;11&quot;,&quot;SlideID&quot;:&quot;724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57453f59-7f33-42fa-840f-e8bd68c1f9be" descr="{&quot;SlideNumber&quot;:&quot;12&quot;,&quot;SlideID&quot;:&quot;726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3" name="094344e7-0a1c-4d07-897f-ae0519399d7e" descr="{&quot;SlideNumber&quot;:&quot;13&quot;,&quot;SlideID&quot;:&quot;727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4" name="4f2bd4a7-825b-43da-8d96-6254354b2f22" descr="{&quot;SlideNumber&quot;:&quot;6&quot;,&quot;SlideID&quot;:&quot;711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5" name="a2fc2e58-1317-4608-953b-d508f6f3aad2" descr="{&quot;SlideNumber&quot;:&quot;7&quot;,&quot;SlideID&quot;:&quot;713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6" name="0575fb3a-ef04-4c46-88a8-d101528b886b" descr="{&quot;SlideNumber&quot;:&quot;8&quot;,&quot;SlideID&quot;:&quot;719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7" name="7a878b13-729f-4864-bbd3-66501c5fbe4a" descr="{&quot;SlideNumber&quot;:&quot;9&quot;,&quot;SlideID&quot;:&quot;721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8" name="fe7944a5-1594-4c55-a0bc-b81c0235438b" descr="{&quot;SlideNumber&quot;:&quot;10&quot;,&quot;SlideID&quot;:&quot;722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9" name="aae8cbd9-defc-4303-80af-384eac9754b3" descr="{&quot;SlideNumber&quot;:&quot;11&quot;,&quot;SlideID&quot;:&quot;724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9595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0" name="57453f59-7f33-42fa-840f-e8bd68c1f9be" descr="{&quot;SlideNumber&quot;:&quot;12&quot;,&quot;SlideID&quot;:&quot;726&quot;}">
              <a:hlinkClick r:id="rId33" action="ppaction://hlinksldjump"/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3057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1" name="094344e7-0a1c-4d07-897f-ae0519399d7e" descr="{&quot;SlideNumber&quot;:&quot;13&quot;,&quot;SlideID&quot;:&quot;727&quot;}">
              <a:hlinkClick r:id="rId35" action="ppaction://hlinksldjump"/>
            </p:cNvPr>
            <p:cNvSpPr/>
            <p:nvPr>
              <p:custDataLst>
                <p:tags r:id="rId34"/>
              </p:custDataLst>
            </p:nvPr>
          </p:nvSpPr>
          <p:spPr>
            <a:xfrm>
              <a:off x="66518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2" name="4f2bd4a7-825b-43da-8d96-6254354b2f22" descr="{&quot;SlideNumber&quot;:&quot;6&quot;,&quot;SlideID&quot;:&quot;711&quot;}">
              <a:hlinkClick r:id="rId37" action="ppaction://hlinksldjump"/>
            </p:cNvPr>
            <p:cNvSpPr/>
            <p:nvPr>
              <p:custDataLst>
                <p:tags r:id="rId36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624225"/>
            <a:ext cx="8592832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14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[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2025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年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月广州期末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]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半导体制冷技术是用于电脑元件散热的前沿科技。如图所示的是半导体制冷的原理图，图中标有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“N”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和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“P”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字样的材料分别叫作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N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型半导体和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P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型半导体，把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N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型半导体和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P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型半导体用导体串联，接上直流电源后，半导体材料的两端产生温度差，在电流方向是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N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→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P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的地方吸热，在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P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→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N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的地方放热。则不断散热的电脑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CPU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要靠近的是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______(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填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“A”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或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“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”)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陶瓷片。半导体的导电性能比导体的导电性能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________(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填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强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或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弱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20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26" name="矩形 2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19672" y="2931790"/>
            <a:ext cx="32131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000" i="1" smtClean="0">
                <a:solidFill>
                  <a:srgbClr val="C00000"/>
                </a:solidFill>
              </a:rPr>
              <a:t>B</a:t>
            </a:r>
            <a:endParaRPr lang="zh-CN" altLang="en-US" sz="2000" i="1">
              <a:solidFill>
                <a:srgbClr val="C00000"/>
              </a:solidFill>
            </a:endParaRPr>
          </a:p>
        </p:txBody>
      </p:sp>
      <p:grpSp>
        <p:nvGrpSpPr>
          <p:cNvPr id="24" name="组合 23" title=""/>
          <p:cNvGrpSpPr/>
          <p:nvPr>
            <p:custDataLst>
              <p:tags r:id="rId5"/>
            </p:custDataLst>
          </p:nvPr>
        </p:nvGrpSpPr>
        <p:grpSpPr>
          <a:xfrm>
            <a:off x="1492523" y="4876030"/>
            <a:ext cx="5414572" cy="216000"/>
            <a:chOff x="1492523" y="4876030"/>
            <a:chExt cx="5414572" cy="216000"/>
          </a:xfrm>
        </p:grpSpPr>
        <p:sp>
          <p:nvSpPr>
            <p:cNvPr id="27" name="a2fc2e58-1317-4608-953b-d508f6f3aad2" descr="{&quot;SlideNumber&quot;:&quot;7&quot;,&quot;SlideID&quot;:&quot;713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0575fb3a-ef04-4c46-88a8-d101528b886b" descr="{&quot;SlideNumber&quot;:&quot;8&quot;,&quot;SlideID&quot;:&quot;719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7a878b13-729f-4864-bbd3-66501c5fbe4a" descr="{&quot;SlideNumber&quot;:&quot;9&quot;,&quot;SlideID&quot;:&quot;721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fe7944a5-1594-4c55-a0bc-b81c0235438b" descr="{&quot;SlideNumber&quot;:&quot;10&quot;,&quot;SlideID&quot;:&quot;722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aae8cbd9-defc-4303-80af-384eac9754b3" descr="{&quot;SlideNumber&quot;:&quot;11&quot;,&quot;SlideID&quot;:&quot;724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57453f59-7f33-42fa-840f-e8bd68c1f9be" descr="{&quot;SlideNumber&quot;:&quot;12&quot;,&quot;SlideID&quot;:&quot;726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3" name="094344e7-0a1c-4d07-897f-ae0519399d7e" descr="{&quot;SlideNumber&quot;:&quot;13&quot;,&quot;SlideID&quot;:&quot;727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4" name="4f2bd4a7-825b-43da-8d96-6254354b2f22" descr="{&quot;SlideNumber&quot;:&quot;6&quot;,&quot;SlideID&quot;:&quot;711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5" name="a2fc2e58-1317-4608-953b-d508f6f3aad2" descr="{&quot;SlideNumber&quot;:&quot;7&quot;,&quot;SlideID&quot;:&quot;713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6" name="0575fb3a-ef04-4c46-88a8-d101528b886b" descr="{&quot;SlideNumber&quot;:&quot;8&quot;,&quot;SlideID&quot;:&quot;719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7" name="7a878b13-729f-4864-bbd3-66501c5fbe4a" descr="{&quot;SlideNumber&quot;:&quot;9&quot;,&quot;SlideID&quot;:&quot;721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8" name="fe7944a5-1594-4c55-a0bc-b81c0235438b" descr="{&quot;SlideNumber&quot;:&quot;10&quot;,&quot;SlideID&quot;:&quot;722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9" name="aae8cbd9-defc-4303-80af-384eac9754b3" descr="{&quot;SlideNumber&quot;:&quot;11&quot;,&quot;SlideID&quot;:&quot;724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9595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0" name="57453f59-7f33-42fa-840f-e8bd68c1f9be" descr="{&quot;SlideNumber&quot;:&quot;12&quot;,&quot;SlideID&quot;:&quot;726&quot;}">
              <a:hlinkClick r:id="rId33" action="ppaction://hlinksldjump"/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3057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1" name="094344e7-0a1c-4d07-897f-ae0519399d7e" descr="{&quot;SlideNumber&quot;:&quot;13&quot;,&quot;SlideID&quot;:&quot;727&quot;}">
              <a:hlinkClick r:id="rId35" action="ppaction://hlinksldjump"/>
            </p:cNvPr>
            <p:cNvSpPr/>
            <p:nvPr>
              <p:custDataLst>
                <p:tags r:id="rId34"/>
              </p:custDataLst>
            </p:nvPr>
          </p:nvSpPr>
          <p:spPr>
            <a:xfrm>
              <a:off x="66518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2" name="4f2bd4a7-825b-43da-8d96-6254354b2f22" descr="{&quot;SlideNumber&quot;:&quot;6&quot;,&quot;SlideID&quot;:&quot;711&quot;}">
              <a:hlinkClick r:id="rId37" action="ppaction://hlinksldjump"/>
            </p:cNvPr>
            <p:cNvSpPr/>
            <p:nvPr>
              <p:custDataLst>
                <p:tags r:id="rId36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22" name="Picture 2" title=""/>
          <p:cNvPicPr>
            <a:picLocks noChangeAspect="1" noChangeArrowheads="1"/>
          </p:cNvPicPr>
          <p:nvPr>
            <p:custDataLst>
              <p:tags r:id="rId39"/>
            </p:custDataLst>
          </p:nvPr>
        </p:nvPicPr>
        <p:blipFill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3419" y="3455498"/>
            <a:ext cx="2254058" cy="127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矩形 22" title=""/>
          <p:cNvSpPr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1403648" y="3421176"/>
            <a:ext cx="43688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/>
              <a:t>弱</a:t>
            </a:r>
            <a:endParaRPr lang="zh-CN" altLang="zh-CN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9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0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2" name="矩形 11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观察与思考</a:t>
              </a:r>
              <a:endParaRPr lang="zh-CN" altLang="en-US" sz="2100" b="1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  <p:sp>
        <p:nvSpPr>
          <p:cNvPr id="8" name="副标题 2" title=""/>
          <p:cNvSpPr txBox="1"/>
          <p:nvPr>
            <p:custDataLst>
              <p:tags r:id="rId8"/>
            </p:custDataLst>
          </p:nvPr>
        </p:nvSpPr>
        <p:spPr bwMode="auto">
          <a:xfrm>
            <a:off x="5362575" y="1767840"/>
            <a:ext cx="3442335" cy="17983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just" eaLnBrk="0" hangingPunct="0">
              <a:lnSpc>
                <a:spcPct val="150000"/>
              </a:lnSpc>
              <a:buFontTx/>
              <a:buNone/>
            </a:pPr>
            <a:r>
              <a:rPr lang="zh-CN" altLang="en-US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导线的内部是金属线，外面包上一层塑料或橡胶。你知道这是为什么吗？</a:t>
            </a:r>
            <a:endParaRPr lang="zh-CN" altLang="en-US" sz="21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Picture 5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632924" y="1275750"/>
            <a:ext cx="4451747" cy="2583656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矩形 25" title=""/>
          <p:cNvSpPr/>
          <p:nvPr>
            <p:custDataLst>
              <p:tags r:id="rId3"/>
            </p:custDataLst>
          </p:nvPr>
        </p:nvSpPr>
        <p:spPr>
          <a:xfrm>
            <a:off x="262032" y="602394"/>
            <a:ext cx="8592832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15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．如图所示，小点用如图所示的电路进行探究物体导电能力的实验。</a:t>
            </a:r>
            <a:endParaRPr lang="zh-CN" altLang="zh-CN" sz="2000" kern="100">
              <a:latin typeface="宋体" panose="02010600030101010101" pitchFamily="2" charset="-122"/>
              <a:cs typeface="Courier New" panose="02070309020205020404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(1)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小点通过观察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____________________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判断接入物体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的</a:t>
            </a:r>
            <a:endParaRPr lang="en-US" altLang="zh-CN" sz="20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导电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能力强弱，若灯泡较暗，说明物体的导电能力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较</a:t>
            </a:r>
            <a:endParaRPr lang="en-US" altLang="zh-CN" sz="20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，这种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方法叫作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法。</a:t>
            </a:r>
            <a:endParaRPr lang="zh-CN" altLang="zh-CN" sz="2000" kern="100">
              <a:latin typeface="宋体" panose="02010600030101010101" pitchFamily="2" charset="-122"/>
              <a:cs typeface="Courier New" panose="02070309020205020404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(2)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小点将玻璃块接入电路，闭合开关，发现小灯泡不亮，电流表指针不动，此时电路处于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状态，用酒精灯加热玻璃块，当玻璃达到红炽状态时，灯泡逐渐亮起，电流表有示数，说明玻璃由</a:t>
            </a:r>
            <a:r>
              <a:rPr lang="en-US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_________________(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填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导体变为绝缘体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或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绝缘体变为导体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2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(3)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导体与绝缘体之间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 ________(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填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有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或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没有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绝对的界限。</a:t>
            </a:r>
            <a:endParaRPr lang="zh-CN" altLang="zh-CN" sz="20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27" name="矩形 26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22809" y="1034182"/>
            <a:ext cx="170688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/>
              <a:t>小灯泡的亮度</a:t>
            </a:r>
            <a:endParaRPr lang="zh-CN" altLang="en-US" sz="2000">
              <a:solidFill>
                <a:srgbClr val="C00000"/>
              </a:solidFill>
            </a:endParaRPr>
          </a:p>
        </p:txBody>
      </p:sp>
      <p:pic>
        <p:nvPicPr>
          <p:cNvPr id="5122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1109835"/>
            <a:ext cx="1912865" cy="138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2866" y="1932149"/>
            <a:ext cx="43688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/>
              <a:t>弱</a:t>
            </a:r>
            <a:endParaRPr lang="zh-CN" altLang="en-US" sz="2000">
              <a:solidFill>
                <a:srgbClr val="C00000"/>
              </a:solidFill>
            </a:endParaRPr>
          </a:p>
        </p:txBody>
      </p:sp>
      <p:sp>
        <p:nvSpPr>
          <p:cNvPr id="44" name="矩形 43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385964" y="2040324"/>
            <a:ext cx="69088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/>
              <a:t>转换</a:t>
            </a:r>
            <a:endParaRPr lang="zh-CN" altLang="zh-CN" sz="2000"/>
          </a:p>
        </p:txBody>
      </p:sp>
      <p:sp>
        <p:nvSpPr>
          <p:cNvPr id="45" name="矩形 44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286991" y="2957190"/>
            <a:ext cx="69088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/>
              <a:t>断路</a:t>
            </a:r>
            <a:endParaRPr lang="zh-CN" altLang="zh-CN" sz="2000"/>
          </a:p>
        </p:txBody>
      </p:sp>
      <p:sp>
        <p:nvSpPr>
          <p:cNvPr id="46" name="矩形 45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156176" y="3408476"/>
            <a:ext cx="196088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/>
              <a:t>绝缘体变为导体</a:t>
            </a:r>
            <a:endParaRPr lang="zh-CN" altLang="zh-CN" sz="2000"/>
          </a:p>
        </p:txBody>
      </p:sp>
      <p:sp>
        <p:nvSpPr>
          <p:cNvPr id="47" name="矩形 46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935063" y="4321150"/>
            <a:ext cx="69088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/>
              <a:t>没有</a:t>
            </a:r>
            <a:endParaRPr lang="zh-CN" altLang="zh-CN" sz="2000"/>
          </a:p>
        </p:txBody>
      </p:sp>
      <p:grpSp>
        <p:nvGrpSpPr>
          <p:cNvPr id="24" name="组合 23" title=""/>
          <p:cNvGrpSpPr/>
          <p:nvPr>
            <p:custDataLst>
              <p:tags r:id="rId12"/>
            </p:custDataLst>
          </p:nvPr>
        </p:nvGrpSpPr>
        <p:grpSpPr>
          <a:xfrm>
            <a:off x="1492523" y="4876030"/>
            <a:ext cx="5414572" cy="216000"/>
            <a:chOff x="1492523" y="4876030"/>
            <a:chExt cx="5414572" cy="216000"/>
          </a:xfrm>
        </p:grpSpPr>
        <p:sp>
          <p:nvSpPr>
            <p:cNvPr id="25" name="a2fc2e58-1317-4608-953b-d508f6f3aad2" descr="{&quot;SlideNumber&quot;:&quot;7&quot;,&quot;SlideID&quot;:&quot;713&quot;}">
              <a:hlinkClick r:id="rId14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0575fb3a-ef04-4c46-88a8-d101528b886b" descr="{&quot;SlideNumber&quot;:&quot;8&quot;,&quot;SlideID&quot;:&quot;719&quot;}">
              <a:hlinkClick r:id="rId16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7a878b13-729f-4864-bbd3-66501c5fbe4a" descr="{&quot;SlideNumber&quot;:&quot;9&quot;,&quot;SlideID&quot;:&quot;721&quot;}">
              <a:hlinkClick r:id="rId1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fe7944a5-1594-4c55-a0bc-b81c0235438b" descr="{&quot;SlideNumber&quot;:&quot;10&quot;,&quot;SlideID&quot;:&quot;722&quot;}">
              <a:hlinkClick r:id="rId20" action="ppaction://hlinksldjump"/>
            </p:cNvPr>
            <p:cNvSpPr/>
            <p:nvPr>
              <p:custDataLst>
                <p:tags r:id="rId19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aae8cbd9-defc-4303-80af-384eac9754b3" descr="{&quot;SlideNumber&quot;:&quot;11&quot;,&quot;SlideID&quot;:&quot;724&quot;}">
              <a:hlinkClick r:id="rId22" action="ppaction://hlinksldjump"/>
            </p:cNvPr>
            <p:cNvSpPr/>
            <p:nvPr>
              <p:custDataLst>
                <p:tags r:id="rId21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57453f59-7f33-42fa-840f-e8bd68c1f9be" descr="{&quot;SlideNumber&quot;:&quot;12&quot;,&quot;SlideID&quot;:&quot;726&quot;}">
              <a:hlinkClick r:id="rId24" action="ppaction://hlinksldjump"/>
            </p:cNvPr>
            <p:cNvSpPr/>
            <p:nvPr>
              <p:custDataLst>
                <p:tags r:id="rId23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3" name="094344e7-0a1c-4d07-897f-ae0519399d7e" descr="{&quot;SlideNumber&quot;:&quot;13&quot;,&quot;SlideID&quot;:&quot;727&quot;}">
              <a:hlinkClick r:id="rId26" action="ppaction://hlinksldjump"/>
            </p:cNvPr>
            <p:cNvSpPr/>
            <p:nvPr>
              <p:custDataLst>
                <p:tags r:id="rId25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4" name="4f2bd4a7-825b-43da-8d96-6254354b2f22" descr="{&quot;SlideNumber&quot;:&quot;6&quot;,&quot;SlideID&quot;:&quot;711&quot;}">
              <a:hlinkClick r:id="rId28" action="ppaction://hlinksldjump"/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5" name="a2fc2e58-1317-4608-953b-d508f6f3aad2" descr="{&quot;SlideNumber&quot;:&quot;7&quot;,&quot;SlideID&quot;:&quot;713&quot;}">
              <a:hlinkClick r:id="rId30" action="ppaction://hlinksldjump"/>
            </p:cNvPr>
            <p:cNvSpPr/>
            <p:nvPr>
              <p:custDataLst>
                <p:tags r:id="rId29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6" name="0575fb3a-ef04-4c46-88a8-d101528b886b" descr="{&quot;SlideNumber&quot;:&quot;8&quot;,&quot;SlideID&quot;:&quot;719&quot;}">
              <a:hlinkClick r:id="rId32" action="ppaction://hlinksldjump"/>
            </p:cNvPr>
            <p:cNvSpPr/>
            <p:nvPr>
              <p:custDataLst>
                <p:tags r:id="rId31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7" name="7a878b13-729f-4864-bbd3-66501c5fbe4a" descr="{&quot;SlideNumber&quot;:&quot;9&quot;,&quot;SlideID&quot;:&quot;721&quot;}">
              <a:hlinkClick r:id="rId34" action="ppaction://hlinksldjump"/>
            </p:cNvPr>
            <p:cNvSpPr/>
            <p:nvPr>
              <p:custDataLst>
                <p:tags r:id="rId33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8" name="fe7944a5-1594-4c55-a0bc-b81c0235438b" descr="{&quot;SlideNumber&quot;:&quot;10&quot;,&quot;SlideID&quot;:&quot;722&quot;}">
              <a:hlinkClick r:id="rId36" action="ppaction://hlinksldjump"/>
            </p:cNvPr>
            <p:cNvSpPr/>
            <p:nvPr>
              <p:custDataLst>
                <p:tags r:id="rId35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9" name="aae8cbd9-defc-4303-80af-384eac9754b3" descr="{&quot;SlideNumber&quot;:&quot;11&quot;,&quot;SlideID&quot;:&quot;724&quot;}">
              <a:hlinkClick r:id="rId38" action="ppaction://hlinksldjump"/>
            </p:cNvPr>
            <p:cNvSpPr/>
            <p:nvPr>
              <p:custDataLst>
                <p:tags r:id="rId37"/>
              </p:custDataLst>
            </p:nvPr>
          </p:nvSpPr>
          <p:spPr>
            <a:xfrm>
              <a:off x="59595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0" name="57453f59-7f33-42fa-840f-e8bd68c1f9be" descr="{&quot;SlideNumber&quot;:&quot;12&quot;,&quot;SlideID&quot;:&quot;726&quot;}">
              <a:hlinkClick r:id="rId40" action="ppaction://hlinksldjump"/>
            </p:cNvPr>
            <p:cNvSpPr/>
            <p:nvPr>
              <p:custDataLst>
                <p:tags r:id="rId39"/>
              </p:custDataLst>
            </p:nvPr>
          </p:nvSpPr>
          <p:spPr>
            <a:xfrm>
              <a:off x="63057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1" name="094344e7-0a1c-4d07-897f-ae0519399d7e" descr="{&quot;SlideNumber&quot;:&quot;13&quot;,&quot;SlideID&quot;:&quot;727&quot;}">
              <a:hlinkClick r:id="rId42" action="ppaction://hlinksldjump"/>
            </p:cNvPr>
            <p:cNvSpPr/>
            <p:nvPr>
              <p:custDataLst>
                <p:tags r:id="rId41"/>
              </p:custDataLst>
            </p:nvPr>
          </p:nvSpPr>
          <p:spPr>
            <a:xfrm>
              <a:off x="66518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2" name="4f2bd4a7-825b-43da-8d96-6254354b2f22" descr="{&quot;SlideNumber&quot;:&quot;6&quot;,&quot;SlideID&quot;:&quot;711&quot;}">
              <a:hlinkClick r:id="rId44" action="ppaction://hlinksldjump"/>
            </p:cNvPr>
            <p:cNvSpPr/>
            <p:nvPr>
              <p:custDataLst>
                <p:tags r:id="rId43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3" grpId="0"/>
      <p:bldP spid="44" grpId="0"/>
      <p:bldP spid="45" grpId="0"/>
      <p:bldP spid="46" grpId="0"/>
      <p:bldP spid="4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9" name="矩形 28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16.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 [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新考法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]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小欣通过学习知道盐水容易导电。她连接了如图甲所示的电路，将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两个金属夹接触时，闭合开关灯泡发光；又将少许盐放入装有适量水的烧杯中，并将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D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两个完全相同的石墨棒放在烧杯中，如图乙所示。然后将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两个金属夹分别夹在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D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两处时，闭合开关灯泡不发光。</a:t>
            </a:r>
            <a:endParaRPr lang="zh-CN" altLang="zh-CN" sz="2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(1)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请你猜想灯泡不发光的原因是</a:t>
            </a:r>
            <a:r>
              <a:rPr lang="en-US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___________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2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(2)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写出验证猜想是否正确的方法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：</a:t>
            </a:r>
            <a:endParaRPr lang="en-US" altLang="zh-CN" sz="20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_______________________________________________________________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20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30" name="矩形 29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49328" y="3054915"/>
            <a:ext cx="145288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/>
              <a:t>盐水浓度低</a:t>
            </a:r>
            <a:endParaRPr lang="zh-CN" altLang="zh-CN" sz="2000"/>
          </a:p>
        </p:txBody>
      </p:sp>
      <p:grpSp>
        <p:nvGrpSpPr>
          <p:cNvPr id="24" name="组合 23" title=""/>
          <p:cNvGrpSpPr/>
          <p:nvPr>
            <p:custDataLst>
              <p:tags r:id="rId5"/>
            </p:custDataLst>
          </p:nvPr>
        </p:nvGrpSpPr>
        <p:grpSpPr>
          <a:xfrm>
            <a:off x="1492523" y="4876030"/>
            <a:ext cx="5414572" cy="216000"/>
            <a:chOff x="1492523" y="4876030"/>
            <a:chExt cx="5414572" cy="216000"/>
          </a:xfrm>
        </p:grpSpPr>
        <p:sp>
          <p:nvSpPr>
            <p:cNvPr id="25" name="a2fc2e58-1317-4608-953b-d508f6f3aad2" descr="{&quot;SlideNumber&quot;:&quot;7&quot;,&quot;SlideID&quot;:&quot;713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6" name="0575fb3a-ef04-4c46-88a8-d101528b886b" descr="{&quot;SlideNumber&quot;:&quot;8&quot;,&quot;SlideID&quot;:&quot;719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7" name="7a878b13-729f-4864-bbd3-66501c5fbe4a" descr="{&quot;SlideNumber&quot;:&quot;9&quot;,&quot;SlideID&quot;:&quot;721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1" name="fe7944a5-1594-4c55-a0bc-b81c0235438b" descr="{&quot;SlideNumber&quot;:&quot;10&quot;,&quot;SlideID&quot;:&quot;722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aae8cbd9-defc-4303-80af-384eac9754b3" descr="{&quot;SlideNumber&quot;:&quot;11&quot;,&quot;SlideID&quot;:&quot;724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3" name="57453f59-7f33-42fa-840f-e8bd68c1f9be" descr="{&quot;SlideNumber&quot;:&quot;12&quot;,&quot;SlideID&quot;:&quot;726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4" name="094344e7-0a1c-4d07-897f-ae0519399d7e" descr="{&quot;SlideNumber&quot;:&quot;13&quot;,&quot;SlideID&quot;:&quot;727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5" name="4f2bd4a7-825b-43da-8d96-6254354b2f22" descr="{&quot;SlideNumber&quot;:&quot;6&quot;,&quot;SlideID&quot;:&quot;711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6" name="a2fc2e58-1317-4608-953b-d508f6f3aad2" descr="{&quot;SlideNumber&quot;:&quot;7&quot;,&quot;SlideID&quot;:&quot;713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7" name="0575fb3a-ef04-4c46-88a8-d101528b886b" descr="{&quot;SlideNumber&quot;:&quot;8&quot;,&quot;SlideID&quot;:&quot;719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8" name="7a878b13-729f-4864-bbd3-66501c5fbe4a" descr="{&quot;SlideNumber&quot;:&quot;9&quot;,&quot;SlideID&quot;:&quot;721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9" name="fe7944a5-1594-4c55-a0bc-b81c0235438b" descr="{&quot;SlideNumber&quot;:&quot;10&quot;,&quot;SlideID&quot;:&quot;722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0" name="aae8cbd9-defc-4303-80af-384eac9754b3" descr="{&quot;SlideNumber&quot;:&quot;11&quot;,&quot;SlideID&quot;:&quot;724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9595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1" name="57453f59-7f33-42fa-840f-e8bd68c1f9be" descr="{&quot;SlideNumber&quot;:&quot;12&quot;,&quot;SlideID&quot;:&quot;726&quot;}">
              <a:hlinkClick r:id="rId33" action="ppaction://hlinksldjump"/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3057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2" name="094344e7-0a1c-4d07-897f-ae0519399d7e" descr="{&quot;SlideNumber&quot;:&quot;13&quot;,&quot;SlideID&quot;:&quot;727&quot;}">
              <a:hlinkClick r:id="rId35" action="ppaction://hlinksldjump"/>
            </p:cNvPr>
            <p:cNvSpPr/>
            <p:nvPr>
              <p:custDataLst>
                <p:tags r:id="rId34"/>
              </p:custDataLst>
            </p:nvPr>
          </p:nvSpPr>
          <p:spPr>
            <a:xfrm>
              <a:off x="66518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3" name="4f2bd4a7-825b-43da-8d96-6254354b2f22" descr="{&quot;SlideNumber&quot;:&quot;6&quot;,&quot;SlideID&quot;:&quot;711&quot;}">
              <a:hlinkClick r:id="rId37" action="ppaction://hlinksldjump"/>
            </p:cNvPr>
            <p:cNvSpPr/>
            <p:nvPr>
              <p:custDataLst>
                <p:tags r:id="rId36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6146" name="Picture 2" title=""/>
          <p:cNvPicPr>
            <a:picLocks noChangeAspect="1" noChangeArrowheads="1"/>
          </p:cNvPicPr>
          <p:nvPr>
            <p:custDataLst>
              <p:tags r:id="rId39"/>
            </p:custDataLst>
          </p:nvPr>
        </p:nvPicPr>
        <p:blipFill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9791" y="2669158"/>
            <a:ext cx="2977357" cy="112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 title=""/>
          <p:cNvSpPr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709735" y="3939902"/>
            <a:ext cx="704088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/>
              <a:t>向烧杯中加适量的盐，闭合开关，若灯泡发光，说明猜想正确</a:t>
            </a:r>
            <a:endParaRPr lang="zh-CN" altLang="zh-CN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3" name="文本框 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16835" y="1485900"/>
            <a:ext cx="806613" cy="1952000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txBody>
          <a:bodyPr wrap="square" lIns="54000" tIns="0" rIns="0" bIns="27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不同物质的导电性能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6" name="组合 24" title=""/>
          <p:cNvGrpSpPr/>
          <p:nvPr>
            <p:custDataLst>
              <p:tags r:id="rId4"/>
            </p:custDataLst>
          </p:nvPr>
        </p:nvGrpSpPr>
        <p:grpSpPr>
          <a:xfrm>
            <a:off x="2056807" y="1521619"/>
            <a:ext cx="565903" cy="2127885"/>
            <a:chOff x="1716294" y="2156166"/>
            <a:chExt cx="754720" cy="2364582"/>
          </a:xfrm>
        </p:grpSpPr>
        <p:cxnSp>
          <p:nvCxnSpPr>
            <p:cNvPr id="27" name="直接连接符 26"/>
            <p:cNvCxnSpPr/>
            <p:nvPr>
              <p:custDataLst>
                <p:tags r:id="rId5"/>
              </p:custDataLst>
            </p:nvPr>
          </p:nvCxnSpPr>
          <p:spPr>
            <a:xfrm rot="21360000">
              <a:off x="1716294" y="3243175"/>
              <a:ext cx="394720" cy="19928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6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7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8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文本框 2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744153" y="1299686"/>
            <a:ext cx="2142173" cy="4588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物质导电性分类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5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080986" y="2751296"/>
            <a:ext cx="722948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定义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2" name="组合 48" title=""/>
          <p:cNvGrpSpPr/>
          <p:nvPr>
            <p:custDataLst>
              <p:tags r:id="rId11"/>
            </p:custDataLst>
          </p:nvPr>
        </p:nvGrpSpPr>
        <p:grpSpPr>
          <a:xfrm>
            <a:off x="3674269" y="2944654"/>
            <a:ext cx="291941" cy="1388269"/>
            <a:chOff x="1775520" y="2156166"/>
            <a:chExt cx="695494" cy="2364582"/>
          </a:xfrm>
        </p:grpSpPr>
        <p:cxnSp>
          <p:nvCxnSpPr>
            <p:cNvPr id="43" name="直接连接符 42"/>
            <p:cNvCxnSpPr/>
            <p:nvPr>
              <p:custDataLst>
                <p:tags r:id="rId12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>
              <p:custDataLst>
                <p:tags r:id="rId13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>
              <p:custDataLst>
                <p:tags r:id="rId14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>
              <p:custDataLst>
                <p:tags r:id="rId15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5" title="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080986" y="4192429"/>
            <a:ext cx="722948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单位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5" title="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531644" y="704374"/>
            <a:ext cx="693420" cy="7372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导体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8" title=""/>
          <p:cNvGrpSpPr/>
          <p:nvPr>
            <p:custDataLst>
              <p:tags r:id="rId18"/>
            </p:custDataLst>
          </p:nvPr>
        </p:nvGrpSpPr>
        <p:grpSpPr>
          <a:xfrm>
            <a:off x="5085874" y="897731"/>
            <a:ext cx="291941" cy="1245870"/>
            <a:chOff x="1775520" y="2156166"/>
            <a:chExt cx="695494" cy="2364582"/>
          </a:xfrm>
        </p:grpSpPr>
        <p:cxnSp>
          <p:nvCxnSpPr>
            <p:cNvPr id="6" name="直接连接符 5"/>
            <p:cNvCxnSpPr/>
            <p:nvPr>
              <p:custDataLst>
                <p:tags r:id="rId19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>
              <p:custDataLst>
                <p:tags r:id="rId20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21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22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5" title="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531644" y="1290161"/>
            <a:ext cx="1013460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sz="2100">
                <a:latin typeface="微软雅黑" panose="020b0503020204020204" charset="-122"/>
                <a:ea typeface="微软雅黑" panose="020b0503020204020204" charset="-122"/>
              </a:rPr>
              <a:t>绝缘体</a:t>
            </a:r>
            <a:endParaRPr lang="zh-CN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5" title="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531644" y="1875949"/>
            <a:ext cx="1013460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半导体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2" title="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744153" y="3364230"/>
            <a:ext cx="858203" cy="4588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电阻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5" title="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080986" y="3471863"/>
            <a:ext cx="1296829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电学符号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0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1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3" name="矩形 12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实验观察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4338" name="Rectangle 2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744266" y="1804988"/>
            <a:ext cx="4833938" cy="26277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0" hangingPunct="0">
              <a:buFontTx/>
              <a:buNone/>
            </a:pP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4757" name="Text Box 5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80549" y="851059"/>
            <a:ext cx="7894320" cy="930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30000"/>
              </a:lnSpc>
              <a:buFontTx/>
              <a:buNone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       给你钢片、木棍、橡皮、玻璃和盐水等物品，哪些物质容易导电？哪些物质不容易导电？你用什么方法辨别呢？ 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Text Box 6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063490" y="2075021"/>
            <a:ext cx="3589020" cy="21107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25000"/>
              </a:lnSpc>
              <a:buFontTx/>
              <a:buNone/>
            </a:pPr>
            <a:r>
              <a:rPr lang="en-US" altLang="zh-CN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在</a:t>
            </a:r>
            <a:r>
              <a:rPr lang="en-US" altLang="zh-CN" sz="2100" i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2100" i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B 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两点之间分别接入钢片、木棍、橡皮、玻璃和盐水，闭合开关，观察电流表的示数和小灯泡的明暗情况。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 title=""/>
          <p:cNvGrpSpPr/>
          <p:nvPr>
            <p:custDataLst>
              <p:tags r:id="rId11"/>
            </p:custDataLst>
          </p:nvPr>
        </p:nvGrpSpPr>
        <p:grpSpPr>
          <a:xfrm>
            <a:off x="638175" y="1947863"/>
            <a:ext cx="4309586" cy="3087688"/>
            <a:chOff x="850900" y="2597150"/>
            <a:chExt cx="5746115" cy="4116917"/>
          </a:xfrm>
        </p:grpSpPr>
        <p:pic>
          <p:nvPicPr>
            <p:cNvPr id="26" name="图片 25"/>
            <p:cNvPicPr/>
            <p:nvPr>
              <p:custDataLst>
                <p:tags r:id="rId13"/>
              </p:custDataLst>
            </p:nvPr>
          </p:nvPicPr>
          <p:blipFill>
            <a:blip r:embed="rId12"/>
            <a:srcRect l="30944" t="31780" r="32092" b="24380"/>
            <a:stretch>
              <a:fillRect/>
            </a:stretch>
          </p:blipFill>
          <p:spPr>
            <a:xfrm>
              <a:off x="5045075" y="3540125"/>
              <a:ext cx="1551940" cy="1034415"/>
            </a:xfrm>
            <a:prstGeom prst="rect">
              <a:avLst/>
            </a:prstGeom>
          </p:spPr>
        </p:pic>
        <p:pic>
          <p:nvPicPr>
            <p:cNvPr id="27" name="图片 26"/>
            <p:cNvPicPr/>
            <p:nvPr>
              <p:custDataLst>
                <p:tags r:id="rId15"/>
              </p:custDataLst>
            </p:nvPr>
          </p:nvPicPr>
          <p:blipFill>
            <a:blip r:embed="rId14"/>
            <a:srcRect l="33612" t="32854" r="34232" b="23307"/>
            <a:stretch>
              <a:fillRect/>
            </a:stretch>
          </p:blipFill>
          <p:spPr>
            <a:xfrm>
              <a:off x="3876040" y="4915535"/>
              <a:ext cx="1516380" cy="1162685"/>
            </a:xfrm>
            <a:prstGeom prst="rect">
              <a:avLst/>
            </a:prstGeom>
          </p:spPr>
        </p:pic>
        <p:pic>
          <p:nvPicPr>
            <p:cNvPr id="28" name="图片 27"/>
            <p:cNvPicPr/>
            <p:nvPr>
              <p:custDataLst>
                <p:tags r:id="rId17"/>
              </p:custDataLst>
            </p:nvPr>
          </p:nvPicPr>
          <p:blipFill>
            <a:blip r:embed="rId16"/>
            <a:srcRect l="21349" t="40544" r="22646" b="28187"/>
            <a:stretch>
              <a:fillRect/>
            </a:stretch>
          </p:blipFill>
          <p:spPr>
            <a:xfrm>
              <a:off x="2900045" y="2597150"/>
              <a:ext cx="2134235" cy="668020"/>
            </a:xfrm>
            <a:prstGeom prst="rect">
              <a:avLst/>
            </a:prstGeom>
          </p:spPr>
        </p:pic>
        <p:pic>
          <p:nvPicPr>
            <p:cNvPr id="31" name="Picture 6" descr="C:\Documents and Settings\Administrator\桌面\线路2_0000_图层 1.jpg"/>
            <p:cNvPicPr>
              <a:picLocks noChangeArrowheads="1"/>
            </p:cNvPicPr>
            <p:nvPr>
              <p:custDataLst>
                <p:tags r:id="rId19"/>
              </p:custDataLst>
            </p:nvPr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015" t="20764" r="84085" b="9081"/>
            <a:stretch>
              <a:fillRect/>
            </a:stretch>
          </p:blipFill>
          <p:spPr bwMode="auto">
            <a:xfrm rot="14280000">
              <a:off x="3477260" y="5316855"/>
              <a:ext cx="326390" cy="1490345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pic>
          <p:nvPicPr>
            <p:cNvPr id="4" name="图片 3" descr="电流表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850900" y="3429635"/>
              <a:ext cx="2049145" cy="2049145"/>
            </a:xfrm>
            <a:prstGeom prst="rect">
              <a:avLst/>
            </a:prstGeom>
          </p:spPr>
        </p:pic>
        <p:pic>
          <p:nvPicPr>
            <p:cNvPr id="30" name="Picture 6" descr="C:\Documents and Settings\Administrator\桌面\线路2_0000_图层 1.jpg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015" t="20764" r="84085" b="9081"/>
            <a:stretch>
              <a:fillRect/>
            </a:stretch>
          </p:blipFill>
          <p:spPr bwMode="auto">
            <a:xfrm rot="18953736" flipV="1">
              <a:off x="2067560" y="4732020"/>
              <a:ext cx="275590" cy="12604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sp>
          <p:nvSpPr>
            <p:cNvPr id="5" name="任意多边形 4"/>
            <p:cNvSpPr/>
            <p:nvPr>
              <p:custDataLst>
                <p:tags r:id="rId23"/>
              </p:custDataLst>
            </p:nvPr>
          </p:nvSpPr>
          <p:spPr>
            <a:xfrm>
              <a:off x="4795520" y="2938780"/>
              <a:ext cx="660400" cy="1327785"/>
            </a:xfrm>
            <a:custGeom>
              <a:gdLst>
                <a:gd name="connisteX0" fmla="*/ 10535 w 660140"/>
                <a:gd name="connsiteY0" fmla="*/ 0 h 1327785"/>
                <a:gd name="connisteX1" fmla="*/ 660140 w 660140"/>
                <a:gd name="connsiteY1" fmla="*/ 1327785 h 1327785"/>
                <a:gd name="connisteX2" fmla="*/ 4542530 w 660140"/>
                <a:gd name="connsiteY2" fmla="*/ 2453005 h 1327785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660140" h="1327785">
                  <a:moveTo>
                    <a:pt x="10535" y="0"/>
                  </a:moveTo>
                  <a:cubicBezTo>
                    <a:pt x="62605" y="243205"/>
                    <a:pt x="-246005" y="836930"/>
                    <a:pt x="660140" y="1327785"/>
                  </a:cubicBezTo>
                </a:path>
              </a:pathLst>
            </a:custGeom>
            <a:noFill/>
            <a:ln w="25400">
              <a:solidFill>
                <a:srgbClr val="EFD7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6" name="任意多边形 5"/>
            <p:cNvSpPr/>
            <p:nvPr>
              <p:custDataLst>
                <p:tags r:id="rId24"/>
              </p:custDataLst>
            </p:nvPr>
          </p:nvSpPr>
          <p:spPr>
            <a:xfrm rot="15420000">
              <a:off x="5192655" y="4199392"/>
              <a:ext cx="1007745" cy="1537970"/>
            </a:xfrm>
            <a:custGeom>
              <a:gdLst>
                <a:gd name="connsiteX0" fmla="*/ 0 w 1587"/>
                <a:gd name="connsiteY0" fmla="*/ 0 h 2422"/>
                <a:gd name="connsiteX1" fmla="*/ 1587 w 1587"/>
                <a:gd name="connsiteY1" fmla="*/ 2422 h 242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87" h="2422">
                  <a:moveTo>
                    <a:pt x="0" y="0"/>
                  </a:moveTo>
                  <a:cubicBezTo>
                    <a:pt x="82" y="383"/>
                    <a:pt x="-18" y="1743"/>
                    <a:pt x="1587" y="2422"/>
                  </a:cubicBezTo>
                </a:path>
              </a:pathLst>
            </a:custGeom>
            <a:noFill/>
            <a:ln w="25400">
              <a:solidFill>
                <a:srgbClr val="EFD7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7" name="任意多边形 6"/>
            <p:cNvSpPr/>
            <p:nvPr>
              <p:custDataLst>
                <p:tags r:id="rId25"/>
              </p:custDataLst>
            </p:nvPr>
          </p:nvSpPr>
          <p:spPr>
            <a:xfrm rot="5160000">
              <a:off x="1173219" y="2869643"/>
              <a:ext cx="1769997" cy="2093009"/>
            </a:xfrm>
            <a:custGeom>
              <a:gdLst>
                <a:gd name="connsiteX0" fmla="*/ 50 w 2787"/>
                <a:gd name="connsiteY0" fmla="*/ 0 h 3296"/>
                <a:gd name="connsiteX1" fmla="*/ 2787 w 2787"/>
                <a:gd name="connsiteY1" fmla="*/ 2581 h 329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87" h="3296">
                  <a:moveTo>
                    <a:pt x="50" y="0"/>
                  </a:moveTo>
                  <a:cubicBezTo>
                    <a:pt x="-312" y="2352"/>
                    <a:pt x="1346" y="4440"/>
                    <a:pt x="2787" y="2581"/>
                  </a:cubicBezTo>
                </a:path>
              </a:pathLst>
            </a:custGeom>
            <a:noFill/>
            <a:ln w="25400">
              <a:solidFill>
                <a:srgbClr val="EFD7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8" name="文本框 7"/>
            <p:cNvSpPr txBox="1"/>
            <p:nvPr>
              <p:custDataLst>
                <p:tags r:id="rId26"/>
              </p:custDataLst>
            </p:nvPr>
          </p:nvSpPr>
          <p:spPr>
            <a:xfrm>
              <a:off x="1985645" y="5632450"/>
              <a:ext cx="438785" cy="491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i="1">
                  <a:latin typeface="Times New Roman" panose="02020603050405020304" charset="0"/>
                  <a:cs typeface="Times New Roman" panose="02020603050405020304" charset="0"/>
                </a:rPr>
                <a:t>A</a:t>
              </a:r>
              <a:endParaRPr lang="en-US" altLang="zh-CN" sz="1800" i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27"/>
              </p:custDataLst>
            </p:nvPr>
          </p:nvSpPr>
          <p:spPr>
            <a:xfrm>
              <a:off x="3357245" y="6223000"/>
              <a:ext cx="438785" cy="491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i="1">
                  <a:latin typeface="Times New Roman" panose="02020603050405020304" charset="0"/>
                  <a:cs typeface="Times New Roman" panose="02020603050405020304" charset="0"/>
                </a:rPr>
                <a:t>B </a:t>
              </a:r>
              <a:endParaRPr lang="en-US" altLang="zh-CN" sz="1800" i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363" name="Text Box 3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5785" y="781050"/>
            <a:ext cx="7914799" cy="2222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65000"/>
              </a:lnSpc>
              <a:buFontTx/>
              <a:buNone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        将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________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和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________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接入电路，电路中有电流。表明这些物体容易导电，我们把它们叫作导体。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 eaLnBrk="0" hangingPunct="0">
              <a:lnSpc>
                <a:spcPct val="165000"/>
              </a:lnSpc>
              <a:buFontTx/>
              <a:buNone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        将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_______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________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和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________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接入电路，电路中没有电流。表明这些物体不容易导电，我们把它们叫作绝缘体。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804" name="Text Box 4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09261" y="917020"/>
            <a:ext cx="934641" cy="414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钢片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806" name="Text Box 6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85850" y="917020"/>
            <a:ext cx="791765" cy="414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盐水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808" name="Text Box 8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80674" y="1962150"/>
            <a:ext cx="1026319" cy="414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木棍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809" name="Text Box 9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788920" y="1962150"/>
            <a:ext cx="935831" cy="414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橡皮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810" name="Text Box 10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086940" y="1962150"/>
            <a:ext cx="995363" cy="414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玻璃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 title=""/>
          <p:cNvGrpSpPr/>
          <p:nvPr>
            <p:custDataLst>
              <p:tags r:id="rId9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1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3" name="矩形 12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实验结果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4" grpId="0"/>
      <p:bldP spid="76806" grpId="0"/>
      <p:bldP spid="76808" grpId="0"/>
      <p:bldP spid="76809" grpId="0"/>
      <p:bldP spid="768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Rectangle 3" title=""/>
          <p:cNvSpPr txBox="1">
            <a:spLocks noRot="1" noChangeArrowheads="1"/>
          </p:cNvSpPr>
          <p:nvPr>
            <p:custDataLst>
              <p:tags r:id="rId3"/>
            </p:custDataLst>
          </p:nvPr>
        </p:nvSpPr>
        <p:spPr>
          <a:xfrm>
            <a:off x="567214" y="883444"/>
            <a:ext cx="7567613" cy="367569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导体</a:t>
            </a:r>
            <a:r>
              <a:rPr lang="zh-CN" altLang="en-US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：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容易导电的物体叫作导体。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anose="05000000000000000000" pitchFamily="2" charset="2"/>
              <a:buNone/>
            </a:pP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 marL="342900" indent="-342900" eaLnBrk="0" hangingPunct="0">
              <a:lnSpc>
                <a:spcPct val="135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例如：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 marL="342900" indent="-342900" eaLnBrk="0" hangingPunct="0">
              <a:lnSpc>
                <a:spcPct val="135000"/>
              </a:lnSpc>
              <a:spcBef>
                <a:spcPct val="20000"/>
              </a:spcBef>
              <a:buFont typeface="Wingdings" panose="05000000000000000000" charset="0"/>
              <a:buChar char="Ø"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所有的金属；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 marL="342900" indent="-342900" eaLnBrk="0" hangingPunct="0">
              <a:lnSpc>
                <a:spcPct val="135000"/>
              </a:lnSpc>
              <a:spcBef>
                <a:spcPct val="20000"/>
              </a:spcBef>
              <a:buFont typeface="Wingdings" panose="05000000000000000000" charset="0"/>
              <a:buChar char="Ø"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石墨；人体；大地； 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 marL="342900" indent="-342900" eaLnBrk="0" hangingPunct="0">
              <a:lnSpc>
                <a:spcPct val="135000"/>
              </a:lnSpc>
              <a:spcBef>
                <a:spcPct val="20000"/>
              </a:spcBef>
              <a:buFont typeface="Wingdings" panose="05000000000000000000" charset="0"/>
              <a:buChar char="Ø"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 酸、碱、盐的水溶液等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10138" y="1628299"/>
            <a:ext cx="2850833" cy="1887379"/>
          </a:xfrm>
          <a:prstGeom prst="rect">
            <a:avLst/>
          </a:prstGeom>
        </p:spPr>
      </p:pic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6139339" y="3605213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石墨</a:t>
            </a:r>
            <a:endParaRPr lang="zh-CN" altLang="en-US" sz="18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9875" name="Rectangle 3" title=""/>
          <p:cNvSpPr>
            <a:spLocks noGrp="1" noRot="1" noChangeArrowheads="1"/>
          </p:cNvSpPr>
          <p:nvPr>
            <p:custDataLst>
              <p:tags r:id="rId3"/>
            </p:custDataLst>
          </p:nvPr>
        </p:nvSpPr>
        <p:spPr bwMode="auto">
          <a:xfrm>
            <a:off x="577691" y="935831"/>
            <a:ext cx="7572375" cy="2250281"/>
          </a:xfrm>
          <a:prstGeom prst="rect">
            <a:avLst/>
          </a:prstGeom>
          <a:noFill/>
          <a:ln>
            <a:miter lim="800000"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绝缘体</a:t>
            </a:r>
            <a:r>
              <a:rPr lang="zh-CN" altLang="en-US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：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不容易导电的物体叫作绝缘体。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>
              <a:lnSpc>
                <a:spcPct val="135000"/>
              </a:lnSpc>
              <a:buFont typeface="Wingdings" panose="05000000000000000000" pitchFamily="2" charset="2"/>
              <a:buNone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例如：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>
              <a:lnSpc>
                <a:spcPct val="135000"/>
              </a:lnSpc>
              <a:buFont typeface="Wingdings" panose="05000000000000000000" pitchFamily="2" charset="2"/>
              <a:buNone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橡胶、玻璃、陶瓷、塑料、油等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18421" y="1302068"/>
            <a:ext cx="1544479" cy="2539365"/>
          </a:xfrm>
          <a:prstGeom prst="rect">
            <a:avLst/>
          </a:prstGeom>
        </p:spPr>
      </p:pic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6893719" y="3938588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陶瓷</a:t>
            </a:r>
            <a:endParaRPr lang="zh-CN" altLang="en-US" sz="18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8434" name="Text Box 2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75310" y="862965"/>
            <a:ext cx="8037671" cy="495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5000"/>
              </a:lnSpc>
              <a:buFontTx/>
              <a:buNone/>
            </a:pP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半导体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：</a:t>
            </a:r>
            <a:r>
              <a:rPr kumimoji="1"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导电性能介于导体和绝缘体之间的一类物质叫作半导体。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 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81923" name="Text Box 3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4836" y="2171700"/>
            <a:ext cx="3233261" cy="13512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30000"/>
              </a:lnSpc>
              <a:buFontTx/>
              <a:buNone/>
            </a:pPr>
            <a:r>
              <a:rPr kumimoji="1"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例如：</a:t>
            </a:r>
            <a:endParaRPr kumimoji="1" lang="zh-CN" altLang="en-US" sz="21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 eaLnBrk="0" hangingPunct="0">
              <a:lnSpc>
                <a:spcPct val="130000"/>
              </a:lnSpc>
              <a:buFontTx/>
              <a:buNone/>
            </a:pPr>
            <a:r>
              <a:rPr kumimoji="1" lang="zh-CN" altLang="en-US" sz="21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锗、硅、砷化镓等，主要应用于电子工业。</a:t>
            </a:r>
            <a:endParaRPr kumimoji="1" lang="zh-CN" altLang="en-US" sz="21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87265" y="2101691"/>
            <a:ext cx="3610451" cy="218074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819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副标题 2" title=""/>
          <p:cNvSpPr txBox="1"/>
          <p:nvPr>
            <p:custDataLst>
              <p:tags r:id="rId3"/>
            </p:custDataLst>
          </p:nvPr>
        </p:nvSpPr>
        <p:spPr bwMode="auto">
          <a:xfrm>
            <a:off x="1474470" y="3703320"/>
            <a:ext cx="6195060" cy="4140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0" hangingPunct="0">
              <a:buFontTx/>
              <a:buNone/>
            </a:pP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从左到右导电性能越来越强，绝缘性能越来越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弱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461" name="右箭头 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51986" y="2210276"/>
            <a:ext cx="8005763" cy="952500"/>
          </a:xfrm>
          <a:prstGeom prst="rightArrow">
            <a:avLst>
              <a:gd name="adj1" fmla="val 50000"/>
              <a:gd name="adj2" fmla="val 117024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0800000" scaled="1"/>
          </a:gradFill>
          <a:ln w="9525" algn="ctr">
            <a:noFill/>
            <a:round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19462" name="TextBox 6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0549" y="1059656"/>
            <a:ext cx="7828598" cy="12068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 wrap="square">
            <a:noAutofit/>
          </a:bodyPr>
          <a:lstStyle/>
          <a:p>
            <a:pPr algn="r" eaLnBrk="0" hangingPunct="0">
              <a:lnSpc>
                <a:spcPct val="150000"/>
              </a:lnSpc>
              <a:buFontTx/>
              <a:buNone/>
            </a:pP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  <a:p>
            <a:pPr algn="r" eaLnBrk="0" hangingPunct="0">
              <a:lnSpc>
                <a:spcPct val="150000"/>
              </a:lnSpc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银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  <a:p>
            <a:pPr algn="r" eaLnBrk="0" hangingPunct="0">
              <a:lnSpc>
                <a:spcPct val="150000"/>
              </a:lnSpc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铜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  <a:p>
            <a:pPr algn="r" eaLnBrk="0" hangingPunct="0">
              <a:lnSpc>
                <a:spcPct val="150000"/>
              </a:lnSpc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铝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  <a:p>
            <a:pPr algn="r" eaLnBrk="0" hangingPunct="0">
              <a:lnSpc>
                <a:spcPct val="150000"/>
              </a:lnSpc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炭笔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  <a:p>
            <a:pPr algn="r" eaLnBrk="0" hangingPunct="0">
              <a:lnSpc>
                <a:spcPct val="150000"/>
              </a:lnSpc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酸溶液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  <a:p>
            <a:pPr algn="r" eaLnBrk="0" hangingPunct="0">
              <a:lnSpc>
                <a:spcPct val="150000"/>
              </a:lnSpc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碱溶液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  <a:p>
            <a:pPr algn="r" eaLnBrk="0" hangingPunct="0">
              <a:lnSpc>
                <a:spcPct val="150000"/>
              </a:lnSpc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盐水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  <a:p>
            <a:pPr algn="r" eaLnBrk="0" hangingPunct="0">
              <a:lnSpc>
                <a:spcPct val="150000"/>
              </a:lnSpc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地表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  <a:p>
            <a:pPr algn="r" eaLnBrk="0" hangingPunct="0">
              <a:lnSpc>
                <a:spcPct val="150000"/>
              </a:lnSpc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湿木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  <a:p>
            <a:pPr algn="r" eaLnBrk="0" hangingPunct="0">
              <a:lnSpc>
                <a:spcPct val="150000"/>
              </a:lnSpc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锗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  <a:p>
            <a:pPr algn="r" eaLnBrk="0" hangingPunct="0">
              <a:lnSpc>
                <a:spcPct val="150000"/>
              </a:lnSpc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硅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  <a:p>
            <a:pPr algn="r" eaLnBrk="0" hangingPunct="0">
              <a:lnSpc>
                <a:spcPct val="150000"/>
              </a:lnSpc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汽油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  <a:p>
            <a:pPr algn="r" eaLnBrk="0" hangingPunct="0">
              <a:lnSpc>
                <a:spcPct val="150000"/>
              </a:lnSpc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干纸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  <a:p>
            <a:pPr algn="r" eaLnBrk="0" hangingPunct="0">
              <a:lnSpc>
                <a:spcPct val="150000"/>
              </a:lnSpc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干布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  <a:p>
            <a:pPr algn="r" eaLnBrk="0" hangingPunct="0">
              <a:lnSpc>
                <a:spcPct val="150000"/>
              </a:lnSpc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玻璃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  <a:p>
            <a:pPr algn="r" eaLnBrk="0" hangingPunct="0">
              <a:lnSpc>
                <a:spcPct val="150000"/>
              </a:lnSpc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橡胶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  <a:p>
            <a:pPr algn="r" eaLnBrk="0" hangingPunct="0">
              <a:lnSpc>
                <a:spcPct val="150000"/>
              </a:lnSpc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普通陶瓷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6"/>
            </p:custDataLst>
          </p:nvPr>
        </p:nvSpPr>
        <p:spPr>
          <a:xfrm>
            <a:off x="2627948" y="790099"/>
            <a:ext cx="3391853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常温下一些物质的导电性能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7"/>
            </p:custDataLst>
          </p:nvPr>
        </p:nvSpPr>
        <p:spPr>
          <a:xfrm>
            <a:off x="580549" y="3039428"/>
            <a:ext cx="8011478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弱</a:t>
            </a:r>
            <a:r>
              <a:rPr lang="en-US" altLang="zh-CN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                                                                 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强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B282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462" grpId="0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123"/>
</p:tagLst>
</file>

<file path=ppt/tags/tag101.xml><?xml version="1.0" encoding="utf-8"?>
<p:tagLst xmlns:p="http://schemas.openxmlformats.org/presentationml/2006/main">
  <p:tag name="AS_UNIQUEID" val="125"/>
</p:tagLst>
</file>

<file path=ppt/tags/tag102.xml><?xml version="1.0" encoding="utf-8"?>
<p:tagLst xmlns:p="http://schemas.openxmlformats.org/presentationml/2006/main">
  <p:tag name="AS_UNIQUEID" val="595"/>
</p:tagLst>
</file>

<file path=ppt/tags/tag103.xml><?xml version="1.0" encoding="utf-8"?>
<p:tagLst xmlns:p="http://schemas.openxmlformats.org/presentationml/2006/main">
  <p:tag name="AS_UNIQUEID" val="596"/>
</p:tagLst>
</file>

<file path=ppt/tags/tag104.xml><?xml version="1.0" encoding="utf-8"?>
<p:tagLst xmlns:p="http://schemas.openxmlformats.org/presentationml/2006/main">
  <p:tag name="AS_UNIQUEID" val="597"/>
</p:tagLst>
</file>

<file path=ppt/tags/tag105.xml><?xml version="1.0" encoding="utf-8"?>
<p:tagLst xmlns:p="http://schemas.openxmlformats.org/presentationml/2006/main">
  <p:tag name="AS_UNIQUEID" val="598"/>
</p:tagLst>
</file>

<file path=ppt/tags/tag106.xml><?xml version="1.0" encoding="utf-8"?>
<p:tagLst xmlns:p="http://schemas.openxmlformats.org/presentationml/2006/main">
  <p:tag name="AS_UNIQUEID" val="599"/>
</p:tagLst>
</file>

<file path=ppt/tags/tag107.xml><?xml version="1.0" encoding="utf-8"?>
<p:tagLst xmlns:p="http://schemas.openxmlformats.org/presentationml/2006/main">
  <p:tag name="AS_UNIQUEID" val="600"/>
</p:tagLst>
</file>

<file path=ppt/tags/tag108.xml><?xml version="1.0" encoding="utf-8"?>
<p:tagLst xmlns:p="http://schemas.openxmlformats.org/presentationml/2006/main">
  <p:tag name="AS_UNIQUEID" val="129"/>
</p:tagLst>
</file>

<file path=ppt/tags/tag109.xml><?xml version="1.0" encoding="utf-8"?>
<p:tagLst xmlns:p="http://schemas.openxmlformats.org/presentationml/2006/main">
  <p:tag name="AS_UNIQUEID" val="131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134"/>
</p:tagLst>
</file>

<file path=ppt/tags/tag111.xml><?xml version="1.0" encoding="utf-8"?>
<p:tagLst xmlns:p="http://schemas.openxmlformats.org/presentationml/2006/main">
  <p:tag name="AS_UNIQUEID" val="601"/>
</p:tagLst>
</file>

<file path=ppt/tags/tag112.xml><?xml version="1.0" encoding="utf-8"?>
<p:tagLst xmlns:p="http://schemas.openxmlformats.org/presentationml/2006/main">
  <p:tag name="AS_UNIQUEID" val="602"/>
</p:tagLst>
</file>

<file path=ppt/tags/tag113.xml><?xml version="1.0" encoding="utf-8"?>
<p:tagLst xmlns:p="http://schemas.openxmlformats.org/presentationml/2006/main">
  <p:tag name="AS_UNIQUEID" val="603"/>
</p:tagLst>
</file>

<file path=ppt/tags/tag114.xml><?xml version="1.0" encoding="utf-8"?>
<p:tagLst xmlns:p="http://schemas.openxmlformats.org/presentationml/2006/main">
  <p:tag name="AS_UNIQUEID" val="604"/>
</p:tagLst>
</file>

<file path=ppt/tags/tag115.xml><?xml version="1.0" encoding="utf-8"?>
<p:tagLst xmlns:p="http://schemas.openxmlformats.org/presentationml/2006/main">
  <p:tag name="AS_UNIQUEID" val="605"/>
</p:tagLst>
</file>

<file path=ppt/tags/tag116.xml><?xml version="1.0" encoding="utf-8"?>
<p:tagLst xmlns:p="http://schemas.openxmlformats.org/presentationml/2006/main">
  <p:tag name="AS_UNIQUEID" val="606"/>
</p:tagLst>
</file>

<file path=ppt/tags/tag117.xml><?xml version="1.0" encoding="utf-8"?>
<p:tagLst xmlns:p="http://schemas.openxmlformats.org/presentationml/2006/main">
  <p:tag name="AS_UNIQUEID" val="607"/>
</p:tagLst>
</file>

<file path=ppt/tags/tag118.xml><?xml version="1.0" encoding="utf-8"?>
<p:tagLst xmlns:p="http://schemas.openxmlformats.org/presentationml/2006/main">
  <p:tag name="AS_UNIQUEID" val="608"/>
</p:tagLst>
</file>

<file path=ppt/tags/tag119.xml><?xml version="1.0" encoding="utf-8"?>
<p:tagLst xmlns:p="http://schemas.openxmlformats.org/presentationml/2006/main">
  <p:tag name="AS_UNIQUEID" val="609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0"/>
</p:tagLst>
</file>

<file path=ppt/tags/tag121.xml><?xml version="1.0" encoding="utf-8"?>
<p:tagLst xmlns:p="http://schemas.openxmlformats.org/presentationml/2006/main">
  <p:tag name="AS_UNIQUEID" val="611"/>
</p:tagLst>
</file>

<file path=ppt/tags/tag122.xml><?xml version="1.0" encoding="utf-8"?>
<p:tagLst xmlns:p="http://schemas.openxmlformats.org/presentationml/2006/main">
  <p:tag name="AS_UNIQUEID" val="612"/>
</p:tagLst>
</file>

<file path=ppt/tags/tag123.xml><?xml version="1.0" encoding="utf-8"?>
<p:tagLst xmlns:p="http://schemas.openxmlformats.org/presentationml/2006/main">
  <p:tag name="AS_UNIQUEID" val="613"/>
</p:tagLst>
</file>

<file path=ppt/tags/tag124.xml><?xml version="1.0" encoding="utf-8"?>
<p:tagLst xmlns:p="http://schemas.openxmlformats.org/presentationml/2006/main">
  <p:tag name="AS_UNIQUEID" val="137"/>
</p:tagLst>
</file>

<file path=ppt/tags/tag125.xml><?xml version="1.0" encoding="utf-8"?>
<p:tagLst xmlns:p="http://schemas.openxmlformats.org/presentationml/2006/main">
  <p:tag name="AS_UNIQUEID" val="138"/>
</p:tagLst>
</file>

<file path=ppt/tags/tag126.xml><?xml version="1.0" encoding="utf-8"?>
<p:tagLst xmlns:p="http://schemas.openxmlformats.org/presentationml/2006/main">
  <p:tag name="AS_UNIQUEID" val="139"/>
</p:tagLst>
</file>

<file path=ppt/tags/tag127.xml><?xml version="1.0" encoding="utf-8"?>
<p:tagLst xmlns:p="http://schemas.openxmlformats.org/presentationml/2006/main">
  <p:tag name="AS_UNIQUEID" val="140"/>
</p:tagLst>
</file>

<file path=ppt/tags/tag128.xml><?xml version="1.0" encoding="utf-8"?>
<p:tagLst xmlns:p="http://schemas.openxmlformats.org/presentationml/2006/main">
  <p:tag name="AS_UNIQUEID" val="141"/>
</p:tagLst>
</file>

<file path=ppt/tags/tag129.xml><?xml version="1.0" encoding="utf-8"?>
<p:tagLst xmlns:p="http://schemas.openxmlformats.org/presentationml/2006/main">
  <p:tag name="AS_UNIQUEID" val="142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14"/>
</p:tagLst>
</file>

<file path=ppt/tags/tag131.xml><?xml version="1.0" encoding="utf-8"?>
<p:tagLst xmlns:p="http://schemas.openxmlformats.org/presentationml/2006/main">
  <p:tag name="AS_UNIQUEID" val="615"/>
</p:tagLst>
</file>

<file path=ppt/tags/tag132.xml><?xml version="1.0" encoding="utf-8"?>
<p:tagLst xmlns:p="http://schemas.openxmlformats.org/presentationml/2006/main">
  <p:tag name="AS_UNIQUEID" val="616"/>
</p:tagLst>
</file>

<file path=ppt/tags/tag133.xml><?xml version="1.0" encoding="utf-8"?>
<p:tagLst xmlns:p="http://schemas.openxmlformats.org/presentationml/2006/main">
  <p:tag name="AS_UNIQUEID" val="617"/>
</p:tagLst>
</file>

<file path=ppt/tags/tag134.xml><?xml version="1.0" encoding="utf-8"?>
<p:tagLst xmlns:p="http://schemas.openxmlformats.org/presentationml/2006/main">
  <p:tag name="AS_UNIQUEID" val="618"/>
</p:tagLst>
</file>

<file path=ppt/tags/tag135.xml><?xml version="1.0" encoding="utf-8"?>
<p:tagLst xmlns:p="http://schemas.openxmlformats.org/presentationml/2006/main">
  <p:tag name="AS_UNIQUEID" val="619"/>
</p:tagLst>
</file>

<file path=ppt/tags/tag136.xml><?xml version="1.0" encoding="utf-8"?>
<p:tagLst xmlns:p="http://schemas.openxmlformats.org/presentationml/2006/main">
  <p:tag name="AS_UNIQUEID" val="145"/>
</p:tagLst>
</file>

<file path=ppt/tags/tag137.xml><?xml version="1.0" encoding="utf-8"?>
<p:tagLst xmlns:p="http://schemas.openxmlformats.org/presentationml/2006/main">
  <p:tag name="AS_UNIQUEID" val="620"/>
</p:tagLst>
</file>

<file path=ppt/tags/tag138.xml><?xml version="1.0" encoding="utf-8"?>
<p:tagLst xmlns:p="http://schemas.openxmlformats.org/presentationml/2006/main">
  <p:tag name="AS_UNIQUEID" val="621"/>
</p:tagLst>
</file>

<file path=ppt/tags/tag139.xml><?xml version="1.0" encoding="utf-8"?>
<p:tagLst xmlns:p="http://schemas.openxmlformats.org/presentationml/2006/main">
  <p:tag name="AS_UNIQUEID" val="622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150"/>
</p:tagLst>
</file>

<file path=ppt/tags/tag141.xml><?xml version="1.0" encoding="utf-8"?>
<p:tagLst xmlns:p="http://schemas.openxmlformats.org/presentationml/2006/main">
  <p:tag name="AS_UNIQUEID" val="623"/>
</p:tagLst>
</file>

<file path=ppt/tags/tag142.xml><?xml version="1.0" encoding="utf-8"?>
<p:tagLst xmlns:p="http://schemas.openxmlformats.org/presentationml/2006/main">
  <p:tag name="AS_UNIQUEID" val="624"/>
</p:tagLst>
</file>

<file path=ppt/tags/tag143.xml><?xml version="1.0" encoding="utf-8"?>
<p:tagLst xmlns:p="http://schemas.openxmlformats.org/presentationml/2006/main">
  <p:tag name="AS_UNIQUEID" val="625"/>
</p:tagLst>
</file>

<file path=ppt/tags/tag144.xml><?xml version="1.0" encoding="utf-8"?>
<p:tagLst xmlns:p="http://schemas.openxmlformats.org/presentationml/2006/main">
  <p:tag name="AS_UNIQUEID" val="155"/>
</p:tagLst>
</file>

<file path=ppt/tags/tag145.xml><?xml version="1.0" encoding="utf-8"?>
<p:tagLst xmlns:p="http://schemas.openxmlformats.org/presentationml/2006/main">
  <p:tag name="AS_UNIQUEID" val="156"/>
</p:tagLst>
</file>

<file path=ppt/tags/tag146.xml><?xml version="1.0" encoding="utf-8"?>
<p:tagLst xmlns:p="http://schemas.openxmlformats.org/presentationml/2006/main">
  <p:tag name="AS_UNIQUEID" val="626"/>
</p:tagLst>
</file>

<file path=ppt/tags/tag147.xml><?xml version="1.0" encoding="utf-8"?>
<p:tagLst xmlns:p="http://schemas.openxmlformats.org/presentationml/2006/main">
  <p:tag name="AS_UNIQUEID" val="627"/>
</p:tagLst>
</file>

<file path=ppt/tags/tag148.xml><?xml version="1.0" encoding="utf-8"?>
<p:tagLst xmlns:p="http://schemas.openxmlformats.org/presentationml/2006/main">
  <p:tag name="AS_UNIQUEID" val="161"/>
</p:tagLst>
</file>

<file path=ppt/tags/tag149.xml><?xml version="1.0" encoding="utf-8"?>
<p:tagLst xmlns:p="http://schemas.openxmlformats.org/presentationml/2006/main">
  <p:tag name="AS_UNIQUEID" val="163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164"/>
</p:tagLst>
</file>

<file path=ppt/tags/tag151.xml><?xml version="1.0" encoding="utf-8"?>
<p:tagLst xmlns:p="http://schemas.openxmlformats.org/presentationml/2006/main">
  <p:tag name="AS_UNIQUEID" val="628"/>
</p:tagLst>
</file>

<file path=ppt/tags/tag152.xml><?xml version="1.0" encoding="utf-8"?>
<p:tagLst xmlns:p="http://schemas.openxmlformats.org/presentationml/2006/main">
  <p:tag name="AS_UNIQUEID" val="629"/>
</p:tagLst>
</file>

<file path=ppt/tags/tag153.xml><?xml version="1.0" encoding="utf-8"?>
<p:tagLst xmlns:p="http://schemas.openxmlformats.org/presentationml/2006/main">
  <p:tag name="AS_UNIQUEID" val="630"/>
</p:tagLst>
</file>

<file path=ppt/tags/tag154.xml><?xml version="1.0" encoding="utf-8"?>
<p:tagLst xmlns:p="http://schemas.openxmlformats.org/presentationml/2006/main">
  <p:tag name="AS_UNIQUEID" val="631"/>
  <p:tag name="KSO_WM_UNIT_TABLE_BEAUTIFY" val="smartTable{53003fd0-49ff-4a85-b3cd-76b687d40b4c}"/>
</p:tagLst>
</file>

<file path=ppt/tags/tag155.xml><?xml version="1.0" encoding="utf-8"?>
<p:tagLst xmlns:p="http://schemas.openxmlformats.org/presentationml/2006/main">
  <p:tag name="AS_UNIQUEID" val="632"/>
</p:tagLst>
</file>

<file path=ppt/tags/tag156.xml><?xml version="1.0" encoding="utf-8"?>
<p:tagLst xmlns:p="http://schemas.openxmlformats.org/presentationml/2006/main">
  <p:tag name="AS_UNIQUEID" val="184"/>
</p:tagLst>
</file>

<file path=ppt/tags/tag157.xml><?xml version="1.0" encoding="utf-8"?>
<p:tagLst xmlns:p="http://schemas.openxmlformats.org/presentationml/2006/main">
  <p:tag name="AS_UNIQUEID" val="185"/>
</p:tagLst>
</file>

<file path=ppt/tags/tag158.xml><?xml version="1.0" encoding="utf-8"?>
<p:tagLst xmlns:p="http://schemas.openxmlformats.org/presentationml/2006/main">
  <p:tag name="AS_UNIQUEID" val="186"/>
</p:tagLst>
</file>

<file path=ppt/tags/tag159.xml><?xml version="1.0" encoding="utf-8"?>
<p:tagLst xmlns:p="http://schemas.openxmlformats.org/presentationml/2006/main">
  <p:tag name="AS_UNIQUEID" val="633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34"/>
</p:tagLst>
</file>

<file path=ppt/tags/tag161.xml><?xml version="1.0" encoding="utf-8"?>
<p:tagLst xmlns:p="http://schemas.openxmlformats.org/presentationml/2006/main">
  <p:tag name="AS_UNIQUEID" val="635"/>
</p:tagLst>
</file>

<file path=ppt/tags/tag162.xml><?xml version="1.0" encoding="utf-8"?>
<p:tagLst xmlns:p="http://schemas.openxmlformats.org/presentationml/2006/main">
  <p:tag name="AS_UNIQUEID" val="636"/>
</p:tagLst>
</file>

<file path=ppt/tags/tag163.xml><?xml version="1.0" encoding="utf-8"?>
<p:tagLst xmlns:p="http://schemas.openxmlformats.org/presentationml/2006/main">
  <p:tag name="AS_UNIQUEID" val="637"/>
</p:tagLst>
</file>

<file path=ppt/tags/tag164.xml><?xml version="1.0" encoding="utf-8"?>
<p:tagLst xmlns:p="http://schemas.openxmlformats.org/presentationml/2006/main">
  <p:tag name="AS_UNIQUEID" val="638"/>
</p:tagLst>
</file>

<file path=ppt/tags/tag165.xml><?xml version="1.0" encoding="utf-8"?>
<p:tagLst xmlns:p="http://schemas.openxmlformats.org/presentationml/2006/main">
  <p:tag name="AS_UNIQUEID" val="639"/>
</p:tagLst>
</file>

<file path=ppt/tags/tag166.xml><?xml version="1.0" encoding="utf-8"?>
<p:tagLst xmlns:p="http://schemas.openxmlformats.org/presentationml/2006/main">
  <p:tag name="AS_UNIQUEID" val="640"/>
</p:tagLst>
</file>

<file path=ppt/tags/tag167.xml><?xml version="1.0" encoding="utf-8"?>
<p:tagLst xmlns:p="http://schemas.openxmlformats.org/presentationml/2006/main">
  <p:tag name="AS_UNIQUEID" val="641"/>
</p:tagLst>
</file>

<file path=ppt/tags/tag168.xml><?xml version="1.0" encoding="utf-8"?>
<p:tagLst xmlns:p="http://schemas.openxmlformats.org/presentationml/2006/main">
  <p:tag name="AS_UNIQUEID" val="642"/>
</p:tagLst>
</file>

<file path=ppt/tags/tag169.xml><?xml version="1.0" encoding="utf-8"?>
<p:tagLst xmlns:p="http://schemas.openxmlformats.org/presentationml/2006/main">
  <p:tag name="AS_UNIQUEID" val="47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48"/>
</p:tagLst>
</file>

<file path=ppt/tags/tag171.xml><?xml version="1.0" encoding="utf-8"?>
<p:tagLst xmlns:p="http://schemas.openxmlformats.org/presentationml/2006/main">
  <p:tag name="AS_UNIQUEID" val="643"/>
</p:tagLst>
</file>

<file path=ppt/tags/tag172.xml><?xml version="1.0" encoding="utf-8"?>
<p:tagLst xmlns:p="http://schemas.openxmlformats.org/presentationml/2006/main">
  <p:tag name="AS_UNIQUEID" val="644"/>
</p:tagLst>
</file>

<file path=ppt/tags/tag173.xml><?xml version="1.0" encoding="utf-8"?>
<p:tagLst xmlns:p="http://schemas.openxmlformats.org/presentationml/2006/main">
  <p:tag name="AS_UNIQUEID" val="645"/>
</p:tagLst>
</file>

<file path=ppt/tags/tag174.xml><?xml version="1.0" encoding="utf-8"?>
<p:tagLst xmlns:p="http://schemas.openxmlformats.org/presentationml/2006/main">
  <p:tag name="AS_UNIQUEID" val="646"/>
</p:tagLst>
</file>

<file path=ppt/tags/tag175.xml><?xml version="1.0" encoding="utf-8"?>
<p:tagLst xmlns:p="http://schemas.openxmlformats.org/presentationml/2006/main">
  <p:tag name="AS_UNIQUEID" val="647"/>
</p:tagLst>
</file>

<file path=ppt/tags/tag176.xml><?xml version="1.0" encoding="utf-8"?>
<p:tagLst xmlns:p="http://schemas.openxmlformats.org/presentationml/2006/main">
  <p:tag name="AS_UNIQUEID" val="648"/>
</p:tagLst>
</file>

<file path=ppt/tags/tag177.xml><?xml version="1.0" encoding="utf-8"?>
<p:tagLst xmlns:p="http://schemas.openxmlformats.org/presentationml/2006/main">
  <p:tag name="AS_UNIQUEID" val="12"/>
</p:tagLst>
</file>

<file path=ppt/tags/tag178.xml><?xml version="1.0" encoding="utf-8"?>
<p:tagLst xmlns:p="http://schemas.openxmlformats.org/presentationml/2006/main">
  <p:tag name="AS_UNIQUEID" val="649"/>
</p:tagLst>
</file>

<file path=ppt/tags/tag179.xml><?xml version="1.0" encoding="utf-8"?>
<p:tagLst xmlns:p="http://schemas.openxmlformats.org/presentationml/2006/main">
  <p:tag name="AS_UNIQUEID" val="650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51"/>
</p:tagLst>
</file>

<file path=ppt/tags/tag181.xml><?xml version="1.0" encoding="utf-8"?>
<p:tagLst xmlns:p="http://schemas.openxmlformats.org/presentationml/2006/main">
  <p:tag name="AS_UNIQUEID" val="652"/>
</p:tagLst>
</file>

<file path=ppt/tags/tag182.xml><?xml version="1.0" encoding="utf-8"?>
<p:tagLst xmlns:p="http://schemas.openxmlformats.org/presentationml/2006/main">
  <p:tag name="AS_UNIQUEID" val="653"/>
</p:tagLst>
</file>

<file path=ppt/tags/tag183.xml><?xml version="1.0" encoding="utf-8"?>
<p:tagLst xmlns:p="http://schemas.openxmlformats.org/presentationml/2006/main">
  <p:tag name="AS_UNIQUEID" val="654"/>
</p:tagLst>
</file>

<file path=ppt/tags/tag184.xml><?xml version="1.0" encoding="utf-8"?>
<p:tagLst xmlns:p="http://schemas.openxmlformats.org/presentationml/2006/main">
  <p:tag name="AS_UNIQUEID" val="655"/>
</p:tagLst>
</file>

<file path=ppt/tags/tag185.xml><?xml version="1.0" encoding="utf-8"?>
<p:tagLst xmlns:p="http://schemas.openxmlformats.org/presentationml/2006/main">
  <p:tag name="AS_UNIQUEID" val="656"/>
</p:tagLst>
</file>

<file path=ppt/tags/tag186.xml><?xml version="1.0" encoding="utf-8"?>
<p:tagLst xmlns:p="http://schemas.openxmlformats.org/presentationml/2006/main">
  <p:tag name="AS_UNIQUEID" val="657"/>
</p:tagLst>
</file>

<file path=ppt/tags/tag187.xml><?xml version="1.0" encoding="utf-8"?>
<p:tagLst xmlns:p="http://schemas.openxmlformats.org/presentationml/2006/main">
  <p:tag name="AS_UNIQUEID" val="658"/>
</p:tagLst>
</file>

<file path=ppt/tags/tag188.xml><?xml version="1.0" encoding="utf-8"?>
<p:tagLst xmlns:p="http://schemas.openxmlformats.org/presentationml/2006/main">
  <p:tag name="AS_UNIQUEID" val="659"/>
</p:tagLst>
</file>

<file path=ppt/tags/tag189.xml><?xml version="1.0" encoding="utf-8"?>
<p:tagLst xmlns:p="http://schemas.openxmlformats.org/presentationml/2006/main">
  <p:tag name="AS_UNIQUEID" val="660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61"/>
</p:tagLst>
</file>

<file path=ppt/tags/tag191.xml><?xml version="1.0" encoding="utf-8"?>
<p:tagLst xmlns:p="http://schemas.openxmlformats.org/presentationml/2006/main">
  <p:tag name="AS_UNIQUEID" val="662"/>
</p:tagLst>
</file>

<file path=ppt/tags/tag192.xml><?xml version="1.0" encoding="utf-8"?>
<p:tagLst xmlns:p="http://schemas.openxmlformats.org/presentationml/2006/main">
  <p:tag name="AS_UNIQUEID" val="663"/>
</p:tagLst>
</file>

<file path=ppt/tags/tag193.xml><?xml version="1.0" encoding="utf-8"?>
<p:tagLst xmlns:p="http://schemas.openxmlformats.org/presentationml/2006/main">
  <p:tag name="AS_UNIQUEID" val="664"/>
</p:tagLst>
</file>

<file path=ppt/tags/tag194.xml><?xml version="1.0" encoding="utf-8"?>
<p:tagLst xmlns:p="http://schemas.openxmlformats.org/presentationml/2006/main">
  <p:tag name="AS_UNIQUEID" val="665"/>
</p:tagLst>
</file>

<file path=ppt/tags/tag195.xml><?xml version="1.0" encoding="utf-8"?>
<p:tagLst xmlns:p="http://schemas.openxmlformats.org/presentationml/2006/main">
  <p:tag name="AS_UNIQUEID" val="666"/>
</p:tagLst>
</file>

<file path=ppt/tags/tag196.xml><?xml version="1.0" encoding="utf-8"?>
<p:tagLst xmlns:p="http://schemas.openxmlformats.org/presentationml/2006/main">
  <p:tag name="AS_UNIQUEID" val="16"/>
</p:tagLst>
</file>

<file path=ppt/tags/tag197.xml><?xml version="1.0" encoding="utf-8"?>
<p:tagLst xmlns:p="http://schemas.openxmlformats.org/presentationml/2006/main">
  <p:tag name="AS_UNIQUEID" val="17"/>
</p:tagLst>
</file>

<file path=ppt/tags/tag198.xml><?xml version="1.0" encoding="utf-8"?>
<p:tagLst xmlns:p="http://schemas.openxmlformats.org/presentationml/2006/main">
  <p:tag name="AS_UNIQUEID" val="18"/>
</p:tagLst>
</file>

<file path=ppt/tags/tag199.xml><?xml version="1.0" encoding="utf-8"?>
<p:tagLst xmlns:p="http://schemas.openxmlformats.org/presentationml/2006/main">
  <p:tag name="AS_UNIQUEID" val="19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20"/>
</p:tagLst>
</file>

<file path=ppt/tags/tag201.xml><?xml version="1.0" encoding="utf-8"?>
<p:tagLst xmlns:p="http://schemas.openxmlformats.org/presentationml/2006/main">
  <p:tag name="AS_UNIQUEID" val="21"/>
</p:tagLst>
</file>

<file path=ppt/tags/tag202.xml><?xml version="1.0" encoding="utf-8"?>
<p:tagLst xmlns:p="http://schemas.openxmlformats.org/presentationml/2006/main">
  <p:tag name="AS_UNIQUEID" val="667"/>
</p:tagLst>
</file>

<file path=ppt/tags/tag203.xml><?xml version="1.0" encoding="utf-8"?>
<p:tagLst xmlns:p="http://schemas.openxmlformats.org/presentationml/2006/main">
  <p:tag name="AS_UNIQUEID" val="668"/>
</p:tagLst>
</file>

<file path=ppt/tags/tag204.xml><?xml version="1.0" encoding="utf-8"?>
<p:tagLst xmlns:p="http://schemas.openxmlformats.org/presentationml/2006/main">
  <p:tag name="AS_UNIQUEID" val="669"/>
</p:tagLst>
</file>

<file path=ppt/tags/tag205.xml><?xml version="1.0" encoding="utf-8"?>
<p:tagLst xmlns:p="http://schemas.openxmlformats.org/presentationml/2006/main">
  <p:tag name="AS_UNIQUEID" val="670"/>
</p:tagLst>
</file>

<file path=ppt/tags/tag206.xml><?xml version="1.0" encoding="utf-8"?>
<p:tagLst xmlns:p="http://schemas.openxmlformats.org/presentationml/2006/main">
  <p:tag name="AS_UNIQUEID" val="671"/>
</p:tagLst>
</file>

<file path=ppt/tags/tag207.xml><?xml version="1.0" encoding="utf-8"?>
<p:tagLst xmlns:p="http://schemas.openxmlformats.org/presentationml/2006/main">
  <p:tag name="AS_UNIQUEID" val="672"/>
</p:tagLst>
</file>

<file path=ppt/tags/tag208.xml><?xml version="1.0" encoding="utf-8"?>
<p:tagLst xmlns:p="http://schemas.openxmlformats.org/presentationml/2006/main">
  <p:tag name="AS_UNIQUEID" val="26"/>
</p:tagLst>
</file>

<file path=ppt/tags/tag209.xml><?xml version="1.0" encoding="utf-8"?>
<p:tagLst xmlns:p="http://schemas.openxmlformats.org/presentationml/2006/main">
  <p:tag name="AS_UNIQUEID" val="27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29"/>
</p:tagLst>
</file>

<file path=ppt/tags/tag211.xml><?xml version="1.0" encoding="utf-8"?>
<p:tagLst xmlns:p="http://schemas.openxmlformats.org/presentationml/2006/main">
  <p:tag name="AS_UNIQUEID" val="32"/>
</p:tagLst>
</file>

<file path=ppt/tags/tag212.xml><?xml version="1.0" encoding="utf-8"?>
<p:tagLst xmlns:p="http://schemas.openxmlformats.org/presentationml/2006/main">
  <p:tag name="AS_UNIQUEID" val="33"/>
</p:tagLst>
</file>

<file path=ppt/tags/tag213.xml><?xml version="1.0" encoding="utf-8"?>
<p:tagLst xmlns:p="http://schemas.openxmlformats.org/presentationml/2006/main">
  <p:tag name="AS_UNIQUEID" val="34"/>
</p:tagLst>
</file>

<file path=ppt/tags/tag214.xml><?xml version="1.0" encoding="utf-8"?>
<p:tagLst xmlns:p="http://schemas.openxmlformats.org/presentationml/2006/main">
  <p:tag name="AS_UNIQUEID" val="35"/>
</p:tagLst>
</file>

<file path=ppt/tags/tag215.xml><?xml version="1.0" encoding="utf-8"?>
<p:tagLst xmlns:p="http://schemas.openxmlformats.org/presentationml/2006/main">
  <p:tag name="AS_UNIQUEID" val="673"/>
</p:tagLst>
</file>

<file path=ppt/tags/tag216.xml><?xml version="1.0" encoding="utf-8"?>
<p:tagLst xmlns:p="http://schemas.openxmlformats.org/presentationml/2006/main">
  <p:tag name="AS_UNIQUEID" val="674"/>
</p:tagLst>
</file>

<file path=ppt/tags/tag217.xml><?xml version="1.0" encoding="utf-8"?>
<p:tagLst xmlns:p="http://schemas.openxmlformats.org/presentationml/2006/main">
  <p:tag name="AS_UNIQUEID" val="675"/>
</p:tagLst>
</file>

<file path=ppt/tags/tag218.xml><?xml version="1.0" encoding="utf-8"?>
<p:tagLst xmlns:p="http://schemas.openxmlformats.org/presentationml/2006/main">
  <p:tag name="AS_UNIQUEID" val="676"/>
</p:tagLst>
</file>

<file path=ppt/tags/tag219.xml><?xml version="1.0" encoding="utf-8"?>
<p:tagLst xmlns:p="http://schemas.openxmlformats.org/presentationml/2006/main">
  <p:tag name="AS_UNIQUEID" val="677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678"/>
</p:tagLst>
</file>

<file path=ppt/tags/tag221.xml><?xml version="1.0" encoding="utf-8"?>
<p:tagLst xmlns:p="http://schemas.openxmlformats.org/presentationml/2006/main">
  <p:tag name="AS_UNIQUEID" val="679"/>
</p:tagLst>
</file>

<file path=ppt/tags/tag222.xml><?xml version="1.0" encoding="utf-8"?>
<p:tagLst xmlns:p="http://schemas.openxmlformats.org/presentationml/2006/main">
  <p:tag name="AS_UNIQUEID" val="680"/>
</p:tagLst>
</file>

<file path=ppt/tags/tag223.xml><?xml version="1.0" encoding="utf-8"?>
<p:tagLst xmlns:p="http://schemas.openxmlformats.org/presentationml/2006/main">
  <p:tag name="AS_UNIQUEID" val="681"/>
</p:tagLst>
</file>

<file path=ppt/tags/tag224.xml><?xml version="1.0" encoding="utf-8"?>
<p:tagLst xmlns:p="http://schemas.openxmlformats.org/presentationml/2006/main">
  <p:tag name="AS_UNIQUEID" val="682"/>
</p:tagLst>
</file>

<file path=ppt/tags/tag225.xml><?xml version="1.0" encoding="utf-8"?>
<p:tagLst xmlns:p="http://schemas.openxmlformats.org/presentationml/2006/main">
  <p:tag name="AS_UNIQUEID" val="683"/>
</p:tagLst>
</file>

<file path=ppt/tags/tag226.xml><?xml version="1.0" encoding="utf-8"?>
<p:tagLst xmlns:p="http://schemas.openxmlformats.org/presentationml/2006/main">
  <p:tag name="AS_UNIQUEID" val="684"/>
</p:tagLst>
</file>

<file path=ppt/tags/tag227.xml><?xml version="1.0" encoding="utf-8"?>
<p:tagLst xmlns:p="http://schemas.openxmlformats.org/presentationml/2006/main">
  <p:tag name="AS_UNIQUEID" val="685"/>
</p:tagLst>
</file>

<file path=ppt/tags/tag228.xml><?xml version="1.0" encoding="utf-8"?>
<p:tagLst xmlns:p="http://schemas.openxmlformats.org/presentationml/2006/main">
  <p:tag name="AS_UNIQUEID" val="686"/>
</p:tagLst>
</file>

<file path=ppt/tags/tag229.xml><?xml version="1.0" encoding="utf-8"?>
<p:tagLst xmlns:p="http://schemas.openxmlformats.org/presentationml/2006/main">
  <p:tag name="AS_UNIQUEID" val="687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688"/>
</p:tagLst>
</file>

<file path=ppt/tags/tag231.xml><?xml version="1.0" encoding="utf-8"?>
<p:tagLst xmlns:p="http://schemas.openxmlformats.org/presentationml/2006/main">
  <p:tag name="AS_UNIQUEID" val="689"/>
</p:tagLst>
</file>

<file path=ppt/tags/tag232.xml><?xml version="1.0" encoding="utf-8"?>
<p:tagLst xmlns:p="http://schemas.openxmlformats.org/presentationml/2006/main">
  <p:tag name="AS_UNIQUEID" val="690"/>
</p:tagLst>
</file>

<file path=ppt/tags/tag233.xml><?xml version="1.0" encoding="utf-8"?>
<p:tagLst xmlns:p="http://schemas.openxmlformats.org/presentationml/2006/main">
  <p:tag name="AS_UNIQUEID" val="691"/>
</p:tagLst>
</file>

<file path=ppt/tags/tag234.xml><?xml version="1.0" encoding="utf-8"?>
<p:tagLst xmlns:p="http://schemas.openxmlformats.org/presentationml/2006/main">
  <p:tag name="AS_UNIQUEID" val="692"/>
</p:tagLst>
</file>

<file path=ppt/tags/tag235.xml><?xml version="1.0" encoding="utf-8"?>
<p:tagLst xmlns:p="http://schemas.openxmlformats.org/presentationml/2006/main">
  <p:tag name="AS_UNIQUEID" val="693"/>
</p:tagLst>
</file>

<file path=ppt/tags/tag236.xml><?xml version="1.0" encoding="utf-8"?>
<p:tagLst xmlns:p="http://schemas.openxmlformats.org/presentationml/2006/main">
  <p:tag name="AS_UNIQUEID" val="694"/>
</p:tagLst>
</file>

<file path=ppt/tags/tag237.xml><?xml version="1.0" encoding="utf-8"?>
<p:tagLst xmlns:p="http://schemas.openxmlformats.org/presentationml/2006/main">
  <p:tag name="AS_UNIQUEID" val="695"/>
</p:tagLst>
</file>

<file path=ppt/tags/tag238.xml><?xml version="1.0" encoding="utf-8"?>
<p:tagLst xmlns:p="http://schemas.openxmlformats.org/presentationml/2006/main">
  <p:tag name="AS_UNIQUEID" val="696"/>
</p:tagLst>
</file>

<file path=ppt/tags/tag239.xml><?xml version="1.0" encoding="utf-8"?>
<p:tagLst xmlns:p="http://schemas.openxmlformats.org/presentationml/2006/main">
  <p:tag name="AS_UNIQUEID" val="697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698"/>
</p:tagLst>
</file>

<file path=ppt/tags/tag241.xml><?xml version="1.0" encoding="utf-8"?>
<p:tagLst xmlns:p="http://schemas.openxmlformats.org/presentationml/2006/main">
  <p:tag name="AS_UNIQUEID" val="699"/>
</p:tagLst>
</file>

<file path=ppt/tags/tag242.xml><?xml version="1.0" encoding="utf-8"?>
<p:tagLst xmlns:p="http://schemas.openxmlformats.org/presentationml/2006/main">
  <p:tag name="AS_UNIQUEID" val="700"/>
</p:tagLst>
</file>

<file path=ppt/tags/tag243.xml><?xml version="1.0" encoding="utf-8"?>
<p:tagLst xmlns:p="http://schemas.openxmlformats.org/presentationml/2006/main">
  <p:tag name="AS_UNIQUEID" val="701"/>
</p:tagLst>
</file>

<file path=ppt/tags/tag244.xml><?xml version="1.0" encoding="utf-8"?>
<p:tagLst xmlns:p="http://schemas.openxmlformats.org/presentationml/2006/main">
  <p:tag name="AS_UNIQUEID" val="702"/>
</p:tagLst>
</file>

<file path=ppt/tags/tag245.xml><?xml version="1.0" encoding="utf-8"?>
<p:tagLst xmlns:p="http://schemas.openxmlformats.org/presentationml/2006/main">
  <p:tag name="AS_UNIQUEID" val="703"/>
</p:tagLst>
</file>

<file path=ppt/tags/tag246.xml><?xml version="1.0" encoding="utf-8"?>
<p:tagLst xmlns:p="http://schemas.openxmlformats.org/presentationml/2006/main">
  <p:tag name="AS_UNIQUEID" val="704"/>
</p:tagLst>
</file>

<file path=ppt/tags/tag247.xml><?xml version="1.0" encoding="utf-8"?>
<p:tagLst xmlns:p="http://schemas.openxmlformats.org/presentationml/2006/main">
  <p:tag name="AS_UNIQUEID" val="705"/>
</p:tagLst>
</file>

<file path=ppt/tags/tag248.xml><?xml version="1.0" encoding="utf-8"?>
<p:tagLst xmlns:p="http://schemas.openxmlformats.org/presentationml/2006/main">
  <p:tag name="AS_UNIQUEID" val="706"/>
</p:tagLst>
</file>

<file path=ppt/tags/tag249.xml><?xml version="1.0" encoding="utf-8"?>
<p:tagLst xmlns:p="http://schemas.openxmlformats.org/presentationml/2006/main">
  <p:tag name="AS_UNIQUEID" val="707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08"/>
</p:tagLst>
</file>

<file path=ppt/tags/tag251.xml><?xml version="1.0" encoding="utf-8"?>
<p:tagLst xmlns:p="http://schemas.openxmlformats.org/presentationml/2006/main">
  <p:tag name="AS_UNIQUEID" val="709"/>
</p:tagLst>
</file>

<file path=ppt/tags/tag252.xml><?xml version="1.0" encoding="utf-8"?>
<p:tagLst xmlns:p="http://schemas.openxmlformats.org/presentationml/2006/main">
  <p:tag name="AS_UNIQUEID" val="710"/>
</p:tagLst>
</file>

<file path=ppt/tags/tag253.xml><?xml version="1.0" encoding="utf-8"?>
<p:tagLst xmlns:p="http://schemas.openxmlformats.org/presentationml/2006/main">
  <p:tag name="AS_UNIQUEID" val="711"/>
</p:tagLst>
</file>

<file path=ppt/tags/tag254.xml><?xml version="1.0" encoding="utf-8"?>
<p:tagLst xmlns:p="http://schemas.openxmlformats.org/presentationml/2006/main">
  <p:tag name="AS_UNIQUEID" val="712"/>
</p:tagLst>
</file>

<file path=ppt/tags/tag255.xml><?xml version="1.0" encoding="utf-8"?>
<p:tagLst xmlns:p="http://schemas.openxmlformats.org/presentationml/2006/main">
  <p:tag name="AS_UNIQUEID" val="713"/>
</p:tagLst>
</file>

<file path=ppt/tags/tag256.xml><?xml version="1.0" encoding="utf-8"?>
<p:tagLst xmlns:p="http://schemas.openxmlformats.org/presentationml/2006/main">
  <p:tag name="AS_UNIQUEID" val="714"/>
</p:tagLst>
</file>

<file path=ppt/tags/tag257.xml><?xml version="1.0" encoding="utf-8"?>
<p:tagLst xmlns:p="http://schemas.openxmlformats.org/presentationml/2006/main">
  <p:tag name="AS_UNIQUEID" val="715"/>
</p:tagLst>
</file>

<file path=ppt/tags/tag258.xml><?xml version="1.0" encoding="utf-8"?>
<p:tagLst xmlns:p="http://schemas.openxmlformats.org/presentationml/2006/main">
  <p:tag name="AS_UNIQUEID" val="716"/>
</p:tagLst>
</file>

<file path=ppt/tags/tag259.xml><?xml version="1.0" encoding="utf-8"?>
<p:tagLst xmlns:p="http://schemas.openxmlformats.org/presentationml/2006/main">
  <p:tag name="AS_UNIQUEID" val="717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18"/>
</p:tagLst>
</file>

<file path=ppt/tags/tag261.xml><?xml version="1.0" encoding="utf-8"?>
<p:tagLst xmlns:p="http://schemas.openxmlformats.org/presentationml/2006/main">
  <p:tag name="AS_UNIQUEID" val="719"/>
</p:tagLst>
</file>

<file path=ppt/tags/tag262.xml><?xml version="1.0" encoding="utf-8"?>
<p:tagLst xmlns:p="http://schemas.openxmlformats.org/presentationml/2006/main">
  <p:tag name="AS_UNIQUEID" val="720"/>
</p:tagLst>
</file>

<file path=ppt/tags/tag263.xml><?xml version="1.0" encoding="utf-8"?>
<p:tagLst xmlns:p="http://schemas.openxmlformats.org/presentationml/2006/main">
  <p:tag name="AS_UNIQUEID" val="721"/>
</p:tagLst>
</file>

<file path=ppt/tags/tag264.xml><?xml version="1.0" encoding="utf-8"?>
<p:tagLst xmlns:p="http://schemas.openxmlformats.org/presentationml/2006/main">
  <p:tag name="AS_UNIQUEID" val="722"/>
</p:tagLst>
</file>

<file path=ppt/tags/tag265.xml><?xml version="1.0" encoding="utf-8"?>
<p:tagLst xmlns:p="http://schemas.openxmlformats.org/presentationml/2006/main">
  <p:tag name="AS_UNIQUEID" val="723"/>
</p:tagLst>
</file>

<file path=ppt/tags/tag266.xml><?xml version="1.0" encoding="utf-8"?>
<p:tagLst xmlns:p="http://schemas.openxmlformats.org/presentationml/2006/main">
  <p:tag name="AS_UNIQUEID" val="724"/>
</p:tagLst>
</file>

<file path=ppt/tags/tag267.xml><?xml version="1.0" encoding="utf-8"?>
<p:tagLst xmlns:p="http://schemas.openxmlformats.org/presentationml/2006/main">
  <p:tag name="AS_UNIQUEID" val="725"/>
</p:tagLst>
</file>

<file path=ppt/tags/tag268.xml><?xml version="1.0" encoding="utf-8"?>
<p:tagLst xmlns:p="http://schemas.openxmlformats.org/presentationml/2006/main">
  <p:tag name="AS_UNIQUEID" val="726"/>
</p:tagLst>
</file>

<file path=ppt/tags/tag269.xml><?xml version="1.0" encoding="utf-8"?>
<p:tagLst xmlns:p="http://schemas.openxmlformats.org/presentationml/2006/main">
  <p:tag name="AS_UNIQUEID" val="727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28"/>
</p:tagLst>
</file>

<file path=ppt/tags/tag271.xml><?xml version="1.0" encoding="utf-8"?>
<p:tagLst xmlns:p="http://schemas.openxmlformats.org/presentationml/2006/main">
  <p:tag name="AS_UNIQUEID" val="729"/>
</p:tagLst>
</file>

<file path=ppt/tags/tag272.xml><?xml version="1.0" encoding="utf-8"?>
<p:tagLst xmlns:p="http://schemas.openxmlformats.org/presentationml/2006/main">
  <p:tag name="AS_UNIQUEID" val="730"/>
</p:tagLst>
</file>

<file path=ppt/tags/tag273.xml><?xml version="1.0" encoding="utf-8"?>
<p:tagLst xmlns:p="http://schemas.openxmlformats.org/presentationml/2006/main">
  <p:tag name="AS_UNIQUEID" val="731"/>
</p:tagLst>
</file>

<file path=ppt/tags/tag274.xml><?xml version="1.0" encoding="utf-8"?>
<p:tagLst xmlns:p="http://schemas.openxmlformats.org/presentationml/2006/main">
  <p:tag name="AS_UNIQUEID" val="732"/>
</p:tagLst>
</file>

<file path=ppt/tags/tag275.xml><?xml version="1.0" encoding="utf-8"?>
<p:tagLst xmlns:p="http://schemas.openxmlformats.org/presentationml/2006/main">
  <p:tag name="AS_UNIQUEID" val="733"/>
</p:tagLst>
</file>

<file path=ppt/tags/tag276.xml><?xml version="1.0" encoding="utf-8"?>
<p:tagLst xmlns:p="http://schemas.openxmlformats.org/presentationml/2006/main">
  <p:tag name="AS_UNIQUEID" val="734"/>
</p:tagLst>
</file>

<file path=ppt/tags/tag277.xml><?xml version="1.0" encoding="utf-8"?>
<p:tagLst xmlns:p="http://schemas.openxmlformats.org/presentationml/2006/main">
  <p:tag name="AS_UNIQUEID" val="735"/>
</p:tagLst>
</file>

<file path=ppt/tags/tag278.xml><?xml version="1.0" encoding="utf-8"?>
<p:tagLst xmlns:p="http://schemas.openxmlformats.org/presentationml/2006/main">
  <p:tag name="AS_UNIQUEID" val="736"/>
</p:tagLst>
</file>

<file path=ppt/tags/tag279.xml><?xml version="1.0" encoding="utf-8"?>
<p:tagLst xmlns:p="http://schemas.openxmlformats.org/presentationml/2006/main">
  <p:tag name="AS_UNIQUEID" val="737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38"/>
</p:tagLst>
</file>

<file path=ppt/tags/tag281.xml><?xml version="1.0" encoding="utf-8"?>
<p:tagLst xmlns:p="http://schemas.openxmlformats.org/presentationml/2006/main">
  <p:tag name="AS_UNIQUEID" val="739"/>
</p:tagLst>
</file>

<file path=ppt/tags/tag282.xml><?xml version="1.0" encoding="utf-8"?>
<p:tagLst xmlns:p="http://schemas.openxmlformats.org/presentationml/2006/main">
  <p:tag name="AS_UNIQUEID" val="740"/>
</p:tagLst>
</file>

<file path=ppt/tags/tag283.xml><?xml version="1.0" encoding="utf-8"?>
<p:tagLst xmlns:p="http://schemas.openxmlformats.org/presentationml/2006/main">
  <p:tag name="AS_UNIQUEID" val="741"/>
</p:tagLst>
</file>

<file path=ppt/tags/tag284.xml><?xml version="1.0" encoding="utf-8"?>
<p:tagLst xmlns:p="http://schemas.openxmlformats.org/presentationml/2006/main">
  <p:tag name="AS_UNIQUEID" val="742"/>
</p:tagLst>
</file>

<file path=ppt/tags/tag285.xml><?xml version="1.0" encoding="utf-8"?>
<p:tagLst xmlns:p="http://schemas.openxmlformats.org/presentationml/2006/main">
  <p:tag name="AS_UNIQUEID" val="743"/>
</p:tagLst>
</file>

<file path=ppt/tags/tag286.xml><?xml version="1.0" encoding="utf-8"?>
<p:tagLst xmlns:p="http://schemas.openxmlformats.org/presentationml/2006/main">
  <p:tag name="AS_UNIQUEID" val="744"/>
</p:tagLst>
</file>

<file path=ppt/tags/tag287.xml><?xml version="1.0" encoding="utf-8"?>
<p:tagLst xmlns:p="http://schemas.openxmlformats.org/presentationml/2006/main">
  <p:tag name="AS_UNIQUEID" val="745"/>
</p:tagLst>
</file>

<file path=ppt/tags/tag288.xml><?xml version="1.0" encoding="utf-8"?>
<p:tagLst xmlns:p="http://schemas.openxmlformats.org/presentationml/2006/main">
  <p:tag name="AS_UNIQUEID" val="746"/>
</p:tagLst>
</file>

<file path=ppt/tags/tag289.xml><?xml version="1.0" encoding="utf-8"?>
<p:tagLst xmlns:p="http://schemas.openxmlformats.org/presentationml/2006/main">
  <p:tag name="AS_UNIQUEID" val="747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48"/>
</p:tagLst>
</file>

<file path=ppt/tags/tag291.xml><?xml version="1.0" encoding="utf-8"?>
<p:tagLst xmlns:p="http://schemas.openxmlformats.org/presentationml/2006/main">
  <p:tag name="AS_UNIQUEID" val="749"/>
</p:tagLst>
</file>

<file path=ppt/tags/tag292.xml><?xml version="1.0" encoding="utf-8"?>
<p:tagLst xmlns:p="http://schemas.openxmlformats.org/presentationml/2006/main">
  <p:tag name="AS_UNIQUEID" val="750"/>
</p:tagLst>
</file>

<file path=ppt/tags/tag293.xml><?xml version="1.0" encoding="utf-8"?>
<p:tagLst xmlns:p="http://schemas.openxmlformats.org/presentationml/2006/main">
  <p:tag name="AS_UNIQUEID" val="751"/>
</p:tagLst>
</file>

<file path=ppt/tags/tag294.xml><?xml version="1.0" encoding="utf-8"?>
<p:tagLst xmlns:p="http://schemas.openxmlformats.org/presentationml/2006/main">
  <p:tag name="AS_UNIQUEID" val="752"/>
</p:tagLst>
</file>

<file path=ppt/tags/tag295.xml><?xml version="1.0" encoding="utf-8"?>
<p:tagLst xmlns:p="http://schemas.openxmlformats.org/presentationml/2006/main">
  <p:tag name="AS_UNIQUEID" val="753"/>
</p:tagLst>
</file>

<file path=ppt/tags/tag296.xml><?xml version="1.0" encoding="utf-8"?>
<p:tagLst xmlns:p="http://schemas.openxmlformats.org/presentationml/2006/main">
  <p:tag name="AS_UNIQUEID" val="754"/>
</p:tagLst>
</file>

<file path=ppt/tags/tag297.xml><?xml version="1.0" encoding="utf-8"?>
<p:tagLst xmlns:p="http://schemas.openxmlformats.org/presentationml/2006/main">
  <p:tag name="AS_UNIQUEID" val="755"/>
</p:tagLst>
</file>

<file path=ppt/tags/tag298.xml><?xml version="1.0" encoding="utf-8"?>
<p:tagLst xmlns:p="http://schemas.openxmlformats.org/presentationml/2006/main">
  <p:tag name="AS_UNIQUEID" val="756"/>
</p:tagLst>
</file>

<file path=ppt/tags/tag299.xml><?xml version="1.0" encoding="utf-8"?>
<p:tagLst xmlns:p="http://schemas.openxmlformats.org/presentationml/2006/main">
  <p:tag name="AS_UNIQUEID" val="757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58"/>
</p:tagLst>
</file>

<file path=ppt/tags/tag301.xml><?xml version="1.0" encoding="utf-8"?>
<p:tagLst xmlns:p="http://schemas.openxmlformats.org/presentationml/2006/main">
  <p:tag name="AS_UNIQUEID" val="759"/>
</p:tagLst>
</file>

<file path=ppt/tags/tag302.xml><?xml version="1.0" encoding="utf-8"?>
<p:tagLst xmlns:p="http://schemas.openxmlformats.org/presentationml/2006/main">
  <p:tag name="AS_UNIQUEID" val="760"/>
</p:tagLst>
</file>

<file path=ppt/tags/tag303.xml><?xml version="1.0" encoding="utf-8"?>
<p:tagLst xmlns:p="http://schemas.openxmlformats.org/presentationml/2006/main">
  <p:tag name="AS_UNIQUEID" val="761"/>
</p:tagLst>
</file>

<file path=ppt/tags/tag304.xml><?xml version="1.0" encoding="utf-8"?>
<p:tagLst xmlns:p="http://schemas.openxmlformats.org/presentationml/2006/main">
  <p:tag name="AS_UNIQUEID" val="762"/>
</p:tagLst>
</file>

<file path=ppt/tags/tag305.xml><?xml version="1.0" encoding="utf-8"?>
<p:tagLst xmlns:p="http://schemas.openxmlformats.org/presentationml/2006/main">
  <p:tag name="AS_UNIQUEID" val="763"/>
</p:tagLst>
</file>

<file path=ppt/tags/tag306.xml><?xml version="1.0" encoding="utf-8"?>
<p:tagLst xmlns:p="http://schemas.openxmlformats.org/presentationml/2006/main">
  <p:tag name="AS_UNIQUEID" val="764"/>
</p:tagLst>
</file>

<file path=ppt/tags/tag307.xml><?xml version="1.0" encoding="utf-8"?>
<p:tagLst xmlns:p="http://schemas.openxmlformats.org/presentationml/2006/main">
  <p:tag name="AS_UNIQUEID" val="765"/>
</p:tagLst>
</file>

<file path=ppt/tags/tag308.xml><?xml version="1.0" encoding="utf-8"?>
<p:tagLst xmlns:p="http://schemas.openxmlformats.org/presentationml/2006/main">
  <p:tag name="AS_UNIQUEID" val="766"/>
</p:tagLst>
</file>

<file path=ppt/tags/tag309.xml><?xml version="1.0" encoding="utf-8"?>
<p:tagLst xmlns:p="http://schemas.openxmlformats.org/presentationml/2006/main">
  <p:tag name="AS_UNIQUEID" val="767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768"/>
</p:tagLst>
</file>

<file path=ppt/tags/tag311.xml><?xml version="1.0" encoding="utf-8"?>
<p:tagLst xmlns:p="http://schemas.openxmlformats.org/presentationml/2006/main">
  <p:tag name="AS_UNIQUEID" val="769"/>
</p:tagLst>
</file>

<file path=ppt/tags/tag312.xml><?xml version="1.0" encoding="utf-8"?>
<p:tagLst xmlns:p="http://schemas.openxmlformats.org/presentationml/2006/main">
  <p:tag name="AS_UNIQUEID" val="770"/>
</p:tagLst>
</file>

<file path=ppt/tags/tag313.xml><?xml version="1.0" encoding="utf-8"?>
<p:tagLst xmlns:p="http://schemas.openxmlformats.org/presentationml/2006/main">
  <p:tag name="AS_UNIQUEID" val="771"/>
</p:tagLst>
</file>

<file path=ppt/tags/tag314.xml><?xml version="1.0" encoding="utf-8"?>
<p:tagLst xmlns:p="http://schemas.openxmlformats.org/presentationml/2006/main">
  <p:tag name="AS_UNIQUEID" val="772"/>
</p:tagLst>
</file>

<file path=ppt/tags/tag315.xml><?xml version="1.0" encoding="utf-8"?>
<p:tagLst xmlns:p="http://schemas.openxmlformats.org/presentationml/2006/main">
  <p:tag name="AS_UNIQUEID" val="773"/>
</p:tagLst>
</file>

<file path=ppt/tags/tag316.xml><?xml version="1.0" encoding="utf-8"?>
<p:tagLst xmlns:p="http://schemas.openxmlformats.org/presentationml/2006/main">
  <p:tag name="AS_UNIQUEID" val="774"/>
</p:tagLst>
</file>

<file path=ppt/tags/tag317.xml><?xml version="1.0" encoding="utf-8"?>
<p:tagLst xmlns:p="http://schemas.openxmlformats.org/presentationml/2006/main">
  <p:tag name="AS_UNIQUEID" val="775"/>
</p:tagLst>
</file>

<file path=ppt/tags/tag318.xml><?xml version="1.0" encoding="utf-8"?>
<p:tagLst xmlns:p="http://schemas.openxmlformats.org/presentationml/2006/main">
  <p:tag name="AS_UNIQUEID" val="776"/>
</p:tagLst>
</file>

<file path=ppt/tags/tag319.xml><?xml version="1.0" encoding="utf-8"?>
<p:tagLst xmlns:p="http://schemas.openxmlformats.org/presentationml/2006/main">
  <p:tag name="AS_UNIQUEID" val="777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778"/>
</p:tagLst>
</file>

<file path=ppt/tags/tag321.xml><?xml version="1.0" encoding="utf-8"?>
<p:tagLst xmlns:p="http://schemas.openxmlformats.org/presentationml/2006/main">
  <p:tag name="AS_UNIQUEID" val="779"/>
</p:tagLst>
</file>

<file path=ppt/tags/tag322.xml><?xml version="1.0" encoding="utf-8"?>
<p:tagLst xmlns:p="http://schemas.openxmlformats.org/presentationml/2006/main">
  <p:tag name="AS_UNIQUEID" val="1043"/>
</p:tagLst>
</file>

<file path=ppt/tags/tag323.xml><?xml version="1.0" encoding="utf-8"?>
<p:tagLst xmlns:p="http://schemas.openxmlformats.org/presentationml/2006/main">
  <p:tag name="AS_UNIQUEID" val="780"/>
</p:tagLst>
</file>

<file path=ppt/tags/tag324.xml><?xml version="1.0" encoding="utf-8"?>
<p:tagLst xmlns:p="http://schemas.openxmlformats.org/presentationml/2006/main">
  <p:tag name="AS_UNIQUEID" val="781"/>
</p:tagLst>
</file>

<file path=ppt/tags/tag325.xml><?xml version="1.0" encoding="utf-8"?>
<p:tagLst xmlns:p="http://schemas.openxmlformats.org/presentationml/2006/main">
  <p:tag name="AS_UNIQUEID" val="782"/>
</p:tagLst>
</file>

<file path=ppt/tags/tag326.xml><?xml version="1.0" encoding="utf-8"?>
<p:tagLst xmlns:p="http://schemas.openxmlformats.org/presentationml/2006/main">
  <p:tag name="AS_UNIQUEID" val="783"/>
</p:tagLst>
</file>

<file path=ppt/tags/tag327.xml><?xml version="1.0" encoding="utf-8"?>
<p:tagLst xmlns:p="http://schemas.openxmlformats.org/presentationml/2006/main">
  <p:tag name="AS_UNIQUEID" val="784"/>
</p:tagLst>
</file>

<file path=ppt/tags/tag328.xml><?xml version="1.0" encoding="utf-8"?>
<p:tagLst xmlns:p="http://schemas.openxmlformats.org/presentationml/2006/main">
  <p:tag name="AS_UNIQUEID" val="785"/>
</p:tagLst>
</file>

<file path=ppt/tags/tag329.xml><?xml version="1.0" encoding="utf-8"?>
<p:tagLst xmlns:p="http://schemas.openxmlformats.org/presentationml/2006/main">
  <p:tag name="AS_UNIQUEID" val="786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787"/>
</p:tagLst>
</file>

<file path=ppt/tags/tag331.xml><?xml version="1.0" encoding="utf-8"?>
<p:tagLst xmlns:p="http://schemas.openxmlformats.org/presentationml/2006/main">
  <p:tag name="AS_UNIQUEID" val="788"/>
</p:tagLst>
</file>

<file path=ppt/tags/tag332.xml><?xml version="1.0" encoding="utf-8"?>
<p:tagLst xmlns:p="http://schemas.openxmlformats.org/presentationml/2006/main">
  <p:tag name="AS_UNIQUEID" val="789"/>
</p:tagLst>
</file>

<file path=ppt/tags/tag333.xml><?xml version="1.0" encoding="utf-8"?>
<p:tagLst xmlns:p="http://schemas.openxmlformats.org/presentationml/2006/main">
  <p:tag name="AS_UNIQUEID" val="790"/>
</p:tagLst>
</file>

<file path=ppt/tags/tag334.xml><?xml version="1.0" encoding="utf-8"?>
<p:tagLst xmlns:p="http://schemas.openxmlformats.org/presentationml/2006/main">
  <p:tag name="AS_UNIQUEID" val="791"/>
</p:tagLst>
</file>

<file path=ppt/tags/tag335.xml><?xml version="1.0" encoding="utf-8"?>
<p:tagLst xmlns:p="http://schemas.openxmlformats.org/presentationml/2006/main">
  <p:tag name="AS_UNIQUEID" val="792"/>
</p:tagLst>
</file>

<file path=ppt/tags/tag336.xml><?xml version="1.0" encoding="utf-8"?>
<p:tagLst xmlns:p="http://schemas.openxmlformats.org/presentationml/2006/main">
  <p:tag name="AS_UNIQUEID" val="793"/>
</p:tagLst>
</file>

<file path=ppt/tags/tag337.xml><?xml version="1.0" encoding="utf-8"?>
<p:tagLst xmlns:p="http://schemas.openxmlformats.org/presentationml/2006/main">
  <p:tag name="AS_UNIQUEID" val="794"/>
</p:tagLst>
</file>

<file path=ppt/tags/tag338.xml><?xml version="1.0" encoding="utf-8"?>
<p:tagLst xmlns:p="http://schemas.openxmlformats.org/presentationml/2006/main">
  <p:tag name="AS_UNIQUEID" val="795"/>
</p:tagLst>
</file>

<file path=ppt/tags/tag339.xml><?xml version="1.0" encoding="utf-8"?>
<p:tagLst xmlns:p="http://schemas.openxmlformats.org/presentationml/2006/main">
  <p:tag name="AS_UNIQUEID" val="796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797"/>
</p:tagLst>
</file>

<file path=ppt/tags/tag341.xml><?xml version="1.0" encoding="utf-8"?>
<p:tagLst xmlns:p="http://schemas.openxmlformats.org/presentationml/2006/main">
  <p:tag name="AS_UNIQUEID" val="798"/>
</p:tagLst>
</file>

<file path=ppt/tags/tag342.xml><?xml version="1.0" encoding="utf-8"?>
<p:tagLst xmlns:p="http://schemas.openxmlformats.org/presentationml/2006/main">
  <p:tag name="AS_UNIQUEID" val="799"/>
</p:tagLst>
</file>

<file path=ppt/tags/tag343.xml><?xml version="1.0" encoding="utf-8"?>
<p:tagLst xmlns:p="http://schemas.openxmlformats.org/presentationml/2006/main">
  <p:tag name="AS_UNIQUEID" val="800"/>
</p:tagLst>
</file>

<file path=ppt/tags/tag344.xml><?xml version="1.0" encoding="utf-8"?>
<p:tagLst xmlns:p="http://schemas.openxmlformats.org/presentationml/2006/main">
  <p:tag name="AS_UNIQUEID" val="801"/>
</p:tagLst>
</file>

<file path=ppt/tags/tag345.xml><?xml version="1.0" encoding="utf-8"?>
<p:tagLst xmlns:p="http://schemas.openxmlformats.org/presentationml/2006/main">
  <p:tag name="AS_UNIQUEID" val="802"/>
</p:tagLst>
</file>

<file path=ppt/tags/tag346.xml><?xml version="1.0" encoding="utf-8"?>
<p:tagLst xmlns:p="http://schemas.openxmlformats.org/presentationml/2006/main">
  <p:tag name="AS_UNIQUEID" val="803"/>
</p:tagLst>
</file>

<file path=ppt/tags/tag347.xml><?xml version="1.0" encoding="utf-8"?>
<p:tagLst xmlns:p="http://schemas.openxmlformats.org/presentationml/2006/main">
  <p:tag name="AS_UNIQUEID" val="804"/>
</p:tagLst>
</file>

<file path=ppt/tags/tag348.xml><?xml version="1.0" encoding="utf-8"?>
<p:tagLst xmlns:p="http://schemas.openxmlformats.org/presentationml/2006/main">
  <p:tag name="AS_UNIQUEID" val="805"/>
</p:tagLst>
</file>

<file path=ppt/tags/tag349.xml><?xml version="1.0" encoding="utf-8"?>
<p:tagLst xmlns:p="http://schemas.openxmlformats.org/presentationml/2006/main">
  <p:tag name="AS_UNIQUEID" val="806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07"/>
</p:tagLst>
</file>

<file path=ppt/tags/tag351.xml><?xml version="1.0" encoding="utf-8"?>
<p:tagLst xmlns:p="http://schemas.openxmlformats.org/presentationml/2006/main">
  <p:tag name="AS_UNIQUEID" val="808"/>
</p:tagLst>
</file>

<file path=ppt/tags/tag352.xml><?xml version="1.0" encoding="utf-8"?>
<p:tagLst xmlns:p="http://schemas.openxmlformats.org/presentationml/2006/main">
  <p:tag name="AS_UNIQUEID" val="809"/>
</p:tagLst>
</file>

<file path=ppt/tags/tag353.xml><?xml version="1.0" encoding="utf-8"?>
<p:tagLst xmlns:p="http://schemas.openxmlformats.org/presentationml/2006/main">
  <p:tag name="AS_UNIQUEID" val="810"/>
</p:tagLst>
</file>

<file path=ppt/tags/tag354.xml><?xml version="1.0" encoding="utf-8"?>
<p:tagLst xmlns:p="http://schemas.openxmlformats.org/presentationml/2006/main">
  <p:tag name="AS_UNIQUEID" val="811"/>
</p:tagLst>
</file>

<file path=ppt/tags/tag355.xml><?xml version="1.0" encoding="utf-8"?>
<p:tagLst xmlns:p="http://schemas.openxmlformats.org/presentationml/2006/main">
  <p:tag name="AS_UNIQUEID" val="812"/>
</p:tagLst>
</file>

<file path=ppt/tags/tag356.xml><?xml version="1.0" encoding="utf-8"?>
<p:tagLst xmlns:p="http://schemas.openxmlformats.org/presentationml/2006/main">
  <p:tag name="AS_UNIQUEID" val="813"/>
</p:tagLst>
</file>

<file path=ppt/tags/tag357.xml><?xml version="1.0" encoding="utf-8"?>
<p:tagLst xmlns:p="http://schemas.openxmlformats.org/presentationml/2006/main">
  <p:tag name="AS_UNIQUEID" val="814"/>
</p:tagLst>
</file>

<file path=ppt/tags/tag358.xml><?xml version="1.0" encoding="utf-8"?>
<p:tagLst xmlns:p="http://schemas.openxmlformats.org/presentationml/2006/main">
  <p:tag name="AS_UNIQUEID" val="815"/>
</p:tagLst>
</file>

<file path=ppt/tags/tag359.xml><?xml version="1.0" encoding="utf-8"?>
<p:tagLst xmlns:p="http://schemas.openxmlformats.org/presentationml/2006/main">
  <p:tag name="AS_UNIQUEID" val="816"/>
</p:tagLst>
</file>

<file path=ppt/tags/tag36.xml><?xml version="1.0" encoding="utf-8"?>
<p:tagLst xmlns:p="http://schemas.openxmlformats.org/presentationml/2006/main">
  <p:tag name="AS_UNIQUEID" val="534"/>
</p:tagLst>
</file>

<file path=ppt/tags/tag360.xml><?xml version="1.0" encoding="utf-8"?>
<p:tagLst xmlns:p="http://schemas.openxmlformats.org/presentationml/2006/main">
  <p:tag name="AS_UNIQUEID" val="817"/>
</p:tagLst>
</file>

<file path=ppt/tags/tag361.xml><?xml version="1.0" encoding="utf-8"?>
<p:tagLst xmlns:p="http://schemas.openxmlformats.org/presentationml/2006/main">
  <p:tag name="AS_UNIQUEID" val="818"/>
</p:tagLst>
</file>

<file path=ppt/tags/tag362.xml><?xml version="1.0" encoding="utf-8"?>
<p:tagLst xmlns:p="http://schemas.openxmlformats.org/presentationml/2006/main">
  <p:tag name="AS_UNIQUEID" val="819"/>
</p:tagLst>
</file>

<file path=ppt/tags/tag363.xml><?xml version="1.0" encoding="utf-8"?>
<p:tagLst xmlns:p="http://schemas.openxmlformats.org/presentationml/2006/main">
  <p:tag name="AS_UNIQUEID" val="820"/>
</p:tagLst>
</file>

<file path=ppt/tags/tag364.xml><?xml version="1.0" encoding="utf-8"?>
<p:tagLst xmlns:p="http://schemas.openxmlformats.org/presentationml/2006/main">
  <p:tag name="AS_UNIQUEID" val="821"/>
</p:tagLst>
</file>

<file path=ppt/tags/tag365.xml><?xml version="1.0" encoding="utf-8"?>
<p:tagLst xmlns:p="http://schemas.openxmlformats.org/presentationml/2006/main">
  <p:tag name="AS_UNIQUEID" val="822"/>
</p:tagLst>
</file>

<file path=ppt/tags/tag366.xml><?xml version="1.0" encoding="utf-8"?>
<p:tagLst xmlns:p="http://schemas.openxmlformats.org/presentationml/2006/main">
  <p:tag name="AS_UNIQUEID" val="823"/>
</p:tagLst>
</file>

<file path=ppt/tags/tag367.xml><?xml version="1.0" encoding="utf-8"?>
<p:tagLst xmlns:p="http://schemas.openxmlformats.org/presentationml/2006/main">
  <p:tag name="AS_UNIQUEID" val="824"/>
</p:tagLst>
</file>

<file path=ppt/tags/tag368.xml><?xml version="1.0" encoding="utf-8"?>
<p:tagLst xmlns:p="http://schemas.openxmlformats.org/presentationml/2006/main">
  <p:tag name="AS_UNIQUEID" val="825"/>
</p:tagLst>
</file>

<file path=ppt/tags/tag369.xml><?xml version="1.0" encoding="utf-8"?>
<p:tagLst xmlns:p="http://schemas.openxmlformats.org/presentationml/2006/main">
  <p:tag name="AS_UNIQUEID" val="826"/>
</p:tagLst>
</file>

<file path=ppt/tags/tag37.xml><?xml version="1.0" encoding="utf-8"?>
<p:tagLst xmlns:p="http://schemas.openxmlformats.org/presentationml/2006/main">
  <p:tag name="AS_UNIQUEID" val="535"/>
</p:tagLst>
</file>

<file path=ppt/tags/tag370.xml><?xml version="1.0" encoding="utf-8"?>
<p:tagLst xmlns:p="http://schemas.openxmlformats.org/presentationml/2006/main">
  <p:tag name="AS_UNIQUEID" val="827"/>
</p:tagLst>
</file>

<file path=ppt/tags/tag371.xml><?xml version="1.0" encoding="utf-8"?>
<p:tagLst xmlns:p="http://schemas.openxmlformats.org/presentationml/2006/main">
  <p:tag name="AS_UNIQUEID" val="828"/>
</p:tagLst>
</file>

<file path=ppt/tags/tag372.xml><?xml version="1.0" encoding="utf-8"?>
<p:tagLst xmlns:p="http://schemas.openxmlformats.org/presentationml/2006/main">
  <p:tag name="AS_UNIQUEID" val="829"/>
</p:tagLst>
</file>

<file path=ppt/tags/tag373.xml><?xml version="1.0" encoding="utf-8"?>
<p:tagLst xmlns:p="http://schemas.openxmlformats.org/presentationml/2006/main">
  <p:tag name="AS_UNIQUEID" val="830"/>
</p:tagLst>
</file>

<file path=ppt/tags/tag374.xml><?xml version="1.0" encoding="utf-8"?>
<p:tagLst xmlns:p="http://schemas.openxmlformats.org/presentationml/2006/main">
  <p:tag name="AS_UNIQUEID" val="831"/>
</p:tagLst>
</file>

<file path=ppt/tags/tag375.xml><?xml version="1.0" encoding="utf-8"?>
<p:tagLst xmlns:p="http://schemas.openxmlformats.org/presentationml/2006/main">
  <p:tag name="AS_UNIQUEID" val="832"/>
</p:tagLst>
</file>

<file path=ppt/tags/tag376.xml><?xml version="1.0" encoding="utf-8"?>
<p:tagLst xmlns:p="http://schemas.openxmlformats.org/presentationml/2006/main">
  <p:tag name="AS_UNIQUEID" val="833"/>
</p:tagLst>
</file>

<file path=ppt/tags/tag377.xml><?xml version="1.0" encoding="utf-8"?>
<p:tagLst xmlns:p="http://schemas.openxmlformats.org/presentationml/2006/main">
  <p:tag name="AS_UNIQUEID" val="834"/>
</p:tagLst>
</file>

<file path=ppt/tags/tag378.xml><?xml version="1.0" encoding="utf-8"?>
<p:tagLst xmlns:p="http://schemas.openxmlformats.org/presentationml/2006/main">
  <p:tag name="AS_UNIQUEID" val="835"/>
</p:tagLst>
</file>

<file path=ppt/tags/tag379.xml><?xml version="1.0" encoding="utf-8"?>
<p:tagLst xmlns:p="http://schemas.openxmlformats.org/presentationml/2006/main">
  <p:tag name="AS_UNIQUEID" val="836"/>
</p:tagLst>
</file>

<file path=ppt/tags/tag38.xml><?xml version="1.0" encoding="utf-8"?>
<p:tagLst xmlns:p="http://schemas.openxmlformats.org/presentationml/2006/main">
  <p:tag name="AS_UNIQUEID" val="536"/>
</p:tagLst>
</file>

<file path=ppt/tags/tag380.xml><?xml version="1.0" encoding="utf-8"?>
<p:tagLst xmlns:p="http://schemas.openxmlformats.org/presentationml/2006/main">
  <p:tag name="AS_UNIQUEID" val="837"/>
</p:tagLst>
</file>

<file path=ppt/tags/tag381.xml><?xml version="1.0" encoding="utf-8"?>
<p:tagLst xmlns:p="http://schemas.openxmlformats.org/presentationml/2006/main">
  <p:tag name="AS_UNIQUEID" val="838"/>
</p:tagLst>
</file>

<file path=ppt/tags/tag382.xml><?xml version="1.0" encoding="utf-8"?>
<p:tagLst xmlns:p="http://schemas.openxmlformats.org/presentationml/2006/main">
  <p:tag name="AS_UNIQUEID" val="839"/>
</p:tagLst>
</file>

<file path=ppt/tags/tag383.xml><?xml version="1.0" encoding="utf-8"?>
<p:tagLst xmlns:p="http://schemas.openxmlformats.org/presentationml/2006/main">
  <p:tag name="AS_UNIQUEID" val="840"/>
</p:tagLst>
</file>

<file path=ppt/tags/tag384.xml><?xml version="1.0" encoding="utf-8"?>
<p:tagLst xmlns:p="http://schemas.openxmlformats.org/presentationml/2006/main">
  <p:tag name="AS_UNIQUEID" val="841"/>
</p:tagLst>
</file>

<file path=ppt/tags/tag385.xml><?xml version="1.0" encoding="utf-8"?>
<p:tagLst xmlns:p="http://schemas.openxmlformats.org/presentationml/2006/main">
  <p:tag name="AS_UNIQUEID" val="842"/>
</p:tagLst>
</file>

<file path=ppt/tags/tag386.xml><?xml version="1.0" encoding="utf-8"?>
<p:tagLst xmlns:p="http://schemas.openxmlformats.org/presentationml/2006/main">
  <p:tag name="AS_UNIQUEID" val="843"/>
</p:tagLst>
</file>

<file path=ppt/tags/tag387.xml><?xml version="1.0" encoding="utf-8"?>
<p:tagLst xmlns:p="http://schemas.openxmlformats.org/presentationml/2006/main">
  <p:tag name="AS_UNIQUEID" val="844"/>
</p:tagLst>
</file>

<file path=ppt/tags/tag388.xml><?xml version="1.0" encoding="utf-8"?>
<p:tagLst xmlns:p="http://schemas.openxmlformats.org/presentationml/2006/main">
  <p:tag name="AS_UNIQUEID" val="845"/>
</p:tagLst>
</file>

<file path=ppt/tags/tag389.xml><?xml version="1.0" encoding="utf-8"?>
<p:tagLst xmlns:p="http://schemas.openxmlformats.org/presentationml/2006/main">
  <p:tag name="AS_UNIQUEID" val="846"/>
</p:tagLst>
</file>

<file path=ppt/tags/tag39.xml><?xml version="1.0" encoding="utf-8"?>
<p:tagLst xmlns:p="http://schemas.openxmlformats.org/presentationml/2006/main">
  <p:tag name="AS_UNIQUEID" val="537"/>
</p:tagLst>
</file>

<file path=ppt/tags/tag390.xml><?xml version="1.0" encoding="utf-8"?>
<p:tagLst xmlns:p="http://schemas.openxmlformats.org/presentationml/2006/main">
  <p:tag name="AS_UNIQUEID" val="847"/>
</p:tagLst>
</file>

<file path=ppt/tags/tag391.xml><?xml version="1.0" encoding="utf-8"?>
<p:tagLst xmlns:p="http://schemas.openxmlformats.org/presentationml/2006/main">
  <p:tag name="AS_UNIQUEID" val="848"/>
</p:tagLst>
</file>

<file path=ppt/tags/tag392.xml><?xml version="1.0" encoding="utf-8"?>
<p:tagLst xmlns:p="http://schemas.openxmlformats.org/presentationml/2006/main">
  <p:tag name="AS_UNIQUEID" val="849"/>
</p:tagLst>
</file>

<file path=ppt/tags/tag393.xml><?xml version="1.0" encoding="utf-8"?>
<p:tagLst xmlns:p="http://schemas.openxmlformats.org/presentationml/2006/main">
  <p:tag name="AS_UNIQUEID" val="850"/>
</p:tagLst>
</file>

<file path=ppt/tags/tag394.xml><?xml version="1.0" encoding="utf-8"?>
<p:tagLst xmlns:p="http://schemas.openxmlformats.org/presentationml/2006/main">
  <p:tag name="AS_UNIQUEID" val="851"/>
</p:tagLst>
</file>

<file path=ppt/tags/tag395.xml><?xml version="1.0" encoding="utf-8"?>
<p:tagLst xmlns:p="http://schemas.openxmlformats.org/presentationml/2006/main">
  <p:tag name="AS_UNIQUEID" val="852"/>
</p:tagLst>
</file>

<file path=ppt/tags/tag396.xml><?xml version="1.0" encoding="utf-8"?>
<p:tagLst xmlns:p="http://schemas.openxmlformats.org/presentationml/2006/main">
  <p:tag name="AS_UNIQUEID" val="853"/>
</p:tagLst>
</file>

<file path=ppt/tags/tag397.xml><?xml version="1.0" encoding="utf-8"?>
<p:tagLst xmlns:p="http://schemas.openxmlformats.org/presentationml/2006/main">
  <p:tag name="AS_UNIQUEID" val="854"/>
</p:tagLst>
</file>

<file path=ppt/tags/tag398.xml><?xml version="1.0" encoding="utf-8"?>
<p:tagLst xmlns:p="http://schemas.openxmlformats.org/presentationml/2006/main">
  <p:tag name="AS_UNIQUEID" val="855"/>
</p:tagLst>
</file>

<file path=ppt/tags/tag399.xml><?xml version="1.0" encoding="utf-8"?>
<p:tagLst xmlns:p="http://schemas.openxmlformats.org/presentationml/2006/main">
  <p:tag name="AS_UNIQUEID" val="856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8"/>
</p:tagLst>
</file>

<file path=ppt/tags/tag400.xml><?xml version="1.0" encoding="utf-8"?>
<p:tagLst xmlns:p="http://schemas.openxmlformats.org/presentationml/2006/main">
  <p:tag name="AS_UNIQUEID" val="857"/>
</p:tagLst>
</file>

<file path=ppt/tags/tag401.xml><?xml version="1.0" encoding="utf-8"?>
<p:tagLst xmlns:p="http://schemas.openxmlformats.org/presentationml/2006/main">
  <p:tag name="AS_UNIQUEID" val="858"/>
</p:tagLst>
</file>

<file path=ppt/tags/tag402.xml><?xml version="1.0" encoding="utf-8"?>
<p:tagLst xmlns:p="http://schemas.openxmlformats.org/presentationml/2006/main">
  <p:tag name="AS_UNIQUEID" val="859"/>
</p:tagLst>
</file>

<file path=ppt/tags/tag403.xml><?xml version="1.0" encoding="utf-8"?>
<p:tagLst xmlns:p="http://schemas.openxmlformats.org/presentationml/2006/main">
  <p:tag name="AS_UNIQUEID" val="860"/>
</p:tagLst>
</file>

<file path=ppt/tags/tag404.xml><?xml version="1.0" encoding="utf-8"?>
<p:tagLst xmlns:p="http://schemas.openxmlformats.org/presentationml/2006/main">
  <p:tag name="AS_UNIQUEID" val="861"/>
</p:tagLst>
</file>

<file path=ppt/tags/tag405.xml><?xml version="1.0" encoding="utf-8"?>
<p:tagLst xmlns:p="http://schemas.openxmlformats.org/presentationml/2006/main">
  <p:tag name="AS_UNIQUEID" val="862"/>
</p:tagLst>
</file>

<file path=ppt/tags/tag406.xml><?xml version="1.0" encoding="utf-8"?>
<p:tagLst xmlns:p="http://schemas.openxmlformats.org/presentationml/2006/main">
  <p:tag name="AS_UNIQUEID" val="863"/>
</p:tagLst>
</file>

<file path=ppt/tags/tag407.xml><?xml version="1.0" encoding="utf-8"?>
<p:tagLst xmlns:p="http://schemas.openxmlformats.org/presentationml/2006/main">
  <p:tag name="AS_UNIQUEID" val="864"/>
</p:tagLst>
</file>

<file path=ppt/tags/tag408.xml><?xml version="1.0" encoding="utf-8"?>
<p:tagLst xmlns:p="http://schemas.openxmlformats.org/presentationml/2006/main">
  <p:tag name="AS_UNIQUEID" val="865"/>
</p:tagLst>
</file>

<file path=ppt/tags/tag409.xml><?xml version="1.0" encoding="utf-8"?>
<p:tagLst xmlns:p="http://schemas.openxmlformats.org/presentationml/2006/main">
  <p:tag name="AS_UNIQUEID" val="866"/>
</p:tagLst>
</file>

<file path=ppt/tags/tag41.xml><?xml version="1.0" encoding="utf-8"?>
<p:tagLst xmlns:p="http://schemas.openxmlformats.org/presentationml/2006/main">
  <p:tag name="AS_UNIQUEID" val="539"/>
</p:tagLst>
</file>

<file path=ppt/tags/tag410.xml><?xml version="1.0" encoding="utf-8"?>
<p:tagLst xmlns:p="http://schemas.openxmlformats.org/presentationml/2006/main">
  <p:tag name="AS_UNIQUEID" val="867"/>
</p:tagLst>
</file>

<file path=ppt/tags/tag411.xml><?xml version="1.0" encoding="utf-8"?>
<p:tagLst xmlns:p="http://schemas.openxmlformats.org/presentationml/2006/main">
  <p:tag name="AS_UNIQUEID" val="868"/>
</p:tagLst>
</file>

<file path=ppt/tags/tag412.xml><?xml version="1.0" encoding="utf-8"?>
<p:tagLst xmlns:p="http://schemas.openxmlformats.org/presentationml/2006/main">
  <p:tag name="AS_UNIQUEID" val="869"/>
</p:tagLst>
</file>

<file path=ppt/tags/tag413.xml><?xml version="1.0" encoding="utf-8"?>
<p:tagLst xmlns:p="http://schemas.openxmlformats.org/presentationml/2006/main">
  <p:tag name="AS_UNIQUEID" val="870"/>
</p:tagLst>
</file>

<file path=ppt/tags/tag414.xml><?xml version="1.0" encoding="utf-8"?>
<p:tagLst xmlns:p="http://schemas.openxmlformats.org/presentationml/2006/main">
  <p:tag name="AS_UNIQUEID" val="871"/>
</p:tagLst>
</file>

<file path=ppt/tags/tag415.xml><?xml version="1.0" encoding="utf-8"?>
<p:tagLst xmlns:p="http://schemas.openxmlformats.org/presentationml/2006/main">
  <p:tag name="AS_UNIQUEID" val="872"/>
</p:tagLst>
</file>

<file path=ppt/tags/tag416.xml><?xml version="1.0" encoding="utf-8"?>
<p:tagLst xmlns:p="http://schemas.openxmlformats.org/presentationml/2006/main">
  <p:tag name="AS_UNIQUEID" val="873"/>
</p:tagLst>
</file>

<file path=ppt/tags/tag417.xml><?xml version="1.0" encoding="utf-8"?>
<p:tagLst xmlns:p="http://schemas.openxmlformats.org/presentationml/2006/main">
  <p:tag name="AS_UNIQUEID" val="874"/>
</p:tagLst>
</file>

<file path=ppt/tags/tag418.xml><?xml version="1.0" encoding="utf-8"?>
<p:tagLst xmlns:p="http://schemas.openxmlformats.org/presentationml/2006/main">
  <p:tag name="AS_UNIQUEID" val="875"/>
</p:tagLst>
</file>

<file path=ppt/tags/tag419.xml><?xml version="1.0" encoding="utf-8"?>
<p:tagLst xmlns:p="http://schemas.openxmlformats.org/presentationml/2006/main">
  <p:tag name="AS_UNIQUEID" val="876"/>
</p:tagLst>
</file>

<file path=ppt/tags/tag42.xml><?xml version="1.0" encoding="utf-8"?>
<p:tagLst xmlns:p="http://schemas.openxmlformats.org/presentationml/2006/main">
  <p:tag name="AS_UNIQUEID" val="540"/>
</p:tagLst>
</file>

<file path=ppt/tags/tag420.xml><?xml version="1.0" encoding="utf-8"?>
<p:tagLst xmlns:p="http://schemas.openxmlformats.org/presentationml/2006/main">
  <p:tag name="AS_UNIQUEID" val="877"/>
</p:tagLst>
</file>

<file path=ppt/tags/tag421.xml><?xml version="1.0" encoding="utf-8"?>
<p:tagLst xmlns:p="http://schemas.openxmlformats.org/presentationml/2006/main">
  <p:tag name="AS_UNIQUEID" val="878"/>
</p:tagLst>
</file>

<file path=ppt/tags/tag422.xml><?xml version="1.0" encoding="utf-8"?>
<p:tagLst xmlns:p="http://schemas.openxmlformats.org/presentationml/2006/main">
  <p:tag name="AS_UNIQUEID" val="879"/>
</p:tagLst>
</file>

<file path=ppt/tags/tag423.xml><?xml version="1.0" encoding="utf-8"?>
<p:tagLst xmlns:p="http://schemas.openxmlformats.org/presentationml/2006/main">
  <p:tag name="AS_UNIQUEID" val="880"/>
</p:tagLst>
</file>

<file path=ppt/tags/tag424.xml><?xml version="1.0" encoding="utf-8"?>
<p:tagLst xmlns:p="http://schemas.openxmlformats.org/presentationml/2006/main">
  <p:tag name="AS_UNIQUEID" val="881"/>
</p:tagLst>
</file>

<file path=ppt/tags/tag425.xml><?xml version="1.0" encoding="utf-8"?>
<p:tagLst xmlns:p="http://schemas.openxmlformats.org/presentationml/2006/main">
  <p:tag name="AS_UNIQUEID" val="882"/>
</p:tagLst>
</file>

<file path=ppt/tags/tag426.xml><?xml version="1.0" encoding="utf-8"?>
<p:tagLst xmlns:p="http://schemas.openxmlformats.org/presentationml/2006/main">
  <p:tag name="AS_UNIQUEID" val="883"/>
</p:tagLst>
</file>

<file path=ppt/tags/tag427.xml><?xml version="1.0" encoding="utf-8"?>
<p:tagLst xmlns:p="http://schemas.openxmlformats.org/presentationml/2006/main">
  <p:tag name="AS_UNIQUEID" val="884"/>
</p:tagLst>
</file>

<file path=ppt/tags/tag428.xml><?xml version="1.0" encoding="utf-8"?>
<p:tagLst xmlns:p="http://schemas.openxmlformats.org/presentationml/2006/main">
  <p:tag name="AS_UNIQUEID" val="885"/>
</p:tagLst>
</file>

<file path=ppt/tags/tag429.xml><?xml version="1.0" encoding="utf-8"?>
<p:tagLst xmlns:p="http://schemas.openxmlformats.org/presentationml/2006/main">
  <p:tag name="AS_UNIQUEID" val="886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30.xml><?xml version="1.0" encoding="utf-8"?>
<p:tagLst xmlns:p="http://schemas.openxmlformats.org/presentationml/2006/main">
  <p:tag name="AS_UNIQUEID" val="887"/>
</p:tagLst>
</file>

<file path=ppt/tags/tag431.xml><?xml version="1.0" encoding="utf-8"?>
<p:tagLst xmlns:p="http://schemas.openxmlformats.org/presentationml/2006/main">
  <p:tag name="AS_UNIQUEID" val="888"/>
</p:tagLst>
</file>

<file path=ppt/tags/tag432.xml><?xml version="1.0" encoding="utf-8"?>
<p:tagLst xmlns:p="http://schemas.openxmlformats.org/presentationml/2006/main">
  <p:tag name="AS_UNIQUEID" val="889"/>
</p:tagLst>
</file>

<file path=ppt/tags/tag433.xml><?xml version="1.0" encoding="utf-8"?>
<p:tagLst xmlns:p="http://schemas.openxmlformats.org/presentationml/2006/main">
  <p:tag name="AS_UNIQUEID" val="890"/>
</p:tagLst>
</file>

<file path=ppt/tags/tag434.xml><?xml version="1.0" encoding="utf-8"?>
<p:tagLst xmlns:p="http://schemas.openxmlformats.org/presentationml/2006/main">
  <p:tag name="AS_UNIQUEID" val="891"/>
</p:tagLst>
</file>

<file path=ppt/tags/tag435.xml><?xml version="1.0" encoding="utf-8"?>
<p:tagLst xmlns:p="http://schemas.openxmlformats.org/presentationml/2006/main">
  <p:tag name="AS_UNIQUEID" val="892"/>
</p:tagLst>
</file>

<file path=ppt/tags/tag436.xml><?xml version="1.0" encoding="utf-8"?>
<p:tagLst xmlns:p="http://schemas.openxmlformats.org/presentationml/2006/main">
  <p:tag name="AS_UNIQUEID" val="893"/>
</p:tagLst>
</file>

<file path=ppt/tags/tag437.xml><?xml version="1.0" encoding="utf-8"?>
<p:tagLst xmlns:p="http://schemas.openxmlformats.org/presentationml/2006/main">
  <p:tag name="AS_UNIQUEID" val="894"/>
</p:tagLst>
</file>

<file path=ppt/tags/tag438.xml><?xml version="1.0" encoding="utf-8"?>
<p:tagLst xmlns:p="http://schemas.openxmlformats.org/presentationml/2006/main">
  <p:tag name="AS_UNIQUEID" val="895"/>
</p:tagLst>
</file>

<file path=ppt/tags/tag439.xml><?xml version="1.0" encoding="utf-8"?>
<p:tagLst xmlns:p="http://schemas.openxmlformats.org/presentationml/2006/main">
  <p:tag name="AS_UNIQUEID" val="896"/>
</p:tagLst>
</file>

<file path=ppt/tags/tag44.xml><?xml version="1.0" encoding="utf-8"?>
<p:tagLst xmlns:p="http://schemas.openxmlformats.org/presentationml/2006/main">
  <p:tag name="AS_UNIQUEID" val="541"/>
</p:tagLst>
</file>

<file path=ppt/tags/tag440.xml><?xml version="1.0" encoding="utf-8"?>
<p:tagLst xmlns:p="http://schemas.openxmlformats.org/presentationml/2006/main">
  <p:tag name="AS_UNIQUEID" val="897"/>
</p:tagLst>
</file>

<file path=ppt/tags/tag441.xml><?xml version="1.0" encoding="utf-8"?>
<p:tagLst xmlns:p="http://schemas.openxmlformats.org/presentationml/2006/main">
  <p:tag name="AS_UNIQUEID" val="898"/>
</p:tagLst>
</file>

<file path=ppt/tags/tag442.xml><?xml version="1.0" encoding="utf-8"?>
<p:tagLst xmlns:p="http://schemas.openxmlformats.org/presentationml/2006/main">
  <p:tag name="AS_UNIQUEID" val="899"/>
</p:tagLst>
</file>

<file path=ppt/tags/tag443.xml><?xml version="1.0" encoding="utf-8"?>
<p:tagLst xmlns:p="http://schemas.openxmlformats.org/presentationml/2006/main">
  <p:tag name="AS_UNIQUEID" val="900"/>
</p:tagLst>
</file>

<file path=ppt/tags/tag444.xml><?xml version="1.0" encoding="utf-8"?>
<p:tagLst xmlns:p="http://schemas.openxmlformats.org/presentationml/2006/main">
  <p:tag name="AS_UNIQUEID" val="901"/>
</p:tagLst>
</file>

<file path=ppt/tags/tag445.xml><?xml version="1.0" encoding="utf-8"?>
<p:tagLst xmlns:p="http://schemas.openxmlformats.org/presentationml/2006/main">
  <p:tag name="AS_UNIQUEID" val="902"/>
</p:tagLst>
</file>

<file path=ppt/tags/tag446.xml><?xml version="1.0" encoding="utf-8"?>
<p:tagLst xmlns:p="http://schemas.openxmlformats.org/presentationml/2006/main">
  <p:tag name="AS_UNIQUEID" val="903"/>
</p:tagLst>
</file>

<file path=ppt/tags/tag447.xml><?xml version="1.0" encoding="utf-8"?>
<p:tagLst xmlns:p="http://schemas.openxmlformats.org/presentationml/2006/main">
  <p:tag name="AS_UNIQUEID" val="904"/>
</p:tagLst>
</file>

<file path=ppt/tags/tag448.xml><?xml version="1.0" encoding="utf-8"?>
<p:tagLst xmlns:p="http://schemas.openxmlformats.org/presentationml/2006/main">
  <p:tag name="AS_UNIQUEID" val="905"/>
</p:tagLst>
</file>

<file path=ppt/tags/tag449.xml><?xml version="1.0" encoding="utf-8"?>
<p:tagLst xmlns:p="http://schemas.openxmlformats.org/presentationml/2006/main">
  <p:tag name="AS_UNIQUEID" val="906"/>
</p:tagLst>
</file>

<file path=ppt/tags/tag45.xml><?xml version="1.0" encoding="utf-8"?>
<p:tagLst xmlns:p="http://schemas.openxmlformats.org/presentationml/2006/main">
  <p:tag name="AS_UNIQUEID" val="542"/>
</p:tagLst>
</file>

<file path=ppt/tags/tag450.xml><?xml version="1.0" encoding="utf-8"?>
<p:tagLst xmlns:p="http://schemas.openxmlformats.org/presentationml/2006/main">
  <p:tag name="AS_UNIQUEID" val="907"/>
</p:tagLst>
</file>

<file path=ppt/tags/tag451.xml><?xml version="1.0" encoding="utf-8"?>
<p:tagLst xmlns:p="http://schemas.openxmlformats.org/presentationml/2006/main">
  <p:tag name="AS_UNIQUEID" val="908"/>
</p:tagLst>
</file>

<file path=ppt/tags/tag452.xml><?xml version="1.0" encoding="utf-8"?>
<p:tagLst xmlns:p="http://schemas.openxmlformats.org/presentationml/2006/main">
  <p:tag name="AS_UNIQUEID" val="909"/>
</p:tagLst>
</file>

<file path=ppt/tags/tag453.xml><?xml version="1.0" encoding="utf-8"?>
<p:tagLst xmlns:p="http://schemas.openxmlformats.org/presentationml/2006/main">
  <p:tag name="AS_UNIQUEID" val="910"/>
</p:tagLst>
</file>

<file path=ppt/tags/tag454.xml><?xml version="1.0" encoding="utf-8"?>
<p:tagLst xmlns:p="http://schemas.openxmlformats.org/presentationml/2006/main">
  <p:tag name="AS_UNIQUEID" val="911"/>
</p:tagLst>
</file>

<file path=ppt/tags/tag455.xml><?xml version="1.0" encoding="utf-8"?>
<p:tagLst xmlns:p="http://schemas.openxmlformats.org/presentationml/2006/main">
  <p:tag name="AS_UNIQUEID" val="912"/>
</p:tagLst>
</file>

<file path=ppt/tags/tag456.xml><?xml version="1.0" encoding="utf-8"?>
<p:tagLst xmlns:p="http://schemas.openxmlformats.org/presentationml/2006/main">
  <p:tag name="AS_UNIQUEID" val="913"/>
</p:tagLst>
</file>

<file path=ppt/tags/tag457.xml><?xml version="1.0" encoding="utf-8"?>
<p:tagLst xmlns:p="http://schemas.openxmlformats.org/presentationml/2006/main">
  <p:tag name="AS_UNIQUEID" val="914"/>
</p:tagLst>
</file>

<file path=ppt/tags/tag458.xml><?xml version="1.0" encoding="utf-8"?>
<p:tagLst xmlns:p="http://schemas.openxmlformats.org/presentationml/2006/main">
  <p:tag name="AS_UNIQUEID" val="915"/>
</p:tagLst>
</file>

<file path=ppt/tags/tag459.xml><?xml version="1.0" encoding="utf-8"?>
<p:tagLst xmlns:p="http://schemas.openxmlformats.org/presentationml/2006/main">
  <p:tag name="AS_UNIQUEID" val="916"/>
</p:tagLst>
</file>

<file path=ppt/tags/tag46.xml><?xml version="1.0" encoding="utf-8"?>
<p:tagLst xmlns:p="http://schemas.openxmlformats.org/presentationml/2006/main">
  <p:tag name="AS_UNIQUEID" val="543"/>
</p:tagLst>
</file>

<file path=ppt/tags/tag460.xml><?xml version="1.0" encoding="utf-8"?>
<p:tagLst xmlns:p="http://schemas.openxmlformats.org/presentationml/2006/main">
  <p:tag name="AS_UNIQUEID" val="917"/>
</p:tagLst>
</file>

<file path=ppt/tags/tag461.xml><?xml version="1.0" encoding="utf-8"?>
<p:tagLst xmlns:p="http://schemas.openxmlformats.org/presentationml/2006/main">
  <p:tag name="AS_UNIQUEID" val="918"/>
</p:tagLst>
</file>

<file path=ppt/tags/tag462.xml><?xml version="1.0" encoding="utf-8"?>
<p:tagLst xmlns:p="http://schemas.openxmlformats.org/presentationml/2006/main">
  <p:tag name="AS_UNIQUEID" val="919"/>
</p:tagLst>
</file>

<file path=ppt/tags/tag463.xml><?xml version="1.0" encoding="utf-8"?>
<p:tagLst xmlns:p="http://schemas.openxmlformats.org/presentationml/2006/main">
  <p:tag name="AS_UNIQUEID" val="920"/>
</p:tagLst>
</file>

<file path=ppt/tags/tag464.xml><?xml version="1.0" encoding="utf-8"?>
<p:tagLst xmlns:p="http://schemas.openxmlformats.org/presentationml/2006/main">
  <p:tag name="AS_UNIQUEID" val="921"/>
</p:tagLst>
</file>

<file path=ppt/tags/tag465.xml><?xml version="1.0" encoding="utf-8"?>
<p:tagLst xmlns:p="http://schemas.openxmlformats.org/presentationml/2006/main">
  <p:tag name="AS_UNIQUEID" val="922"/>
</p:tagLst>
</file>

<file path=ppt/tags/tag466.xml><?xml version="1.0" encoding="utf-8"?>
<p:tagLst xmlns:p="http://schemas.openxmlformats.org/presentationml/2006/main">
  <p:tag name="AS_UNIQUEID" val="923"/>
</p:tagLst>
</file>

<file path=ppt/tags/tag467.xml><?xml version="1.0" encoding="utf-8"?>
<p:tagLst xmlns:p="http://schemas.openxmlformats.org/presentationml/2006/main">
  <p:tag name="AS_UNIQUEID" val="924"/>
</p:tagLst>
</file>

<file path=ppt/tags/tag468.xml><?xml version="1.0" encoding="utf-8"?>
<p:tagLst xmlns:p="http://schemas.openxmlformats.org/presentationml/2006/main">
  <p:tag name="AS_UNIQUEID" val="925"/>
</p:tagLst>
</file>

<file path=ppt/tags/tag469.xml><?xml version="1.0" encoding="utf-8"?>
<p:tagLst xmlns:p="http://schemas.openxmlformats.org/presentationml/2006/main">
  <p:tag name="AS_UNIQUEID" val="926"/>
</p:tagLst>
</file>

<file path=ppt/tags/tag47.xml><?xml version="1.0" encoding="utf-8"?>
<p:tagLst xmlns:p="http://schemas.openxmlformats.org/presentationml/2006/main">
  <p:tag name="AS_UNIQUEID" val="544"/>
</p:tagLst>
</file>

<file path=ppt/tags/tag470.xml><?xml version="1.0" encoding="utf-8"?>
<p:tagLst xmlns:p="http://schemas.openxmlformats.org/presentationml/2006/main">
  <p:tag name="AS_UNIQUEID" val="927"/>
</p:tagLst>
</file>

<file path=ppt/tags/tag471.xml><?xml version="1.0" encoding="utf-8"?>
<p:tagLst xmlns:p="http://schemas.openxmlformats.org/presentationml/2006/main">
  <p:tag name="AS_UNIQUEID" val="928"/>
</p:tagLst>
</file>

<file path=ppt/tags/tag472.xml><?xml version="1.0" encoding="utf-8"?>
<p:tagLst xmlns:p="http://schemas.openxmlformats.org/presentationml/2006/main">
  <p:tag name="AS_UNIQUEID" val="929"/>
</p:tagLst>
</file>

<file path=ppt/tags/tag473.xml><?xml version="1.0" encoding="utf-8"?>
<p:tagLst xmlns:p="http://schemas.openxmlformats.org/presentationml/2006/main">
  <p:tag name="AS_UNIQUEID" val="930"/>
</p:tagLst>
</file>

<file path=ppt/tags/tag474.xml><?xml version="1.0" encoding="utf-8"?>
<p:tagLst xmlns:p="http://schemas.openxmlformats.org/presentationml/2006/main">
  <p:tag name="AS_UNIQUEID" val="931"/>
</p:tagLst>
</file>

<file path=ppt/tags/tag475.xml><?xml version="1.0" encoding="utf-8"?>
<p:tagLst xmlns:p="http://schemas.openxmlformats.org/presentationml/2006/main">
  <p:tag name="AS_UNIQUEID" val="932"/>
</p:tagLst>
</file>

<file path=ppt/tags/tag476.xml><?xml version="1.0" encoding="utf-8"?>
<p:tagLst xmlns:p="http://schemas.openxmlformats.org/presentationml/2006/main">
  <p:tag name="AS_UNIQUEID" val="933"/>
</p:tagLst>
</file>

<file path=ppt/tags/tag477.xml><?xml version="1.0" encoding="utf-8"?>
<p:tagLst xmlns:p="http://schemas.openxmlformats.org/presentationml/2006/main">
  <p:tag name="AS_UNIQUEID" val="934"/>
</p:tagLst>
</file>

<file path=ppt/tags/tag478.xml><?xml version="1.0" encoding="utf-8"?>
<p:tagLst xmlns:p="http://schemas.openxmlformats.org/presentationml/2006/main">
  <p:tag name="AS_UNIQUEID" val="935"/>
</p:tagLst>
</file>

<file path=ppt/tags/tag479.xml><?xml version="1.0" encoding="utf-8"?>
<p:tagLst xmlns:p="http://schemas.openxmlformats.org/presentationml/2006/main">
  <p:tag name="AS_UNIQUEID" val="936"/>
</p:tagLst>
</file>

<file path=ppt/tags/tag48.xml><?xml version="1.0" encoding="utf-8"?>
<p:tagLst xmlns:p="http://schemas.openxmlformats.org/presentationml/2006/main">
  <p:tag name="AS_UNIQUEID" val="545"/>
</p:tagLst>
</file>

<file path=ppt/tags/tag480.xml><?xml version="1.0" encoding="utf-8"?>
<p:tagLst xmlns:p="http://schemas.openxmlformats.org/presentationml/2006/main">
  <p:tag name="AS_UNIQUEID" val="937"/>
</p:tagLst>
</file>

<file path=ppt/tags/tag481.xml><?xml version="1.0" encoding="utf-8"?>
<p:tagLst xmlns:p="http://schemas.openxmlformats.org/presentationml/2006/main">
  <p:tag name="AS_UNIQUEID" val="938"/>
</p:tagLst>
</file>

<file path=ppt/tags/tag482.xml><?xml version="1.0" encoding="utf-8"?>
<p:tagLst xmlns:p="http://schemas.openxmlformats.org/presentationml/2006/main">
  <p:tag name="AS_UNIQUEID" val="939"/>
</p:tagLst>
</file>

<file path=ppt/tags/tag483.xml><?xml version="1.0" encoding="utf-8"?>
<p:tagLst xmlns:p="http://schemas.openxmlformats.org/presentationml/2006/main">
  <p:tag name="AS_UNIQUEID" val="940"/>
</p:tagLst>
</file>

<file path=ppt/tags/tag484.xml><?xml version="1.0" encoding="utf-8"?>
<p:tagLst xmlns:p="http://schemas.openxmlformats.org/presentationml/2006/main">
  <p:tag name="AS_UNIQUEID" val="941"/>
</p:tagLst>
</file>

<file path=ppt/tags/tag485.xml><?xml version="1.0" encoding="utf-8"?>
<p:tagLst xmlns:p="http://schemas.openxmlformats.org/presentationml/2006/main">
  <p:tag name="AS_UNIQUEID" val="942"/>
</p:tagLst>
</file>

<file path=ppt/tags/tag486.xml><?xml version="1.0" encoding="utf-8"?>
<p:tagLst xmlns:p="http://schemas.openxmlformats.org/presentationml/2006/main">
  <p:tag name="AS_UNIQUEID" val="943"/>
</p:tagLst>
</file>

<file path=ppt/tags/tag487.xml><?xml version="1.0" encoding="utf-8"?>
<p:tagLst xmlns:p="http://schemas.openxmlformats.org/presentationml/2006/main">
  <p:tag name="AS_UNIQUEID" val="944"/>
</p:tagLst>
</file>

<file path=ppt/tags/tag488.xml><?xml version="1.0" encoding="utf-8"?>
<p:tagLst xmlns:p="http://schemas.openxmlformats.org/presentationml/2006/main">
  <p:tag name="AS_UNIQUEID" val="945"/>
</p:tagLst>
</file>

<file path=ppt/tags/tag489.xml><?xml version="1.0" encoding="utf-8"?>
<p:tagLst xmlns:p="http://schemas.openxmlformats.org/presentationml/2006/main">
  <p:tag name="AS_UNIQUEID" val="946"/>
</p:tagLst>
</file>

<file path=ppt/tags/tag49.xml><?xml version="1.0" encoding="utf-8"?>
<p:tagLst xmlns:p="http://schemas.openxmlformats.org/presentationml/2006/main">
  <p:tag name="AS_UNIQUEID" val="546"/>
</p:tagLst>
</file>

<file path=ppt/tags/tag490.xml><?xml version="1.0" encoding="utf-8"?>
<p:tagLst xmlns:p="http://schemas.openxmlformats.org/presentationml/2006/main">
  <p:tag name="AS_UNIQUEID" val="947"/>
</p:tagLst>
</file>

<file path=ppt/tags/tag491.xml><?xml version="1.0" encoding="utf-8"?>
<p:tagLst xmlns:p="http://schemas.openxmlformats.org/presentationml/2006/main">
  <p:tag name="AS_UNIQUEID" val="948"/>
</p:tagLst>
</file>

<file path=ppt/tags/tag492.xml><?xml version="1.0" encoding="utf-8"?>
<p:tagLst xmlns:p="http://schemas.openxmlformats.org/presentationml/2006/main">
  <p:tag name="AS_UNIQUEID" val="949"/>
</p:tagLst>
</file>

<file path=ppt/tags/tag493.xml><?xml version="1.0" encoding="utf-8"?>
<p:tagLst xmlns:p="http://schemas.openxmlformats.org/presentationml/2006/main">
  <p:tag name="AS_UNIQUEID" val="950"/>
</p:tagLst>
</file>

<file path=ppt/tags/tag494.xml><?xml version="1.0" encoding="utf-8"?>
<p:tagLst xmlns:p="http://schemas.openxmlformats.org/presentationml/2006/main">
  <p:tag name="AS_UNIQUEID" val="951"/>
</p:tagLst>
</file>

<file path=ppt/tags/tag495.xml><?xml version="1.0" encoding="utf-8"?>
<p:tagLst xmlns:p="http://schemas.openxmlformats.org/presentationml/2006/main">
  <p:tag name="AS_UNIQUEID" val="952"/>
</p:tagLst>
</file>

<file path=ppt/tags/tag496.xml><?xml version="1.0" encoding="utf-8"?>
<p:tagLst xmlns:p="http://schemas.openxmlformats.org/presentationml/2006/main">
  <p:tag name="AS_UNIQUEID" val="953"/>
</p:tagLst>
</file>

<file path=ppt/tags/tag497.xml><?xml version="1.0" encoding="utf-8"?>
<p:tagLst xmlns:p="http://schemas.openxmlformats.org/presentationml/2006/main">
  <p:tag name="AS_UNIQUEID" val="954"/>
</p:tagLst>
</file>

<file path=ppt/tags/tag498.xml><?xml version="1.0" encoding="utf-8"?>
<p:tagLst xmlns:p="http://schemas.openxmlformats.org/presentationml/2006/main">
  <p:tag name="AS_UNIQUEID" val="955"/>
</p:tagLst>
</file>

<file path=ppt/tags/tag499.xml><?xml version="1.0" encoding="utf-8"?>
<p:tagLst xmlns:p="http://schemas.openxmlformats.org/presentationml/2006/main">
  <p:tag name="AS_UNIQUEID" val="956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00.xml><?xml version="1.0" encoding="utf-8"?>
<p:tagLst xmlns:p="http://schemas.openxmlformats.org/presentationml/2006/main">
  <p:tag name="AS_UNIQUEID" val="957"/>
</p:tagLst>
</file>

<file path=ppt/tags/tag501.xml><?xml version="1.0" encoding="utf-8"?>
<p:tagLst xmlns:p="http://schemas.openxmlformats.org/presentationml/2006/main">
  <p:tag name="AS_UNIQUEID" val="958"/>
</p:tagLst>
</file>

<file path=ppt/tags/tag502.xml><?xml version="1.0" encoding="utf-8"?>
<p:tagLst xmlns:p="http://schemas.openxmlformats.org/presentationml/2006/main">
  <p:tag name="AS_UNIQUEID" val="959"/>
</p:tagLst>
</file>

<file path=ppt/tags/tag503.xml><?xml version="1.0" encoding="utf-8"?>
<p:tagLst xmlns:p="http://schemas.openxmlformats.org/presentationml/2006/main">
  <p:tag name="AS_UNIQUEID" val="960"/>
</p:tagLst>
</file>

<file path=ppt/tags/tag504.xml><?xml version="1.0" encoding="utf-8"?>
<p:tagLst xmlns:p="http://schemas.openxmlformats.org/presentationml/2006/main">
  <p:tag name="AS_UNIQUEID" val="961"/>
</p:tagLst>
</file>

<file path=ppt/tags/tag505.xml><?xml version="1.0" encoding="utf-8"?>
<p:tagLst xmlns:p="http://schemas.openxmlformats.org/presentationml/2006/main">
  <p:tag name="AS_UNIQUEID" val="962"/>
</p:tagLst>
</file>

<file path=ppt/tags/tag506.xml><?xml version="1.0" encoding="utf-8"?>
<p:tagLst xmlns:p="http://schemas.openxmlformats.org/presentationml/2006/main">
  <p:tag name="AS_UNIQUEID" val="963"/>
</p:tagLst>
</file>

<file path=ppt/tags/tag507.xml><?xml version="1.0" encoding="utf-8"?>
<p:tagLst xmlns:p="http://schemas.openxmlformats.org/presentationml/2006/main">
  <p:tag name="AS_UNIQUEID" val="964"/>
</p:tagLst>
</file>

<file path=ppt/tags/tag508.xml><?xml version="1.0" encoding="utf-8"?>
<p:tagLst xmlns:p="http://schemas.openxmlformats.org/presentationml/2006/main">
  <p:tag name="AS_UNIQUEID" val="965"/>
</p:tagLst>
</file>

<file path=ppt/tags/tag509.xml><?xml version="1.0" encoding="utf-8"?>
<p:tagLst xmlns:p="http://schemas.openxmlformats.org/presentationml/2006/main">
  <p:tag name="AS_UNIQUEID" val="966"/>
</p:tagLst>
</file>

<file path=ppt/tags/tag51.xml><?xml version="1.0" encoding="utf-8"?>
<p:tagLst xmlns:p="http://schemas.openxmlformats.org/presentationml/2006/main">
  <p:tag name="AS_UNIQUEID" val="548"/>
</p:tagLst>
</file>

<file path=ppt/tags/tag510.xml><?xml version="1.0" encoding="utf-8"?>
<p:tagLst xmlns:p="http://schemas.openxmlformats.org/presentationml/2006/main">
  <p:tag name="AS_UNIQUEID" val="967"/>
</p:tagLst>
</file>

<file path=ppt/tags/tag511.xml><?xml version="1.0" encoding="utf-8"?>
<p:tagLst xmlns:p="http://schemas.openxmlformats.org/presentationml/2006/main">
  <p:tag name="AS_UNIQUEID" val="968"/>
</p:tagLst>
</file>

<file path=ppt/tags/tag512.xml><?xml version="1.0" encoding="utf-8"?>
<p:tagLst xmlns:p="http://schemas.openxmlformats.org/presentationml/2006/main">
  <p:tag name="AS_UNIQUEID" val="969"/>
</p:tagLst>
</file>

<file path=ppt/tags/tag513.xml><?xml version="1.0" encoding="utf-8"?>
<p:tagLst xmlns:p="http://schemas.openxmlformats.org/presentationml/2006/main">
  <p:tag name="AS_UNIQUEID" val="970"/>
</p:tagLst>
</file>

<file path=ppt/tags/tag514.xml><?xml version="1.0" encoding="utf-8"?>
<p:tagLst xmlns:p="http://schemas.openxmlformats.org/presentationml/2006/main">
  <p:tag name="AS_UNIQUEID" val="971"/>
</p:tagLst>
</file>

<file path=ppt/tags/tag515.xml><?xml version="1.0" encoding="utf-8"?>
<p:tagLst xmlns:p="http://schemas.openxmlformats.org/presentationml/2006/main">
  <p:tag name="AS_UNIQUEID" val="972"/>
</p:tagLst>
</file>

<file path=ppt/tags/tag516.xml><?xml version="1.0" encoding="utf-8"?>
<p:tagLst xmlns:p="http://schemas.openxmlformats.org/presentationml/2006/main">
  <p:tag name="AS_UNIQUEID" val="973"/>
</p:tagLst>
</file>

<file path=ppt/tags/tag517.xml><?xml version="1.0" encoding="utf-8"?>
<p:tagLst xmlns:p="http://schemas.openxmlformats.org/presentationml/2006/main">
  <p:tag name="AS_UNIQUEID" val="974"/>
</p:tagLst>
</file>

<file path=ppt/tags/tag518.xml><?xml version="1.0" encoding="utf-8"?>
<p:tagLst xmlns:p="http://schemas.openxmlformats.org/presentationml/2006/main">
  <p:tag name="AS_UNIQUEID" val="975"/>
</p:tagLst>
</file>

<file path=ppt/tags/tag519.xml><?xml version="1.0" encoding="utf-8"?>
<p:tagLst xmlns:p="http://schemas.openxmlformats.org/presentationml/2006/main">
  <p:tag name="AS_UNIQUEID" val="976"/>
</p:tagLst>
</file>

<file path=ppt/tags/tag52.xml><?xml version="1.0" encoding="utf-8"?>
<p:tagLst xmlns:p="http://schemas.openxmlformats.org/presentationml/2006/main">
  <p:tag name="AS_UNIQUEID" val="549"/>
</p:tagLst>
</file>

<file path=ppt/tags/tag520.xml><?xml version="1.0" encoding="utf-8"?>
<p:tagLst xmlns:p="http://schemas.openxmlformats.org/presentationml/2006/main">
  <p:tag name="AS_UNIQUEID" val="977"/>
</p:tagLst>
</file>

<file path=ppt/tags/tag521.xml><?xml version="1.0" encoding="utf-8"?>
<p:tagLst xmlns:p="http://schemas.openxmlformats.org/presentationml/2006/main">
  <p:tag name="AS_UNIQUEID" val="978"/>
</p:tagLst>
</file>

<file path=ppt/tags/tag522.xml><?xml version="1.0" encoding="utf-8"?>
<p:tagLst xmlns:p="http://schemas.openxmlformats.org/presentationml/2006/main">
  <p:tag name="AS_UNIQUEID" val="979"/>
</p:tagLst>
</file>

<file path=ppt/tags/tag523.xml><?xml version="1.0" encoding="utf-8"?>
<p:tagLst xmlns:p="http://schemas.openxmlformats.org/presentationml/2006/main">
  <p:tag name="AS_UNIQUEID" val="980"/>
</p:tagLst>
</file>

<file path=ppt/tags/tag524.xml><?xml version="1.0" encoding="utf-8"?>
<p:tagLst xmlns:p="http://schemas.openxmlformats.org/presentationml/2006/main">
  <p:tag name="AS_UNIQUEID" val="981"/>
</p:tagLst>
</file>

<file path=ppt/tags/tag525.xml><?xml version="1.0" encoding="utf-8"?>
<p:tagLst xmlns:p="http://schemas.openxmlformats.org/presentationml/2006/main">
  <p:tag name="AS_UNIQUEID" val="982"/>
</p:tagLst>
</file>

<file path=ppt/tags/tag526.xml><?xml version="1.0" encoding="utf-8"?>
<p:tagLst xmlns:p="http://schemas.openxmlformats.org/presentationml/2006/main">
  <p:tag name="AS_UNIQUEID" val="983"/>
</p:tagLst>
</file>

<file path=ppt/tags/tag527.xml><?xml version="1.0" encoding="utf-8"?>
<p:tagLst xmlns:p="http://schemas.openxmlformats.org/presentationml/2006/main">
  <p:tag name="AS_UNIQUEID" val="984"/>
</p:tagLst>
</file>

<file path=ppt/tags/tag528.xml><?xml version="1.0" encoding="utf-8"?>
<p:tagLst xmlns:p="http://schemas.openxmlformats.org/presentationml/2006/main">
  <p:tag name="AS_UNIQUEID" val="985"/>
</p:tagLst>
</file>

<file path=ppt/tags/tag529.xml><?xml version="1.0" encoding="utf-8"?>
<p:tagLst xmlns:p="http://schemas.openxmlformats.org/presentationml/2006/main">
  <p:tag name="AS_UNIQUEID" val="986"/>
</p:tagLst>
</file>

<file path=ppt/tags/tag53.xml><?xml version="1.0" encoding="utf-8"?>
<p:tagLst xmlns:p="http://schemas.openxmlformats.org/presentationml/2006/main">
  <p:tag name="AS_UNIQUEID" val="550"/>
</p:tagLst>
</file>

<file path=ppt/tags/tag530.xml><?xml version="1.0" encoding="utf-8"?>
<p:tagLst xmlns:p="http://schemas.openxmlformats.org/presentationml/2006/main">
  <p:tag name="AS_UNIQUEID" val="987"/>
</p:tagLst>
</file>

<file path=ppt/tags/tag531.xml><?xml version="1.0" encoding="utf-8"?>
<p:tagLst xmlns:p="http://schemas.openxmlformats.org/presentationml/2006/main">
  <p:tag name="AS_UNIQUEID" val="988"/>
</p:tagLst>
</file>

<file path=ppt/tags/tag532.xml><?xml version="1.0" encoding="utf-8"?>
<p:tagLst xmlns:p="http://schemas.openxmlformats.org/presentationml/2006/main">
  <p:tag name="AS_UNIQUEID" val="989"/>
</p:tagLst>
</file>

<file path=ppt/tags/tag533.xml><?xml version="1.0" encoding="utf-8"?>
<p:tagLst xmlns:p="http://schemas.openxmlformats.org/presentationml/2006/main">
  <p:tag name="AS_UNIQUEID" val="990"/>
</p:tagLst>
</file>

<file path=ppt/tags/tag534.xml><?xml version="1.0" encoding="utf-8"?>
<p:tagLst xmlns:p="http://schemas.openxmlformats.org/presentationml/2006/main">
  <p:tag name="AS_UNIQUEID" val="991"/>
</p:tagLst>
</file>

<file path=ppt/tags/tag535.xml><?xml version="1.0" encoding="utf-8"?>
<p:tagLst xmlns:p="http://schemas.openxmlformats.org/presentationml/2006/main">
  <p:tag name="AS_UNIQUEID" val="992"/>
</p:tagLst>
</file>

<file path=ppt/tags/tag536.xml><?xml version="1.0" encoding="utf-8"?>
<p:tagLst xmlns:p="http://schemas.openxmlformats.org/presentationml/2006/main">
  <p:tag name="AS_UNIQUEID" val="993"/>
</p:tagLst>
</file>

<file path=ppt/tags/tag537.xml><?xml version="1.0" encoding="utf-8"?>
<p:tagLst xmlns:p="http://schemas.openxmlformats.org/presentationml/2006/main">
  <p:tag name="AS_UNIQUEID" val="994"/>
</p:tagLst>
</file>

<file path=ppt/tags/tag538.xml><?xml version="1.0" encoding="utf-8"?>
<p:tagLst xmlns:p="http://schemas.openxmlformats.org/presentationml/2006/main">
  <p:tag name="AS_UNIQUEID" val="995"/>
</p:tagLst>
</file>

<file path=ppt/tags/tag539.xml><?xml version="1.0" encoding="utf-8"?>
<p:tagLst xmlns:p="http://schemas.openxmlformats.org/presentationml/2006/main">
  <p:tag name="AS_UNIQUEID" val="996"/>
</p:tagLst>
</file>

<file path=ppt/tags/tag54.xml><?xml version="1.0" encoding="utf-8"?>
<p:tagLst xmlns:p="http://schemas.openxmlformats.org/presentationml/2006/main">
  <p:tag name="AS_UNIQUEID" val="551"/>
</p:tagLst>
</file>

<file path=ppt/tags/tag540.xml><?xml version="1.0" encoding="utf-8"?>
<p:tagLst xmlns:p="http://schemas.openxmlformats.org/presentationml/2006/main">
  <p:tag name="AS_UNIQUEID" val="997"/>
</p:tagLst>
</file>

<file path=ppt/tags/tag541.xml><?xml version="1.0" encoding="utf-8"?>
<p:tagLst xmlns:p="http://schemas.openxmlformats.org/presentationml/2006/main">
  <p:tag name="AS_UNIQUEID" val="998"/>
</p:tagLst>
</file>

<file path=ppt/tags/tag542.xml><?xml version="1.0" encoding="utf-8"?>
<p:tagLst xmlns:p="http://schemas.openxmlformats.org/presentationml/2006/main">
  <p:tag name="AS_UNIQUEID" val="999"/>
</p:tagLst>
</file>

<file path=ppt/tags/tag543.xml><?xml version="1.0" encoding="utf-8"?>
<p:tagLst xmlns:p="http://schemas.openxmlformats.org/presentationml/2006/main">
  <p:tag name="AS_UNIQUEID" val="1000"/>
</p:tagLst>
</file>

<file path=ppt/tags/tag544.xml><?xml version="1.0" encoding="utf-8"?>
<p:tagLst xmlns:p="http://schemas.openxmlformats.org/presentationml/2006/main">
  <p:tag name="AS_UNIQUEID" val="1001"/>
</p:tagLst>
</file>

<file path=ppt/tags/tag545.xml><?xml version="1.0" encoding="utf-8"?>
<p:tagLst xmlns:p="http://schemas.openxmlformats.org/presentationml/2006/main">
  <p:tag name="AS_UNIQUEID" val="1002"/>
</p:tagLst>
</file>

<file path=ppt/tags/tag546.xml><?xml version="1.0" encoding="utf-8"?>
<p:tagLst xmlns:p="http://schemas.openxmlformats.org/presentationml/2006/main">
  <p:tag name="AS_UNIQUEID" val="1003"/>
</p:tagLst>
</file>

<file path=ppt/tags/tag547.xml><?xml version="1.0" encoding="utf-8"?>
<p:tagLst xmlns:p="http://schemas.openxmlformats.org/presentationml/2006/main">
  <p:tag name="AS_UNIQUEID" val="1004"/>
</p:tagLst>
</file>

<file path=ppt/tags/tag548.xml><?xml version="1.0" encoding="utf-8"?>
<p:tagLst xmlns:p="http://schemas.openxmlformats.org/presentationml/2006/main">
  <p:tag name="AS_UNIQUEID" val="1005"/>
</p:tagLst>
</file>

<file path=ppt/tags/tag549.xml><?xml version="1.0" encoding="utf-8"?>
<p:tagLst xmlns:p="http://schemas.openxmlformats.org/presentationml/2006/main">
  <p:tag name="AS_UNIQUEID" val="1006"/>
</p:tagLst>
</file>

<file path=ppt/tags/tag55.xml><?xml version="1.0" encoding="utf-8"?>
<p:tagLst xmlns:p="http://schemas.openxmlformats.org/presentationml/2006/main">
  <p:tag name="AS_UNIQUEID" val="552"/>
</p:tagLst>
</file>

<file path=ppt/tags/tag550.xml><?xml version="1.0" encoding="utf-8"?>
<p:tagLst xmlns:p="http://schemas.openxmlformats.org/presentationml/2006/main">
  <p:tag name="AS_UNIQUEID" val="1007"/>
</p:tagLst>
</file>

<file path=ppt/tags/tag551.xml><?xml version="1.0" encoding="utf-8"?>
<p:tagLst xmlns:p="http://schemas.openxmlformats.org/presentationml/2006/main">
  <p:tag name="AS_UNIQUEID" val="1008"/>
</p:tagLst>
</file>

<file path=ppt/tags/tag552.xml><?xml version="1.0" encoding="utf-8"?>
<p:tagLst xmlns:p="http://schemas.openxmlformats.org/presentationml/2006/main">
  <p:tag name="AS_UNIQUEID" val="1009"/>
</p:tagLst>
</file>

<file path=ppt/tags/tag553.xml><?xml version="1.0" encoding="utf-8"?>
<p:tagLst xmlns:p="http://schemas.openxmlformats.org/presentationml/2006/main">
  <p:tag name="AS_UNIQUEID" val="1010"/>
</p:tagLst>
</file>

<file path=ppt/tags/tag554.xml><?xml version="1.0" encoding="utf-8"?>
<p:tagLst xmlns:p="http://schemas.openxmlformats.org/presentationml/2006/main">
  <p:tag name="AS_UNIQUEID" val="1011"/>
</p:tagLst>
</file>

<file path=ppt/tags/tag555.xml><?xml version="1.0" encoding="utf-8"?>
<p:tagLst xmlns:p="http://schemas.openxmlformats.org/presentationml/2006/main">
  <p:tag name="AS_UNIQUEID" val="1012"/>
</p:tagLst>
</file>

<file path=ppt/tags/tag556.xml><?xml version="1.0" encoding="utf-8"?>
<p:tagLst xmlns:p="http://schemas.openxmlformats.org/presentationml/2006/main">
  <p:tag name="AS_UNIQUEID" val="1013"/>
</p:tagLst>
</file>

<file path=ppt/tags/tag557.xml><?xml version="1.0" encoding="utf-8"?>
<p:tagLst xmlns:p="http://schemas.openxmlformats.org/presentationml/2006/main">
  <p:tag name="AS_UNIQUEID" val="1014"/>
</p:tagLst>
</file>

<file path=ppt/tags/tag558.xml><?xml version="1.0" encoding="utf-8"?>
<p:tagLst xmlns:p="http://schemas.openxmlformats.org/presentationml/2006/main">
  <p:tag name="AS_UNIQUEID" val="1015"/>
</p:tagLst>
</file>

<file path=ppt/tags/tag559.xml><?xml version="1.0" encoding="utf-8"?>
<p:tagLst xmlns:p="http://schemas.openxmlformats.org/presentationml/2006/main">
  <p:tag name="AS_UNIQUEID" val="1016"/>
</p:tagLst>
</file>

<file path=ppt/tags/tag56.xml><?xml version="1.0" encoding="utf-8"?>
<p:tagLst xmlns:p="http://schemas.openxmlformats.org/presentationml/2006/main">
  <p:tag name="AS_UNIQUEID" val="553"/>
</p:tagLst>
</file>

<file path=ppt/tags/tag560.xml><?xml version="1.0" encoding="utf-8"?>
<p:tagLst xmlns:p="http://schemas.openxmlformats.org/presentationml/2006/main">
  <p:tag name="AS_UNIQUEID" val="1017"/>
</p:tagLst>
</file>

<file path=ppt/tags/tag561.xml><?xml version="1.0" encoding="utf-8"?>
<p:tagLst xmlns:p="http://schemas.openxmlformats.org/presentationml/2006/main">
  <p:tag name="AS_UNIQUEID" val="1018"/>
</p:tagLst>
</file>

<file path=ppt/tags/tag562.xml><?xml version="1.0" encoding="utf-8"?>
<p:tagLst xmlns:p="http://schemas.openxmlformats.org/presentationml/2006/main">
  <p:tag name="AS_UNIQUEID" val="1019"/>
</p:tagLst>
</file>

<file path=ppt/tags/tag563.xml><?xml version="1.0" encoding="utf-8"?>
<p:tagLst xmlns:p="http://schemas.openxmlformats.org/presentationml/2006/main">
  <p:tag name="AS_UNIQUEID" val="1020"/>
</p:tagLst>
</file>

<file path=ppt/tags/tag564.xml><?xml version="1.0" encoding="utf-8"?>
<p:tagLst xmlns:p="http://schemas.openxmlformats.org/presentationml/2006/main">
  <p:tag name="AS_UNIQUEID" val="1021"/>
</p:tagLst>
</file>

<file path=ppt/tags/tag565.xml><?xml version="1.0" encoding="utf-8"?>
<p:tagLst xmlns:p="http://schemas.openxmlformats.org/presentationml/2006/main">
  <p:tag name="AS_UNIQUEID" val="1022"/>
</p:tagLst>
</file>

<file path=ppt/tags/tag566.xml><?xml version="1.0" encoding="utf-8"?>
<p:tagLst xmlns:p="http://schemas.openxmlformats.org/presentationml/2006/main">
  <p:tag name="AS_UNIQUEID" val="1023"/>
</p:tagLst>
</file>

<file path=ppt/tags/tag567.xml><?xml version="1.0" encoding="utf-8"?>
<p:tagLst xmlns:p="http://schemas.openxmlformats.org/presentationml/2006/main">
  <p:tag name="AS_UNIQUEID" val="1024"/>
</p:tagLst>
</file>

<file path=ppt/tags/tag568.xml><?xml version="1.0" encoding="utf-8"?>
<p:tagLst xmlns:p="http://schemas.openxmlformats.org/presentationml/2006/main">
  <p:tag name="AS_UNIQUEID" val="1025"/>
</p:tagLst>
</file>

<file path=ppt/tags/tag569.xml><?xml version="1.0" encoding="utf-8"?>
<p:tagLst xmlns:p="http://schemas.openxmlformats.org/presentationml/2006/main">
  <p:tag name="AS_UNIQUEID" val="1026"/>
</p:tagLst>
</file>

<file path=ppt/tags/tag57.xml><?xml version="1.0" encoding="utf-8"?>
<p:tagLst xmlns:p="http://schemas.openxmlformats.org/presentationml/2006/main">
  <p:tag name="AS_UNIQUEID" val="554"/>
</p:tagLst>
</file>

<file path=ppt/tags/tag570.xml><?xml version="1.0" encoding="utf-8"?>
<p:tagLst xmlns:p="http://schemas.openxmlformats.org/presentationml/2006/main">
  <p:tag name="AS_UNIQUEID" val="1027"/>
</p:tagLst>
</file>

<file path=ppt/tags/tag571.xml><?xml version="1.0" encoding="utf-8"?>
<p:tagLst xmlns:p="http://schemas.openxmlformats.org/presentationml/2006/main">
  <p:tag name="AS_UNIQUEID" val="1028"/>
</p:tagLst>
</file>

<file path=ppt/tags/tag572.xml><?xml version="1.0" encoding="utf-8"?>
<p:tagLst xmlns:p="http://schemas.openxmlformats.org/presentationml/2006/main">
  <p:tag name="AS_UNIQUEID" val="1029"/>
</p:tagLst>
</file>

<file path=ppt/tags/tag573.xml><?xml version="1.0" encoding="utf-8"?>
<p:tagLst xmlns:p="http://schemas.openxmlformats.org/presentationml/2006/main">
  <p:tag name="AS_UNIQUEID" val="1030"/>
</p:tagLst>
</file>

<file path=ppt/tags/tag574.xml><?xml version="1.0" encoding="utf-8"?>
<p:tagLst xmlns:p="http://schemas.openxmlformats.org/presentationml/2006/main">
  <p:tag name="AS_UNIQUEID" val="1031"/>
</p:tagLst>
</file>

<file path=ppt/tags/tag575.xml><?xml version="1.0" encoding="utf-8"?>
<p:tagLst xmlns:p="http://schemas.openxmlformats.org/presentationml/2006/main">
  <p:tag name="AS_UNIQUEID" val="1032"/>
</p:tagLst>
</file>

<file path=ppt/tags/tag576.xml><?xml version="1.0" encoding="utf-8"?>
<p:tagLst xmlns:p="http://schemas.openxmlformats.org/presentationml/2006/main">
  <p:tag name="AS_UNIQUEID" val="1033"/>
</p:tagLst>
</file>

<file path=ppt/tags/tag577.xml><?xml version="1.0" encoding="utf-8"?>
<p:tagLst xmlns:p="http://schemas.openxmlformats.org/presentationml/2006/main">
  <p:tag name="AS_UNIQUEID" val="1034"/>
</p:tagLst>
</file>

<file path=ppt/tags/tag578.xml><?xml version="1.0" encoding="utf-8"?>
<p:tagLst xmlns:p="http://schemas.openxmlformats.org/presentationml/2006/main">
  <p:tag name="AS_UNIQUEID" val="1035"/>
</p:tagLst>
</file>

<file path=ppt/tags/tag579.xml><?xml version="1.0" encoding="utf-8"?>
<p:tagLst xmlns:p="http://schemas.openxmlformats.org/presentationml/2006/main">
  <p:tag name="AS_UNIQUEID" val="1036"/>
</p:tagLst>
</file>

<file path=ppt/tags/tag58.xml><?xml version="1.0" encoding="utf-8"?>
<p:tagLst xmlns:p="http://schemas.openxmlformats.org/presentationml/2006/main">
  <p:tag name="AS_UNIQUEID" val="555"/>
</p:tagLst>
</file>

<file path=ppt/tags/tag580.xml><?xml version="1.0" encoding="utf-8"?>
<p:tagLst xmlns:p="http://schemas.openxmlformats.org/presentationml/2006/main">
  <p:tag name="AS_UNIQUEID" val="1037"/>
</p:tagLst>
</file>

<file path=ppt/tags/tag581.xml><?xml version="1.0" encoding="utf-8"?>
<p:tagLst xmlns:p="http://schemas.openxmlformats.org/presentationml/2006/main">
  <p:tag name="AS_UNIQUEID" val="1038"/>
</p:tagLst>
</file>

<file path=ppt/tags/tag582.xml><?xml version="1.0" encoding="utf-8"?>
<p:tagLst xmlns:p="http://schemas.openxmlformats.org/presentationml/2006/main">
  <p:tag name="AS_UNIQUEID" val="1039"/>
</p:tagLst>
</file>

<file path=ppt/tags/tag583.xml><?xml version="1.0" encoding="utf-8"?>
<p:tagLst xmlns:p="http://schemas.openxmlformats.org/presentationml/2006/main">
  <p:tag name="AS_UNIQUEID" val="1040"/>
</p:tagLst>
</file>

<file path=ppt/tags/tag584.xml><?xml version="1.0" encoding="utf-8"?>
<p:tagLst xmlns:p="http://schemas.openxmlformats.org/presentationml/2006/main">
  <p:tag name="AS_UNIQUEID" val="1041"/>
</p:tagLst>
</file>

<file path=ppt/tags/tag585.xml><?xml version="1.0" encoding="utf-8"?>
<p:tagLst xmlns:p="http://schemas.openxmlformats.org/presentationml/2006/main">
  <p:tag name="AS_UNIQUEID" val="1042"/>
</p:tagLst>
</file>

<file path=ppt/tags/tag586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59.xml><?xml version="1.0" encoding="utf-8"?>
<p:tagLst xmlns:p="http://schemas.openxmlformats.org/presentationml/2006/main">
  <p:tag name="AS_UNIQUEID" val="556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560"/>
</p:tagLst>
</file>

<file path=ppt/tags/tag64.xml><?xml version="1.0" encoding="utf-8"?>
<p:tagLst xmlns:p="http://schemas.openxmlformats.org/presentationml/2006/main">
  <p:tag name="AS_UNIQUEID" val="561"/>
</p:tagLst>
</file>

<file path=ppt/tags/tag65.xml><?xml version="1.0" encoding="utf-8"?>
<p:tagLst xmlns:p="http://schemas.openxmlformats.org/presentationml/2006/main">
  <p:tag name="AS_UNIQUEID" val="562"/>
</p:tagLst>
</file>

<file path=ppt/tags/tag66.xml><?xml version="1.0" encoding="utf-8"?>
<p:tagLst xmlns:p="http://schemas.openxmlformats.org/presentationml/2006/main">
  <p:tag name="AS_UNIQUEID" val="563"/>
  <p:tag name="KSO_WM_DIAGRAM_VIRTUALLY_FRAME" val="{&quot;height&quot;:36.25,&quot;left&quot;:37.95,&quot;top&quot;:153.87503937007872,&quot;width&quot;:454}"/>
</p:tagLst>
</file>

<file path=ppt/tags/tag67.xml><?xml version="1.0" encoding="utf-8"?>
<p:tagLst xmlns:p="http://schemas.openxmlformats.org/presentationml/2006/main">
  <p:tag name="AS_UNIQUEID" val="564"/>
</p:tagLst>
</file>

<file path=ppt/tags/tag68.xml><?xml version="1.0" encoding="utf-8"?>
<p:tagLst xmlns:p="http://schemas.openxmlformats.org/presentationml/2006/main">
  <p:tag name="AS_UNIQUEID" val="565"/>
</p:tagLst>
</file>

<file path=ppt/tags/tag69.xml><?xml version="1.0" encoding="utf-8"?>
<p:tagLst xmlns:p="http://schemas.openxmlformats.org/presentationml/2006/main">
  <p:tag name="AS_UNIQUEID" val="566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498"/>
</p:tagLst>
</file>

<file path=ppt/tags/tag71.xml><?xml version="1.0" encoding="utf-8"?>
<p:tagLst xmlns:p="http://schemas.openxmlformats.org/presentationml/2006/main">
  <p:tag name="AS_UNIQUEID" val="567"/>
</p:tagLst>
</file>

<file path=ppt/tags/tag72.xml><?xml version="1.0" encoding="utf-8"?>
<p:tagLst xmlns:p="http://schemas.openxmlformats.org/presentationml/2006/main">
  <p:tag name="AS_UNIQUEID" val="568"/>
</p:tagLst>
</file>

<file path=ppt/tags/tag73.xml><?xml version="1.0" encoding="utf-8"?>
<p:tagLst xmlns:p="http://schemas.openxmlformats.org/presentationml/2006/main">
  <p:tag name="AS_UNIQUEID" val="569"/>
</p:tagLst>
</file>

<file path=ppt/tags/tag74.xml><?xml version="1.0" encoding="utf-8"?>
<p:tagLst xmlns:p="http://schemas.openxmlformats.org/presentationml/2006/main">
  <p:tag name="AS_UNIQUEID" val="570"/>
</p:tagLst>
</file>

<file path=ppt/tags/tag75.xml><?xml version="1.0" encoding="utf-8"?>
<p:tagLst xmlns:p="http://schemas.openxmlformats.org/presentationml/2006/main">
  <p:tag name="AS_UNIQUEID" val="571"/>
</p:tagLst>
</file>

<file path=ppt/tags/tag76.xml><?xml version="1.0" encoding="utf-8"?>
<p:tagLst xmlns:p="http://schemas.openxmlformats.org/presentationml/2006/main">
  <p:tag name="AS_UNIQUEID" val="572"/>
</p:tagLst>
</file>

<file path=ppt/tags/tag77.xml><?xml version="1.0" encoding="utf-8"?>
<p:tagLst xmlns:p="http://schemas.openxmlformats.org/presentationml/2006/main">
  <p:tag name="KSO_WM_SPECIAL_SOURCE" val="bdnull"/>
</p:tagLst>
</file>

<file path=ppt/tags/tag78.xml><?xml version="1.0" encoding="utf-8"?>
<p:tagLst xmlns:p="http://schemas.openxmlformats.org/presentationml/2006/main">
  <p:tag name="AS_UNIQUEID" val="573"/>
</p:tagLst>
</file>

<file path=ppt/tags/tag79.xml><?xml version="1.0" encoding="utf-8"?>
<p:tagLst xmlns:p="http://schemas.openxmlformats.org/presentationml/2006/main">
  <p:tag name="AS_UNIQUEID" val="574"/>
  <p:tag name="KSO_WM_DIAGRAM_VIRTUALLY_FRAME" val="{&quot;height&quot;:226.15779527559053,&quot;left&quot;:137.35,&quot;top&quot;:114.31496062992126,&quot;width&quot;:664.8250393700788}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  <p:tag name="KSO_WM_DIAGRAM_VIRTUALLY_FRAME" val="{&quot;height&quot;:226.15779527559053,&quot;left&quot;:137.35,&quot;top&quot;:114.31496062992126,&quot;width&quot;:664.8250393700788}"/>
</p:tagLst>
</file>

<file path=ppt/tags/tag81.xml><?xml version="1.0" encoding="utf-8"?>
<p:tagLst xmlns:p="http://schemas.openxmlformats.org/presentationml/2006/main">
  <p:tag name="AS_UNIQUEID" val="576"/>
</p:tagLst>
</file>

<file path=ppt/tags/tag82.xml><?xml version="1.0" encoding="utf-8"?>
<p:tagLst xmlns:p="http://schemas.openxmlformats.org/presentationml/2006/main">
  <p:tag name="AS_UNIQUEID" val="577"/>
  <p:tag name="KSO_WM_DIAGRAM_VIRTUALLY_FRAME" val="{&quot;height&quot;:226.15779527559053,&quot;left&quot;:137.35,&quot;top&quot;:114.31496062992126,&quot;width&quot;:664.8250393700788}"/>
</p:tagLst>
</file>

<file path=ppt/tags/tag83.xml><?xml version="1.0" encoding="utf-8"?>
<p:tagLst xmlns:p="http://schemas.openxmlformats.org/presentationml/2006/main">
  <p:tag name="AS_UNIQUEID" val="578"/>
  <p:tag name="KSO_WM_DIAGRAM_VIRTUALLY_FRAME" val="{&quot;height&quot;:226.15779527559053,&quot;left&quot;:137.35,&quot;top&quot;:114.31496062992126,&quot;width&quot;:664.8250393700788}"/>
</p:tagLst>
</file>

<file path=ppt/tags/tag84.xml><?xml version="1.0" encoding="utf-8"?>
<p:tagLst xmlns:p="http://schemas.openxmlformats.org/presentationml/2006/main">
  <p:tag name="AS_UNIQUEID" val="579"/>
  <p:tag name="KSO_WM_DIAGRAM_VIRTUALLY_FRAME" val="{&quot;height&quot;:226.15779527559053,&quot;left&quot;:137.35,&quot;top&quot;:114.31496062992126,&quot;width&quot;:664.8250393700788}"/>
</p:tagLst>
</file>

<file path=ppt/tags/tag85.xml><?xml version="1.0" encoding="utf-8"?>
<p:tagLst xmlns:p="http://schemas.openxmlformats.org/presentationml/2006/main">
  <p:tag name="AS_UNIQUEID" val="580"/>
  <p:tag name="KSO_WM_DIAGRAM_VIRTUALLY_FRAME" val="{&quot;height&quot;:226.15779527559053,&quot;left&quot;:137.35,&quot;top&quot;:114.31496062992126,&quot;width&quot;:664.8250393700788}"/>
</p:tagLst>
</file>

<file path=ppt/tags/tag86.xml><?xml version="1.0" encoding="utf-8"?>
<p:tagLst xmlns:p="http://schemas.openxmlformats.org/presentationml/2006/main">
  <p:tag name="AS_UNIQUEID" val="581"/>
</p:tagLst>
</file>

<file path=ppt/tags/tag87.xml><?xml version="1.0" encoding="utf-8"?>
<p:tagLst xmlns:p="http://schemas.openxmlformats.org/presentationml/2006/main">
  <p:tag name="AS_UNIQUEID" val="582"/>
  <p:tag name="KSO_WM_DIAGRAM_VIRTUALLY_FRAME" val="{&quot;height&quot;:226.15779527559053,&quot;left&quot;:137.35,&quot;top&quot;:114.31496062992126,&quot;width&quot;:664.8250393700788}"/>
</p:tagLst>
</file>

<file path=ppt/tags/tag88.xml><?xml version="1.0" encoding="utf-8"?>
<p:tagLst xmlns:p="http://schemas.openxmlformats.org/presentationml/2006/main">
  <p:tag name="AS_UNIQUEID" val="583"/>
  <p:tag name="KSO_WM_DIAGRAM_VIRTUALLY_FRAME" val="{&quot;height&quot;:226.15779527559053,&quot;left&quot;:137.35,&quot;top&quot;:114.31496062992126,&quot;width&quot;:664.8250393700788}"/>
</p:tagLst>
</file>

<file path=ppt/tags/tag89.xml><?xml version="1.0" encoding="utf-8"?>
<p:tagLst xmlns:p="http://schemas.openxmlformats.org/presentationml/2006/main">
  <p:tag name="AS_UNIQUEID" val="584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</p:tagLst>
</file>

<file path=ppt/tags/tag91.xml><?xml version="1.0" encoding="utf-8"?>
<p:tagLst xmlns:p="http://schemas.openxmlformats.org/presentationml/2006/main">
  <p:tag name="AS_UNIQUEID" val="586"/>
</p:tagLst>
</file>

<file path=ppt/tags/tag92.xml><?xml version="1.0" encoding="utf-8"?>
<p:tagLst xmlns:p="http://schemas.openxmlformats.org/presentationml/2006/main">
  <p:tag name="AS_UNIQUEID" val="587"/>
</p:tagLst>
</file>

<file path=ppt/tags/tag93.xml><?xml version="1.0" encoding="utf-8"?>
<p:tagLst xmlns:p="http://schemas.openxmlformats.org/presentationml/2006/main">
  <p:tag name="AS_UNIQUEID" val="588"/>
</p:tagLst>
</file>

<file path=ppt/tags/tag94.xml><?xml version="1.0" encoding="utf-8"?>
<p:tagLst xmlns:p="http://schemas.openxmlformats.org/presentationml/2006/main">
  <p:tag name="AS_UNIQUEID" val="589"/>
</p:tagLst>
</file>

<file path=ppt/tags/tag95.xml><?xml version="1.0" encoding="utf-8"?>
<p:tagLst xmlns:p="http://schemas.openxmlformats.org/presentationml/2006/main">
  <p:tag name="AS_UNIQUEID" val="590"/>
</p:tagLst>
</file>

<file path=ppt/tags/tag96.xml><?xml version="1.0" encoding="utf-8"?>
<p:tagLst xmlns:p="http://schemas.openxmlformats.org/presentationml/2006/main">
  <p:tag name="AS_UNIQUEID" val="591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430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Wingdings</vt:lpstr>
      <vt:lpstr>黑体</vt:lpstr>
      <vt:lpstr>Cambria</vt:lpstr>
      <vt:lpstr>Calibri</vt:lpstr>
      <vt:lpstr>宋体</vt:lpstr>
      <vt:lpstr>Calibri Light</vt:lpstr>
      <vt:lpstr>微软雅黑</vt:lpstr>
      <vt:lpstr>楷体</vt:lpstr>
      <vt:lpstr>Times New Roman</vt:lpstr>
      <vt:lpstr>Finished</vt:lpstr>
      <vt:lpstr>Courier New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2026-01-31T18:33:48Z</cp:lastPrinted>
  <dcterms:created xsi:type="dcterms:W3CDTF">2026-01-31T18:33:48Z</dcterms:created>
  <dcterms:modified xsi:type="dcterms:W3CDTF">2026-01-31T10:33:48Z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