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tags/tag430.xml" ContentType="application/vnd.openxmlformats-officedocument.presentationml.tags+xml"/>
  <Override PartName="/ppt/tags/tag431.xml" ContentType="application/vnd.openxmlformats-officedocument.presentationml.tags+xml"/>
  <Override PartName="/ppt/tags/tag432.xml" ContentType="application/vnd.openxmlformats-officedocument.presentationml.tags+xml"/>
  <Override PartName="/ppt/tags/tag433.xml" ContentType="application/vnd.openxmlformats-officedocument.presentationml.tags+xml"/>
  <Override PartName="/ppt/tags/tag434.xml" ContentType="application/vnd.openxmlformats-officedocument.presentationml.tags+xml"/>
  <Override PartName="/ppt/tags/tag435.xml" ContentType="application/vnd.openxmlformats-officedocument.presentationml.tags+xml"/>
  <Override PartName="/ppt/tags/tag436.xml" ContentType="application/vnd.openxmlformats-officedocument.presentationml.tags+xml"/>
  <Override PartName="/ppt/tags/tag437.xml" ContentType="application/vnd.openxmlformats-officedocument.presentationml.tags+xml"/>
  <Override PartName="/ppt/tags/tag438.xml" ContentType="application/vnd.openxmlformats-officedocument.presentationml.tags+xml"/>
  <Override PartName="/ppt/tags/tag439.xml" ContentType="application/vnd.openxmlformats-officedocument.presentationml.tags+xml"/>
  <Override PartName="/ppt/tags/tag440.xml" ContentType="application/vnd.openxmlformats-officedocument.presentationml.tags+xml"/>
  <Override PartName="/ppt/tags/tag441.xml" ContentType="application/vnd.openxmlformats-officedocument.presentationml.tags+xml"/>
  <Override PartName="/ppt/tags/tag442.xml" ContentType="application/vnd.openxmlformats-officedocument.presentationml.tags+xml"/>
  <Override PartName="/ppt/tags/tag443.xml" ContentType="application/vnd.openxmlformats-officedocument.presentationml.tags+xml"/>
  <Override PartName="/ppt/tags/tag444.xml" ContentType="application/vnd.openxmlformats-officedocument.presentationml.tags+xml"/>
  <Override PartName="/ppt/tags/tag445.xml" ContentType="application/vnd.openxmlformats-officedocument.presentationml.tags+xml"/>
  <Override PartName="/ppt/tags/tag446.xml" ContentType="application/vnd.openxmlformats-officedocument.presentationml.tags+xml"/>
  <Override PartName="/ppt/tags/tag447.xml" ContentType="application/vnd.openxmlformats-officedocument.presentationml.tags+xml"/>
  <Override PartName="/ppt/tags/tag448.xml" ContentType="application/vnd.openxmlformats-officedocument.presentationml.tags+xml"/>
  <Override PartName="/ppt/tags/tag449.xml" ContentType="application/vnd.openxmlformats-officedocument.presentationml.tags+xml"/>
  <Override PartName="/ppt/tags/tag450.xml" ContentType="application/vnd.openxmlformats-officedocument.presentationml.tags+xml"/>
  <Override PartName="/ppt/tags/tag451.xml" ContentType="application/vnd.openxmlformats-officedocument.presentationml.tags+xml"/>
  <Override PartName="/ppt/tags/tag452.xml" ContentType="application/vnd.openxmlformats-officedocument.presentationml.tags+xml"/>
  <Override PartName="/ppt/tags/tag453.xml" ContentType="application/vnd.openxmlformats-officedocument.presentationml.tags+xml"/>
  <Override PartName="/ppt/tags/tag454.xml" ContentType="application/vnd.openxmlformats-officedocument.presentationml.tags+xml"/>
  <Override PartName="/ppt/tags/tag455.xml" ContentType="application/vnd.openxmlformats-officedocument.presentationml.tags+xml"/>
  <Override PartName="/ppt/tags/tag456.xml" ContentType="application/vnd.openxmlformats-officedocument.presentationml.tags+xml"/>
  <Override PartName="/ppt/tags/tag457.xml" ContentType="application/vnd.openxmlformats-officedocument.presentationml.tags+xml"/>
  <Override PartName="/ppt/tags/tag458.xml" ContentType="application/vnd.openxmlformats-officedocument.presentationml.tags+xml"/>
  <Override PartName="/ppt/tags/tag459.xml" ContentType="application/vnd.openxmlformats-officedocument.presentationml.tags+xml"/>
  <Override PartName="/ppt/tags/tag460.xml" ContentType="application/vnd.openxmlformats-officedocument.presentationml.tags+xml"/>
  <Override PartName="/ppt/tags/tag461.xml" ContentType="application/vnd.openxmlformats-officedocument.presentationml.tags+xml"/>
  <Override PartName="/ppt/tags/tag462.xml" ContentType="application/vnd.openxmlformats-officedocument.presentationml.tags+xml"/>
  <Override PartName="/ppt/tags/tag463.xml" ContentType="application/vnd.openxmlformats-officedocument.presentationml.tags+xml"/>
  <Override PartName="/ppt/tags/tag464.xml" ContentType="application/vnd.openxmlformats-officedocument.presentationml.tags+xml"/>
  <Override PartName="/ppt/tags/tag465.xml" ContentType="application/vnd.openxmlformats-officedocument.presentationml.tags+xml"/>
  <Override PartName="/ppt/tags/tag466.xml" ContentType="application/vnd.openxmlformats-officedocument.presentationml.tags+xml"/>
  <Override PartName="/ppt/tags/tag467.xml" ContentType="application/vnd.openxmlformats-officedocument.presentationml.tags+xml"/>
  <Override PartName="/ppt/tags/tag468.xml" ContentType="application/vnd.openxmlformats-officedocument.presentationml.tags+xml"/>
  <Override PartName="/ppt/tags/tag469.xml" ContentType="application/vnd.openxmlformats-officedocument.presentationml.tags+xml"/>
  <Override PartName="/ppt/tags/tag470.xml" ContentType="application/vnd.openxmlformats-officedocument.presentationml.tags+xml"/>
  <Override PartName="/ppt/tags/tag471.xml" ContentType="application/vnd.openxmlformats-officedocument.presentationml.tags+xml"/>
  <Override PartName="/ppt/tags/tag472.xml" ContentType="application/vnd.openxmlformats-officedocument.presentationml.tags+xml"/>
  <Override PartName="/ppt/tags/tag473.xml" ContentType="application/vnd.openxmlformats-officedocument.presentationml.tags+xml"/>
  <Override PartName="/ppt/tags/tag474.xml" ContentType="application/vnd.openxmlformats-officedocument.presentationml.tags+xml"/>
  <Override PartName="/ppt/tags/tag475.xml" ContentType="application/vnd.openxmlformats-officedocument.presentationml.tags+xml"/>
  <Override PartName="/ppt/tags/tag476.xml" ContentType="application/vnd.openxmlformats-officedocument.presentationml.tags+xml"/>
  <Override PartName="/ppt/tags/tag477.xml" ContentType="application/vnd.openxmlformats-officedocument.presentationml.tags+xml"/>
  <Override PartName="/ppt/tags/tag478.xml" ContentType="application/vnd.openxmlformats-officedocument.presentationml.tags+xml"/>
  <Override PartName="/ppt/tags/tag479.xml" ContentType="application/vnd.openxmlformats-officedocument.presentationml.tags+xml"/>
  <Override PartName="/ppt/tags/tag480.xml" ContentType="application/vnd.openxmlformats-officedocument.presentationml.tags+xml"/>
  <Override PartName="/ppt/tags/tag481.xml" ContentType="application/vnd.openxmlformats-officedocument.presentationml.tags+xml"/>
  <Override PartName="/ppt/tags/tag482.xml" ContentType="application/vnd.openxmlformats-officedocument.presentationml.tags+xml"/>
  <Override PartName="/ppt/tags/tag483.xml" ContentType="application/vnd.openxmlformats-officedocument.presentationml.tags+xml"/>
  <Override PartName="/ppt/tags/tag484.xml" ContentType="application/vnd.openxmlformats-officedocument.presentationml.tags+xml"/>
  <Override PartName="/ppt/tags/tag485.xml" ContentType="application/vnd.openxmlformats-officedocument.presentationml.tags+xml"/>
  <Override PartName="/ppt/tags/tag486.xml" ContentType="application/vnd.openxmlformats-officedocument.presentationml.tags+xml"/>
  <Override PartName="/ppt/tags/tag487.xml" ContentType="application/vnd.openxmlformats-officedocument.presentationml.tags+xml"/>
  <Override PartName="/ppt/tags/tag488.xml" ContentType="application/vnd.openxmlformats-officedocument.presentationml.tags+xml"/>
  <Override PartName="/ppt/tags/tag489.xml" ContentType="application/vnd.openxmlformats-officedocument.presentationml.tags+xml"/>
  <Override PartName="/ppt/tags/tag490.xml" ContentType="application/vnd.openxmlformats-officedocument.presentationml.tags+xml"/>
  <Override PartName="/ppt/tags/tag491.xml" ContentType="application/vnd.openxmlformats-officedocument.presentationml.tags+xml"/>
  <Override PartName="/ppt/tags/tag492.xml" ContentType="application/vnd.openxmlformats-officedocument.presentationml.tags+xml"/>
  <Override PartName="/ppt/tags/tag493.xml" ContentType="application/vnd.openxmlformats-officedocument.presentationml.tags+xml"/>
  <Override PartName="/ppt/tags/tag494.xml" ContentType="application/vnd.openxmlformats-officedocument.presentationml.tags+xml"/>
  <Override PartName="/ppt/tags/tag495.xml" ContentType="application/vnd.openxmlformats-officedocument.presentationml.tags+xml"/>
  <Override PartName="/ppt/tags/tag496.xml" ContentType="application/vnd.openxmlformats-officedocument.presentationml.tags+xml"/>
  <Override PartName="/ppt/tags/tag497.xml" ContentType="application/vnd.openxmlformats-officedocument.presentationml.tags+xml"/>
  <Override PartName="/ppt/tags/tag498.xml" ContentType="application/vnd.openxmlformats-officedocument.presentationml.tags+xml"/>
  <Override PartName="/ppt/tags/tag499.xml" ContentType="application/vnd.openxmlformats-officedocument.presentationml.tags+xml"/>
  <Override PartName="/ppt/tags/tag500.xml" ContentType="application/vnd.openxmlformats-officedocument.presentationml.tags+xml"/>
  <Override PartName="/ppt/tags/tag501.xml" ContentType="application/vnd.openxmlformats-officedocument.presentationml.tags+xml"/>
  <Override PartName="/ppt/tags/tag502.xml" ContentType="application/vnd.openxmlformats-officedocument.presentationml.tags+xml"/>
  <Override PartName="/ppt/tags/tag503.xml" ContentType="application/vnd.openxmlformats-officedocument.presentationml.tags+xml"/>
  <Override PartName="/ppt/tags/tag504.xml" ContentType="application/vnd.openxmlformats-officedocument.presentationml.tags+xml"/>
  <Override PartName="/ppt/tags/tag505.xml" ContentType="application/vnd.openxmlformats-officedocument.presentationml.tags+xml"/>
  <Override PartName="/ppt/tags/tag506.xml" ContentType="application/vnd.openxmlformats-officedocument.presentationml.tags+xml"/>
  <Override PartName="/ppt/tags/tag507.xml" ContentType="application/vnd.openxmlformats-officedocument.presentationml.tags+xml"/>
  <Override PartName="/ppt/tags/tag508.xml" ContentType="application/vnd.openxmlformats-officedocument.presentationml.tags+xml"/>
  <Override PartName="/ppt/tags/tag509.xml" ContentType="application/vnd.openxmlformats-officedocument.presentationml.tags+xml"/>
  <Override PartName="/ppt/tags/tag510.xml" ContentType="application/vnd.openxmlformats-officedocument.presentationml.tags+xml"/>
  <Override PartName="/ppt/tags/tag511.xml" ContentType="application/vnd.openxmlformats-officedocument.presentationml.tags+xml"/>
  <Override PartName="/ppt/tags/tag512.xml" ContentType="application/vnd.openxmlformats-officedocument.presentationml.tags+xml"/>
  <Override PartName="/ppt/tags/tag513.xml" ContentType="application/vnd.openxmlformats-officedocument.presentationml.tags+xml"/>
  <Override PartName="/ppt/tags/tag514.xml" ContentType="application/vnd.openxmlformats-officedocument.presentationml.tags+xml"/>
  <Override PartName="/ppt/tags/tag515.xml" ContentType="application/vnd.openxmlformats-officedocument.presentationml.tags+xml"/>
  <Override PartName="/ppt/tags/tag516.xml" ContentType="application/vnd.openxmlformats-officedocument.presentationml.tags+xml"/>
  <Override PartName="/ppt/tags/tag517.xml" ContentType="application/vnd.openxmlformats-officedocument.presentationml.tags+xml"/>
  <Override PartName="/ppt/tags/tag518.xml" ContentType="application/vnd.openxmlformats-officedocument.presentationml.tags+xml"/>
  <Override PartName="/ppt/tags/tag519.xml" ContentType="application/vnd.openxmlformats-officedocument.presentationml.tags+xml"/>
  <Override PartName="/ppt/tags/tag520.xml" ContentType="application/vnd.openxmlformats-officedocument.presentationml.tags+xml"/>
  <Override PartName="/ppt/tags/tag521.xml" ContentType="application/vnd.openxmlformats-officedocument.presentationml.tags+xml"/>
  <Override PartName="/ppt/tags/tag522.xml" ContentType="application/vnd.openxmlformats-officedocument.presentationml.tags+xml"/>
  <Override PartName="/ppt/tags/tag523.xml" ContentType="application/vnd.openxmlformats-officedocument.presentationml.tags+xml"/>
  <Override PartName="/ppt/tags/tag524.xml" ContentType="application/vnd.openxmlformats-officedocument.presentationml.tags+xml"/>
  <Override PartName="/ppt/tags/tag525.xml" ContentType="application/vnd.openxmlformats-officedocument.presentationml.tags+xml"/>
  <Override PartName="/ppt/tags/tag526.xml" ContentType="application/vnd.openxmlformats-officedocument.presentationml.tags+xml"/>
  <Override PartName="/ppt/tags/tag527.xml" ContentType="application/vnd.openxmlformats-officedocument.presentationml.tags+xml"/>
  <Override PartName="/ppt/tags/tag528.xml" ContentType="application/vnd.openxmlformats-officedocument.presentationml.tags+xml"/>
  <Override PartName="/ppt/tags/tag529.xml" ContentType="application/vnd.openxmlformats-officedocument.presentationml.tags+xml"/>
  <Override PartName="/ppt/tags/tag530.xml" ContentType="application/vnd.openxmlformats-officedocument.presentationml.tags+xml"/>
  <Override PartName="/ppt/tags/tag531.xml" ContentType="application/vnd.openxmlformats-officedocument.presentationml.tags+xml"/>
  <Override PartName="/ppt/tags/tag532.xml" ContentType="application/vnd.openxmlformats-officedocument.presentationml.tags+xml"/>
  <Override PartName="/ppt/tags/tag533.xml" ContentType="application/vnd.openxmlformats-officedocument.presentationml.tags+xml"/>
  <Override PartName="/ppt/tags/tag534.xml" ContentType="application/vnd.openxmlformats-officedocument.presentationml.tags+xml"/>
  <Override PartName="/ppt/tags/tag535.xml" ContentType="application/vnd.openxmlformats-officedocument.presentationml.tags+xml"/>
  <Override PartName="/ppt/tags/tag536.xml" ContentType="application/vnd.openxmlformats-officedocument.presentationml.tags+xml"/>
  <Override PartName="/ppt/tags/tag537.xml" ContentType="application/vnd.openxmlformats-officedocument.presentationml.tags+xml"/>
  <Override PartName="/ppt/tags/tag538.xml" ContentType="application/vnd.openxmlformats-officedocument.presentationml.tags+xml"/>
  <Override PartName="/ppt/tags/tag539.xml" ContentType="application/vnd.openxmlformats-officedocument.presentationml.tags+xml"/>
  <Override PartName="/ppt/tags/tag540.xml" ContentType="application/vnd.openxmlformats-officedocument.presentationml.tags+xml"/>
  <Override PartName="/ppt/tags/tag541.xml" ContentType="application/vnd.openxmlformats-officedocument.presentationml.tags+xml"/>
  <Override PartName="/ppt/tags/tag542.xml" ContentType="application/vnd.openxmlformats-officedocument.presentationml.tags+xml"/>
  <Override PartName="/ppt/tags/tag543.xml" ContentType="application/vnd.openxmlformats-officedocument.presentationml.tags+xml"/>
  <Override PartName="/ppt/tags/tag544.xml" ContentType="application/vnd.openxmlformats-officedocument.presentationml.tags+xml"/>
  <Override PartName="/ppt/tags/tag545.xml" ContentType="application/vnd.openxmlformats-officedocument.presentationml.tags+xml"/>
  <Override PartName="/ppt/tags/tag546.xml" ContentType="application/vnd.openxmlformats-officedocument.presentationml.tags+xml"/>
  <Override PartName="/ppt/tags/tag547.xml" ContentType="application/vnd.openxmlformats-officedocument.presentationml.tags+xml"/>
  <Override PartName="/ppt/tags/tag548.xml" ContentType="application/vnd.openxmlformats-officedocument.presentationml.tags+xml"/>
  <Override PartName="/ppt/tags/tag549.xml" ContentType="application/vnd.openxmlformats-officedocument.presentationml.tags+xml"/>
  <Override PartName="/ppt/tags/tag550.xml" ContentType="application/vnd.openxmlformats-officedocument.presentationml.tags+xml"/>
  <Override PartName="/ppt/tags/tag551.xml" ContentType="application/vnd.openxmlformats-officedocument.presentationml.tags+xml"/>
  <Override PartName="/ppt/tags/tag552.xml" ContentType="application/vnd.openxmlformats-officedocument.presentationml.tags+xml"/>
  <Override PartName="/ppt/tags/tag553.xml" ContentType="application/vnd.openxmlformats-officedocument.presentationml.tags+xml"/>
  <Override PartName="/ppt/tags/tag554.xml" ContentType="application/vnd.openxmlformats-officedocument.presentationml.tags+xml"/>
  <Override PartName="/ppt/tags/tag555.xml" ContentType="application/vnd.openxmlformats-officedocument.presentationml.tags+xml"/>
  <Override PartName="/ppt/tags/tag556.xml" ContentType="application/vnd.openxmlformats-officedocument.presentationml.tags+xml"/>
  <Override PartName="/ppt/tags/tag557.xml" ContentType="application/vnd.openxmlformats-officedocument.presentationml.tags+xml"/>
  <Override PartName="/ppt/tags/tag558.xml" ContentType="application/vnd.openxmlformats-officedocument.presentationml.tags+xml"/>
  <Override PartName="/ppt/tags/tag559.xml" ContentType="application/vnd.openxmlformats-officedocument.presentationml.tags+xml"/>
  <Override PartName="/ppt/tags/tag560.xml" ContentType="application/vnd.openxmlformats-officedocument.presentationml.tags+xml"/>
  <Override PartName="/ppt/tags/tag561.xml" ContentType="application/vnd.openxmlformats-officedocument.presentationml.tags+xml"/>
  <Override PartName="/ppt/tags/tag562.xml" ContentType="application/vnd.openxmlformats-officedocument.presentationml.tags+xml"/>
  <Override PartName="/ppt/tags/tag563.xml" ContentType="application/vnd.openxmlformats-officedocument.presentationml.tags+xml"/>
  <Override PartName="/ppt/tags/tag564.xml" ContentType="application/vnd.openxmlformats-officedocument.presentationml.tags+xml"/>
  <Override PartName="/ppt/tags/tag565.xml" ContentType="application/vnd.openxmlformats-officedocument.presentationml.tags+xml"/>
  <Override PartName="/ppt/tags/tag566.xml" ContentType="application/vnd.openxmlformats-officedocument.presentationml.tags+xml"/>
  <Override PartName="/ppt/tags/tag567.xml" ContentType="application/vnd.openxmlformats-officedocument.presentationml.tags+xml"/>
  <Override PartName="/ppt/tags/tag568.xml" ContentType="application/vnd.openxmlformats-officedocument.presentationml.tags+xml"/>
  <Override PartName="/ppt/tags/tag569.xml" ContentType="application/vnd.openxmlformats-officedocument.presentationml.tags+xml"/>
  <Override PartName="/ppt/tags/tag570.xml" ContentType="application/vnd.openxmlformats-officedocument.presentationml.tags+xml"/>
  <Override PartName="/ppt/tags/tag571.xml" ContentType="application/vnd.openxmlformats-officedocument.presentationml.tags+xml"/>
  <Override PartName="/ppt/tags/tag572.xml" ContentType="application/vnd.openxmlformats-officedocument.presentationml.tags+xml"/>
  <Override PartName="/ppt/tags/tag573.xml" ContentType="application/vnd.openxmlformats-officedocument.presentationml.tags+xml"/>
  <Override PartName="/ppt/tags/tag574.xml" ContentType="application/vnd.openxmlformats-officedocument.presentationml.tags+xml"/>
  <Override PartName="/ppt/tags/tag575.xml" ContentType="application/vnd.openxmlformats-officedocument.presentationml.tags+xml"/>
  <Override PartName="/ppt/tags/tag576.xml" ContentType="application/vnd.openxmlformats-officedocument.presentationml.tags+xml"/>
  <Override PartName="/ppt/tags/tag577.xml" ContentType="application/vnd.openxmlformats-officedocument.presentationml.tags+xml"/>
  <Override PartName="/ppt/tags/tag578.xml" ContentType="application/vnd.openxmlformats-officedocument.presentationml.tags+xml"/>
  <Override PartName="/ppt/tags/tag579.xml" ContentType="application/vnd.openxmlformats-officedocument.presentationml.tags+xml"/>
  <Override PartName="/ppt/tags/tag580.xml" ContentType="application/vnd.openxmlformats-officedocument.presentationml.tags+xml"/>
  <Override PartName="/ppt/tags/tag581.xml" ContentType="application/vnd.openxmlformats-officedocument.presentationml.tags+xml"/>
  <Override PartName="/ppt/tags/tag582.xml" ContentType="application/vnd.openxmlformats-officedocument.presentationml.tags+xml"/>
  <Override PartName="/ppt/tags/tag583.xml" ContentType="application/vnd.openxmlformats-officedocument.presentationml.tags+xml"/>
  <Override PartName="/ppt/tags/tag584.xml" ContentType="application/vnd.openxmlformats-officedocument.presentationml.tags+xml"/>
  <Override PartName="/ppt/tags/tag585.xml" ContentType="application/vnd.openxmlformats-officedocument.presentationml.tags+xml"/>
  <Override PartName="/ppt/tags/tag586.xml" ContentType="application/vnd.openxmlformats-officedocument.presentationml.tags+xml"/>
  <Override PartName="/ppt/tags/tag587.xml" ContentType="application/vnd.openxmlformats-officedocument.presentationml.tags+xml"/>
  <Override PartName="/ppt/tags/tag588.xml" ContentType="application/vnd.openxmlformats-officedocument.presentationml.tags+xml"/>
  <Override PartName="/ppt/tags/tag589.xml" ContentType="application/vnd.openxmlformats-officedocument.presentationml.tags+xml"/>
  <Override PartName="/ppt/tags/tag590.xml" ContentType="application/vnd.openxmlformats-officedocument.presentationml.tags+xml"/>
  <Override PartName="/ppt/tags/tag591.xml" ContentType="application/vnd.openxmlformats-officedocument.presentationml.tags+xml"/>
  <Override PartName="/ppt/tags/tag592.xml" ContentType="application/vnd.openxmlformats-officedocument.presentationml.tags+xml"/>
  <Override PartName="/ppt/tags/tag593.xml" ContentType="application/vnd.openxmlformats-officedocument.presentationml.tags+xml"/>
  <Override PartName="/ppt/tags/tag594.xml" ContentType="application/vnd.openxmlformats-officedocument.presentationml.tags+xml"/>
  <Override PartName="/ppt/tags/tag595.xml" ContentType="application/vnd.openxmlformats-officedocument.presentationml.tags+xml"/>
  <Override PartName="/ppt/tags/tag596.xml" ContentType="application/vnd.openxmlformats-officedocument.presentationml.tags+xml"/>
  <Override PartName="/ppt/tags/tag597.xml" ContentType="application/vnd.openxmlformats-officedocument.presentationml.tags+xml"/>
  <Override PartName="/ppt/tags/tag598.xml" ContentType="application/vnd.openxmlformats-officedocument.presentationml.tags+xml"/>
  <Override PartName="/ppt/tags/tag599.xml" ContentType="application/vnd.openxmlformats-officedocument.presentationml.tags+xml"/>
  <Override PartName="/ppt/tags/tag600.xml" ContentType="application/vnd.openxmlformats-officedocument.presentationml.tags+xml"/>
  <Override PartName="/ppt/tags/tag601.xml" ContentType="application/vnd.openxmlformats-officedocument.presentationml.tags+xml"/>
  <Override PartName="/ppt/tags/tag602.xml" ContentType="application/vnd.openxmlformats-officedocument.presentationml.tags+xml"/>
  <Override PartName="/ppt/tags/tag603.xml" ContentType="application/vnd.openxmlformats-officedocument.presentationml.tags+xml"/>
  <Override PartName="/ppt/tags/tag604.xml" ContentType="application/vnd.openxmlformats-officedocument.presentationml.tags+xml"/>
  <Override PartName="/ppt/tags/tag605.xml" ContentType="application/vnd.openxmlformats-officedocument.presentationml.tags+xml"/>
  <Override PartName="/ppt/tags/tag606.xml" ContentType="application/vnd.openxmlformats-officedocument.presentationml.tags+xml"/>
  <Override PartName="/ppt/tags/tag60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</p:sldMasterIdLst>
  <p:sldIdLst>
    <p:sldId id="257" r:id="rId3"/>
    <p:sldId id="258" r:id="rId4"/>
    <p:sldId id="259" r:id="rId5"/>
    <p:sldId id="262" r:id="rId6"/>
    <p:sldId id="264" r:id="rId7"/>
    <p:sldId id="265" r:id="rId8"/>
    <p:sldId id="266" r:id="rId9"/>
    <p:sldId id="269" r:id="rId10"/>
    <p:sldId id="267" r:id="rId11"/>
    <p:sldId id="270" r:id="rId12"/>
    <p:sldId id="273" r:id="rId13"/>
    <p:sldId id="283" r:id="rId14"/>
    <p:sldId id="279" r:id="rId15"/>
    <p:sldId id="275" r:id="rId16"/>
    <p:sldId id="276" r:id="rId17"/>
    <p:sldId id="301" r:id="rId18"/>
    <p:sldId id="277" r:id="rId19"/>
    <p:sldId id="282" r:id="rId20"/>
    <p:sldId id="285" r:id="rId21"/>
    <p:sldId id="280" r:id="rId22"/>
    <p:sldId id="289" r:id="rId23"/>
    <p:sldId id="293" r:id="rId24"/>
    <p:sldId id="290" r:id="rId25"/>
    <p:sldId id="296" r:id="rId26"/>
    <p:sldId id="307" r:id="rId27"/>
    <p:sldId id="295" r:id="rId28"/>
    <p:sldId id="297" r:id="rId29"/>
    <p:sldId id="304" r:id="rId30"/>
    <p:sldId id="305" r:id="rId31"/>
    <p:sldId id="308" r:id="rId32"/>
  </p:sldIdLst>
  <p:sldSz cx="12192000" cy="6858000"/>
  <p:notesSz cx="6858000" cy="9144000"/>
  <p:custDataLst>
    <p:tags r:id="rId3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5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udou" initials="t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中度样式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83" d="100"/>
          <a:sy n="83" d="100"/>
        </p:scale>
        <p:origin x="614" y="72"/>
      </p:cViewPr>
      <p:guideLst>
        <p:guide orient="horz" pos="2135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commentAuthors" Target="commentAuthor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gs" Target="tags/tag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presProps" Target="pres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3.xml"/><Relationship Id="rId4" Type="http://schemas.openxmlformats.org/officeDocument/2006/relationships/tags" Target="../tags/tag12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tags" Target="../tags/tag58.xml"/><Relationship Id="rId2" Type="http://schemas.openxmlformats.org/officeDocument/2006/relationships/tags" Target="../tags/tag57.xml"/><Relationship Id="rId1" Type="http://schemas.openxmlformats.org/officeDocument/2006/relationships/tags" Target="../tags/tag56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59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tags" Target="../tags/tag62.xml"/><Relationship Id="rId2" Type="http://schemas.openxmlformats.org/officeDocument/2006/relationships/tags" Target="../tags/tag61.xml"/><Relationship Id="rId1" Type="http://schemas.openxmlformats.org/officeDocument/2006/relationships/tags" Target="../tags/tag60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64.xml"/><Relationship Id="rId4" Type="http://schemas.openxmlformats.org/officeDocument/2006/relationships/tags" Target="../tags/tag63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tags" Target="../tags/tag73.xml"/><Relationship Id="rId2" Type="http://schemas.openxmlformats.org/officeDocument/2006/relationships/tags" Target="../tags/tag72.xml"/><Relationship Id="rId1" Type="http://schemas.openxmlformats.org/officeDocument/2006/relationships/tags" Target="../tags/tag71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75.xml"/><Relationship Id="rId4" Type="http://schemas.openxmlformats.org/officeDocument/2006/relationships/tags" Target="../tags/tag74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tags" Target="../tags/tag78.xml"/><Relationship Id="rId2" Type="http://schemas.openxmlformats.org/officeDocument/2006/relationships/tags" Target="../tags/tag77.xml"/><Relationship Id="rId1" Type="http://schemas.openxmlformats.org/officeDocument/2006/relationships/tags" Target="../tags/tag76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80.xml"/><Relationship Id="rId4" Type="http://schemas.openxmlformats.org/officeDocument/2006/relationships/tags" Target="../tags/tag79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tags" Target="../tags/tag83.xml"/><Relationship Id="rId2" Type="http://schemas.openxmlformats.org/officeDocument/2006/relationships/tags" Target="../tags/tag82.xml"/><Relationship Id="rId1" Type="http://schemas.openxmlformats.org/officeDocument/2006/relationships/tags" Target="../tags/tag81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85.xml"/><Relationship Id="rId4" Type="http://schemas.openxmlformats.org/officeDocument/2006/relationships/tags" Target="../tags/tag84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tags" Target="../tags/tag88.xml"/><Relationship Id="rId7" Type="http://schemas.openxmlformats.org/officeDocument/2006/relationships/slideMaster" Target="../slideMasters/slideMaster2.xml"/><Relationship Id="rId2" Type="http://schemas.openxmlformats.org/officeDocument/2006/relationships/tags" Target="../tags/tag87.xml"/><Relationship Id="rId1" Type="http://schemas.openxmlformats.org/officeDocument/2006/relationships/tags" Target="../tags/tag86.xml"/><Relationship Id="rId6" Type="http://schemas.openxmlformats.org/officeDocument/2006/relationships/tags" Target="../tags/tag91.xml"/><Relationship Id="rId5" Type="http://schemas.openxmlformats.org/officeDocument/2006/relationships/tags" Target="../tags/tag90.xml"/><Relationship Id="rId4" Type="http://schemas.openxmlformats.org/officeDocument/2006/relationships/tags" Target="../tags/tag89.xml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tags" Target="../tags/tag99.xml"/><Relationship Id="rId3" Type="http://schemas.openxmlformats.org/officeDocument/2006/relationships/tags" Target="../tags/tag94.xml"/><Relationship Id="rId7" Type="http://schemas.openxmlformats.org/officeDocument/2006/relationships/tags" Target="../tags/tag98.xml"/><Relationship Id="rId2" Type="http://schemas.openxmlformats.org/officeDocument/2006/relationships/tags" Target="../tags/tag93.xml"/><Relationship Id="rId1" Type="http://schemas.openxmlformats.org/officeDocument/2006/relationships/tags" Target="../tags/tag92.xml"/><Relationship Id="rId6" Type="http://schemas.openxmlformats.org/officeDocument/2006/relationships/tags" Target="../tags/tag97.xml"/><Relationship Id="rId5" Type="http://schemas.openxmlformats.org/officeDocument/2006/relationships/tags" Target="../tags/tag96.xml"/><Relationship Id="rId4" Type="http://schemas.openxmlformats.org/officeDocument/2006/relationships/tags" Target="../tags/tag95.xml"/><Relationship Id="rId9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tags" Target="../tags/tag102.xml"/><Relationship Id="rId2" Type="http://schemas.openxmlformats.org/officeDocument/2006/relationships/tags" Target="../tags/tag101.xml"/><Relationship Id="rId1" Type="http://schemas.openxmlformats.org/officeDocument/2006/relationships/tags" Target="../tags/tag100.xml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103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tags" Target="../tags/tag106.xml"/><Relationship Id="rId2" Type="http://schemas.openxmlformats.org/officeDocument/2006/relationships/tags" Target="../tags/tag105.xml"/><Relationship Id="rId1" Type="http://schemas.openxmlformats.org/officeDocument/2006/relationships/tags" Target="../tags/tag104.xml"/><Relationship Id="rId4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tags" Target="../tags/tag109.xml"/><Relationship Id="rId7" Type="http://schemas.openxmlformats.org/officeDocument/2006/relationships/slideMaster" Target="../slideMasters/slideMaster2.xml"/><Relationship Id="rId2" Type="http://schemas.openxmlformats.org/officeDocument/2006/relationships/tags" Target="../tags/tag108.xml"/><Relationship Id="rId1" Type="http://schemas.openxmlformats.org/officeDocument/2006/relationships/tags" Target="../tags/tag107.xml"/><Relationship Id="rId6" Type="http://schemas.openxmlformats.org/officeDocument/2006/relationships/tags" Target="../tags/tag112.xml"/><Relationship Id="rId5" Type="http://schemas.openxmlformats.org/officeDocument/2006/relationships/tags" Target="../tags/tag111.xml"/><Relationship Id="rId4" Type="http://schemas.openxmlformats.org/officeDocument/2006/relationships/tags" Target="../tags/tag110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16.xml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8.xml"/><Relationship Id="rId4" Type="http://schemas.openxmlformats.org/officeDocument/2006/relationships/tags" Target="../tags/tag17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tags" Target="../tags/tag115.xml"/><Relationship Id="rId7" Type="http://schemas.openxmlformats.org/officeDocument/2006/relationships/slideMaster" Target="../slideMasters/slideMaster2.xml"/><Relationship Id="rId2" Type="http://schemas.openxmlformats.org/officeDocument/2006/relationships/tags" Target="../tags/tag114.xml"/><Relationship Id="rId1" Type="http://schemas.openxmlformats.org/officeDocument/2006/relationships/tags" Target="../tags/tag113.xml"/><Relationship Id="rId6" Type="http://schemas.openxmlformats.org/officeDocument/2006/relationships/tags" Target="../tags/tag118.xml"/><Relationship Id="rId5" Type="http://schemas.openxmlformats.org/officeDocument/2006/relationships/tags" Target="../tags/tag117.xml"/><Relationship Id="rId4" Type="http://schemas.openxmlformats.org/officeDocument/2006/relationships/tags" Target="../tags/tag116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tags" Target="../tags/tag121.xml"/><Relationship Id="rId2" Type="http://schemas.openxmlformats.org/officeDocument/2006/relationships/tags" Target="../tags/tag120.xml"/><Relationship Id="rId1" Type="http://schemas.openxmlformats.org/officeDocument/2006/relationships/tags" Target="../tags/tag119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123.xml"/><Relationship Id="rId4" Type="http://schemas.openxmlformats.org/officeDocument/2006/relationships/tags" Target="../tags/tag12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tags" Target="../tags/tag126.xml"/><Relationship Id="rId2" Type="http://schemas.openxmlformats.org/officeDocument/2006/relationships/tags" Target="../tags/tag125.xml"/><Relationship Id="rId1" Type="http://schemas.openxmlformats.org/officeDocument/2006/relationships/tags" Target="../tags/tag124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128.xml"/><Relationship Id="rId4" Type="http://schemas.openxmlformats.org/officeDocument/2006/relationships/tags" Target="../tags/tag127.xml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tags" Target="../tags/tag136.xml"/><Relationship Id="rId3" Type="http://schemas.openxmlformats.org/officeDocument/2006/relationships/tags" Target="../tags/tag131.xml"/><Relationship Id="rId7" Type="http://schemas.openxmlformats.org/officeDocument/2006/relationships/tags" Target="../tags/tag135.xml"/><Relationship Id="rId2" Type="http://schemas.openxmlformats.org/officeDocument/2006/relationships/tags" Target="../tags/tag130.xml"/><Relationship Id="rId1" Type="http://schemas.openxmlformats.org/officeDocument/2006/relationships/tags" Target="../tags/tag129.xml"/><Relationship Id="rId6" Type="http://schemas.openxmlformats.org/officeDocument/2006/relationships/tags" Target="../tags/tag134.xml"/><Relationship Id="rId5" Type="http://schemas.openxmlformats.org/officeDocument/2006/relationships/tags" Target="../tags/tag133.xml"/><Relationship Id="rId4" Type="http://schemas.openxmlformats.org/officeDocument/2006/relationships/tags" Target="../tags/tag132.xml"/><Relationship Id="rId9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tags" Target="../tags/tag139.xml"/><Relationship Id="rId7" Type="http://schemas.openxmlformats.org/officeDocument/2006/relationships/slideMaster" Target="../slideMasters/slideMaster2.xml"/><Relationship Id="rId2" Type="http://schemas.openxmlformats.org/officeDocument/2006/relationships/tags" Target="../tags/tag138.xml"/><Relationship Id="rId1" Type="http://schemas.openxmlformats.org/officeDocument/2006/relationships/tags" Target="../tags/tag137.xml"/><Relationship Id="rId6" Type="http://schemas.openxmlformats.org/officeDocument/2006/relationships/tags" Target="../tags/tag142.xml"/><Relationship Id="rId5" Type="http://schemas.openxmlformats.org/officeDocument/2006/relationships/tags" Target="../tags/tag141.xml"/><Relationship Id="rId4" Type="http://schemas.openxmlformats.org/officeDocument/2006/relationships/tags" Target="../tags/tag140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tags" Target="../tags/tag21.xml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23.xml"/><Relationship Id="rId4" Type="http://schemas.openxmlformats.org/officeDocument/2006/relationships/tags" Target="../tags/tag2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tags" Target="../tags/tag26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25.xml"/><Relationship Id="rId1" Type="http://schemas.openxmlformats.org/officeDocument/2006/relationships/tags" Target="../tags/tag24.xml"/><Relationship Id="rId6" Type="http://schemas.openxmlformats.org/officeDocument/2006/relationships/tags" Target="../tags/tag29.xml"/><Relationship Id="rId5" Type="http://schemas.openxmlformats.org/officeDocument/2006/relationships/tags" Target="../tags/tag28.xml"/><Relationship Id="rId4" Type="http://schemas.openxmlformats.org/officeDocument/2006/relationships/tags" Target="../tags/tag27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tags" Target="../tags/tag37.xml"/><Relationship Id="rId3" Type="http://schemas.openxmlformats.org/officeDocument/2006/relationships/tags" Target="../tags/tag32.xml"/><Relationship Id="rId7" Type="http://schemas.openxmlformats.org/officeDocument/2006/relationships/tags" Target="../tags/tag36.xml"/><Relationship Id="rId2" Type="http://schemas.openxmlformats.org/officeDocument/2006/relationships/tags" Target="../tags/tag31.xml"/><Relationship Id="rId1" Type="http://schemas.openxmlformats.org/officeDocument/2006/relationships/tags" Target="../tags/tag30.xml"/><Relationship Id="rId6" Type="http://schemas.openxmlformats.org/officeDocument/2006/relationships/tags" Target="../tags/tag35.xml"/><Relationship Id="rId5" Type="http://schemas.openxmlformats.org/officeDocument/2006/relationships/tags" Target="../tags/tag34.xml"/><Relationship Id="rId4" Type="http://schemas.openxmlformats.org/officeDocument/2006/relationships/tags" Target="../tags/tag33.xml"/><Relationship Id="rId9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40.xml"/><Relationship Id="rId2" Type="http://schemas.openxmlformats.org/officeDocument/2006/relationships/tags" Target="../tags/tag39.xml"/><Relationship Id="rId1" Type="http://schemas.openxmlformats.org/officeDocument/2006/relationships/tags" Target="../tags/tag38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4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tags" Target="../tags/tag42.xml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tags" Target="../tags/tag47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46.xml"/><Relationship Id="rId1" Type="http://schemas.openxmlformats.org/officeDocument/2006/relationships/tags" Target="../tags/tag45.xml"/><Relationship Id="rId6" Type="http://schemas.openxmlformats.org/officeDocument/2006/relationships/tags" Target="../tags/tag50.xml"/><Relationship Id="rId5" Type="http://schemas.openxmlformats.org/officeDocument/2006/relationships/tags" Target="../tags/tag49.xml"/><Relationship Id="rId4" Type="http://schemas.openxmlformats.org/officeDocument/2006/relationships/tags" Target="../tags/tag48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tags" Target="../tags/tag51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55.xml"/><Relationship Id="rId4" Type="http://schemas.openxmlformats.org/officeDocument/2006/relationships/tags" Target="../tags/tag5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2026/3/13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2026/3/13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2026/3/13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/>
              <a:t>单击此处编辑标题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Times New Roman" panose="02020603050405020304" charset="0"/>
              <a:ea typeface="华文琥珀" panose="0201080004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Times New Roman" panose="02020603050405020304" charset="0"/>
              <a:ea typeface="华文琥珀" panose="0201080004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zh-CN" altLang="en-US">
                <a:latin typeface="Times New Roman" panose="02020603050405020304" charset="0"/>
              </a:rPr>
              <a:t>‹#›</a:t>
            </a:fld>
            <a:endParaRPr lang="zh-CN" altLang="en-US">
              <a:latin typeface="Times New Roman" panose="02020603050405020304" charset="0"/>
            </a:endParaRPr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Times New Roman" panose="02020603050405020304" charset="0"/>
              <a:ea typeface="华文琥珀" panose="0201080004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Times New Roman" panose="02020603050405020304" charset="0"/>
              <a:ea typeface="华文琥珀" panose="0201080004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zh-CN" altLang="en-US">
                <a:latin typeface="Times New Roman" panose="02020603050405020304" charset="0"/>
              </a:rPr>
              <a:t>‹#›</a:t>
            </a:fld>
            <a:endParaRPr lang="zh-CN" altLang="en-US">
              <a:latin typeface="Times New Roman" panose="02020603050405020304" charset="0"/>
            </a:endParaRPr>
          </a:p>
        </p:txBody>
      </p:sp>
    </p:spTree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963084" y="440690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Times New Roman" panose="02020603050405020304" charset="0"/>
              <a:ea typeface="华文琥珀" panose="0201080004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Times New Roman" panose="02020603050405020304" charset="0"/>
              <a:ea typeface="华文琥珀" panose="0201080004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zh-CN" altLang="en-US">
                <a:latin typeface="Times New Roman" panose="02020603050405020304" charset="0"/>
              </a:rPr>
              <a:t>‹#›</a:t>
            </a:fld>
            <a:endParaRPr lang="zh-CN" altLang="en-US">
              <a:latin typeface="Times New Roman" panose="02020603050405020304" charset="0"/>
            </a:endParaRPr>
          </a:p>
        </p:txBody>
      </p:sp>
    </p:spTree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09600" y="1600200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197600" y="1600200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Times New Roman" panose="02020603050405020304" charset="0"/>
              <a:ea typeface="华文琥珀" panose="0201080004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Times New Roman" panose="02020603050405020304" charset="0"/>
              <a:ea typeface="华文琥珀" panose="0201080004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zh-CN" altLang="en-US">
                <a:latin typeface="Times New Roman" panose="02020603050405020304" charset="0"/>
              </a:rPr>
              <a:t>‹#›</a:t>
            </a:fld>
            <a:endParaRPr lang="zh-CN" altLang="en-US">
              <a:latin typeface="Times New Roman" panose="02020603050405020304" charset="0"/>
            </a:endParaRPr>
          </a:p>
        </p:txBody>
      </p:sp>
    </p:spTree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  <p:custDataLst>
              <p:tags r:id="rId4"/>
            </p:custDataLst>
          </p:nvPr>
        </p:nvSpPr>
        <p:spPr>
          <a:xfrm>
            <a:off x="6193367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193367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Times New Roman" panose="02020603050405020304" charset="0"/>
              <a:ea typeface="华文琥珀" panose="02010800040101010101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Times New Roman" panose="02020603050405020304" charset="0"/>
              <a:ea typeface="华文琥珀" panose="0201080004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zh-CN" altLang="en-US">
                <a:latin typeface="Times New Roman" panose="02020603050405020304" charset="0"/>
              </a:rPr>
              <a:t>‹#›</a:t>
            </a:fld>
            <a:endParaRPr lang="zh-CN" altLang="en-US">
              <a:latin typeface="Times New Roman" panose="02020603050405020304" charset="0"/>
            </a:endParaRPr>
          </a:p>
        </p:txBody>
      </p:sp>
    </p:spTree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Times New Roman" panose="02020603050405020304" charset="0"/>
              <a:ea typeface="华文琥珀" panose="0201080004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Times New Roman" panose="02020603050405020304" charset="0"/>
              <a:ea typeface="华文琥珀" panose="0201080004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zh-CN" altLang="en-US">
                <a:latin typeface="Times New Roman" panose="02020603050405020304" charset="0"/>
              </a:rPr>
              <a:t>‹#›</a:t>
            </a:fld>
            <a:endParaRPr lang="zh-CN" altLang="en-US">
              <a:latin typeface="Times New Roman" panose="02020603050405020304" charset="0"/>
            </a:endParaRPr>
          </a:p>
        </p:txBody>
      </p:sp>
    </p:spTree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Times New Roman" panose="02020603050405020304" charset="0"/>
              <a:ea typeface="华文琥珀" panose="0201080004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Times New Roman" panose="02020603050405020304" charset="0"/>
              <a:ea typeface="华文琥珀" panose="0201080004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zh-CN" altLang="en-US">
                <a:latin typeface="Times New Roman" panose="02020603050405020304" charset="0"/>
              </a:rPr>
              <a:t>‹#›</a:t>
            </a:fld>
            <a:endParaRPr lang="zh-CN" altLang="en-US">
              <a:latin typeface="Times New Roman" panose="02020603050405020304" charset="0"/>
            </a:endParaRPr>
          </a:p>
        </p:txBody>
      </p:sp>
    </p:spTree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9600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4766733" y="273050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09600" y="1435100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Times New Roman" panose="02020603050405020304" charset="0"/>
              <a:ea typeface="华文琥珀" panose="0201080004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Times New Roman" panose="02020603050405020304" charset="0"/>
              <a:ea typeface="华文琥珀" panose="0201080004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zh-CN" altLang="en-US">
                <a:latin typeface="Times New Roman" panose="02020603050405020304" charset="0"/>
              </a:rPr>
              <a:t>‹#›</a:t>
            </a:fld>
            <a:endParaRPr lang="zh-CN" altLang="en-US">
              <a:latin typeface="Times New Roman" panose="02020603050405020304" charset="0"/>
            </a:endParaRPr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2026/3/13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2389717" y="612775"/>
            <a:ext cx="7315200" cy="4114800"/>
          </a:xfrm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Times New Roman" panose="02020603050405020304" charset="0"/>
              <a:ea typeface="华文琥珀" panose="0201080004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Times New Roman" panose="02020603050405020304" charset="0"/>
              <a:ea typeface="华文琥珀" panose="0201080004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zh-CN" altLang="en-US">
                <a:latin typeface="Times New Roman" panose="02020603050405020304" charset="0"/>
              </a:rPr>
              <a:t>‹#›</a:t>
            </a:fld>
            <a:endParaRPr lang="zh-CN" altLang="en-US">
              <a:latin typeface="Times New Roman" panose="02020603050405020304" charset="0"/>
            </a:endParaRPr>
          </a:p>
        </p:txBody>
      </p:sp>
    </p:spTree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Times New Roman" panose="02020603050405020304" charset="0"/>
              <a:ea typeface="华文琥珀" panose="0201080004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Times New Roman" panose="02020603050405020304" charset="0"/>
              <a:ea typeface="华文琥珀" panose="0201080004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zh-CN" altLang="en-US">
                <a:latin typeface="Times New Roman" panose="02020603050405020304" charset="0"/>
              </a:rPr>
              <a:t>‹#›</a:t>
            </a:fld>
            <a:endParaRPr lang="zh-CN" altLang="en-US">
              <a:latin typeface="Times New Roman" panose="02020603050405020304" charset="0"/>
            </a:endParaRPr>
          </a:p>
        </p:txBody>
      </p:sp>
    </p:spTree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1"/>
            </p:custDataLst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609600" y="274638"/>
            <a:ext cx="80264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Times New Roman" panose="02020603050405020304" charset="0"/>
              <a:ea typeface="华文琥珀" panose="0201080004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Times New Roman" panose="02020603050405020304" charset="0"/>
              <a:ea typeface="华文琥珀" panose="0201080004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zh-CN" altLang="en-US">
                <a:latin typeface="Times New Roman" panose="02020603050405020304" charset="0"/>
              </a:rPr>
              <a:t>‹#›</a:t>
            </a:fld>
            <a:endParaRPr lang="zh-CN" altLang="en-US">
              <a:latin typeface="Times New Roman" panose="02020603050405020304" charset="0"/>
            </a:endParaRPr>
          </a:p>
        </p:txBody>
      </p:sp>
    </p:spTree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标题和四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sz="quarter"/>
            <p:custDataLst>
              <p:tags r:id="rId1"/>
            </p:custDataLst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quarter" idx="1"/>
            <p:custDataLst>
              <p:tags r:id="rId2"/>
            </p:custDataLst>
          </p:nvPr>
        </p:nvSpPr>
        <p:spPr>
          <a:xfrm>
            <a:off x="914400" y="1981200"/>
            <a:ext cx="5080000" cy="198120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  <p:custDataLst>
              <p:tags r:id="rId3"/>
            </p:custDataLst>
          </p:nvPr>
        </p:nvSpPr>
        <p:spPr>
          <a:xfrm>
            <a:off x="6197600" y="1981200"/>
            <a:ext cx="5080000" cy="198120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  <p:custDataLst>
              <p:tags r:id="rId4"/>
            </p:custDataLst>
          </p:nvPr>
        </p:nvSpPr>
        <p:spPr>
          <a:xfrm>
            <a:off x="914400" y="4114800"/>
            <a:ext cx="5080000" cy="198120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197600" y="4114800"/>
            <a:ext cx="5080000" cy="198120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Times New Roman" panose="02020603050405020304" charset="0"/>
              <a:ea typeface="华文琥珀" panose="02010800040101010101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Times New Roman" panose="02020603050405020304" charset="0"/>
              <a:ea typeface="华文琥珀" panose="0201080004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zh-CN" altLang="en-US">
                <a:latin typeface="Times New Roman" panose="02020603050405020304" charset="0"/>
              </a:rPr>
              <a:t>‹#›</a:t>
            </a:fld>
            <a:endParaRPr lang="zh-CN" altLang="en-US">
              <a:latin typeface="Times New Roman" panose="02020603050405020304" charset="0"/>
            </a:endParaRPr>
          </a:p>
        </p:txBody>
      </p:sp>
    </p:spTree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标题，文本与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  <p:custDataLst>
              <p:tags r:id="rId2"/>
            </p:custDataLst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Times New Roman" panose="02020603050405020304" charset="0"/>
              <a:ea typeface="华文琥珀" panose="0201080004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Times New Roman" panose="02020603050405020304" charset="0"/>
              <a:ea typeface="华文琥珀" panose="0201080004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zh-CN" altLang="en-US">
                <a:latin typeface="Times New Roman" panose="02020603050405020304" charset="0"/>
              </a:rPr>
              <a:t>‹#›</a:t>
            </a:fld>
            <a:endParaRPr lang="zh-CN" altLang="en-US">
              <a:latin typeface="Times New Roman" panose="02020603050405020304" charset="0"/>
            </a:endParaRPr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/>
              <a:t>单击此处编辑标题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单击此处编辑文本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2026/3/13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2026/3/13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2026/3/13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2026/3/13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2026/3/13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>2026/3/13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1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2026/3/13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2.xml"/><Relationship Id="rId18" Type="http://schemas.openxmlformats.org/officeDocument/2006/relationships/tags" Target="../tags/tag7.xml"/><Relationship Id="rId3" Type="http://schemas.openxmlformats.org/officeDocument/2006/relationships/slideLayout" Target="../slideLayouts/slideLayout3.xml"/><Relationship Id="rId21" Type="http://schemas.openxmlformats.org/officeDocument/2006/relationships/image" Target="file:///D:\qq&#25991;&#20214;\712321467\Image\C2C\Image2\%7b75232B38-A165-1FB7-499C-2E1C792CACB5%7d.png" TargetMode="Externa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tags" Target="../tags/tag6.xml"/><Relationship Id="rId2" Type="http://schemas.openxmlformats.org/officeDocument/2006/relationships/slideLayout" Target="../slideLayouts/slideLayout2.xml"/><Relationship Id="rId16" Type="http://schemas.openxmlformats.org/officeDocument/2006/relationships/tags" Target="../tags/tag5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4.xml"/><Relationship Id="rId10" Type="http://schemas.openxmlformats.org/officeDocument/2006/relationships/slideLayout" Target="../slideLayouts/slideLayout10.xml"/><Relationship Id="rId19" Type="http://schemas.openxmlformats.org/officeDocument/2006/relationships/tags" Target="../tags/tag8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ags" Target="../tags/tag68.xml"/><Relationship Id="rId3" Type="http://schemas.openxmlformats.org/officeDocument/2006/relationships/slideLayout" Target="../slideLayouts/slideLayout14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tags" Target="../tags/tag67.xml"/><Relationship Id="rId2" Type="http://schemas.openxmlformats.org/officeDocument/2006/relationships/slideLayout" Target="../slideLayouts/slideLayout13.xml"/><Relationship Id="rId16" Type="http://schemas.openxmlformats.org/officeDocument/2006/relationships/tags" Target="../tags/tag66.xml"/><Relationship Id="rId20" Type="http://schemas.openxmlformats.org/officeDocument/2006/relationships/tags" Target="../tags/tag70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ags" Target="../tags/tag65.xml"/><Relationship Id="rId10" Type="http://schemas.openxmlformats.org/officeDocument/2006/relationships/slideLayout" Target="../slideLayouts/slideLayout21.xml"/><Relationship Id="rId19" Type="http://schemas.openxmlformats.org/officeDocument/2006/relationships/tags" Target="../tags/tag69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Relationship Id="rId22" Type="http://schemas.openxmlformats.org/officeDocument/2006/relationships/image" Target="file:///D:\qq&#25991;&#20214;\712321467\Image\C2C\Image2\%7b75232B38-A165-1FB7-499C-2E1C792CACB5%7d.png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4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5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6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  <a:t>2026/3/13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7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8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1073743875" descr="学科网 zxxk.com"/>
          <p:cNvPicPr>
            <a:picLocks noChangeAspect="1"/>
          </p:cNvPicPr>
          <p:nvPr>
            <p:custDataLst>
              <p:tags r:id="rId19"/>
            </p:custDataLst>
          </p:nvPr>
        </p:nvPicPr>
        <p:blipFill>
          <a:blip r:embed="rId20" r:link="rId21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</a:ln>
        </p:spPr>
      </p:pic>
    </p:spTree>
    <p:custDataLst>
      <p:tags r:id="rId13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0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ct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ct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ct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ct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ct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标题占位符 1"/>
          <p:cNvSpPr>
            <a:spLocks noGrp="1"/>
          </p:cNvSpPr>
          <p:nvPr>
            <p:ph type="title"/>
            <p:custDataLst>
              <p:tags r:id="rId15"/>
            </p:custDataLst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5123" name="文本占位符 2"/>
          <p:cNvSpPr>
            <a:spLocks noGrp="1"/>
          </p:cNvSpPr>
          <p:nvPr>
            <p:ph type="body" idx="1"/>
            <p:custDataLst>
              <p:tags r:id="rId16"/>
            </p:custDataLst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7"/>
            </p:custDataLst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Times New Roman" panose="02020603050405020304" charset="0"/>
              <a:ea typeface="华文琥珀" panose="0201080004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8"/>
            </p:custDataLst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Times New Roman" panose="02020603050405020304" charset="0"/>
              <a:ea typeface="华文琥珀" panose="0201080004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9"/>
            </p:custDataLst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 lvl="0" eaLnBrk="1" hangingPunct="1">
              <a:buNone/>
            </a:pPr>
            <a:fld id="{9A0DB2DC-4C9A-4742-B13C-FB6460FD3503}" type="slidenum">
              <a:rPr lang="zh-CN" altLang="en-US">
                <a:latin typeface="Times New Roman" panose="02020603050405020304" charset="0"/>
              </a:rPr>
              <a:t>‹#›</a:t>
            </a:fld>
            <a:endParaRPr lang="zh-CN" altLang="en-US">
              <a:latin typeface="Times New Roman" panose="02020603050405020304" charset="0"/>
            </a:endParaRPr>
          </a:p>
        </p:txBody>
      </p:sp>
      <p:pic>
        <p:nvPicPr>
          <p:cNvPr id="5124" name="图片 1073743875" descr="学科网 zxxk.com"/>
          <p:cNvPicPr>
            <a:picLocks noChangeAspect="1"/>
          </p:cNvPicPr>
          <p:nvPr>
            <p:custDataLst>
              <p:tags r:id="rId20"/>
            </p:custDataLst>
          </p:nvPr>
        </p:nvPicPr>
        <p:blipFill>
          <a:blip r:embed="rId21" r:link="rId22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tags" Target="../tags/tag150.xml"/><Relationship Id="rId3" Type="http://schemas.openxmlformats.org/officeDocument/2006/relationships/tags" Target="../tags/tag145.xml"/><Relationship Id="rId7" Type="http://schemas.openxmlformats.org/officeDocument/2006/relationships/tags" Target="../tags/tag149.xml"/><Relationship Id="rId12" Type="http://schemas.openxmlformats.org/officeDocument/2006/relationships/image" Target="../media/image3.png"/><Relationship Id="rId2" Type="http://schemas.openxmlformats.org/officeDocument/2006/relationships/tags" Target="../tags/tag144.xml"/><Relationship Id="rId1" Type="http://schemas.openxmlformats.org/officeDocument/2006/relationships/tags" Target="../tags/tag143.xml"/><Relationship Id="rId6" Type="http://schemas.openxmlformats.org/officeDocument/2006/relationships/tags" Target="../tags/tag148.xml"/><Relationship Id="rId11" Type="http://schemas.openxmlformats.org/officeDocument/2006/relationships/image" Target="../media/image2.png"/><Relationship Id="rId5" Type="http://schemas.openxmlformats.org/officeDocument/2006/relationships/tags" Target="../tags/tag147.xml"/><Relationship Id="rId10" Type="http://schemas.openxmlformats.org/officeDocument/2006/relationships/slideLayout" Target="../slideLayouts/slideLayout1.xml"/><Relationship Id="rId4" Type="http://schemas.openxmlformats.org/officeDocument/2006/relationships/tags" Target="../tags/tag146.xml"/><Relationship Id="rId9" Type="http://schemas.openxmlformats.org/officeDocument/2006/relationships/tags" Target="../tags/tag151.xml"/></Relationships>
</file>

<file path=ppt/slides/_rels/slide10.xml.rels><?xml version="1.0" encoding="UTF-8" standalone="yes"?>
<Relationships xmlns="http://schemas.openxmlformats.org/package/2006/relationships"><Relationship Id="rId13" Type="http://schemas.openxmlformats.org/officeDocument/2006/relationships/tags" Target="../tags/tag303.xml"/><Relationship Id="rId18" Type="http://schemas.openxmlformats.org/officeDocument/2006/relationships/tags" Target="../tags/tag308.xml"/><Relationship Id="rId26" Type="http://schemas.openxmlformats.org/officeDocument/2006/relationships/tags" Target="../tags/tag316.xml"/><Relationship Id="rId39" Type="http://schemas.openxmlformats.org/officeDocument/2006/relationships/tags" Target="../tags/tag329.xml"/><Relationship Id="rId21" Type="http://schemas.openxmlformats.org/officeDocument/2006/relationships/tags" Target="../tags/tag311.xml"/><Relationship Id="rId34" Type="http://schemas.openxmlformats.org/officeDocument/2006/relationships/tags" Target="../tags/tag324.xml"/><Relationship Id="rId42" Type="http://schemas.openxmlformats.org/officeDocument/2006/relationships/image" Target="../media/image6.png"/><Relationship Id="rId7" Type="http://schemas.openxmlformats.org/officeDocument/2006/relationships/tags" Target="../tags/tag297.xml"/><Relationship Id="rId2" Type="http://schemas.openxmlformats.org/officeDocument/2006/relationships/tags" Target="../tags/tag292.xml"/><Relationship Id="rId16" Type="http://schemas.openxmlformats.org/officeDocument/2006/relationships/tags" Target="../tags/tag306.xml"/><Relationship Id="rId20" Type="http://schemas.openxmlformats.org/officeDocument/2006/relationships/tags" Target="../tags/tag310.xml"/><Relationship Id="rId29" Type="http://schemas.openxmlformats.org/officeDocument/2006/relationships/tags" Target="../tags/tag319.xml"/><Relationship Id="rId41" Type="http://schemas.openxmlformats.org/officeDocument/2006/relationships/slideLayout" Target="../slideLayouts/slideLayout18.xml"/><Relationship Id="rId1" Type="http://schemas.openxmlformats.org/officeDocument/2006/relationships/tags" Target="../tags/tag291.xml"/><Relationship Id="rId6" Type="http://schemas.openxmlformats.org/officeDocument/2006/relationships/tags" Target="../tags/tag296.xml"/><Relationship Id="rId11" Type="http://schemas.openxmlformats.org/officeDocument/2006/relationships/tags" Target="../tags/tag301.xml"/><Relationship Id="rId24" Type="http://schemas.openxmlformats.org/officeDocument/2006/relationships/tags" Target="../tags/tag314.xml"/><Relationship Id="rId32" Type="http://schemas.openxmlformats.org/officeDocument/2006/relationships/tags" Target="../tags/tag322.xml"/><Relationship Id="rId37" Type="http://schemas.openxmlformats.org/officeDocument/2006/relationships/tags" Target="../tags/tag327.xml"/><Relationship Id="rId40" Type="http://schemas.openxmlformats.org/officeDocument/2006/relationships/tags" Target="../tags/tag330.xml"/><Relationship Id="rId5" Type="http://schemas.openxmlformats.org/officeDocument/2006/relationships/tags" Target="../tags/tag295.xml"/><Relationship Id="rId15" Type="http://schemas.openxmlformats.org/officeDocument/2006/relationships/tags" Target="../tags/tag305.xml"/><Relationship Id="rId23" Type="http://schemas.openxmlformats.org/officeDocument/2006/relationships/tags" Target="../tags/tag313.xml"/><Relationship Id="rId28" Type="http://schemas.openxmlformats.org/officeDocument/2006/relationships/tags" Target="../tags/tag318.xml"/><Relationship Id="rId36" Type="http://schemas.openxmlformats.org/officeDocument/2006/relationships/tags" Target="../tags/tag326.xml"/><Relationship Id="rId10" Type="http://schemas.openxmlformats.org/officeDocument/2006/relationships/tags" Target="../tags/tag300.xml"/><Relationship Id="rId19" Type="http://schemas.openxmlformats.org/officeDocument/2006/relationships/tags" Target="../tags/tag309.xml"/><Relationship Id="rId31" Type="http://schemas.openxmlformats.org/officeDocument/2006/relationships/tags" Target="../tags/tag321.xml"/><Relationship Id="rId4" Type="http://schemas.openxmlformats.org/officeDocument/2006/relationships/tags" Target="../tags/tag294.xml"/><Relationship Id="rId9" Type="http://schemas.openxmlformats.org/officeDocument/2006/relationships/tags" Target="../tags/tag299.xml"/><Relationship Id="rId14" Type="http://schemas.openxmlformats.org/officeDocument/2006/relationships/tags" Target="../tags/tag304.xml"/><Relationship Id="rId22" Type="http://schemas.openxmlformats.org/officeDocument/2006/relationships/tags" Target="../tags/tag312.xml"/><Relationship Id="rId27" Type="http://schemas.openxmlformats.org/officeDocument/2006/relationships/tags" Target="../tags/tag317.xml"/><Relationship Id="rId30" Type="http://schemas.openxmlformats.org/officeDocument/2006/relationships/tags" Target="../tags/tag320.xml"/><Relationship Id="rId35" Type="http://schemas.openxmlformats.org/officeDocument/2006/relationships/tags" Target="../tags/tag325.xml"/><Relationship Id="rId8" Type="http://schemas.openxmlformats.org/officeDocument/2006/relationships/tags" Target="../tags/tag298.xml"/><Relationship Id="rId3" Type="http://schemas.openxmlformats.org/officeDocument/2006/relationships/tags" Target="../tags/tag293.xml"/><Relationship Id="rId12" Type="http://schemas.openxmlformats.org/officeDocument/2006/relationships/tags" Target="../tags/tag302.xml"/><Relationship Id="rId17" Type="http://schemas.openxmlformats.org/officeDocument/2006/relationships/tags" Target="../tags/tag307.xml"/><Relationship Id="rId25" Type="http://schemas.openxmlformats.org/officeDocument/2006/relationships/tags" Target="../tags/tag315.xml"/><Relationship Id="rId33" Type="http://schemas.openxmlformats.org/officeDocument/2006/relationships/tags" Target="../tags/tag323.xml"/><Relationship Id="rId38" Type="http://schemas.openxmlformats.org/officeDocument/2006/relationships/tags" Target="../tags/tag328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tags" Target="../tags/tag338.xml"/><Relationship Id="rId13" Type="http://schemas.openxmlformats.org/officeDocument/2006/relationships/tags" Target="../tags/tag343.xml"/><Relationship Id="rId18" Type="http://schemas.openxmlformats.org/officeDocument/2006/relationships/image" Target="../media/image8.wmf"/><Relationship Id="rId3" Type="http://schemas.openxmlformats.org/officeDocument/2006/relationships/tags" Target="../tags/tag333.xml"/><Relationship Id="rId7" Type="http://schemas.openxmlformats.org/officeDocument/2006/relationships/tags" Target="../tags/tag337.xml"/><Relationship Id="rId12" Type="http://schemas.openxmlformats.org/officeDocument/2006/relationships/tags" Target="../tags/tag342.xml"/><Relationship Id="rId17" Type="http://schemas.openxmlformats.org/officeDocument/2006/relationships/oleObject" Target="../embeddings/oleObject1.bin"/><Relationship Id="rId2" Type="http://schemas.openxmlformats.org/officeDocument/2006/relationships/tags" Target="../tags/tag332.xml"/><Relationship Id="rId16" Type="http://schemas.openxmlformats.org/officeDocument/2006/relationships/slideLayout" Target="../slideLayouts/slideLayout18.xml"/><Relationship Id="rId1" Type="http://schemas.openxmlformats.org/officeDocument/2006/relationships/tags" Target="../tags/tag331.xml"/><Relationship Id="rId6" Type="http://schemas.openxmlformats.org/officeDocument/2006/relationships/tags" Target="../tags/tag336.xml"/><Relationship Id="rId11" Type="http://schemas.openxmlformats.org/officeDocument/2006/relationships/tags" Target="../tags/tag341.xml"/><Relationship Id="rId5" Type="http://schemas.openxmlformats.org/officeDocument/2006/relationships/tags" Target="../tags/tag335.xml"/><Relationship Id="rId15" Type="http://schemas.openxmlformats.org/officeDocument/2006/relationships/tags" Target="../tags/tag345.xml"/><Relationship Id="rId10" Type="http://schemas.openxmlformats.org/officeDocument/2006/relationships/tags" Target="../tags/tag340.xml"/><Relationship Id="rId4" Type="http://schemas.openxmlformats.org/officeDocument/2006/relationships/tags" Target="../tags/tag334.xml"/><Relationship Id="rId9" Type="http://schemas.openxmlformats.org/officeDocument/2006/relationships/tags" Target="../tags/tag339.xml"/><Relationship Id="rId14" Type="http://schemas.openxmlformats.org/officeDocument/2006/relationships/tags" Target="../tags/tag344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tags" Target="../tags/tag351.xml"/><Relationship Id="rId13" Type="http://schemas.openxmlformats.org/officeDocument/2006/relationships/image" Target="../media/image9.png"/><Relationship Id="rId3" Type="http://schemas.openxmlformats.org/officeDocument/2006/relationships/tags" Target="../tags/tag346.xml"/><Relationship Id="rId7" Type="http://schemas.openxmlformats.org/officeDocument/2006/relationships/tags" Target="../tags/tag350.xml"/><Relationship Id="rId12" Type="http://schemas.openxmlformats.org/officeDocument/2006/relationships/slideLayout" Target="../slideLayouts/slideLayout1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tags" Target="../tags/tag349.xml"/><Relationship Id="rId11" Type="http://schemas.openxmlformats.org/officeDocument/2006/relationships/tags" Target="../tags/tag354.xml"/><Relationship Id="rId5" Type="http://schemas.openxmlformats.org/officeDocument/2006/relationships/tags" Target="../tags/tag348.xml"/><Relationship Id="rId10" Type="http://schemas.openxmlformats.org/officeDocument/2006/relationships/tags" Target="../tags/tag353.xml"/><Relationship Id="rId4" Type="http://schemas.openxmlformats.org/officeDocument/2006/relationships/tags" Target="../tags/tag347.xml"/><Relationship Id="rId9" Type="http://schemas.openxmlformats.org/officeDocument/2006/relationships/tags" Target="../tags/tag352.xml"/><Relationship Id="rId1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tags" Target="../tags/tag362.xml"/><Relationship Id="rId13" Type="http://schemas.openxmlformats.org/officeDocument/2006/relationships/tags" Target="../tags/tag367.xml"/><Relationship Id="rId3" Type="http://schemas.openxmlformats.org/officeDocument/2006/relationships/tags" Target="../tags/tag357.xml"/><Relationship Id="rId7" Type="http://schemas.openxmlformats.org/officeDocument/2006/relationships/tags" Target="../tags/tag361.xml"/><Relationship Id="rId12" Type="http://schemas.openxmlformats.org/officeDocument/2006/relationships/tags" Target="../tags/tag366.xml"/><Relationship Id="rId2" Type="http://schemas.openxmlformats.org/officeDocument/2006/relationships/tags" Target="../tags/tag356.xml"/><Relationship Id="rId16" Type="http://schemas.openxmlformats.org/officeDocument/2006/relationships/slideLayout" Target="../slideLayouts/slideLayout18.xml"/><Relationship Id="rId1" Type="http://schemas.openxmlformats.org/officeDocument/2006/relationships/tags" Target="../tags/tag355.xml"/><Relationship Id="rId6" Type="http://schemas.openxmlformats.org/officeDocument/2006/relationships/tags" Target="../tags/tag360.xml"/><Relationship Id="rId11" Type="http://schemas.openxmlformats.org/officeDocument/2006/relationships/tags" Target="../tags/tag365.xml"/><Relationship Id="rId5" Type="http://schemas.openxmlformats.org/officeDocument/2006/relationships/tags" Target="../tags/tag359.xml"/><Relationship Id="rId15" Type="http://schemas.openxmlformats.org/officeDocument/2006/relationships/tags" Target="../tags/tag369.xml"/><Relationship Id="rId10" Type="http://schemas.openxmlformats.org/officeDocument/2006/relationships/tags" Target="../tags/tag364.xml"/><Relationship Id="rId4" Type="http://schemas.openxmlformats.org/officeDocument/2006/relationships/tags" Target="../tags/tag358.xml"/><Relationship Id="rId9" Type="http://schemas.openxmlformats.org/officeDocument/2006/relationships/tags" Target="../tags/tag363.xml"/><Relationship Id="rId14" Type="http://schemas.openxmlformats.org/officeDocument/2006/relationships/tags" Target="../tags/tag368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tags" Target="../tags/tag377.xml"/><Relationship Id="rId3" Type="http://schemas.openxmlformats.org/officeDocument/2006/relationships/tags" Target="../tags/tag372.xml"/><Relationship Id="rId7" Type="http://schemas.openxmlformats.org/officeDocument/2006/relationships/tags" Target="../tags/tag376.xml"/><Relationship Id="rId12" Type="http://schemas.openxmlformats.org/officeDocument/2006/relationships/image" Target="../media/image11.jpeg"/><Relationship Id="rId2" Type="http://schemas.openxmlformats.org/officeDocument/2006/relationships/tags" Target="../tags/tag371.xml"/><Relationship Id="rId1" Type="http://schemas.openxmlformats.org/officeDocument/2006/relationships/tags" Target="../tags/tag370.xml"/><Relationship Id="rId6" Type="http://schemas.openxmlformats.org/officeDocument/2006/relationships/tags" Target="../tags/tag375.xml"/><Relationship Id="rId11" Type="http://schemas.openxmlformats.org/officeDocument/2006/relationships/slideLayout" Target="../slideLayouts/slideLayout18.xml"/><Relationship Id="rId5" Type="http://schemas.openxmlformats.org/officeDocument/2006/relationships/tags" Target="../tags/tag374.xml"/><Relationship Id="rId10" Type="http://schemas.openxmlformats.org/officeDocument/2006/relationships/tags" Target="../tags/tag379.xml"/><Relationship Id="rId4" Type="http://schemas.openxmlformats.org/officeDocument/2006/relationships/tags" Target="../tags/tag373.xml"/><Relationship Id="rId9" Type="http://schemas.openxmlformats.org/officeDocument/2006/relationships/tags" Target="../tags/tag378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tags" Target="../tags/tag387.xml"/><Relationship Id="rId13" Type="http://schemas.openxmlformats.org/officeDocument/2006/relationships/tags" Target="../tags/tag392.xml"/><Relationship Id="rId18" Type="http://schemas.openxmlformats.org/officeDocument/2006/relationships/image" Target="../media/image12.jpeg"/><Relationship Id="rId3" Type="http://schemas.openxmlformats.org/officeDocument/2006/relationships/tags" Target="../tags/tag382.xml"/><Relationship Id="rId21" Type="http://schemas.openxmlformats.org/officeDocument/2006/relationships/image" Target="../media/image15.jpeg"/><Relationship Id="rId7" Type="http://schemas.openxmlformats.org/officeDocument/2006/relationships/tags" Target="../tags/tag386.xml"/><Relationship Id="rId12" Type="http://schemas.openxmlformats.org/officeDocument/2006/relationships/tags" Target="../tags/tag391.xml"/><Relationship Id="rId17" Type="http://schemas.openxmlformats.org/officeDocument/2006/relationships/slideLayout" Target="../slideLayouts/slideLayout18.xml"/><Relationship Id="rId2" Type="http://schemas.openxmlformats.org/officeDocument/2006/relationships/tags" Target="../tags/tag381.xml"/><Relationship Id="rId16" Type="http://schemas.openxmlformats.org/officeDocument/2006/relationships/tags" Target="../tags/tag395.xml"/><Relationship Id="rId20" Type="http://schemas.openxmlformats.org/officeDocument/2006/relationships/image" Target="../media/image14.jpeg"/><Relationship Id="rId1" Type="http://schemas.openxmlformats.org/officeDocument/2006/relationships/tags" Target="../tags/tag380.xml"/><Relationship Id="rId6" Type="http://schemas.openxmlformats.org/officeDocument/2006/relationships/tags" Target="../tags/tag385.xml"/><Relationship Id="rId11" Type="http://schemas.openxmlformats.org/officeDocument/2006/relationships/tags" Target="../tags/tag390.xml"/><Relationship Id="rId5" Type="http://schemas.openxmlformats.org/officeDocument/2006/relationships/tags" Target="../tags/tag384.xml"/><Relationship Id="rId15" Type="http://schemas.openxmlformats.org/officeDocument/2006/relationships/tags" Target="../tags/tag394.xml"/><Relationship Id="rId10" Type="http://schemas.openxmlformats.org/officeDocument/2006/relationships/tags" Target="../tags/tag389.xml"/><Relationship Id="rId19" Type="http://schemas.openxmlformats.org/officeDocument/2006/relationships/image" Target="../media/image13.jpeg"/><Relationship Id="rId4" Type="http://schemas.openxmlformats.org/officeDocument/2006/relationships/tags" Target="../tags/tag383.xml"/><Relationship Id="rId9" Type="http://schemas.openxmlformats.org/officeDocument/2006/relationships/tags" Target="../tags/tag388.xml"/><Relationship Id="rId14" Type="http://schemas.openxmlformats.org/officeDocument/2006/relationships/tags" Target="../tags/tag393.xml"/></Relationships>
</file>

<file path=ppt/slides/_rels/slide16.xml.rels><?xml version="1.0" encoding="UTF-8" standalone="yes"?>
<Relationships xmlns="http://schemas.openxmlformats.org/package/2006/relationships"><Relationship Id="rId13" Type="http://schemas.openxmlformats.org/officeDocument/2006/relationships/tags" Target="../tags/tag408.xml"/><Relationship Id="rId18" Type="http://schemas.openxmlformats.org/officeDocument/2006/relationships/tags" Target="../tags/tag413.xml"/><Relationship Id="rId26" Type="http://schemas.openxmlformats.org/officeDocument/2006/relationships/tags" Target="../tags/tag421.xml"/><Relationship Id="rId39" Type="http://schemas.openxmlformats.org/officeDocument/2006/relationships/tags" Target="../tags/tag434.xml"/><Relationship Id="rId21" Type="http://schemas.openxmlformats.org/officeDocument/2006/relationships/tags" Target="../tags/tag416.xml"/><Relationship Id="rId34" Type="http://schemas.openxmlformats.org/officeDocument/2006/relationships/tags" Target="../tags/tag429.xml"/><Relationship Id="rId42" Type="http://schemas.openxmlformats.org/officeDocument/2006/relationships/tags" Target="../tags/tag437.xml"/><Relationship Id="rId7" Type="http://schemas.openxmlformats.org/officeDocument/2006/relationships/tags" Target="../tags/tag402.xml"/><Relationship Id="rId2" Type="http://schemas.openxmlformats.org/officeDocument/2006/relationships/tags" Target="../tags/tag397.xml"/><Relationship Id="rId16" Type="http://schemas.openxmlformats.org/officeDocument/2006/relationships/tags" Target="../tags/tag411.xml"/><Relationship Id="rId20" Type="http://schemas.openxmlformats.org/officeDocument/2006/relationships/tags" Target="../tags/tag415.xml"/><Relationship Id="rId29" Type="http://schemas.openxmlformats.org/officeDocument/2006/relationships/tags" Target="../tags/tag424.xml"/><Relationship Id="rId41" Type="http://schemas.openxmlformats.org/officeDocument/2006/relationships/tags" Target="../tags/tag436.xml"/><Relationship Id="rId1" Type="http://schemas.openxmlformats.org/officeDocument/2006/relationships/tags" Target="../tags/tag396.xml"/><Relationship Id="rId6" Type="http://schemas.openxmlformats.org/officeDocument/2006/relationships/tags" Target="../tags/tag401.xml"/><Relationship Id="rId11" Type="http://schemas.openxmlformats.org/officeDocument/2006/relationships/tags" Target="../tags/tag406.xml"/><Relationship Id="rId24" Type="http://schemas.openxmlformats.org/officeDocument/2006/relationships/tags" Target="../tags/tag419.xml"/><Relationship Id="rId32" Type="http://schemas.openxmlformats.org/officeDocument/2006/relationships/tags" Target="../tags/tag427.xml"/><Relationship Id="rId37" Type="http://schemas.openxmlformats.org/officeDocument/2006/relationships/tags" Target="../tags/tag432.xml"/><Relationship Id="rId40" Type="http://schemas.openxmlformats.org/officeDocument/2006/relationships/tags" Target="../tags/tag435.xml"/><Relationship Id="rId5" Type="http://schemas.openxmlformats.org/officeDocument/2006/relationships/tags" Target="../tags/tag400.xml"/><Relationship Id="rId15" Type="http://schemas.openxmlformats.org/officeDocument/2006/relationships/tags" Target="../tags/tag410.xml"/><Relationship Id="rId23" Type="http://schemas.openxmlformats.org/officeDocument/2006/relationships/tags" Target="../tags/tag418.xml"/><Relationship Id="rId28" Type="http://schemas.openxmlformats.org/officeDocument/2006/relationships/tags" Target="../tags/tag423.xml"/><Relationship Id="rId36" Type="http://schemas.openxmlformats.org/officeDocument/2006/relationships/tags" Target="../tags/tag431.xml"/><Relationship Id="rId10" Type="http://schemas.openxmlformats.org/officeDocument/2006/relationships/tags" Target="../tags/tag405.xml"/><Relationship Id="rId19" Type="http://schemas.openxmlformats.org/officeDocument/2006/relationships/tags" Target="../tags/tag414.xml"/><Relationship Id="rId31" Type="http://schemas.openxmlformats.org/officeDocument/2006/relationships/tags" Target="../tags/tag426.xml"/><Relationship Id="rId44" Type="http://schemas.openxmlformats.org/officeDocument/2006/relationships/image" Target="../media/image16.png"/><Relationship Id="rId4" Type="http://schemas.openxmlformats.org/officeDocument/2006/relationships/tags" Target="../tags/tag399.xml"/><Relationship Id="rId9" Type="http://schemas.openxmlformats.org/officeDocument/2006/relationships/tags" Target="../tags/tag404.xml"/><Relationship Id="rId14" Type="http://schemas.openxmlformats.org/officeDocument/2006/relationships/tags" Target="../tags/tag409.xml"/><Relationship Id="rId22" Type="http://schemas.openxmlformats.org/officeDocument/2006/relationships/tags" Target="../tags/tag417.xml"/><Relationship Id="rId27" Type="http://schemas.openxmlformats.org/officeDocument/2006/relationships/tags" Target="../tags/tag422.xml"/><Relationship Id="rId30" Type="http://schemas.openxmlformats.org/officeDocument/2006/relationships/tags" Target="../tags/tag425.xml"/><Relationship Id="rId35" Type="http://schemas.openxmlformats.org/officeDocument/2006/relationships/tags" Target="../tags/tag430.xml"/><Relationship Id="rId43" Type="http://schemas.openxmlformats.org/officeDocument/2006/relationships/slideLayout" Target="../slideLayouts/slideLayout2.xml"/><Relationship Id="rId8" Type="http://schemas.openxmlformats.org/officeDocument/2006/relationships/tags" Target="../tags/tag403.xml"/><Relationship Id="rId3" Type="http://schemas.openxmlformats.org/officeDocument/2006/relationships/tags" Target="../tags/tag398.xml"/><Relationship Id="rId12" Type="http://schemas.openxmlformats.org/officeDocument/2006/relationships/tags" Target="../tags/tag407.xml"/><Relationship Id="rId17" Type="http://schemas.openxmlformats.org/officeDocument/2006/relationships/tags" Target="../tags/tag412.xml"/><Relationship Id="rId25" Type="http://schemas.openxmlformats.org/officeDocument/2006/relationships/tags" Target="../tags/tag420.xml"/><Relationship Id="rId33" Type="http://schemas.openxmlformats.org/officeDocument/2006/relationships/tags" Target="../tags/tag428.xml"/><Relationship Id="rId38" Type="http://schemas.openxmlformats.org/officeDocument/2006/relationships/tags" Target="../tags/tag43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tags" Target="../tags/tag445.xml"/><Relationship Id="rId13" Type="http://schemas.openxmlformats.org/officeDocument/2006/relationships/tags" Target="../tags/tag450.xml"/><Relationship Id="rId18" Type="http://schemas.openxmlformats.org/officeDocument/2006/relationships/oleObject" Target="../embeddings/oleObject2.bin"/><Relationship Id="rId26" Type="http://schemas.openxmlformats.org/officeDocument/2006/relationships/image" Target="../media/image21.png"/><Relationship Id="rId3" Type="http://schemas.openxmlformats.org/officeDocument/2006/relationships/tags" Target="../tags/tag440.xml"/><Relationship Id="rId21" Type="http://schemas.openxmlformats.org/officeDocument/2006/relationships/image" Target="../media/image18.wmf"/><Relationship Id="rId7" Type="http://schemas.openxmlformats.org/officeDocument/2006/relationships/tags" Target="../tags/tag444.xml"/><Relationship Id="rId12" Type="http://schemas.openxmlformats.org/officeDocument/2006/relationships/tags" Target="../tags/tag449.xml"/><Relationship Id="rId17" Type="http://schemas.openxmlformats.org/officeDocument/2006/relationships/slideLayout" Target="../slideLayouts/slideLayout23.xml"/><Relationship Id="rId25" Type="http://schemas.openxmlformats.org/officeDocument/2006/relationships/image" Target="NULL" TargetMode="External"/><Relationship Id="rId2" Type="http://schemas.openxmlformats.org/officeDocument/2006/relationships/tags" Target="../tags/tag439.xml"/><Relationship Id="rId16" Type="http://schemas.openxmlformats.org/officeDocument/2006/relationships/tags" Target="../tags/tag453.xml"/><Relationship Id="rId20" Type="http://schemas.openxmlformats.org/officeDocument/2006/relationships/oleObject" Target="../embeddings/oleObject3.bin"/><Relationship Id="rId1" Type="http://schemas.openxmlformats.org/officeDocument/2006/relationships/tags" Target="../tags/tag438.xml"/><Relationship Id="rId6" Type="http://schemas.openxmlformats.org/officeDocument/2006/relationships/tags" Target="../tags/tag443.xml"/><Relationship Id="rId11" Type="http://schemas.openxmlformats.org/officeDocument/2006/relationships/tags" Target="../tags/tag448.xml"/><Relationship Id="rId24" Type="http://schemas.openxmlformats.org/officeDocument/2006/relationships/image" Target="../media/image20.png"/><Relationship Id="rId5" Type="http://schemas.openxmlformats.org/officeDocument/2006/relationships/tags" Target="../tags/tag442.xml"/><Relationship Id="rId15" Type="http://schemas.openxmlformats.org/officeDocument/2006/relationships/tags" Target="../tags/tag452.xml"/><Relationship Id="rId23" Type="http://schemas.openxmlformats.org/officeDocument/2006/relationships/image" Target="../media/image19.wmf"/><Relationship Id="rId10" Type="http://schemas.openxmlformats.org/officeDocument/2006/relationships/tags" Target="../tags/tag447.xml"/><Relationship Id="rId19" Type="http://schemas.openxmlformats.org/officeDocument/2006/relationships/image" Target="../media/image17.wmf"/><Relationship Id="rId4" Type="http://schemas.openxmlformats.org/officeDocument/2006/relationships/tags" Target="../tags/tag441.xml"/><Relationship Id="rId9" Type="http://schemas.openxmlformats.org/officeDocument/2006/relationships/tags" Target="../tags/tag446.xml"/><Relationship Id="rId14" Type="http://schemas.openxmlformats.org/officeDocument/2006/relationships/tags" Target="../tags/tag451.xml"/><Relationship Id="rId22" Type="http://schemas.openxmlformats.org/officeDocument/2006/relationships/oleObject" Target="../embeddings/oleObject4.bin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tags" Target="../tags/tag459.xml"/><Relationship Id="rId13" Type="http://schemas.openxmlformats.org/officeDocument/2006/relationships/slideLayout" Target="../slideLayouts/slideLayout18.xml"/><Relationship Id="rId3" Type="http://schemas.openxmlformats.org/officeDocument/2006/relationships/tags" Target="../tags/tag454.xml"/><Relationship Id="rId7" Type="http://schemas.openxmlformats.org/officeDocument/2006/relationships/tags" Target="../tags/tag458.xml"/><Relationship Id="rId12" Type="http://schemas.openxmlformats.org/officeDocument/2006/relationships/tags" Target="../tags/tag46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tags" Target="../tags/tag457.xml"/><Relationship Id="rId11" Type="http://schemas.openxmlformats.org/officeDocument/2006/relationships/tags" Target="../tags/tag462.xml"/><Relationship Id="rId5" Type="http://schemas.openxmlformats.org/officeDocument/2006/relationships/tags" Target="../tags/tag456.xml"/><Relationship Id="rId15" Type="http://schemas.openxmlformats.org/officeDocument/2006/relationships/image" Target="../media/image10.png"/><Relationship Id="rId10" Type="http://schemas.openxmlformats.org/officeDocument/2006/relationships/tags" Target="../tags/tag461.xml"/><Relationship Id="rId4" Type="http://schemas.openxmlformats.org/officeDocument/2006/relationships/tags" Target="../tags/tag455.xml"/><Relationship Id="rId9" Type="http://schemas.openxmlformats.org/officeDocument/2006/relationships/tags" Target="../tags/tag460.xml"/><Relationship Id="rId1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tags" Target="../tags/tag471.xml"/><Relationship Id="rId3" Type="http://schemas.openxmlformats.org/officeDocument/2006/relationships/tags" Target="../tags/tag466.xml"/><Relationship Id="rId7" Type="http://schemas.openxmlformats.org/officeDocument/2006/relationships/tags" Target="../tags/tag470.xml"/><Relationship Id="rId2" Type="http://schemas.openxmlformats.org/officeDocument/2006/relationships/tags" Target="../tags/tag465.xml"/><Relationship Id="rId1" Type="http://schemas.openxmlformats.org/officeDocument/2006/relationships/tags" Target="../tags/tag464.xml"/><Relationship Id="rId6" Type="http://schemas.openxmlformats.org/officeDocument/2006/relationships/tags" Target="../tags/tag469.xml"/><Relationship Id="rId5" Type="http://schemas.openxmlformats.org/officeDocument/2006/relationships/tags" Target="../tags/tag468.xml"/><Relationship Id="rId10" Type="http://schemas.openxmlformats.org/officeDocument/2006/relationships/slideLayout" Target="../slideLayouts/slideLayout18.xml"/><Relationship Id="rId4" Type="http://schemas.openxmlformats.org/officeDocument/2006/relationships/tags" Target="../tags/tag467.xml"/><Relationship Id="rId9" Type="http://schemas.openxmlformats.org/officeDocument/2006/relationships/tags" Target="../tags/tag47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tags" Target="../tags/tag159.xml"/><Relationship Id="rId13" Type="http://schemas.openxmlformats.org/officeDocument/2006/relationships/image" Target="../media/image4.jpeg"/><Relationship Id="rId3" Type="http://schemas.openxmlformats.org/officeDocument/2006/relationships/tags" Target="../tags/tag154.xml"/><Relationship Id="rId7" Type="http://schemas.openxmlformats.org/officeDocument/2006/relationships/tags" Target="../tags/tag158.xml"/><Relationship Id="rId12" Type="http://schemas.openxmlformats.org/officeDocument/2006/relationships/slideLayout" Target="../slideLayouts/slideLayout2.xml"/><Relationship Id="rId2" Type="http://schemas.openxmlformats.org/officeDocument/2006/relationships/tags" Target="../tags/tag153.xml"/><Relationship Id="rId1" Type="http://schemas.openxmlformats.org/officeDocument/2006/relationships/tags" Target="../tags/tag152.xml"/><Relationship Id="rId6" Type="http://schemas.openxmlformats.org/officeDocument/2006/relationships/tags" Target="../tags/tag157.xml"/><Relationship Id="rId11" Type="http://schemas.openxmlformats.org/officeDocument/2006/relationships/tags" Target="../tags/tag162.xml"/><Relationship Id="rId5" Type="http://schemas.openxmlformats.org/officeDocument/2006/relationships/tags" Target="../tags/tag156.xml"/><Relationship Id="rId10" Type="http://schemas.openxmlformats.org/officeDocument/2006/relationships/tags" Target="../tags/tag161.xml"/><Relationship Id="rId4" Type="http://schemas.openxmlformats.org/officeDocument/2006/relationships/tags" Target="../tags/tag155.xml"/><Relationship Id="rId9" Type="http://schemas.openxmlformats.org/officeDocument/2006/relationships/tags" Target="../tags/tag160.xml"/><Relationship Id="rId1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tags" Target="../tags/tag480.xml"/><Relationship Id="rId13" Type="http://schemas.openxmlformats.org/officeDocument/2006/relationships/tags" Target="../tags/tag485.xml"/><Relationship Id="rId3" Type="http://schemas.openxmlformats.org/officeDocument/2006/relationships/tags" Target="../tags/tag475.xml"/><Relationship Id="rId7" Type="http://schemas.openxmlformats.org/officeDocument/2006/relationships/tags" Target="../tags/tag479.xml"/><Relationship Id="rId12" Type="http://schemas.openxmlformats.org/officeDocument/2006/relationships/tags" Target="../tags/tag484.xml"/><Relationship Id="rId17" Type="http://schemas.openxmlformats.org/officeDocument/2006/relationships/image" Target="../media/image24.png"/><Relationship Id="rId2" Type="http://schemas.openxmlformats.org/officeDocument/2006/relationships/tags" Target="../tags/tag474.xml"/><Relationship Id="rId16" Type="http://schemas.openxmlformats.org/officeDocument/2006/relationships/image" Target="../media/image23.jpeg"/><Relationship Id="rId1" Type="http://schemas.openxmlformats.org/officeDocument/2006/relationships/tags" Target="../tags/tag473.xml"/><Relationship Id="rId6" Type="http://schemas.openxmlformats.org/officeDocument/2006/relationships/tags" Target="../tags/tag478.xml"/><Relationship Id="rId11" Type="http://schemas.openxmlformats.org/officeDocument/2006/relationships/tags" Target="../tags/tag483.xml"/><Relationship Id="rId5" Type="http://schemas.openxmlformats.org/officeDocument/2006/relationships/tags" Target="../tags/tag477.xml"/><Relationship Id="rId15" Type="http://schemas.openxmlformats.org/officeDocument/2006/relationships/slideLayout" Target="../slideLayouts/slideLayout18.xml"/><Relationship Id="rId10" Type="http://schemas.openxmlformats.org/officeDocument/2006/relationships/tags" Target="../tags/tag482.xml"/><Relationship Id="rId4" Type="http://schemas.openxmlformats.org/officeDocument/2006/relationships/tags" Target="../tags/tag476.xml"/><Relationship Id="rId9" Type="http://schemas.openxmlformats.org/officeDocument/2006/relationships/tags" Target="../tags/tag481.xml"/><Relationship Id="rId14" Type="http://schemas.openxmlformats.org/officeDocument/2006/relationships/tags" Target="../tags/tag486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tags" Target="../tags/tag494.xml"/><Relationship Id="rId3" Type="http://schemas.openxmlformats.org/officeDocument/2006/relationships/tags" Target="../tags/tag489.xml"/><Relationship Id="rId7" Type="http://schemas.openxmlformats.org/officeDocument/2006/relationships/tags" Target="../tags/tag493.xml"/><Relationship Id="rId2" Type="http://schemas.openxmlformats.org/officeDocument/2006/relationships/tags" Target="../tags/tag488.xml"/><Relationship Id="rId1" Type="http://schemas.openxmlformats.org/officeDocument/2006/relationships/tags" Target="../tags/tag487.xml"/><Relationship Id="rId6" Type="http://schemas.openxmlformats.org/officeDocument/2006/relationships/tags" Target="../tags/tag492.xml"/><Relationship Id="rId5" Type="http://schemas.openxmlformats.org/officeDocument/2006/relationships/tags" Target="../tags/tag491.xml"/><Relationship Id="rId10" Type="http://schemas.openxmlformats.org/officeDocument/2006/relationships/slideLayout" Target="../slideLayouts/slideLayout18.xml"/><Relationship Id="rId4" Type="http://schemas.openxmlformats.org/officeDocument/2006/relationships/tags" Target="../tags/tag490.xml"/><Relationship Id="rId9" Type="http://schemas.openxmlformats.org/officeDocument/2006/relationships/tags" Target="../tags/tag495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tags" Target="../tags/tag501.xml"/><Relationship Id="rId13" Type="http://schemas.openxmlformats.org/officeDocument/2006/relationships/image" Target="../media/image25.png"/><Relationship Id="rId3" Type="http://schemas.openxmlformats.org/officeDocument/2006/relationships/tags" Target="../tags/tag496.xml"/><Relationship Id="rId7" Type="http://schemas.openxmlformats.org/officeDocument/2006/relationships/tags" Target="../tags/tag500.xml"/><Relationship Id="rId12" Type="http://schemas.openxmlformats.org/officeDocument/2006/relationships/slideLayout" Target="../slideLayouts/slideLayout18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tags" Target="../tags/tag499.xml"/><Relationship Id="rId11" Type="http://schemas.openxmlformats.org/officeDocument/2006/relationships/tags" Target="../tags/tag504.xml"/><Relationship Id="rId5" Type="http://schemas.openxmlformats.org/officeDocument/2006/relationships/tags" Target="../tags/tag498.xml"/><Relationship Id="rId10" Type="http://schemas.openxmlformats.org/officeDocument/2006/relationships/tags" Target="../tags/tag503.xml"/><Relationship Id="rId4" Type="http://schemas.openxmlformats.org/officeDocument/2006/relationships/tags" Target="../tags/tag497.xml"/><Relationship Id="rId9" Type="http://schemas.openxmlformats.org/officeDocument/2006/relationships/tags" Target="../tags/tag50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tags" Target="../tags/tag512.xml"/><Relationship Id="rId13" Type="http://schemas.openxmlformats.org/officeDocument/2006/relationships/tags" Target="../tags/tag517.xml"/><Relationship Id="rId3" Type="http://schemas.openxmlformats.org/officeDocument/2006/relationships/tags" Target="../tags/tag507.xml"/><Relationship Id="rId7" Type="http://schemas.openxmlformats.org/officeDocument/2006/relationships/tags" Target="../tags/tag511.xml"/><Relationship Id="rId12" Type="http://schemas.openxmlformats.org/officeDocument/2006/relationships/tags" Target="../tags/tag516.xml"/><Relationship Id="rId2" Type="http://schemas.openxmlformats.org/officeDocument/2006/relationships/tags" Target="../tags/tag506.xml"/><Relationship Id="rId1" Type="http://schemas.openxmlformats.org/officeDocument/2006/relationships/tags" Target="../tags/tag505.xml"/><Relationship Id="rId6" Type="http://schemas.openxmlformats.org/officeDocument/2006/relationships/tags" Target="../tags/tag510.xml"/><Relationship Id="rId11" Type="http://schemas.openxmlformats.org/officeDocument/2006/relationships/tags" Target="../tags/tag515.xml"/><Relationship Id="rId5" Type="http://schemas.openxmlformats.org/officeDocument/2006/relationships/tags" Target="../tags/tag509.xml"/><Relationship Id="rId15" Type="http://schemas.openxmlformats.org/officeDocument/2006/relationships/slideLayout" Target="../slideLayouts/slideLayout18.xml"/><Relationship Id="rId10" Type="http://schemas.openxmlformats.org/officeDocument/2006/relationships/tags" Target="../tags/tag514.xml"/><Relationship Id="rId4" Type="http://schemas.openxmlformats.org/officeDocument/2006/relationships/tags" Target="../tags/tag508.xml"/><Relationship Id="rId9" Type="http://schemas.openxmlformats.org/officeDocument/2006/relationships/tags" Target="../tags/tag513.xml"/><Relationship Id="rId14" Type="http://schemas.openxmlformats.org/officeDocument/2006/relationships/tags" Target="../tags/tag518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tags" Target="../tags/tag526.xml"/><Relationship Id="rId3" Type="http://schemas.openxmlformats.org/officeDocument/2006/relationships/tags" Target="../tags/tag521.xml"/><Relationship Id="rId7" Type="http://schemas.openxmlformats.org/officeDocument/2006/relationships/tags" Target="../tags/tag525.xml"/><Relationship Id="rId12" Type="http://schemas.openxmlformats.org/officeDocument/2006/relationships/slideLayout" Target="../slideLayouts/slideLayout18.xml"/><Relationship Id="rId2" Type="http://schemas.openxmlformats.org/officeDocument/2006/relationships/tags" Target="../tags/tag520.xml"/><Relationship Id="rId1" Type="http://schemas.openxmlformats.org/officeDocument/2006/relationships/tags" Target="../tags/tag519.xml"/><Relationship Id="rId6" Type="http://schemas.openxmlformats.org/officeDocument/2006/relationships/tags" Target="../tags/tag524.xml"/><Relationship Id="rId11" Type="http://schemas.openxmlformats.org/officeDocument/2006/relationships/tags" Target="../tags/tag529.xml"/><Relationship Id="rId5" Type="http://schemas.openxmlformats.org/officeDocument/2006/relationships/tags" Target="../tags/tag523.xml"/><Relationship Id="rId10" Type="http://schemas.openxmlformats.org/officeDocument/2006/relationships/tags" Target="../tags/tag528.xml"/><Relationship Id="rId4" Type="http://schemas.openxmlformats.org/officeDocument/2006/relationships/tags" Target="../tags/tag522.xml"/><Relationship Id="rId9" Type="http://schemas.openxmlformats.org/officeDocument/2006/relationships/tags" Target="../tags/tag527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tags" Target="../tags/tag537.xml"/><Relationship Id="rId13" Type="http://schemas.openxmlformats.org/officeDocument/2006/relationships/slideLayout" Target="../slideLayouts/slideLayout13.xml"/><Relationship Id="rId3" Type="http://schemas.openxmlformats.org/officeDocument/2006/relationships/tags" Target="../tags/tag532.xml"/><Relationship Id="rId7" Type="http://schemas.openxmlformats.org/officeDocument/2006/relationships/tags" Target="../tags/tag536.xml"/><Relationship Id="rId12" Type="http://schemas.openxmlformats.org/officeDocument/2006/relationships/tags" Target="../tags/tag541.xml"/><Relationship Id="rId2" Type="http://schemas.openxmlformats.org/officeDocument/2006/relationships/tags" Target="../tags/tag531.xml"/><Relationship Id="rId1" Type="http://schemas.openxmlformats.org/officeDocument/2006/relationships/tags" Target="../tags/tag530.xml"/><Relationship Id="rId6" Type="http://schemas.openxmlformats.org/officeDocument/2006/relationships/tags" Target="../tags/tag535.xml"/><Relationship Id="rId11" Type="http://schemas.openxmlformats.org/officeDocument/2006/relationships/tags" Target="../tags/tag540.xml"/><Relationship Id="rId5" Type="http://schemas.openxmlformats.org/officeDocument/2006/relationships/tags" Target="../tags/tag534.xml"/><Relationship Id="rId10" Type="http://schemas.openxmlformats.org/officeDocument/2006/relationships/tags" Target="../tags/tag539.xml"/><Relationship Id="rId4" Type="http://schemas.openxmlformats.org/officeDocument/2006/relationships/tags" Target="../tags/tag533.xml"/><Relationship Id="rId9" Type="http://schemas.openxmlformats.org/officeDocument/2006/relationships/tags" Target="../tags/tag538.xml"/></Relationships>
</file>

<file path=ppt/slides/_rels/slide26.xml.rels><?xml version="1.0" encoding="UTF-8" standalone="yes"?>
<Relationships xmlns="http://schemas.openxmlformats.org/package/2006/relationships"><Relationship Id="rId13" Type="http://schemas.openxmlformats.org/officeDocument/2006/relationships/tags" Target="../tags/tag554.xml"/><Relationship Id="rId18" Type="http://schemas.openxmlformats.org/officeDocument/2006/relationships/tags" Target="../tags/tag559.xml"/><Relationship Id="rId26" Type="http://schemas.openxmlformats.org/officeDocument/2006/relationships/oleObject" Target="../embeddings/oleObject7.bin"/><Relationship Id="rId39" Type="http://schemas.openxmlformats.org/officeDocument/2006/relationships/image" Target="../media/image33.wmf"/><Relationship Id="rId21" Type="http://schemas.openxmlformats.org/officeDocument/2006/relationships/slideLayout" Target="../slideLayouts/slideLayout24.xml"/><Relationship Id="rId34" Type="http://schemas.openxmlformats.org/officeDocument/2006/relationships/oleObject" Target="../embeddings/oleObject11.bin"/><Relationship Id="rId7" Type="http://schemas.openxmlformats.org/officeDocument/2006/relationships/tags" Target="../tags/tag548.xml"/><Relationship Id="rId12" Type="http://schemas.openxmlformats.org/officeDocument/2006/relationships/tags" Target="../tags/tag553.xml"/><Relationship Id="rId17" Type="http://schemas.openxmlformats.org/officeDocument/2006/relationships/tags" Target="../tags/tag558.xml"/><Relationship Id="rId25" Type="http://schemas.openxmlformats.org/officeDocument/2006/relationships/image" Target="../media/image26.wmf"/><Relationship Id="rId33" Type="http://schemas.openxmlformats.org/officeDocument/2006/relationships/image" Target="../media/image30.wmf"/><Relationship Id="rId38" Type="http://schemas.openxmlformats.org/officeDocument/2006/relationships/oleObject" Target="../embeddings/oleObject13.bin"/><Relationship Id="rId2" Type="http://schemas.openxmlformats.org/officeDocument/2006/relationships/tags" Target="../tags/tag543.xml"/><Relationship Id="rId16" Type="http://schemas.openxmlformats.org/officeDocument/2006/relationships/tags" Target="../tags/tag557.xml"/><Relationship Id="rId20" Type="http://schemas.openxmlformats.org/officeDocument/2006/relationships/tags" Target="../tags/tag561.xml"/><Relationship Id="rId29" Type="http://schemas.openxmlformats.org/officeDocument/2006/relationships/image" Target="../media/image28.wmf"/><Relationship Id="rId1" Type="http://schemas.openxmlformats.org/officeDocument/2006/relationships/tags" Target="../tags/tag542.xml"/><Relationship Id="rId6" Type="http://schemas.openxmlformats.org/officeDocument/2006/relationships/tags" Target="../tags/tag547.xml"/><Relationship Id="rId11" Type="http://schemas.openxmlformats.org/officeDocument/2006/relationships/tags" Target="../tags/tag552.xml"/><Relationship Id="rId24" Type="http://schemas.openxmlformats.org/officeDocument/2006/relationships/oleObject" Target="../embeddings/oleObject6.bin"/><Relationship Id="rId32" Type="http://schemas.openxmlformats.org/officeDocument/2006/relationships/oleObject" Target="../embeddings/oleObject10.bin"/><Relationship Id="rId37" Type="http://schemas.openxmlformats.org/officeDocument/2006/relationships/image" Target="../media/image32.wmf"/><Relationship Id="rId5" Type="http://schemas.openxmlformats.org/officeDocument/2006/relationships/tags" Target="../tags/tag546.xml"/><Relationship Id="rId15" Type="http://schemas.openxmlformats.org/officeDocument/2006/relationships/tags" Target="../tags/tag556.xml"/><Relationship Id="rId23" Type="http://schemas.openxmlformats.org/officeDocument/2006/relationships/image" Target="../media/image8.wmf"/><Relationship Id="rId28" Type="http://schemas.openxmlformats.org/officeDocument/2006/relationships/oleObject" Target="../embeddings/oleObject8.bin"/><Relationship Id="rId36" Type="http://schemas.openxmlformats.org/officeDocument/2006/relationships/oleObject" Target="../embeddings/oleObject12.bin"/><Relationship Id="rId10" Type="http://schemas.openxmlformats.org/officeDocument/2006/relationships/tags" Target="../tags/tag551.xml"/><Relationship Id="rId19" Type="http://schemas.openxmlformats.org/officeDocument/2006/relationships/tags" Target="../tags/tag560.xml"/><Relationship Id="rId31" Type="http://schemas.openxmlformats.org/officeDocument/2006/relationships/image" Target="../media/image29.wmf"/><Relationship Id="rId4" Type="http://schemas.openxmlformats.org/officeDocument/2006/relationships/tags" Target="../tags/tag545.xml"/><Relationship Id="rId9" Type="http://schemas.openxmlformats.org/officeDocument/2006/relationships/tags" Target="../tags/tag550.xml"/><Relationship Id="rId14" Type="http://schemas.openxmlformats.org/officeDocument/2006/relationships/tags" Target="../tags/tag555.xml"/><Relationship Id="rId22" Type="http://schemas.openxmlformats.org/officeDocument/2006/relationships/oleObject" Target="../embeddings/oleObject5.bin"/><Relationship Id="rId27" Type="http://schemas.openxmlformats.org/officeDocument/2006/relationships/image" Target="../media/image27.wmf"/><Relationship Id="rId30" Type="http://schemas.openxmlformats.org/officeDocument/2006/relationships/oleObject" Target="../embeddings/oleObject9.bin"/><Relationship Id="rId35" Type="http://schemas.openxmlformats.org/officeDocument/2006/relationships/image" Target="../media/image31.wmf"/><Relationship Id="rId8" Type="http://schemas.openxmlformats.org/officeDocument/2006/relationships/tags" Target="../tags/tag549.xml"/><Relationship Id="rId3" Type="http://schemas.openxmlformats.org/officeDocument/2006/relationships/tags" Target="../tags/tag544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tags" Target="../tags/tag569.xml"/><Relationship Id="rId13" Type="http://schemas.openxmlformats.org/officeDocument/2006/relationships/slideLayout" Target="../slideLayouts/slideLayout24.xml"/><Relationship Id="rId3" Type="http://schemas.openxmlformats.org/officeDocument/2006/relationships/tags" Target="../tags/tag564.xml"/><Relationship Id="rId7" Type="http://schemas.openxmlformats.org/officeDocument/2006/relationships/tags" Target="../tags/tag568.xml"/><Relationship Id="rId12" Type="http://schemas.openxmlformats.org/officeDocument/2006/relationships/tags" Target="../tags/tag573.xml"/><Relationship Id="rId2" Type="http://schemas.openxmlformats.org/officeDocument/2006/relationships/tags" Target="../tags/tag563.xml"/><Relationship Id="rId1" Type="http://schemas.openxmlformats.org/officeDocument/2006/relationships/tags" Target="../tags/tag562.xml"/><Relationship Id="rId6" Type="http://schemas.openxmlformats.org/officeDocument/2006/relationships/tags" Target="../tags/tag567.xml"/><Relationship Id="rId11" Type="http://schemas.openxmlformats.org/officeDocument/2006/relationships/tags" Target="../tags/tag572.xml"/><Relationship Id="rId5" Type="http://schemas.openxmlformats.org/officeDocument/2006/relationships/tags" Target="../tags/tag566.xml"/><Relationship Id="rId15" Type="http://schemas.openxmlformats.org/officeDocument/2006/relationships/image" Target="../media/image35.jpeg"/><Relationship Id="rId10" Type="http://schemas.openxmlformats.org/officeDocument/2006/relationships/tags" Target="../tags/tag571.xml"/><Relationship Id="rId4" Type="http://schemas.openxmlformats.org/officeDocument/2006/relationships/tags" Target="../tags/tag565.xml"/><Relationship Id="rId9" Type="http://schemas.openxmlformats.org/officeDocument/2006/relationships/tags" Target="../tags/tag570.xml"/><Relationship Id="rId14" Type="http://schemas.openxmlformats.org/officeDocument/2006/relationships/image" Target="../media/image34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tags" Target="../tags/tag581.xml"/><Relationship Id="rId13" Type="http://schemas.openxmlformats.org/officeDocument/2006/relationships/image" Target="../media/image36.png"/><Relationship Id="rId3" Type="http://schemas.openxmlformats.org/officeDocument/2006/relationships/tags" Target="../tags/tag576.xml"/><Relationship Id="rId7" Type="http://schemas.openxmlformats.org/officeDocument/2006/relationships/tags" Target="../tags/tag580.xml"/><Relationship Id="rId12" Type="http://schemas.openxmlformats.org/officeDocument/2006/relationships/slideLayout" Target="../slideLayouts/slideLayout24.xml"/><Relationship Id="rId2" Type="http://schemas.openxmlformats.org/officeDocument/2006/relationships/tags" Target="../tags/tag575.xml"/><Relationship Id="rId1" Type="http://schemas.openxmlformats.org/officeDocument/2006/relationships/tags" Target="../tags/tag574.xml"/><Relationship Id="rId6" Type="http://schemas.openxmlformats.org/officeDocument/2006/relationships/tags" Target="../tags/tag579.xml"/><Relationship Id="rId11" Type="http://schemas.openxmlformats.org/officeDocument/2006/relationships/tags" Target="../tags/tag584.xml"/><Relationship Id="rId5" Type="http://schemas.openxmlformats.org/officeDocument/2006/relationships/tags" Target="../tags/tag578.xml"/><Relationship Id="rId10" Type="http://schemas.openxmlformats.org/officeDocument/2006/relationships/tags" Target="../tags/tag583.xml"/><Relationship Id="rId4" Type="http://schemas.openxmlformats.org/officeDocument/2006/relationships/tags" Target="../tags/tag577.xml"/><Relationship Id="rId9" Type="http://schemas.openxmlformats.org/officeDocument/2006/relationships/tags" Target="../tags/tag58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tags" Target="../tags/tag592.xml"/><Relationship Id="rId13" Type="http://schemas.openxmlformats.org/officeDocument/2006/relationships/image" Target="../media/image37.jpeg"/><Relationship Id="rId3" Type="http://schemas.openxmlformats.org/officeDocument/2006/relationships/tags" Target="../tags/tag587.xml"/><Relationship Id="rId7" Type="http://schemas.openxmlformats.org/officeDocument/2006/relationships/tags" Target="../tags/tag591.xml"/><Relationship Id="rId12" Type="http://schemas.openxmlformats.org/officeDocument/2006/relationships/slideLayout" Target="../slideLayouts/slideLayout24.xml"/><Relationship Id="rId2" Type="http://schemas.openxmlformats.org/officeDocument/2006/relationships/tags" Target="../tags/tag586.xml"/><Relationship Id="rId1" Type="http://schemas.openxmlformats.org/officeDocument/2006/relationships/tags" Target="../tags/tag585.xml"/><Relationship Id="rId6" Type="http://schemas.openxmlformats.org/officeDocument/2006/relationships/tags" Target="../tags/tag590.xml"/><Relationship Id="rId11" Type="http://schemas.openxmlformats.org/officeDocument/2006/relationships/tags" Target="../tags/tag595.xml"/><Relationship Id="rId5" Type="http://schemas.openxmlformats.org/officeDocument/2006/relationships/tags" Target="../tags/tag589.xml"/><Relationship Id="rId10" Type="http://schemas.openxmlformats.org/officeDocument/2006/relationships/tags" Target="../tags/tag594.xml"/><Relationship Id="rId4" Type="http://schemas.openxmlformats.org/officeDocument/2006/relationships/tags" Target="../tags/tag588.xml"/><Relationship Id="rId9" Type="http://schemas.openxmlformats.org/officeDocument/2006/relationships/tags" Target="../tags/tag59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tags" Target="../tags/tag170.xml"/><Relationship Id="rId3" Type="http://schemas.openxmlformats.org/officeDocument/2006/relationships/tags" Target="../tags/tag165.xml"/><Relationship Id="rId7" Type="http://schemas.openxmlformats.org/officeDocument/2006/relationships/tags" Target="../tags/tag169.xml"/><Relationship Id="rId12" Type="http://schemas.openxmlformats.org/officeDocument/2006/relationships/image" Target="../media/image6.png"/><Relationship Id="rId2" Type="http://schemas.openxmlformats.org/officeDocument/2006/relationships/tags" Target="../tags/tag164.xml"/><Relationship Id="rId1" Type="http://schemas.openxmlformats.org/officeDocument/2006/relationships/tags" Target="../tags/tag163.xml"/><Relationship Id="rId6" Type="http://schemas.openxmlformats.org/officeDocument/2006/relationships/tags" Target="../tags/tag168.xml"/><Relationship Id="rId11" Type="http://schemas.openxmlformats.org/officeDocument/2006/relationships/slideLayout" Target="../slideLayouts/slideLayout2.xml"/><Relationship Id="rId5" Type="http://schemas.openxmlformats.org/officeDocument/2006/relationships/tags" Target="../tags/tag167.xml"/><Relationship Id="rId10" Type="http://schemas.openxmlformats.org/officeDocument/2006/relationships/tags" Target="../tags/tag172.xml"/><Relationship Id="rId4" Type="http://schemas.openxmlformats.org/officeDocument/2006/relationships/tags" Target="../tags/tag166.xml"/><Relationship Id="rId9" Type="http://schemas.openxmlformats.org/officeDocument/2006/relationships/tags" Target="../tags/tag171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tags" Target="../tags/tag603.xml"/><Relationship Id="rId13" Type="http://schemas.openxmlformats.org/officeDocument/2006/relationships/slideLayout" Target="../slideLayouts/slideLayout18.xml"/><Relationship Id="rId3" Type="http://schemas.openxmlformats.org/officeDocument/2006/relationships/tags" Target="../tags/tag598.xml"/><Relationship Id="rId7" Type="http://schemas.openxmlformats.org/officeDocument/2006/relationships/tags" Target="../tags/tag602.xml"/><Relationship Id="rId12" Type="http://schemas.openxmlformats.org/officeDocument/2006/relationships/tags" Target="../tags/tag607.xml"/><Relationship Id="rId2" Type="http://schemas.openxmlformats.org/officeDocument/2006/relationships/tags" Target="../tags/tag597.xml"/><Relationship Id="rId1" Type="http://schemas.openxmlformats.org/officeDocument/2006/relationships/tags" Target="../tags/tag596.xml"/><Relationship Id="rId6" Type="http://schemas.openxmlformats.org/officeDocument/2006/relationships/tags" Target="../tags/tag601.xml"/><Relationship Id="rId11" Type="http://schemas.openxmlformats.org/officeDocument/2006/relationships/tags" Target="../tags/tag606.xml"/><Relationship Id="rId5" Type="http://schemas.openxmlformats.org/officeDocument/2006/relationships/tags" Target="../tags/tag600.xml"/><Relationship Id="rId15" Type="http://schemas.openxmlformats.org/officeDocument/2006/relationships/image" Target="../media/image8.wmf"/><Relationship Id="rId10" Type="http://schemas.openxmlformats.org/officeDocument/2006/relationships/tags" Target="../tags/tag605.xml"/><Relationship Id="rId4" Type="http://schemas.openxmlformats.org/officeDocument/2006/relationships/tags" Target="../tags/tag599.xml"/><Relationship Id="rId9" Type="http://schemas.openxmlformats.org/officeDocument/2006/relationships/tags" Target="../tags/tag604.xml"/><Relationship Id="rId14" Type="http://schemas.openxmlformats.org/officeDocument/2006/relationships/oleObject" Target="../embeddings/oleObject1.bin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tags" Target="../tags/tag180.xml"/><Relationship Id="rId13" Type="http://schemas.openxmlformats.org/officeDocument/2006/relationships/tags" Target="../tags/tag185.xml"/><Relationship Id="rId18" Type="http://schemas.openxmlformats.org/officeDocument/2006/relationships/slideLayout" Target="../slideLayouts/slideLayout2.xml"/><Relationship Id="rId3" Type="http://schemas.openxmlformats.org/officeDocument/2006/relationships/tags" Target="../tags/tag175.xml"/><Relationship Id="rId7" Type="http://schemas.openxmlformats.org/officeDocument/2006/relationships/tags" Target="../tags/tag179.xml"/><Relationship Id="rId12" Type="http://schemas.openxmlformats.org/officeDocument/2006/relationships/tags" Target="../tags/tag184.xml"/><Relationship Id="rId17" Type="http://schemas.openxmlformats.org/officeDocument/2006/relationships/tags" Target="../tags/tag189.xml"/><Relationship Id="rId2" Type="http://schemas.openxmlformats.org/officeDocument/2006/relationships/tags" Target="../tags/tag174.xml"/><Relationship Id="rId16" Type="http://schemas.openxmlformats.org/officeDocument/2006/relationships/tags" Target="../tags/tag188.xml"/><Relationship Id="rId1" Type="http://schemas.openxmlformats.org/officeDocument/2006/relationships/tags" Target="../tags/tag173.xml"/><Relationship Id="rId6" Type="http://schemas.openxmlformats.org/officeDocument/2006/relationships/tags" Target="../tags/tag178.xml"/><Relationship Id="rId11" Type="http://schemas.openxmlformats.org/officeDocument/2006/relationships/tags" Target="../tags/tag183.xml"/><Relationship Id="rId5" Type="http://schemas.openxmlformats.org/officeDocument/2006/relationships/tags" Target="../tags/tag177.xml"/><Relationship Id="rId15" Type="http://schemas.openxmlformats.org/officeDocument/2006/relationships/tags" Target="../tags/tag187.xml"/><Relationship Id="rId10" Type="http://schemas.openxmlformats.org/officeDocument/2006/relationships/tags" Target="../tags/tag182.xml"/><Relationship Id="rId19" Type="http://schemas.openxmlformats.org/officeDocument/2006/relationships/image" Target="../media/image6.png"/><Relationship Id="rId4" Type="http://schemas.openxmlformats.org/officeDocument/2006/relationships/tags" Target="../tags/tag176.xml"/><Relationship Id="rId9" Type="http://schemas.openxmlformats.org/officeDocument/2006/relationships/tags" Target="../tags/tag181.xml"/><Relationship Id="rId14" Type="http://schemas.openxmlformats.org/officeDocument/2006/relationships/tags" Target="../tags/tag18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tags" Target="../tags/tag197.xml"/><Relationship Id="rId3" Type="http://schemas.openxmlformats.org/officeDocument/2006/relationships/tags" Target="../tags/tag192.xml"/><Relationship Id="rId7" Type="http://schemas.openxmlformats.org/officeDocument/2006/relationships/tags" Target="../tags/tag196.xml"/><Relationship Id="rId2" Type="http://schemas.openxmlformats.org/officeDocument/2006/relationships/tags" Target="../tags/tag191.xml"/><Relationship Id="rId1" Type="http://schemas.openxmlformats.org/officeDocument/2006/relationships/tags" Target="../tags/tag190.xml"/><Relationship Id="rId6" Type="http://schemas.openxmlformats.org/officeDocument/2006/relationships/tags" Target="../tags/tag195.xml"/><Relationship Id="rId11" Type="http://schemas.openxmlformats.org/officeDocument/2006/relationships/slideLayout" Target="../slideLayouts/slideLayout2.xml"/><Relationship Id="rId5" Type="http://schemas.openxmlformats.org/officeDocument/2006/relationships/tags" Target="../tags/tag194.xml"/><Relationship Id="rId10" Type="http://schemas.openxmlformats.org/officeDocument/2006/relationships/tags" Target="../tags/tag199.xml"/><Relationship Id="rId4" Type="http://schemas.openxmlformats.org/officeDocument/2006/relationships/tags" Target="../tags/tag193.xml"/><Relationship Id="rId9" Type="http://schemas.openxmlformats.org/officeDocument/2006/relationships/tags" Target="../tags/tag198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tags" Target="../tags/tag207.xml"/><Relationship Id="rId13" Type="http://schemas.openxmlformats.org/officeDocument/2006/relationships/tags" Target="../tags/tag212.xml"/><Relationship Id="rId3" Type="http://schemas.openxmlformats.org/officeDocument/2006/relationships/tags" Target="../tags/tag202.xml"/><Relationship Id="rId7" Type="http://schemas.openxmlformats.org/officeDocument/2006/relationships/tags" Target="../tags/tag206.xml"/><Relationship Id="rId12" Type="http://schemas.openxmlformats.org/officeDocument/2006/relationships/tags" Target="../tags/tag211.xml"/><Relationship Id="rId2" Type="http://schemas.openxmlformats.org/officeDocument/2006/relationships/tags" Target="../tags/tag201.xml"/><Relationship Id="rId16" Type="http://schemas.openxmlformats.org/officeDocument/2006/relationships/slideLayout" Target="../slideLayouts/slideLayout1.xml"/><Relationship Id="rId1" Type="http://schemas.openxmlformats.org/officeDocument/2006/relationships/tags" Target="../tags/tag200.xml"/><Relationship Id="rId6" Type="http://schemas.openxmlformats.org/officeDocument/2006/relationships/tags" Target="../tags/tag205.xml"/><Relationship Id="rId11" Type="http://schemas.openxmlformats.org/officeDocument/2006/relationships/tags" Target="../tags/tag210.xml"/><Relationship Id="rId5" Type="http://schemas.openxmlformats.org/officeDocument/2006/relationships/tags" Target="../tags/tag204.xml"/><Relationship Id="rId15" Type="http://schemas.openxmlformats.org/officeDocument/2006/relationships/tags" Target="../tags/tag214.xml"/><Relationship Id="rId10" Type="http://schemas.openxmlformats.org/officeDocument/2006/relationships/tags" Target="../tags/tag209.xml"/><Relationship Id="rId4" Type="http://schemas.openxmlformats.org/officeDocument/2006/relationships/tags" Target="../tags/tag203.xml"/><Relationship Id="rId9" Type="http://schemas.openxmlformats.org/officeDocument/2006/relationships/tags" Target="../tags/tag208.xml"/><Relationship Id="rId14" Type="http://schemas.openxmlformats.org/officeDocument/2006/relationships/tags" Target="../tags/tag21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tags" Target="../tags/tag222.xml"/><Relationship Id="rId13" Type="http://schemas.openxmlformats.org/officeDocument/2006/relationships/slideLayout" Target="../slideLayouts/slideLayout2.xml"/><Relationship Id="rId3" Type="http://schemas.openxmlformats.org/officeDocument/2006/relationships/tags" Target="../tags/tag217.xml"/><Relationship Id="rId7" Type="http://schemas.openxmlformats.org/officeDocument/2006/relationships/tags" Target="../tags/tag221.xml"/><Relationship Id="rId12" Type="http://schemas.openxmlformats.org/officeDocument/2006/relationships/tags" Target="../tags/tag226.xml"/><Relationship Id="rId2" Type="http://schemas.openxmlformats.org/officeDocument/2006/relationships/tags" Target="../tags/tag216.xml"/><Relationship Id="rId1" Type="http://schemas.openxmlformats.org/officeDocument/2006/relationships/tags" Target="../tags/tag215.xml"/><Relationship Id="rId6" Type="http://schemas.openxmlformats.org/officeDocument/2006/relationships/tags" Target="../tags/tag220.xml"/><Relationship Id="rId11" Type="http://schemas.openxmlformats.org/officeDocument/2006/relationships/tags" Target="../tags/tag225.xml"/><Relationship Id="rId5" Type="http://schemas.openxmlformats.org/officeDocument/2006/relationships/tags" Target="../tags/tag219.xml"/><Relationship Id="rId10" Type="http://schemas.openxmlformats.org/officeDocument/2006/relationships/tags" Target="../tags/tag224.xml"/><Relationship Id="rId4" Type="http://schemas.openxmlformats.org/officeDocument/2006/relationships/tags" Target="../tags/tag218.xml"/><Relationship Id="rId9" Type="http://schemas.openxmlformats.org/officeDocument/2006/relationships/tags" Target="../tags/tag223.xml"/></Relationships>
</file>

<file path=ppt/slides/_rels/slide8.xml.rels><?xml version="1.0" encoding="UTF-8" standalone="yes"?>
<Relationships xmlns="http://schemas.openxmlformats.org/package/2006/relationships"><Relationship Id="rId13" Type="http://schemas.openxmlformats.org/officeDocument/2006/relationships/tags" Target="../tags/tag239.xml"/><Relationship Id="rId18" Type="http://schemas.openxmlformats.org/officeDocument/2006/relationships/tags" Target="../tags/tag244.xml"/><Relationship Id="rId26" Type="http://schemas.openxmlformats.org/officeDocument/2006/relationships/tags" Target="../tags/tag252.xml"/><Relationship Id="rId39" Type="http://schemas.openxmlformats.org/officeDocument/2006/relationships/tags" Target="../tags/tag265.xml"/><Relationship Id="rId21" Type="http://schemas.openxmlformats.org/officeDocument/2006/relationships/tags" Target="../tags/tag247.xml"/><Relationship Id="rId34" Type="http://schemas.openxmlformats.org/officeDocument/2006/relationships/tags" Target="../tags/tag260.xml"/><Relationship Id="rId42" Type="http://schemas.openxmlformats.org/officeDocument/2006/relationships/image" Target="../media/image6.png"/><Relationship Id="rId7" Type="http://schemas.openxmlformats.org/officeDocument/2006/relationships/tags" Target="../tags/tag233.xml"/><Relationship Id="rId2" Type="http://schemas.openxmlformats.org/officeDocument/2006/relationships/tags" Target="../tags/tag228.xml"/><Relationship Id="rId16" Type="http://schemas.openxmlformats.org/officeDocument/2006/relationships/tags" Target="../tags/tag242.xml"/><Relationship Id="rId20" Type="http://schemas.openxmlformats.org/officeDocument/2006/relationships/tags" Target="../tags/tag246.xml"/><Relationship Id="rId29" Type="http://schemas.openxmlformats.org/officeDocument/2006/relationships/tags" Target="../tags/tag255.xml"/><Relationship Id="rId41" Type="http://schemas.openxmlformats.org/officeDocument/2006/relationships/slide" Target="slide1.xml"/><Relationship Id="rId1" Type="http://schemas.openxmlformats.org/officeDocument/2006/relationships/tags" Target="../tags/tag227.xml"/><Relationship Id="rId6" Type="http://schemas.openxmlformats.org/officeDocument/2006/relationships/tags" Target="../tags/tag232.xml"/><Relationship Id="rId11" Type="http://schemas.openxmlformats.org/officeDocument/2006/relationships/tags" Target="../tags/tag237.xml"/><Relationship Id="rId24" Type="http://schemas.openxmlformats.org/officeDocument/2006/relationships/tags" Target="../tags/tag250.xml"/><Relationship Id="rId32" Type="http://schemas.openxmlformats.org/officeDocument/2006/relationships/tags" Target="../tags/tag258.xml"/><Relationship Id="rId37" Type="http://schemas.openxmlformats.org/officeDocument/2006/relationships/tags" Target="../tags/tag263.xml"/><Relationship Id="rId40" Type="http://schemas.openxmlformats.org/officeDocument/2006/relationships/slideLayout" Target="../slideLayouts/slideLayout13.xml"/><Relationship Id="rId5" Type="http://schemas.openxmlformats.org/officeDocument/2006/relationships/tags" Target="../tags/tag231.xml"/><Relationship Id="rId15" Type="http://schemas.openxmlformats.org/officeDocument/2006/relationships/tags" Target="../tags/tag241.xml"/><Relationship Id="rId23" Type="http://schemas.openxmlformats.org/officeDocument/2006/relationships/tags" Target="../tags/tag249.xml"/><Relationship Id="rId28" Type="http://schemas.openxmlformats.org/officeDocument/2006/relationships/tags" Target="../tags/tag254.xml"/><Relationship Id="rId36" Type="http://schemas.openxmlformats.org/officeDocument/2006/relationships/tags" Target="../tags/tag262.xml"/><Relationship Id="rId10" Type="http://schemas.openxmlformats.org/officeDocument/2006/relationships/tags" Target="../tags/tag236.xml"/><Relationship Id="rId19" Type="http://schemas.openxmlformats.org/officeDocument/2006/relationships/tags" Target="../tags/tag245.xml"/><Relationship Id="rId31" Type="http://schemas.openxmlformats.org/officeDocument/2006/relationships/tags" Target="../tags/tag257.xml"/><Relationship Id="rId4" Type="http://schemas.openxmlformats.org/officeDocument/2006/relationships/tags" Target="../tags/tag230.xml"/><Relationship Id="rId9" Type="http://schemas.openxmlformats.org/officeDocument/2006/relationships/tags" Target="../tags/tag235.xml"/><Relationship Id="rId14" Type="http://schemas.openxmlformats.org/officeDocument/2006/relationships/tags" Target="../tags/tag240.xml"/><Relationship Id="rId22" Type="http://schemas.openxmlformats.org/officeDocument/2006/relationships/tags" Target="../tags/tag248.xml"/><Relationship Id="rId27" Type="http://schemas.openxmlformats.org/officeDocument/2006/relationships/tags" Target="../tags/tag253.xml"/><Relationship Id="rId30" Type="http://schemas.openxmlformats.org/officeDocument/2006/relationships/tags" Target="../tags/tag256.xml"/><Relationship Id="rId35" Type="http://schemas.openxmlformats.org/officeDocument/2006/relationships/tags" Target="../tags/tag261.xml"/><Relationship Id="rId8" Type="http://schemas.openxmlformats.org/officeDocument/2006/relationships/tags" Target="../tags/tag234.xml"/><Relationship Id="rId3" Type="http://schemas.openxmlformats.org/officeDocument/2006/relationships/tags" Target="../tags/tag229.xml"/><Relationship Id="rId12" Type="http://schemas.openxmlformats.org/officeDocument/2006/relationships/tags" Target="../tags/tag238.xml"/><Relationship Id="rId17" Type="http://schemas.openxmlformats.org/officeDocument/2006/relationships/tags" Target="../tags/tag243.xml"/><Relationship Id="rId25" Type="http://schemas.openxmlformats.org/officeDocument/2006/relationships/tags" Target="../tags/tag251.xml"/><Relationship Id="rId33" Type="http://schemas.openxmlformats.org/officeDocument/2006/relationships/tags" Target="../tags/tag259.xml"/><Relationship Id="rId38" Type="http://schemas.openxmlformats.org/officeDocument/2006/relationships/tags" Target="../tags/tag26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tags" Target="../tags/tag273.xml"/><Relationship Id="rId13" Type="http://schemas.openxmlformats.org/officeDocument/2006/relationships/tags" Target="../tags/tag278.xml"/><Relationship Id="rId18" Type="http://schemas.openxmlformats.org/officeDocument/2006/relationships/tags" Target="../tags/tag283.xml"/><Relationship Id="rId26" Type="http://schemas.openxmlformats.org/officeDocument/2006/relationships/slideLayout" Target="../slideLayouts/slideLayout2.xml"/><Relationship Id="rId3" Type="http://schemas.openxmlformats.org/officeDocument/2006/relationships/tags" Target="../tags/tag268.xml"/><Relationship Id="rId21" Type="http://schemas.openxmlformats.org/officeDocument/2006/relationships/tags" Target="../tags/tag286.xml"/><Relationship Id="rId7" Type="http://schemas.openxmlformats.org/officeDocument/2006/relationships/tags" Target="../tags/tag272.xml"/><Relationship Id="rId12" Type="http://schemas.openxmlformats.org/officeDocument/2006/relationships/tags" Target="../tags/tag277.xml"/><Relationship Id="rId17" Type="http://schemas.openxmlformats.org/officeDocument/2006/relationships/tags" Target="../tags/tag282.xml"/><Relationship Id="rId25" Type="http://schemas.openxmlformats.org/officeDocument/2006/relationships/tags" Target="../tags/tag290.xml"/><Relationship Id="rId2" Type="http://schemas.openxmlformats.org/officeDocument/2006/relationships/tags" Target="../tags/tag267.xml"/><Relationship Id="rId16" Type="http://schemas.openxmlformats.org/officeDocument/2006/relationships/tags" Target="../tags/tag281.xml"/><Relationship Id="rId20" Type="http://schemas.openxmlformats.org/officeDocument/2006/relationships/tags" Target="../tags/tag285.xml"/><Relationship Id="rId1" Type="http://schemas.openxmlformats.org/officeDocument/2006/relationships/tags" Target="../tags/tag266.xml"/><Relationship Id="rId6" Type="http://schemas.openxmlformats.org/officeDocument/2006/relationships/tags" Target="../tags/tag271.xml"/><Relationship Id="rId11" Type="http://schemas.openxmlformats.org/officeDocument/2006/relationships/tags" Target="../tags/tag276.xml"/><Relationship Id="rId24" Type="http://schemas.openxmlformats.org/officeDocument/2006/relationships/tags" Target="../tags/tag289.xml"/><Relationship Id="rId5" Type="http://schemas.openxmlformats.org/officeDocument/2006/relationships/tags" Target="../tags/tag270.xml"/><Relationship Id="rId15" Type="http://schemas.openxmlformats.org/officeDocument/2006/relationships/tags" Target="../tags/tag280.xml"/><Relationship Id="rId23" Type="http://schemas.openxmlformats.org/officeDocument/2006/relationships/tags" Target="../tags/tag288.xml"/><Relationship Id="rId10" Type="http://schemas.openxmlformats.org/officeDocument/2006/relationships/tags" Target="../tags/tag275.xml"/><Relationship Id="rId19" Type="http://schemas.openxmlformats.org/officeDocument/2006/relationships/tags" Target="../tags/tag284.xml"/><Relationship Id="rId4" Type="http://schemas.openxmlformats.org/officeDocument/2006/relationships/tags" Target="../tags/tag269.xml"/><Relationship Id="rId9" Type="http://schemas.openxmlformats.org/officeDocument/2006/relationships/tags" Target="../tags/tag274.xml"/><Relationship Id="rId14" Type="http://schemas.openxmlformats.org/officeDocument/2006/relationships/tags" Target="../tags/tag279.xml"/><Relationship Id="rId22" Type="http://schemas.openxmlformats.org/officeDocument/2006/relationships/tags" Target="../tags/tag287.xml"/><Relationship Id="rId27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组合 45"/>
          <p:cNvGrpSpPr/>
          <p:nvPr>
            <p:custDataLst>
              <p:tags r:id="rId2"/>
            </p:custDataLst>
          </p:nvPr>
        </p:nvGrpSpPr>
        <p:grpSpPr>
          <a:xfrm>
            <a:off x="-6985" y="-6350"/>
            <a:ext cx="12204700" cy="6883400"/>
            <a:chOff x="-11" y="-10"/>
            <a:chExt cx="19220" cy="10840"/>
          </a:xfrm>
        </p:grpSpPr>
        <p:sp>
          <p:nvSpPr>
            <p:cNvPr id="33" name="任意多边形 32"/>
            <p:cNvSpPr/>
            <p:nvPr>
              <p:custDataLst>
                <p:tags r:id="rId5"/>
              </p:custDataLst>
            </p:nvPr>
          </p:nvSpPr>
          <p:spPr>
            <a:xfrm>
              <a:off x="2178" y="-10"/>
              <a:ext cx="4380" cy="10840"/>
            </a:xfrm>
            <a:custGeom>
              <a:avLst/>
              <a:gdLst>
                <a:gd name="idx" fmla="cos wd2 2700000"/>
                <a:gd name="idy" fmla="sin hd2 2700000"/>
                <a:gd name="il" fmla="+- hc 0 wd2"/>
                <a:gd name="ir" fmla="+- hc wd2 0"/>
                <a:gd name="it" fmla="+- vc 0 wd2"/>
                <a:gd name="ib" fmla="+- vc wd2 0"/>
              </a:gdLst>
              <a:ahLst/>
              <a:cxnLst>
                <a:cxn ang="3">
                  <a:pos x="hc" y="t"/>
                </a:cxn>
                <a:cxn ang="3">
                  <a:pos x="hd2" y="hd2"/>
                </a:cxn>
                <a:cxn ang="cd2">
                  <a:pos x="l" y="vc"/>
                </a:cxn>
                <a:cxn ang="cd4">
                  <a:pos x="hd2" y="wd2"/>
                </a:cxn>
                <a:cxn ang="cd4">
                  <a:pos x="hc" y="b"/>
                </a:cxn>
                <a:cxn ang="cd4">
                  <a:pos x="wd2" y="wd2"/>
                </a:cxn>
                <a:cxn ang="0">
                  <a:pos x="r" y="vc"/>
                </a:cxn>
                <a:cxn ang="3">
                  <a:pos x="wd2" y="hd2"/>
                </a:cxn>
              </a:cxnLst>
              <a:rect l="l" t="t" r="r" b="b"/>
              <a:pathLst>
                <a:path w="4380" h="10840">
                  <a:moveTo>
                    <a:pt x="0" y="0"/>
                  </a:moveTo>
                  <a:lnTo>
                    <a:pt x="518" y="0"/>
                  </a:lnTo>
                  <a:lnTo>
                    <a:pt x="534" y="6"/>
                  </a:lnTo>
                  <a:cubicBezTo>
                    <a:pt x="2775" y="795"/>
                    <a:pt x="4380" y="2930"/>
                    <a:pt x="4380" y="5440"/>
                  </a:cubicBezTo>
                  <a:cubicBezTo>
                    <a:pt x="4380" y="7900"/>
                    <a:pt x="2838" y="10001"/>
                    <a:pt x="667" y="10826"/>
                  </a:cubicBezTo>
                  <a:lnTo>
                    <a:pt x="629" y="10840"/>
                  </a:lnTo>
                  <a:lnTo>
                    <a:pt x="150" y="10840"/>
                  </a:lnTo>
                  <a:lnTo>
                    <a:pt x="156" y="10838"/>
                  </a:lnTo>
                  <a:cubicBezTo>
                    <a:pt x="2508" y="10170"/>
                    <a:pt x="4231" y="8006"/>
                    <a:pt x="4231" y="5440"/>
                  </a:cubicBezTo>
                  <a:cubicBezTo>
                    <a:pt x="4231" y="2825"/>
                    <a:pt x="2443" y="628"/>
                    <a:pt x="23" y="6"/>
                  </a:cubicBez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C6B827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31" name="任意多边形 30"/>
            <p:cNvSpPr/>
            <p:nvPr>
              <p:custDataLst>
                <p:tags r:id="rId6"/>
              </p:custDataLst>
            </p:nvPr>
          </p:nvSpPr>
          <p:spPr>
            <a:xfrm>
              <a:off x="-11" y="0"/>
              <a:ext cx="4236" cy="10800"/>
            </a:xfrm>
            <a:custGeom>
              <a:avLst/>
              <a:gdLst>
                <a:gd name="idx" fmla="cos wd2 2700000"/>
                <a:gd name="idy" fmla="sin hd2 2700000"/>
                <a:gd name="il" fmla="+- hc 0 wd2"/>
                <a:gd name="ir" fmla="+- hc wd2 0"/>
                <a:gd name="it" fmla="+- vc 0 wd2"/>
                <a:gd name="ib" fmla="+- vc wd2 0"/>
              </a:gdLst>
              <a:ahLst/>
              <a:cxnLst>
                <a:cxn ang="3">
                  <a:pos x="hc" y="t"/>
                </a:cxn>
                <a:cxn ang="3">
                  <a:pos x="hd2" y="hd2"/>
                </a:cxn>
                <a:cxn ang="cd2">
                  <a:pos x="l" y="vc"/>
                </a:cxn>
                <a:cxn ang="cd4">
                  <a:pos x="hd2" y="wd2"/>
                </a:cxn>
                <a:cxn ang="cd4">
                  <a:pos x="hc" y="b"/>
                </a:cxn>
                <a:cxn ang="cd4">
                  <a:pos x="wd2" y="wd2"/>
                </a:cxn>
                <a:cxn ang="0">
                  <a:pos x="r" y="vc"/>
                </a:cxn>
                <a:cxn ang="3">
                  <a:pos x="wd2" y="hd2"/>
                </a:cxn>
              </a:cxnLst>
              <a:rect l="l" t="t" r="r" b="b"/>
              <a:pathLst>
                <a:path w="6420" h="10800">
                  <a:moveTo>
                    <a:pt x="0" y="0"/>
                  </a:moveTo>
                  <a:lnTo>
                    <a:pt x="2228" y="0"/>
                  </a:lnTo>
                  <a:lnTo>
                    <a:pt x="2278" y="13"/>
                  </a:lnTo>
                  <a:cubicBezTo>
                    <a:pt x="4665" y="659"/>
                    <a:pt x="6420" y="2840"/>
                    <a:pt x="6420" y="5430"/>
                  </a:cubicBezTo>
                  <a:cubicBezTo>
                    <a:pt x="6420" y="7948"/>
                    <a:pt x="4762" y="10078"/>
                    <a:pt x="2478" y="10789"/>
                  </a:cubicBezTo>
                  <a:lnTo>
                    <a:pt x="2441" y="10800"/>
                  </a:lnTo>
                  <a:lnTo>
                    <a:pt x="0" y="1080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1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40" name="任意多边形 39"/>
            <p:cNvSpPr/>
            <p:nvPr>
              <p:custDataLst>
                <p:tags r:id="rId7"/>
              </p:custDataLst>
            </p:nvPr>
          </p:nvSpPr>
          <p:spPr>
            <a:xfrm>
              <a:off x="17290" y="8535"/>
              <a:ext cx="1919" cy="2285"/>
            </a:xfrm>
            <a:custGeom>
              <a:avLst/>
              <a:gdLst>
                <a:gd name="idx" fmla="cos wd2 2700000"/>
                <a:gd name="idy" fmla="sin hd2 2700000"/>
                <a:gd name="il" fmla="+- hc 0 wd2"/>
                <a:gd name="ir" fmla="+- hc wd2 0"/>
                <a:gd name="it" fmla="+- vc 0 wd2"/>
                <a:gd name="ib" fmla="+- vc wd2 0"/>
              </a:gdLst>
              <a:ahLst/>
              <a:cxnLst>
                <a:cxn ang="3">
                  <a:pos x="hc" y="t"/>
                </a:cxn>
                <a:cxn ang="3">
                  <a:pos x="hd2" y="hd2"/>
                </a:cxn>
                <a:cxn ang="cd2">
                  <a:pos x="l" y="vc"/>
                </a:cxn>
                <a:cxn ang="cd4">
                  <a:pos x="hd2" y="wd2"/>
                </a:cxn>
                <a:cxn ang="cd4">
                  <a:pos x="hc" y="b"/>
                </a:cxn>
                <a:cxn ang="cd4">
                  <a:pos x="wd2" y="wd2"/>
                </a:cxn>
                <a:cxn ang="0">
                  <a:pos x="r" y="vc"/>
                </a:cxn>
                <a:cxn ang="3">
                  <a:pos x="wd2" y="hd2"/>
                </a:cxn>
              </a:cxnLst>
              <a:rect l="l" t="t" r="r" b="b"/>
              <a:pathLst>
                <a:path w="1519" h="1809">
                  <a:moveTo>
                    <a:pt x="1400" y="0"/>
                  </a:moveTo>
                  <a:cubicBezTo>
                    <a:pt x="1436" y="0"/>
                    <a:pt x="1472" y="1"/>
                    <a:pt x="1507" y="4"/>
                  </a:cubicBezTo>
                  <a:lnTo>
                    <a:pt x="1519" y="5"/>
                  </a:lnTo>
                  <a:lnTo>
                    <a:pt x="1519" y="1809"/>
                  </a:lnTo>
                  <a:lnTo>
                    <a:pt x="61" y="1809"/>
                  </a:lnTo>
                  <a:lnTo>
                    <a:pt x="53" y="1783"/>
                  </a:lnTo>
                  <a:cubicBezTo>
                    <a:pt x="19" y="1661"/>
                    <a:pt x="0" y="1532"/>
                    <a:pt x="0" y="1400"/>
                  </a:cubicBezTo>
                  <a:cubicBezTo>
                    <a:pt x="0" y="627"/>
                    <a:pt x="627" y="0"/>
                    <a:pt x="1400" y="0"/>
                  </a:cubicBezTo>
                  <a:close/>
                </a:path>
              </a:pathLst>
            </a:custGeom>
            <a:solidFill>
              <a:srgbClr val="FFC000">
                <a:alpha val="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42" name="文本框 41"/>
            <p:cNvSpPr txBox="1"/>
            <p:nvPr>
              <p:custDataLst>
                <p:tags r:id="rId8"/>
              </p:custDataLst>
            </p:nvPr>
          </p:nvSpPr>
          <p:spPr>
            <a:xfrm>
              <a:off x="8749" y="1748"/>
              <a:ext cx="10182" cy="1069"/>
            </a:xfrm>
            <a:prstGeom prst="rect">
              <a:avLst/>
            </a:prstGeom>
            <a:noFill/>
          </p:spPr>
          <p:txBody>
            <a:bodyPr wrap="square" rtlCol="0" anchor="t">
              <a:noAutofit/>
              <a:scene3d>
                <a:camera prst="orthographicFront"/>
                <a:lightRig rig="threePt" dir="t"/>
              </a:scene3d>
            </a:bodyPr>
            <a:lstStyle/>
            <a:p>
              <a:pPr algn="ctr">
                <a:buClrTx/>
                <a:buSzTx/>
                <a:buFontTx/>
              </a:pPr>
              <a:r>
                <a:rPr lang="zh-CN" altLang="en-US" sz="3600">
                  <a:solidFill>
                    <a:srgbClr val="002060"/>
                  </a:solidFill>
                  <a:effectLst/>
                  <a:latin typeface="Times New Roman" panose="02020603050405020304" charset="0"/>
                  <a:ea typeface="+mj-ea"/>
                  <a:cs typeface="Times New Roman" panose="02020603050405020304" charset="0"/>
                  <a:sym typeface="+mn-ea"/>
                </a:rPr>
                <a:t>第</a:t>
              </a:r>
              <a:r>
                <a:rPr lang="en-US" altLang="zh-CN" sz="3600">
                  <a:solidFill>
                    <a:srgbClr val="002060"/>
                  </a:solidFill>
                  <a:effectLst/>
                  <a:latin typeface="Times New Roman" panose="02020603050405020304" charset="0"/>
                  <a:ea typeface="+mj-ea"/>
                  <a:cs typeface="Times New Roman" panose="02020603050405020304" charset="0"/>
                  <a:sym typeface="+mn-ea"/>
                </a:rPr>
                <a:t>4</a:t>
              </a:r>
              <a:r>
                <a:rPr lang="zh-CN" altLang="en-US" sz="3600">
                  <a:solidFill>
                    <a:srgbClr val="002060"/>
                  </a:solidFill>
                  <a:effectLst/>
                  <a:latin typeface="Times New Roman" panose="02020603050405020304" charset="0"/>
                  <a:ea typeface="+mj-ea"/>
                  <a:cs typeface="Times New Roman" panose="02020603050405020304" charset="0"/>
                  <a:sym typeface="+mn-ea"/>
                </a:rPr>
                <a:t>节</a:t>
              </a:r>
              <a:r>
                <a:rPr lang="en-US" altLang="zh-CN" sz="3600">
                  <a:solidFill>
                    <a:srgbClr val="002060"/>
                  </a:solidFill>
                  <a:effectLst/>
                  <a:latin typeface="Times New Roman" panose="02020603050405020304" charset="0"/>
                  <a:ea typeface="+mj-ea"/>
                  <a:cs typeface="Times New Roman" panose="02020603050405020304" charset="0"/>
                  <a:sym typeface="+mn-ea"/>
                </a:rPr>
                <a:t> </a:t>
              </a:r>
              <a:r>
                <a:rPr lang="zh-CN" altLang="en-US" sz="3600">
                  <a:solidFill>
                    <a:srgbClr val="002060"/>
                  </a:solidFill>
                  <a:effectLst/>
                  <a:latin typeface="Times New Roman" panose="02020603050405020304" charset="0"/>
                  <a:ea typeface="+mj-ea"/>
                  <a:cs typeface="Times New Roman" panose="02020603050405020304" charset="0"/>
                  <a:sym typeface="+mn-ea"/>
                </a:rPr>
                <a:t>机械效率</a:t>
              </a:r>
            </a:p>
            <a:p>
              <a:pPr algn="ctr">
                <a:buClrTx/>
                <a:buSzTx/>
                <a:buFontTx/>
              </a:pPr>
              <a:endParaRPr lang="zh-CN" altLang="en-US" sz="3600">
                <a:solidFill>
                  <a:srgbClr val="00206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endParaRPr>
            </a:p>
          </p:txBody>
        </p:sp>
        <p:sp>
          <p:nvSpPr>
            <p:cNvPr id="45" name="文本框 44"/>
            <p:cNvSpPr txBox="1"/>
            <p:nvPr>
              <p:custDataLst>
                <p:tags r:id="rId9"/>
              </p:custDataLst>
            </p:nvPr>
          </p:nvSpPr>
          <p:spPr>
            <a:xfrm>
              <a:off x="5011" y="377"/>
              <a:ext cx="11624" cy="1307"/>
            </a:xfrm>
            <a:prstGeom prst="rect">
              <a:avLst/>
            </a:prstGeom>
            <a:noFill/>
          </p:spPr>
          <p:txBody>
            <a:bodyPr wrap="square" rtlCol="0" anchor="t">
              <a:spAutoFit/>
              <a:scene3d>
                <a:camera prst="orthographicFront"/>
                <a:lightRig rig="threePt" dir="t"/>
              </a:scene3d>
            </a:bodyPr>
            <a:lstStyle/>
            <a:p>
              <a:pPr algn="ctr">
                <a:buClrTx/>
                <a:buSzTx/>
                <a:buFontTx/>
              </a:pPr>
              <a:r>
                <a:rPr lang="zh-CN" altLang="en-US" sz="4800" b="1">
                  <a:solidFill>
                    <a:srgbClr val="002060"/>
                  </a:solidFill>
                  <a:effectLst/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+mn-ea"/>
                </a:rPr>
                <a:t>第十一章</a:t>
              </a:r>
              <a:r>
                <a:rPr lang="en-US" altLang="zh-CN" sz="4800" b="1">
                  <a:solidFill>
                    <a:srgbClr val="002060"/>
                  </a:solidFill>
                  <a:effectLst/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+mn-ea"/>
                </a:rPr>
                <a:t>—</a:t>
              </a:r>
              <a:r>
                <a:rPr lang="zh-CN" altLang="en-US" sz="4800" b="1">
                  <a:solidFill>
                    <a:srgbClr val="002060"/>
                  </a:solidFill>
                  <a:effectLst/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+mn-ea"/>
                </a:rPr>
                <a:t>机械与功</a:t>
              </a:r>
            </a:p>
          </p:txBody>
        </p:sp>
      </p:grpSp>
      <p:sp>
        <p:nvSpPr>
          <p:cNvPr id="7170" name="内容占位符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2511425" y="1360805"/>
            <a:ext cx="9436100" cy="5341620"/>
          </a:xfrm>
        </p:spPr>
        <p:txBody>
          <a:bodyPr vert="horz" wrap="square" lIns="91440" tIns="45720" rIns="91440" bIns="45720" anchor="t" anchorCtr="0">
            <a:normAutofit fontScale="40000"/>
          </a:bodyPr>
          <a:lstStyle/>
          <a:p>
            <a:pPr algn="l">
              <a:buNone/>
            </a:pPr>
            <a:r>
              <a:rPr lang="zh-CN" altLang="en-US" sz="90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学习目标：</a:t>
            </a:r>
            <a:r>
              <a:rPr lang="zh-CN" altLang="en-US" sz="4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endParaRPr lang="en-US" altLang="zh-CN" sz="4400" b="1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R="0" algn="l" defTabSz="914400"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sz="70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【物理观念】了解有用功、额外功和总功的含义及三者之间的关系，知道机</a:t>
            </a:r>
            <a:r>
              <a:rPr lang="en-US" altLang="zh-CN" sz="70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zh-CN" altLang="en-US" sz="70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械效率；了解提高机械效率的意义和途径，能用机械效率解释日常生活中的现象并解决有关的实际问题；能在测量滑轮组的机械效率实验中深化对机械效率及滑</a:t>
            </a:r>
            <a:r>
              <a:rPr lang="en-US" altLang="zh-CN" sz="70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zh-CN" altLang="en-US" sz="70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轮组的认识，并能将实验方法迁移到测量其他机械效率的实验中。</a:t>
            </a:r>
          </a:p>
          <a:p>
            <a:pPr marR="0" algn="l" defTabSz="914400"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sz="70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【科学思维】通过机械效率的学习进一步认识杠杆、滑轮等理想模型；在利</a:t>
            </a:r>
            <a:r>
              <a:rPr lang="en-US" altLang="zh-CN" sz="70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zh-CN" altLang="en-US" sz="70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用机械效率分析和解决问题的过程中提出自己的见解，培养科学推理能力。</a:t>
            </a:r>
          </a:p>
        </p:txBody>
      </p:sp>
      <p:pic>
        <p:nvPicPr>
          <p:cNvPr id="2" name="Picture 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/>
          <a:stretch>
            <a:fillRect/>
          </a:stretch>
        </p:blipFill>
        <p:spPr>
          <a:xfrm flipH="1">
            <a:off x="11963400" y="11722100"/>
            <a:ext cx="0" cy="0"/>
          </a:xfrm>
          <a:prstGeom prst="rect">
            <a:avLst/>
          </a:prstGeom>
          <a:ln>
            <a:noFill/>
          </a:ln>
        </p:spPr>
      </p:pic>
    </p:spTree>
    <p:custDataLst>
      <p:tags r:id="rId1"/>
    </p:custData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8" name="Text Box 4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4482148" y="5163185"/>
            <a:ext cx="465455" cy="706755"/>
          </a:xfrm>
          <a:prstGeom prst="rect">
            <a:avLst/>
          </a:prstGeom>
          <a:noFill/>
          <a:ln w="9525">
            <a:noFill/>
            <a:miter lim="800000"/>
          </a:ln>
          <a:effectLst>
            <a:outerShdw dist="35921" dir="2700000" algn="ctr" rotWithShape="0">
              <a:srgbClr val="808080"/>
            </a:outerShdw>
          </a:effectLst>
        </p:spPr>
        <p:txBody>
          <a:bodyPr wrap="none">
            <a:spAutoFit/>
          </a:bodyPr>
          <a:lstStyle/>
          <a:p>
            <a:pPr algn="ctr" eaLnBrk="0" hangingPunct="0">
              <a:buNone/>
            </a:pPr>
            <a:r>
              <a:rPr lang="zh-CN" altLang="en-US" sz="4000" b="1">
                <a:solidFill>
                  <a:srgbClr val="FF33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2</a:t>
            </a:r>
          </a:p>
        </p:txBody>
      </p:sp>
      <p:sp>
        <p:nvSpPr>
          <p:cNvPr id="21510" name="Text Box 6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213485" y="5086985"/>
            <a:ext cx="465455" cy="706755"/>
          </a:xfrm>
          <a:prstGeom prst="rect">
            <a:avLst/>
          </a:prstGeom>
          <a:noFill/>
          <a:ln w="9525">
            <a:noFill/>
            <a:miter lim="800000"/>
          </a:ln>
          <a:effectLst>
            <a:outerShdw dist="35921" dir="2700000" algn="ctr" rotWithShape="0">
              <a:srgbClr val="808080"/>
            </a:outerShdw>
          </a:effectLst>
        </p:spPr>
        <p:txBody>
          <a:bodyPr wrap="none">
            <a:spAutoFit/>
          </a:bodyPr>
          <a:lstStyle/>
          <a:p>
            <a:pPr algn="ctr" eaLnBrk="0" hangingPunct="0">
              <a:buNone/>
            </a:pPr>
            <a:r>
              <a:rPr lang="zh-CN" altLang="en-US" sz="4000" b="1">
                <a:solidFill>
                  <a:srgbClr val="FF33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1</a:t>
            </a:r>
          </a:p>
        </p:txBody>
      </p:sp>
      <p:sp>
        <p:nvSpPr>
          <p:cNvPr id="21511" name="AutoShape 7"/>
          <p:cNvSpPr/>
          <p:nvPr>
            <p:custDataLst>
              <p:tags r:id="rId3"/>
            </p:custDataLst>
          </p:nvPr>
        </p:nvSpPr>
        <p:spPr bwMode="auto">
          <a:xfrm>
            <a:off x="1524000" y="4401185"/>
            <a:ext cx="228600" cy="2133600"/>
          </a:xfrm>
          <a:prstGeom prst="leftBrace">
            <a:avLst>
              <a:gd name="adj1" fmla="val 77778"/>
              <a:gd name="adj2" fmla="val 50000"/>
            </a:avLst>
          </a:prstGeom>
          <a:noFill/>
          <a:ln w="28575">
            <a:solidFill>
              <a:srgbClr val="FF0000"/>
            </a:solidFill>
            <a:round/>
          </a:ln>
          <a:effectLst>
            <a:outerShdw dist="35921" dir="2700000" algn="ctr" rotWithShape="0">
              <a:srgbClr val="808080"/>
            </a:outerShdw>
          </a:effec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1512" name="AutoShape 8"/>
          <p:cNvSpPr/>
          <p:nvPr>
            <p:custDataLst>
              <p:tags r:id="rId4"/>
            </p:custDataLst>
          </p:nvPr>
        </p:nvSpPr>
        <p:spPr bwMode="auto">
          <a:xfrm>
            <a:off x="4800600" y="4477385"/>
            <a:ext cx="228600" cy="2133600"/>
          </a:xfrm>
          <a:prstGeom prst="leftBrace">
            <a:avLst>
              <a:gd name="adj1" fmla="val 77778"/>
              <a:gd name="adj2" fmla="val 50000"/>
            </a:avLst>
          </a:prstGeom>
          <a:noFill/>
          <a:ln w="28575">
            <a:solidFill>
              <a:srgbClr val="FF0000"/>
            </a:solidFill>
            <a:round/>
          </a:ln>
          <a:effectLst>
            <a:outerShdw dist="35921" dir="2700000" algn="ctr" rotWithShape="0">
              <a:srgbClr val="808080"/>
            </a:outerShdw>
          </a:effec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1514" name="Text Box 10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7282498" y="5167948"/>
            <a:ext cx="465455" cy="706755"/>
          </a:xfrm>
          <a:prstGeom prst="rect">
            <a:avLst/>
          </a:prstGeom>
          <a:noFill/>
          <a:ln w="9525">
            <a:noFill/>
            <a:miter lim="800000"/>
          </a:ln>
          <a:effectLst>
            <a:outerShdw dist="35921" dir="2700000" algn="ctr" rotWithShape="0">
              <a:srgbClr val="808080"/>
            </a:outerShdw>
          </a:effectLst>
        </p:spPr>
        <p:txBody>
          <a:bodyPr wrap="none">
            <a:spAutoFit/>
          </a:bodyPr>
          <a:lstStyle/>
          <a:p>
            <a:pPr algn="ctr" eaLnBrk="0" hangingPunct="0">
              <a:buNone/>
            </a:pPr>
            <a:r>
              <a:rPr lang="zh-CN" altLang="en-US" sz="4000" b="1">
                <a:solidFill>
                  <a:srgbClr val="FF33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3</a:t>
            </a:r>
          </a:p>
        </p:txBody>
      </p:sp>
      <p:sp>
        <p:nvSpPr>
          <p:cNvPr id="21515" name="AutoShape 11"/>
          <p:cNvSpPr/>
          <p:nvPr>
            <p:custDataLst>
              <p:tags r:id="rId6"/>
            </p:custDataLst>
          </p:nvPr>
        </p:nvSpPr>
        <p:spPr bwMode="auto">
          <a:xfrm>
            <a:off x="7620000" y="4477385"/>
            <a:ext cx="228600" cy="2133600"/>
          </a:xfrm>
          <a:prstGeom prst="leftBrace">
            <a:avLst>
              <a:gd name="adj1" fmla="val 77778"/>
              <a:gd name="adj2" fmla="val 50000"/>
            </a:avLst>
          </a:prstGeom>
          <a:noFill/>
          <a:ln w="28575">
            <a:solidFill>
              <a:srgbClr val="FF0000"/>
            </a:solidFill>
            <a:round/>
          </a:ln>
          <a:effectLst>
            <a:outerShdw dist="35921" dir="2700000" algn="ctr" rotWithShape="0">
              <a:srgbClr val="808080"/>
            </a:outerShdw>
          </a:effec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6396" name="Text Box 12"/>
          <p:cNvSpPr txBox="1"/>
          <p:nvPr>
            <p:custDataLst>
              <p:tags r:id="rId7"/>
            </p:custDataLst>
          </p:nvPr>
        </p:nvSpPr>
        <p:spPr>
          <a:xfrm>
            <a:off x="1600200" y="4324985"/>
            <a:ext cx="2133600" cy="39878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zh-CN" altLang="en-US" sz="2000" b="1">
                <a:latin typeface="Arial" panose="020B0604020202020204" pitchFamily="34" charset="0"/>
                <a:ea typeface="宋体" panose="02010600030101010101" pitchFamily="2" charset="-122"/>
              </a:rPr>
              <a:t>对沙子做功</a:t>
            </a:r>
          </a:p>
        </p:txBody>
      </p:sp>
      <p:sp>
        <p:nvSpPr>
          <p:cNvPr id="16397" name="Text Box 13"/>
          <p:cNvSpPr txBox="1"/>
          <p:nvPr>
            <p:custDataLst>
              <p:tags r:id="rId8"/>
            </p:custDataLst>
          </p:nvPr>
        </p:nvSpPr>
        <p:spPr>
          <a:xfrm>
            <a:off x="1600200" y="5239385"/>
            <a:ext cx="1828800" cy="39878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zh-CN" altLang="en-US" sz="2000" b="1">
                <a:latin typeface="Arial" panose="020B0604020202020204" pitchFamily="34" charset="0"/>
                <a:ea typeface="宋体" panose="02010600030101010101" pitchFamily="2" charset="-122"/>
              </a:rPr>
              <a:t>对桶做功</a:t>
            </a:r>
          </a:p>
        </p:txBody>
      </p:sp>
      <p:sp>
        <p:nvSpPr>
          <p:cNvPr id="16398" name="Text Box 14"/>
          <p:cNvSpPr txBox="1"/>
          <p:nvPr>
            <p:custDataLst>
              <p:tags r:id="rId9"/>
            </p:custDataLst>
          </p:nvPr>
        </p:nvSpPr>
        <p:spPr>
          <a:xfrm>
            <a:off x="1524000" y="6153785"/>
            <a:ext cx="2133600" cy="39878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zh-CN" altLang="en-US" sz="2000" b="1">
                <a:latin typeface="Arial" panose="020B0604020202020204" pitchFamily="34" charset="0"/>
                <a:ea typeface="宋体" panose="02010600030101010101" pitchFamily="2" charset="-122"/>
              </a:rPr>
              <a:t>对自己做功</a:t>
            </a:r>
          </a:p>
        </p:txBody>
      </p:sp>
      <p:sp>
        <p:nvSpPr>
          <p:cNvPr id="16399" name="Text Box 15"/>
          <p:cNvSpPr txBox="1"/>
          <p:nvPr>
            <p:custDataLst>
              <p:tags r:id="rId10"/>
            </p:custDataLst>
          </p:nvPr>
        </p:nvSpPr>
        <p:spPr>
          <a:xfrm>
            <a:off x="4953000" y="4324985"/>
            <a:ext cx="2133600" cy="39878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zh-CN" altLang="en-US" sz="2000" b="1">
                <a:latin typeface="Arial" panose="020B0604020202020204" pitchFamily="34" charset="0"/>
                <a:ea typeface="宋体" panose="02010600030101010101" pitchFamily="2" charset="-122"/>
              </a:rPr>
              <a:t>对沙子做功</a:t>
            </a:r>
          </a:p>
        </p:txBody>
      </p:sp>
      <p:sp>
        <p:nvSpPr>
          <p:cNvPr id="16400" name="Text Box 16"/>
          <p:cNvSpPr txBox="1"/>
          <p:nvPr>
            <p:custDataLst>
              <p:tags r:id="rId11"/>
            </p:custDataLst>
          </p:nvPr>
        </p:nvSpPr>
        <p:spPr>
          <a:xfrm>
            <a:off x="4876800" y="5315585"/>
            <a:ext cx="1828800" cy="39878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zh-CN" altLang="en-US" sz="2000" b="1">
                <a:latin typeface="Arial" panose="020B0604020202020204" pitchFamily="34" charset="0"/>
                <a:ea typeface="宋体" panose="02010600030101010101" pitchFamily="2" charset="-122"/>
              </a:rPr>
              <a:t>对桶做功</a:t>
            </a:r>
          </a:p>
        </p:txBody>
      </p:sp>
      <p:sp>
        <p:nvSpPr>
          <p:cNvPr id="16401" name="Text Box 17"/>
          <p:cNvSpPr txBox="1"/>
          <p:nvPr>
            <p:custDataLst>
              <p:tags r:id="rId12"/>
            </p:custDataLst>
          </p:nvPr>
        </p:nvSpPr>
        <p:spPr>
          <a:xfrm>
            <a:off x="4876800" y="6229985"/>
            <a:ext cx="1981200" cy="39878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zh-CN" altLang="en-US" sz="2000" b="1">
                <a:latin typeface="Arial" panose="020B0604020202020204" pitchFamily="34" charset="0"/>
                <a:ea typeface="宋体" panose="02010600030101010101" pitchFamily="2" charset="-122"/>
              </a:rPr>
              <a:t>对滑轮做功</a:t>
            </a:r>
          </a:p>
        </p:txBody>
      </p:sp>
      <p:sp>
        <p:nvSpPr>
          <p:cNvPr id="16402" name="Text Box 18"/>
          <p:cNvSpPr txBox="1"/>
          <p:nvPr>
            <p:custDataLst>
              <p:tags r:id="rId13"/>
            </p:custDataLst>
          </p:nvPr>
        </p:nvSpPr>
        <p:spPr>
          <a:xfrm>
            <a:off x="7696200" y="4324985"/>
            <a:ext cx="2133600" cy="39878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zh-CN" altLang="en-US" sz="2000" b="1">
                <a:latin typeface="Arial" panose="020B0604020202020204" pitchFamily="34" charset="0"/>
                <a:ea typeface="宋体" panose="02010600030101010101" pitchFamily="2" charset="-122"/>
              </a:rPr>
              <a:t>对沙子做功</a:t>
            </a:r>
          </a:p>
        </p:txBody>
      </p:sp>
      <p:sp>
        <p:nvSpPr>
          <p:cNvPr id="16403" name="Text Box 19"/>
          <p:cNvSpPr txBox="1"/>
          <p:nvPr>
            <p:custDataLst>
              <p:tags r:id="rId14"/>
            </p:custDataLst>
          </p:nvPr>
        </p:nvSpPr>
        <p:spPr>
          <a:xfrm>
            <a:off x="7696200" y="5315585"/>
            <a:ext cx="1828800" cy="39878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zh-CN" altLang="en-US" sz="2000" b="1">
                <a:latin typeface="Arial" panose="020B0604020202020204" pitchFamily="34" charset="0"/>
                <a:ea typeface="宋体" panose="02010600030101010101" pitchFamily="2" charset="-122"/>
              </a:rPr>
              <a:t>对口袋做功</a:t>
            </a:r>
          </a:p>
        </p:txBody>
      </p:sp>
      <p:sp>
        <p:nvSpPr>
          <p:cNvPr id="16404" name="Text Box 20"/>
          <p:cNvSpPr txBox="1"/>
          <p:nvPr>
            <p:custDataLst>
              <p:tags r:id="rId15"/>
            </p:custDataLst>
          </p:nvPr>
        </p:nvSpPr>
        <p:spPr>
          <a:xfrm>
            <a:off x="7696200" y="6229985"/>
            <a:ext cx="1981200" cy="39878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zh-CN" altLang="en-US" sz="2000" b="1">
                <a:latin typeface="Arial" panose="020B0604020202020204" pitchFamily="34" charset="0"/>
                <a:ea typeface="宋体" panose="02010600030101010101" pitchFamily="2" charset="-122"/>
              </a:rPr>
              <a:t>对滑轮做功</a:t>
            </a:r>
          </a:p>
        </p:txBody>
      </p:sp>
      <p:sp>
        <p:nvSpPr>
          <p:cNvPr id="21525" name="Text Box 21"/>
          <p:cNvSpPr txBox="1"/>
          <p:nvPr>
            <p:custDataLst>
              <p:tags r:id="rId16"/>
            </p:custDataLst>
          </p:nvPr>
        </p:nvSpPr>
        <p:spPr>
          <a:xfrm>
            <a:off x="3124200" y="4359910"/>
            <a:ext cx="990600" cy="3683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zh-CN" altLang="en-US" sz="1800" b="1">
                <a:latin typeface="Arial" panose="020B0604020202020204" pitchFamily="34" charset="0"/>
                <a:ea typeface="宋体" panose="02010600030101010101" pitchFamily="2" charset="-122"/>
              </a:rPr>
              <a:t>600</a:t>
            </a:r>
            <a:r>
              <a:rPr lang="en-US" altLang="zh-CN" sz="1800" b="1">
                <a:latin typeface="Arial" panose="020B0604020202020204" pitchFamily="34" charset="0"/>
                <a:ea typeface="宋体" panose="02010600030101010101" pitchFamily="2" charset="-122"/>
              </a:rPr>
              <a:t>J</a:t>
            </a:r>
          </a:p>
        </p:txBody>
      </p:sp>
      <p:sp>
        <p:nvSpPr>
          <p:cNvPr id="21526" name="AutoShape 22"/>
          <p:cNvSpPr/>
          <p:nvPr>
            <p:custDataLst>
              <p:tags r:id="rId17"/>
            </p:custDataLst>
          </p:nvPr>
        </p:nvSpPr>
        <p:spPr>
          <a:xfrm>
            <a:off x="3124200" y="5391785"/>
            <a:ext cx="76200" cy="1066800"/>
          </a:xfrm>
          <a:prstGeom prst="rightBrace">
            <a:avLst>
              <a:gd name="adj1" fmla="val 116666"/>
              <a:gd name="adj2" fmla="val 50000"/>
            </a:avLst>
          </a:prstGeom>
          <a:noFill/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endParaRPr lang="zh-CN" altLang="en-US" sz="18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1527" name="Text Box 23"/>
          <p:cNvSpPr txBox="1"/>
          <p:nvPr>
            <p:custDataLst>
              <p:tags r:id="rId18"/>
            </p:custDataLst>
          </p:nvPr>
        </p:nvSpPr>
        <p:spPr>
          <a:xfrm>
            <a:off x="3124200" y="5696585"/>
            <a:ext cx="990600" cy="3683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zh-CN" altLang="en-US" sz="1800" b="1">
                <a:latin typeface="Arial" panose="020B0604020202020204" pitchFamily="34" charset="0"/>
                <a:ea typeface="宋体" panose="02010600030101010101" pitchFamily="2" charset="-122"/>
              </a:rPr>
              <a:t>2520</a:t>
            </a:r>
            <a:r>
              <a:rPr lang="en-US" altLang="zh-CN" sz="1800" b="1">
                <a:latin typeface="Arial" panose="020B0604020202020204" pitchFamily="34" charset="0"/>
                <a:ea typeface="宋体" panose="02010600030101010101" pitchFamily="2" charset="-122"/>
              </a:rPr>
              <a:t>J</a:t>
            </a:r>
          </a:p>
        </p:txBody>
      </p:sp>
      <p:sp>
        <p:nvSpPr>
          <p:cNvPr id="21528" name="Text Box 24"/>
          <p:cNvSpPr txBox="1"/>
          <p:nvPr>
            <p:custDataLst>
              <p:tags r:id="rId19"/>
            </p:custDataLst>
          </p:nvPr>
        </p:nvSpPr>
        <p:spPr>
          <a:xfrm>
            <a:off x="6316663" y="4377373"/>
            <a:ext cx="990600" cy="3683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zh-CN" altLang="en-US" sz="1800" b="1">
                <a:latin typeface="Arial" panose="020B0604020202020204" pitchFamily="34" charset="0"/>
                <a:ea typeface="宋体" panose="02010600030101010101" pitchFamily="2" charset="-122"/>
              </a:rPr>
              <a:t>600</a:t>
            </a:r>
            <a:r>
              <a:rPr lang="en-US" altLang="zh-CN" sz="1800" b="1">
                <a:latin typeface="Arial" panose="020B0604020202020204" pitchFamily="34" charset="0"/>
                <a:ea typeface="宋体" panose="02010600030101010101" pitchFamily="2" charset="-122"/>
              </a:rPr>
              <a:t>J</a:t>
            </a:r>
          </a:p>
        </p:txBody>
      </p:sp>
      <p:sp>
        <p:nvSpPr>
          <p:cNvPr id="21529" name="Text Box 25"/>
          <p:cNvSpPr txBox="1"/>
          <p:nvPr>
            <p:custDataLst>
              <p:tags r:id="rId20"/>
            </p:custDataLst>
          </p:nvPr>
        </p:nvSpPr>
        <p:spPr>
          <a:xfrm>
            <a:off x="6248400" y="5696585"/>
            <a:ext cx="990600" cy="3683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zh-CN" altLang="en-US" sz="1800" b="1">
                <a:latin typeface="Arial" panose="020B0604020202020204" pitchFamily="34" charset="0"/>
                <a:ea typeface="宋体" panose="02010600030101010101" pitchFamily="2" charset="-122"/>
              </a:rPr>
              <a:t>180</a:t>
            </a:r>
            <a:r>
              <a:rPr lang="en-US" altLang="zh-CN" sz="1800" b="1">
                <a:latin typeface="Arial" panose="020B0604020202020204" pitchFamily="34" charset="0"/>
                <a:ea typeface="宋体" panose="02010600030101010101" pitchFamily="2" charset="-122"/>
              </a:rPr>
              <a:t>J</a:t>
            </a:r>
          </a:p>
        </p:txBody>
      </p:sp>
      <p:sp>
        <p:nvSpPr>
          <p:cNvPr id="21530" name="AutoShape 26"/>
          <p:cNvSpPr/>
          <p:nvPr>
            <p:custDataLst>
              <p:tags r:id="rId21"/>
            </p:custDataLst>
          </p:nvPr>
        </p:nvSpPr>
        <p:spPr>
          <a:xfrm>
            <a:off x="6248400" y="5391785"/>
            <a:ext cx="76200" cy="1143000"/>
          </a:xfrm>
          <a:prstGeom prst="rightBrace">
            <a:avLst>
              <a:gd name="adj1" fmla="val 125000"/>
              <a:gd name="adj2" fmla="val 50000"/>
            </a:avLst>
          </a:prstGeom>
          <a:noFill/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endParaRPr lang="zh-CN" altLang="en-US" sz="18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1531" name="AutoShape 27"/>
          <p:cNvSpPr/>
          <p:nvPr>
            <p:custDataLst>
              <p:tags r:id="rId22"/>
            </p:custDataLst>
          </p:nvPr>
        </p:nvSpPr>
        <p:spPr>
          <a:xfrm>
            <a:off x="8991600" y="5315585"/>
            <a:ext cx="228600" cy="1219200"/>
          </a:xfrm>
          <a:prstGeom prst="rightBrace">
            <a:avLst>
              <a:gd name="adj1" fmla="val 44444"/>
              <a:gd name="adj2" fmla="val 50000"/>
            </a:avLst>
          </a:prstGeom>
          <a:noFill/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endParaRPr lang="zh-CN" altLang="en-US" sz="18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1532" name="Text Box 28"/>
          <p:cNvSpPr txBox="1"/>
          <p:nvPr>
            <p:custDataLst>
              <p:tags r:id="rId23"/>
            </p:custDataLst>
          </p:nvPr>
        </p:nvSpPr>
        <p:spPr>
          <a:xfrm>
            <a:off x="8991600" y="4359910"/>
            <a:ext cx="990600" cy="3683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zh-CN" altLang="en-US" sz="1800" b="1">
                <a:latin typeface="Arial" panose="020B0604020202020204" pitchFamily="34" charset="0"/>
                <a:ea typeface="宋体" panose="02010600030101010101" pitchFamily="2" charset="-122"/>
              </a:rPr>
              <a:t>600</a:t>
            </a:r>
            <a:r>
              <a:rPr lang="en-US" altLang="zh-CN" sz="1800" b="1">
                <a:latin typeface="Arial" panose="020B0604020202020204" pitchFamily="34" charset="0"/>
                <a:ea typeface="宋体" panose="02010600030101010101" pitchFamily="2" charset="-122"/>
              </a:rPr>
              <a:t>J</a:t>
            </a:r>
          </a:p>
        </p:txBody>
      </p:sp>
      <p:sp>
        <p:nvSpPr>
          <p:cNvPr id="21533" name="Text Box 29"/>
          <p:cNvSpPr txBox="1"/>
          <p:nvPr>
            <p:custDataLst>
              <p:tags r:id="rId24"/>
            </p:custDataLst>
          </p:nvPr>
        </p:nvSpPr>
        <p:spPr>
          <a:xfrm>
            <a:off x="9124950" y="5696585"/>
            <a:ext cx="990600" cy="3683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zh-CN" altLang="en-US" sz="1800" b="1">
                <a:latin typeface="Arial" panose="020B0604020202020204" pitchFamily="34" charset="0"/>
                <a:ea typeface="宋体" panose="02010600030101010101" pitchFamily="2" charset="-122"/>
              </a:rPr>
              <a:t>90</a:t>
            </a:r>
            <a:r>
              <a:rPr lang="en-US" altLang="zh-CN" sz="1800" b="1">
                <a:latin typeface="Arial" panose="020B0604020202020204" pitchFamily="34" charset="0"/>
                <a:ea typeface="宋体" panose="02010600030101010101" pitchFamily="2" charset="-122"/>
              </a:rPr>
              <a:t>J</a:t>
            </a:r>
          </a:p>
        </p:txBody>
      </p:sp>
      <p:sp>
        <p:nvSpPr>
          <p:cNvPr id="21535" name="AutoShape 31"/>
          <p:cNvSpPr/>
          <p:nvPr>
            <p:custDataLst>
              <p:tags r:id="rId25"/>
            </p:custDataLst>
          </p:nvPr>
        </p:nvSpPr>
        <p:spPr>
          <a:xfrm>
            <a:off x="3962400" y="4477385"/>
            <a:ext cx="76200" cy="1524000"/>
          </a:xfrm>
          <a:prstGeom prst="rightBrace">
            <a:avLst>
              <a:gd name="adj1" fmla="val 166666"/>
              <a:gd name="adj2" fmla="val 50000"/>
            </a:avLst>
          </a:prstGeom>
          <a:noFill/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endParaRPr lang="zh-CN" altLang="en-US" sz="18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1536" name="Text Box 32"/>
          <p:cNvSpPr txBox="1"/>
          <p:nvPr>
            <p:custDataLst>
              <p:tags r:id="rId26"/>
            </p:custDataLst>
          </p:nvPr>
        </p:nvSpPr>
        <p:spPr>
          <a:xfrm>
            <a:off x="3962400" y="5010785"/>
            <a:ext cx="1066800" cy="3683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zh-CN" altLang="en-US" sz="1800" b="1">
                <a:latin typeface="Arial" panose="020B0604020202020204" pitchFamily="34" charset="0"/>
                <a:ea typeface="宋体" panose="02010600030101010101" pitchFamily="2" charset="-122"/>
              </a:rPr>
              <a:t>3120</a:t>
            </a:r>
            <a:r>
              <a:rPr lang="en-US" altLang="zh-CN" sz="1800" b="1">
                <a:latin typeface="Arial" panose="020B0604020202020204" pitchFamily="34" charset="0"/>
                <a:ea typeface="宋体" panose="02010600030101010101" pitchFamily="2" charset="-122"/>
              </a:rPr>
              <a:t>J</a:t>
            </a:r>
          </a:p>
        </p:txBody>
      </p:sp>
      <p:sp>
        <p:nvSpPr>
          <p:cNvPr id="21537" name="AutoShape 33"/>
          <p:cNvSpPr/>
          <p:nvPr>
            <p:custDataLst>
              <p:tags r:id="rId27"/>
            </p:custDataLst>
          </p:nvPr>
        </p:nvSpPr>
        <p:spPr>
          <a:xfrm>
            <a:off x="6934200" y="4477385"/>
            <a:ext cx="76200" cy="1524000"/>
          </a:xfrm>
          <a:prstGeom prst="rightBrace">
            <a:avLst>
              <a:gd name="adj1" fmla="val 166666"/>
              <a:gd name="adj2" fmla="val 50000"/>
            </a:avLst>
          </a:prstGeom>
          <a:noFill/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endParaRPr lang="zh-CN" altLang="en-US" sz="18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1538" name="Text Box 34"/>
          <p:cNvSpPr txBox="1"/>
          <p:nvPr>
            <p:custDataLst>
              <p:tags r:id="rId28"/>
            </p:custDataLst>
          </p:nvPr>
        </p:nvSpPr>
        <p:spPr>
          <a:xfrm>
            <a:off x="6934200" y="5010785"/>
            <a:ext cx="914400" cy="3683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zh-CN" altLang="en-US" sz="1800" b="1">
                <a:latin typeface="Arial" panose="020B0604020202020204" pitchFamily="34" charset="0"/>
                <a:ea typeface="宋体" panose="02010600030101010101" pitchFamily="2" charset="-122"/>
              </a:rPr>
              <a:t>780</a:t>
            </a:r>
            <a:r>
              <a:rPr lang="en-US" altLang="zh-CN" sz="1800" b="1">
                <a:latin typeface="Arial" panose="020B0604020202020204" pitchFamily="34" charset="0"/>
                <a:ea typeface="宋体" panose="02010600030101010101" pitchFamily="2" charset="-122"/>
              </a:rPr>
              <a:t>J</a:t>
            </a:r>
          </a:p>
        </p:txBody>
      </p:sp>
      <p:sp>
        <p:nvSpPr>
          <p:cNvPr id="21539" name="AutoShape 35"/>
          <p:cNvSpPr/>
          <p:nvPr>
            <p:custDataLst>
              <p:tags r:id="rId29"/>
            </p:custDataLst>
          </p:nvPr>
        </p:nvSpPr>
        <p:spPr>
          <a:xfrm>
            <a:off x="9677400" y="4477385"/>
            <a:ext cx="76200" cy="1524000"/>
          </a:xfrm>
          <a:prstGeom prst="rightBrace">
            <a:avLst>
              <a:gd name="adj1" fmla="val 166666"/>
              <a:gd name="adj2" fmla="val 50000"/>
            </a:avLst>
          </a:prstGeom>
          <a:noFill/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endParaRPr lang="zh-CN" altLang="en-US" sz="18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1540" name="Text Box 36"/>
          <p:cNvSpPr txBox="1"/>
          <p:nvPr>
            <p:custDataLst>
              <p:tags r:id="rId30"/>
            </p:custDataLst>
          </p:nvPr>
        </p:nvSpPr>
        <p:spPr>
          <a:xfrm>
            <a:off x="9677400" y="5010785"/>
            <a:ext cx="914400" cy="3683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zh-CN" altLang="en-US" sz="1800" b="1">
                <a:latin typeface="Arial" panose="020B0604020202020204" pitchFamily="34" charset="0"/>
                <a:ea typeface="宋体" panose="02010600030101010101" pitchFamily="2" charset="-122"/>
              </a:rPr>
              <a:t>690</a:t>
            </a:r>
            <a:r>
              <a:rPr lang="en-US" altLang="zh-CN" sz="1800" b="1">
                <a:latin typeface="Arial" panose="020B0604020202020204" pitchFamily="34" charset="0"/>
                <a:ea typeface="宋体" panose="02010600030101010101" pitchFamily="2" charset="-122"/>
              </a:rPr>
              <a:t>J</a:t>
            </a: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31"/>
            </p:custDataLst>
          </p:nvPr>
        </p:nvPicPr>
        <p:blipFill>
          <a:blip r:embed="rId42"/>
          <a:stretch>
            <a:fillRect/>
          </a:stretch>
        </p:blipFill>
        <p:spPr>
          <a:xfrm>
            <a:off x="1439545" y="958215"/>
            <a:ext cx="6551930" cy="3295650"/>
          </a:xfrm>
          <a:prstGeom prst="rect">
            <a:avLst/>
          </a:prstGeom>
        </p:spPr>
      </p:pic>
      <p:sp>
        <p:nvSpPr>
          <p:cNvPr id="49" name="文本框 48"/>
          <p:cNvSpPr txBox="1"/>
          <p:nvPr>
            <p:custDataLst>
              <p:tags r:id="rId32"/>
            </p:custDataLst>
          </p:nvPr>
        </p:nvSpPr>
        <p:spPr>
          <a:xfrm>
            <a:off x="8564880" y="1663700"/>
            <a:ext cx="111252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400">
                <a:solidFill>
                  <a:srgbClr val="C00000"/>
                </a:solidFill>
              </a:rPr>
              <a:t>第三种</a:t>
            </a:r>
          </a:p>
        </p:txBody>
      </p:sp>
      <p:sp>
        <p:nvSpPr>
          <p:cNvPr id="50" name="文本框 49"/>
          <p:cNvSpPr txBox="1"/>
          <p:nvPr>
            <p:custDataLst>
              <p:tags r:id="rId33"/>
            </p:custDataLst>
          </p:nvPr>
        </p:nvSpPr>
        <p:spPr>
          <a:xfrm>
            <a:off x="8333105" y="2653665"/>
            <a:ext cx="332994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400">
                <a:solidFill>
                  <a:srgbClr val="C00000"/>
                </a:solidFill>
              </a:rPr>
              <a:t>有用功在总功占比更多</a:t>
            </a:r>
          </a:p>
        </p:txBody>
      </p:sp>
      <p:grpSp>
        <p:nvGrpSpPr>
          <p:cNvPr id="33" name="组合 32"/>
          <p:cNvGrpSpPr/>
          <p:nvPr>
            <p:custDataLst>
              <p:tags r:id="rId34"/>
            </p:custDataLst>
          </p:nvPr>
        </p:nvGrpSpPr>
        <p:grpSpPr>
          <a:xfrm>
            <a:off x="0" y="135255"/>
            <a:ext cx="12192000" cy="853440"/>
            <a:chOff x="0" y="378"/>
            <a:chExt cx="19200" cy="1344"/>
          </a:xfrm>
        </p:grpSpPr>
        <p:sp>
          <p:nvSpPr>
            <p:cNvPr id="34" name="矩形 33"/>
            <p:cNvSpPr/>
            <p:nvPr>
              <p:custDataLst>
                <p:tags r:id="rId35"/>
              </p:custDataLst>
            </p:nvPr>
          </p:nvSpPr>
          <p:spPr>
            <a:xfrm>
              <a:off x="0" y="612"/>
              <a:ext cx="19199" cy="1078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tx2">
                    <a:lumMod val="21000"/>
                    <a:lumOff val="79000"/>
                    <a:alpha val="12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35" name="矩形 34"/>
            <p:cNvSpPr/>
            <p:nvPr>
              <p:custDataLst>
                <p:tags r:id="rId36"/>
              </p:custDataLst>
            </p:nvPr>
          </p:nvSpPr>
          <p:spPr>
            <a:xfrm>
              <a:off x="2040" y="1602"/>
              <a:ext cx="17160" cy="120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64000">
                  <a:srgbClr val="465398"/>
                </a:gs>
                <a:gs pos="100000">
                  <a:srgbClr val="002060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grpSp>
          <p:nvGrpSpPr>
            <p:cNvPr id="36" name="组合 35"/>
            <p:cNvGrpSpPr/>
            <p:nvPr>
              <p:custDataLst>
                <p:tags r:id="rId37"/>
              </p:custDataLst>
            </p:nvPr>
          </p:nvGrpSpPr>
          <p:grpSpPr>
            <a:xfrm>
              <a:off x="494" y="378"/>
              <a:ext cx="12381" cy="1332"/>
              <a:chOff x="487" y="636"/>
              <a:chExt cx="11648" cy="1150"/>
            </a:xfrm>
          </p:grpSpPr>
          <p:sp>
            <p:nvSpPr>
              <p:cNvPr id="37" name="文本框 36"/>
              <p:cNvSpPr txBox="1"/>
              <p:nvPr>
                <p:custDataLst>
                  <p:tags r:id="rId38"/>
                </p:custDataLst>
              </p:nvPr>
            </p:nvSpPr>
            <p:spPr>
              <a:xfrm>
                <a:off x="1828" y="854"/>
                <a:ext cx="10307" cy="8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zh-CN" sz="3300" b="1">
                    <a:solidFill>
                      <a:srgbClr val="00206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sym typeface="+mn-ea"/>
                  </a:rPr>
                  <a:t>有用功和额外功</a:t>
                </a:r>
              </a:p>
            </p:txBody>
          </p:sp>
          <p:sp>
            <p:nvSpPr>
              <p:cNvPr id="39" name="椭圆 38"/>
              <p:cNvSpPr/>
              <p:nvPr>
                <p:custDataLst>
                  <p:tags r:id="rId39"/>
                </p:custDataLst>
              </p:nvPr>
            </p:nvSpPr>
            <p:spPr>
              <a:xfrm>
                <a:off x="487" y="660"/>
                <a:ext cx="1264" cy="1126"/>
              </a:xfrm>
              <a:prstGeom prst="ellipse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  <p:sp>
            <p:nvSpPr>
              <p:cNvPr id="40" name="矩形 6"/>
              <p:cNvSpPr/>
              <p:nvPr>
                <p:custDataLst>
                  <p:tags r:id="rId40"/>
                </p:custDataLst>
              </p:nvPr>
            </p:nvSpPr>
            <p:spPr>
              <a:xfrm>
                <a:off x="645" y="636"/>
                <a:ext cx="1106" cy="1027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>
                <a:noAutofit/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</a:lstStyle>
              <a:p>
                <a:pPr marL="0" lvl="0" indent="0" eaLnBrk="1" hangingPunct="1">
                  <a:spcBef>
                    <a:spcPct val="0"/>
                  </a:spcBef>
                  <a:buFontTx/>
                  <a:buNone/>
                </a:pPr>
                <a:r>
                  <a:rPr lang="zh-CN" altLang="en-US" sz="4800" b="1">
                    <a:solidFill>
                      <a:schemeClr val="bg1"/>
                    </a:solidFill>
                    <a:latin typeface="宋体" panose="02010600030101010101" pitchFamily="2" charset="-122"/>
                    <a:ea typeface="宋体" panose="02010600030101010101" pitchFamily="2" charset="-122"/>
                  </a:rPr>
                  <a:t>一</a:t>
                </a:r>
              </a:p>
            </p:txBody>
          </p:sp>
        </p:grp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Text Box 3"/>
          <p:cNvSpPr txBox="1"/>
          <p:nvPr>
            <p:custDataLst>
              <p:tags r:id="rId1"/>
            </p:custDataLst>
          </p:nvPr>
        </p:nvSpPr>
        <p:spPr>
          <a:xfrm>
            <a:off x="1167130" y="1214438"/>
            <a:ext cx="2071688" cy="5835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0" hangingPunct="0"/>
            <a:r>
              <a:rPr lang="zh-CN" altLang="en-US" sz="32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1.定义：</a:t>
            </a:r>
          </a:p>
        </p:txBody>
      </p:sp>
      <p:sp>
        <p:nvSpPr>
          <p:cNvPr id="1029" name="Text Box 5"/>
          <p:cNvSpPr txBox="1"/>
          <p:nvPr>
            <p:custDataLst>
              <p:tags r:id="rId2"/>
            </p:custDataLst>
          </p:nvPr>
        </p:nvSpPr>
        <p:spPr>
          <a:xfrm>
            <a:off x="1295083" y="2304098"/>
            <a:ext cx="2133600" cy="5835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0" hangingPunct="0"/>
            <a:r>
              <a:rPr lang="zh-CN" altLang="en-US" sz="32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2.公式:                         </a:t>
            </a:r>
          </a:p>
        </p:txBody>
      </p:sp>
      <p:sp>
        <p:nvSpPr>
          <p:cNvPr id="23558" name="Rectangle 6"/>
          <p:cNvSpPr/>
          <p:nvPr>
            <p:custDataLst>
              <p:tags r:id="rId3"/>
            </p:custDataLst>
          </p:nvPr>
        </p:nvSpPr>
        <p:spPr>
          <a:xfrm>
            <a:off x="1443990" y="5233353"/>
            <a:ext cx="9001125" cy="10763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0" hangingPunct="0"/>
            <a:r>
              <a:rPr lang="zh-CN" altLang="en-US" sz="32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              没有！</a:t>
            </a:r>
            <a:endParaRPr lang="en-US" altLang="zh-CN" sz="3200" b="1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eaLnBrk="0" hangingPunct="0"/>
            <a:r>
              <a:rPr lang="zh-CN" altLang="en-US" sz="32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因为有用功总小于总功，所以机械效率总小于1。 </a:t>
            </a:r>
          </a:p>
        </p:txBody>
      </p:sp>
      <p:sp>
        <p:nvSpPr>
          <p:cNvPr id="23559" name="Text Box 7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295400" y="3943350"/>
            <a:ext cx="1762125" cy="5835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marR="0" defTabSz="914400" eaLnBrk="0" hangingPunct="0">
              <a:buClrTx/>
              <a:buSzTx/>
              <a:buFontTx/>
              <a:buNone/>
              <a:defRPr/>
            </a:pPr>
            <a:r>
              <a:rPr kumimoji="0" lang="zh-CN" altLang="en-US" sz="3200" b="1" kern="1200" cap="none" spc="0" normalizeH="0" baseline="0" noProof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讨论：</a:t>
            </a:r>
            <a:r>
              <a:rPr kumimoji="0" lang="zh-CN" altLang="en-US" sz="3200" b="1" kern="1200" cap="none" spc="0" normalizeH="0" baseline="0" noProof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 </a:t>
            </a:r>
            <a:endParaRPr kumimoji="0" lang="zh-CN" altLang="en-US" sz="3200" b="1" kern="1200" cap="none" spc="0" normalizeH="0" baseline="0" noProof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23560" name="Text Box 8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2010093" y="4588510"/>
            <a:ext cx="7536180" cy="5835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pPr marR="0" defTabSz="914400" eaLnBrk="0" hangingPunct="0">
              <a:buClrTx/>
              <a:buSzTx/>
              <a:buFontTx/>
              <a:buNone/>
              <a:defRPr/>
            </a:pPr>
            <a:r>
              <a:rPr kumimoji="0" lang="zh-CN" altLang="en-US" sz="3200" b="1" kern="1200" cap="none" spc="0" normalizeH="0" baseline="0" noProof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有没有机械效率为100%的机械？为什么？</a:t>
            </a:r>
          </a:p>
        </p:txBody>
      </p:sp>
      <p:sp>
        <p:nvSpPr>
          <p:cNvPr id="23561" name="Text Box 4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7189153" y="2162810"/>
            <a:ext cx="4394200" cy="206121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marR="0" defTabSz="914400">
              <a:buClrTx/>
              <a:buSzTx/>
              <a:buFontTx/>
              <a:buNone/>
              <a:defRPr/>
            </a:pPr>
            <a:r>
              <a:rPr kumimoji="0" lang="zh-CN" altLang="en-US" sz="3200" b="1" kern="1200" cap="none" spc="0" normalizeH="0" baseline="0" noProof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注意</a:t>
            </a:r>
            <a:r>
              <a:rPr kumimoji="0" lang="zh-CN" altLang="en-US" sz="3200" b="1" kern="1200" cap="none" spc="0" normalizeH="0" baseline="0" noProof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：</a:t>
            </a:r>
          </a:p>
          <a:p>
            <a:pPr marR="0" defTabSz="914400">
              <a:buClrTx/>
              <a:buSzTx/>
              <a:buFontTx/>
              <a:buNone/>
              <a:defRPr/>
            </a:pPr>
            <a:r>
              <a:rPr kumimoji="0" lang="zh-CN" altLang="en-US" sz="3200" b="1" kern="1200" cap="none" spc="0" normalizeH="0" baseline="0" noProof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1、</a:t>
            </a:r>
            <a:r>
              <a:rPr kumimoji="0" lang="el-GR" altLang="en-US" sz="3200" b="1" kern="1200" cap="none" spc="0" normalizeH="0" baseline="0" noProof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η</a:t>
            </a:r>
            <a:r>
              <a:rPr kumimoji="0" lang="zh-CN" altLang="en-US" sz="3200" b="1" kern="1200" cap="none" spc="0" normalizeH="0" baseline="0" noProof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用百分数表示</a:t>
            </a:r>
          </a:p>
          <a:p>
            <a:pPr marR="0" defTabSz="914400">
              <a:buClrTx/>
              <a:buSzTx/>
              <a:buFontTx/>
              <a:buNone/>
              <a:defRPr/>
            </a:pPr>
            <a:r>
              <a:rPr kumimoji="0" lang="zh-CN" altLang="en-US" sz="3200" b="1" kern="1200" cap="none" spc="0" normalizeH="0" baseline="0" noProof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2、</a:t>
            </a:r>
            <a:r>
              <a:rPr kumimoji="0" lang="el-GR" altLang="en-US" sz="3200" b="1" kern="1200" cap="none" spc="0" normalizeH="0" baseline="0" noProof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η</a:t>
            </a:r>
            <a:r>
              <a:rPr kumimoji="0" lang="zh-CN" altLang="en-US" sz="3200" b="1" kern="1200" cap="none" spc="0" normalizeH="0" baseline="0" noProof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总是小于</a:t>
            </a:r>
            <a:r>
              <a:rPr kumimoji="0" lang="en-US" altLang="zh-CN" sz="3200" b="1" kern="1200" cap="none" spc="0" normalizeH="0" baseline="0" noProof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100%</a:t>
            </a:r>
            <a:endParaRPr kumimoji="0" lang="zh-CN" altLang="en-US" sz="3200" b="1" kern="1200" cap="none" spc="0" normalizeH="0" baseline="0" noProof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R="0" defTabSz="914400">
              <a:buClrTx/>
              <a:buSzTx/>
              <a:buFontTx/>
              <a:buNone/>
              <a:defRPr/>
            </a:pPr>
            <a:r>
              <a:rPr kumimoji="0" lang="zh-CN" altLang="en-US" sz="3200" b="1" kern="1200" cap="none" spc="0" normalizeH="0" baseline="0" noProof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3、</a:t>
            </a:r>
            <a:r>
              <a:rPr kumimoji="0" lang="el-GR" altLang="en-US" sz="3200" b="1" kern="1200" cap="none" spc="0" normalizeH="0" baseline="0" noProof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η</a:t>
            </a:r>
            <a:r>
              <a:rPr kumimoji="0" lang="zh-CN" altLang="en-US" sz="3200" b="1" kern="1200" cap="none" spc="0" normalizeH="0" baseline="0" noProof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没有单位</a:t>
            </a:r>
            <a:r>
              <a:rPr kumimoji="0" lang="zh-CN" altLang="en-US" sz="3200" kern="1200" cap="none" spc="0" normalizeH="0" baseline="0" noProof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</a:p>
        </p:txBody>
      </p:sp>
      <p:graphicFrame>
        <p:nvGraphicFramePr>
          <p:cNvPr id="9223" name="Object 7"/>
          <p:cNvGraphicFramePr>
            <a:graphicFrameLocks noChangeAspect="1"/>
          </p:cNvGraphicFramePr>
          <p:nvPr>
            <p:custDataLst>
              <p:tags r:id="rId7"/>
            </p:custDataLst>
          </p:nvPr>
        </p:nvGraphicFramePr>
        <p:xfrm>
          <a:off x="3238818" y="2118678"/>
          <a:ext cx="2376487" cy="1030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17" imgW="1054100" imgH="457200" progId="Equation.3">
                  <p:embed/>
                </p:oleObj>
              </mc:Choice>
              <mc:Fallback>
                <p:oleObj r:id="rId17" imgW="1054100" imgH="457200" progId="Equation.3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18">
                        <a:lum bright="-35999"/>
                      </a:blip>
                      <a:stretch>
                        <a:fillRect/>
                      </a:stretch>
                    </p:blipFill>
                    <p:spPr>
                      <a:xfrm>
                        <a:off x="3238818" y="2118678"/>
                        <a:ext cx="2376487" cy="1030287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/>
          <p:cNvSpPr txBox="1"/>
          <p:nvPr>
            <p:custDataLst>
              <p:tags r:id="rId8"/>
            </p:custDataLst>
          </p:nvPr>
        </p:nvSpPr>
        <p:spPr>
          <a:xfrm>
            <a:off x="3188335" y="1214438"/>
            <a:ext cx="6357938" cy="5835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0" hangingPunct="0"/>
            <a:r>
              <a:rPr lang="zh-CN" altLang="en-US" sz="32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有用功与总功的比值叫机械效率.</a:t>
            </a:r>
          </a:p>
        </p:txBody>
      </p:sp>
      <p:grpSp>
        <p:nvGrpSpPr>
          <p:cNvPr id="33" name="组合 32"/>
          <p:cNvGrpSpPr/>
          <p:nvPr>
            <p:custDataLst>
              <p:tags r:id="rId9"/>
            </p:custDataLst>
          </p:nvPr>
        </p:nvGrpSpPr>
        <p:grpSpPr>
          <a:xfrm>
            <a:off x="0" y="135255"/>
            <a:ext cx="12192000" cy="853440"/>
            <a:chOff x="0" y="378"/>
            <a:chExt cx="19200" cy="1344"/>
          </a:xfrm>
        </p:grpSpPr>
        <p:sp>
          <p:nvSpPr>
            <p:cNvPr id="34" name="矩形 33"/>
            <p:cNvSpPr/>
            <p:nvPr>
              <p:custDataLst>
                <p:tags r:id="rId10"/>
              </p:custDataLst>
            </p:nvPr>
          </p:nvSpPr>
          <p:spPr>
            <a:xfrm>
              <a:off x="0" y="612"/>
              <a:ext cx="19199" cy="1078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tx2">
                    <a:lumMod val="21000"/>
                    <a:lumOff val="79000"/>
                    <a:alpha val="12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35" name="矩形 34"/>
            <p:cNvSpPr/>
            <p:nvPr>
              <p:custDataLst>
                <p:tags r:id="rId11"/>
              </p:custDataLst>
            </p:nvPr>
          </p:nvSpPr>
          <p:spPr>
            <a:xfrm>
              <a:off x="2040" y="1602"/>
              <a:ext cx="17160" cy="120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64000">
                  <a:srgbClr val="465398"/>
                </a:gs>
                <a:gs pos="100000">
                  <a:srgbClr val="002060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grpSp>
          <p:nvGrpSpPr>
            <p:cNvPr id="36" name="组合 35"/>
            <p:cNvGrpSpPr/>
            <p:nvPr>
              <p:custDataLst>
                <p:tags r:id="rId12"/>
              </p:custDataLst>
            </p:nvPr>
          </p:nvGrpSpPr>
          <p:grpSpPr>
            <a:xfrm>
              <a:off x="494" y="378"/>
              <a:ext cx="12381" cy="1332"/>
              <a:chOff x="487" y="636"/>
              <a:chExt cx="11648" cy="1150"/>
            </a:xfrm>
          </p:grpSpPr>
          <p:sp>
            <p:nvSpPr>
              <p:cNvPr id="37" name="文本框 36"/>
              <p:cNvSpPr txBox="1"/>
              <p:nvPr>
                <p:custDataLst>
                  <p:tags r:id="rId13"/>
                </p:custDataLst>
              </p:nvPr>
            </p:nvSpPr>
            <p:spPr>
              <a:xfrm>
                <a:off x="1828" y="854"/>
                <a:ext cx="10307" cy="8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R="0" defTabSz="914400" eaLnBrk="0" hangingPunct="0">
                  <a:spcBef>
                    <a:spcPct val="50000"/>
                  </a:spcBef>
                  <a:buClrTx/>
                  <a:buSzTx/>
                  <a:buFontTx/>
                  <a:buNone/>
                  <a:defRPr/>
                </a:pPr>
                <a:r>
                  <a:rPr lang="zh-CN" altLang="en-US" sz="3300" b="1" noProof="0">
                    <a:latin typeface="+mn-ea"/>
                    <a:sym typeface="+mn-ea"/>
                  </a:rPr>
                  <a:t>机械效率</a:t>
                </a:r>
                <a:endParaRPr lang="zh-CN" altLang="zh-CN" sz="3300" b="1">
                  <a:solidFill>
                    <a:srgbClr val="002060"/>
                  </a:solidFill>
                  <a:latin typeface="宋体" panose="02010600030101010101" pitchFamily="2" charset="-122"/>
                  <a:ea typeface="宋体" panose="02010600030101010101" pitchFamily="2" charset="-122"/>
                  <a:sym typeface="+mn-ea"/>
                </a:endParaRPr>
              </a:p>
            </p:txBody>
          </p:sp>
          <p:sp>
            <p:nvSpPr>
              <p:cNvPr id="39" name="椭圆 38"/>
              <p:cNvSpPr/>
              <p:nvPr>
                <p:custDataLst>
                  <p:tags r:id="rId14"/>
                </p:custDataLst>
              </p:nvPr>
            </p:nvSpPr>
            <p:spPr>
              <a:xfrm>
                <a:off x="487" y="660"/>
                <a:ext cx="1264" cy="1126"/>
              </a:xfrm>
              <a:prstGeom prst="ellipse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  <p:sp>
            <p:nvSpPr>
              <p:cNvPr id="40" name="矩形 6"/>
              <p:cNvSpPr/>
              <p:nvPr>
                <p:custDataLst>
                  <p:tags r:id="rId15"/>
                </p:custDataLst>
              </p:nvPr>
            </p:nvSpPr>
            <p:spPr>
              <a:xfrm>
                <a:off x="645" y="636"/>
                <a:ext cx="1106" cy="1027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>
                <a:noAutofit/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</a:lstStyle>
              <a:p>
                <a:pPr marL="0" lvl="0" indent="0" eaLnBrk="1" hangingPunct="1">
                  <a:spcBef>
                    <a:spcPct val="0"/>
                  </a:spcBef>
                  <a:buFontTx/>
                  <a:buNone/>
                </a:pPr>
                <a:r>
                  <a:rPr lang="zh-CN" altLang="en-US" sz="4800" b="1">
                    <a:solidFill>
                      <a:schemeClr val="bg1"/>
                    </a:solidFill>
                    <a:latin typeface="宋体" panose="02010600030101010101" pitchFamily="2" charset="-122"/>
                    <a:ea typeface="宋体" panose="02010600030101010101" pitchFamily="2" charset="-122"/>
                  </a:rPr>
                  <a:t>二</a:t>
                </a:r>
              </a:p>
            </p:txBody>
          </p:sp>
        </p:grpSp>
      </p:grpSp>
    </p:spTree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机械效率的定义及表达式">
            <a:hlinkClick r:id="" action="ppaction://media"/>
          </p:cNvPr>
          <p:cNvPicPr/>
          <p:nvPr>
            <a:vide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97255" y="981075"/>
            <a:ext cx="11225530" cy="587629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4"/>
          <a:srcRect l="18282" t="55408" r="66968" b="32728"/>
          <a:stretch>
            <a:fillRect/>
          </a:stretch>
        </p:blipFill>
        <p:spPr>
          <a:xfrm>
            <a:off x="10241915" y="6039485"/>
            <a:ext cx="1646555" cy="697230"/>
          </a:xfrm>
          <a:prstGeom prst="rect">
            <a:avLst/>
          </a:prstGeom>
        </p:spPr>
      </p:pic>
      <p:grpSp>
        <p:nvGrpSpPr>
          <p:cNvPr id="33" name="组合 32"/>
          <p:cNvGrpSpPr/>
          <p:nvPr>
            <p:custDataLst>
              <p:tags r:id="rId5"/>
            </p:custDataLst>
          </p:nvPr>
        </p:nvGrpSpPr>
        <p:grpSpPr>
          <a:xfrm>
            <a:off x="0" y="135255"/>
            <a:ext cx="12192000" cy="853440"/>
            <a:chOff x="0" y="378"/>
            <a:chExt cx="19200" cy="1344"/>
          </a:xfrm>
        </p:grpSpPr>
        <p:sp>
          <p:nvSpPr>
            <p:cNvPr id="34" name="矩形 33"/>
            <p:cNvSpPr/>
            <p:nvPr>
              <p:custDataLst>
                <p:tags r:id="rId6"/>
              </p:custDataLst>
            </p:nvPr>
          </p:nvSpPr>
          <p:spPr>
            <a:xfrm>
              <a:off x="0" y="612"/>
              <a:ext cx="19199" cy="1078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tx2">
                    <a:lumMod val="21000"/>
                    <a:lumOff val="79000"/>
                    <a:alpha val="12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35" name="矩形 34"/>
            <p:cNvSpPr/>
            <p:nvPr>
              <p:custDataLst>
                <p:tags r:id="rId7"/>
              </p:custDataLst>
            </p:nvPr>
          </p:nvSpPr>
          <p:spPr>
            <a:xfrm>
              <a:off x="2040" y="1602"/>
              <a:ext cx="17160" cy="120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64000">
                  <a:srgbClr val="465398"/>
                </a:gs>
                <a:gs pos="100000">
                  <a:srgbClr val="002060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grpSp>
          <p:nvGrpSpPr>
            <p:cNvPr id="36" name="组合 35"/>
            <p:cNvGrpSpPr/>
            <p:nvPr>
              <p:custDataLst>
                <p:tags r:id="rId8"/>
              </p:custDataLst>
            </p:nvPr>
          </p:nvGrpSpPr>
          <p:grpSpPr>
            <a:xfrm>
              <a:off x="494" y="378"/>
              <a:ext cx="12381" cy="1332"/>
              <a:chOff x="487" y="636"/>
              <a:chExt cx="11648" cy="1150"/>
            </a:xfrm>
          </p:grpSpPr>
          <p:sp>
            <p:nvSpPr>
              <p:cNvPr id="37" name="文本框 36"/>
              <p:cNvSpPr txBox="1"/>
              <p:nvPr>
                <p:custDataLst>
                  <p:tags r:id="rId9"/>
                </p:custDataLst>
              </p:nvPr>
            </p:nvSpPr>
            <p:spPr>
              <a:xfrm>
                <a:off x="1828" y="854"/>
                <a:ext cx="10307" cy="8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R="0" defTabSz="914400" eaLnBrk="0" hangingPunct="0">
                  <a:spcBef>
                    <a:spcPct val="50000"/>
                  </a:spcBef>
                  <a:buClrTx/>
                  <a:buSzTx/>
                  <a:buFontTx/>
                  <a:buNone/>
                  <a:defRPr/>
                </a:pPr>
                <a:r>
                  <a:rPr lang="zh-CN" altLang="en-US" sz="3300" b="1" noProof="0">
                    <a:latin typeface="+mn-ea"/>
                    <a:sym typeface="+mn-ea"/>
                  </a:rPr>
                  <a:t>机械效率</a:t>
                </a:r>
                <a:endParaRPr lang="zh-CN" altLang="zh-CN" sz="3300" b="1">
                  <a:solidFill>
                    <a:srgbClr val="002060"/>
                  </a:solidFill>
                  <a:latin typeface="宋体" panose="02010600030101010101" pitchFamily="2" charset="-122"/>
                  <a:ea typeface="宋体" panose="02010600030101010101" pitchFamily="2" charset="-122"/>
                  <a:sym typeface="+mn-ea"/>
                </a:endParaRPr>
              </a:p>
            </p:txBody>
          </p:sp>
          <p:sp>
            <p:nvSpPr>
              <p:cNvPr id="39" name="椭圆 38"/>
              <p:cNvSpPr/>
              <p:nvPr>
                <p:custDataLst>
                  <p:tags r:id="rId10"/>
                </p:custDataLst>
              </p:nvPr>
            </p:nvSpPr>
            <p:spPr>
              <a:xfrm>
                <a:off x="487" y="660"/>
                <a:ext cx="1264" cy="1126"/>
              </a:xfrm>
              <a:prstGeom prst="ellipse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  <p:sp>
            <p:nvSpPr>
              <p:cNvPr id="40" name="矩形 6"/>
              <p:cNvSpPr/>
              <p:nvPr>
                <p:custDataLst>
                  <p:tags r:id="rId11"/>
                </p:custDataLst>
              </p:nvPr>
            </p:nvSpPr>
            <p:spPr>
              <a:xfrm>
                <a:off x="645" y="636"/>
                <a:ext cx="1106" cy="1027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>
                <a:noAutofit/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</a:lstStyle>
              <a:p>
                <a:pPr marL="0" lvl="0" indent="0" eaLnBrk="1" hangingPunct="1">
                  <a:spcBef>
                    <a:spcPct val="0"/>
                  </a:spcBef>
                  <a:buFontTx/>
                  <a:buNone/>
                </a:pPr>
                <a:r>
                  <a:rPr lang="zh-CN" altLang="en-US" sz="4800" b="1">
                    <a:solidFill>
                      <a:schemeClr val="bg1"/>
                    </a:solidFill>
                    <a:latin typeface="宋体" panose="02010600030101010101" pitchFamily="2" charset="-122"/>
                    <a:ea typeface="宋体" panose="02010600030101010101" pitchFamily="2" charset="-122"/>
                  </a:rPr>
                  <a:t>二</a:t>
                </a:r>
              </a:p>
            </p:txBody>
          </p:sp>
        </p:grp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699135" y="1428750"/>
            <a:ext cx="10852785" cy="415417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ea typeface="宋体" panose="02010600030101010101" pitchFamily="2" charset="-122"/>
                <a:cs typeface="+mn-cs"/>
              </a:rPr>
              <a:t>请你判断：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下面说法中是否正确？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charset="0"/>
                <a:ea typeface="宋体" panose="02010600030101010101" pitchFamily="2" charset="-122"/>
                <a:cs typeface="+mn-cs"/>
              </a:rPr>
              <a:t>1</a:t>
            </a: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charset="0"/>
                <a:ea typeface="宋体" panose="02010600030101010101" pitchFamily="2" charset="-122"/>
                <a:cs typeface="+mn-cs"/>
              </a:rPr>
              <a:t>．有用功越多，机械效率越高（       ）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charset="0"/>
                <a:ea typeface="宋体" panose="02010600030101010101" pitchFamily="2" charset="-122"/>
                <a:cs typeface="+mn-cs"/>
              </a:rPr>
              <a:t>2</a:t>
            </a: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charset="0"/>
                <a:ea typeface="宋体" panose="02010600030101010101" pitchFamily="2" charset="-122"/>
                <a:cs typeface="+mn-cs"/>
              </a:rPr>
              <a:t>．额外功越少，机械效率越高（       ）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charset="0"/>
                <a:ea typeface="宋体" panose="02010600030101010101" pitchFamily="2" charset="-122"/>
                <a:cs typeface="+mn-cs"/>
              </a:rPr>
              <a:t>3</a:t>
            </a: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charset="0"/>
                <a:ea typeface="宋体" panose="02010600030101010101" pitchFamily="2" charset="-122"/>
                <a:cs typeface="+mn-cs"/>
              </a:rPr>
              <a:t>．物体做功越慢，机械效率越低（       ）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charset="0"/>
                <a:ea typeface="宋体" panose="02010600030101010101" pitchFamily="2" charset="-122"/>
                <a:cs typeface="+mn-cs"/>
              </a:rPr>
              <a:t>4</a:t>
            </a: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charset="0"/>
                <a:ea typeface="宋体" panose="02010600030101010101" pitchFamily="2" charset="-122"/>
                <a:cs typeface="+mn-cs"/>
              </a:rPr>
              <a:t>．做总功越多，机械效率越低（       ）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charset="0"/>
                <a:ea typeface="宋体" panose="02010600030101010101" pitchFamily="2" charset="-122"/>
                <a:cs typeface="+mn-cs"/>
              </a:rPr>
              <a:t>5</a:t>
            </a: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charset="0"/>
                <a:ea typeface="宋体" panose="02010600030101010101" pitchFamily="2" charset="-122"/>
                <a:cs typeface="+mn-cs"/>
              </a:rPr>
              <a:t>．做相同的有用功，额外功越少，机械效率越高（      ）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charset="0"/>
                <a:ea typeface="宋体" panose="02010600030101010101" pitchFamily="2" charset="-122"/>
                <a:cs typeface="+mn-cs"/>
              </a:rPr>
              <a:t>6</a:t>
            </a: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charset="0"/>
                <a:ea typeface="宋体" panose="02010600030101010101" pitchFamily="2" charset="-122"/>
                <a:cs typeface="+mn-cs"/>
              </a:rPr>
              <a:t>．做相同的总功时，有用功越多，机械效率越高（      ）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charset="0"/>
                <a:ea typeface="宋体" panose="02010600030101010101" pitchFamily="2" charset="-122"/>
                <a:cs typeface="+mn-cs"/>
              </a:rPr>
              <a:t>7</a:t>
            </a: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charset="0"/>
                <a:ea typeface="宋体" panose="02010600030101010101" pitchFamily="2" charset="-122"/>
                <a:cs typeface="+mn-cs"/>
              </a:rPr>
              <a:t>．机械效率越高，越省力（       ）</a:t>
            </a:r>
          </a:p>
        </p:txBody>
      </p:sp>
      <p:sp>
        <p:nvSpPr>
          <p:cNvPr id="24579" name="Text Box 3"/>
          <p:cNvSpPr txBox="1"/>
          <p:nvPr>
            <p:custDataLst>
              <p:tags r:id="rId2"/>
            </p:custDataLst>
          </p:nvPr>
        </p:nvSpPr>
        <p:spPr>
          <a:xfrm>
            <a:off x="9919970" y="4060508"/>
            <a:ext cx="647700" cy="3683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None/>
            </a:pPr>
            <a:r>
              <a:rPr lang="zh-CN" altLang="en-US" b="1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√</a:t>
            </a:r>
          </a:p>
        </p:txBody>
      </p:sp>
      <p:sp>
        <p:nvSpPr>
          <p:cNvPr id="24580" name="Text Box 4"/>
          <p:cNvSpPr txBox="1"/>
          <p:nvPr>
            <p:custDataLst>
              <p:tags r:id="rId3"/>
            </p:custDataLst>
          </p:nvPr>
        </p:nvSpPr>
        <p:spPr>
          <a:xfrm>
            <a:off x="10000615" y="4499928"/>
            <a:ext cx="647700" cy="3683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None/>
            </a:pPr>
            <a:r>
              <a:rPr lang="zh-CN" altLang="en-US" b="1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√</a:t>
            </a:r>
          </a:p>
        </p:txBody>
      </p:sp>
      <p:sp>
        <p:nvSpPr>
          <p:cNvPr id="24581" name="Text Box 5"/>
          <p:cNvSpPr txBox="1"/>
          <p:nvPr>
            <p:custDataLst>
              <p:tags r:id="rId4"/>
            </p:custDataLst>
          </p:nvPr>
        </p:nvSpPr>
        <p:spPr>
          <a:xfrm>
            <a:off x="6709093" y="2131378"/>
            <a:ext cx="865187" cy="3683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b="1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×</a:t>
            </a:r>
          </a:p>
        </p:txBody>
      </p:sp>
      <p:sp>
        <p:nvSpPr>
          <p:cNvPr id="24582" name="Text Box 6"/>
          <p:cNvSpPr txBox="1"/>
          <p:nvPr>
            <p:custDataLst>
              <p:tags r:id="rId5"/>
            </p:custDataLst>
          </p:nvPr>
        </p:nvSpPr>
        <p:spPr>
          <a:xfrm>
            <a:off x="6637655" y="2631440"/>
            <a:ext cx="865188" cy="3683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b="1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×</a:t>
            </a:r>
          </a:p>
        </p:txBody>
      </p:sp>
      <p:sp>
        <p:nvSpPr>
          <p:cNvPr id="24583" name="Text Box 7"/>
          <p:cNvSpPr txBox="1"/>
          <p:nvPr>
            <p:custDataLst>
              <p:tags r:id="rId6"/>
            </p:custDataLst>
          </p:nvPr>
        </p:nvSpPr>
        <p:spPr>
          <a:xfrm>
            <a:off x="7066280" y="3131503"/>
            <a:ext cx="865188" cy="3683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b="1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×</a:t>
            </a:r>
          </a:p>
        </p:txBody>
      </p:sp>
      <p:sp>
        <p:nvSpPr>
          <p:cNvPr id="24584" name="Text Box 8"/>
          <p:cNvSpPr txBox="1"/>
          <p:nvPr>
            <p:custDataLst>
              <p:tags r:id="rId7"/>
            </p:custDataLst>
          </p:nvPr>
        </p:nvSpPr>
        <p:spPr>
          <a:xfrm>
            <a:off x="6637655" y="3631565"/>
            <a:ext cx="865188" cy="3683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b="1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×</a:t>
            </a:r>
          </a:p>
        </p:txBody>
      </p:sp>
      <p:sp>
        <p:nvSpPr>
          <p:cNvPr id="24585" name="Text Box 9"/>
          <p:cNvSpPr txBox="1"/>
          <p:nvPr>
            <p:custDataLst>
              <p:tags r:id="rId8"/>
            </p:custDataLst>
          </p:nvPr>
        </p:nvSpPr>
        <p:spPr>
          <a:xfrm>
            <a:off x="5844223" y="5039995"/>
            <a:ext cx="865187" cy="3683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b="1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×</a:t>
            </a:r>
          </a:p>
        </p:txBody>
      </p:sp>
      <p:grpSp>
        <p:nvGrpSpPr>
          <p:cNvPr id="33" name="组合 32"/>
          <p:cNvGrpSpPr/>
          <p:nvPr>
            <p:custDataLst>
              <p:tags r:id="rId9"/>
            </p:custDataLst>
          </p:nvPr>
        </p:nvGrpSpPr>
        <p:grpSpPr>
          <a:xfrm>
            <a:off x="0" y="135255"/>
            <a:ext cx="12192000" cy="853440"/>
            <a:chOff x="0" y="378"/>
            <a:chExt cx="19200" cy="1344"/>
          </a:xfrm>
        </p:grpSpPr>
        <p:sp>
          <p:nvSpPr>
            <p:cNvPr id="34" name="矩形 33"/>
            <p:cNvSpPr/>
            <p:nvPr>
              <p:custDataLst>
                <p:tags r:id="rId10"/>
              </p:custDataLst>
            </p:nvPr>
          </p:nvSpPr>
          <p:spPr>
            <a:xfrm>
              <a:off x="0" y="612"/>
              <a:ext cx="19199" cy="1078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tx2">
                    <a:lumMod val="21000"/>
                    <a:lumOff val="79000"/>
                    <a:alpha val="12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35" name="矩形 34"/>
            <p:cNvSpPr/>
            <p:nvPr>
              <p:custDataLst>
                <p:tags r:id="rId11"/>
              </p:custDataLst>
            </p:nvPr>
          </p:nvSpPr>
          <p:spPr>
            <a:xfrm>
              <a:off x="2040" y="1602"/>
              <a:ext cx="17160" cy="120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64000">
                  <a:srgbClr val="465398"/>
                </a:gs>
                <a:gs pos="100000">
                  <a:srgbClr val="002060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grpSp>
          <p:nvGrpSpPr>
            <p:cNvPr id="36" name="组合 35"/>
            <p:cNvGrpSpPr/>
            <p:nvPr>
              <p:custDataLst>
                <p:tags r:id="rId12"/>
              </p:custDataLst>
            </p:nvPr>
          </p:nvGrpSpPr>
          <p:grpSpPr>
            <a:xfrm>
              <a:off x="494" y="378"/>
              <a:ext cx="12381" cy="1332"/>
              <a:chOff x="487" y="636"/>
              <a:chExt cx="11648" cy="1150"/>
            </a:xfrm>
          </p:grpSpPr>
          <p:sp>
            <p:nvSpPr>
              <p:cNvPr id="37" name="文本框 36"/>
              <p:cNvSpPr txBox="1"/>
              <p:nvPr>
                <p:custDataLst>
                  <p:tags r:id="rId13"/>
                </p:custDataLst>
              </p:nvPr>
            </p:nvSpPr>
            <p:spPr>
              <a:xfrm>
                <a:off x="1828" y="854"/>
                <a:ext cx="10307" cy="8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R="0" defTabSz="914400" eaLnBrk="0" hangingPunct="0">
                  <a:spcBef>
                    <a:spcPct val="50000"/>
                  </a:spcBef>
                  <a:buClrTx/>
                  <a:buSzTx/>
                  <a:buFontTx/>
                  <a:buNone/>
                  <a:defRPr/>
                </a:pPr>
                <a:r>
                  <a:rPr lang="zh-CN" altLang="en-US" sz="3300" b="1" noProof="0">
                    <a:latin typeface="+mn-ea"/>
                    <a:sym typeface="+mn-ea"/>
                  </a:rPr>
                  <a:t>机械效率</a:t>
                </a:r>
                <a:endParaRPr lang="zh-CN" altLang="zh-CN" sz="3300" b="1">
                  <a:solidFill>
                    <a:srgbClr val="002060"/>
                  </a:solidFill>
                  <a:latin typeface="宋体" panose="02010600030101010101" pitchFamily="2" charset="-122"/>
                  <a:ea typeface="宋体" panose="02010600030101010101" pitchFamily="2" charset="-122"/>
                  <a:sym typeface="+mn-ea"/>
                </a:endParaRPr>
              </a:p>
            </p:txBody>
          </p:sp>
          <p:sp>
            <p:nvSpPr>
              <p:cNvPr id="39" name="椭圆 38"/>
              <p:cNvSpPr/>
              <p:nvPr>
                <p:custDataLst>
                  <p:tags r:id="rId14"/>
                </p:custDataLst>
              </p:nvPr>
            </p:nvSpPr>
            <p:spPr>
              <a:xfrm>
                <a:off x="487" y="660"/>
                <a:ext cx="1264" cy="1126"/>
              </a:xfrm>
              <a:prstGeom prst="ellipse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  <p:sp>
            <p:nvSpPr>
              <p:cNvPr id="40" name="矩形 6"/>
              <p:cNvSpPr/>
              <p:nvPr>
                <p:custDataLst>
                  <p:tags r:id="rId15"/>
                </p:custDataLst>
              </p:nvPr>
            </p:nvSpPr>
            <p:spPr>
              <a:xfrm>
                <a:off x="645" y="636"/>
                <a:ext cx="1106" cy="1027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>
                <a:noAutofit/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</a:lstStyle>
              <a:p>
                <a:pPr marL="0" lvl="0" indent="0" eaLnBrk="1" hangingPunct="1">
                  <a:spcBef>
                    <a:spcPct val="0"/>
                  </a:spcBef>
                  <a:buFontTx/>
                  <a:buNone/>
                </a:pPr>
                <a:r>
                  <a:rPr lang="zh-CN" altLang="en-US" sz="4800" b="1">
                    <a:solidFill>
                      <a:schemeClr val="bg1"/>
                    </a:solidFill>
                    <a:latin typeface="宋体" panose="02010600030101010101" pitchFamily="2" charset="-122"/>
                    <a:ea typeface="宋体" panose="02010600030101010101" pitchFamily="2" charset="-122"/>
                  </a:rPr>
                  <a:t>二</a:t>
                </a:r>
              </a:p>
            </p:txBody>
          </p:sp>
        </p:grp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5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5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5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45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5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5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45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45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45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45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45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45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45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45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79" grpId="0"/>
      <p:bldP spid="24581" grpId="0"/>
      <p:bldP spid="2458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3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749743" y="4500563"/>
            <a:ext cx="8429625" cy="181483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4000" b="1" i="0" u="none" strike="noStrike" kern="1200" cap="none" spc="0" normalizeH="0" baseline="0" noProof="0">
                <a:solidFill>
                  <a:schemeClr val="accent4"/>
                </a:solidFill>
                <a:effectLst/>
                <a:uLnTx/>
                <a:uFillTx/>
                <a:latin typeface="隶书" panose="02010509060101010101" pitchFamily="49" charset="-122"/>
                <a:ea typeface="隶书" panose="02010509060101010101" pitchFamily="49" charset="-122"/>
                <a:cs typeface="+mn-cs"/>
              </a:rPr>
              <a:t>    </a:t>
            </a:r>
            <a:r>
              <a:rPr kumimoji="0" lang="zh-CN" altLang="en-US" sz="3600" b="1" i="0" u="none" strike="noStrike" kern="1200" cap="none" spc="0" normalizeH="0" baseline="0" noProof="0">
                <a:solidFill>
                  <a:schemeClr val="accent4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使用起重机提升重物时所做的有用功跟总功的比值是</a:t>
            </a:r>
            <a:r>
              <a:rPr kumimoji="0" lang="en-US" altLang="zh-CN" sz="3600" b="1" i="0" u="none" strike="noStrike" kern="1200" cap="none" spc="0" normalizeH="0" baseline="0" noProof="0">
                <a:solidFill>
                  <a:schemeClr val="accent4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60%</a:t>
            </a:r>
            <a:r>
              <a:rPr kumimoji="0" lang="zh-CN" altLang="en-US" sz="3600" b="1" i="0" u="none" strike="noStrike" kern="1200" cap="none" spc="0" normalizeH="0" baseline="0" noProof="0">
                <a:solidFill>
                  <a:schemeClr val="accent4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，也可以说有用功在总功中占有</a:t>
            </a:r>
            <a:r>
              <a:rPr kumimoji="0" lang="en-US" altLang="zh-CN" sz="3600" b="1" i="0" u="none" strike="noStrike" kern="1200" cap="none" spc="0" normalizeH="0" baseline="0" noProof="0">
                <a:solidFill>
                  <a:schemeClr val="accent4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60%</a:t>
            </a:r>
            <a:r>
              <a:rPr kumimoji="0" lang="zh-CN" altLang="en-US" sz="3600" b="1" i="0" u="none" strike="noStrike" kern="1200" cap="none" spc="0" normalizeH="0" baseline="0" noProof="0">
                <a:solidFill>
                  <a:schemeClr val="accent4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，另外的</a:t>
            </a:r>
            <a:r>
              <a:rPr kumimoji="0" lang="en-US" altLang="zh-CN" sz="3600" b="1" i="0" u="none" strike="noStrike" kern="1200" cap="none" spc="0" normalizeH="0" baseline="0" noProof="0">
                <a:solidFill>
                  <a:schemeClr val="accent4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40</a:t>
            </a:r>
            <a:r>
              <a:rPr kumimoji="0" lang="zh-CN" altLang="en-US" sz="3600" b="1" i="0" u="none" strike="noStrike" kern="1200" cap="none" spc="0" normalizeH="0" baseline="0" noProof="0">
                <a:solidFill>
                  <a:schemeClr val="accent4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％是额外功。</a:t>
            </a:r>
          </a:p>
        </p:txBody>
      </p:sp>
      <p:sp>
        <p:nvSpPr>
          <p:cNvPr id="18435" name="AutoShape 4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8626475" y="1085850"/>
            <a:ext cx="2646680" cy="2649220"/>
          </a:xfrm>
          <a:prstGeom prst="cloudCallout">
            <a:avLst>
              <a:gd name="adj1" fmla="val -37546"/>
              <a:gd name="adj2" fmla="val 80894"/>
            </a:avLst>
          </a:prstGeom>
          <a:solidFill>
            <a:schemeClr val="bg1">
              <a:lumMod val="85000"/>
            </a:schemeClr>
          </a:solidFill>
          <a:ln w="9525">
            <a:solidFill>
              <a:schemeClr val="tx1"/>
            </a:solidFill>
            <a:rou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隶书" panose="02010509060101010101" pitchFamily="49" charset="-122"/>
                <a:ea typeface="隶书" panose="02010509060101010101" pitchFamily="49" charset="-122"/>
                <a:cs typeface="+mn-cs"/>
              </a:rPr>
              <a:t>起重机的机械效率是</a:t>
            </a: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隶书" panose="02010509060101010101" pitchFamily="49" charset="-122"/>
                <a:ea typeface="隶书" panose="02010509060101010101" pitchFamily="49" charset="-122"/>
                <a:cs typeface="+mn-cs"/>
              </a:rPr>
              <a:t>60%</a:t>
            </a: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隶书" panose="02010509060101010101" pitchFamily="49" charset="-122"/>
                <a:ea typeface="隶书" panose="02010509060101010101" pitchFamily="49" charset="-122"/>
                <a:cs typeface="+mn-cs"/>
              </a:rPr>
              <a:t>，它表示什么意思？</a:t>
            </a:r>
          </a:p>
        </p:txBody>
      </p:sp>
      <p:pic>
        <p:nvPicPr>
          <p:cNvPr id="18437" name="Picture 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1167130" y="1604645"/>
            <a:ext cx="6633845" cy="260540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33" name="组合 32"/>
          <p:cNvGrpSpPr/>
          <p:nvPr>
            <p:custDataLst>
              <p:tags r:id="rId4"/>
            </p:custDataLst>
          </p:nvPr>
        </p:nvGrpSpPr>
        <p:grpSpPr>
          <a:xfrm>
            <a:off x="0" y="135255"/>
            <a:ext cx="12192000" cy="853440"/>
            <a:chOff x="0" y="378"/>
            <a:chExt cx="19200" cy="1344"/>
          </a:xfrm>
        </p:grpSpPr>
        <p:sp>
          <p:nvSpPr>
            <p:cNvPr id="34" name="矩形 33"/>
            <p:cNvSpPr/>
            <p:nvPr>
              <p:custDataLst>
                <p:tags r:id="rId5"/>
              </p:custDataLst>
            </p:nvPr>
          </p:nvSpPr>
          <p:spPr>
            <a:xfrm>
              <a:off x="0" y="612"/>
              <a:ext cx="19199" cy="1078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tx2">
                    <a:lumMod val="21000"/>
                    <a:lumOff val="79000"/>
                    <a:alpha val="12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35" name="矩形 34"/>
            <p:cNvSpPr/>
            <p:nvPr>
              <p:custDataLst>
                <p:tags r:id="rId6"/>
              </p:custDataLst>
            </p:nvPr>
          </p:nvSpPr>
          <p:spPr>
            <a:xfrm>
              <a:off x="2040" y="1602"/>
              <a:ext cx="17160" cy="120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64000">
                  <a:srgbClr val="465398"/>
                </a:gs>
                <a:gs pos="100000">
                  <a:srgbClr val="002060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grpSp>
          <p:nvGrpSpPr>
            <p:cNvPr id="36" name="组合 35"/>
            <p:cNvGrpSpPr/>
            <p:nvPr>
              <p:custDataLst>
                <p:tags r:id="rId7"/>
              </p:custDataLst>
            </p:nvPr>
          </p:nvGrpSpPr>
          <p:grpSpPr>
            <a:xfrm>
              <a:off x="494" y="378"/>
              <a:ext cx="12381" cy="1332"/>
              <a:chOff x="487" y="636"/>
              <a:chExt cx="11648" cy="1150"/>
            </a:xfrm>
          </p:grpSpPr>
          <p:sp>
            <p:nvSpPr>
              <p:cNvPr id="37" name="文本框 36"/>
              <p:cNvSpPr txBox="1"/>
              <p:nvPr>
                <p:custDataLst>
                  <p:tags r:id="rId8"/>
                </p:custDataLst>
              </p:nvPr>
            </p:nvSpPr>
            <p:spPr>
              <a:xfrm>
                <a:off x="1828" y="854"/>
                <a:ext cx="10307" cy="8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R="0" defTabSz="914400" eaLnBrk="0" hangingPunct="0">
                  <a:spcBef>
                    <a:spcPct val="50000"/>
                  </a:spcBef>
                  <a:buClrTx/>
                  <a:buSzTx/>
                  <a:buFontTx/>
                  <a:buNone/>
                  <a:defRPr/>
                </a:pPr>
                <a:r>
                  <a:rPr lang="zh-CN" altLang="en-US" sz="3300" b="1" noProof="0">
                    <a:latin typeface="+mn-ea"/>
                    <a:sym typeface="+mn-ea"/>
                  </a:rPr>
                  <a:t>机械效率</a:t>
                </a:r>
                <a:endParaRPr lang="zh-CN" altLang="zh-CN" sz="3300" b="1">
                  <a:solidFill>
                    <a:srgbClr val="002060"/>
                  </a:solidFill>
                  <a:latin typeface="宋体" panose="02010600030101010101" pitchFamily="2" charset="-122"/>
                  <a:ea typeface="宋体" panose="02010600030101010101" pitchFamily="2" charset="-122"/>
                  <a:sym typeface="+mn-ea"/>
                </a:endParaRPr>
              </a:p>
            </p:txBody>
          </p:sp>
          <p:sp>
            <p:nvSpPr>
              <p:cNvPr id="39" name="椭圆 38"/>
              <p:cNvSpPr/>
              <p:nvPr>
                <p:custDataLst>
                  <p:tags r:id="rId9"/>
                </p:custDataLst>
              </p:nvPr>
            </p:nvSpPr>
            <p:spPr>
              <a:xfrm>
                <a:off x="487" y="660"/>
                <a:ext cx="1264" cy="1126"/>
              </a:xfrm>
              <a:prstGeom prst="ellipse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  <p:sp>
            <p:nvSpPr>
              <p:cNvPr id="40" name="矩形 6"/>
              <p:cNvSpPr/>
              <p:nvPr>
                <p:custDataLst>
                  <p:tags r:id="rId10"/>
                </p:custDataLst>
              </p:nvPr>
            </p:nvSpPr>
            <p:spPr>
              <a:xfrm>
                <a:off x="645" y="636"/>
                <a:ext cx="1106" cy="1027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>
                <a:noAutofit/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</a:lstStyle>
              <a:p>
                <a:pPr marL="0" lvl="0" indent="0" eaLnBrk="1" hangingPunct="1">
                  <a:spcBef>
                    <a:spcPct val="0"/>
                  </a:spcBef>
                  <a:buFontTx/>
                  <a:buNone/>
                </a:pPr>
                <a:r>
                  <a:rPr lang="zh-CN" altLang="en-US" sz="4800" b="1">
                    <a:solidFill>
                      <a:schemeClr val="bg1"/>
                    </a:solidFill>
                    <a:latin typeface="宋体" panose="02010600030101010101" pitchFamily="2" charset="-122"/>
                    <a:ea typeface="宋体" panose="02010600030101010101" pitchFamily="2" charset="-122"/>
                  </a:rPr>
                  <a:t>二</a:t>
                </a:r>
              </a:p>
            </p:txBody>
          </p:sp>
        </p:grp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7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8"/>
          <a:stretch>
            <a:fillRect/>
          </a:stretch>
        </p:blipFill>
        <p:spPr>
          <a:xfrm>
            <a:off x="5980113" y="1082358"/>
            <a:ext cx="3048000" cy="265588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Text Box 7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9165590" y="1879600"/>
            <a:ext cx="2058035" cy="95313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 marR="0" defTabSz="914400">
              <a:buClrTx/>
              <a:buSzTx/>
              <a:buFontTx/>
              <a:buNone/>
              <a:defRPr/>
            </a:pPr>
            <a:r>
              <a:rPr kumimoji="1" lang="zh-CN" altLang="en-US" sz="2800" b="1" kern="1200" cap="none" spc="0" normalizeH="0" baseline="0" noProof="0">
                <a:effectLst>
                  <a:outerShdw blurRad="38100" dist="38100" dir="2700000" algn="tl">
                    <a:srgbClr val="C0C0C0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离心式水泵</a:t>
            </a:r>
            <a:r>
              <a:rPr kumimoji="1" lang="en-US" altLang="zh-CN" sz="2800" b="1" kern="1200" cap="none" spc="0" normalizeH="0" baseline="0" noProof="0">
                <a:effectLst>
                  <a:outerShdw blurRad="38100" dist="38100" dir="2700000" algn="tl">
                    <a:srgbClr val="C0C0C0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60%</a:t>
            </a:r>
            <a:r>
              <a:rPr kumimoji="1" lang="zh-CN" altLang="en-US" sz="2800" b="1" kern="1200" cap="none" spc="0" normalizeH="0" baseline="0" noProof="0">
                <a:effectLst>
                  <a:outerShdw blurRad="38100" dist="38100" dir="2700000" algn="tl">
                    <a:srgbClr val="C0C0C0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－</a:t>
            </a:r>
            <a:r>
              <a:rPr kumimoji="1" lang="en-US" altLang="zh-CN" sz="2800" b="1" kern="1200" cap="none" spc="0" normalizeH="0" baseline="0" noProof="0">
                <a:effectLst>
                  <a:outerShdw blurRad="38100" dist="38100" dir="2700000" algn="tl">
                    <a:srgbClr val="C0C0C0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80%</a:t>
            </a:r>
          </a:p>
        </p:txBody>
      </p:sp>
      <p:pic>
        <p:nvPicPr>
          <p:cNvPr id="19460" name="Picture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9"/>
          <a:stretch>
            <a:fillRect/>
          </a:stretch>
        </p:blipFill>
        <p:spPr>
          <a:xfrm>
            <a:off x="4456748" y="3722688"/>
            <a:ext cx="3276600" cy="243681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Text Box 8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4304348" y="6223000"/>
            <a:ext cx="3429000" cy="52197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R="0" defTabSz="914400">
              <a:buClrTx/>
              <a:buSzTx/>
              <a:buFontTx/>
              <a:buNone/>
              <a:defRPr/>
            </a:pPr>
            <a:r>
              <a:rPr kumimoji="1" lang="zh-CN" altLang="en-US" sz="2800" b="1" kern="1200" cap="none" spc="0" normalizeH="0" baseline="0" noProof="0">
                <a:effectLst>
                  <a:outerShdw blurRad="38100" dist="38100" dir="2700000" algn="tl">
                    <a:srgbClr val="C0C0C0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柴油机</a:t>
            </a:r>
            <a:r>
              <a:rPr kumimoji="1" lang="en-US" altLang="zh-CN" sz="2800" b="1" kern="1200" cap="none" spc="0" normalizeH="0" baseline="0" noProof="0">
                <a:effectLst>
                  <a:outerShdw blurRad="38100" dist="38100" dir="2700000" algn="tl">
                    <a:srgbClr val="C0C0C0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28%</a:t>
            </a:r>
            <a:r>
              <a:rPr kumimoji="1" lang="zh-CN" altLang="en-US" sz="2800" b="1" kern="1200" cap="none" spc="0" normalizeH="0" baseline="0" noProof="0">
                <a:effectLst>
                  <a:outerShdw blurRad="38100" dist="38100" dir="2700000" algn="tl">
                    <a:srgbClr val="C0C0C0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－</a:t>
            </a:r>
            <a:r>
              <a:rPr kumimoji="1" lang="en-US" altLang="zh-CN" sz="2800" b="1" kern="1200" cap="none" spc="0" normalizeH="0" baseline="0" noProof="0">
                <a:effectLst>
                  <a:outerShdw blurRad="38100" dist="38100" dir="2700000" algn="tl">
                    <a:srgbClr val="C0C0C0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37%</a:t>
            </a:r>
          </a:p>
        </p:txBody>
      </p:sp>
      <p:pic>
        <p:nvPicPr>
          <p:cNvPr id="19462" name="Picture 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0"/>
          <a:stretch>
            <a:fillRect/>
          </a:stretch>
        </p:blipFill>
        <p:spPr>
          <a:xfrm>
            <a:off x="559435" y="3722688"/>
            <a:ext cx="2905125" cy="21812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 Box 9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487998" y="6008688"/>
            <a:ext cx="3276600" cy="52197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R="0" defTabSz="914400">
              <a:buClrTx/>
              <a:buSzTx/>
              <a:buFontTx/>
              <a:buNone/>
              <a:defRPr/>
            </a:pPr>
            <a:r>
              <a:rPr kumimoji="1" lang="zh-CN" altLang="en-US" sz="2800" b="1" kern="1200" cap="none" spc="0" normalizeH="0" baseline="0" noProof="0">
                <a:effectLst>
                  <a:outerShdw blurRad="38100" dist="38100" dir="2700000" algn="tl">
                    <a:srgbClr val="C0C0C0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起重机</a:t>
            </a:r>
            <a:r>
              <a:rPr kumimoji="1" lang="en-US" altLang="zh-CN" sz="2800" b="1" kern="1200" cap="none" spc="0" normalizeH="0" baseline="0" noProof="0">
                <a:effectLst>
                  <a:outerShdw blurRad="38100" dist="38100" dir="2700000" algn="tl">
                    <a:srgbClr val="C0C0C0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40%</a:t>
            </a:r>
            <a:r>
              <a:rPr kumimoji="1" lang="zh-CN" altLang="en-US" sz="2800" b="1" kern="1200" cap="none" spc="0" normalizeH="0" baseline="0" noProof="0">
                <a:effectLst>
                  <a:outerShdw blurRad="38100" dist="38100" dir="2700000" algn="tl">
                    <a:srgbClr val="C0C0C0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－</a:t>
            </a:r>
            <a:r>
              <a:rPr kumimoji="1" lang="en-US" altLang="zh-CN" sz="2800" b="1" kern="1200" cap="none" spc="0" normalizeH="0" baseline="0" noProof="0">
                <a:effectLst>
                  <a:outerShdw blurRad="38100" dist="38100" dir="2700000" algn="tl">
                    <a:srgbClr val="C0C0C0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50%</a:t>
            </a:r>
          </a:p>
        </p:txBody>
      </p:sp>
      <p:pic>
        <p:nvPicPr>
          <p:cNvPr id="19464" name="Picture 6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1"/>
          <a:stretch>
            <a:fillRect/>
          </a:stretch>
        </p:blipFill>
        <p:spPr>
          <a:xfrm>
            <a:off x="8175625" y="3852228"/>
            <a:ext cx="3048000" cy="23177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Text Box 10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8032750" y="6209665"/>
            <a:ext cx="3505200" cy="52197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R="0" defTabSz="914400">
              <a:buClrTx/>
              <a:buSzTx/>
              <a:buFontTx/>
              <a:buNone/>
              <a:defRPr/>
            </a:pPr>
            <a:r>
              <a:rPr kumimoji="1" lang="zh-CN" altLang="en-US" sz="2800" b="1" kern="1200" cap="none" spc="0" normalizeH="0" baseline="0" noProof="0">
                <a:effectLst>
                  <a:outerShdw blurRad="38100" dist="38100" dir="2700000" algn="tl">
                    <a:srgbClr val="C0C0C0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汽油机 </a:t>
            </a:r>
            <a:r>
              <a:rPr kumimoji="1" lang="en-US" altLang="zh-CN" sz="2800" b="1" kern="1200" cap="none" spc="0" normalizeH="0" baseline="0" noProof="0">
                <a:effectLst>
                  <a:outerShdw blurRad="38100" dist="38100" dir="2700000" algn="tl">
                    <a:srgbClr val="C0C0C0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22%</a:t>
            </a:r>
            <a:r>
              <a:rPr kumimoji="1" lang="zh-CN" altLang="en-US" sz="2800" b="1" kern="1200" cap="none" spc="0" normalizeH="0" baseline="0" noProof="0">
                <a:effectLst>
                  <a:outerShdw blurRad="38100" dist="38100" dir="2700000" algn="tl">
                    <a:srgbClr val="C0C0C0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－</a:t>
            </a:r>
            <a:r>
              <a:rPr kumimoji="1" lang="en-US" altLang="zh-CN" sz="2800" b="1" kern="1200" cap="none" spc="0" normalizeH="0" baseline="0" noProof="0">
                <a:effectLst>
                  <a:outerShdw blurRad="38100" dist="38100" dir="2700000" algn="tl">
                    <a:srgbClr val="C0C0C0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27%</a:t>
            </a:r>
          </a:p>
        </p:txBody>
      </p:sp>
      <p:grpSp>
        <p:nvGrpSpPr>
          <p:cNvPr id="33" name="组合 32"/>
          <p:cNvGrpSpPr/>
          <p:nvPr>
            <p:custDataLst>
              <p:tags r:id="rId9"/>
            </p:custDataLst>
          </p:nvPr>
        </p:nvGrpSpPr>
        <p:grpSpPr>
          <a:xfrm>
            <a:off x="0" y="135255"/>
            <a:ext cx="12192000" cy="853440"/>
            <a:chOff x="0" y="378"/>
            <a:chExt cx="19200" cy="1344"/>
          </a:xfrm>
        </p:grpSpPr>
        <p:sp>
          <p:nvSpPr>
            <p:cNvPr id="34" name="矩形 33"/>
            <p:cNvSpPr/>
            <p:nvPr>
              <p:custDataLst>
                <p:tags r:id="rId11"/>
              </p:custDataLst>
            </p:nvPr>
          </p:nvSpPr>
          <p:spPr>
            <a:xfrm>
              <a:off x="0" y="612"/>
              <a:ext cx="19199" cy="1078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tx2">
                    <a:lumMod val="21000"/>
                    <a:lumOff val="79000"/>
                    <a:alpha val="12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35" name="矩形 34"/>
            <p:cNvSpPr/>
            <p:nvPr>
              <p:custDataLst>
                <p:tags r:id="rId12"/>
              </p:custDataLst>
            </p:nvPr>
          </p:nvSpPr>
          <p:spPr>
            <a:xfrm>
              <a:off x="2040" y="1602"/>
              <a:ext cx="17160" cy="120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64000">
                  <a:srgbClr val="465398"/>
                </a:gs>
                <a:gs pos="100000">
                  <a:srgbClr val="002060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grpSp>
          <p:nvGrpSpPr>
            <p:cNvPr id="36" name="组合 35"/>
            <p:cNvGrpSpPr/>
            <p:nvPr>
              <p:custDataLst>
                <p:tags r:id="rId13"/>
              </p:custDataLst>
            </p:nvPr>
          </p:nvGrpSpPr>
          <p:grpSpPr>
            <a:xfrm>
              <a:off x="494" y="378"/>
              <a:ext cx="12381" cy="1332"/>
              <a:chOff x="487" y="636"/>
              <a:chExt cx="11648" cy="1150"/>
            </a:xfrm>
          </p:grpSpPr>
          <p:sp>
            <p:nvSpPr>
              <p:cNvPr id="37" name="文本框 36"/>
              <p:cNvSpPr txBox="1"/>
              <p:nvPr>
                <p:custDataLst>
                  <p:tags r:id="rId14"/>
                </p:custDataLst>
              </p:nvPr>
            </p:nvSpPr>
            <p:spPr>
              <a:xfrm>
                <a:off x="1828" y="854"/>
                <a:ext cx="10307" cy="8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R="0" defTabSz="914400" eaLnBrk="0" hangingPunct="0">
                  <a:spcBef>
                    <a:spcPct val="50000"/>
                  </a:spcBef>
                  <a:buClrTx/>
                  <a:buSzTx/>
                  <a:buFontTx/>
                  <a:buNone/>
                  <a:defRPr/>
                </a:pPr>
                <a:r>
                  <a:rPr lang="zh-CN" altLang="en-US" sz="3300" b="1" noProof="0">
                    <a:latin typeface="+mn-ea"/>
                    <a:sym typeface="+mn-ea"/>
                  </a:rPr>
                  <a:t>机械效率</a:t>
                </a:r>
                <a:endParaRPr lang="zh-CN" altLang="zh-CN" sz="3300" b="1">
                  <a:solidFill>
                    <a:srgbClr val="002060"/>
                  </a:solidFill>
                  <a:latin typeface="宋体" panose="02010600030101010101" pitchFamily="2" charset="-122"/>
                  <a:ea typeface="宋体" panose="02010600030101010101" pitchFamily="2" charset="-122"/>
                  <a:sym typeface="+mn-ea"/>
                </a:endParaRPr>
              </a:p>
            </p:txBody>
          </p:sp>
          <p:sp>
            <p:nvSpPr>
              <p:cNvPr id="39" name="椭圆 38"/>
              <p:cNvSpPr/>
              <p:nvPr>
                <p:custDataLst>
                  <p:tags r:id="rId15"/>
                </p:custDataLst>
              </p:nvPr>
            </p:nvSpPr>
            <p:spPr>
              <a:xfrm>
                <a:off x="487" y="660"/>
                <a:ext cx="1264" cy="1126"/>
              </a:xfrm>
              <a:prstGeom prst="ellipse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  <p:sp>
            <p:nvSpPr>
              <p:cNvPr id="40" name="矩形 6"/>
              <p:cNvSpPr/>
              <p:nvPr>
                <p:custDataLst>
                  <p:tags r:id="rId16"/>
                </p:custDataLst>
              </p:nvPr>
            </p:nvSpPr>
            <p:spPr>
              <a:xfrm>
                <a:off x="645" y="636"/>
                <a:ext cx="1106" cy="1027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>
                <a:noAutofit/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</a:lstStyle>
              <a:p>
                <a:pPr marL="0" lvl="0" indent="0" eaLnBrk="1" hangingPunct="1">
                  <a:spcBef>
                    <a:spcPct val="0"/>
                  </a:spcBef>
                  <a:buFontTx/>
                  <a:buNone/>
                </a:pPr>
                <a:r>
                  <a:rPr lang="zh-CN" altLang="en-US" sz="4800" b="1">
                    <a:solidFill>
                      <a:schemeClr val="bg1"/>
                    </a:solidFill>
                    <a:latin typeface="宋体" panose="02010600030101010101" pitchFamily="2" charset="-122"/>
                    <a:ea typeface="宋体" panose="02010600030101010101" pitchFamily="2" charset="-122"/>
                  </a:rPr>
                  <a:t>二</a:t>
                </a:r>
              </a:p>
            </p:txBody>
          </p:sp>
        </p:grpSp>
      </p:grpSp>
      <p:sp>
        <p:nvSpPr>
          <p:cNvPr id="20484" name="Text Box 5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464820" y="1510665"/>
            <a:ext cx="4996180" cy="70675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marR="0" defTabSz="914400"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kumimoji="0" lang="zh-CN" altLang="en-US" sz="4000" b="1" kern="1200" cap="none" spc="0" normalizeH="0" baseline="0" noProof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一些机械的机械效率：</a:t>
            </a:r>
            <a:r>
              <a:rPr kumimoji="0" lang="zh-CN" altLang="en-US" sz="4000" b="1" kern="1200" cap="none" spc="0" normalizeH="0" baseline="0" noProof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</a:p>
        </p:txBody>
      </p:sp>
    </p:spTree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1476375" y="1090930"/>
            <a:ext cx="609600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32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活动：计算机械效率</a:t>
            </a:r>
          </a:p>
        </p:txBody>
      </p:sp>
      <p:sp>
        <p:nvSpPr>
          <p:cNvPr id="5" name="文本框 4"/>
          <p:cNvSpPr txBox="1"/>
          <p:nvPr>
            <p:custDataLst>
              <p:tags r:id="rId2"/>
            </p:custDataLst>
          </p:nvPr>
        </p:nvSpPr>
        <p:spPr>
          <a:xfrm>
            <a:off x="984250" y="1685925"/>
            <a:ext cx="10265410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800"/>
              <a:t>       </a:t>
            </a:r>
            <a:r>
              <a:rPr lang="zh-CN" altLang="en-US" sz="2800"/>
              <a:t>在图</a:t>
            </a:r>
            <a:r>
              <a:rPr lang="en-US" altLang="zh-CN" sz="2800"/>
              <a:t>11-4-2</a:t>
            </a:r>
            <a:r>
              <a:rPr lang="zh-CN" altLang="en-US" sz="2800"/>
              <a:t>的三种不同做功方式中，我们已经计算出有用功、额外功和总功。下面我们来算算三种不同方式的机械效率。</a:t>
            </a:r>
          </a:p>
        </p:txBody>
      </p:sp>
      <p:sp>
        <p:nvSpPr>
          <p:cNvPr id="10" name="文本框 9"/>
          <p:cNvSpPr txBox="1"/>
          <p:nvPr>
            <p:custDataLst>
              <p:tags r:id="rId3"/>
            </p:custDataLst>
          </p:nvPr>
        </p:nvSpPr>
        <p:spPr>
          <a:xfrm>
            <a:off x="4966335" y="2891155"/>
            <a:ext cx="5080000" cy="1887855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altLang="zh-CN" sz="2600"/>
          </a:p>
          <a:p>
            <a:pPr marL="1713230" indent="0" algn="l" defTabSz="266700" eaLnBrk="0" fontAlgn="base">
              <a:lnSpc>
                <a:spcPts val="3005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600">
                <a:solidFill>
                  <a:srgbClr val="000000"/>
                </a:solidFill>
                <a:latin typeface="Arial"/>
                <a:ea typeface="Arial"/>
              </a:rPr>
              <a:t> </a:t>
            </a:r>
          </a:p>
          <a:p>
            <a:pPr marL="0" indent="0" algn="l" defTabSz="266700" eaLnBrk="0" fontAlgn="base">
              <a:lnSpc>
                <a:spcPct val="138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600">
                <a:solidFill>
                  <a:srgbClr val="000000"/>
                </a:solidFill>
                <a:latin typeface="Arial"/>
                <a:ea typeface="Arial"/>
              </a:rPr>
              <a:t> </a:t>
            </a:r>
          </a:p>
        </p:txBody>
      </p:sp>
      <p:sp>
        <p:nvSpPr>
          <p:cNvPr id="12" name="文本框 11"/>
          <p:cNvSpPr txBox="1"/>
          <p:nvPr>
            <p:custDataLst>
              <p:tags r:id="rId4"/>
            </p:custDataLst>
          </p:nvPr>
        </p:nvSpPr>
        <p:spPr>
          <a:xfrm>
            <a:off x="4966335" y="4497705"/>
            <a:ext cx="5080000" cy="136144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altLang="zh-CN" sz="2600"/>
          </a:p>
          <a:p>
            <a:pPr marL="1719580" indent="0" algn="l" defTabSz="266700" eaLnBrk="0" fontAlgn="base">
              <a:lnSpc>
                <a:spcPts val="3005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600">
                <a:solidFill>
                  <a:srgbClr val="000000"/>
                </a:solidFill>
                <a:latin typeface="Arial"/>
                <a:ea typeface="Arial"/>
              </a:rPr>
              <a:t> </a:t>
            </a:r>
          </a:p>
        </p:txBody>
      </p:sp>
      <p:pic>
        <p:nvPicPr>
          <p:cNvPr id="13" name="图片 12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44">
            <a:lum bright="12000" contrast="72000"/>
          </a:blip>
          <a:stretch>
            <a:fillRect/>
          </a:stretch>
        </p:blipFill>
        <p:spPr>
          <a:xfrm>
            <a:off x="1704975" y="2957195"/>
            <a:ext cx="9258300" cy="3402965"/>
          </a:xfrm>
          <a:prstGeom prst="rect">
            <a:avLst/>
          </a:prstGeom>
        </p:spPr>
      </p:pic>
      <p:grpSp>
        <p:nvGrpSpPr>
          <p:cNvPr id="64" name="组合 63"/>
          <p:cNvGrpSpPr/>
          <p:nvPr>
            <p:custDataLst>
              <p:tags r:id="rId6"/>
            </p:custDataLst>
          </p:nvPr>
        </p:nvGrpSpPr>
        <p:grpSpPr>
          <a:xfrm>
            <a:off x="5894070" y="2886710"/>
            <a:ext cx="1866265" cy="1001395"/>
            <a:chOff x="6450" y="7422"/>
            <a:chExt cx="2199" cy="1576"/>
          </a:xfrm>
        </p:grpSpPr>
        <p:grpSp>
          <p:nvGrpSpPr>
            <p:cNvPr id="65" name="组合 64"/>
            <p:cNvGrpSpPr/>
            <p:nvPr>
              <p:custDataLst>
                <p:tags r:id="rId37"/>
              </p:custDataLst>
            </p:nvPr>
          </p:nvGrpSpPr>
          <p:grpSpPr>
            <a:xfrm>
              <a:off x="6450" y="7422"/>
              <a:ext cx="1183" cy="1576"/>
              <a:chOff x="6054" y="6986"/>
              <a:chExt cx="1353" cy="1804"/>
            </a:xfrm>
          </p:grpSpPr>
          <p:sp>
            <p:nvSpPr>
              <p:cNvPr id="68" name="文本框 67"/>
              <p:cNvSpPr txBox="1"/>
              <p:nvPr>
                <p:custDataLst>
                  <p:tags r:id="rId40"/>
                </p:custDataLst>
              </p:nvPr>
            </p:nvSpPr>
            <p:spPr>
              <a:xfrm>
                <a:off x="6054" y="7517"/>
                <a:ext cx="1353" cy="1273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anchor="t" anchorCtr="0">
                <a:spAutoFit/>
              </a:bodyPr>
              <a:lstStyle/>
              <a:p>
                <a:pPr algn="ctr">
                  <a:buClr>
                    <a:schemeClr val="bg1"/>
                  </a:buClr>
                </a:pPr>
                <a:r>
                  <a:rPr lang="en-US" sz="2000">
                    <a:solidFill>
                      <a:srgbClr val="002060"/>
                    </a:solidFill>
                    <a:latin typeface="Times New Roman" panose="02020603050405020304" charset="0"/>
                    <a:ea typeface="黑体" panose="02010609060101010101" pitchFamily="49" charset="-122"/>
                  </a:rPr>
                  <a:t>3120J</a:t>
                </a:r>
                <a:endParaRPr lang="en-US" sz="2000" baseline="-25000">
                  <a:solidFill>
                    <a:srgbClr val="002060"/>
                  </a:solidFill>
                  <a:latin typeface="Times New Roman" panose="02020603050405020304" charset="0"/>
                  <a:ea typeface="黑体" panose="02010609060101010101" pitchFamily="49" charset="-122"/>
                </a:endParaRPr>
              </a:p>
            </p:txBody>
          </p:sp>
          <p:sp>
            <p:nvSpPr>
              <p:cNvPr id="69" name="文本框 68"/>
              <p:cNvSpPr txBox="1"/>
              <p:nvPr>
                <p:custDataLst>
                  <p:tags r:id="rId41"/>
                </p:custDataLst>
              </p:nvPr>
            </p:nvSpPr>
            <p:spPr>
              <a:xfrm>
                <a:off x="6076" y="6986"/>
                <a:ext cx="1298" cy="718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pPr algn="ctr">
                  <a:buClr>
                    <a:schemeClr val="bg1"/>
                  </a:buClr>
                </a:pPr>
                <a:r>
                  <a:rPr lang="en-US" sz="2000">
                    <a:solidFill>
                      <a:srgbClr val="002060"/>
                    </a:solidFill>
                    <a:latin typeface="Times New Roman" panose="02020603050405020304" charset="0"/>
                    <a:ea typeface="黑体" panose="02010609060101010101" pitchFamily="49" charset="-122"/>
                    <a:sym typeface="+mn-ea"/>
                  </a:rPr>
                  <a:t>600J</a:t>
                </a:r>
                <a:endParaRPr lang="en-US" sz="2000" baseline="-25000">
                  <a:solidFill>
                    <a:srgbClr val="002060"/>
                  </a:solidFill>
                  <a:latin typeface="Times New Roman" panose="02020603050405020304" charset="0"/>
                  <a:ea typeface="黑体" panose="02010609060101010101" pitchFamily="49" charset="-122"/>
                  <a:sym typeface="+mn-ea"/>
                </a:endParaRPr>
              </a:p>
            </p:txBody>
          </p:sp>
          <p:cxnSp>
            <p:nvCxnSpPr>
              <p:cNvPr id="70" name="直接连接符 69"/>
              <p:cNvCxnSpPr/>
              <p:nvPr>
                <p:custDataLst>
                  <p:tags r:id="rId42"/>
                </p:custDataLst>
              </p:nvPr>
            </p:nvCxnSpPr>
            <p:spPr>
              <a:xfrm>
                <a:off x="6300" y="7587"/>
                <a:ext cx="808" cy="0"/>
              </a:xfrm>
              <a:prstGeom prst="line">
                <a:avLst/>
              </a:prstGeom>
              <a:ln w="19050">
                <a:solidFill>
                  <a:srgbClr val="00206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71" name="文本框 70"/>
            <p:cNvSpPr txBox="1"/>
            <p:nvPr>
              <p:custDataLst>
                <p:tags r:id="rId38"/>
              </p:custDataLst>
            </p:nvPr>
          </p:nvSpPr>
          <p:spPr>
            <a:xfrm>
              <a:off x="7297" y="7659"/>
              <a:ext cx="549" cy="628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CN" altLang="en-US" sz="2000">
                  <a:solidFill>
                    <a:srgbClr val="002060"/>
                  </a:solidFill>
                  <a:latin typeface="黑体" panose="02010609060101010101" pitchFamily="49" charset="-122"/>
                  <a:ea typeface="黑体" panose="02010609060101010101" pitchFamily="49" charset="-122"/>
                  <a:sym typeface="+mn-ea"/>
                </a:rPr>
                <a:t>×</a:t>
              </a:r>
            </a:p>
          </p:txBody>
        </p:sp>
        <p:sp>
          <p:nvSpPr>
            <p:cNvPr id="72" name="文本框 71"/>
            <p:cNvSpPr txBox="1"/>
            <p:nvPr>
              <p:custDataLst>
                <p:tags r:id="rId39"/>
              </p:custDataLst>
            </p:nvPr>
          </p:nvSpPr>
          <p:spPr>
            <a:xfrm>
              <a:off x="7604" y="7614"/>
              <a:ext cx="1045" cy="1112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altLang="zh-CN" sz="2000">
                  <a:solidFill>
                    <a:srgbClr val="002060"/>
                  </a:solidFill>
                  <a:latin typeface="Times New Roman" panose="02020603050405020304" charset="0"/>
                  <a:ea typeface="黑体" panose="02010609060101010101" pitchFamily="49" charset="-122"/>
                  <a:cs typeface="Times New Roman" panose="02020603050405020304" charset="0"/>
                  <a:sym typeface="+mn-ea"/>
                </a:rPr>
                <a:t>100%</a:t>
              </a:r>
            </a:p>
          </p:txBody>
        </p:sp>
      </p:grpSp>
      <p:grpSp>
        <p:nvGrpSpPr>
          <p:cNvPr id="89" name="组合 88"/>
          <p:cNvGrpSpPr/>
          <p:nvPr>
            <p:custDataLst>
              <p:tags r:id="rId7"/>
            </p:custDataLst>
          </p:nvPr>
        </p:nvGrpSpPr>
        <p:grpSpPr>
          <a:xfrm>
            <a:off x="7673340" y="3037205"/>
            <a:ext cx="1487170" cy="706755"/>
            <a:chOff x="6093" y="7724"/>
            <a:chExt cx="1753" cy="1112"/>
          </a:xfrm>
        </p:grpSpPr>
        <p:sp>
          <p:nvSpPr>
            <p:cNvPr id="91" name="文本框 90"/>
            <p:cNvSpPr txBox="1"/>
            <p:nvPr>
              <p:custDataLst>
                <p:tags r:id="rId35"/>
              </p:custDataLst>
            </p:nvPr>
          </p:nvSpPr>
          <p:spPr>
            <a:xfrm>
              <a:off x="6093" y="7724"/>
              <a:ext cx="595" cy="6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>
                  <a:solidFill>
                    <a:srgbClr val="002060"/>
                  </a:solidFill>
                  <a:latin typeface="黑体" panose="02010609060101010101" pitchFamily="49" charset="-122"/>
                  <a:ea typeface="黑体" panose="02010609060101010101" pitchFamily="49" charset="-122"/>
                  <a:sym typeface="+mn-ea"/>
                </a:rPr>
                <a:t>＝</a:t>
              </a:r>
            </a:p>
          </p:txBody>
        </p:sp>
        <p:sp>
          <p:nvSpPr>
            <p:cNvPr id="96" name="文本框 95"/>
            <p:cNvSpPr txBox="1"/>
            <p:nvPr>
              <p:custDataLst>
                <p:tags r:id="rId36"/>
              </p:custDataLst>
            </p:nvPr>
          </p:nvSpPr>
          <p:spPr>
            <a:xfrm>
              <a:off x="6544" y="7724"/>
              <a:ext cx="1302" cy="1112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altLang="zh-CN" sz="2000">
                  <a:solidFill>
                    <a:srgbClr val="002060"/>
                  </a:solidFill>
                  <a:latin typeface="Times New Roman" panose="02020603050405020304" charset="0"/>
                  <a:ea typeface="黑体" panose="02010609060101010101" pitchFamily="49" charset="-122"/>
                  <a:cs typeface="Times New Roman" panose="02020603050405020304" charset="0"/>
                  <a:sym typeface="+mn-ea"/>
                </a:rPr>
                <a:t>19.2%</a:t>
              </a:r>
            </a:p>
          </p:txBody>
        </p:sp>
      </p:grpSp>
      <p:grpSp>
        <p:nvGrpSpPr>
          <p:cNvPr id="73" name="组合 72"/>
          <p:cNvGrpSpPr/>
          <p:nvPr>
            <p:custDataLst>
              <p:tags r:id="rId8"/>
            </p:custDataLst>
          </p:nvPr>
        </p:nvGrpSpPr>
        <p:grpSpPr>
          <a:xfrm>
            <a:off x="5728970" y="4128770"/>
            <a:ext cx="2324735" cy="828675"/>
            <a:chOff x="6450" y="7422"/>
            <a:chExt cx="2199" cy="1304"/>
          </a:xfrm>
        </p:grpSpPr>
        <p:grpSp>
          <p:nvGrpSpPr>
            <p:cNvPr id="74" name="组合 73"/>
            <p:cNvGrpSpPr/>
            <p:nvPr>
              <p:custDataLst>
                <p:tags r:id="rId29"/>
              </p:custDataLst>
            </p:nvPr>
          </p:nvGrpSpPr>
          <p:grpSpPr>
            <a:xfrm>
              <a:off x="6450" y="7422"/>
              <a:ext cx="1183" cy="1091"/>
              <a:chOff x="6054" y="6986"/>
              <a:chExt cx="1353" cy="1249"/>
            </a:xfrm>
          </p:grpSpPr>
          <p:sp>
            <p:nvSpPr>
              <p:cNvPr id="76" name="文本框 75"/>
              <p:cNvSpPr txBox="1"/>
              <p:nvPr>
                <p:custDataLst>
                  <p:tags r:id="rId32"/>
                </p:custDataLst>
              </p:nvPr>
            </p:nvSpPr>
            <p:spPr>
              <a:xfrm>
                <a:off x="6054" y="7517"/>
                <a:ext cx="1353" cy="71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anchor="t" anchorCtr="0">
                <a:spAutoFit/>
              </a:bodyPr>
              <a:lstStyle/>
              <a:p>
                <a:pPr algn="ctr">
                  <a:buClr>
                    <a:schemeClr val="bg1"/>
                  </a:buClr>
                </a:pPr>
                <a:r>
                  <a:rPr lang="en-US" sz="2000">
                    <a:solidFill>
                      <a:srgbClr val="002060"/>
                    </a:solidFill>
                    <a:latin typeface="Times New Roman" panose="02020603050405020304" charset="0"/>
                    <a:ea typeface="黑体" panose="02010609060101010101" pitchFamily="49" charset="-122"/>
                  </a:rPr>
                  <a:t>780J</a:t>
                </a:r>
                <a:endParaRPr lang="en-US" sz="2000" baseline="-25000">
                  <a:solidFill>
                    <a:srgbClr val="002060"/>
                  </a:solidFill>
                  <a:latin typeface="Times New Roman" panose="02020603050405020304" charset="0"/>
                  <a:ea typeface="黑体" panose="02010609060101010101" pitchFamily="49" charset="-122"/>
                </a:endParaRPr>
              </a:p>
            </p:txBody>
          </p:sp>
          <p:sp>
            <p:nvSpPr>
              <p:cNvPr id="77" name="文本框 76"/>
              <p:cNvSpPr txBox="1"/>
              <p:nvPr>
                <p:custDataLst>
                  <p:tags r:id="rId33"/>
                </p:custDataLst>
              </p:nvPr>
            </p:nvSpPr>
            <p:spPr>
              <a:xfrm>
                <a:off x="6076" y="6986"/>
                <a:ext cx="1298" cy="718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pPr algn="ctr">
                  <a:buClr>
                    <a:schemeClr val="bg1"/>
                  </a:buClr>
                </a:pPr>
                <a:r>
                  <a:rPr lang="en-US" sz="2000">
                    <a:solidFill>
                      <a:srgbClr val="002060"/>
                    </a:solidFill>
                    <a:latin typeface="Times New Roman" panose="02020603050405020304" charset="0"/>
                    <a:ea typeface="黑体" panose="02010609060101010101" pitchFamily="49" charset="-122"/>
                    <a:sym typeface="+mn-ea"/>
                  </a:rPr>
                  <a:t>600J</a:t>
                </a:r>
                <a:endParaRPr lang="en-US" sz="2000" baseline="-25000">
                  <a:solidFill>
                    <a:srgbClr val="002060"/>
                  </a:solidFill>
                  <a:latin typeface="Times New Roman" panose="02020603050405020304" charset="0"/>
                  <a:ea typeface="黑体" panose="02010609060101010101" pitchFamily="49" charset="-122"/>
                  <a:sym typeface="+mn-ea"/>
                </a:endParaRPr>
              </a:p>
            </p:txBody>
          </p:sp>
          <p:cxnSp>
            <p:nvCxnSpPr>
              <p:cNvPr id="78" name="直接连接符 77"/>
              <p:cNvCxnSpPr/>
              <p:nvPr>
                <p:custDataLst>
                  <p:tags r:id="rId34"/>
                </p:custDataLst>
              </p:nvPr>
            </p:nvCxnSpPr>
            <p:spPr>
              <a:xfrm>
                <a:off x="6300" y="7587"/>
                <a:ext cx="808" cy="0"/>
              </a:xfrm>
              <a:prstGeom prst="line">
                <a:avLst/>
              </a:prstGeom>
              <a:ln w="19050">
                <a:solidFill>
                  <a:srgbClr val="00206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79" name="文本框 78"/>
            <p:cNvSpPr txBox="1"/>
            <p:nvPr>
              <p:custDataLst>
                <p:tags r:id="rId30"/>
              </p:custDataLst>
            </p:nvPr>
          </p:nvSpPr>
          <p:spPr>
            <a:xfrm>
              <a:off x="7297" y="7659"/>
              <a:ext cx="549" cy="628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CN" altLang="en-US" sz="2000">
                  <a:solidFill>
                    <a:srgbClr val="002060"/>
                  </a:solidFill>
                  <a:latin typeface="黑体" panose="02010609060101010101" pitchFamily="49" charset="-122"/>
                  <a:ea typeface="黑体" panose="02010609060101010101" pitchFamily="49" charset="-122"/>
                  <a:sym typeface="+mn-ea"/>
                </a:rPr>
                <a:t>×</a:t>
              </a:r>
            </a:p>
          </p:txBody>
        </p:sp>
        <p:sp>
          <p:nvSpPr>
            <p:cNvPr id="80" name="文本框 79"/>
            <p:cNvSpPr txBox="1"/>
            <p:nvPr>
              <p:custDataLst>
                <p:tags r:id="rId31"/>
              </p:custDataLst>
            </p:nvPr>
          </p:nvSpPr>
          <p:spPr>
            <a:xfrm>
              <a:off x="7604" y="7614"/>
              <a:ext cx="1045" cy="1112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altLang="zh-CN" sz="2000">
                  <a:solidFill>
                    <a:srgbClr val="002060"/>
                  </a:solidFill>
                  <a:latin typeface="Times New Roman" panose="02020603050405020304" charset="0"/>
                  <a:ea typeface="黑体" panose="02010609060101010101" pitchFamily="49" charset="-122"/>
                  <a:cs typeface="Times New Roman" panose="02020603050405020304" charset="0"/>
                  <a:sym typeface="+mn-ea"/>
                </a:rPr>
                <a:t>100%</a:t>
              </a:r>
            </a:p>
          </p:txBody>
        </p:sp>
      </p:grpSp>
      <p:grpSp>
        <p:nvGrpSpPr>
          <p:cNvPr id="115" name="组合 114"/>
          <p:cNvGrpSpPr/>
          <p:nvPr>
            <p:custDataLst>
              <p:tags r:id="rId9"/>
            </p:custDataLst>
          </p:nvPr>
        </p:nvGrpSpPr>
        <p:grpSpPr>
          <a:xfrm>
            <a:off x="7809865" y="4242435"/>
            <a:ext cx="1852930" cy="706755"/>
            <a:chOff x="6093" y="7724"/>
            <a:chExt cx="1753" cy="1112"/>
          </a:xfrm>
        </p:grpSpPr>
        <p:sp>
          <p:nvSpPr>
            <p:cNvPr id="116" name="文本框 115"/>
            <p:cNvSpPr txBox="1"/>
            <p:nvPr>
              <p:custDataLst>
                <p:tags r:id="rId27"/>
              </p:custDataLst>
            </p:nvPr>
          </p:nvSpPr>
          <p:spPr>
            <a:xfrm>
              <a:off x="6093" y="7724"/>
              <a:ext cx="595" cy="6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>
                  <a:solidFill>
                    <a:srgbClr val="002060"/>
                  </a:solidFill>
                  <a:latin typeface="黑体" panose="02010609060101010101" pitchFamily="49" charset="-122"/>
                  <a:ea typeface="黑体" panose="02010609060101010101" pitchFamily="49" charset="-122"/>
                  <a:sym typeface="+mn-ea"/>
                </a:rPr>
                <a:t>＝</a:t>
              </a:r>
            </a:p>
          </p:txBody>
        </p:sp>
        <p:sp>
          <p:nvSpPr>
            <p:cNvPr id="117" name="文本框 116"/>
            <p:cNvSpPr txBox="1"/>
            <p:nvPr>
              <p:custDataLst>
                <p:tags r:id="rId28"/>
              </p:custDataLst>
            </p:nvPr>
          </p:nvSpPr>
          <p:spPr>
            <a:xfrm>
              <a:off x="6544" y="7724"/>
              <a:ext cx="1302" cy="1112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altLang="zh-CN" sz="2000">
                  <a:solidFill>
                    <a:srgbClr val="002060"/>
                  </a:solidFill>
                  <a:latin typeface="Times New Roman" panose="02020603050405020304" charset="0"/>
                  <a:ea typeface="黑体" panose="02010609060101010101" pitchFamily="49" charset="-122"/>
                  <a:cs typeface="Times New Roman" panose="02020603050405020304" charset="0"/>
                  <a:sym typeface="+mn-ea"/>
                </a:rPr>
                <a:t>76.9%</a:t>
              </a:r>
            </a:p>
          </p:txBody>
        </p:sp>
      </p:grpSp>
      <p:grpSp>
        <p:nvGrpSpPr>
          <p:cNvPr id="81" name="组合 80"/>
          <p:cNvGrpSpPr/>
          <p:nvPr>
            <p:custDataLst>
              <p:tags r:id="rId10"/>
            </p:custDataLst>
          </p:nvPr>
        </p:nvGrpSpPr>
        <p:grpSpPr>
          <a:xfrm>
            <a:off x="6013450" y="5455920"/>
            <a:ext cx="1830070" cy="828675"/>
            <a:chOff x="6450" y="7422"/>
            <a:chExt cx="2199" cy="1304"/>
          </a:xfrm>
        </p:grpSpPr>
        <p:grpSp>
          <p:nvGrpSpPr>
            <p:cNvPr id="82" name="组合 81"/>
            <p:cNvGrpSpPr/>
            <p:nvPr>
              <p:custDataLst>
                <p:tags r:id="rId21"/>
              </p:custDataLst>
            </p:nvPr>
          </p:nvGrpSpPr>
          <p:grpSpPr>
            <a:xfrm>
              <a:off x="6450" y="7422"/>
              <a:ext cx="1183" cy="1091"/>
              <a:chOff x="6054" y="6986"/>
              <a:chExt cx="1353" cy="1249"/>
            </a:xfrm>
          </p:grpSpPr>
          <p:sp>
            <p:nvSpPr>
              <p:cNvPr id="84" name="文本框 83"/>
              <p:cNvSpPr txBox="1"/>
              <p:nvPr>
                <p:custDataLst>
                  <p:tags r:id="rId24"/>
                </p:custDataLst>
              </p:nvPr>
            </p:nvSpPr>
            <p:spPr>
              <a:xfrm>
                <a:off x="6054" y="7517"/>
                <a:ext cx="1353" cy="71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anchor="t" anchorCtr="0">
                <a:spAutoFit/>
              </a:bodyPr>
              <a:lstStyle/>
              <a:p>
                <a:pPr algn="ctr">
                  <a:buClr>
                    <a:schemeClr val="bg1"/>
                  </a:buClr>
                </a:pPr>
                <a:r>
                  <a:rPr lang="en-US" sz="2000">
                    <a:solidFill>
                      <a:srgbClr val="002060"/>
                    </a:solidFill>
                    <a:latin typeface="Times New Roman" panose="02020603050405020304" charset="0"/>
                    <a:ea typeface="黑体" panose="02010609060101010101" pitchFamily="49" charset="-122"/>
                  </a:rPr>
                  <a:t>690J</a:t>
                </a:r>
                <a:endParaRPr lang="en-US" sz="2000" baseline="-25000">
                  <a:solidFill>
                    <a:srgbClr val="002060"/>
                  </a:solidFill>
                  <a:latin typeface="Times New Roman" panose="02020603050405020304" charset="0"/>
                  <a:ea typeface="黑体" panose="02010609060101010101" pitchFamily="49" charset="-122"/>
                </a:endParaRPr>
              </a:p>
            </p:txBody>
          </p:sp>
          <p:sp>
            <p:nvSpPr>
              <p:cNvPr id="85" name="文本框 84"/>
              <p:cNvSpPr txBox="1"/>
              <p:nvPr>
                <p:custDataLst>
                  <p:tags r:id="rId25"/>
                </p:custDataLst>
              </p:nvPr>
            </p:nvSpPr>
            <p:spPr>
              <a:xfrm>
                <a:off x="6076" y="6986"/>
                <a:ext cx="1298" cy="718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pPr algn="ctr">
                  <a:buClr>
                    <a:schemeClr val="bg1"/>
                  </a:buClr>
                </a:pPr>
                <a:r>
                  <a:rPr lang="en-US" sz="2000">
                    <a:solidFill>
                      <a:srgbClr val="002060"/>
                    </a:solidFill>
                    <a:latin typeface="Times New Roman" panose="02020603050405020304" charset="0"/>
                    <a:ea typeface="黑体" panose="02010609060101010101" pitchFamily="49" charset="-122"/>
                    <a:sym typeface="+mn-ea"/>
                  </a:rPr>
                  <a:t>600J</a:t>
                </a:r>
                <a:endParaRPr lang="en-US" sz="2000" baseline="-25000">
                  <a:solidFill>
                    <a:srgbClr val="002060"/>
                  </a:solidFill>
                  <a:latin typeface="Times New Roman" panose="02020603050405020304" charset="0"/>
                  <a:ea typeface="黑体" panose="02010609060101010101" pitchFamily="49" charset="-122"/>
                  <a:sym typeface="+mn-ea"/>
                </a:endParaRPr>
              </a:p>
            </p:txBody>
          </p:sp>
          <p:cxnSp>
            <p:nvCxnSpPr>
              <p:cNvPr id="86" name="直接连接符 85"/>
              <p:cNvCxnSpPr/>
              <p:nvPr>
                <p:custDataLst>
                  <p:tags r:id="rId26"/>
                </p:custDataLst>
              </p:nvPr>
            </p:nvCxnSpPr>
            <p:spPr>
              <a:xfrm>
                <a:off x="6300" y="7587"/>
                <a:ext cx="808" cy="0"/>
              </a:xfrm>
              <a:prstGeom prst="line">
                <a:avLst/>
              </a:prstGeom>
              <a:ln w="19050">
                <a:solidFill>
                  <a:srgbClr val="00206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87" name="文本框 86"/>
            <p:cNvSpPr txBox="1"/>
            <p:nvPr>
              <p:custDataLst>
                <p:tags r:id="rId22"/>
              </p:custDataLst>
            </p:nvPr>
          </p:nvSpPr>
          <p:spPr>
            <a:xfrm>
              <a:off x="7297" y="7659"/>
              <a:ext cx="549" cy="628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CN" altLang="en-US" sz="2000">
                  <a:solidFill>
                    <a:srgbClr val="002060"/>
                  </a:solidFill>
                  <a:latin typeface="黑体" panose="02010609060101010101" pitchFamily="49" charset="-122"/>
                  <a:ea typeface="黑体" panose="02010609060101010101" pitchFamily="49" charset="-122"/>
                  <a:sym typeface="+mn-ea"/>
                </a:rPr>
                <a:t>×</a:t>
              </a:r>
            </a:p>
          </p:txBody>
        </p:sp>
        <p:sp>
          <p:nvSpPr>
            <p:cNvPr id="88" name="文本框 87"/>
            <p:cNvSpPr txBox="1"/>
            <p:nvPr>
              <p:custDataLst>
                <p:tags r:id="rId23"/>
              </p:custDataLst>
            </p:nvPr>
          </p:nvSpPr>
          <p:spPr>
            <a:xfrm>
              <a:off x="7604" y="7614"/>
              <a:ext cx="1045" cy="1112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altLang="zh-CN" sz="2000">
                  <a:solidFill>
                    <a:srgbClr val="002060"/>
                  </a:solidFill>
                  <a:latin typeface="Times New Roman" panose="02020603050405020304" charset="0"/>
                  <a:ea typeface="黑体" panose="02010609060101010101" pitchFamily="49" charset="-122"/>
                  <a:cs typeface="Times New Roman" panose="02020603050405020304" charset="0"/>
                  <a:sym typeface="+mn-ea"/>
                </a:rPr>
                <a:t>100%</a:t>
              </a:r>
            </a:p>
          </p:txBody>
        </p:sp>
      </p:grpSp>
      <p:grpSp>
        <p:nvGrpSpPr>
          <p:cNvPr id="118" name="组合 117"/>
          <p:cNvGrpSpPr/>
          <p:nvPr>
            <p:custDataLst>
              <p:tags r:id="rId11"/>
            </p:custDataLst>
          </p:nvPr>
        </p:nvGrpSpPr>
        <p:grpSpPr>
          <a:xfrm>
            <a:off x="7684135" y="5577840"/>
            <a:ext cx="1459230" cy="398780"/>
            <a:chOff x="6093" y="7724"/>
            <a:chExt cx="1753" cy="628"/>
          </a:xfrm>
        </p:grpSpPr>
        <p:sp>
          <p:nvSpPr>
            <p:cNvPr id="119" name="文本框 118"/>
            <p:cNvSpPr txBox="1"/>
            <p:nvPr>
              <p:custDataLst>
                <p:tags r:id="rId19"/>
              </p:custDataLst>
            </p:nvPr>
          </p:nvSpPr>
          <p:spPr>
            <a:xfrm>
              <a:off x="6093" y="7724"/>
              <a:ext cx="595" cy="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>
                  <a:solidFill>
                    <a:srgbClr val="002060"/>
                  </a:solidFill>
                  <a:latin typeface="黑体" panose="02010609060101010101" pitchFamily="49" charset="-122"/>
                  <a:ea typeface="黑体" panose="02010609060101010101" pitchFamily="49" charset="-122"/>
                  <a:sym typeface="+mn-ea"/>
                </a:rPr>
                <a:t>＝</a:t>
              </a:r>
            </a:p>
          </p:txBody>
        </p:sp>
        <p:sp>
          <p:nvSpPr>
            <p:cNvPr id="120" name="文本框 119"/>
            <p:cNvSpPr txBox="1"/>
            <p:nvPr>
              <p:custDataLst>
                <p:tags r:id="rId20"/>
              </p:custDataLst>
            </p:nvPr>
          </p:nvSpPr>
          <p:spPr>
            <a:xfrm>
              <a:off x="6544" y="7724"/>
              <a:ext cx="1302" cy="628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altLang="zh-CN" sz="2000">
                  <a:solidFill>
                    <a:srgbClr val="002060"/>
                  </a:solidFill>
                  <a:latin typeface="Times New Roman" panose="02020603050405020304" charset="0"/>
                  <a:ea typeface="黑体" panose="02010609060101010101" pitchFamily="49" charset="-122"/>
                  <a:cs typeface="Times New Roman" panose="02020603050405020304" charset="0"/>
                  <a:sym typeface="+mn-ea"/>
                </a:rPr>
                <a:t>87%</a:t>
              </a:r>
            </a:p>
          </p:txBody>
        </p:sp>
      </p:grpSp>
      <p:grpSp>
        <p:nvGrpSpPr>
          <p:cNvPr id="21" name="组合 20"/>
          <p:cNvGrpSpPr/>
          <p:nvPr>
            <p:custDataLst>
              <p:tags r:id="rId12"/>
            </p:custDataLst>
          </p:nvPr>
        </p:nvGrpSpPr>
        <p:grpSpPr>
          <a:xfrm>
            <a:off x="0" y="135255"/>
            <a:ext cx="12192000" cy="853440"/>
            <a:chOff x="0" y="378"/>
            <a:chExt cx="19200" cy="1344"/>
          </a:xfrm>
        </p:grpSpPr>
        <p:sp>
          <p:nvSpPr>
            <p:cNvPr id="22" name="矩形 21"/>
            <p:cNvSpPr/>
            <p:nvPr>
              <p:custDataLst>
                <p:tags r:id="rId13"/>
              </p:custDataLst>
            </p:nvPr>
          </p:nvSpPr>
          <p:spPr>
            <a:xfrm>
              <a:off x="0" y="612"/>
              <a:ext cx="19199" cy="1078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tx2">
                    <a:lumMod val="21000"/>
                    <a:lumOff val="79000"/>
                    <a:alpha val="12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23" name="矩形 22"/>
            <p:cNvSpPr/>
            <p:nvPr>
              <p:custDataLst>
                <p:tags r:id="rId14"/>
              </p:custDataLst>
            </p:nvPr>
          </p:nvSpPr>
          <p:spPr>
            <a:xfrm>
              <a:off x="2040" y="1602"/>
              <a:ext cx="17160" cy="120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64000">
                  <a:srgbClr val="465398"/>
                </a:gs>
                <a:gs pos="100000">
                  <a:srgbClr val="002060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grpSp>
          <p:nvGrpSpPr>
            <p:cNvPr id="24" name="组合 23"/>
            <p:cNvGrpSpPr/>
            <p:nvPr>
              <p:custDataLst>
                <p:tags r:id="rId15"/>
              </p:custDataLst>
            </p:nvPr>
          </p:nvGrpSpPr>
          <p:grpSpPr>
            <a:xfrm>
              <a:off x="494" y="378"/>
              <a:ext cx="12381" cy="1332"/>
              <a:chOff x="487" y="636"/>
              <a:chExt cx="11648" cy="1150"/>
            </a:xfrm>
          </p:grpSpPr>
          <p:sp>
            <p:nvSpPr>
              <p:cNvPr id="25" name="文本框 24"/>
              <p:cNvSpPr txBox="1"/>
              <p:nvPr>
                <p:custDataLst>
                  <p:tags r:id="rId16"/>
                </p:custDataLst>
              </p:nvPr>
            </p:nvSpPr>
            <p:spPr>
              <a:xfrm>
                <a:off x="1828" y="854"/>
                <a:ext cx="10307" cy="8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R="0" defTabSz="914400" eaLnBrk="0" hangingPunct="0">
                  <a:spcBef>
                    <a:spcPct val="50000"/>
                  </a:spcBef>
                  <a:buClrTx/>
                  <a:buSzTx/>
                  <a:buFontTx/>
                  <a:buNone/>
                  <a:defRPr/>
                </a:pPr>
                <a:r>
                  <a:rPr lang="zh-CN" altLang="en-US" sz="3300" b="1" noProof="0">
                    <a:latin typeface="宋体" panose="02010600030101010101" pitchFamily="2" charset="-122"/>
                    <a:ea typeface="宋体" panose="02010600030101010101" pitchFamily="2" charset="-122"/>
                    <a:sym typeface="+mn-ea"/>
                  </a:rPr>
                  <a:t>机械效率</a:t>
                </a:r>
                <a:endParaRPr lang="zh-CN" altLang="en-US" sz="3300" b="1" noProof="0">
                  <a:solidFill>
                    <a:srgbClr val="002060"/>
                  </a:solidFill>
                  <a:latin typeface="宋体" panose="02010600030101010101" pitchFamily="2" charset="-122"/>
                  <a:ea typeface="宋体" panose="02010600030101010101" pitchFamily="2" charset="-122"/>
                  <a:sym typeface="+mn-ea"/>
                </a:endParaRPr>
              </a:p>
            </p:txBody>
          </p:sp>
          <p:sp>
            <p:nvSpPr>
              <p:cNvPr id="26" name="椭圆 25"/>
              <p:cNvSpPr/>
              <p:nvPr>
                <p:custDataLst>
                  <p:tags r:id="rId17"/>
                </p:custDataLst>
              </p:nvPr>
            </p:nvSpPr>
            <p:spPr>
              <a:xfrm>
                <a:off x="487" y="660"/>
                <a:ext cx="1264" cy="1126"/>
              </a:xfrm>
              <a:prstGeom prst="ellipse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  <p:sp>
            <p:nvSpPr>
              <p:cNvPr id="27" name="矩形 6"/>
              <p:cNvSpPr/>
              <p:nvPr>
                <p:custDataLst>
                  <p:tags r:id="rId18"/>
                </p:custDataLst>
              </p:nvPr>
            </p:nvSpPr>
            <p:spPr>
              <a:xfrm>
                <a:off x="645" y="636"/>
                <a:ext cx="1106" cy="1027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>
                <a:noAutofit/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</a:lstStyle>
              <a:p>
                <a:pPr marL="0" lvl="0" indent="0" eaLnBrk="1" hangingPunct="1">
                  <a:spcBef>
                    <a:spcPct val="0"/>
                  </a:spcBef>
                  <a:buFontTx/>
                  <a:buNone/>
                </a:pPr>
                <a:r>
                  <a:rPr lang="zh-CN" altLang="en-US" sz="4800" b="1">
                    <a:solidFill>
                      <a:schemeClr val="bg1"/>
                    </a:solidFill>
                    <a:latin typeface="宋体" panose="02010600030101010101" pitchFamily="2" charset="-122"/>
                    <a:ea typeface="宋体" panose="02010600030101010101" pitchFamily="2" charset="-122"/>
                  </a:rPr>
                  <a:t>二</a:t>
                </a:r>
              </a:p>
            </p:txBody>
          </p:sp>
        </p:grp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412750" y="1247775"/>
            <a:ext cx="10574655" cy="15684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marL="0" marR="0" lvl="0" indent="276225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例</a:t>
            </a: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.</a:t>
            </a: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用一动滑轮将货物</a:t>
            </a: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400N</a:t>
            </a: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的货物匀速提到高</a:t>
            </a: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2m</a:t>
            </a: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，所用拉力是</a:t>
            </a: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250N</a:t>
            </a: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，求有用功、总功、额外功和动滑轮的机械效率各是多少？</a:t>
            </a:r>
          </a:p>
        </p:txBody>
      </p:sp>
      <p:sp>
        <p:nvSpPr>
          <p:cNvPr id="22531" name="Text Box 3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6866890" y="4901565"/>
            <a:ext cx="4791075" cy="181483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marR="0" defTabSz="914400">
              <a:buClrTx/>
              <a:buSzTx/>
              <a:buFontTx/>
              <a:buNone/>
              <a:defRPr/>
            </a:pPr>
            <a:r>
              <a:rPr kumimoji="0" lang="zh-CN" altLang="en-US" sz="2800" kern="1200" cap="none" spc="0" normalizeH="0" baseline="0" noProof="0">
                <a:latin typeface="+mn-ea"/>
                <a:ea typeface="+mn-ea"/>
                <a:cs typeface="+mn-cs"/>
              </a:rPr>
              <a:t>分析：使用动滑轮省了力，却费了距离，</a:t>
            </a:r>
            <a:r>
              <a:rPr kumimoji="0" lang="zh-CN" altLang="en-US" sz="2800" b="1" kern="1200" cap="none" spc="0" normalizeH="0" baseline="0" noProof="0">
                <a:solidFill>
                  <a:schemeClr val="accent2"/>
                </a:solidFill>
                <a:latin typeface="+mn-ea"/>
                <a:ea typeface="+mn-ea"/>
                <a:cs typeface="+mn-cs"/>
              </a:rPr>
              <a:t>货物提高</a:t>
            </a:r>
            <a:r>
              <a:rPr kumimoji="0" lang="en-US" altLang="zh-CN" sz="2800" b="1" kern="1200" cap="none" spc="0" normalizeH="0" baseline="0" noProof="0">
                <a:solidFill>
                  <a:schemeClr val="accent2"/>
                </a:solidFill>
                <a:latin typeface="+mn-ea"/>
                <a:ea typeface="+mn-ea"/>
                <a:cs typeface="+mn-cs"/>
              </a:rPr>
              <a:t>2m</a:t>
            </a:r>
            <a:r>
              <a:rPr kumimoji="0" lang="zh-CN" altLang="en-US" sz="2800" b="1" kern="1200" cap="none" spc="0" normalizeH="0" baseline="0" noProof="0">
                <a:latin typeface="+mn-ea"/>
                <a:ea typeface="+mn-ea"/>
                <a:cs typeface="+mn-cs"/>
              </a:rPr>
              <a:t>，</a:t>
            </a:r>
            <a:r>
              <a:rPr kumimoji="0" lang="zh-CN" altLang="en-US" sz="2800" b="1" kern="1200" cap="none" spc="0" normalizeH="0" baseline="0" noProof="0">
                <a:solidFill>
                  <a:srgbClr val="FF0066"/>
                </a:solidFill>
                <a:latin typeface="+mn-ea"/>
                <a:ea typeface="+mn-ea"/>
                <a:cs typeface="+mn-cs"/>
              </a:rPr>
              <a:t>绳子</a:t>
            </a:r>
            <a:r>
              <a:rPr kumimoji="0" lang="zh-CN" altLang="en-US" sz="2800" b="1" kern="1200" cap="none" spc="0" normalizeH="0" baseline="0" noProof="0">
                <a:latin typeface="+mn-ea"/>
                <a:ea typeface="+mn-ea"/>
                <a:cs typeface="+mn-cs"/>
              </a:rPr>
              <a:t>的自由端拉力</a:t>
            </a:r>
            <a:r>
              <a:rPr kumimoji="0" lang="zh-CN" altLang="en-US" sz="2800" b="1" kern="1200" cap="none" spc="0" normalizeH="0" baseline="0" noProof="0">
                <a:solidFill>
                  <a:srgbClr val="FF0066"/>
                </a:solidFill>
                <a:latin typeface="+mn-ea"/>
                <a:ea typeface="+mn-ea"/>
                <a:cs typeface="+mn-cs"/>
              </a:rPr>
              <a:t>通过</a:t>
            </a:r>
            <a:r>
              <a:rPr kumimoji="0" lang="zh-CN" altLang="en-US" sz="2800" b="1" kern="1200" cap="none" spc="0" normalizeH="0" baseline="0" noProof="0">
                <a:latin typeface="+mn-ea"/>
                <a:ea typeface="+mn-ea"/>
                <a:cs typeface="+mn-cs"/>
              </a:rPr>
              <a:t>的距离为</a:t>
            </a:r>
            <a:r>
              <a:rPr kumimoji="0" lang="en-US" altLang="zh-CN" sz="2800" b="1" kern="1200" cap="none" spc="0" normalizeH="0" baseline="0" noProof="0">
                <a:solidFill>
                  <a:srgbClr val="FF0066"/>
                </a:solidFill>
                <a:latin typeface="+mn-ea"/>
                <a:ea typeface="+mn-ea"/>
                <a:cs typeface="+mn-cs"/>
              </a:rPr>
              <a:t>4m</a:t>
            </a:r>
            <a:r>
              <a:rPr kumimoji="0" lang="zh-CN" altLang="en-US" sz="2800" b="1" kern="1200" cap="none" spc="0" normalizeH="0" baseline="0" noProof="0">
                <a:solidFill>
                  <a:srgbClr val="FF0066"/>
                </a:solidFill>
                <a:latin typeface="+mn-ea"/>
                <a:ea typeface="+mn-ea"/>
                <a:cs typeface="+mn-cs"/>
              </a:rPr>
              <a:t>。</a:t>
            </a:r>
            <a:endParaRPr kumimoji="0" lang="zh-CN" altLang="en-US" sz="2800" b="1" kern="1200" cap="none" spc="0" normalizeH="0" baseline="0" noProof="0">
              <a:latin typeface="+mn-ea"/>
              <a:ea typeface="+mn-ea"/>
              <a:cs typeface="+mn-cs"/>
            </a:endParaRPr>
          </a:p>
        </p:txBody>
      </p:sp>
      <p:graphicFrame>
        <p:nvGraphicFramePr>
          <p:cNvPr id="22536" name="Object 8"/>
          <p:cNvGraphicFramePr>
            <a:graphicFrameLocks noGrp="1" noChangeAspect="1"/>
          </p:cNvGraphicFramePr>
          <p:nvPr>
            <p:ph sz="quarter" idx="1"/>
            <p:custDataLst>
              <p:tags r:id="rId3"/>
            </p:custDataLst>
          </p:nvPr>
        </p:nvGraphicFramePr>
        <p:xfrm>
          <a:off x="3150870" y="4227195"/>
          <a:ext cx="3429000" cy="428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18" imgW="1344295" imgH="177800" progId="Equation.3">
                  <p:embed/>
                </p:oleObj>
              </mc:Choice>
              <mc:Fallback>
                <p:oleObj r:id="rId18" imgW="1344295" imgH="177800" progId="Equation.3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3150870" y="4227195"/>
                        <a:ext cx="3429000" cy="428625"/>
                      </a:xfrm>
                      <a:prstGeom prst="rect">
                        <a:avLst/>
                      </a:prstGeom>
                      <a:noFill/>
                      <a:ln w="38100"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537" name="Text Box 9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523683" y="3459163"/>
            <a:ext cx="3382963" cy="52197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marR="0" defTabSz="914400"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kumimoji="0" lang="en-US" altLang="zh-CN" sz="2800" kern="1200" cap="none" spc="0" normalizeH="0" baseline="0" noProof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S=2h=2×2m=4m</a:t>
            </a:r>
          </a:p>
        </p:txBody>
      </p:sp>
      <p:sp>
        <p:nvSpPr>
          <p:cNvPr id="22540" name="Text Box 12"/>
          <p:cNvSpPr txBox="1"/>
          <p:nvPr>
            <p:custDataLst>
              <p:tags r:id="rId5"/>
            </p:custDataLst>
          </p:nvPr>
        </p:nvSpPr>
        <p:spPr>
          <a:xfrm>
            <a:off x="1365250" y="4901248"/>
            <a:ext cx="7572375" cy="52197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800" b="1">
                <a:solidFill>
                  <a:schemeClr val="hlink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W</a:t>
            </a:r>
            <a:r>
              <a:rPr lang="zh-CN" altLang="en-US" sz="2800" b="1" baseline="-25000">
                <a:solidFill>
                  <a:schemeClr val="hlink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额</a:t>
            </a:r>
            <a:r>
              <a:rPr lang="en-US" altLang="zh-CN" sz="2800" b="1">
                <a:solidFill>
                  <a:schemeClr val="hlink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=W</a:t>
            </a:r>
            <a:r>
              <a:rPr lang="zh-CN" altLang="en-US" sz="2800" b="1" baseline="-25000">
                <a:solidFill>
                  <a:schemeClr val="hlink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总</a:t>
            </a:r>
            <a:r>
              <a:rPr lang="en-US" altLang="zh-CN" sz="28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—</a:t>
            </a:r>
            <a:r>
              <a:rPr lang="en-US" altLang="zh-CN" sz="280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W</a:t>
            </a:r>
            <a:r>
              <a:rPr lang="zh-CN" altLang="en-US" sz="2800" baseline="-2500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有</a:t>
            </a:r>
            <a:r>
              <a:rPr lang="en-US" altLang="zh-CN" sz="28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=1000J</a:t>
            </a: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－</a:t>
            </a:r>
            <a:r>
              <a:rPr lang="en-US" altLang="zh-CN" sz="28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800J=200J</a:t>
            </a:r>
          </a:p>
        </p:txBody>
      </p:sp>
      <p:graphicFrame>
        <p:nvGraphicFramePr>
          <p:cNvPr id="3076" name="Object 13"/>
          <p:cNvGraphicFramePr>
            <a:graphicFrameLocks noChangeAspect="1"/>
          </p:cNvGraphicFramePr>
          <p:nvPr>
            <p:custDataLst>
              <p:tags r:id="rId6"/>
            </p:custDataLst>
          </p:nvPr>
        </p:nvGraphicFramePr>
        <p:xfrm>
          <a:off x="720090" y="2816225"/>
          <a:ext cx="5500688" cy="642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0" imgW="2171700" imgH="228600" progId="Equation.3">
                  <p:embed/>
                </p:oleObj>
              </mc:Choice>
              <mc:Fallback>
                <p:oleObj r:id="rId20" imgW="2171700" imgH="228600" progId="Equation.3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720090" y="2816225"/>
                        <a:ext cx="5500688" cy="642938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7" name="Object 14"/>
          <p:cNvGraphicFramePr>
            <a:graphicFrameLocks noChangeAspect="1"/>
          </p:cNvGraphicFramePr>
          <p:nvPr>
            <p:custDataLst>
              <p:tags r:id="rId7"/>
            </p:custDataLst>
          </p:nvPr>
        </p:nvGraphicFramePr>
        <p:xfrm>
          <a:off x="1364933" y="4120198"/>
          <a:ext cx="1785937" cy="571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2" imgW="571500" imgH="228600" progId="Equation.3">
                  <p:embed/>
                </p:oleObj>
              </mc:Choice>
              <mc:Fallback>
                <p:oleObj r:id="rId22" imgW="571500" imgH="228600" progId="Equation.3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23"/>
                      <a:stretch>
                        <a:fillRect/>
                      </a:stretch>
                    </p:blipFill>
                    <p:spPr>
                      <a:xfrm>
                        <a:off x="1364933" y="4120198"/>
                        <a:ext cx="1785937" cy="57150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058" name="Picture 10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4" r:link="rId25"/>
          <a:stretch>
            <a:fillRect/>
          </a:stretch>
        </p:blipFill>
        <p:spPr>
          <a:xfrm>
            <a:off x="7698105" y="2504440"/>
            <a:ext cx="2114550" cy="23971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图片 1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6"/>
          <a:stretch>
            <a:fillRect/>
          </a:stretch>
        </p:blipFill>
        <p:spPr>
          <a:xfrm>
            <a:off x="908050" y="5633085"/>
            <a:ext cx="5610225" cy="933450"/>
          </a:xfrm>
          <a:prstGeom prst="rect">
            <a:avLst/>
          </a:prstGeom>
        </p:spPr>
      </p:pic>
      <p:grpSp>
        <p:nvGrpSpPr>
          <p:cNvPr id="33" name="组合 32"/>
          <p:cNvGrpSpPr/>
          <p:nvPr>
            <p:custDataLst>
              <p:tags r:id="rId10"/>
            </p:custDataLst>
          </p:nvPr>
        </p:nvGrpSpPr>
        <p:grpSpPr>
          <a:xfrm>
            <a:off x="0" y="135255"/>
            <a:ext cx="12192000" cy="853440"/>
            <a:chOff x="0" y="378"/>
            <a:chExt cx="19200" cy="1344"/>
          </a:xfrm>
        </p:grpSpPr>
        <p:sp>
          <p:nvSpPr>
            <p:cNvPr id="34" name="矩形 33"/>
            <p:cNvSpPr/>
            <p:nvPr>
              <p:custDataLst>
                <p:tags r:id="rId11"/>
              </p:custDataLst>
            </p:nvPr>
          </p:nvSpPr>
          <p:spPr>
            <a:xfrm>
              <a:off x="0" y="612"/>
              <a:ext cx="19199" cy="1078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tx2">
                    <a:lumMod val="21000"/>
                    <a:lumOff val="79000"/>
                    <a:alpha val="12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35" name="矩形 34"/>
            <p:cNvSpPr/>
            <p:nvPr>
              <p:custDataLst>
                <p:tags r:id="rId12"/>
              </p:custDataLst>
            </p:nvPr>
          </p:nvSpPr>
          <p:spPr>
            <a:xfrm>
              <a:off x="2040" y="1602"/>
              <a:ext cx="17160" cy="120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64000">
                  <a:srgbClr val="465398"/>
                </a:gs>
                <a:gs pos="100000">
                  <a:srgbClr val="002060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grpSp>
          <p:nvGrpSpPr>
            <p:cNvPr id="36" name="组合 35"/>
            <p:cNvGrpSpPr/>
            <p:nvPr>
              <p:custDataLst>
                <p:tags r:id="rId13"/>
              </p:custDataLst>
            </p:nvPr>
          </p:nvGrpSpPr>
          <p:grpSpPr>
            <a:xfrm>
              <a:off x="494" y="378"/>
              <a:ext cx="12381" cy="1332"/>
              <a:chOff x="487" y="636"/>
              <a:chExt cx="11648" cy="1150"/>
            </a:xfrm>
          </p:grpSpPr>
          <p:sp>
            <p:nvSpPr>
              <p:cNvPr id="37" name="文本框 36"/>
              <p:cNvSpPr txBox="1"/>
              <p:nvPr>
                <p:custDataLst>
                  <p:tags r:id="rId14"/>
                </p:custDataLst>
              </p:nvPr>
            </p:nvSpPr>
            <p:spPr>
              <a:xfrm>
                <a:off x="1828" y="854"/>
                <a:ext cx="10307" cy="8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R="0" defTabSz="914400" eaLnBrk="0" hangingPunct="0">
                  <a:spcBef>
                    <a:spcPct val="50000"/>
                  </a:spcBef>
                  <a:buClrTx/>
                  <a:buSzTx/>
                  <a:buFontTx/>
                  <a:buNone/>
                  <a:defRPr/>
                </a:pPr>
                <a:r>
                  <a:rPr lang="zh-CN" altLang="en-US" sz="3300" b="1" noProof="0">
                    <a:latin typeface="+mn-ea"/>
                    <a:sym typeface="+mn-ea"/>
                  </a:rPr>
                  <a:t>机械效率</a:t>
                </a:r>
                <a:endParaRPr lang="zh-CN" altLang="zh-CN" sz="3300" b="1">
                  <a:solidFill>
                    <a:srgbClr val="002060"/>
                  </a:solidFill>
                  <a:latin typeface="宋体" panose="02010600030101010101" pitchFamily="2" charset="-122"/>
                  <a:ea typeface="宋体" panose="02010600030101010101" pitchFamily="2" charset="-122"/>
                  <a:sym typeface="+mn-ea"/>
                </a:endParaRPr>
              </a:p>
            </p:txBody>
          </p:sp>
          <p:sp>
            <p:nvSpPr>
              <p:cNvPr id="39" name="椭圆 38"/>
              <p:cNvSpPr/>
              <p:nvPr>
                <p:custDataLst>
                  <p:tags r:id="rId15"/>
                </p:custDataLst>
              </p:nvPr>
            </p:nvSpPr>
            <p:spPr>
              <a:xfrm>
                <a:off x="487" y="660"/>
                <a:ext cx="1264" cy="1126"/>
              </a:xfrm>
              <a:prstGeom prst="ellipse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  <p:sp>
            <p:nvSpPr>
              <p:cNvPr id="40" name="矩形 6"/>
              <p:cNvSpPr/>
              <p:nvPr>
                <p:custDataLst>
                  <p:tags r:id="rId16"/>
                </p:custDataLst>
              </p:nvPr>
            </p:nvSpPr>
            <p:spPr>
              <a:xfrm>
                <a:off x="645" y="636"/>
                <a:ext cx="1106" cy="1027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>
                <a:noAutofit/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</a:lstStyle>
              <a:p>
                <a:pPr marL="0" lvl="0" indent="0" eaLnBrk="1" hangingPunct="1">
                  <a:spcBef>
                    <a:spcPct val="0"/>
                  </a:spcBef>
                  <a:buFontTx/>
                  <a:buNone/>
                </a:pPr>
                <a:r>
                  <a:rPr lang="zh-CN" altLang="en-US" sz="4800" b="1">
                    <a:solidFill>
                      <a:schemeClr val="bg1"/>
                    </a:solidFill>
                    <a:latin typeface="宋体" panose="02010600030101010101" pitchFamily="2" charset="-122"/>
                    <a:ea typeface="宋体" panose="02010600030101010101" pitchFamily="2" charset="-122"/>
                  </a:rPr>
                  <a:t>二</a:t>
                </a:r>
              </a:p>
            </p:txBody>
          </p:sp>
        </p:grp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5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5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225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225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25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5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1" grpId="0" animBg="1"/>
      <p:bldP spid="22537" grpId="0"/>
      <p:bldP spid="2254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机械效率和功率的概念辨析">
            <a:hlinkClick r:id="" action="ppaction://media"/>
          </p:cNvPr>
          <p:cNvPicPr/>
          <p:nvPr>
            <a:vide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599565" y="970915"/>
            <a:ext cx="10482580" cy="582358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5"/>
          <a:srcRect l="18282" t="55408" r="66968" b="32728"/>
          <a:stretch>
            <a:fillRect/>
          </a:stretch>
        </p:blipFill>
        <p:spPr>
          <a:xfrm>
            <a:off x="10241915" y="6039485"/>
            <a:ext cx="1646555" cy="697230"/>
          </a:xfrm>
          <a:prstGeom prst="rect">
            <a:avLst/>
          </a:prstGeom>
        </p:spPr>
      </p:pic>
      <p:grpSp>
        <p:nvGrpSpPr>
          <p:cNvPr id="33" name="组合 32"/>
          <p:cNvGrpSpPr/>
          <p:nvPr>
            <p:custDataLst>
              <p:tags r:id="rId5"/>
            </p:custDataLst>
          </p:nvPr>
        </p:nvGrpSpPr>
        <p:grpSpPr>
          <a:xfrm>
            <a:off x="0" y="135255"/>
            <a:ext cx="12192000" cy="853440"/>
            <a:chOff x="0" y="378"/>
            <a:chExt cx="19200" cy="1344"/>
          </a:xfrm>
        </p:grpSpPr>
        <p:sp>
          <p:nvSpPr>
            <p:cNvPr id="34" name="矩形 33"/>
            <p:cNvSpPr/>
            <p:nvPr>
              <p:custDataLst>
                <p:tags r:id="rId7"/>
              </p:custDataLst>
            </p:nvPr>
          </p:nvSpPr>
          <p:spPr>
            <a:xfrm>
              <a:off x="0" y="612"/>
              <a:ext cx="19199" cy="1078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tx2">
                    <a:lumMod val="21000"/>
                    <a:lumOff val="79000"/>
                    <a:alpha val="12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35" name="矩形 34"/>
            <p:cNvSpPr/>
            <p:nvPr>
              <p:custDataLst>
                <p:tags r:id="rId8"/>
              </p:custDataLst>
            </p:nvPr>
          </p:nvSpPr>
          <p:spPr>
            <a:xfrm>
              <a:off x="2040" y="1602"/>
              <a:ext cx="17160" cy="120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64000">
                  <a:srgbClr val="465398"/>
                </a:gs>
                <a:gs pos="100000">
                  <a:srgbClr val="002060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grpSp>
          <p:nvGrpSpPr>
            <p:cNvPr id="36" name="组合 35"/>
            <p:cNvGrpSpPr/>
            <p:nvPr>
              <p:custDataLst>
                <p:tags r:id="rId9"/>
              </p:custDataLst>
            </p:nvPr>
          </p:nvGrpSpPr>
          <p:grpSpPr>
            <a:xfrm>
              <a:off x="494" y="378"/>
              <a:ext cx="12381" cy="1332"/>
              <a:chOff x="487" y="636"/>
              <a:chExt cx="11648" cy="1150"/>
            </a:xfrm>
          </p:grpSpPr>
          <p:sp>
            <p:nvSpPr>
              <p:cNvPr id="37" name="文本框 36"/>
              <p:cNvSpPr txBox="1"/>
              <p:nvPr>
                <p:custDataLst>
                  <p:tags r:id="rId10"/>
                </p:custDataLst>
              </p:nvPr>
            </p:nvSpPr>
            <p:spPr>
              <a:xfrm>
                <a:off x="1828" y="854"/>
                <a:ext cx="10307" cy="8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R="0" defTabSz="914400" eaLnBrk="0" hangingPunct="0">
                  <a:spcBef>
                    <a:spcPct val="50000"/>
                  </a:spcBef>
                  <a:buClrTx/>
                  <a:buSzTx/>
                  <a:buFontTx/>
                  <a:buNone/>
                  <a:defRPr/>
                </a:pPr>
                <a:r>
                  <a:rPr lang="zh-CN" altLang="en-US" sz="3300" b="1" noProof="0">
                    <a:latin typeface="+mn-ea"/>
                    <a:sym typeface="+mn-ea"/>
                  </a:rPr>
                  <a:t>机械效率</a:t>
                </a:r>
                <a:endParaRPr lang="zh-CN" altLang="zh-CN" sz="3300" b="1">
                  <a:solidFill>
                    <a:srgbClr val="002060"/>
                  </a:solidFill>
                  <a:latin typeface="宋体" panose="02010600030101010101" pitchFamily="2" charset="-122"/>
                  <a:ea typeface="宋体" panose="02010600030101010101" pitchFamily="2" charset="-122"/>
                  <a:sym typeface="+mn-ea"/>
                </a:endParaRPr>
              </a:p>
            </p:txBody>
          </p:sp>
          <p:sp>
            <p:nvSpPr>
              <p:cNvPr id="39" name="椭圆 38"/>
              <p:cNvSpPr/>
              <p:nvPr>
                <p:custDataLst>
                  <p:tags r:id="rId11"/>
                </p:custDataLst>
              </p:nvPr>
            </p:nvSpPr>
            <p:spPr>
              <a:xfrm>
                <a:off x="487" y="660"/>
                <a:ext cx="1264" cy="1126"/>
              </a:xfrm>
              <a:prstGeom prst="ellipse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  <p:sp>
            <p:nvSpPr>
              <p:cNvPr id="40" name="矩形 6"/>
              <p:cNvSpPr/>
              <p:nvPr>
                <p:custDataLst>
                  <p:tags r:id="rId12"/>
                </p:custDataLst>
              </p:nvPr>
            </p:nvSpPr>
            <p:spPr>
              <a:xfrm>
                <a:off x="645" y="636"/>
                <a:ext cx="1106" cy="1027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>
                <a:noAutofit/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</a:lstStyle>
              <a:p>
                <a:pPr marL="0" lvl="0" indent="0" eaLnBrk="1" hangingPunct="1">
                  <a:spcBef>
                    <a:spcPct val="0"/>
                  </a:spcBef>
                  <a:buFontTx/>
                  <a:buNone/>
                </a:pPr>
                <a:r>
                  <a:rPr lang="zh-CN" altLang="en-US" sz="4800" b="1">
                    <a:solidFill>
                      <a:schemeClr val="bg1"/>
                    </a:solidFill>
                    <a:latin typeface="宋体" panose="02010600030101010101" pitchFamily="2" charset="-122"/>
                    <a:ea typeface="宋体" panose="02010600030101010101" pitchFamily="2" charset="-122"/>
                  </a:rPr>
                  <a:t>二</a:t>
                </a:r>
              </a:p>
            </p:txBody>
          </p:sp>
        </p:grpSp>
      </p:grpSp>
      <p:sp>
        <p:nvSpPr>
          <p:cNvPr id="4" name="文本框 3"/>
          <p:cNvSpPr txBox="1"/>
          <p:nvPr>
            <p:custDataLst>
              <p:tags r:id="rId6"/>
            </p:custDataLst>
          </p:nvPr>
        </p:nvSpPr>
        <p:spPr>
          <a:xfrm>
            <a:off x="128905" y="1614170"/>
            <a:ext cx="1166495" cy="34150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3600">
                <a:solidFill>
                  <a:srgbClr val="FF0000"/>
                </a:solidFill>
              </a:rPr>
              <a:t>机械效率和功率的概念辨析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988060" y="1680845"/>
            <a:ext cx="10547985" cy="37846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l" defTabSz="26670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32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例：</a:t>
            </a:r>
            <a:r>
              <a:rPr lang="en-US" altLang="zh-CN" sz="32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.</a:t>
            </a:r>
            <a:r>
              <a:rPr lang="zh-CN" altLang="en-US" sz="32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下列关于功、功率、机械效率的说法正确的是</a:t>
            </a:r>
            <a:r>
              <a:rPr lang="en-US" altLang="zh-CN" sz="32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(    )</a:t>
            </a:r>
          </a:p>
          <a:p>
            <a:pPr marL="0" indent="0" algn="l" defTabSz="26670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32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A. </a:t>
            </a:r>
            <a:r>
              <a:rPr lang="zh-CN" altLang="en-US" sz="32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额外功与总功之比越小，机械效率一定越大</a:t>
            </a:r>
          </a:p>
          <a:p>
            <a:pPr marL="0" indent="0" algn="l" defTabSz="26670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32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B. </a:t>
            </a:r>
            <a:r>
              <a:rPr lang="zh-CN" altLang="en-US" sz="32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机器的功率越小，机械效率一定越低</a:t>
            </a:r>
          </a:p>
          <a:p>
            <a:pPr marL="0" indent="0" algn="l" defTabSz="26670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32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C. </a:t>
            </a:r>
            <a:r>
              <a:rPr lang="zh-CN" altLang="en-US" sz="32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功率不同的机器，做的功一定不相等</a:t>
            </a:r>
          </a:p>
          <a:p>
            <a:pPr marL="0" indent="0" algn="l" defTabSz="26670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32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D. </a:t>
            </a:r>
            <a:r>
              <a:rPr lang="zh-CN" altLang="en-US" sz="32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物体做功越多，功率一定越大</a:t>
            </a:r>
          </a:p>
        </p:txBody>
      </p:sp>
      <p:grpSp>
        <p:nvGrpSpPr>
          <p:cNvPr id="33" name="组合 32"/>
          <p:cNvGrpSpPr/>
          <p:nvPr>
            <p:custDataLst>
              <p:tags r:id="rId2"/>
            </p:custDataLst>
          </p:nvPr>
        </p:nvGrpSpPr>
        <p:grpSpPr>
          <a:xfrm>
            <a:off x="0" y="135255"/>
            <a:ext cx="12192000" cy="853440"/>
            <a:chOff x="0" y="378"/>
            <a:chExt cx="19200" cy="1344"/>
          </a:xfrm>
        </p:grpSpPr>
        <p:sp>
          <p:nvSpPr>
            <p:cNvPr id="34" name="矩形 33"/>
            <p:cNvSpPr/>
            <p:nvPr>
              <p:custDataLst>
                <p:tags r:id="rId4"/>
              </p:custDataLst>
            </p:nvPr>
          </p:nvSpPr>
          <p:spPr>
            <a:xfrm>
              <a:off x="0" y="612"/>
              <a:ext cx="19199" cy="1078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tx2">
                    <a:lumMod val="21000"/>
                    <a:lumOff val="79000"/>
                    <a:alpha val="12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35" name="矩形 34"/>
            <p:cNvSpPr/>
            <p:nvPr>
              <p:custDataLst>
                <p:tags r:id="rId5"/>
              </p:custDataLst>
            </p:nvPr>
          </p:nvSpPr>
          <p:spPr>
            <a:xfrm>
              <a:off x="2040" y="1602"/>
              <a:ext cx="17160" cy="120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64000">
                  <a:srgbClr val="465398"/>
                </a:gs>
                <a:gs pos="100000">
                  <a:srgbClr val="002060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grpSp>
          <p:nvGrpSpPr>
            <p:cNvPr id="36" name="组合 35"/>
            <p:cNvGrpSpPr/>
            <p:nvPr>
              <p:custDataLst>
                <p:tags r:id="rId6"/>
              </p:custDataLst>
            </p:nvPr>
          </p:nvGrpSpPr>
          <p:grpSpPr>
            <a:xfrm>
              <a:off x="494" y="378"/>
              <a:ext cx="12381" cy="1332"/>
              <a:chOff x="487" y="636"/>
              <a:chExt cx="11648" cy="1150"/>
            </a:xfrm>
          </p:grpSpPr>
          <p:sp>
            <p:nvSpPr>
              <p:cNvPr id="37" name="文本框 36"/>
              <p:cNvSpPr txBox="1"/>
              <p:nvPr>
                <p:custDataLst>
                  <p:tags r:id="rId7"/>
                </p:custDataLst>
              </p:nvPr>
            </p:nvSpPr>
            <p:spPr>
              <a:xfrm>
                <a:off x="1828" y="854"/>
                <a:ext cx="10307" cy="8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R="0" defTabSz="914400" eaLnBrk="0" hangingPunct="0">
                  <a:spcBef>
                    <a:spcPct val="50000"/>
                  </a:spcBef>
                  <a:buClrTx/>
                  <a:buSzTx/>
                  <a:buFontTx/>
                  <a:buNone/>
                  <a:defRPr/>
                </a:pPr>
                <a:r>
                  <a:rPr lang="zh-CN" altLang="en-US" sz="3300" b="1" noProof="0">
                    <a:latin typeface="+mn-ea"/>
                    <a:sym typeface="+mn-ea"/>
                  </a:rPr>
                  <a:t>机械效率</a:t>
                </a:r>
                <a:endParaRPr lang="zh-CN" altLang="zh-CN" sz="3300" b="1">
                  <a:solidFill>
                    <a:srgbClr val="002060"/>
                  </a:solidFill>
                  <a:latin typeface="宋体" panose="02010600030101010101" pitchFamily="2" charset="-122"/>
                  <a:ea typeface="宋体" panose="02010600030101010101" pitchFamily="2" charset="-122"/>
                  <a:sym typeface="+mn-ea"/>
                </a:endParaRPr>
              </a:p>
            </p:txBody>
          </p:sp>
          <p:sp>
            <p:nvSpPr>
              <p:cNvPr id="39" name="椭圆 38"/>
              <p:cNvSpPr/>
              <p:nvPr>
                <p:custDataLst>
                  <p:tags r:id="rId8"/>
                </p:custDataLst>
              </p:nvPr>
            </p:nvSpPr>
            <p:spPr>
              <a:xfrm>
                <a:off x="487" y="660"/>
                <a:ext cx="1264" cy="1126"/>
              </a:xfrm>
              <a:prstGeom prst="ellipse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  <p:sp>
            <p:nvSpPr>
              <p:cNvPr id="40" name="矩形 6"/>
              <p:cNvSpPr/>
              <p:nvPr>
                <p:custDataLst>
                  <p:tags r:id="rId9"/>
                </p:custDataLst>
              </p:nvPr>
            </p:nvSpPr>
            <p:spPr>
              <a:xfrm>
                <a:off x="645" y="636"/>
                <a:ext cx="1106" cy="1027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>
                <a:noAutofit/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</a:lstStyle>
              <a:p>
                <a:pPr marL="0" lvl="0" indent="0" eaLnBrk="1" hangingPunct="1">
                  <a:spcBef>
                    <a:spcPct val="0"/>
                  </a:spcBef>
                  <a:buFontTx/>
                  <a:buNone/>
                </a:pPr>
                <a:r>
                  <a:rPr lang="zh-CN" altLang="en-US" sz="4800" b="1">
                    <a:solidFill>
                      <a:schemeClr val="bg1"/>
                    </a:solidFill>
                    <a:latin typeface="宋体" panose="02010600030101010101" pitchFamily="2" charset="-122"/>
                    <a:ea typeface="宋体" panose="02010600030101010101" pitchFamily="2" charset="-122"/>
                  </a:rPr>
                  <a:t>二</a:t>
                </a:r>
              </a:p>
            </p:txBody>
          </p:sp>
        </p:grpSp>
      </p:grpSp>
      <p:sp>
        <p:nvSpPr>
          <p:cNvPr id="3" name="文本框 2"/>
          <p:cNvSpPr txBox="1"/>
          <p:nvPr>
            <p:custDataLst>
              <p:tags r:id="rId3"/>
            </p:custDataLst>
          </p:nvPr>
        </p:nvSpPr>
        <p:spPr>
          <a:xfrm>
            <a:off x="10429875" y="1892935"/>
            <a:ext cx="627380" cy="583565"/>
          </a:xfrm>
          <a:prstGeom prst="rect">
            <a:avLst/>
          </a:prstGeom>
          <a:noFill/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US" altLang="zh-CN" sz="32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A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>
            <p:custDataLst>
              <p:tags r:id="rId2"/>
            </p:custDataLst>
          </p:nvPr>
        </p:nvGrpSpPr>
        <p:grpSpPr>
          <a:xfrm>
            <a:off x="0" y="135255"/>
            <a:ext cx="12192000" cy="853440"/>
            <a:chOff x="0" y="378"/>
            <a:chExt cx="19200" cy="1344"/>
          </a:xfrm>
        </p:grpSpPr>
        <p:sp>
          <p:nvSpPr>
            <p:cNvPr id="9" name="矩形 8"/>
            <p:cNvSpPr/>
            <p:nvPr>
              <p:custDataLst>
                <p:tags r:id="rId6"/>
              </p:custDataLst>
            </p:nvPr>
          </p:nvSpPr>
          <p:spPr>
            <a:xfrm>
              <a:off x="0" y="612"/>
              <a:ext cx="19199" cy="1078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tx2">
                    <a:lumMod val="21000"/>
                    <a:lumOff val="79000"/>
                    <a:alpha val="12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10" name="矩形 9"/>
            <p:cNvSpPr/>
            <p:nvPr>
              <p:custDataLst>
                <p:tags r:id="rId7"/>
              </p:custDataLst>
            </p:nvPr>
          </p:nvSpPr>
          <p:spPr>
            <a:xfrm>
              <a:off x="2040" y="1602"/>
              <a:ext cx="17160" cy="120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64000">
                  <a:srgbClr val="465398"/>
                </a:gs>
                <a:gs pos="100000">
                  <a:srgbClr val="002060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grpSp>
          <p:nvGrpSpPr>
            <p:cNvPr id="11" name="组合 10"/>
            <p:cNvGrpSpPr/>
            <p:nvPr>
              <p:custDataLst>
                <p:tags r:id="rId8"/>
              </p:custDataLst>
            </p:nvPr>
          </p:nvGrpSpPr>
          <p:grpSpPr>
            <a:xfrm>
              <a:off x="494" y="378"/>
              <a:ext cx="4432" cy="1332"/>
              <a:chOff x="487" y="636"/>
              <a:chExt cx="4170" cy="1150"/>
            </a:xfrm>
          </p:grpSpPr>
          <p:sp>
            <p:nvSpPr>
              <p:cNvPr id="12" name="文本框 11"/>
              <p:cNvSpPr txBox="1"/>
              <p:nvPr>
                <p:custDataLst>
                  <p:tags r:id="rId9"/>
                </p:custDataLst>
              </p:nvPr>
            </p:nvSpPr>
            <p:spPr>
              <a:xfrm>
                <a:off x="1828" y="854"/>
                <a:ext cx="2829" cy="8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zh-CN" sz="3300" b="1">
                    <a:solidFill>
                      <a:srgbClr val="00206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sym typeface="+mn-ea"/>
                  </a:rPr>
                  <a:t>教学引入</a:t>
                </a:r>
              </a:p>
            </p:txBody>
          </p:sp>
          <p:sp>
            <p:nvSpPr>
              <p:cNvPr id="26" name="椭圆 25"/>
              <p:cNvSpPr/>
              <p:nvPr>
                <p:custDataLst>
                  <p:tags r:id="rId10"/>
                </p:custDataLst>
              </p:nvPr>
            </p:nvSpPr>
            <p:spPr>
              <a:xfrm>
                <a:off x="487" y="660"/>
                <a:ext cx="1264" cy="1126"/>
              </a:xfrm>
              <a:prstGeom prst="ellipse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  <p:sp>
            <p:nvSpPr>
              <p:cNvPr id="27" name="矩形 6"/>
              <p:cNvSpPr/>
              <p:nvPr>
                <p:custDataLst>
                  <p:tags r:id="rId11"/>
                </p:custDataLst>
              </p:nvPr>
            </p:nvSpPr>
            <p:spPr>
              <a:xfrm>
                <a:off x="645" y="636"/>
                <a:ext cx="1106" cy="1027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>
                <a:noAutofit/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</a:lstStyle>
              <a:p>
                <a:pPr marL="0" lvl="0" indent="0" eaLnBrk="1" hangingPunct="1">
                  <a:spcBef>
                    <a:spcPct val="0"/>
                  </a:spcBef>
                  <a:buFontTx/>
                  <a:buNone/>
                </a:pPr>
                <a:endParaRPr lang="en-US" altLang="zh-CN" sz="4800" b="1">
                  <a:solidFill>
                    <a:schemeClr val="bg1"/>
                  </a:solidFill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</p:grpSp>
      </p:grpSp>
      <p:sp>
        <p:nvSpPr>
          <p:cNvPr id="4" name="文本框 3"/>
          <p:cNvSpPr txBox="1"/>
          <p:nvPr>
            <p:custDataLst>
              <p:tags r:id="rId3"/>
            </p:custDataLst>
          </p:nvPr>
        </p:nvSpPr>
        <p:spPr>
          <a:xfrm>
            <a:off x="871855" y="1248410"/>
            <a:ext cx="10281285" cy="163576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13970" indent="306070" algn="l" defTabSz="266700" eaLnBrk="0" fontAlgn="base">
              <a:lnSpc>
                <a:spcPct val="150000"/>
              </a:lnSpc>
              <a:spcBef>
                <a:spcPts val="900"/>
              </a:spcBef>
              <a:spcAft>
                <a:spcPct val="0"/>
              </a:spcAft>
            </a:pPr>
            <a:r>
              <a:rPr lang="zh-CN" altLang="en-US" sz="28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生活中，会定期给自行车车轴和链条上机油，汽车也要定期更换润滑油。这样做的目的是什么？使用机械不省功，使用机械有没有可能更“费功</a:t>
            </a:r>
            <a:r>
              <a:rPr lang="en-US" altLang="zh-CN" sz="28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 ”</a:t>
            </a:r>
            <a:r>
              <a:rPr lang="zh-CN" altLang="en-US" sz="28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？</a:t>
            </a:r>
          </a:p>
        </p:txBody>
      </p:sp>
      <p:pic>
        <p:nvPicPr>
          <p:cNvPr id="2" name="图片 1"/>
          <p:cNvPicPr/>
          <p:nvPr>
            <p:custDataLst>
              <p:tags r:id="rId4"/>
            </p:custDataLst>
          </p:nvPr>
        </p:nvPicPr>
        <p:blipFill>
          <a:blip r:embed="rId13"/>
          <a:srcRect r="7662" b="140"/>
          <a:stretch>
            <a:fillRect/>
          </a:stretch>
        </p:blipFill>
        <p:spPr>
          <a:xfrm>
            <a:off x="6035675" y="3336290"/>
            <a:ext cx="5630545" cy="3215640"/>
          </a:xfrm>
          <a:prstGeom prst="rect">
            <a:avLst/>
          </a:prstGeom>
        </p:spPr>
      </p:pic>
      <p:pic>
        <p:nvPicPr>
          <p:cNvPr id="3" name="图片 2"/>
          <p:cNvPicPr/>
          <p:nvPr>
            <p:custDataLst>
              <p:tags r:id="rId5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420370" y="3336290"/>
            <a:ext cx="5377815" cy="314706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00660" y="4527550"/>
            <a:ext cx="7861935" cy="1198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23215" indent="0" algn="just" defTabSz="266700" eaLnBrk="0" fontAlgn="base">
              <a:spcBef>
                <a:spcPts val="900"/>
              </a:spcBef>
              <a:spcAft>
                <a:spcPct val="0"/>
              </a:spcAft>
            </a:pPr>
            <a:r>
              <a:rPr lang="en-US" altLang="zh-CN" sz="24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</a:t>
            </a:r>
            <a:r>
              <a:rPr lang="zh-CN" altLang="en-US" sz="2400" b="1" u="sng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实验器材</a:t>
            </a:r>
            <a:r>
              <a:rPr lang="zh-CN" altLang="en-US" sz="24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：</a:t>
            </a:r>
            <a:r>
              <a:rPr lang="en-US" altLang="zh-CN" sz="24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</a:t>
            </a:r>
            <a:r>
              <a:rPr lang="zh-CN" altLang="en-US" sz="24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刻度尺、弹簧测力计、钩码、铁架台、一个定滑轮和一个动滑轮组成的滑轮组、长约</a:t>
            </a:r>
            <a:r>
              <a:rPr lang="en-US" altLang="zh-CN" sz="24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 2 m </a:t>
            </a:r>
            <a:r>
              <a:rPr lang="zh-CN" altLang="en-US" sz="24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的细绳等。</a:t>
            </a:r>
          </a:p>
        </p:txBody>
      </p:sp>
      <p:sp>
        <p:nvSpPr>
          <p:cNvPr id="5" name="文本框 4"/>
          <p:cNvSpPr txBox="1"/>
          <p:nvPr>
            <p:custDataLst>
              <p:tags r:id="rId2"/>
            </p:custDataLst>
          </p:nvPr>
        </p:nvSpPr>
        <p:spPr>
          <a:xfrm>
            <a:off x="420370" y="2988310"/>
            <a:ext cx="6884035" cy="15297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5240" indent="304165" algn="l" defTabSz="266700" eaLnBrk="0" fontAlgn="base">
              <a:lnSpc>
                <a:spcPct val="130000"/>
              </a:lnSpc>
              <a:spcBef>
                <a:spcPts val="900"/>
              </a:spcBef>
              <a:spcAft>
                <a:spcPct val="0"/>
              </a:spcAft>
            </a:pPr>
            <a:r>
              <a:rPr lang="zh-CN" altLang="en-US" sz="2400" b="1" u="sng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猜想与假设</a:t>
            </a:r>
            <a:r>
              <a:rPr lang="zh-CN" altLang="en-US" sz="24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：影响滑轮组机械效率的因素可能有绕线方式、</a:t>
            </a:r>
            <a:r>
              <a:rPr lang="en-US" altLang="zh-CN" sz="24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 </a:t>
            </a:r>
            <a:r>
              <a:rPr lang="zh-CN" altLang="en-US" sz="24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提升重物的质量、动滑轮质量、重物提升的高度等。</a:t>
            </a:r>
          </a:p>
        </p:txBody>
      </p:sp>
      <p:pic>
        <p:nvPicPr>
          <p:cNvPr id="6" name="IM 24"/>
          <p:cNvPicPr/>
          <p:nvPr>
            <p:custDataLst>
              <p:tags r:id="rId3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8062595" y="1226820"/>
            <a:ext cx="3328035" cy="468820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33" name="组合 32"/>
          <p:cNvGrpSpPr/>
          <p:nvPr>
            <p:custDataLst>
              <p:tags r:id="rId4"/>
            </p:custDataLst>
          </p:nvPr>
        </p:nvGrpSpPr>
        <p:grpSpPr>
          <a:xfrm>
            <a:off x="0" y="135255"/>
            <a:ext cx="12192000" cy="853440"/>
            <a:chOff x="0" y="378"/>
            <a:chExt cx="19200" cy="1344"/>
          </a:xfrm>
        </p:grpSpPr>
        <p:sp>
          <p:nvSpPr>
            <p:cNvPr id="34" name="矩形 33"/>
            <p:cNvSpPr/>
            <p:nvPr>
              <p:custDataLst>
                <p:tags r:id="rId9"/>
              </p:custDataLst>
            </p:nvPr>
          </p:nvSpPr>
          <p:spPr>
            <a:xfrm>
              <a:off x="0" y="612"/>
              <a:ext cx="19199" cy="1078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tx2">
                    <a:lumMod val="21000"/>
                    <a:lumOff val="79000"/>
                    <a:alpha val="12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35" name="矩形 34"/>
            <p:cNvSpPr/>
            <p:nvPr>
              <p:custDataLst>
                <p:tags r:id="rId10"/>
              </p:custDataLst>
            </p:nvPr>
          </p:nvSpPr>
          <p:spPr>
            <a:xfrm>
              <a:off x="2040" y="1602"/>
              <a:ext cx="17160" cy="120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64000">
                  <a:srgbClr val="465398"/>
                </a:gs>
                <a:gs pos="100000">
                  <a:srgbClr val="002060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grpSp>
          <p:nvGrpSpPr>
            <p:cNvPr id="36" name="组合 35"/>
            <p:cNvGrpSpPr/>
            <p:nvPr>
              <p:custDataLst>
                <p:tags r:id="rId11"/>
              </p:custDataLst>
            </p:nvPr>
          </p:nvGrpSpPr>
          <p:grpSpPr>
            <a:xfrm>
              <a:off x="494" y="378"/>
              <a:ext cx="12381" cy="1332"/>
              <a:chOff x="487" y="636"/>
              <a:chExt cx="11648" cy="1150"/>
            </a:xfrm>
          </p:grpSpPr>
          <p:sp>
            <p:nvSpPr>
              <p:cNvPr id="37" name="文本框 36"/>
              <p:cNvSpPr txBox="1"/>
              <p:nvPr>
                <p:custDataLst>
                  <p:tags r:id="rId12"/>
                </p:custDataLst>
              </p:nvPr>
            </p:nvSpPr>
            <p:spPr>
              <a:xfrm>
                <a:off x="1828" y="854"/>
                <a:ext cx="10307" cy="8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R="0" defTabSz="914400" eaLnBrk="0" hangingPunct="0">
                  <a:spcBef>
                    <a:spcPct val="50000"/>
                  </a:spcBef>
                  <a:buClrTx/>
                  <a:buSzTx/>
                  <a:buFontTx/>
                  <a:buNone/>
                  <a:defRPr/>
                </a:pPr>
                <a:r>
                  <a:rPr lang="zh-CN" altLang="en-US" sz="3300" b="1" noProof="0">
                    <a:latin typeface="+mn-ea"/>
                    <a:sym typeface="+mn-ea"/>
                  </a:rPr>
                  <a:t>机械效率</a:t>
                </a:r>
                <a:endParaRPr lang="zh-CN" altLang="zh-CN" sz="3300" b="1">
                  <a:solidFill>
                    <a:srgbClr val="002060"/>
                  </a:solidFill>
                  <a:latin typeface="宋体" panose="02010600030101010101" pitchFamily="2" charset="-122"/>
                  <a:ea typeface="宋体" panose="02010600030101010101" pitchFamily="2" charset="-122"/>
                  <a:sym typeface="+mn-ea"/>
                </a:endParaRPr>
              </a:p>
            </p:txBody>
          </p:sp>
          <p:sp>
            <p:nvSpPr>
              <p:cNvPr id="39" name="椭圆 38"/>
              <p:cNvSpPr/>
              <p:nvPr>
                <p:custDataLst>
                  <p:tags r:id="rId13"/>
                </p:custDataLst>
              </p:nvPr>
            </p:nvSpPr>
            <p:spPr>
              <a:xfrm>
                <a:off x="487" y="660"/>
                <a:ext cx="1264" cy="1126"/>
              </a:xfrm>
              <a:prstGeom prst="ellipse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  <p:sp>
            <p:nvSpPr>
              <p:cNvPr id="40" name="矩形 6"/>
              <p:cNvSpPr/>
              <p:nvPr>
                <p:custDataLst>
                  <p:tags r:id="rId14"/>
                </p:custDataLst>
              </p:nvPr>
            </p:nvSpPr>
            <p:spPr>
              <a:xfrm>
                <a:off x="645" y="636"/>
                <a:ext cx="1106" cy="1027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>
                <a:noAutofit/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</a:lstStyle>
              <a:p>
                <a:pPr marL="0" lvl="0" indent="0" eaLnBrk="1" hangingPunct="1">
                  <a:spcBef>
                    <a:spcPct val="0"/>
                  </a:spcBef>
                  <a:buFontTx/>
                  <a:buNone/>
                </a:pPr>
                <a:r>
                  <a:rPr lang="zh-CN" altLang="en-US" sz="4800" b="1">
                    <a:solidFill>
                      <a:schemeClr val="bg1"/>
                    </a:solidFill>
                    <a:latin typeface="宋体" panose="02010600030101010101" pitchFamily="2" charset="-122"/>
                    <a:ea typeface="宋体" panose="02010600030101010101" pitchFamily="2" charset="-122"/>
                  </a:rPr>
                  <a:t>二</a:t>
                </a:r>
              </a:p>
            </p:txBody>
          </p:sp>
        </p:grpSp>
      </p:grpSp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708660" y="1221740"/>
            <a:ext cx="567055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buClrTx/>
              <a:buSzTx/>
              <a:buFontTx/>
            </a:pPr>
            <a:r>
              <a:rPr lang="zh-CN" altLang="en-US" sz="2400" b="1" u="sng">
                <a:solidFill>
                  <a:srgbClr val="FF0000"/>
                </a:solidFill>
              </a:rPr>
              <a:t>探究实验</a:t>
            </a:r>
            <a:r>
              <a:rPr lang="zh-CN" altLang="en-US" sz="2400"/>
              <a:t>：</a:t>
            </a:r>
            <a:r>
              <a:rPr lang="en-US" altLang="zh-CN" sz="2400"/>
              <a:t>  </a:t>
            </a:r>
            <a:r>
              <a:rPr lang="zh-CN" altLang="en-US" sz="2400"/>
              <a:t>测量滑轮组的机械效率</a:t>
            </a:r>
          </a:p>
        </p:txBody>
      </p:sp>
      <p:sp>
        <p:nvSpPr>
          <p:cNvPr id="16" name="文本框 15"/>
          <p:cNvSpPr txBox="1"/>
          <p:nvPr>
            <p:custDataLst>
              <p:tags r:id="rId6"/>
            </p:custDataLst>
          </p:nvPr>
        </p:nvSpPr>
        <p:spPr>
          <a:xfrm>
            <a:off x="695960" y="1915160"/>
            <a:ext cx="217995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u="sng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实验原理</a:t>
            </a:r>
          </a:p>
        </p:txBody>
      </p:sp>
      <p:pic>
        <p:nvPicPr>
          <p:cNvPr id="8" name="图片 7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7"/>
          <a:stretch>
            <a:fillRect/>
          </a:stretch>
        </p:blipFill>
        <p:spPr>
          <a:xfrm>
            <a:off x="2626360" y="1701800"/>
            <a:ext cx="4309110" cy="699770"/>
          </a:xfrm>
          <a:prstGeom prst="rect">
            <a:avLst/>
          </a:prstGeom>
        </p:spPr>
      </p:pic>
      <p:sp>
        <p:nvSpPr>
          <p:cNvPr id="9" name="文本框 8"/>
          <p:cNvSpPr txBox="1"/>
          <p:nvPr>
            <p:custDataLst>
              <p:tags r:id="rId8"/>
            </p:custDataLst>
          </p:nvPr>
        </p:nvSpPr>
        <p:spPr>
          <a:xfrm>
            <a:off x="695960" y="2527935"/>
            <a:ext cx="7562850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2400" b="1" u="sng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提出问题：</a:t>
            </a:r>
            <a:r>
              <a:rPr lang="en-US" altLang="zh-CN" sz="2400">
                <a:latin typeface="宋体" panose="02010600030101010101" pitchFamily="2" charset="-122"/>
                <a:ea typeface="宋体" panose="02010600030101010101" pitchFamily="2" charset="-122"/>
              </a:rPr>
              <a:t> </a:t>
            </a:r>
            <a:r>
              <a:rPr lang="zh-CN" altLang="en-US" sz="2400">
                <a:latin typeface="宋体" panose="02010600030101010101" pitchFamily="2" charset="-122"/>
                <a:ea typeface="宋体" panose="02010600030101010101" pitchFamily="2" charset="-122"/>
              </a:rPr>
              <a:t>滑轮组的机械效率可能与哪些因素有关？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  <p:bldP spid="16" grpId="0"/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标题 1"/>
          <p:cNvSpPr>
            <a:spLocks noGrp="1"/>
          </p:cNvSpPr>
          <p:nvPr>
            <p:ph type="title" idx="4294967295"/>
            <p:custDataLst>
              <p:tags r:id="rId1"/>
            </p:custDataLst>
          </p:nvPr>
        </p:nvSpPr>
        <p:spPr>
          <a:xfrm>
            <a:off x="313373" y="1170623"/>
            <a:ext cx="3000375" cy="645160"/>
          </a:xfrm>
        </p:spPr>
        <p:txBody>
          <a:bodyPr vert="horz" wrap="square" lIns="91440" tIns="45720" rIns="91440" bIns="45720" numCol="1" anchor="b" anchorCtr="0" compatLnSpc="1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3600" b="1" u="sng">
                <a:solidFill>
                  <a:srgbClr val="FF0000"/>
                </a:solidFill>
              </a:rPr>
              <a:t>实验步骤：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1532255" y="1920240"/>
            <a:ext cx="8858250" cy="4333240"/>
          </a:xfrm>
        </p:spPr>
        <p:txBody>
          <a:bodyPr vert="horz" wrap="square" lIns="91440" tIns="45720" rIns="91440" bIns="45720" numCol="1" anchor="t" anchorCtr="0" compatLnSpc="1"/>
          <a:lstStyle/>
          <a:p>
            <a:pPr marL="514350" marR="0" lvl="0" indent="-51435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AutoNum type="arabicPeriod"/>
              <a:defRPr/>
            </a:pPr>
            <a:r>
              <a:rPr lang="zh-CN" altLang="en-US"/>
              <a:t>照课本图</a:t>
            </a:r>
            <a:r>
              <a:rPr lang="en-US" altLang="zh-CN"/>
              <a:t>11-4-3</a:t>
            </a:r>
            <a:r>
              <a:rPr lang="zh-CN" altLang="en-US"/>
              <a:t>，把滑轮组和刻度尺安装好，测出钩码</a:t>
            </a:r>
            <a:r>
              <a:rPr lang="en-US" altLang="zh-CN"/>
              <a:t>G</a:t>
            </a:r>
            <a:r>
              <a:rPr lang="zh-CN" altLang="en-US"/>
              <a:t>的值，并记录表中。</a:t>
            </a:r>
          </a:p>
          <a:p>
            <a:pPr marL="514350" marR="0" lvl="0" indent="-51435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AutoNum type="arabicPeriod"/>
              <a:defRPr/>
            </a:pPr>
            <a:r>
              <a:rPr lang="zh-CN" altLang="en-US"/>
              <a:t>匀速竖直拉动弹簧测力计，使钩码</a:t>
            </a:r>
            <a:r>
              <a:rPr lang="en-US" altLang="zh-CN"/>
              <a:t>G</a:t>
            </a:r>
            <a:r>
              <a:rPr lang="zh-CN" altLang="en-US"/>
              <a:t>上升，读出弹簧测力计所示拉力</a:t>
            </a:r>
            <a:r>
              <a:rPr lang="en-US" altLang="zh-CN"/>
              <a:t>F</a:t>
            </a:r>
            <a:r>
              <a:rPr lang="zh-CN" altLang="en-US"/>
              <a:t>的值 ，从刻度尺读出钩码升高的距离</a:t>
            </a:r>
            <a:r>
              <a:rPr lang="en-US" altLang="zh-CN"/>
              <a:t>h</a:t>
            </a:r>
            <a:r>
              <a:rPr lang="zh-CN" altLang="en-US"/>
              <a:t>和弹簧测力计移动的距离</a:t>
            </a:r>
            <a:r>
              <a:rPr lang="en-US" altLang="zh-CN"/>
              <a:t>S</a:t>
            </a:r>
            <a:r>
              <a:rPr lang="zh-CN" altLang="en-US"/>
              <a:t>，记录数据在表格中。</a:t>
            </a:r>
          </a:p>
          <a:p>
            <a:pPr marL="514350" marR="0" lvl="0" indent="-51435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AutoNum type="arabicPeriod"/>
              <a:defRPr/>
            </a:pPr>
            <a:r>
              <a:rPr lang="zh-CN" altLang="en-US"/>
              <a:t>分别算出有用功和总功、机械效率</a:t>
            </a:r>
            <a:r>
              <a:rPr lang="en-US" altLang="zh-CN"/>
              <a:t>;</a:t>
            </a:r>
            <a:r>
              <a:rPr lang="zh-CN" altLang="en-US"/>
              <a:t>记录结果。</a:t>
            </a:r>
          </a:p>
          <a:p>
            <a:pPr marL="514350" marR="0" lvl="0" indent="-51435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AutoNum type="arabicPeriod"/>
              <a:defRPr/>
            </a:pPr>
            <a:r>
              <a:rPr lang="zh-CN" altLang="en-US"/>
              <a:t>再安装另外的滑轮组，再重复上面的实验。</a:t>
            </a:r>
          </a:p>
        </p:txBody>
      </p:sp>
      <p:grpSp>
        <p:nvGrpSpPr>
          <p:cNvPr id="33" name="组合 32"/>
          <p:cNvGrpSpPr/>
          <p:nvPr>
            <p:custDataLst>
              <p:tags r:id="rId3"/>
            </p:custDataLst>
          </p:nvPr>
        </p:nvGrpSpPr>
        <p:grpSpPr>
          <a:xfrm>
            <a:off x="0" y="91440"/>
            <a:ext cx="12192000" cy="853440"/>
            <a:chOff x="0" y="378"/>
            <a:chExt cx="19200" cy="1344"/>
          </a:xfrm>
        </p:grpSpPr>
        <p:sp>
          <p:nvSpPr>
            <p:cNvPr id="34" name="矩形 33"/>
            <p:cNvSpPr/>
            <p:nvPr>
              <p:custDataLst>
                <p:tags r:id="rId4"/>
              </p:custDataLst>
            </p:nvPr>
          </p:nvSpPr>
          <p:spPr>
            <a:xfrm>
              <a:off x="0" y="612"/>
              <a:ext cx="19199" cy="1078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tx2">
                    <a:lumMod val="21000"/>
                    <a:lumOff val="79000"/>
                    <a:alpha val="12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35" name="矩形 34"/>
            <p:cNvSpPr/>
            <p:nvPr>
              <p:custDataLst>
                <p:tags r:id="rId5"/>
              </p:custDataLst>
            </p:nvPr>
          </p:nvSpPr>
          <p:spPr>
            <a:xfrm>
              <a:off x="2040" y="1602"/>
              <a:ext cx="17160" cy="120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64000">
                  <a:srgbClr val="465398"/>
                </a:gs>
                <a:gs pos="100000">
                  <a:srgbClr val="002060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grpSp>
          <p:nvGrpSpPr>
            <p:cNvPr id="36" name="组合 35"/>
            <p:cNvGrpSpPr/>
            <p:nvPr>
              <p:custDataLst>
                <p:tags r:id="rId6"/>
              </p:custDataLst>
            </p:nvPr>
          </p:nvGrpSpPr>
          <p:grpSpPr>
            <a:xfrm>
              <a:off x="494" y="378"/>
              <a:ext cx="12381" cy="1332"/>
              <a:chOff x="487" y="636"/>
              <a:chExt cx="11648" cy="1150"/>
            </a:xfrm>
          </p:grpSpPr>
          <p:sp>
            <p:nvSpPr>
              <p:cNvPr id="37" name="文本框 36"/>
              <p:cNvSpPr txBox="1"/>
              <p:nvPr>
                <p:custDataLst>
                  <p:tags r:id="rId7"/>
                </p:custDataLst>
              </p:nvPr>
            </p:nvSpPr>
            <p:spPr>
              <a:xfrm>
                <a:off x="1828" y="854"/>
                <a:ext cx="10307" cy="8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R="0" defTabSz="914400" eaLnBrk="0" hangingPunct="0">
                  <a:spcBef>
                    <a:spcPct val="50000"/>
                  </a:spcBef>
                  <a:buClrTx/>
                  <a:buSzTx/>
                  <a:buFontTx/>
                  <a:buNone/>
                  <a:defRPr/>
                </a:pPr>
                <a:r>
                  <a:rPr lang="zh-CN" altLang="en-US" sz="3300" b="1" noProof="0">
                    <a:latin typeface="+mn-ea"/>
                    <a:sym typeface="+mn-ea"/>
                  </a:rPr>
                  <a:t>机械效率</a:t>
                </a:r>
                <a:endParaRPr lang="zh-CN" altLang="zh-CN" sz="3300" b="1">
                  <a:solidFill>
                    <a:srgbClr val="002060"/>
                  </a:solidFill>
                  <a:latin typeface="宋体" panose="02010600030101010101" pitchFamily="2" charset="-122"/>
                  <a:ea typeface="宋体" panose="02010600030101010101" pitchFamily="2" charset="-122"/>
                  <a:sym typeface="+mn-ea"/>
                </a:endParaRPr>
              </a:p>
            </p:txBody>
          </p:sp>
          <p:sp>
            <p:nvSpPr>
              <p:cNvPr id="39" name="椭圆 38"/>
              <p:cNvSpPr/>
              <p:nvPr>
                <p:custDataLst>
                  <p:tags r:id="rId8"/>
                </p:custDataLst>
              </p:nvPr>
            </p:nvSpPr>
            <p:spPr>
              <a:xfrm>
                <a:off x="487" y="660"/>
                <a:ext cx="1264" cy="1126"/>
              </a:xfrm>
              <a:prstGeom prst="ellipse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  <p:sp>
            <p:nvSpPr>
              <p:cNvPr id="40" name="矩形 6"/>
              <p:cNvSpPr/>
              <p:nvPr>
                <p:custDataLst>
                  <p:tags r:id="rId9"/>
                </p:custDataLst>
              </p:nvPr>
            </p:nvSpPr>
            <p:spPr>
              <a:xfrm>
                <a:off x="645" y="636"/>
                <a:ext cx="1106" cy="1027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>
                <a:noAutofit/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</a:lstStyle>
              <a:p>
                <a:pPr marL="0" lvl="0" indent="0" eaLnBrk="1" hangingPunct="1">
                  <a:spcBef>
                    <a:spcPct val="0"/>
                  </a:spcBef>
                  <a:buFontTx/>
                  <a:buNone/>
                </a:pPr>
                <a:r>
                  <a:rPr lang="zh-CN" altLang="en-US" sz="4800" b="1">
                    <a:solidFill>
                      <a:schemeClr val="bg1"/>
                    </a:solidFill>
                    <a:latin typeface="宋体" panose="02010600030101010101" pitchFamily="2" charset="-122"/>
                    <a:ea typeface="宋体" panose="02010600030101010101" pitchFamily="2" charset="-122"/>
                  </a:rPr>
                  <a:t>二</a:t>
                </a:r>
              </a:p>
            </p:txBody>
          </p:sp>
        </p:grpSp>
      </p:grpSp>
    </p:spTree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测量滑轮组的机械效率">
            <a:hlinkClick r:id="" action="ppaction://media"/>
          </p:cNvPr>
          <p:cNvPicPr/>
          <p:nvPr>
            <a:vide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494790" y="928370"/>
            <a:ext cx="10524490" cy="5840095"/>
          </a:xfrm>
          <a:prstGeom prst="rect">
            <a:avLst/>
          </a:prstGeom>
        </p:spPr>
      </p:pic>
      <p:grpSp>
        <p:nvGrpSpPr>
          <p:cNvPr id="33" name="组合 32"/>
          <p:cNvGrpSpPr/>
          <p:nvPr>
            <p:custDataLst>
              <p:tags r:id="rId4"/>
            </p:custDataLst>
          </p:nvPr>
        </p:nvGrpSpPr>
        <p:grpSpPr>
          <a:xfrm>
            <a:off x="0" y="135255"/>
            <a:ext cx="12192000" cy="853440"/>
            <a:chOff x="0" y="378"/>
            <a:chExt cx="19200" cy="1344"/>
          </a:xfrm>
        </p:grpSpPr>
        <p:sp>
          <p:nvSpPr>
            <p:cNvPr id="34" name="矩形 33"/>
            <p:cNvSpPr/>
            <p:nvPr>
              <p:custDataLst>
                <p:tags r:id="rId6"/>
              </p:custDataLst>
            </p:nvPr>
          </p:nvSpPr>
          <p:spPr>
            <a:xfrm>
              <a:off x="0" y="612"/>
              <a:ext cx="19199" cy="1078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tx2">
                    <a:lumMod val="21000"/>
                    <a:lumOff val="79000"/>
                    <a:alpha val="12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35" name="矩形 34"/>
            <p:cNvSpPr/>
            <p:nvPr>
              <p:custDataLst>
                <p:tags r:id="rId7"/>
              </p:custDataLst>
            </p:nvPr>
          </p:nvSpPr>
          <p:spPr>
            <a:xfrm>
              <a:off x="2040" y="1602"/>
              <a:ext cx="17160" cy="120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64000">
                  <a:srgbClr val="465398"/>
                </a:gs>
                <a:gs pos="100000">
                  <a:srgbClr val="002060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grpSp>
          <p:nvGrpSpPr>
            <p:cNvPr id="36" name="组合 35"/>
            <p:cNvGrpSpPr/>
            <p:nvPr>
              <p:custDataLst>
                <p:tags r:id="rId8"/>
              </p:custDataLst>
            </p:nvPr>
          </p:nvGrpSpPr>
          <p:grpSpPr>
            <a:xfrm>
              <a:off x="494" y="378"/>
              <a:ext cx="12381" cy="1332"/>
              <a:chOff x="487" y="636"/>
              <a:chExt cx="11648" cy="1150"/>
            </a:xfrm>
          </p:grpSpPr>
          <p:sp>
            <p:nvSpPr>
              <p:cNvPr id="37" name="文本框 36"/>
              <p:cNvSpPr txBox="1"/>
              <p:nvPr>
                <p:custDataLst>
                  <p:tags r:id="rId9"/>
                </p:custDataLst>
              </p:nvPr>
            </p:nvSpPr>
            <p:spPr>
              <a:xfrm>
                <a:off x="1828" y="854"/>
                <a:ext cx="10307" cy="8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R="0" defTabSz="914400" eaLnBrk="0" hangingPunct="0">
                  <a:spcBef>
                    <a:spcPct val="50000"/>
                  </a:spcBef>
                  <a:buClrTx/>
                  <a:buSzTx/>
                  <a:buFontTx/>
                  <a:buNone/>
                  <a:defRPr/>
                </a:pPr>
                <a:r>
                  <a:rPr lang="zh-CN" altLang="en-US" sz="3300" b="1" noProof="0">
                    <a:latin typeface="+mn-ea"/>
                    <a:sym typeface="+mn-ea"/>
                  </a:rPr>
                  <a:t>机械效率</a:t>
                </a:r>
                <a:endParaRPr lang="zh-CN" altLang="zh-CN" sz="3300" b="1">
                  <a:solidFill>
                    <a:srgbClr val="002060"/>
                  </a:solidFill>
                  <a:latin typeface="宋体" panose="02010600030101010101" pitchFamily="2" charset="-122"/>
                  <a:ea typeface="宋体" panose="02010600030101010101" pitchFamily="2" charset="-122"/>
                  <a:sym typeface="+mn-ea"/>
                </a:endParaRPr>
              </a:p>
            </p:txBody>
          </p:sp>
          <p:sp>
            <p:nvSpPr>
              <p:cNvPr id="39" name="椭圆 38"/>
              <p:cNvSpPr/>
              <p:nvPr>
                <p:custDataLst>
                  <p:tags r:id="rId10"/>
                </p:custDataLst>
              </p:nvPr>
            </p:nvSpPr>
            <p:spPr>
              <a:xfrm>
                <a:off x="487" y="660"/>
                <a:ext cx="1264" cy="1126"/>
              </a:xfrm>
              <a:prstGeom prst="ellipse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  <p:sp>
            <p:nvSpPr>
              <p:cNvPr id="40" name="矩形 6"/>
              <p:cNvSpPr/>
              <p:nvPr>
                <p:custDataLst>
                  <p:tags r:id="rId11"/>
                </p:custDataLst>
              </p:nvPr>
            </p:nvSpPr>
            <p:spPr>
              <a:xfrm>
                <a:off x="645" y="636"/>
                <a:ext cx="1106" cy="1027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>
                <a:noAutofit/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</a:lstStyle>
              <a:p>
                <a:pPr marL="0" lvl="0" indent="0" eaLnBrk="1" hangingPunct="1">
                  <a:spcBef>
                    <a:spcPct val="0"/>
                  </a:spcBef>
                  <a:buFontTx/>
                  <a:buNone/>
                </a:pPr>
                <a:r>
                  <a:rPr lang="zh-CN" altLang="en-US" sz="4800" b="1">
                    <a:solidFill>
                      <a:schemeClr val="bg1"/>
                    </a:solidFill>
                    <a:latin typeface="宋体" panose="02010600030101010101" pitchFamily="2" charset="-122"/>
                    <a:ea typeface="宋体" panose="02010600030101010101" pitchFamily="2" charset="-122"/>
                  </a:rPr>
                  <a:t>二</a:t>
                </a:r>
              </a:p>
            </p:txBody>
          </p:sp>
        </p:grpSp>
      </p:grpSp>
      <p:sp>
        <p:nvSpPr>
          <p:cNvPr id="3" name="文本框 2"/>
          <p:cNvSpPr txBox="1"/>
          <p:nvPr>
            <p:custDataLst>
              <p:tags r:id="rId5"/>
            </p:custDataLst>
          </p:nvPr>
        </p:nvSpPr>
        <p:spPr>
          <a:xfrm>
            <a:off x="294640" y="1706245"/>
            <a:ext cx="872490" cy="28613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3600" b="1" u="sng">
                <a:solidFill>
                  <a:srgbClr val="FF0000"/>
                </a:solidFill>
                <a:sym typeface="+mn-ea"/>
              </a:rPr>
              <a:t>进行实验</a:t>
            </a:r>
          </a:p>
          <a:p>
            <a:r>
              <a:rPr lang="zh-CN" altLang="en-US" sz="3600" b="1" u="sng">
                <a:solidFill>
                  <a:srgbClr val="FF0000"/>
                </a:solidFill>
                <a:sym typeface="+mn-ea"/>
              </a:rPr>
              <a:t>：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表格 3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1784350" y="1097280"/>
          <a:ext cx="9572625" cy="3009265"/>
        </p:xfrm>
        <a:graphic>
          <a:graphicData uri="http://schemas.openxmlformats.org/drawingml/2006/table">
            <a:tbl>
              <a:tblPr bandCol="1">
                <a:tableStyleId>{073A0DAA-6AF3-43AB-8588-CEC1D06C72B9}</a:tableStyleId>
              </a:tblPr>
              <a:tblGrid>
                <a:gridCol w="6908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83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811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1887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239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5525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3507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38176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1150620">
                <a:tc>
                  <a:txBody>
                    <a:bodyPr/>
                    <a:lstStyle/>
                    <a:p>
                      <a:r>
                        <a:rPr lang="zh-CN" altLang="en-US" sz="24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次数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zh-CN" altLang="en-US" sz="240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钩码重</a:t>
                      </a:r>
                      <a:r>
                        <a:rPr lang="en-US" altLang="zh-CN" sz="240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/N</a:t>
                      </a:r>
                      <a:endParaRPr lang="zh-CN" altLang="en-US" sz="240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zh-CN" altLang="en-US" sz="240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钩码上升高度</a:t>
                      </a:r>
                      <a:r>
                        <a:rPr lang="en-US" altLang="zh-CN" sz="240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/m</a:t>
                      </a:r>
                      <a:endParaRPr lang="zh-CN" altLang="en-US" sz="240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zh-CN" altLang="en-US" sz="240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有用功</a:t>
                      </a:r>
                      <a:r>
                        <a:rPr lang="en-US" altLang="zh-CN" sz="240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/J</a:t>
                      </a:r>
                      <a:endParaRPr lang="zh-CN" altLang="en-US" sz="240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zh-CN" altLang="en-US" sz="240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弹簧测力计示数</a:t>
                      </a:r>
                      <a:r>
                        <a:rPr lang="en-US" altLang="zh-CN" sz="240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/N</a:t>
                      </a:r>
                      <a:endParaRPr lang="zh-CN" altLang="en-US" sz="240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zh-CN" altLang="en-US" sz="240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绳子自由端移动距离</a:t>
                      </a:r>
                      <a:r>
                        <a:rPr lang="en-US" altLang="zh-CN" sz="240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/m</a:t>
                      </a:r>
                      <a:endParaRPr lang="zh-CN" altLang="en-US" sz="240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240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总功</a:t>
                      </a:r>
                      <a:r>
                        <a:rPr lang="en-US" altLang="zh-CN" sz="240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/J</a:t>
                      </a:r>
                      <a:endParaRPr lang="zh-CN" altLang="en-US" sz="240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  <a:p>
                      <a:endParaRPr lang="zh-CN" altLang="en-US" sz="240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zh-CN" altLang="en-US" sz="24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机械效率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55320">
                <a:tc>
                  <a:txBody>
                    <a:bodyPr/>
                    <a:lstStyle/>
                    <a:p>
                      <a:r>
                        <a:rPr lang="en-US" altLang="zh-CN" sz="2400" b="1">
                          <a:solidFill>
                            <a:srgbClr val="FF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24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24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0.097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24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0.097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24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0.45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24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0.286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24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0.1287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24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75.4%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82930">
                <a:tc>
                  <a:txBody>
                    <a:bodyPr/>
                    <a:lstStyle/>
                    <a:p>
                      <a:r>
                        <a:rPr lang="en-US" altLang="zh-CN" sz="2400" b="1">
                          <a:solidFill>
                            <a:srgbClr val="FF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24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24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0.044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24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0.044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24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0.3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24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0.266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24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0.0678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24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64.9%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82295">
                <a:tc>
                  <a:txBody>
                    <a:bodyPr/>
                    <a:lstStyle/>
                    <a:p>
                      <a:r>
                        <a:rPr lang="en-US" altLang="zh-CN" sz="2400" b="1">
                          <a:solidFill>
                            <a:srgbClr val="FF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24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1.5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24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0.043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24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0.0645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24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0.4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24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0.214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24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0.0856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24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75.4%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8" name="文本框 17"/>
          <p:cNvSpPr txBox="1"/>
          <p:nvPr>
            <p:custDataLst>
              <p:tags r:id="rId2"/>
            </p:custDataLst>
          </p:nvPr>
        </p:nvSpPr>
        <p:spPr>
          <a:xfrm>
            <a:off x="1955800" y="4368165"/>
            <a:ext cx="9576435" cy="10502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40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由</a:t>
            </a:r>
            <a:r>
              <a:rPr lang="en-US" altLang="zh-CN" sz="240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1</a:t>
            </a:r>
            <a:r>
              <a:rPr lang="zh-CN" altLang="en-US" sz="240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、</a:t>
            </a:r>
            <a:r>
              <a:rPr lang="en-US" altLang="zh-CN" sz="240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2</a:t>
            </a:r>
            <a:r>
              <a:rPr lang="zh-CN" altLang="en-US" sz="240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实验可得：提升相同重物，</a:t>
            </a:r>
            <a:r>
              <a:rPr lang="en-US" altLang="zh-CN" sz="240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_____________</a:t>
            </a:r>
            <a:r>
              <a:rPr lang="zh-CN" altLang="en-US" sz="240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，机械效率越低。</a:t>
            </a:r>
          </a:p>
          <a:p>
            <a:pPr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40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由</a:t>
            </a:r>
            <a:r>
              <a:rPr lang="en-US" altLang="zh-CN" sz="240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2</a:t>
            </a:r>
            <a:r>
              <a:rPr lang="zh-CN" altLang="en-US" sz="240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、</a:t>
            </a:r>
            <a:r>
              <a:rPr lang="en-US" altLang="zh-CN" sz="240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3</a:t>
            </a:r>
            <a:r>
              <a:rPr lang="zh-CN" altLang="en-US" sz="240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实验可得：动滑轮重力一定，</a:t>
            </a:r>
            <a:r>
              <a:rPr lang="en-US" altLang="zh-CN" sz="240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_____________</a:t>
            </a:r>
            <a:r>
              <a:rPr lang="zh-CN" altLang="en-US" sz="240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，机械效率越高。</a:t>
            </a:r>
          </a:p>
        </p:txBody>
      </p:sp>
      <p:sp>
        <p:nvSpPr>
          <p:cNvPr id="19" name="文本框 18"/>
          <p:cNvSpPr txBox="1"/>
          <p:nvPr>
            <p:custDataLst>
              <p:tags r:id="rId3"/>
            </p:custDataLst>
          </p:nvPr>
        </p:nvSpPr>
        <p:spPr>
          <a:xfrm>
            <a:off x="6805930" y="4368165"/>
            <a:ext cx="180975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400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动滑轮越重</a:t>
            </a:r>
          </a:p>
        </p:txBody>
      </p:sp>
      <p:sp>
        <p:nvSpPr>
          <p:cNvPr id="21" name="文本框 20"/>
          <p:cNvSpPr txBox="1"/>
          <p:nvPr>
            <p:custDataLst>
              <p:tags r:id="rId4"/>
            </p:custDataLst>
          </p:nvPr>
        </p:nvSpPr>
        <p:spPr>
          <a:xfrm>
            <a:off x="7051675" y="4892675"/>
            <a:ext cx="217233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400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物体重力越大</a:t>
            </a:r>
          </a:p>
        </p:txBody>
      </p:sp>
      <p:sp>
        <p:nvSpPr>
          <p:cNvPr id="2" name="文本框 1"/>
          <p:cNvSpPr txBox="1"/>
          <p:nvPr>
            <p:custDataLst>
              <p:tags r:id="rId5"/>
            </p:custDataLst>
          </p:nvPr>
        </p:nvSpPr>
        <p:spPr>
          <a:xfrm>
            <a:off x="313690" y="4215130"/>
            <a:ext cx="1198880" cy="146621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r>
              <a:rPr lang="zh-CN" altLang="en-US" sz="3200" b="1" u="sng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实验结论：</a:t>
            </a:r>
          </a:p>
        </p:txBody>
      </p:sp>
      <p:sp>
        <p:nvSpPr>
          <p:cNvPr id="3" name="文本框 2"/>
          <p:cNvSpPr txBox="1"/>
          <p:nvPr>
            <p:custDataLst>
              <p:tags r:id="rId6"/>
            </p:custDataLst>
          </p:nvPr>
        </p:nvSpPr>
        <p:spPr>
          <a:xfrm>
            <a:off x="1617980" y="5565775"/>
            <a:ext cx="8932545" cy="9531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2800" u="sng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补充：</a:t>
            </a: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同一滑轮组的机械效率</a:t>
            </a:r>
            <a:r>
              <a:rPr lang="en-US" altLang="zh-CN" sz="28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 </a:t>
            </a: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与绕线方式和重物被提升的高度无关</a:t>
            </a:r>
          </a:p>
        </p:txBody>
      </p:sp>
      <p:grpSp>
        <p:nvGrpSpPr>
          <p:cNvPr id="33" name="组合 32"/>
          <p:cNvGrpSpPr/>
          <p:nvPr>
            <p:custDataLst>
              <p:tags r:id="rId7"/>
            </p:custDataLst>
          </p:nvPr>
        </p:nvGrpSpPr>
        <p:grpSpPr>
          <a:xfrm>
            <a:off x="0" y="135255"/>
            <a:ext cx="12192000" cy="853440"/>
            <a:chOff x="0" y="378"/>
            <a:chExt cx="19200" cy="1344"/>
          </a:xfrm>
        </p:grpSpPr>
        <p:sp>
          <p:nvSpPr>
            <p:cNvPr id="34" name="矩形 33"/>
            <p:cNvSpPr/>
            <p:nvPr>
              <p:custDataLst>
                <p:tags r:id="rId9"/>
              </p:custDataLst>
            </p:nvPr>
          </p:nvSpPr>
          <p:spPr>
            <a:xfrm>
              <a:off x="0" y="612"/>
              <a:ext cx="19199" cy="1078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tx2">
                    <a:lumMod val="21000"/>
                    <a:lumOff val="79000"/>
                    <a:alpha val="12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35" name="矩形 34"/>
            <p:cNvSpPr/>
            <p:nvPr>
              <p:custDataLst>
                <p:tags r:id="rId10"/>
              </p:custDataLst>
            </p:nvPr>
          </p:nvSpPr>
          <p:spPr>
            <a:xfrm>
              <a:off x="2040" y="1602"/>
              <a:ext cx="17160" cy="120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64000">
                  <a:srgbClr val="465398"/>
                </a:gs>
                <a:gs pos="100000">
                  <a:srgbClr val="002060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grpSp>
          <p:nvGrpSpPr>
            <p:cNvPr id="36" name="组合 35"/>
            <p:cNvGrpSpPr/>
            <p:nvPr>
              <p:custDataLst>
                <p:tags r:id="rId11"/>
              </p:custDataLst>
            </p:nvPr>
          </p:nvGrpSpPr>
          <p:grpSpPr>
            <a:xfrm>
              <a:off x="494" y="378"/>
              <a:ext cx="12381" cy="1332"/>
              <a:chOff x="487" y="636"/>
              <a:chExt cx="11648" cy="1150"/>
            </a:xfrm>
          </p:grpSpPr>
          <p:sp>
            <p:nvSpPr>
              <p:cNvPr id="37" name="文本框 36"/>
              <p:cNvSpPr txBox="1"/>
              <p:nvPr>
                <p:custDataLst>
                  <p:tags r:id="rId12"/>
                </p:custDataLst>
              </p:nvPr>
            </p:nvSpPr>
            <p:spPr>
              <a:xfrm>
                <a:off x="1828" y="854"/>
                <a:ext cx="10307" cy="8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R="0" defTabSz="914400" eaLnBrk="0" hangingPunct="0">
                  <a:spcBef>
                    <a:spcPct val="50000"/>
                  </a:spcBef>
                  <a:buClrTx/>
                  <a:buSzTx/>
                  <a:buFontTx/>
                  <a:buNone/>
                  <a:defRPr/>
                </a:pPr>
                <a:r>
                  <a:rPr lang="zh-CN" altLang="en-US" sz="3300" b="1" noProof="0">
                    <a:latin typeface="+mn-ea"/>
                    <a:sym typeface="+mn-ea"/>
                  </a:rPr>
                  <a:t>机械效率</a:t>
                </a:r>
                <a:endParaRPr lang="zh-CN" altLang="zh-CN" sz="3300" b="1">
                  <a:solidFill>
                    <a:srgbClr val="002060"/>
                  </a:solidFill>
                  <a:latin typeface="宋体" panose="02010600030101010101" pitchFamily="2" charset="-122"/>
                  <a:ea typeface="宋体" panose="02010600030101010101" pitchFamily="2" charset="-122"/>
                  <a:sym typeface="+mn-ea"/>
                </a:endParaRPr>
              </a:p>
            </p:txBody>
          </p:sp>
          <p:sp>
            <p:nvSpPr>
              <p:cNvPr id="39" name="椭圆 38"/>
              <p:cNvSpPr/>
              <p:nvPr>
                <p:custDataLst>
                  <p:tags r:id="rId13"/>
                </p:custDataLst>
              </p:nvPr>
            </p:nvSpPr>
            <p:spPr>
              <a:xfrm>
                <a:off x="487" y="660"/>
                <a:ext cx="1264" cy="1126"/>
              </a:xfrm>
              <a:prstGeom prst="ellipse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  <p:sp>
            <p:nvSpPr>
              <p:cNvPr id="40" name="矩形 6"/>
              <p:cNvSpPr/>
              <p:nvPr>
                <p:custDataLst>
                  <p:tags r:id="rId14"/>
                </p:custDataLst>
              </p:nvPr>
            </p:nvSpPr>
            <p:spPr>
              <a:xfrm>
                <a:off x="645" y="636"/>
                <a:ext cx="1106" cy="1027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>
                <a:noAutofit/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</a:lstStyle>
              <a:p>
                <a:pPr marL="0" lvl="0" indent="0" eaLnBrk="1" hangingPunct="1">
                  <a:spcBef>
                    <a:spcPct val="0"/>
                  </a:spcBef>
                  <a:buFontTx/>
                  <a:buNone/>
                </a:pPr>
                <a:r>
                  <a:rPr lang="zh-CN" altLang="en-US" sz="4800" b="1">
                    <a:solidFill>
                      <a:schemeClr val="bg1"/>
                    </a:solidFill>
                    <a:latin typeface="宋体" panose="02010600030101010101" pitchFamily="2" charset="-122"/>
                    <a:ea typeface="宋体" panose="02010600030101010101" pitchFamily="2" charset="-122"/>
                  </a:rPr>
                  <a:t>二</a:t>
                </a:r>
              </a:p>
            </p:txBody>
          </p:sp>
        </p:grpSp>
      </p:grpSp>
      <p:sp>
        <p:nvSpPr>
          <p:cNvPr id="6" name="文本框 5"/>
          <p:cNvSpPr txBox="1"/>
          <p:nvPr>
            <p:custDataLst>
              <p:tags r:id="rId8"/>
            </p:custDataLst>
          </p:nvPr>
        </p:nvSpPr>
        <p:spPr>
          <a:xfrm>
            <a:off x="313690" y="1080770"/>
            <a:ext cx="1198880" cy="146621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r>
              <a:rPr lang="zh-CN" altLang="en-US" sz="3200" b="1" u="sng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实验数据：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1" grpId="0"/>
      <p:bldP spid="2" grpId="0"/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 idx="4294967295"/>
            <p:custDataLst>
              <p:tags r:id="rId1"/>
            </p:custDataLst>
          </p:nvPr>
        </p:nvSpPr>
        <p:spPr>
          <a:xfrm>
            <a:off x="3142615" y="1067118"/>
            <a:ext cx="5907088" cy="936625"/>
          </a:xfrm>
        </p:spPr>
        <p:txBody>
          <a:bodyPr vert="horz" wrap="square" lIns="91440" tIns="45720" rIns="91440" bIns="45720" numCol="1" anchor="ctr" anchorCtr="0" compatLnSpc="1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+mn-ea"/>
                <a:cs typeface="+mj-cs"/>
              </a:rPr>
              <a:t>影响滑轮组机械效率的因素</a:t>
            </a:r>
          </a:p>
        </p:txBody>
      </p:sp>
      <p:sp>
        <p:nvSpPr>
          <p:cNvPr id="25604" name="WordArt 4"/>
          <p:cNvSpPr>
            <a:spLocks noTextEdit="1"/>
          </p:cNvSpPr>
          <p:nvPr>
            <p:custDataLst>
              <p:tags r:id="rId2"/>
            </p:custDataLst>
          </p:nvPr>
        </p:nvSpPr>
        <p:spPr>
          <a:xfrm>
            <a:off x="420370" y="1242695"/>
            <a:ext cx="2152015" cy="935355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1344"/>
              </a:avLst>
            </a:prstTxWarp>
            <a:normAutofit/>
            <a:scene3d>
              <a:camera prst="legacyPerspectiveFront">
                <a:rot lat="20520000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zh-CN" altLang="en-US" sz="3600"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6780000" scaled="1"/>
                </a:gradFill>
                <a:latin typeface="隶书" panose="02010509060101010101" pitchFamily="49" charset="-122"/>
                <a:ea typeface="隶书" panose="02010509060101010101" pitchFamily="49" charset="-122"/>
              </a:rPr>
              <a:t>总结：</a:t>
            </a:r>
          </a:p>
        </p:txBody>
      </p:sp>
      <p:grpSp>
        <p:nvGrpSpPr>
          <p:cNvPr id="33" name="组合 32"/>
          <p:cNvGrpSpPr/>
          <p:nvPr>
            <p:custDataLst>
              <p:tags r:id="rId3"/>
            </p:custDataLst>
          </p:nvPr>
        </p:nvGrpSpPr>
        <p:grpSpPr>
          <a:xfrm>
            <a:off x="0" y="135255"/>
            <a:ext cx="12192000" cy="853440"/>
            <a:chOff x="0" y="378"/>
            <a:chExt cx="19200" cy="1344"/>
          </a:xfrm>
        </p:grpSpPr>
        <p:sp>
          <p:nvSpPr>
            <p:cNvPr id="34" name="矩形 33"/>
            <p:cNvSpPr/>
            <p:nvPr>
              <p:custDataLst>
                <p:tags r:id="rId6"/>
              </p:custDataLst>
            </p:nvPr>
          </p:nvSpPr>
          <p:spPr>
            <a:xfrm>
              <a:off x="0" y="612"/>
              <a:ext cx="19199" cy="1078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tx2">
                    <a:lumMod val="21000"/>
                    <a:lumOff val="79000"/>
                    <a:alpha val="12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35" name="矩形 34"/>
            <p:cNvSpPr/>
            <p:nvPr>
              <p:custDataLst>
                <p:tags r:id="rId7"/>
              </p:custDataLst>
            </p:nvPr>
          </p:nvSpPr>
          <p:spPr>
            <a:xfrm>
              <a:off x="2040" y="1602"/>
              <a:ext cx="17160" cy="120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64000">
                  <a:srgbClr val="465398"/>
                </a:gs>
                <a:gs pos="100000">
                  <a:srgbClr val="002060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grpSp>
          <p:nvGrpSpPr>
            <p:cNvPr id="36" name="组合 35"/>
            <p:cNvGrpSpPr/>
            <p:nvPr>
              <p:custDataLst>
                <p:tags r:id="rId8"/>
              </p:custDataLst>
            </p:nvPr>
          </p:nvGrpSpPr>
          <p:grpSpPr>
            <a:xfrm>
              <a:off x="494" y="378"/>
              <a:ext cx="12381" cy="1332"/>
              <a:chOff x="487" y="636"/>
              <a:chExt cx="11648" cy="1150"/>
            </a:xfrm>
          </p:grpSpPr>
          <p:sp>
            <p:nvSpPr>
              <p:cNvPr id="37" name="文本框 36"/>
              <p:cNvSpPr txBox="1"/>
              <p:nvPr>
                <p:custDataLst>
                  <p:tags r:id="rId9"/>
                </p:custDataLst>
              </p:nvPr>
            </p:nvSpPr>
            <p:spPr>
              <a:xfrm>
                <a:off x="1828" y="854"/>
                <a:ext cx="10307" cy="8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R="0" defTabSz="914400" eaLnBrk="0" hangingPunct="0">
                  <a:spcBef>
                    <a:spcPct val="50000"/>
                  </a:spcBef>
                  <a:buClrTx/>
                  <a:buSzTx/>
                  <a:buFontTx/>
                  <a:buNone/>
                  <a:defRPr/>
                </a:pPr>
                <a:r>
                  <a:rPr lang="zh-CN" altLang="en-US" sz="3300" b="1" noProof="0">
                    <a:latin typeface="+mn-ea"/>
                    <a:sym typeface="+mn-ea"/>
                  </a:rPr>
                  <a:t>机械效率</a:t>
                </a:r>
                <a:endParaRPr lang="zh-CN" altLang="zh-CN" sz="3300" b="1">
                  <a:solidFill>
                    <a:srgbClr val="002060"/>
                  </a:solidFill>
                  <a:latin typeface="宋体" panose="02010600030101010101" pitchFamily="2" charset="-122"/>
                  <a:ea typeface="宋体" panose="02010600030101010101" pitchFamily="2" charset="-122"/>
                  <a:sym typeface="+mn-ea"/>
                </a:endParaRPr>
              </a:p>
            </p:txBody>
          </p:sp>
          <p:sp>
            <p:nvSpPr>
              <p:cNvPr id="39" name="椭圆 38"/>
              <p:cNvSpPr/>
              <p:nvPr>
                <p:custDataLst>
                  <p:tags r:id="rId10"/>
                </p:custDataLst>
              </p:nvPr>
            </p:nvSpPr>
            <p:spPr>
              <a:xfrm>
                <a:off x="487" y="660"/>
                <a:ext cx="1264" cy="1126"/>
              </a:xfrm>
              <a:prstGeom prst="ellipse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  <p:sp>
            <p:nvSpPr>
              <p:cNvPr id="40" name="矩形 6"/>
              <p:cNvSpPr/>
              <p:nvPr>
                <p:custDataLst>
                  <p:tags r:id="rId11"/>
                </p:custDataLst>
              </p:nvPr>
            </p:nvSpPr>
            <p:spPr>
              <a:xfrm>
                <a:off x="645" y="636"/>
                <a:ext cx="1106" cy="1027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>
                <a:noAutofit/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</a:lstStyle>
              <a:p>
                <a:pPr marL="0" lvl="0" indent="0" eaLnBrk="1" hangingPunct="1">
                  <a:spcBef>
                    <a:spcPct val="0"/>
                  </a:spcBef>
                  <a:buFontTx/>
                  <a:buNone/>
                </a:pPr>
                <a:r>
                  <a:rPr lang="zh-CN" altLang="en-US" sz="4800" b="1">
                    <a:solidFill>
                      <a:schemeClr val="bg1"/>
                    </a:solidFill>
                    <a:latin typeface="宋体" panose="02010600030101010101" pitchFamily="2" charset="-122"/>
                    <a:ea typeface="宋体" panose="02010600030101010101" pitchFamily="2" charset="-122"/>
                  </a:rPr>
                  <a:t>二</a:t>
                </a:r>
              </a:p>
            </p:txBody>
          </p:sp>
        </p:grpSp>
      </p:grpSp>
      <p:sp>
        <p:nvSpPr>
          <p:cNvPr id="2" name="文本框 1"/>
          <p:cNvSpPr txBox="1"/>
          <p:nvPr>
            <p:custDataLst>
              <p:tags r:id="rId4"/>
            </p:custDataLst>
          </p:nvPr>
        </p:nvSpPr>
        <p:spPr>
          <a:xfrm>
            <a:off x="2384425" y="2178050"/>
            <a:ext cx="10829925" cy="28086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 altLang="zh-CN" sz="3600" noProof="0">
                <a:ln>
                  <a:noFill/>
                </a:ln>
                <a:effectLst/>
                <a:uLnTx/>
                <a:uFillTx/>
                <a:latin typeface="+mn-ea"/>
                <a:sym typeface="+mn-ea"/>
              </a:rPr>
              <a:t>1</a:t>
            </a:r>
            <a:r>
              <a:rPr lang="zh-CN" altLang="en-US" sz="3600" noProof="0">
                <a:ln>
                  <a:noFill/>
                </a:ln>
                <a:effectLst/>
                <a:uLnTx/>
                <a:uFillTx/>
                <a:latin typeface="+mn-ea"/>
                <a:sym typeface="+mn-ea"/>
              </a:rPr>
              <a:t>、</a:t>
            </a:r>
            <a:r>
              <a:rPr lang="zh-CN" altLang="en-US" sz="4000" b="1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ea"/>
                <a:sym typeface="+mn-ea"/>
              </a:rPr>
              <a:t>动滑轮的重力（</a:t>
            </a:r>
            <a:r>
              <a:rPr lang="en-US" altLang="zh-CN" sz="4000" b="1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ea"/>
                <a:sym typeface="+mn-ea"/>
              </a:rPr>
              <a:t>G</a:t>
            </a:r>
            <a:r>
              <a:rPr lang="zh-CN" altLang="en-US" sz="4000" b="1" baseline="-2500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ea"/>
                <a:sym typeface="+mn-ea"/>
              </a:rPr>
              <a:t>动</a:t>
            </a:r>
            <a:r>
              <a:rPr lang="zh-CN" altLang="en-US" sz="4000" b="1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ea"/>
                <a:sym typeface="+mn-ea"/>
              </a:rPr>
              <a:t>）</a:t>
            </a:r>
            <a:endParaRPr kumimoji="0" lang="zh-CN" altLang="en-US" sz="40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ea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sz="2800" noProof="0">
                <a:ln>
                  <a:noFill/>
                </a:ln>
                <a:effectLst/>
                <a:uLnTx/>
                <a:uFillTx/>
                <a:latin typeface="+mn-ea"/>
                <a:sym typeface="+mn-ea"/>
              </a:rPr>
              <a:t>（吊起同一个重物，动滑轮越重，机械效率越低。）</a:t>
            </a:r>
            <a:endParaRPr kumimoji="0" lang="en-US" altLang="zh-CN" sz="2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ea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 altLang="zh-CN" sz="3600" noProof="0">
                <a:ln>
                  <a:noFill/>
                </a:ln>
                <a:effectLst/>
                <a:uLnTx/>
                <a:uFillTx/>
                <a:latin typeface="+mn-ea"/>
                <a:sym typeface="+mn-ea"/>
              </a:rPr>
              <a:t>2 </a:t>
            </a:r>
            <a:r>
              <a:rPr lang="zh-CN" altLang="en-US" sz="3600" noProof="0">
                <a:ln>
                  <a:noFill/>
                </a:ln>
                <a:effectLst/>
                <a:uLnTx/>
                <a:uFillTx/>
                <a:latin typeface="+mn-ea"/>
                <a:sym typeface="+mn-ea"/>
              </a:rPr>
              <a:t>、</a:t>
            </a:r>
            <a:r>
              <a:rPr lang="zh-CN" altLang="en-US" sz="3600" b="1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ea"/>
                <a:sym typeface="+mn-ea"/>
              </a:rPr>
              <a:t>所提升物体的重力（</a:t>
            </a:r>
            <a:r>
              <a:rPr lang="en-US" altLang="zh-CN" sz="3600" b="1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ea"/>
                <a:sym typeface="+mn-ea"/>
              </a:rPr>
              <a:t>G</a:t>
            </a:r>
            <a:r>
              <a:rPr lang="zh-CN" altLang="en-US" sz="4000" b="1" baseline="-2500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ea"/>
                <a:sym typeface="+mn-ea"/>
              </a:rPr>
              <a:t>物</a:t>
            </a:r>
            <a:r>
              <a:rPr lang="zh-CN" altLang="en-US" sz="3600" b="1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ea"/>
                <a:sym typeface="+mn-ea"/>
              </a:rPr>
              <a:t>）</a:t>
            </a:r>
            <a:endParaRPr kumimoji="0" lang="zh-CN" altLang="en-US" sz="36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ea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sz="3600" noProof="0">
                <a:ln>
                  <a:noFill/>
                </a:ln>
                <a:effectLst/>
                <a:uLnTx/>
                <a:uFillTx/>
                <a:latin typeface="+mn-ea"/>
                <a:sym typeface="+mn-ea"/>
              </a:rPr>
              <a:t>（</a:t>
            </a:r>
            <a:r>
              <a:rPr lang="zh-CN" altLang="en-US" sz="2800" noProof="0">
                <a:ln>
                  <a:noFill/>
                </a:ln>
                <a:effectLst/>
                <a:uLnTx/>
                <a:uFillTx/>
                <a:latin typeface="+mn-ea"/>
                <a:sym typeface="+mn-ea"/>
              </a:rPr>
              <a:t>同一个滑轮组，吊起的物体越重，机械效率越高。）</a:t>
            </a:r>
            <a:endParaRPr kumimoji="0" lang="zh-CN" altLang="en-US" sz="2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ea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2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ea"/>
              <a:ea typeface="+mn-ea"/>
              <a:cs typeface="+mn-cs"/>
            </a:endParaRPr>
          </a:p>
        </p:txBody>
      </p:sp>
      <p:sp>
        <p:nvSpPr>
          <p:cNvPr id="3" name="文本框 2"/>
          <p:cNvSpPr txBox="1"/>
          <p:nvPr>
            <p:custDataLst>
              <p:tags r:id="rId5"/>
            </p:custDataLst>
          </p:nvPr>
        </p:nvSpPr>
        <p:spPr>
          <a:xfrm>
            <a:off x="2384425" y="4657090"/>
            <a:ext cx="8318500" cy="5892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 altLang="zh-CN" sz="3600" noProof="0">
                <a:ln>
                  <a:noFill/>
                </a:ln>
                <a:effectLst/>
                <a:uLnTx/>
                <a:uFillTx/>
                <a:latin typeface="+mn-ea"/>
                <a:sym typeface="+mn-ea"/>
              </a:rPr>
              <a:t>3</a:t>
            </a:r>
            <a:r>
              <a:rPr lang="zh-CN" altLang="en-US" sz="3600" noProof="0">
                <a:ln>
                  <a:noFill/>
                </a:ln>
                <a:effectLst/>
                <a:uLnTx/>
                <a:uFillTx/>
                <a:latin typeface="+mn-ea"/>
                <a:sym typeface="+mn-ea"/>
              </a:rPr>
              <a:t>、</a:t>
            </a:r>
            <a:r>
              <a:rPr lang="zh-CN" altLang="en-US" sz="3600" b="1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ea"/>
                <a:sym typeface="+mn-ea"/>
              </a:rPr>
              <a:t>滑轮组轮与轴及轮与绳之间的摩擦</a:t>
            </a:r>
          </a:p>
        </p:txBody>
      </p:sp>
    </p:spTree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 vert="horz" wrap="square" lIns="91440" tIns="45720" rIns="91440" bIns="45720" anchor="ctr" anchorCtr="0"/>
          <a:lstStyle/>
          <a:p>
            <a:endParaRPr lang="zh-CN" altLang="en-US">
              <a:ea typeface="宋体" panose="02010600030101010101" pitchFamily="2" charset="-122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3466465" y="2893060"/>
            <a:ext cx="8229600" cy="1071563"/>
          </a:xfrm>
        </p:spPr>
        <p:txBody>
          <a:bodyPr vert="horz" wrap="square" lIns="91440" tIns="45720" rIns="91440" bIns="45720" numCol="1" anchor="t" anchorCtr="0" compatLnSpc="1"/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1.</a:t>
            </a:r>
            <a:r>
              <a:rPr kumimoji="0" lang="zh-CN" altLang="en-US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减小动滑轮的重力</a:t>
            </a:r>
            <a:endParaRPr kumimoji="0" lang="en-US" altLang="zh-CN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2.</a:t>
            </a:r>
            <a:r>
              <a:rPr kumimoji="0" lang="zh-CN" altLang="en-US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增大吊起的物体重力</a:t>
            </a:r>
          </a:p>
        </p:txBody>
      </p:sp>
      <p:sp>
        <p:nvSpPr>
          <p:cNvPr id="27652" name="WordArt 4"/>
          <p:cNvSpPr>
            <a:spLocks noTextEdit="1"/>
          </p:cNvSpPr>
          <p:nvPr>
            <p:custDataLst>
              <p:tags r:id="rId3"/>
            </p:custDataLst>
          </p:nvPr>
        </p:nvSpPr>
        <p:spPr>
          <a:xfrm>
            <a:off x="814070" y="1417955"/>
            <a:ext cx="2322195" cy="1036320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normAutofit/>
            <a:scene3d>
              <a:camera prst="legacyPerspectiveFront">
                <a:rot lat="20520000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 eaLnBrk="0" hangingPunct="0"/>
            <a:r>
              <a:rPr lang="zh-CN" altLang="en-US" sz="3600"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6780000" scaled="1"/>
                </a:gradFill>
                <a:latin typeface="华文琥珀" panose="02010800040101010101" pitchFamily="2" charset="-122"/>
                <a:ea typeface="华文琥珀" panose="02010800040101010101" pitchFamily="2" charset="-122"/>
              </a:rPr>
              <a:t>再思考</a:t>
            </a:r>
          </a:p>
        </p:txBody>
      </p:sp>
      <p:sp>
        <p:nvSpPr>
          <p:cNvPr id="27653" name="Rectangle 1"/>
          <p:cNvSpPr/>
          <p:nvPr>
            <p:custDataLst>
              <p:tags r:id="rId4"/>
            </p:custDataLst>
          </p:nvPr>
        </p:nvSpPr>
        <p:spPr>
          <a:xfrm>
            <a:off x="4132898" y="1656557"/>
            <a:ext cx="6977380" cy="706755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>
            <a:spAutoFit/>
          </a:bodyPr>
          <a:lstStyle/>
          <a:p>
            <a:pPr indent="190500" eaLnBrk="0" hangingPunct="0">
              <a:buNone/>
            </a:pPr>
            <a:r>
              <a:rPr lang="zh-CN" altLang="en-US" sz="4000">
                <a:latin typeface="华文琥珀" panose="02010800040101010101" pitchFamily="2" charset="-122"/>
                <a:ea typeface="华文琥珀" panose="02010800040101010101" pitchFamily="2" charset="-122"/>
              </a:rPr>
              <a:t>如何提高滑轮组的机械效率？</a:t>
            </a:r>
          </a:p>
        </p:txBody>
      </p:sp>
      <p:sp>
        <p:nvSpPr>
          <p:cNvPr id="6" name="TextBox 5"/>
          <p:cNvSpPr txBox="1"/>
          <p:nvPr>
            <p:custDataLst>
              <p:tags r:id="rId5"/>
            </p:custDataLst>
          </p:nvPr>
        </p:nvSpPr>
        <p:spPr>
          <a:xfrm>
            <a:off x="3466148" y="4107180"/>
            <a:ext cx="6643687" cy="5835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en-US" altLang="zh-CN" sz="32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3.</a:t>
            </a:r>
            <a:r>
              <a:rPr lang="zh-CN" altLang="en-US" sz="32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减小摩擦力</a:t>
            </a:r>
          </a:p>
        </p:txBody>
      </p:sp>
      <p:grpSp>
        <p:nvGrpSpPr>
          <p:cNvPr id="33" name="组合 32"/>
          <p:cNvGrpSpPr/>
          <p:nvPr>
            <p:custDataLst>
              <p:tags r:id="rId6"/>
            </p:custDataLst>
          </p:nvPr>
        </p:nvGrpSpPr>
        <p:grpSpPr>
          <a:xfrm>
            <a:off x="0" y="135255"/>
            <a:ext cx="12192000" cy="853440"/>
            <a:chOff x="0" y="378"/>
            <a:chExt cx="19200" cy="1344"/>
          </a:xfrm>
        </p:grpSpPr>
        <p:sp>
          <p:nvSpPr>
            <p:cNvPr id="34" name="矩形 33"/>
            <p:cNvSpPr/>
            <p:nvPr>
              <p:custDataLst>
                <p:tags r:id="rId7"/>
              </p:custDataLst>
            </p:nvPr>
          </p:nvSpPr>
          <p:spPr>
            <a:xfrm>
              <a:off x="0" y="612"/>
              <a:ext cx="19199" cy="1078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tx2">
                    <a:lumMod val="21000"/>
                    <a:lumOff val="79000"/>
                    <a:alpha val="12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35" name="矩形 34"/>
            <p:cNvSpPr/>
            <p:nvPr>
              <p:custDataLst>
                <p:tags r:id="rId8"/>
              </p:custDataLst>
            </p:nvPr>
          </p:nvSpPr>
          <p:spPr>
            <a:xfrm>
              <a:off x="2040" y="1602"/>
              <a:ext cx="17160" cy="120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64000">
                  <a:srgbClr val="465398"/>
                </a:gs>
                <a:gs pos="100000">
                  <a:srgbClr val="002060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grpSp>
          <p:nvGrpSpPr>
            <p:cNvPr id="36" name="组合 35"/>
            <p:cNvGrpSpPr/>
            <p:nvPr>
              <p:custDataLst>
                <p:tags r:id="rId9"/>
              </p:custDataLst>
            </p:nvPr>
          </p:nvGrpSpPr>
          <p:grpSpPr>
            <a:xfrm>
              <a:off x="494" y="378"/>
              <a:ext cx="12381" cy="1332"/>
              <a:chOff x="487" y="636"/>
              <a:chExt cx="11648" cy="1150"/>
            </a:xfrm>
          </p:grpSpPr>
          <p:sp>
            <p:nvSpPr>
              <p:cNvPr id="37" name="文本框 36"/>
              <p:cNvSpPr txBox="1"/>
              <p:nvPr>
                <p:custDataLst>
                  <p:tags r:id="rId10"/>
                </p:custDataLst>
              </p:nvPr>
            </p:nvSpPr>
            <p:spPr>
              <a:xfrm>
                <a:off x="1828" y="854"/>
                <a:ext cx="10307" cy="8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R="0" defTabSz="914400" eaLnBrk="0" hangingPunct="0">
                  <a:spcBef>
                    <a:spcPct val="50000"/>
                  </a:spcBef>
                  <a:buClrTx/>
                  <a:buSzTx/>
                  <a:buFontTx/>
                  <a:buNone/>
                  <a:defRPr/>
                </a:pPr>
                <a:r>
                  <a:rPr lang="zh-CN" altLang="en-US" sz="3300" b="1" noProof="0">
                    <a:latin typeface="+mn-ea"/>
                    <a:sym typeface="+mn-ea"/>
                  </a:rPr>
                  <a:t>机械效率</a:t>
                </a:r>
                <a:endParaRPr lang="zh-CN" altLang="zh-CN" sz="3300" b="1">
                  <a:solidFill>
                    <a:srgbClr val="002060"/>
                  </a:solidFill>
                  <a:latin typeface="宋体" panose="02010600030101010101" pitchFamily="2" charset="-122"/>
                  <a:ea typeface="宋体" panose="02010600030101010101" pitchFamily="2" charset="-122"/>
                  <a:sym typeface="+mn-ea"/>
                </a:endParaRPr>
              </a:p>
            </p:txBody>
          </p:sp>
          <p:sp>
            <p:nvSpPr>
              <p:cNvPr id="39" name="椭圆 38"/>
              <p:cNvSpPr/>
              <p:nvPr>
                <p:custDataLst>
                  <p:tags r:id="rId11"/>
                </p:custDataLst>
              </p:nvPr>
            </p:nvSpPr>
            <p:spPr>
              <a:xfrm>
                <a:off x="487" y="660"/>
                <a:ext cx="1264" cy="1126"/>
              </a:xfrm>
              <a:prstGeom prst="ellipse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  <p:sp>
            <p:nvSpPr>
              <p:cNvPr id="40" name="矩形 6"/>
              <p:cNvSpPr/>
              <p:nvPr>
                <p:custDataLst>
                  <p:tags r:id="rId12"/>
                </p:custDataLst>
              </p:nvPr>
            </p:nvSpPr>
            <p:spPr>
              <a:xfrm>
                <a:off x="645" y="636"/>
                <a:ext cx="1106" cy="1027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>
                <a:noAutofit/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</a:lstStyle>
              <a:p>
                <a:pPr marL="0" lvl="0" indent="0" eaLnBrk="1" hangingPunct="1">
                  <a:spcBef>
                    <a:spcPct val="0"/>
                  </a:spcBef>
                  <a:buFontTx/>
                  <a:buNone/>
                </a:pPr>
                <a:r>
                  <a:rPr lang="zh-CN" altLang="en-US" sz="4800" b="1">
                    <a:solidFill>
                      <a:schemeClr val="bg1"/>
                    </a:solidFill>
                    <a:latin typeface="宋体" panose="02010600030101010101" pitchFamily="2" charset="-122"/>
                    <a:ea typeface="宋体" panose="02010600030101010101" pitchFamily="2" charset="-122"/>
                  </a:rPr>
                  <a:t>二</a:t>
                </a:r>
              </a:p>
            </p:txBody>
          </p:sp>
        </p:grp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1" name="Rectangle 3"/>
          <p:cNvSpPr>
            <a:spLocks noGrp="1" noChangeArrowheads="1"/>
          </p:cNvSpPr>
          <p:nvPr>
            <p:ph type="body" sz="half" idx="1"/>
            <p:custDataLst>
              <p:tags r:id="rId1"/>
            </p:custDataLst>
          </p:nvPr>
        </p:nvSpPr>
        <p:spPr>
          <a:xfrm>
            <a:off x="1738313" y="1293178"/>
            <a:ext cx="8029575" cy="1428750"/>
          </a:xfrm>
        </p:spPr>
        <p:txBody>
          <a:bodyPr vert="horz" wrap="square" lIns="91440" tIns="45720" rIns="91440" bIns="45720" numCol="1" anchor="t" anchorCtr="0" compatLnSpc="1"/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推导：</a:t>
            </a:r>
            <a:endParaRPr kumimoji="0" lang="en-US" altLang="zh-CN" sz="36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ea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36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   </a:t>
            </a:r>
            <a:r>
              <a: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机械效率计算公式的其它表达形式？</a:t>
            </a:r>
            <a:endParaRPr kumimoji="0" lang="en-US" altLang="zh-CN" sz="36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ea"/>
              <a:ea typeface="+mn-ea"/>
              <a:cs typeface="+mn-cs"/>
            </a:endParaRPr>
          </a:p>
        </p:txBody>
      </p:sp>
      <p:graphicFrame>
        <p:nvGraphicFramePr>
          <p:cNvPr id="9223" name="Object 7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738313" y="3722053"/>
          <a:ext cx="1812925" cy="785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2" imgW="1054100" imgH="457200" progId="Equation.DSMT4">
                  <p:embed/>
                </p:oleObj>
              </mc:Choice>
              <mc:Fallback>
                <p:oleObj r:id="rId22" imgW="1054100" imgH="457200" progId="Equation.DSMT4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23">
                        <a:lum bright="-35999"/>
                      </a:blip>
                      <a:stretch>
                        <a:fillRect/>
                      </a:stretch>
                    </p:blipFill>
                    <p:spPr>
                      <a:xfrm>
                        <a:off x="1738313" y="3722053"/>
                        <a:ext cx="1812925" cy="785812"/>
                      </a:xfrm>
                      <a:prstGeom prst="rect">
                        <a:avLst/>
                      </a:prstGeom>
                      <a:noFill/>
                      <a:ln w="9525" cap="flat" cmpd="sng">
                        <a:solidFill>
                          <a:schemeClr val="tx1"/>
                        </a:solidFill>
                        <a:prstDash val="solid"/>
                        <a:miter/>
                        <a:headEnd type="none" w="med" len="med"/>
                        <a:tailEnd type="none" w="med" len="med"/>
                      </a:ln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6" name="直接箭头连接符 5"/>
          <p:cNvCxnSpPr/>
          <p:nvPr>
            <p:custDataLst>
              <p:tags r:id="rId3"/>
            </p:custDataLst>
          </p:nvPr>
        </p:nvCxnSpPr>
        <p:spPr>
          <a:xfrm flipV="1">
            <a:off x="2809875" y="3079115"/>
            <a:ext cx="928688" cy="64293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7" name="Object 5"/>
          <p:cNvGraphicFramePr>
            <a:graphicFrameLocks noChangeAspect="1"/>
          </p:cNvGraphicFramePr>
          <p:nvPr>
            <p:custDataLst>
              <p:tags r:id="rId4"/>
            </p:custDataLst>
          </p:nvPr>
        </p:nvGraphicFramePr>
        <p:xfrm>
          <a:off x="3738563" y="2650490"/>
          <a:ext cx="2357437" cy="857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4" imgW="1257300" imgH="457200" progId="Equation.KSEE3">
                  <p:embed/>
                </p:oleObj>
              </mc:Choice>
              <mc:Fallback>
                <p:oleObj r:id="rId24" imgW="1257300" imgH="457200" progId="Equation.KSEE3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25"/>
                      <a:stretch>
                        <a:fillRect/>
                      </a:stretch>
                    </p:blipFill>
                    <p:spPr>
                      <a:xfrm>
                        <a:off x="3738563" y="2650490"/>
                        <a:ext cx="2357437" cy="857250"/>
                      </a:xfrm>
                      <a:prstGeom prst="rect">
                        <a:avLst/>
                      </a:prstGeom>
                      <a:noFill/>
                      <a:ln w="9525" cap="flat" cmpd="sng">
                        <a:solidFill>
                          <a:schemeClr val="tx1"/>
                        </a:solidFill>
                        <a:prstDash val="solid"/>
                        <a:miter/>
                        <a:headEnd type="none" w="med" len="med"/>
                        <a:tailEnd type="none" w="med" len="med"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8" name="Object 6"/>
          <p:cNvGraphicFramePr>
            <a:graphicFrameLocks noChangeAspect="1"/>
          </p:cNvGraphicFramePr>
          <p:nvPr>
            <p:custDataLst>
              <p:tags r:id="rId5"/>
            </p:custDataLst>
          </p:nvPr>
        </p:nvGraphicFramePr>
        <p:xfrm>
          <a:off x="3595688" y="3722053"/>
          <a:ext cx="2254250" cy="785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6" imgW="1383665" imgH="482600" progId="Equation.KSEE3">
                  <p:embed/>
                </p:oleObj>
              </mc:Choice>
              <mc:Fallback>
                <p:oleObj r:id="rId26" imgW="1383665" imgH="482600" progId="Equation.KSEE3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27"/>
                      <a:stretch>
                        <a:fillRect/>
                      </a:stretch>
                    </p:blipFill>
                    <p:spPr>
                      <a:xfrm>
                        <a:off x="3595688" y="3722053"/>
                        <a:ext cx="2254250" cy="785812"/>
                      </a:xfrm>
                      <a:prstGeom prst="rect">
                        <a:avLst/>
                      </a:prstGeom>
                      <a:noFill/>
                      <a:ln w="9525" cap="flat" cmpd="sng">
                        <a:solidFill>
                          <a:schemeClr val="tx1"/>
                        </a:solidFill>
                        <a:prstDash val="solid"/>
                        <a:miter/>
                        <a:headEnd type="none" w="med" len="med"/>
                        <a:tailEnd type="none" w="med" len="med"/>
                      </a:ln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4" name="直接箭头连接符 13"/>
          <p:cNvCxnSpPr/>
          <p:nvPr>
            <p:custDataLst>
              <p:tags r:id="rId6"/>
            </p:custDataLst>
          </p:nvPr>
        </p:nvCxnSpPr>
        <p:spPr>
          <a:xfrm rot="16200000" flipH="1">
            <a:off x="2631281" y="4543584"/>
            <a:ext cx="785813" cy="5715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101" name="Object 8"/>
          <p:cNvGraphicFramePr>
            <a:graphicFrameLocks noChangeAspect="1"/>
          </p:cNvGraphicFramePr>
          <p:nvPr>
            <p:custDataLst>
              <p:tags r:id="rId7"/>
            </p:custDataLst>
          </p:nvPr>
        </p:nvGraphicFramePr>
        <p:xfrm>
          <a:off x="8639175" y="4865053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8" imgW="114300" imgH="215265" progId="Equation.KSEE3">
                  <p:embed/>
                </p:oleObj>
              </mc:Choice>
              <mc:Fallback>
                <p:oleObj r:id="rId28" imgW="114300" imgH="215265" progId="Equation.KSEE3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29"/>
                      <a:stretch>
                        <a:fillRect/>
                      </a:stretch>
                    </p:blipFill>
                    <p:spPr>
                      <a:xfrm>
                        <a:off x="8639175" y="4865053"/>
                        <a:ext cx="114300" cy="21590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81" name="Object 9"/>
          <p:cNvGraphicFramePr>
            <a:graphicFrameLocks noChangeAspect="1"/>
          </p:cNvGraphicFramePr>
          <p:nvPr>
            <p:custDataLst>
              <p:tags r:id="rId8"/>
            </p:custDataLst>
          </p:nvPr>
        </p:nvGraphicFramePr>
        <p:xfrm>
          <a:off x="5953125" y="3722053"/>
          <a:ext cx="2435225" cy="857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0" imgW="1333500" imgH="469900" progId="Equation.KSEE3">
                  <p:embed/>
                </p:oleObj>
              </mc:Choice>
              <mc:Fallback>
                <p:oleObj r:id="rId30" imgW="1333500" imgH="469900" progId="Equation.KSEE3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31"/>
                      <a:stretch>
                        <a:fillRect/>
                      </a:stretch>
                    </p:blipFill>
                    <p:spPr>
                      <a:xfrm>
                        <a:off x="5953125" y="3722053"/>
                        <a:ext cx="2435225" cy="85725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TextBox 19"/>
          <p:cNvSpPr txBox="1"/>
          <p:nvPr>
            <p:custDataLst>
              <p:tags r:id="rId9"/>
            </p:custDataLst>
          </p:nvPr>
        </p:nvSpPr>
        <p:spPr>
          <a:xfrm>
            <a:off x="8239125" y="3221990"/>
            <a:ext cx="2786063" cy="39878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R="0" defTabSz="914400">
              <a:buClrTx/>
              <a:buSzTx/>
              <a:buFontTx/>
              <a:buNone/>
              <a:defRPr/>
            </a:pPr>
            <a:r>
              <a:rPr kumimoji="0" lang="zh-CN" altLang="en-US" sz="2000" kern="1200" cap="none" spc="0" normalizeH="0" baseline="0" noProof="0">
                <a:latin typeface="+mj-ea"/>
                <a:ea typeface="+mj-ea"/>
                <a:cs typeface="+mn-cs"/>
              </a:rPr>
              <a:t>（不计绳重和摩擦）</a:t>
            </a:r>
          </a:p>
        </p:txBody>
      </p:sp>
      <p:graphicFrame>
        <p:nvGraphicFramePr>
          <p:cNvPr id="3082" name="Object 10"/>
          <p:cNvGraphicFramePr>
            <a:graphicFrameLocks noChangeAspect="1"/>
          </p:cNvGraphicFramePr>
          <p:nvPr>
            <p:custDataLst>
              <p:tags r:id="rId10"/>
            </p:custDataLst>
          </p:nvPr>
        </p:nvGraphicFramePr>
        <p:xfrm>
          <a:off x="8382000" y="3650615"/>
          <a:ext cx="2005013" cy="809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2" imgW="1193165" imgH="482600" progId="Equation.KSEE3">
                  <p:embed/>
                </p:oleObj>
              </mc:Choice>
              <mc:Fallback>
                <p:oleObj r:id="rId32" imgW="1193165" imgH="482600" progId="Equation.KSEE3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33"/>
                      <a:stretch>
                        <a:fillRect/>
                      </a:stretch>
                    </p:blipFill>
                    <p:spPr>
                      <a:xfrm>
                        <a:off x="8382000" y="3650615"/>
                        <a:ext cx="2005013" cy="809625"/>
                      </a:xfrm>
                      <a:prstGeom prst="rect">
                        <a:avLst/>
                      </a:prstGeom>
                      <a:noFill/>
                      <a:ln w="9525" cap="flat" cmpd="sng">
                        <a:solidFill>
                          <a:schemeClr val="tx1"/>
                        </a:solidFill>
                        <a:prstDash val="solid"/>
                        <a:miter/>
                        <a:headEnd type="none" w="med" len="med"/>
                        <a:tailEnd type="none" w="med" len="med"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83" name="Object 11"/>
          <p:cNvGraphicFramePr>
            <a:graphicFrameLocks noChangeAspect="1"/>
          </p:cNvGraphicFramePr>
          <p:nvPr>
            <p:custDataLst>
              <p:tags r:id="rId11"/>
            </p:custDataLst>
          </p:nvPr>
        </p:nvGraphicFramePr>
        <p:xfrm>
          <a:off x="3381375" y="4936490"/>
          <a:ext cx="1785938" cy="765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4" imgW="977900" imgH="419100" progId="Equation.KSEE3">
                  <p:embed/>
                </p:oleObj>
              </mc:Choice>
              <mc:Fallback>
                <p:oleObj r:id="rId34" imgW="977900" imgH="419100" progId="Equation.KSEE3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35"/>
                      <a:stretch>
                        <a:fillRect/>
                      </a:stretch>
                    </p:blipFill>
                    <p:spPr>
                      <a:xfrm>
                        <a:off x="3381375" y="4936490"/>
                        <a:ext cx="1785938" cy="765175"/>
                      </a:xfrm>
                      <a:prstGeom prst="rect">
                        <a:avLst/>
                      </a:prstGeom>
                      <a:noFill/>
                      <a:ln w="9525" cap="flat" cmpd="sng">
                        <a:solidFill>
                          <a:schemeClr val="tx1"/>
                        </a:solidFill>
                        <a:prstDash val="solid"/>
                        <a:miter/>
                        <a:headEnd type="none" w="med" len="med"/>
                        <a:tailEnd type="none" w="med" len="med"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84" name="Object 12"/>
          <p:cNvGraphicFramePr>
            <a:graphicFrameLocks noChangeAspect="1"/>
          </p:cNvGraphicFramePr>
          <p:nvPr>
            <p:custDataLst>
              <p:tags r:id="rId12"/>
            </p:custDataLst>
          </p:nvPr>
        </p:nvGraphicFramePr>
        <p:xfrm>
          <a:off x="5238750" y="4936490"/>
          <a:ext cx="1878013" cy="765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6" imgW="1028700" imgH="419100" progId="Equation.KSEE3">
                  <p:embed/>
                </p:oleObj>
              </mc:Choice>
              <mc:Fallback>
                <p:oleObj r:id="rId36" imgW="1028700" imgH="419100" progId="Equation.KSEE3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37"/>
                      <a:stretch>
                        <a:fillRect/>
                      </a:stretch>
                    </p:blipFill>
                    <p:spPr>
                      <a:xfrm>
                        <a:off x="5238750" y="4936490"/>
                        <a:ext cx="1878013" cy="765175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85" name="Object 13"/>
          <p:cNvGraphicFramePr>
            <a:graphicFrameLocks noChangeAspect="1"/>
          </p:cNvGraphicFramePr>
          <p:nvPr>
            <p:custDataLst>
              <p:tags r:id="rId13"/>
            </p:custDataLst>
          </p:nvPr>
        </p:nvGraphicFramePr>
        <p:xfrm>
          <a:off x="7167563" y="4936490"/>
          <a:ext cx="1857375" cy="889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8" imgW="901065" imgH="431800" progId="Equation.KSEE3">
                  <p:embed/>
                </p:oleObj>
              </mc:Choice>
              <mc:Fallback>
                <p:oleObj r:id="rId38" imgW="901065" imgH="431800" progId="Equation.KSEE3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39"/>
                      <a:stretch>
                        <a:fillRect/>
                      </a:stretch>
                    </p:blipFill>
                    <p:spPr>
                      <a:xfrm>
                        <a:off x="7167563" y="4936490"/>
                        <a:ext cx="1857375" cy="889000"/>
                      </a:xfrm>
                      <a:prstGeom prst="rect">
                        <a:avLst/>
                      </a:prstGeom>
                      <a:noFill/>
                      <a:ln w="9525" cap="flat" cmpd="sng">
                        <a:solidFill>
                          <a:schemeClr val="tx1"/>
                        </a:solidFill>
                        <a:prstDash val="solid"/>
                        <a:miter/>
                        <a:headEnd type="none" w="med" len="med"/>
                        <a:tailEnd type="none" w="med" len="med"/>
                      </a:ln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3" name="组合 32"/>
          <p:cNvGrpSpPr/>
          <p:nvPr>
            <p:custDataLst>
              <p:tags r:id="rId14"/>
            </p:custDataLst>
          </p:nvPr>
        </p:nvGrpSpPr>
        <p:grpSpPr>
          <a:xfrm>
            <a:off x="0" y="135255"/>
            <a:ext cx="12192000" cy="853440"/>
            <a:chOff x="0" y="378"/>
            <a:chExt cx="19200" cy="1344"/>
          </a:xfrm>
        </p:grpSpPr>
        <p:sp>
          <p:nvSpPr>
            <p:cNvPr id="34" name="矩形 33"/>
            <p:cNvSpPr/>
            <p:nvPr>
              <p:custDataLst>
                <p:tags r:id="rId15"/>
              </p:custDataLst>
            </p:nvPr>
          </p:nvSpPr>
          <p:spPr>
            <a:xfrm>
              <a:off x="0" y="612"/>
              <a:ext cx="19199" cy="1078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tx2">
                    <a:lumMod val="21000"/>
                    <a:lumOff val="79000"/>
                    <a:alpha val="12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35" name="矩形 34"/>
            <p:cNvSpPr/>
            <p:nvPr>
              <p:custDataLst>
                <p:tags r:id="rId16"/>
              </p:custDataLst>
            </p:nvPr>
          </p:nvSpPr>
          <p:spPr>
            <a:xfrm>
              <a:off x="2040" y="1602"/>
              <a:ext cx="17160" cy="120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64000">
                  <a:srgbClr val="465398"/>
                </a:gs>
                <a:gs pos="100000">
                  <a:srgbClr val="002060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grpSp>
          <p:nvGrpSpPr>
            <p:cNvPr id="36" name="组合 35"/>
            <p:cNvGrpSpPr/>
            <p:nvPr>
              <p:custDataLst>
                <p:tags r:id="rId17"/>
              </p:custDataLst>
            </p:nvPr>
          </p:nvGrpSpPr>
          <p:grpSpPr>
            <a:xfrm>
              <a:off x="494" y="378"/>
              <a:ext cx="12381" cy="1332"/>
              <a:chOff x="487" y="636"/>
              <a:chExt cx="11648" cy="1150"/>
            </a:xfrm>
          </p:grpSpPr>
          <p:sp>
            <p:nvSpPr>
              <p:cNvPr id="37" name="文本框 36"/>
              <p:cNvSpPr txBox="1"/>
              <p:nvPr>
                <p:custDataLst>
                  <p:tags r:id="rId18"/>
                </p:custDataLst>
              </p:nvPr>
            </p:nvSpPr>
            <p:spPr>
              <a:xfrm>
                <a:off x="1828" y="854"/>
                <a:ext cx="10307" cy="8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R="0" defTabSz="914400" eaLnBrk="0" hangingPunct="0">
                  <a:spcBef>
                    <a:spcPct val="50000"/>
                  </a:spcBef>
                  <a:buClrTx/>
                  <a:buSzTx/>
                  <a:buFontTx/>
                  <a:buNone/>
                  <a:defRPr/>
                </a:pPr>
                <a:r>
                  <a:rPr lang="zh-CN" altLang="en-US" sz="3300" b="1" noProof="0">
                    <a:latin typeface="+mn-ea"/>
                    <a:sym typeface="+mn-ea"/>
                  </a:rPr>
                  <a:t>机械效率</a:t>
                </a:r>
                <a:endParaRPr lang="zh-CN" altLang="zh-CN" sz="3300" b="1">
                  <a:solidFill>
                    <a:srgbClr val="002060"/>
                  </a:solidFill>
                  <a:latin typeface="宋体" panose="02010600030101010101" pitchFamily="2" charset="-122"/>
                  <a:ea typeface="宋体" panose="02010600030101010101" pitchFamily="2" charset="-122"/>
                  <a:sym typeface="+mn-ea"/>
                </a:endParaRPr>
              </a:p>
            </p:txBody>
          </p:sp>
          <p:sp>
            <p:nvSpPr>
              <p:cNvPr id="39" name="椭圆 38"/>
              <p:cNvSpPr/>
              <p:nvPr>
                <p:custDataLst>
                  <p:tags r:id="rId19"/>
                </p:custDataLst>
              </p:nvPr>
            </p:nvSpPr>
            <p:spPr>
              <a:xfrm>
                <a:off x="487" y="660"/>
                <a:ext cx="1264" cy="1126"/>
              </a:xfrm>
              <a:prstGeom prst="ellipse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  <p:sp>
            <p:nvSpPr>
              <p:cNvPr id="40" name="矩形 6"/>
              <p:cNvSpPr/>
              <p:nvPr>
                <p:custDataLst>
                  <p:tags r:id="rId20"/>
                </p:custDataLst>
              </p:nvPr>
            </p:nvSpPr>
            <p:spPr>
              <a:xfrm>
                <a:off x="645" y="636"/>
                <a:ext cx="1106" cy="1027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>
                <a:noAutofit/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</a:lstStyle>
              <a:p>
                <a:pPr marL="0" lvl="0" indent="0" eaLnBrk="1" hangingPunct="1">
                  <a:spcBef>
                    <a:spcPct val="0"/>
                  </a:spcBef>
                  <a:buFontTx/>
                  <a:buNone/>
                </a:pPr>
                <a:r>
                  <a:rPr lang="zh-CN" altLang="en-US" sz="4800" b="1">
                    <a:solidFill>
                      <a:schemeClr val="bg1"/>
                    </a:solidFill>
                    <a:latin typeface="宋体" panose="02010600030101010101" pitchFamily="2" charset="-122"/>
                    <a:ea typeface="宋体" panose="02010600030101010101" pitchFamily="2" charset="-122"/>
                  </a:rPr>
                  <a:t>二</a:t>
                </a:r>
              </a:p>
            </p:txBody>
          </p:sp>
        </p:grp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0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0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>
            <p:custDataLst>
              <p:tags r:id="rId1"/>
            </p:custDataLst>
          </p:nvPr>
        </p:nvSpPr>
        <p:spPr>
          <a:xfrm>
            <a:off x="1054735" y="1043305"/>
            <a:ext cx="10199370" cy="24638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342265" algn="just" defTabSz="2667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8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1</a:t>
            </a:r>
            <a:r>
              <a:rPr lang="zh-CN" altLang="en-US" sz="28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．下列关于机械效率的说法正确的是 </a:t>
            </a:r>
            <a:r>
              <a:rPr lang="en-US" altLang="zh-CN" sz="28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   (    )</a:t>
            </a:r>
          </a:p>
          <a:p>
            <a:pPr marL="0" indent="615950" algn="just" defTabSz="2667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8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A. </a:t>
            </a:r>
            <a:r>
              <a:rPr lang="zh-CN" altLang="en-US" sz="28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机械效率可以提高到</a:t>
            </a:r>
            <a:r>
              <a:rPr lang="en-US" altLang="zh-CN" sz="28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100</a:t>
            </a:r>
            <a:r>
              <a:rPr lang="zh-CN" altLang="en-US" sz="28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％ </a:t>
            </a:r>
            <a:r>
              <a:rPr lang="en-US" altLang="zh-CN" sz="28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       </a:t>
            </a:r>
          </a:p>
          <a:p>
            <a:pPr marL="0" indent="615950" algn="just" defTabSz="2667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8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B</a:t>
            </a:r>
            <a:r>
              <a:rPr lang="zh-CN" altLang="en-US" sz="28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．机械效率总小于</a:t>
            </a:r>
            <a:r>
              <a:rPr lang="en-US" altLang="zh-CN" sz="28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1</a:t>
            </a:r>
          </a:p>
          <a:p>
            <a:pPr marL="0" indent="615950" algn="just" defTabSz="2667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8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C</a:t>
            </a:r>
            <a:r>
              <a:rPr lang="zh-CN" altLang="en-US" sz="28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．功率大的机械，机械效率高 </a:t>
            </a:r>
            <a:r>
              <a:rPr lang="en-US" altLang="zh-CN" sz="28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     </a:t>
            </a:r>
          </a:p>
          <a:p>
            <a:pPr marL="0" indent="615950" algn="just" defTabSz="2667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8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D</a:t>
            </a:r>
            <a:r>
              <a:rPr lang="zh-CN" altLang="en-US" sz="28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．机</a:t>
            </a:r>
            <a:r>
              <a:rPr lang="zh-CN" altLang="en-US" sz="28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械效率越高，有用功就越多</a:t>
            </a:r>
            <a:endParaRPr lang="zh-CN" altLang="en-US" sz="2800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0" indent="615950" algn="just" defTabSz="266700" fontAlgn="base">
              <a:lnSpc>
                <a:spcPts val="1700"/>
              </a:lnSpc>
              <a:spcBef>
                <a:spcPct val="0"/>
              </a:spcBef>
              <a:spcAft>
                <a:spcPct val="0"/>
              </a:spcAft>
            </a:pPr>
            <a:endParaRPr lang="zh-CN" altLang="en-US" sz="2800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11" name="图片 10"/>
          <p:cNvPicPr/>
          <p:nvPr>
            <p:custDataLst>
              <p:tags r:id="rId2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2892425" y="2224564"/>
            <a:ext cx="19367" cy="19367"/>
          </a:xfrm>
          <a:prstGeom prst="rect">
            <a:avLst/>
          </a:prstGeom>
        </p:spPr>
      </p:pic>
      <p:sp>
        <p:nvSpPr>
          <p:cNvPr id="13" name="文本框 12"/>
          <p:cNvSpPr txBox="1"/>
          <p:nvPr>
            <p:custDataLst>
              <p:tags r:id="rId3"/>
            </p:custDataLst>
          </p:nvPr>
        </p:nvSpPr>
        <p:spPr>
          <a:xfrm>
            <a:off x="1184910" y="3507105"/>
            <a:ext cx="9912985" cy="22453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30810" indent="0" algn="just" defTabSz="2667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800">
                <a:latin typeface="宋体" panose="02010600030101010101" pitchFamily="2" charset="-122"/>
                <a:ea typeface="宋体" panose="02010600030101010101" pitchFamily="2" charset="-122"/>
              </a:rPr>
              <a:t>2</a:t>
            </a: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</a:rPr>
              <a:t>：下列说法正确的是（ </a:t>
            </a:r>
            <a:r>
              <a:rPr lang="en-US" altLang="zh-CN" sz="2800">
                <a:latin typeface="宋体" panose="02010600030101010101" pitchFamily="2" charset="-122"/>
                <a:ea typeface="宋体" panose="02010600030101010101" pitchFamily="2" charset="-122"/>
              </a:rPr>
              <a:t> </a:t>
            </a: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</a:rPr>
              <a:t>）</a:t>
            </a:r>
          </a:p>
          <a:p>
            <a:pPr marL="397510" indent="139700" algn="just" defTabSz="2667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800">
                <a:latin typeface="宋体" panose="02010600030101010101" pitchFamily="2" charset="-122"/>
                <a:ea typeface="宋体" panose="02010600030101010101" pitchFamily="2" charset="-122"/>
              </a:rPr>
              <a:t>A</a:t>
            </a: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</a:rPr>
              <a:t>．额外功跟总功的比值越小，机械效率越大</a:t>
            </a:r>
            <a:r>
              <a:rPr lang="en-US" altLang="zh-CN" sz="2800">
                <a:latin typeface="宋体" panose="02010600030101010101" pitchFamily="2" charset="-122"/>
                <a:ea typeface="宋体" panose="02010600030101010101" pitchFamily="2" charset="-122"/>
              </a:rPr>
              <a:t>   </a:t>
            </a:r>
          </a:p>
          <a:p>
            <a:pPr marL="397510" indent="139700" algn="just" defTabSz="2667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800">
                <a:latin typeface="宋体" panose="02010600030101010101" pitchFamily="2" charset="-122"/>
                <a:ea typeface="宋体" panose="02010600030101010101" pitchFamily="2" charset="-122"/>
              </a:rPr>
              <a:t>B</a:t>
            </a: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</a:rPr>
              <a:t>．总功越小，机械效率就越大</a:t>
            </a:r>
          </a:p>
          <a:p>
            <a:pPr marL="397510" indent="139700" algn="just" defTabSz="2667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800">
                <a:latin typeface="宋体" panose="02010600030101010101" pitchFamily="2" charset="-122"/>
                <a:ea typeface="宋体" panose="02010600030101010101" pitchFamily="2" charset="-122"/>
              </a:rPr>
              <a:t>C</a:t>
            </a: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</a:rPr>
              <a:t>．有用</a:t>
            </a: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功越大，机械效率越大</a:t>
            </a:r>
            <a:r>
              <a:rPr lang="en-US" altLang="zh-CN" sz="280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   </a:t>
            </a:r>
          </a:p>
          <a:p>
            <a:pPr marL="397510" indent="139700" algn="just" defTabSz="2667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80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D</a:t>
            </a: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．机械越省力，机械效率就越大</a:t>
            </a:r>
          </a:p>
        </p:txBody>
      </p:sp>
      <p:pic>
        <p:nvPicPr>
          <p:cNvPr id="14" name="图片 13"/>
          <p:cNvPicPr/>
          <p:nvPr>
            <p:custDataLst>
              <p:tags r:id="rId4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1791335" y="3789521"/>
            <a:ext cx="19367" cy="28892"/>
          </a:xfrm>
          <a:prstGeom prst="rect">
            <a:avLst/>
          </a:prstGeom>
        </p:spPr>
      </p:pic>
      <p:sp>
        <p:nvSpPr>
          <p:cNvPr id="2" name="文本框 1"/>
          <p:cNvSpPr txBox="1"/>
          <p:nvPr>
            <p:custDataLst>
              <p:tags r:id="rId5"/>
            </p:custDataLst>
          </p:nvPr>
        </p:nvSpPr>
        <p:spPr>
          <a:xfrm>
            <a:off x="8286750" y="1043305"/>
            <a:ext cx="113220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800" b="1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B</a:t>
            </a:r>
          </a:p>
        </p:txBody>
      </p:sp>
      <p:sp>
        <p:nvSpPr>
          <p:cNvPr id="3" name="文本框 2"/>
          <p:cNvSpPr txBox="1"/>
          <p:nvPr>
            <p:custDataLst>
              <p:tags r:id="rId6"/>
            </p:custDataLst>
          </p:nvPr>
        </p:nvSpPr>
        <p:spPr>
          <a:xfrm>
            <a:off x="5010150" y="3507105"/>
            <a:ext cx="75628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8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A</a:t>
            </a:r>
          </a:p>
        </p:txBody>
      </p:sp>
      <p:grpSp>
        <p:nvGrpSpPr>
          <p:cNvPr id="4" name="组合 3"/>
          <p:cNvGrpSpPr/>
          <p:nvPr>
            <p:custDataLst>
              <p:tags r:id="rId7"/>
            </p:custDataLst>
          </p:nvPr>
        </p:nvGrpSpPr>
        <p:grpSpPr>
          <a:xfrm>
            <a:off x="0" y="152907"/>
            <a:ext cx="12192000" cy="835788"/>
            <a:chOff x="0" y="406"/>
            <a:chExt cx="19200" cy="1316"/>
          </a:xfrm>
        </p:grpSpPr>
        <p:sp>
          <p:nvSpPr>
            <p:cNvPr id="5" name="矩形 4"/>
            <p:cNvSpPr/>
            <p:nvPr>
              <p:custDataLst>
                <p:tags r:id="rId8"/>
              </p:custDataLst>
            </p:nvPr>
          </p:nvSpPr>
          <p:spPr>
            <a:xfrm>
              <a:off x="0" y="612"/>
              <a:ext cx="19199" cy="1078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tx2">
                    <a:lumMod val="21000"/>
                    <a:lumOff val="79000"/>
                    <a:alpha val="12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6" name="矩形 5"/>
            <p:cNvSpPr/>
            <p:nvPr>
              <p:custDataLst>
                <p:tags r:id="rId9"/>
              </p:custDataLst>
            </p:nvPr>
          </p:nvSpPr>
          <p:spPr>
            <a:xfrm>
              <a:off x="2040" y="1602"/>
              <a:ext cx="17160" cy="120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64000">
                  <a:srgbClr val="465398"/>
                </a:gs>
                <a:gs pos="100000">
                  <a:srgbClr val="002060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grpSp>
          <p:nvGrpSpPr>
            <p:cNvPr id="7" name="组合 6"/>
            <p:cNvGrpSpPr/>
            <p:nvPr>
              <p:custDataLst>
                <p:tags r:id="rId10"/>
              </p:custDataLst>
            </p:nvPr>
          </p:nvGrpSpPr>
          <p:grpSpPr>
            <a:xfrm>
              <a:off x="494" y="406"/>
              <a:ext cx="4369" cy="1304"/>
              <a:chOff x="487" y="660"/>
              <a:chExt cx="4112" cy="1126"/>
            </a:xfrm>
          </p:grpSpPr>
          <p:sp>
            <p:nvSpPr>
              <p:cNvPr id="8" name="文本框 7"/>
              <p:cNvSpPr txBox="1"/>
              <p:nvPr>
                <p:custDataLst>
                  <p:tags r:id="rId11"/>
                </p:custDataLst>
              </p:nvPr>
            </p:nvSpPr>
            <p:spPr>
              <a:xfrm>
                <a:off x="1828" y="854"/>
                <a:ext cx="2771" cy="8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zh-CN" sz="3300" b="1">
                    <a:solidFill>
                      <a:srgbClr val="002060"/>
                    </a:solidFill>
                    <a:latin typeface="+mj-ea"/>
                    <a:ea typeface="+mj-ea"/>
                    <a:sym typeface="+mn-ea"/>
                  </a:rPr>
                  <a:t>课堂练习</a:t>
                </a:r>
                <a:endParaRPr lang="zh-CN" altLang="zh-CN" sz="3300" b="1">
                  <a:solidFill>
                    <a:srgbClr val="002060"/>
                  </a:solidFill>
                  <a:latin typeface="宋体" panose="02010600030101010101" pitchFamily="2" charset="-122"/>
                  <a:ea typeface="宋体" panose="02010600030101010101" pitchFamily="2" charset="-122"/>
                  <a:sym typeface="+mn-ea"/>
                </a:endParaRPr>
              </a:p>
            </p:txBody>
          </p:sp>
          <p:sp>
            <p:nvSpPr>
              <p:cNvPr id="16" name="椭圆 15"/>
              <p:cNvSpPr/>
              <p:nvPr>
                <p:custDataLst>
                  <p:tags r:id="rId12"/>
                </p:custDataLst>
              </p:nvPr>
            </p:nvSpPr>
            <p:spPr>
              <a:xfrm>
                <a:off x="487" y="660"/>
                <a:ext cx="1264" cy="1126"/>
              </a:xfrm>
              <a:prstGeom prst="ellipse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</p:grp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文本框 17"/>
          <p:cNvSpPr txBox="1"/>
          <p:nvPr>
            <p:custDataLst>
              <p:tags r:id="rId1"/>
            </p:custDataLst>
          </p:nvPr>
        </p:nvSpPr>
        <p:spPr>
          <a:xfrm>
            <a:off x="965200" y="1623695"/>
            <a:ext cx="7691755" cy="33229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l" defTabSz="266700" fontAlgn="ctr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8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3</a:t>
            </a: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．如图所示，利用动滑轮匀速提升物体，已知物重</a:t>
            </a:r>
            <a:r>
              <a:rPr lang="en-US" altLang="zh-CN" sz="28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400N</a:t>
            </a: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，动滑轮重</a:t>
            </a:r>
            <a:r>
              <a:rPr lang="en-US" altLang="zh-CN" sz="28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60N</a:t>
            </a: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，在</a:t>
            </a:r>
            <a:r>
              <a:rPr lang="en-US" altLang="zh-CN" sz="28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100s</a:t>
            </a: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内将物体提升</a:t>
            </a:r>
            <a:r>
              <a:rPr lang="en-US" altLang="zh-CN" sz="28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10m</a:t>
            </a: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，此过程中动滑轮的机械效率为</a:t>
            </a:r>
            <a:r>
              <a:rPr lang="en-US" altLang="zh-CN" sz="28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80%</a:t>
            </a: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，有用功为</a:t>
            </a:r>
            <a:r>
              <a:rPr lang="en-US" altLang="zh-CN" sz="2800" u="sng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       </a:t>
            </a:r>
            <a:r>
              <a:rPr lang="en-US" altLang="zh-CN" sz="28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 J</a:t>
            </a: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，拉力的功率为</a:t>
            </a:r>
            <a:r>
              <a:rPr lang="en-US" altLang="zh-CN" sz="2800" u="sng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       </a:t>
            </a:r>
            <a:r>
              <a:rPr lang="en-US" altLang="zh-CN" sz="28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 W</a:t>
            </a: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，克服动滑轮重所做的功占总功的</a:t>
            </a:r>
            <a:r>
              <a:rPr lang="en-US" altLang="zh-CN" sz="2800" u="sng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       </a:t>
            </a:r>
            <a:r>
              <a:rPr lang="en-US" altLang="zh-CN" sz="28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 %</a:t>
            </a: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。</a:t>
            </a:r>
          </a:p>
        </p:txBody>
      </p:sp>
      <p:pic>
        <p:nvPicPr>
          <p:cNvPr id="36" name="图片 100007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2860" y="1911350"/>
            <a:ext cx="1617345" cy="3035300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文本框 18"/>
          <p:cNvSpPr txBox="1"/>
          <p:nvPr>
            <p:custDataLst>
              <p:tags r:id="rId3"/>
            </p:custDataLst>
          </p:nvPr>
        </p:nvSpPr>
        <p:spPr>
          <a:xfrm>
            <a:off x="5186680" y="4118610"/>
            <a:ext cx="1054735" cy="709295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 algn="l" defTabSz="266700" fontAlgn="ctr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80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 12</a:t>
            </a:r>
          </a:p>
        </p:txBody>
      </p:sp>
      <p:sp>
        <p:nvSpPr>
          <p:cNvPr id="20" name="文本框 19"/>
          <p:cNvSpPr txBox="1"/>
          <p:nvPr>
            <p:custDataLst>
              <p:tags r:id="rId4"/>
            </p:custDataLst>
          </p:nvPr>
        </p:nvSpPr>
        <p:spPr>
          <a:xfrm>
            <a:off x="1645285" y="3596640"/>
            <a:ext cx="101663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80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4000 </a:t>
            </a:r>
          </a:p>
        </p:txBody>
      </p:sp>
      <p:sp>
        <p:nvSpPr>
          <p:cNvPr id="21" name="文本框 20"/>
          <p:cNvSpPr txBox="1"/>
          <p:nvPr>
            <p:custDataLst>
              <p:tags r:id="rId5"/>
            </p:custDataLst>
          </p:nvPr>
        </p:nvSpPr>
        <p:spPr>
          <a:xfrm>
            <a:off x="5645785" y="3596640"/>
            <a:ext cx="107442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80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50 </a:t>
            </a:r>
          </a:p>
        </p:txBody>
      </p:sp>
      <p:grpSp>
        <p:nvGrpSpPr>
          <p:cNvPr id="22" name="组合 21"/>
          <p:cNvGrpSpPr/>
          <p:nvPr>
            <p:custDataLst>
              <p:tags r:id="rId6"/>
            </p:custDataLst>
          </p:nvPr>
        </p:nvGrpSpPr>
        <p:grpSpPr>
          <a:xfrm>
            <a:off x="0" y="152907"/>
            <a:ext cx="12192000" cy="835788"/>
            <a:chOff x="0" y="406"/>
            <a:chExt cx="19200" cy="1316"/>
          </a:xfrm>
        </p:grpSpPr>
        <p:sp>
          <p:nvSpPr>
            <p:cNvPr id="23" name="矩形 22"/>
            <p:cNvSpPr/>
            <p:nvPr>
              <p:custDataLst>
                <p:tags r:id="rId7"/>
              </p:custDataLst>
            </p:nvPr>
          </p:nvSpPr>
          <p:spPr>
            <a:xfrm>
              <a:off x="0" y="612"/>
              <a:ext cx="19199" cy="1078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tx2">
                    <a:lumMod val="21000"/>
                    <a:lumOff val="79000"/>
                    <a:alpha val="12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24" name="矩形 23"/>
            <p:cNvSpPr/>
            <p:nvPr>
              <p:custDataLst>
                <p:tags r:id="rId8"/>
              </p:custDataLst>
            </p:nvPr>
          </p:nvSpPr>
          <p:spPr>
            <a:xfrm>
              <a:off x="2040" y="1602"/>
              <a:ext cx="17160" cy="120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64000">
                  <a:srgbClr val="465398"/>
                </a:gs>
                <a:gs pos="100000">
                  <a:srgbClr val="002060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grpSp>
          <p:nvGrpSpPr>
            <p:cNvPr id="25" name="组合 24"/>
            <p:cNvGrpSpPr/>
            <p:nvPr>
              <p:custDataLst>
                <p:tags r:id="rId9"/>
              </p:custDataLst>
            </p:nvPr>
          </p:nvGrpSpPr>
          <p:grpSpPr>
            <a:xfrm>
              <a:off x="494" y="406"/>
              <a:ext cx="4369" cy="1304"/>
              <a:chOff x="487" y="660"/>
              <a:chExt cx="4112" cy="1126"/>
            </a:xfrm>
          </p:grpSpPr>
          <p:sp>
            <p:nvSpPr>
              <p:cNvPr id="26" name="文本框 25"/>
              <p:cNvSpPr txBox="1"/>
              <p:nvPr>
                <p:custDataLst>
                  <p:tags r:id="rId10"/>
                </p:custDataLst>
              </p:nvPr>
            </p:nvSpPr>
            <p:spPr>
              <a:xfrm>
                <a:off x="1828" y="854"/>
                <a:ext cx="2771" cy="8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zh-CN" sz="3300" b="1">
                    <a:solidFill>
                      <a:srgbClr val="002060"/>
                    </a:solidFill>
                    <a:latin typeface="+mj-ea"/>
                    <a:ea typeface="+mj-ea"/>
                    <a:sym typeface="+mn-ea"/>
                  </a:rPr>
                  <a:t>课堂练习</a:t>
                </a:r>
                <a:endParaRPr lang="zh-CN" altLang="zh-CN" sz="3300" b="1">
                  <a:solidFill>
                    <a:srgbClr val="002060"/>
                  </a:solidFill>
                  <a:latin typeface="宋体" panose="02010600030101010101" pitchFamily="2" charset="-122"/>
                  <a:ea typeface="宋体" panose="02010600030101010101" pitchFamily="2" charset="-122"/>
                  <a:sym typeface="+mn-ea"/>
                </a:endParaRPr>
              </a:p>
            </p:txBody>
          </p:sp>
          <p:sp>
            <p:nvSpPr>
              <p:cNvPr id="27" name="椭圆 26"/>
              <p:cNvSpPr/>
              <p:nvPr>
                <p:custDataLst>
                  <p:tags r:id="rId11"/>
                </p:custDataLst>
              </p:nvPr>
            </p:nvSpPr>
            <p:spPr>
              <a:xfrm>
                <a:off x="487" y="660"/>
                <a:ext cx="1264" cy="1126"/>
              </a:xfrm>
              <a:prstGeom prst="ellipse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</p:grp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>
            <p:custDataLst>
              <p:tags r:id="rId1"/>
            </p:custDataLst>
          </p:nvPr>
        </p:nvSpPr>
        <p:spPr>
          <a:xfrm>
            <a:off x="972185" y="1353185"/>
            <a:ext cx="7663815" cy="3597910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 algn="l" defTabSz="266700" fontAlgn="ctr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8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4</a:t>
            </a: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．如图所示的是某实验小组测滑轮组机械效率的实验装置。实验时所用的动滑轮越重，滑轮组的机械效率越</a:t>
            </a:r>
            <a:r>
              <a:rPr lang="en-US" altLang="zh-CN" sz="2800" u="sng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      </a:t>
            </a: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；实验时所吊起的物体越重，滑轮组的机械效率越</a:t>
            </a:r>
            <a:r>
              <a:rPr lang="en-US" altLang="zh-CN" sz="2800" u="sng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      </a:t>
            </a: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；影响滑轮组机械效率的因素还有绳子重力和绳子与滑轮之间的</a:t>
            </a:r>
            <a:r>
              <a:rPr lang="en-US" altLang="zh-CN" sz="2800" u="sng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      </a:t>
            </a: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。</a:t>
            </a:r>
          </a:p>
        </p:txBody>
      </p:sp>
      <p:pic>
        <p:nvPicPr>
          <p:cNvPr id="6" name="图片 5"/>
          <p:cNvPicPr/>
          <p:nvPr>
            <p:custDataLst>
              <p:tags r:id="rId2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9401810" y="2074545"/>
            <a:ext cx="1125220" cy="2362835"/>
          </a:xfrm>
          <a:prstGeom prst="rect">
            <a:avLst/>
          </a:prstGeom>
        </p:spPr>
      </p:pic>
      <p:sp>
        <p:nvSpPr>
          <p:cNvPr id="8" name="文本框 7"/>
          <p:cNvSpPr txBox="1"/>
          <p:nvPr>
            <p:custDataLst>
              <p:tags r:id="rId3"/>
            </p:custDataLst>
          </p:nvPr>
        </p:nvSpPr>
        <p:spPr>
          <a:xfrm>
            <a:off x="1579245" y="4437380"/>
            <a:ext cx="1443355" cy="7372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l" defTabSz="266700" fontAlgn="ctr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80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 </a:t>
            </a:r>
            <a:r>
              <a:rPr lang="zh-CN" altLang="en-US" sz="280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摩擦</a:t>
            </a:r>
          </a:p>
        </p:txBody>
      </p:sp>
      <p:sp>
        <p:nvSpPr>
          <p:cNvPr id="9" name="文本框 8"/>
          <p:cNvSpPr txBox="1"/>
          <p:nvPr>
            <p:custDataLst>
              <p:tags r:id="rId4"/>
            </p:custDataLst>
          </p:nvPr>
        </p:nvSpPr>
        <p:spPr>
          <a:xfrm>
            <a:off x="3394075" y="2646045"/>
            <a:ext cx="92964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80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低</a:t>
            </a:r>
          </a:p>
        </p:txBody>
      </p:sp>
      <p:sp>
        <p:nvSpPr>
          <p:cNvPr id="10" name="文本框 9"/>
          <p:cNvSpPr txBox="1"/>
          <p:nvPr>
            <p:custDataLst>
              <p:tags r:id="rId5"/>
            </p:custDataLst>
          </p:nvPr>
        </p:nvSpPr>
        <p:spPr>
          <a:xfrm>
            <a:off x="4447540" y="3283585"/>
            <a:ext cx="107442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80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高</a:t>
            </a:r>
          </a:p>
        </p:txBody>
      </p:sp>
      <p:grpSp>
        <p:nvGrpSpPr>
          <p:cNvPr id="11" name="组合 10"/>
          <p:cNvGrpSpPr/>
          <p:nvPr>
            <p:custDataLst>
              <p:tags r:id="rId6"/>
            </p:custDataLst>
          </p:nvPr>
        </p:nvGrpSpPr>
        <p:grpSpPr>
          <a:xfrm>
            <a:off x="0" y="152907"/>
            <a:ext cx="12192000" cy="835788"/>
            <a:chOff x="0" y="406"/>
            <a:chExt cx="19200" cy="1316"/>
          </a:xfrm>
        </p:grpSpPr>
        <p:sp>
          <p:nvSpPr>
            <p:cNvPr id="12" name="矩形 11"/>
            <p:cNvSpPr/>
            <p:nvPr>
              <p:custDataLst>
                <p:tags r:id="rId7"/>
              </p:custDataLst>
            </p:nvPr>
          </p:nvSpPr>
          <p:spPr>
            <a:xfrm>
              <a:off x="0" y="612"/>
              <a:ext cx="19199" cy="1078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tx2">
                    <a:lumMod val="21000"/>
                    <a:lumOff val="79000"/>
                    <a:alpha val="12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13" name="矩形 12"/>
            <p:cNvSpPr/>
            <p:nvPr>
              <p:custDataLst>
                <p:tags r:id="rId8"/>
              </p:custDataLst>
            </p:nvPr>
          </p:nvSpPr>
          <p:spPr>
            <a:xfrm>
              <a:off x="2040" y="1602"/>
              <a:ext cx="17160" cy="120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64000">
                  <a:srgbClr val="465398"/>
                </a:gs>
                <a:gs pos="100000">
                  <a:srgbClr val="002060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grpSp>
          <p:nvGrpSpPr>
            <p:cNvPr id="14" name="组合 13"/>
            <p:cNvGrpSpPr/>
            <p:nvPr>
              <p:custDataLst>
                <p:tags r:id="rId9"/>
              </p:custDataLst>
            </p:nvPr>
          </p:nvGrpSpPr>
          <p:grpSpPr>
            <a:xfrm>
              <a:off x="494" y="406"/>
              <a:ext cx="4369" cy="1304"/>
              <a:chOff x="487" y="660"/>
              <a:chExt cx="4112" cy="1126"/>
            </a:xfrm>
          </p:grpSpPr>
          <p:sp>
            <p:nvSpPr>
              <p:cNvPr id="15" name="文本框 14"/>
              <p:cNvSpPr txBox="1"/>
              <p:nvPr>
                <p:custDataLst>
                  <p:tags r:id="rId10"/>
                </p:custDataLst>
              </p:nvPr>
            </p:nvSpPr>
            <p:spPr>
              <a:xfrm>
                <a:off x="1828" y="854"/>
                <a:ext cx="2771" cy="8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zh-CN" sz="3300" b="1">
                    <a:solidFill>
                      <a:srgbClr val="002060"/>
                    </a:solidFill>
                    <a:latin typeface="+mj-ea"/>
                    <a:ea typeface="+mj-ea"/>
                    <a:sym typeface="+mn-ea"/>
                  </a:rPr>
                  <a:t>课堂练习</a:t>
                </a:r>
                <a:endParaRPr lang="zh-CN" altLang="zh-CN" sz="3300" b="1">
                  <a:solidFill>
                    <a:srgbClr val="002060"/>
                  </a:solidFill>
                  <a:latin typeface="宋体" panose="02010600030101010101" pitchFamily="2" charset="-122"/>
                  <a:ea typeface="宋体" panose="02010600030101010101" pitchFamily="2" charset="-122"/>
                  <a:sym typeface="+mn-ea"/>
                </a:endParaRPr>
              </a:p>
            </p:txBody>
          </p:sp>
          <p:sp>
            <p:nvSpPr>
              <p:cNvPr id="16" name="椭圆 15"/>
              <p:cNvSpPr/>
              <p:nvPr>
                <p:custDataLst>
                  <p:tags r:id="rId11"/>
                </p:custDataLst>
              </p:nvPr>
            </p:nvSpPr>
            <p:spPr>
              <a:xfrm>
                <a:off x="487" y="660"/>
                <a:ext cx="1264" cy="1126"/>
              </a:xfrm>
              <a:prstGeom prst="ellipse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</p:grp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组合 32"/>
          <p:cNvGrpSpPr/>
          <p:nvPr>
            <p:custDataLst>
              <p:tags r:id="rId2"/>
            </p:custDataLst>
          </p:nvPr>
        </p:nvGrpSpPr>
        <p:grpSpPr>
          <a:xfrm>
            <a:off x="0" y="135255"/>
            <a:ext cx="12192000" cy="853440"/>
            <a:chOff x="0" y="378"/>
            <a:chExt cx="19200" cy="1344"/>
          </a:xfrm>
        </p:grpSpPr>
        <p:sp>
          <p:nvSpPr>
            <p:cNvPr id="34" name="矩形 33"/>
            <p:cNvSpPr/>
            <p:nvPr>
              <p:custDataLst>
                <p:tags r:id="rId5"/>
              </p:custDataLst>
            </p:nvPr>
          </p:nvSpPr>
          <p:spPr>
            <a:xfrm>
              <a:off x="0" y="612"/>
              <a:ext cx="19199" cy="1078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tx2">
                    <a:lumMod val="21000"/>
                    <a:lumOff val="79000"/>
                    <a:alpha val="12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35" name="矩形 34"/>
            <p:cNvSpPr/>
            <p:nvPr>
              <p:custDataLst>
                <p:tags r:id="rId6"/>
              </p:custDataLst>
            </p:nvPr>
          </p:nvSpPr>
          <p:spPr>
            <a:xfrm>
              <a:off x="2040" y="1602"/>
              <a:ext cx="17160" cy="120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64000">
                  <a:srgbClr val="465398"/>
                </a:gs>
                <a:gs pos="100000">
                  <a:srgbClr val="002060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grpSp>
          <p:nvGrpSpPr>
            <p:cNvPr id="36" name="组合 35"/>
            <p:cNvGrpSpPr/>
            <p:nvPr>
              <p:custDataLst>
                <p:tags r:id="rId7"/>
              </p:custDataLst>
            </p:nvPr>
          </p:nvGrpSpPr>
          <p:grpSpPr>
            <a:xfrm>
              <a:off x="494" y="378"/>
              <a:ext cx="12381" cy="1332"/>
              <a:chOff x="487" y="636"/>
              <a:chExt cx="11648" cy="1150"/>
            </a:xfrm>
          </p:grpSpPr>
          <p:sp>
            <p:nvSpPr>
              <p:cNvPr id="37" name="文本框 36"/>
              <p:cNvSpPr txBox="1"/>
              <p:nvPr>
                <p:custDataLst>
                  <p:tags r:id="rId8"/>
                </p:custDataLst>
              </p:nvPr>
            </p:nvSpPr>
            <p:spPr>
              <a:xfrm>
                <a:off x="1828" y="854"/>
                <a:ext cx="10307" cy="8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zh-CN" sz="3300" b="1">
                    <a:solidFill>
                      <a:srgbClr val="00206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sym typeface="+mn-ea"/>
                  </a:rPr>
                  <a:t>有用功和额外功</a:t>
                </a:r>
              </a:p>
            </p:txBody>
          </p:sp>
          <p:sp>
            <p:nvSpPr>
              <p:cNvPr id="39" name="椭圆 38"/>
              <p:cNvSpPr/>
              <p:nvPr>
                <p:custDataLst>
                  <p:tags r:id="rId9"/>
                </p:custDataLst>
              </p:nvPr>
            </p:nvSpPr>
            <p:spPr>
              <a:xfrm>
                <a:off x="487" y="660"/>
                <a:ext cx="1264" cy="1126"/>
              </a:xfrm>
              <a:prstGeom prst="ellipse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  <p:sp>
            <p:nvSpPr>
              <p:cNvPr id="40" name="矩形 6"/>
              <p:cNvSpPr/>
              <p:nvPr>
                <p:custDataLst>
                  <p:tags r:id="rId10"/>
                </p:custDataLst>
              </p:nvPr>
            </p:nvSpPr>
            <p:spPr>
              <a:xfrm>
                <a:off x="645" y="636"/>
                <a:ext cx="1106" cy="1027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>
                <a:noAutofit/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</a:lstStyle>
              <a:p>
                <a:pPr marL="0" lvl="0" indent="0" eaLnBrk="1" hangingPunct="1">
                  <a:spcBef>
                    <a:spcPct val="0"/>
                  </a:spcBef>
                  <a:buFontTx/>
                  <a:buNone/>
                </a:pPr>
                <a:r>
                  <a:rPr lang="zh-CN" altLang="en-US" sz="4800" b="1">
                    <a:solidFill>
                      <a:schemeClr val="bg1"/>
                    </a:solidFill>
                    <a:latin typeface="宋体" panose="02010600030101010101" pitchFamily="2" charset="-122"/>
                    <a:ea typeface="宋体" panose="02010600030101010101" pitchFamily="2" charset="-122"/>
                  </a:rPr>
                  <a:t>一</a:t>
                </a:r>
              </a:p>
            </p:txBody>
          </p:sp>
        </p:grpSp>
      </p:grpSp>
      <p:sp>
        <p:nvSpPr>
          <p:cNvPr id="4" name="文本框 3"/>
          <p:cNvSpPr txBox="1"/>
          <p:nvPr>
            <p:custDataLst>
              <p:tags r:id="rId3"/>
            </p:custDataLst>
          </p:nvPr>
        </p:nvSpPr>
        <p:spPr>
          <a:xfrm>
            <a:off x="568960" y="1269365"/>
            <a:ext cx="2925445" cy="479869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marR="0" defTabSz="914400"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lang="zh-CN" altLang="en-US" sz="3200" b="1" noProof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讨论交流：</a:t>
            </a:r>
            <a:endParaRPr lang="zh-CN" altLang="en-US" sz="3200" b="1" noProof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pPr marR="0" defTabSz="914400"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lang="zh-CN" altLang="en-US" sz="3200" b="1" noProof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 </a:t>
            </a:r>
            <a:r>
              <a:rPr lang="en-US" altLang="zh-CN" sz="3200" b="1" noProof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 </a:t>
            </a:r>
            <a:r>
              <a:rPr lang="zh-CN" altLang="en-US" sz="3200" b="1" noProof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要把重100</a:t>
            </a:r>
            <a:r>
              <a:rPr lang="en-US" altLang="zh-CN" sz="3200" b="1" noProof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N</a:t>
            </a:r>
            <a:r>
              <a:rPr lang="zh-CN" altLang="en-US" sz="3200" b="1" noProof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的沙子运上三楼。下面用了三种办法。</a:t>
            </a:r>
          </a:p>
          <a:p>
            <a:pPr marR="0" defTabSz="914400"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lang="zh-CN" altLang="en-US" sz="3200" b="1" noProof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如果是你，你会选择哪种办法？为什么？</a:t>
            </a: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3846830" y="1342390"/>
            <a:ext cx="7877810" cy="480885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>
            <p:custDataLst>
              <p:tags r:id="rId1"/>
            </p:custDataLst>
          </p:nvPr>
        </p:nvGrpSpPr>
        <p:grpSpPr>
          <a:xfrm>
            <a:off x="0" y="152907"/>
            <a:ext cx="12192000" cy="835788"/>
            <a:chOff x="0" y="406"/>
            <a:chExt cx="19200" cy="1316"/>
          </a:xfrm>
        </p:grpSpPr>
        <p:sp>
          <p:nvSpPr>
            <p:cNvPr id="3" name="矩形 2"/>
            <p:cNvSpPr/>
            <p:nvPr>
              <p:custDataLst>
                <p:tags r:id="rId8"/>
              </p:custDataLst>
            </p:nvPr>
          </p:nvSpPr>
          <p:spPr>
            <a:xfrm>
              <a:off x="0" y="612"/>
              <a:ext cx="19199" cy="1078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tx2">
                    <a:lumMod val="21000"/>
                    <a:lumOff val="79000"/>
                    <a:alpha val="12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4" name="矩形 3"/>
            <p:cNvSpPr/>
            <p:nvPr>
              <p:custDataLst>
                <p:tags r:id="rId9"/>
              </p:custDataLst>
            </p:nvPr>
          </p:nvSpPr>
          <p:spPr>
            <a:xfrm>
              <a:off x="2040" y="1602"/>
              <a:ext cx="17160" cy="120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64000">
                  <a:srgbClr val="465398"/>
                </a:gs>
                <a:gs pos="100000">
                  <a:srgbClr val="002060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grpSp>
          <p:nvGrpSpPr>
            <p:cNvPr id="13" name="组合 12"/>
            <p:cNvGrpSpPr/>
            <p:nvPr>
              <p:custDataLst>
                <p:tags r:id="rId10"/>
              </p:custDataLst>
            </p:nvPr>
          </p:nvGrpSpPr>
          <p:grpSpPr>
            <a:xfrm>
              <a:off x="494" y="406"/>
              <a:ext cx="4369" cy="1304"/>
              <a:chOff x="487" y="660"/>
              <a:chExt cx="4112" cy="1126"/>
            </a:xfrm>
          </p:grpSpPr>
          <p:sp>
            <p:nvSpPr>
              <p:cNvPr id="14" name="文本框 13"/>
              <p:cNvSpPr txBox="1"/>
              <p:nvPr>
                <p:custDataLst>
                  <p:tags r:id="rId11"/>
                </p:custDataLst>
              </p:nvPr>
            </p:nvSpPr>
            <p:spPr>
              <a:xfrm>
                <a:off x="1828" y="854"/>
                <a:ext cx="2771" cy="8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zh-CN" sz="3300" b="1">
                    <a:solidFill>
                      <a:srgbClr val="002060"/>
                    </a:solidFill>
                    <a:latin typeface="+mj-ea"/>
                    <a:ea typeface="+mj-ea"/>
                    <a:sym typeface="+mn-ea"/>
                  </a:rPr>
                  <a:t>板书设计</a:t>
                </a:r>
                <a:endParaRPr lang="zh-CN" altLang="zh-CN" sz="3300" b="1">
                  <a:solidFill>
                    <a:srgbClr val="002060"/>
                  </a:solidFill>
                  <a:latin typeface="宋体" panose="02010600030101010101" pitchFamily="2" charset="-122"/>
                  <a:ea typeface="宋体" panose="02010600030101010101" pitchFamily="2" charset="-122"/>
                  <a:sym typeface="+mn-ea"/>
                </a:endParaRPr>
              </a:p>
            </p:txBody>
          </p:sp>
          <p:sp>
            <p:nvSpPr>
              <p:cNvPr id="16" name="椭圆 15"/>
              <p:cNvSpPr/>
              <p:nvPr>
                <p:custDataLst>
                  <p:tags r:id="rId12"/>
                </p:custDataLst>
              </p:nvPr>
            </p:nvSpPr>
            <p:spPr>
              <a:xfrm>
                <a:off x="487" y="660"/>
                <a:ext cx="1264" cy="1126"/>
              </a:xfrm>
              <a:prstGeom prst="ellipse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</p:grpSp>
      </p:grpSp>
      <p:sp>
        <p:nvSpPr>
          <p:cNvPr id="5" name="文本框 4"/>
          <p:cNvSpPr txBox="1"/>
          <p:nvPr>
            <p:custDataLst>
              <p:tags r:id="rId2"/>
            </p:custDataLst>
          </p:nvPr>
        </p:nvSpPr>
        <p:spPr>
          <a:xfrm>
            <a:off x="3418205" y="1238885"/>
            <a:ext cx="40640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3200" b="1">
                <a:solidFill>
                  <a:schemeClr val="tx1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第</a:t>
            </a:r>
            <a:r>
              <a:rPr lang="en-US" altLang="zh-CN" sz="3200" b="1">
                <a:solidFill>
                  <a:schemeClr val="tx1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4</a:t>
            </a:r>
            <a:r>
              <a:rPr lang="zh-CN" altLang="en-US" sz="3200" b="1">
                <a:solidFill>
                  <a:schemeClr val="tx1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节</a:t>
            </a:r>
            <a:r>
              <a:rPr lang="en-US" altLang="zh-CN" sz="3200" b="1">
                <a:solidFill>
                  <a:schemeClr val="tx1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 </a:t>
            </a:r>
            <a:r>
              <a:rPr lang="zh-CN" altLang="en-US" sz="3200" b="1">
                <a:solidFill>
                  <a:schemeClr val="tx1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机械效率</a:t>
            </a:r>
          </a:p>
        </p:txBody>
      </p:sp>
      <p:sp>
        <p:nvSpPr>
          <p:cNvPr id="6" name="文本框 5"/>
          <p:cNvSpPr txBox="1"/>
          <p:nvPr>
            <p:custDataLst>
              <p:tags r:id="rId3"/>
            </p:custDataLst>
          </p:nvPr>
        </p:nvSpPr>
        <p:spPr>
          <a:xfrm>
            <a:off x="548005" y="2210435"/>
            <a:ext cx="3455035" cy="49403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r>
              <a:rPr lang="zh-CN" altLang="zh-CN" sz="24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一、</a:t>
            </a:r>
            <a:r>
              <a:rPr lang="zh-CN" altLang="zh-CN" sz="24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有用功和额外功</a:t>
            </a:r>
          </a:p>
          <a:p>
            <a:endParaRPr lang="zh-CN" altLang="zh-CN" sz="2400" b="1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9" name="文本框 8"/>
          <p:cNvSpPr txBox="1"/>
          <p:nvPr>
            <p:custDataLst>
              <p:tags r:id="rId4"/>
            </p:custDataLst>
          </p:nvPr>
        </p:nvSpPr>
        <p:spPr>
          <a:xfrm>
            <a:off x="5882640" y="2072005"/>
            <a:ext cx="60960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R="0" defTabSz="914400" eaLnBrk="0" hangingPunct="0"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lang="zh-CN" altLang="zh-CN" sz="24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二、</a:t>
            </a:r>
            <a:r>
              <a:rPr lang="zh-CN" altLang="en-US" sz="2400" b="1" noProof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机械效率</a:t>
            </a:r>
          </a:p>
        </p:txBody>
      </p:sp>
      <p:sp>
        <p:nvSpPr>
          <p:cNvPr id="11" name="文本框 10"/>
          <p:cNvSpPr txBox="1"/>
          <p:nvPr>
            <p:custDataLst>
              <p:tags r:id="rId5"/>
            </p:custDataLst>
          </p:nvPr>
        </p:nvSpPr>
        <p:spPr>
          <a:xfrm>
            <a:off x="1166495" y="3092450"/>
            <a:ext cx="3919220" cy="364236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24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1、有用功：</a:t>
            </a:r>
          </a:p>
          <a:p>
            <a:r>
              <a:rPr lang="zh-CN" altLang="en-US" sz="24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 </a:t>
            </a:r>
            <a:r>
              <a:rPr lang="en-US" altLang="zh-CN" sz="24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         </a:t>
            </a:r>
            <a:r>
              <a:rPr lang="en-US" altLang="zh-CN" sz="24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W</a:t>
            </a:r>
            <a:r>
              <a:rPr lang="zh-CN" altLang="en-US" sz="2400" baseline="-250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有</a:t>
            </a:r>
            <a:r>
              <a:rPr lang="zh-CN" altLang="en-US" sz="24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=</a:t>
            </a:r>
            <a:r>
              <a:rPr lang="en-US" altLang="zh-CN" sz="24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Gh</a:t>
            </a:r>
            <a:endParaRPr lang="en-US" altLang="zh-CN" sz="240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r>
              <a:rPr lang="zh-CN" altLang="en-US" sz="24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2、额外功：</a:t>
            </a:r>
          </a:p>
          <a:p>
            <a:r>
              <a:rPr lang="zh-CN" altLang="en-US" sz="24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 </a:t>
            </a:r>
            <a:r>
              <a:rPr lang="en-US" altLang="zh-CN" sz="24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          </a:t>
            </a:r>
            <a:r>
              <a:rPr lang="en-US" altLang="zh-CN" sz="24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W</a:t>
            </a:r>
            <a:r>
              <a:rPr lang="zh-CN" altLang="en-US" sz="2400" baseline="-250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额外</a:t>
            </a:r>
            <a:r>
              <a:rPr lang="zh-CN" altLang="en-US" sz="24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=</a:t>
            </a:r>
            <a:r>
              <a:rPr lang="en-US" altLang="zh-CN" sz="24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G</a:t>
            </a:r>
            <a:r>
              <a:rPr lang="zh-CN" altLang="en-US" sz="2400" baseline="-250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动滑轮</a:t>
            </a:r>
            <a:r>
              <a:rPr lang="en-US" altLang="zh-CN" sz="24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h</a:t>
            </a:r>
            <a:endParaRPr lang="en-US" altLang="zh-CN" sz="240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r>
              <a:rPr lang="zh-CN" altLang="en-US" sz="24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3、总功：</a:t>
            </a:r>
          </a:p>
          <a:p>
            <a:r>
              <a:rPr lang="en-US" altLang="zh-CN" sz="24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         </a:t>
            </a:r>
            <a:r>
              <a:rPr lang="en-US" altLang="zh-CN" sz="24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W</a:t>
            </a:r>
            <a:r>
              <a:rPr lang="zh-CN" altLang="en-US" sz="2400" baseline="-250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总</a:t>
            </a:r>
            <a:r>
              <a:rPr lang="zh-CN" altLang="en-US" sz="24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=</a:t>
            </a:r>
            <a:r>
              <a:rPr lang="en-US" altLang="zh-CN" sz="24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W</a:t>
            </a:r>
            <a:r>
              <a:rPr lang="zh-CN" altLang="en-US" sz="2400" baseline="-250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有</a:t>
            </a:r>
            <a:r>
              <a:rPr lang="zh-CN" altLang="en-US" sz="24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+ </a:t>
            </a:r>
            <a:r>
              <a:rPr lang="en-US" altLang="zh-CN" sz="24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W</a:t>
            </a:r>
            <a:r>
              <a:rPr lang="zh-CN" altLang="en-US" sz="2400" baseline="-250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额</a:t>
            </a:r>
          </a:p>
          <a:p>
            <a:endParaRPr lang="zh-CN" altLang="en-US" sz="2400" baseline="-2500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r>
              <a:rPr lang="en-US" altLang="zh-CN" sz="24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           W</a:t>
            </a:r>
            <a:r>
              <a:rPr lang="zh-CN" altLang="en-US" sz="2400" baseline="-250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总</a:t>
            </a:r>
            <a:r>
              <a:rPr lang="zh-CN" altLang="en-US" sz="24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=</a:t>
            </a:r>
            <a:r>
              <a:rPr lang="en-US" altLang="zh-CN" sz="24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FS</a:t>
            </a:r>
            <a:endParaRPr lang="zh-CN" altLang="en-US" sz="2400" baseline="-2500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endParaRPr lang="zh-CN" altLang="en-US" sz="2400" baseline="-2500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2" name="文本框 11"/>
          <p:cNvSpPr txBox="1"/>
          <p:nvPr>
            <p:custDataLst>
              <p:tags r:id="rId6"/>
            </p:custDataLst>
          </p:nvPr>
        </p:nvSpPr>
        <p:spPr>
          <a:xfrm>
            <a:off x="6402070" y="2532380"/>
            <a:ext cx="231775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1.</a:t>
            </a:r>
            <a:r>
              <a:rPr lang="zh-CN" altLang="en-US" sz="24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定义：</a:t>
            </a:r>
            <a:endParaRPr lang="en-US" altLang="zh-CN" sz="240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r>
              <a:rPr lang="en-US" altLang="zh-CN" sz="24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2.</a:t>
            </a:r>
            <a:r>
              <a:rPr lang="zh-CN" sz="24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公式</a:t>
            </a:r>
            <a:r>
              <a:rPr lang="zh-CN" altLang="en-US" sz="24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：</a:t>
            </a:r>
          </a:p>
          <a:p>
            <a:endParaRPr lang="zh-CN" altLang="en-US" sz="240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r>
              <a:rPr lang="en-US" altLang="zh-CN" sz="24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3.</a:t>
            </a:r>
            <a:r>
              <a:rPr lang="zh-CN" altLang="en-US" sz="2400" b="1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影响因素</a:t>
            </a:r>
            <a:r>
              <a:rPr lang="zh-CN" altLang="en-US" sz="24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：</a:t>
            </a:r>
          </a:p>
          <a:p>
            <a:r>
              <a:rPr lang="en-US" altLang="zh-CN" sz="24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4.</a:t>
            </a:r>
            <a:r>
              <a:rPr lang="zh-CN" altLang="en-US" sz="24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提高方法</a:t>
            </a:r>
          </a:p>
        </p:txBody>
      </p:sp>
      <p:graphicFrame>
        <p:nvGraphicFramePr>
          <p:cNvPr id="9223" name="Object 7"/>
          <p:cNvGraphicFramePr>
            <a:graphicFrameLocks noChangeAspect="1"/>
          </p:cNvGraphicFramePr>
          <p:nvPr>
            <p:custDataLst>
              <p:tags r:id="rId7"/>
            </p:custDataLst>
          </p:nvPr>
        </p:nvGraphicFramePr>
        <p:xfrm>
          <a:off x="8023860" y="2781935"/>
          <a:ext cx="1814195" cy="6654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14" imgW="1054100" imgH="457200" progId="Equation.3">
                  <p:embed/>
                </p:oleObj>
              </mc:Choice>
              <mc:Fallback>
                <p:oleObj r:id="rId14" imgW="1054100" imgH="457200" progId="Equation.3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15">
                        <a:lum bright="-35999"/>
                      </a:blip>
                      <a:stretch>
                        <a:fillRect/>
                      </a:stretch>
                    </p:blipFill>
                    <p:spPr>
                      <a:xfrm>
                        <a:off x="8023860" y="2781935"/>
                        <a:ext cx="1814195" cy="66548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/>
          </p:cNvSpPr>
          <p:nvPr>
            <p:ph idx="1"/>
            <p:custDataLst>
              <p:tags r:id="rId1"/>
            </p:custDataLst>
          </p:nvPr>
        </p:nvSpPr>
        <p:spPr>
          <a:xfrm>
            <a:off x="4238625" y="1849438"/>
            <a:ext cx="3128963" cy="614362"/>
          </a:xfrm>
        </p:spPr>
        <p:txBody>
          <a:bodyPr vert="horz" wrap="square" lIns="91440" tIns="45720" rIns="91440" bIns="45720" anchor="t" anchorCtr="0">
            <a:noAutofit/>
          </a:bodyPr>
          <a:lstStyle/>
          <a:p>
            <a:pPr eaLnBrk="1" hangingPunct="1">
              <a:buNone/>
            </a:pPr>
            <a:r>
              <a:rPr lang="zh-CN" altLang="en-US" sz="3200" b="1">
                <a:latin typeface="宋体" panose="02010600030101010101" pitchFamily="2" charset="-122"/>
                <a:ea typeface="宋体" panose="02010600030101010101" pitchFamily="2" charset="-122"/>
              </a:rPr>
              <a:t>对沙子做的功：</a:t>
            </a:r>
          </a:p>
        </p:txBody>
      </p:sp>
      <p:sp>
        <p:nvSpPr>
          <p:cNvPr id="10243" name="Rectangle 3"/>
          <p:cNvSpPr/>
          <p:nvPr>
            <p:custDataLst>
              <p:tags r:id="rId2"/>
            </p:custDataLst>
          </p:nvPr>
        </p:nvSpPr>
        <p:spPr>
          <a:xfrm>
            <a:off x="4595813" y="2992438"/>
            <a:ext cx="2357437" cy="676275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zh-CN" altLang="en-US" sz="2800" b="1">
                <a:latin typeface="宋体" panose="02010600030101010101" pitchFamily="2" charset="-122"/>
                <a:ea typeface="宋体" panose="02010600030101010101" pitchFamily="2" charset="-122"/>
              </a:rPr>
              <a:t>对空桶做功</a:t>
            </a:r>
          </a:p>
        </p:txBody>
      </p:sp>
      <p:sp>
        <p:nvSpPr>
          <p:cNvPr id="10244" name="Rectangle 4"/>
          <p:cNvSpPr/>
          <p:nvPr>
            <p:custDataLst>
              <p:tags r:id="rId3"/>
            </p:custDataLst>
          </p:nvPr>
        </p:nvSpPr>
        <p:spPr>
          <a:xfrm>
            <a:off x="4310063" y="3635375"/>
            <a:ext cx="3816350" cy="1000125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zh-CN" altLang="en-US" sz="28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人随之到三楼所需</a:t>
            </a:r>
            <a:endParaRPr lang="en-US" altLang="zh-CN" sz="2800" b="1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342900" indent="-342900">
              <a:spcBef>
                <a:spcPct val="20000"/>
              </a:spcBef>
            </a:pPr>
            <a:r>
              <a:rPr lang="zh-CN" altLang="en-US" sz="28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做的功</a:t>
            </a:r>
          </a:p>
        </p:txBody>
      </p:sp>
      <p:sp>
        <p:nvSpPr>
          <p:cNvPr id="6149" name="Rectangle 5"/>
          <p:cNvSpPr/>
          <p:nvPr>
            <p:custDataLst>
              <p:tags r:id="rId4"/>
            </p:custDataLst>
          </p:nvPr>
        </p:nvSpPr>
        <p:spPr>
          <a:xfrm>
            <a:off x="8025130" y="3135630"/>
            <a:ext cx="3267710" cy="1511300"/>
          </a:xfrm>
          <a:prstGeom prst="rect">
            <a:avLst/>
          </a:prstGeom>
          <a:noFill/>
          <a:ln w="9525" cap="flat" cmpd="sng">
            <a:solidFill>
              <a:srgbClr val="00FF00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zh-CN" altLang="en-US" sz="28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为达到工作目，</a:t>
            </a:r>
            <a:endParaRPr lang="en-US" altLang="zh-CN" sz="2800" b="1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342900" indent="-342900">
              <a:spcBef>
                <a:spcPct val="20000"/>
              </a:spcBef>
            </a:pPr>
            <a:r>
              <a:rPr lang="zh-CN" altLang="en-US" sz="28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不需要做 但又</a:t>
            </a:r>
            <a:endParaRPr lang="en-US" altLang="zh-CN" sz="2800" b="1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342900" indent="-342900">
              <a:spcBef>
                <a:spcPct val="20000"/>
              </a:spcBef>
            </a:pPr>
            <a:r>
              <a:rPr lang="zh-CN" altLang="en-US" sz="28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不得不做的功</a:t>
            </a:r>
          </a:p>
        </p:txBody>
      </p:sp>
      <p:sp>
        <p:nvSpPr>
          <p:cNvPr id="6150" name="Rectangle 6"/>
          <p:cNvSpPr/>
          <p:nvPr>
            <p:custDataLst>
              <p:tags r:id="rId5"/>
            </p:custDataLst>
          </p:nvPr>
        </p:nvSpPr>
        <p:spPr>
          <a:xfrm>
            <a:off x="7367905" y="1706880"/>
            <a:ext cx="3594735" cy="1214120"/>
          </a:xfrm>
          <a:prstGeom prst="rect">
            <a:avLst/>
          </a:prstGeom>
          <a:noFill/>
          <a:ln w="9525" cap="flat" cmpd="sng">
            <a:solidFill>
              <a:srgbClr val="00FF00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zh-CN" altLang="en-US" sz="2800" b="1">
                <a:latin typeface="宋体" panose="02010600030101010101" pitchFamily="2" charset="-122"/>
                <a:ea typeface="宋体" panose="02010600030101010101" pitchFamily="2" charset="-122"/>
              </a:rPr>
              <a:t>为达到目的</a:t>
            </a:r>
            <a:endParaRPr lang="en-US" altLang="zh-CN" sz="2800" b="1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342900" indent="-342900">
              <a:spcBef>
                <a:spcPct val="20000"/>
              </a:spcBef>
            </a:pPr>
            <a:r>
              <a:rPr lang="zh-CN" altLang="en-US" sz="2800" b="1">
                <a:latin typeface="宋体" panose="02010600030101010101" pitchFamily="2" charset="-122"/>
                <a:ea typeface="宋体" panose="02010600030101010101" pitchFamily="2" charset="-122"/>
              </a:rPr>
              <a:t>必须做的功</a:t>
            </a:r>
          </a:p>
        </p:txBody>
      </p:sp>
      <p:sp>
        <p:nvSpPr>
          <p:cNvPr id="10248" name="Text Box 19"/>
          <p:cNvSpPr txBox="1"/>
          <p:nvPr>
            <p:custDataLst>
              <p:tags r:id="rId6"/>
            </p:custDataLst>
          </p:nvPr>
        </p:nvSpPr>
        <p:spPr>
          <a:xfrm>
            <a:off x="4776153" y="1059498"/>
            <a:ext cx="1816100" cy="58356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zh-CN" altLang="en-US" sz="3200" b="1">
                <a:latin typeface="宋体" panose="02010600030101010101" pitchFamily="2" charset="-122"/>
                <a:ea typeface="宋体" panose="02010600030101010101" pitchFamily="2" charset="-122"/>
              </a:rPr>
              <a:t>目的是：</a:t>
            </a:r>
          </a:p>
        </p:txBody>
      </p:sp>
      <p:sp>
        <p:nvSpPr>
          <p:cNvPr id="6164" name="AutoShape 20"/>
          <p:cNvSpPr/>
          <p:nvPr>
            <p:custDataLst>
              <p:tags r:id="rId7"/>
            </p:custDataLst>
          </p:nvPr>
        </p:nvSpPr>
        <p:spPr>
          <a:xfrm>
            <a:off x="7596188" y="3206750"/>
            <a:ext cx="360362" cy="1296988"/>
          </a:xfrm>
          <a:prstGeom prst="rightBrace">
            <a:avLst>
              <a:gd name="adj1" fmla="val 29992"/>
              <a:gd name="adj2" fmla="val 50000"/>
            </a:avLst>
          </a:prstGeom>
          <a:noFill/>
          <a:ln w="6350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endParaRPr lang="zh-CN" altLang="en-US" sz="280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6165" name="Rectangle 21"/>
          <p:cNvSpPr/>
          <p:nvPr>
            <p:custDataLst>
              <p:tags r:id="rId8"/>
            </p:custDataLst>
          </p:nvPr>
        </p:nvSpPr>
        <p:spPr>
          <a:xfrm>
            <a:off x="6952933" y="1110298"/>
            <a:ext cx="3929062" cy="521970"/>
          </a:xfrm>
          <a:prstGeom prst="rect">
            <a:avLst/>
          </a:prstGeom>
          <a:noFill/>
          <a:ln w="9525" cap="flat" cmpd="sng">
            <a:solidFill>
              <a:srgbClr val="00FF00"/>
            </a:solidFill>
            <a:prstDash val="solid"/>
            <a:miter/>
            <a:headEnd type="none" w="med" len="med"/>
            <a:tailEnd type="none" w="med" len="med"/>
          </a:ln>
        </p:spPr>
        <p:txBody>
          <a:bodyPr>
            <a:spAutoFit/>
          </a:bodyPr>
          <a:lstStyle/>
          <a:p>
            <a:r>
              <a:rPr lang="zh-CN" altLang="en-US" sz="2800" b="1">
                <a:latin typeface="宋体" panose="02010600030101010101" pitchFamily="2" charset="-122"/>
                <a:ea typeface="宋体" panose="02010600030101010101" pitchFamily="2" charset="-122"/>
              </a:rPr>
              <a:t>把沙子运上三楼</a:t>
            </a:r>
          </a:p>
        </p:txBody>
      </p:sp>
      <p:sp>
        <p:nvSpPr>
          <p:cNvPr id="6168" name="Rectangle 24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4776470" y="5018405"/>
            <a:ext cx="6691630" cy="1323340"/>
          </a:xfrm>
          <a:prstGeom prst="rect">
            <a:avLst/>
          </a:prstGeom>
          <a:noFill/>
          <a:ln w="9525">
            <a:solidFill>
              <a:srgbClr val="00FF00"/>
            </a:solidFill>
            <a:miter lim="800000"/>
          </a:ln>
        </p:spPr>
        <p:txBody>
          <a:bodyPr/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动力一共做了多少功</a:t>
            </a: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——</a:t>
            </a:r>
            <a:endParaRPr kumimoji="0" lang="zh-CN" altLang="en-US" sz="28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 对沙子做功</a:t>
            </a: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+</a:t>
            </a: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对空桶做功</a:t>
            </a: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+ </a:t>
            </a: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对人做功</a:t>
            </a: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9"/>
          <a:srcRect l="2321" t="944" r="44591"/>
          <a:stretch>
            <a:fillRect/>
          </a:stretch>
        </p:blipFill>
        <p:spPr>
          <a:xfrm>
            <a:off x="453390" y="1145540"/>
            <a:ext cx="3132455" cy="5263515"/>
          </a:xfrm>
          <a:prstGeom prst="rect">
            <a:avLst/>
          </a:prstGeom>
        </p:spPr>
      </p:pic>
      <p:grpSp>
        <p:nvGrpSpPr>
          <p:cNvPr id="33" name="组合 32"/>
          <p:cNvGrpSpPr/>
          <p:nvPr>
            <p:custDataLst>
              <p:tags r:id="rId11"/>
            </p:custDataLst>
          </p:nvPr>
        </p:nvGrpSpPr>
        <p:grpSpPr>
          <a:xfrm>
            <a:off x="0" y="135255"/>
            <a:ext cx="12192000" cy="853440"/>
            <a:chOff x="0" y="378"/>
            <a:chExt cx="19200" cy="1344"/>
          </a:xfrm>
        </p:grpSpPr>
        <p:sp>
          <p:nvSpPr>
            <p:cNvPr id="34" name="矩形 33"/>
            <p:cNvSpPr/>
            <p:nvPr>
              <p:custDataLst>
                <p:tags r:id="rId12"/>
              </p:custDataLst>
            </p:nvPr>
          </p:nvSpPr>
          <p:spPr>
            <a:xfrm>
              <a:off x="0" y="612"/>
              <a:ext cx="19199" cy="1078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tx2">
                    <a:lumMod val="21000"/>
                    <a:lumOff val="79000"/>
                    <a:alpha val="12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35" name="矩形 34"/>
            <p:cNvSpPr/>
            <p:nvPr>
              <p:custDataLst>
                <p:tags r:id="rId13"/>
              </p:custDataLst>
            </p:nvPr>
          </p:nvSpPr>
          <p:spPr>
            <a:xfrm>
              <a:off x="2040" y="1602"/>
              <a:ext cx="17160" cy="120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64000">
                  <a:srgbClr val="465398"/>
                </a:gs>
                <a:gs pos="100000">
                  <a:srgbClr val="002060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grpSp>
          <p:nvGrpSpPr>
            <p:cNvPr id="36" name="组合 35"/>
            <p:cNvGrpSpPr/>
            <p:nvPr>
              <p:custDataLst>
                <p:tags r:id="rId14"/>
              </p:custDataLst>
            </p:nvPr>
          </p:nvGrpSpPr>
          <p:grpSpPr>
            <a:xfrm>
              <a:off x="494" y="378"/>
              <a:ext cx="12381" cy="1332"/>
              <a:chOff x="487" y="636"/>
              <a:chExt cx="11648" cy="1150"/>
            </a:xfrm>
          </p:grpSpPr>
          <p:sp>
            <p:nvSpPr>
              <p:cNvPr id="37" name="文本框 36"/>
              <p:cNvSpPr txBox="1"/>
              <p:nvPr>
                <p:custDataLst>
                  <p:tags r:id="rId15"/>
                </p:custDataLst>
              </p:nvPr>
            </p:nvSpPr>
            <p:spPr>
              <a:xfrm>
                <a:off x="1828" y="854"/>
                <a:ext cx="10307" cy="8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zh-CN" sz="3300" b="1">
                    <a:solidFill>
                      <a:srgbClr val="00206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sym typeface="+mn-ea"/>
                  </a:rPr>
                  <a:t>有用功和额外功</a:t>
                </a:r>
              </a:p>
            </p:txBody>
          </p:sp>
          <p:sp>
            <p:nvSpPr>
              <p:cNvPr id="39" name="椭圆 38"/>
              <p:cNvSpPr/>
              <p:nvPr>
                <p:custDataLst>
                  <p:tags r:id="rId16"/>
                </p:custDataLst>
              </p:nvPr>
            </p:nvSpPr>
            <p:spPr>
              <a:xfrm>
                <a:off x="487" y="660"/>
                <a:ext cx="1264" cy="1126"/>
              </a:xfrm>
              <a:prstGeom prst="ellipse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  <p:sp>
            <p:nvSpPr>
              <p:cNvPr id="40" name="矩形 6"/>
              <p:cNvSpPr/>
              <p:nvPr>
                <p:custDataLst>
                  <p:tags r:id="rId17"/>
                </p:custDataLst>
              </p:nvPr>
            </p:nvSpPr>
            <p:spPr>
              <a:xfrm>
                <a:off x="645" y="636"/>
                <a:ext cx="1106" cy="1027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>
                <a:noAutofit/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</a:lstStyle>
              <a:p>
                <a:pPr marL="0" lvl="0" indent="0" eaLnBrk="1" hangingPunct="1">
                  <a:spcBef>
                    <a:spcPct val="0"/>
                  </a:spcBef>
                  <a:buFontTx/>
                  <a:buNone/>
                </a:pPr>
                <a:r>
                  <a:rPr lang="zh-CN" altLang="en-US" sz="4800" b="1">
                    <a:solidFill>
                      <a:schemeClr val="bg1"/>
                    </a:solidFill>
                    <a:latin typeface="宋体" panose="02010600030101010101" pitchFamily="2" charset="-122"/>
                    <a:ea typeface="宋体" panose="02010600030101010101" pitchFamily="2" charset="-122"/>
                  </a:rPr>
                  <a:t>一</a:t>
                </a:r>
              </a:p>
            </p:txBody>
          </p:sp>
        </p:grp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7" dur="500"/>
                                        <p:tgtEl>
                                          <p:spTgt spid="6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8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0" dur="5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6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9" grpId="0" animBg="1"/>
      <p:bldP spid="6150" grpId="0" animBg="1"/>
      <p:bldP spid="6164" grpId="0" animBg="1"/>
      <p:bldP spid="6165" grpId="0" animBg="1"/>
      <p:bldP spid="616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2"/>
          <p:cNvSpPr txBox="1"/>
          <p:nvPr>
            <p:custDataLst>
              <p:tags r:id="rId1"/>
            </p:custDataLst>
          </p:nvPr>
        </p:nvSpPr>
        <p:spPr>
          <a:xfrm>
            <a:off x="1033145" y="1497648"/>
            <a:ext cx="2286000" cy="64516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zh-CN" altLang="en-US" sz="3600" b="1">
                <a:latin typeface="Times New Roman" panose="02020603050405020304" charset="0"/>
                <a:ea typeface="宋体" panose="02010600030101010101" pitchFamily="2" charset="-122"/>
              </a:rPr>
              <a:t>1.有用功：</a:t>
            </a:r>
          </a:p>
        </p:txBody>
      </p:sp>
      <p:sp>
        <p:nvSpPr>
          <p:cNvPr id="34820" name="Text Box 4"/>
          <p:cNvSpPr txBox="1"/>
          <p:nvPr>
            <p:custDataLst>
              <p:tags r:id="rId2"/>
            </p:custDataLst>
          </p:nvPr>
        </p:nvSpPr>
        <p:spPr>
          <a:xfrm>
            <a:off x="4667250" y="3355340"/>
            <a:ext cx="2566035" cy="922020"/>
          </a:xfrm>
          <a:prstGeom prst="rect">
            <a:avLst/>
          </a:prstGeom>
          <a:noFill/>
          <a:ln w="50800" cap="flat" cmpd="sng">
            <a:solidFill>
              <a:srgbClr val="FF3399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>
            <a:spAutoFit/>
          </a:bodyPr>
          <a:lstStyle/>
          <a:p>
            <a:r>
              <a:rPr lang="en-US" altLang="zh-CN" sz="5400">
                <a:solidFill>
                  <a:srgbClr val="FF0066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W</a:t>
            </a:r>
            <a:r>
              <a:rPr lang="zh-CN" altLang="en-US" sz="5400" baseline="-25000">
                <a:solidFill>
                  <a:srgbClr val="FF0066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有</a:t>
            </a:r>
            <a:r>
              <a:rPr lang="zh-CN" altLang="en-US" sz="5400">
                <a:solidFill>
                  <a:srgbClr val="FF0066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=</a:t>
            </a:r>
            <a:r>
              <a:rPr lang="en-US" altLang="zh-CN" sz="5400">
                <a:solidFill>
                  <a:srgbClr val="FF0066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Gh</a:t>
            </a:r>
          </a:p>
        </p:txBody>
      </p:sp>
      <p:sp>
        <p:nvSpPr>
          <p:cNvPr id="6" name="TextBox 5"/>
          <p:cNvSpPr txBox="1"/>
          <p:nvPr>
            <p:custDataLst>
              <p:tags r:id="rId3"/>
            </p:custDataLst>
          </p:nvPr>
        </p:nvSpPr>
        <p:spPr>
          <a:xfrm>
            <a:off x="2738438" y="1497965"/>
            <a:ext cx="7715250" cy="175323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zh-CN" altLang="en-US" b="1">
                <a:latin typeface="Times New Roman" panose="02020603050405020304" charset="0"/>
                <a:ea typeface="宋体" panose="02010600030101010101" pitchFamily="2" charset="-122"/>
              </a:rPr>
              <a:t>             </a:t>
            </a:r>
            <a:r>
              <a:rPr lang="zh-CN" altLang="en-US" sz="3600" b="1">
                <a:latin typeface="Times New Roman" panose="02020603050405020304" charset="0"/>
                <a:ea typeface="宋体" panose="02010600030101010101" pitchFamily="2" charset="-122"/>
              </a:rPr>
              <a:t>为达到目的，人们对物体所做的功，就是有用功。（等于直接用手所做的功）</a:t>
            </a:r>
            <a:endParaRPr lang="zh-CN" altLang="en-US" sz="3600">
              <a:latin typeface="Times New Roman" panose="02020603050405020304" charset="0"/>
            </a:endParaRPr>
          </a:p>
        </p:txBody>
      </p:sp>
      <p:grpSp>
        <p:nvGrpSpPr>
          <p:cNvPr id="33" name="组合 32"/>
          <p:cNvGrpSpPr/>
          <p:nvPr>
            <p:custDataLst>
              <p:tags r:id="rId4"/>
            </p:custDataLst>
          </p:nvPr>
        </p:nvGrpSpPr>
        <p:grpSpPr>
          <a:xfrm>
            <a:off x="0" y="135255"/>
            <a:ext cx="12192000" cy="853440"/>
            <a:chOff x="0" y="378"/>
            <a:chExt cx="19200" cy="1344"/>
          </a:xfrm>
        </p:grpSpPr>
        <p:sp>
          <p:nvSpPr>
            <p:cNvPr id="34" name="矩形 33"/>
            <p:cNvSpPr/>
            <p:nvPr>
              <p:custDataLst>
                <p:tags r:id="rId5"/>
              </p:custDataLst>
            </p:nvPr>
          </p:nvSpPr>
          <p:spPr>
            <a:xfrm>
              <a:off x="0" y="612"/>
              <a:ext cx="19199" cy="1078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tx2">
                    <a:lumMod val="21000"/>
                    <a:lumOff val="79000"/>
                    <a:alpha val="12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35" name="矩形 34"/>
            <p:cNvSpPr/>
            <p:nvPr>
              <p:custDataLst>
                <p:tags r:id="rId6"/>
              </p:custDataLst>
            </p:nvPr>
          </p:nvSpPr>
          <p:spPr>
            <a:xfrm>
              <a:off x="2040" y="1602"/>
              <a:ext cx="17160" cy="120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64000">
                  <a:srgbClr val="465398"/>
                </a:gs>
                <a:gs pos="100000">
                  <a:srgbClr val="002060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grpSp>
          <p:nvGrpSpPr>
            <p:cNvPr id="36" name="组合 35"/>
            <p:cNvGrpSpPr/>
            <p:nvPr>
              <p:custDataLst>
                <p:tags r:id="rId7"/>
              </p:custDataLst>
            </p:nvPr>
          </p:nvGrpSpPr>
          <p:grpSpPr>
            <a:xfrm>
              <a:off x="494" y="378"/>
              <a:ext cx="12381" cy="1332"/>
              <a:chOff x="487" y="636"/>
              <a:chExt cx="11648" cy="1150"/>
            </a:xfrm>
          </p:grpSpPr>
          <p:sp>
            <p:nvSpPr>
              <p:cNvPr id="37" name="文本框 36"/>
              <p:cNvSpPr txBox="1"/>
              <p:nvPr>
                <p:custDataLst>
                  <p:tags r:id="rId8"/>
                </p:custDataLst>
              </p:nvPr>
            </p:nvSpPr>
            <p:spPr>
              <a:xfrm>
                <a:off x="1828" y="854"/>
                <a:ext cx="10307" cy="8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zh-CN" sz="3300" b="1">
                    <a:solidFill>
                      <a:srgbClr val="00206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sym typeface="+mn-ea"/>
                  </a:rPr>
                  <a:t>有用功和额外功</a:t>
                </a:r>
              </a:p>
            </p:txBody>
          </p:sp>
          <p:sp>
            <p:nvSpPr>
              <p:cNvPr id="39" name="椭圆 38"/>
              <p:cNvSpPr/>
              <p:nvPr>
                <p:custDataLst>
                  <p:tags r:id="rId9"/>
                </p:custDataLst>
              </p:nvPr>
            </p:nvSpPr>
            <p:spPr>
              <a:xfrm>
                <a:off x="487" y="660"/>
                <a:ext cx="1264" cy="1126"/>
              </a:xfrm>
              <a:prstGeom prst="ellipse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  <p:sp>
            <p:nvSpPr>
              <p:cNvPr id="40" name="矩形 6"/>
              <p:cNvSpPr/>
              <p:nvPr>
                <p:custDataLst>
                  <p:tags r:id="rId10"/>
                </p:custDataLst>
              </p:nvPr>
            </p:nvSpPr>
            <p:spPr>
              <a:xfrm>
                <a:off x="645" y="636"/>
                <a:ext cx="1106" cy="1027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>
                <a:noAutofit/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</a:lstStyle>
              <a:p>
                <a:pPr marL="0" lvl="0" indent="0" eaLnBrk="1" hangingPunct="1">
                  <a:spcBef>
                    <a:spcPct val="0"/>
                  </a:spcBef>
                  <a:buFontTx/>
                  <a:buNone/>
                </a:pPr>
                <a:r>
                  <a:rPr lang="zh-CN" altLang="en-US" sz="4800" b="1">
                    <a:solidFill>
                      <a:schemeClr val="bg1"/>
                    </a:solidFill>
                    <a:latin typeface="宋体" panose="02010600030101010101" pitchFamily="2" charset="-122"/>
                    <a:ea typeface="宋体" panose="02010600030101010101" pitchFamily="2" charset="-122"/>
                  </a:rPr>
                  <a:t>一</a:t>
                </a:r>
              </a:p>
            </p:txBody>
          </p:sp>
        </p:grp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348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20" grpId="0" animBg="1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2"/>
          <p:cNvSpPr txBox="1"/>
          <p:nvPr>
            <p:custDataLst>
              <p:tags r:id="rId1"/>
            </p:custDataLst>
          </p:nvPr>
        </p:nvSpPr>
        <p:spPr>
          <a:xfrm>
            <a:off x="1376363" y="1035685"/>
            <a:ext cx="2714625" cy="64516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zh-CN" altLang="en-US" sz="36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2、额外功：</a:t>
            </a:r>
          </a:p>
        </p:txBody>
      </p:sp>
      <p:sp>
        <p:nvSpPr>
          <p:cNvPr id="35843" name="Text Box 3"/>
          <p:cNvSpPr txBox="1"/>
          <p:nvPr>
            <p:custDataLst>
              <p:tags r:id="rId2"/>
            </p:custDataLst>
          </p:nvPr>
        </p:nvSpPr>
        <p:spPr>
          <a:xfrm>
            <a:off x="2309813" y="2314258"/>
            <a:ext cx="6143625" cy="64516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zh-CN" altLang="en-US" sz="36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（1）克服机械自重所做的功：</a:t>
            </a:r>
          </a:p>
        </p:txBody>
      </p:sp>
      <p:sp>
        <p:nvSpPr>
          <p:cNvPr id="35844" name="Text Box 4"/>
          <p:cNvSpPr txBox="1"/>
          <p:nvPr>
            <p:custDataLst>
              <p:tags r:id="rId3"/>
            </p:custDataLst>
          </p:nvPr>
        </p:nvSpPr>
        <p:spPr>
          <a:xfrm>
            <a:off x="3502660" y="3715385"/>
            <a:ext cx="2583180" cy="645160"/>
          </a:xfrm>
          <a:prstGeom prst="rect">
            <a:avLst/>
          </a:prstGeom>
          <a:noFill/>
          <a:ln w="50800" cap="flat" cmpd="sng">
            <a:solidFill>
              <a:srgbClr val="FF3399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>
            <a:spAutoFit/>
          </a:bodyPr>
          <a:lstStyle/>
          <a:p>
            <a:r>
              <a:rPr lang="en-US" altLang="zh-CN" sz="3600">
                <a:solidFill>
                  <a:schemeClr val="hlink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W</a:t>
            </a:r>
            <a:r>
              <a:rPr lang="zh-CN" altLang="en-US" sz="3600" baseline="-25000">
                <a:solidFill>
                  <a:schemeClr val="hlink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额外</a:t>
            </a:r>
            <a:r>
              <a:rPr lang="zh-CN" altLang="en-US" sz="3600">
                <a:solidFill>
                  <a:schemeClr val="hlink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=</a:t>
            </a:r>
            <a:r>
              <a:rPr lang="en-US" altLang="zh-CN" sz="3600">
                <a:solidFill>
                  <a:schemeClr val="hlink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G</a:t>
            </a:r>
            <a:r>
              <a:rPr lang="zh-CN" altLang="en-US" sz="3600" baseline="-25000">
                <a:solidFill>
                  <a:schemeClr val="hlink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动滑轮</a:t>
            </a:r>
            <a:r>
              <a:rPr lang="en-US" altLang="zh-CN" sz="3600">
                <a:solidFill>
                  <a:schemeClr val="hlink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h</a:t>
            </a:r>
          </a:p>
        </p:txBody>
      </p:sp>
      <p:sp>
        <p:nvSpPr>
          <p:cNvPr id="35845" name="Text Box 5"/>
          <p:cNvSpPr txBox="1"/>
          <p:nvPr>
            <p:custDataLst>
              <p:tags r:id="rId4"/>
            </p:custDataLst>
          </p:nvPr>
        </p:nvSpPr>
        <p:spPr>
          <a:xfrm>
            <a:off x="3189605" y="2856230"/>
            <a:ext cx="5811838" cy="64516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zh-CN" altLang="en-US" sz="36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使用动滑轮或滑轮组时</a:t>
            </a:r>
            <a:r>
              <a:rPr lang="en-US" altLang="zh-CN" sz="36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——</a:t>
            </a:r>
            <a:r>
              <a:rPr lang="zh-CN" altLang="en-US" sz="360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：</a:t>
            </a:r>
          </a:p>
        </p:txBody>
      </p:sp>
      <p:sp>
        <p:nvSpPr>
          <p:cNvPr id="35846" name="Text Box 6"/>
          <p:cNvSpPr txBox="1"/>
          <p:nvPr>
            <p:custDataLst>
              <p:tags r:id="rId5"/>
            </p:custDataLst>
          </p:nvPr>
        </p:nvSpPr>
        <p:spPr>
          <a:xfrm>
            <a:off x="2310130" y="4748530"/>
            <a:ext cx="6572250" cy="64516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zh-CN" altLang="en-US" sz="36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（2）克服机械间的摩擦做的功：</a:t>
            </a:r>
          </a:p>
        </p:txBody>
      </p:sp>
      <p:sp>
        <p:nvSpPr>
          <p:cNvPr id="35847" name="Text Box 7"/>
          <p:cNvSpPr txBox="1"/>
          <p:nvPr>
            <p:custDataLst>
              <p:tags r:id="rId6"/>
            </p:custDataLst>
          </p:nvPr>
        </p:nvSpPr>
        <p:spPr>
          <a:xfrm>
            <a:off x="2994660" y="5645785"/>
            <a:ext cx="8412480" cy="64516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zh-CN" altLang="en-US" sz="3600">
                <a:latin typeface="宋体" panose="02010600030101010101" pitchFamily="2" charset="-122"/>
                <a:ea typeface="宋体" panose="02010600030101010101" pitchFamily="2" charset="-122"/>
              </a:rPr>
              <a:t>说明：摩擦力等难以测量，不容易计算。</a:t>
            </a:r>
          </a:p>
        </p:txBody>
      </p:sp>
      <p:sp>
        <p:nvSpPr>
          <p:cNvPr id="12296" name="TextBox 8"/>
          <p:cNvSpPr txBox="1"/>
          <p:nvPr>
            <p:custDataLst>
              <p:tags r:id="rId7"/>
            </p:custDataLst>
          </p:nvPr>
        </p:nvSpPr>
        <p:spPr>
          <a:xfrm>
            <a:off x="1351915" y="2681288"/>
            <a:ext cx="736600" cy="3071812"/>
          </a:xfrm>
          <a:prstGeom prst="rect">
            <a:avLst/>
          </a:prstGeom>
          <a:noFill/>
          <a:ln w="9525">
            <a:noFill/>
          </a:ln>
        </p:spPr>
        <p:txBody>
          <a:bodyPr vert="eaVert">
            <a:spAutoFit/>
          </a:bodyPr>
          <a:lstStyle/>
          <a:p>
            <a:r>
              <a:rPr lang="zh-CN" altLang="en-US" sz="3600">
                <a:latin typeface="宋体" panose="02010600030101010101" pitchFamily="2" charset="-122"/>
                <a:ea typeface="宋体" panose="02010600030101010101" pitchFamily="2" charset="-122"/>
              </a:rPr>
              <a:t>常见形式</a:t>
            </a:r>
          </a:p>
        </p:txBody>
      </p:sp>
      <p:sp>
        <p:nvSpPr>
          <p:cNvPr id="9" name="TextBox 8"/>
          <p:cNvSpPr txBox="1"/>
          <p:nvPr>
            <p:custDataLst>
              <p:tags r:id="rId8"/>
            </p:custDataLst>
          </p:nvPr>
        </p:nvSpPr>
        <p:spPr>
          <a:xfrm>
            <a:off x="1627505" y="1052195"/>
            <a:ext cx="9387840" cy="11988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zh-CN" altLang="en-US" sz="36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         为达到目的不需要做但又不得不</a:t>
            </a:r>
          </a:p>
          <a:p>
            <a:r>
              <a:rPr lang="zh-CN" altLang="en-US" sz="36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en-US" altLang="zh-CN" sz="36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        </a:t>
            </a:r>
            <a:r>
              <a:rPr lang="zh-CN" altLang="en-US" sz="36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做的功。</a:t>
            </a:r>
          </a:p>
        </p:txBody>
      </p:sp>
      <p:grpSp>
        <p:nvGrpSpPr>
          <p:cNvPr id="33" name="组合 32"/>
          <p:cNvGrpSpPr/>
          <p:nvPr>
            <p:custDataLst>
              <p:tags r:id="rId9"/>
            </p:custDataLst>
          </p:nvPr>
        </p:nvGrpSpPr>
        <p:grpSpPr>
          <a:xfrm>
            <a:off x="0" y="135255"/>
            <a:ext cx="12192000" cy="853440"/>
            <a:chOff x="0" y="378"/>
            <a:chExt cx="19200" cy="1344"/>
          </a:xfrm>
        </p:grpSpPr>
        <p:sp>
          <p:nvSpPr>
            <p:cNvPr id="34" name="矩形 33"/>
            <p:cNvSpPr/>
            <p:nvPr>
              <p:custDataLst>
                <p:tags r:id="rId10"/>
              </p:custDataLst>
            </p:nvPr>
          </p:nvSpPr>
          <p:spPr>
            <a:xfrm>
              <a:off x="0" y="612"/>
              <a:ext cx="19199" cy="1078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tx2">
                    <a:lumMod val="21000"/>
                    <a:lumOff val="79000"/>
                    <a:alpha val="12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35" name="矩形 34"/>
            <p:cNvSpPr/>
            <p:nvPr>
              <p:custDataLst>
                <p:tags r:id="rId11"/>
              </p:custDataLst>
            </p:nvPr>
          </p:nvSpPr>
          <p:spPr>
            <a:xfrm>
              <a:off x="2040" y="1602"/>
              <a:ext cx="17160" cy="120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64000">
                  <a:srgbClr val="465398"/>
                </a:gs>
                <a:gs pos="100000">
                  <a:srgbClr val="002060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grpSp>
          <p:nvGrpSpPr>
            <p:cNvPr id="36" name="组合 35"/>
            <p:cNvGrpSpPr/>
            <p:nvPr>
              <p:custDataLst>
                <p:tags r:id="rId12"/>
              </p:custDataLst>
            </p:nvPr>
          </p:nvGrpSpPr>
          <p:grpSpPr>
            <a:xfrm>
              <a:off x="494" y="378"/>
              <a:ext cx="12381" cy="1332"/>
              <a:chOff x="487" y="636"/>
              <a:chExt cx="11648" cy="1150"/>
            </a:xfrm>
          </p:grpSpPr>
          <p:sp>
            <p:nvSpPr>
              <p:cNvPr id="37" name="文本框 36"/>
              <p:cNvSpPr txBox="1"/>
              <p:nvPr>
                <p:custDataLst>
                  <p:tags r:id="rId13"/>
                </p:custDataLst>
              </p:nvPr>
            </p:nvSpPr>
            <p:spPr>
              <a:xfrm>
                <a:off x="1828" y="854"/>
                <a:ext cx="10307" cy="8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zh-CN" sz="3300" b="1">
                    <a:solidFill>
                      <a:srgbClr val="00206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sym typeface="+mn-ea"/>
                  </a:rPr>
                  <a:t>有用功和额外功</a:t>
                </a:r>
              </a:p>
            </p:txBody>
          </p:sp>
          <p:sp>
            <p:nvSpPr>
              <p:cNvPr id="39" name="椭圆 38"/>
              <p:cNvSpPr/>
              <p:nvPr>
                <p:custDataLst>
                  <p:tags r:id="rId14"/>
                </p:custDataLst>
              </p:nvPr>
            </p:nvSpPr>
            <p:spPr>
              <a:xfrm>
                <a:off x="487" y="660"/>
                <a:ext cx="1264" cy="1126"/>
              </a:xfrm>
              <a:prstGeom prst="ellipse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  <p:sp>
            <p:nvSpPr>
              <p:cNvPr id="40" name="矩形 6"/>
              <p:cNvSpPr/>
              <p:nvPr>
                <p:custDataLst>
                  <p:tags r:id="rId15"/>
                </p:custDataLst>
              </p:nvPr>
            </p:nvSpPr>
            <p:spPr>
              <a:xfrm>
                <a:off x="645" y="636"/>
                <a:ext cx="1106" cy="1027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>
                <a:noAutofit/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</a:lstStyle>
              <a:p>
                <a:pPr marL="0" lvl="0" indent="0" eaLnBrk="1" hangingPunct="1">
                  <a:spcBef>
                    <a:spcPct val="0"/>
                  </a:spcBef>
                  <a:buFontTx/>
                  <a:buNone/>
                </a:pPr>
                <a:r>
                  <a:rPr lang="zh-CN" altLang="en-US" sz="4800" b="1">
                    <a:solidFill>
                      <a:schemeClr val="bg1"/>
                    </a:solidFill>
                    <a:latin typeface="宋体" panose="02010600030101010101" pitchFamily="2" charset="-122"/>
                    <a:ea typeface="宋体" panose="02010600030101010101" pitchFamily="2" charset="-122"/>
                  </a:rPr>
                  <a:t>一</a:t>
                </a:r>
              </a:p>
            </p:txBody>
          </p:sp>
        </p:grp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58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58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358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58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58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58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3" grpId="0"/>
      <p:bldP spid="35844" grpId="0" animBg="1"/>
      <p:bldP spid="35845" grpId="0"/>
      <p:bldP spid="35846" grpId="0"/>
      <p:bldP spid="35847" grpId="0"/>
      <p:bldP spid="12296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/>
          <p:nvPr>
            <p:custDataLst>
              <p:tags r:id="rId1"/>
            </p:custDataLst>
          </p:nvPr>
        </p:nvSpPr>
        <p:spPr>
          <a:xfrm>
            <a:off x="939165" y="1260793"/>
            <a:ext cx="2214563" cy="785812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r>
              <a:rPr lang="zh-CN" altLang="en-US" sz="36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3、总功：</a:t>
            </a:r>
          </a:p>
        </p:txBody>
      </p:sp>
      <p:sp>
        <p:nvSpPr>
          <p:cNvPr id="36867" name="Text Box 3"/>
          <p:cNvSpPr txBox="1"/>
          <p:nvPr>
            <p:custDataLst>
              <p:tags r:id="rId2"/>
            </p:custDataLst>
          </p:nvPr>
        </p:nvSpPr>
        <p:spPr>
          <a:xfrm>
            <a:off x="5204143" y="2863215"/>
            <a:ext cx="2446020" cy="645160"/>
          </a:xfrm>
          <a:prstGeom prst="rect">
            <a:avLst/>
          </a:prstGeom>
          <a:noFill/>
          <a:ln w="50800" cap="flat" cmpd="sng">
            <a:solidFill>
              <a:srgbClr val="FF3399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>
            <a:spAutoFit/>
          </a:bodyPr>
          <a:lstStyle/>
          <a:p>
            <a:r>
              <a:rPr lang="en-US" altLang="zh-CN" sz="360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W</a:t>
            </a:r>
            <a:r>
              <a:rPr lang="zh-CN" altLang="en-US" sz="3600" baseline="-2500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总</a:t>
            </a:r>
            <a:r>
              <a:rPr lang="zh-CN" altLang="en-US" sz="360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=</a:t>
            </a:r>
            <a:r>
              <a:rPr lang="en-US" altLang="zh-CN" sz="360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W</a:t>
            </a:r>
            <a:r>
              <a:rPr lang="zh-CN" altLang="en-US" sz="3600" baseline="-2500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有</a:t>
            </a:r>
            <a:r>
              <a:rPr lang="zh-CN" altLang="en-US" sz="360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+ </a:t>
            </a:r>
            <a:r>
              <a:rPr lang="en-US" altLang="zh-CN" sz="360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W</a:t>
            </a:r>
            <a:r>
              <a:rPr lang="zh-CN" altLang="en-US" sz="3600" baseline="-2500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额</a:t>
            </a:r>
          </a:p>
        </p:txBody>
      </p:sp>
      <p:sp>
        <p:nvSpPr>
          <p:cNvPr id="36870" name="Text Box 6"/>
          <p:cNvSpPr txBox="1"/>
          <p:nvPr>
            <p:custDataLst>
              <p:tags r:id="rId3"/>
            </p:custDataLst>
          </p:nvPr>
        </p:nvSpPr>
        <p:spPr>
          <a:xfrm>
            <a:off x="5397818" y="3899535"/>
            <a:ext cx="1394460" cy="645160"/>
          </a:xfrm>
          <a:prstGeom prst="rect">
            <a:avLst/>
          </a:prstGeom>
          <a:noFill/>
          <a:ln w="50800" cap="flat" cmpd="sng">
            <a:solidFill>
              <a:srgbClr val="FF3399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>
            <a:spAutoFit/>
          </a:bodyPr>
          <a:lstStyle/>
          <a:p>
            <a:r>
              <a:rPr lang="en-US" altLang="zh-CN" sz="360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W</a:t>
            </a:r>
            <a:r>
              <a:rPr lang="zh-CN" altLang="en-US" sz="3600" baseline="-2500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总</a:t>
            </a:r>
            <a:r>
              <a:rPr lang="zh-CN" altLang="en-US" sz="360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=</a:t>
            </a:r>
            <a:r>
              <a:rPr lang="en-US" altLang="zh-CN" sz="360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FS</a:t>
            </a:r>
            <a:endParaRPr lang="en-US" altLang="zh-CN" sz="3600" baseline="-25000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36871" name="Text Box 7"/>
          <p:cNvSpPr txBox="1"/>
          <p:nvPr>
            <p:custDataLst>
              <p:tags r:id="rId4"/>
            </p:custDataLst>
          </p:nvPr>
        </p:nvSpPr>
        <p:spPr>
          <a:xfrm>
            <a:off x="1585595" y="4727258"/>
            <a:ext cx="9136380" cy="119888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en-US" altLang="zh-CN" sz="36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F</a:t>
            </a:r>
            <a:r>
              <a:rPr lang="zh-CN" altLang="en-US" sz="36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：作用在机械上的动力。</a:t>
            </a:r>
          </a:p>
          <a:p>
            <a:r>
              <a:rPr lang="en-US" altLang="zh-CN" sz="36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S</a:t>
            </a:r>
            <a:r>
              <a:rPr lang="zh-CN" altLang="en-US" sz="36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：动力作用点（如绳自由段）移动的距离。</a:t>
            </a:r>
          </a:p>
        </p:txBody>
      </p:sp>
      <p:sp>
        <p:nvSpPr>
          <p:cNvPr id="13318" name="TextBox 5"/>
          <p:cNvSpPr txBox="1"/>
          <p:nvPr>
            <p:custDataLst>
              <p:tags r:id="rId5"/>
            </p:custDataLst>
          </p:nvPr>
        </p:nvSpPr>
        <p:spPr>
          <a:xfrm>
            <a:off x="1585595" y="1362075"/>
            <a:ext cx="10082530" cy="17532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zh-CN" altLang="en-US" sz="36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    有用功加上额外功是总共做的功，叫总功。（亦即人们使用机械后，作用在机械上的动力总共做的功。） </a:t>
            </a:r>
            <a:endParaRPr lang="zh-CN" altLang="en-US" sz="36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grpSp>
        <p:nvGrpSpPr>
          <p:cNvPr id="33" name="组合 32"/>
          <p:cNvGrpSpPr/>
          <p:nvPr>
            <p:custDataLst>
              <p:tags r:id="rId6"/>
            </p:custDataLst>
          </p:nvPr>
        </p:nvGrpSpPr>
        <p:grpSpPr>
          <a:xfrm>
            <a:off x="0" y="135255"/>
            <a:ext cx="12192000" cy="853440"/>
            <a:chOff x="0" y="378"/>
            <a:chExt cx="19200" cy="1344"/>
          </a:xfrm>
        </p:grpSpPr>
        <p:sp>
          <p:nvSpPr>
            <p:cNvPr id="34" name="矩形 33"/>
            <p:cNvSpPr/>
            <p:nvPr>
              <p:custDataLst>
                <p:tags r:id="rId7"/>
              </p:custDataLst>
            </p:nvPr>
          </p:nvSpPr>
          <p:spPr>
            <a:xfrm>
              <a:off x="0" y="612"/>
              <a:ext cx="19199" cy="1078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tx2">
                    <a:lumMod val="21000"/>
                    <a:lumOff val="79000"/>
                    <a:alpha val="12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35" name="矩形 34"/>
            <p:cNvSpPr/>
            <p:nvPr>
              <p:custDataLst>
                <p:tags r:id="rId8"/>
              </p:custDataLst>
            </p:nvPr>
          </p:nvSpPr>
          <p:spPr>
            <a:xfrm>
              <a:off x="2040" y="1602"/>
              <a:ext cx="17160" cy="120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64000">
                  <a:srgbClr val="465398"/>
                </a:gs>
                <a:gs pos="100000">
                  <a:srgbClr val="002060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grpSp>
          <p:nvGrpSpPr>
            <p:cNvPr id="36" name="组合 35"/>
            <p:cNvGrpSpPr/>
            <p:nvPr>
              <p:custDataLst>
                <p:tags r:id="rId9"/>
              </p:custDataLst>
            </p:nvPr>
          </p:nvGrpSpPr>
          <p:grpSpPr>
            <a:xfrm>
              <a:off x="494" y="378"/>
              <a:ext cx="12381" cy="1332"/>
              <a:chOff x="487" y="636"/>
              <a:chExt cx="11648" cy="1150"/>
            </a:xfrm>
          </p:grpSpPr>
          <p:sp>
            <p:nvSpPr>
              <p:cNvPr id="37" name="文本框 36"/>
              <p:cNvSpPr txBox="1"/>
              <p:nvPr>
                <p:custDataLst>
                  <p:tags r:id="rId10"/>
                </p:custDataLst>
              </p:nvPr>
            </p:nvSpPr>
            <p:spPr>
              <a:xfrm>
                <a:off x="1828" y="854"/>
                <a:ext cx="10307" cy="8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zh-CN" sz="3300" b="1">
                    <a:solidFill>
                      <a:srgbClr val="00206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sym typeface="+mn-ea"/>
                  </a:rPr>
                  <a:t>有用功和额外功</a:t>
                </a:r>
              </a:p>
            </p:txBody>
          </p:sp>
          <p:sp>
            <p:nvSpPr>
              <p:cNvPr id="39" name="椭圆 38"/>
              <p:cNvSpPr/>
              <p:nvPr>
                <p:custDataLst>
                  <p:tags r:id="rId11"/>
                </p:custDataLst>
              </p:nvPr>
            </p:nvSpPr>
            <p:spPr>
              <a:xfrm>
                <a:off x="487" y="660"/>
                <a:ext cx="1264" cy="1126"/>
              </a:xfrm>
              <a:prstGeom prst="ellipse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  <p:sp>
            <p:nvSpPr>
              <p:cNvPr id="40" name="矩形 6"/>
              <p:cNvSpPr/>
              <p:nvPr>
                <p:custDataLst>
                  <p:tags r:id="rId12"/>
                </p:custDataLst>
              </p:nvPr>
            </p:nvSpPr>
            <p:spPr>
              <a:xfrm>
                <a:off x="645" y="636"/>
                <a:ext cx="1106" cy="1027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>
                <a:noAutofit/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</a:lstStyle>
              <a:p>
                <a:pPr marL="0" lvl="0" indent="0" eaLnBrk="1" hangingPunct="1">
                  <a:spcBef>
                    <a:spcPct val="0"/>
                  </a:spcBef>
                  <a:buFontTx/>
                  <a:buNone/>
                </a:pPr>
                <a:r>
                  <a:rPr lang="zh-CN" altLang="en-US" sz="4800" b="1">
                    <a:solidFill>
                      <a:schemeClr val="bg1"/>
                    </a:solidFill>
                    <a:latin typeface="宋体" panose="02010600030101010101" pitchFamily="2" charset="-122"/>
                    <a:ea typeface="宋体" panose="02010600030101010101" pitchFamily="2" charset="-122"/>
                  </a:rPr>
                  <a:t>一</a:t>
                </a:r>
              </a:p>
            </p:txBody>
          </p:sp>
        </p:grp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368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68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68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68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67" grpId="0" animBg="1"/>
      <p:bldP spid="36870" grpId="0" animBg="1"/>
      <p:bldP spid="3687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8"/>
          <p:cNvSpPr>
            <a:spLocks noGrp="1" noRot="1"/>
          </p:cNvSpPr>
          <p:nvPr>
            <p:ph type="title"/>
            <p:custDataLst>
              <p:tags r:id="rId1"/>
            </p:custDataLst>
          </p:nvPr>
        </p:nvSpPr>
        <p:spPr>
          <a:xfrm>
            <a:off x="948055" y="1186815"/>
            <a:ext cx="1835150" cy="808038"/>
          </a:xfrm>
          <a:ln>
            <a:solidFill>
              <a:srgbClr val="00FF00">
                <a:alpha val="100000"/>
              </a:srgbClr>
            </a:solidFill>
            <a:miter/>
          </a:ln>
        </p:spPr>
        <p:txBody>
          <a:bodyPr vert="horz" wrap="square" lIns="91440" tIns="45720" rIns="91440" bIns="45720" anchor="ctr" anchorCtr="0"/>
          <a:lstStyle/>
          <a:p>
            <a:pPr algn="l" eaLnBrk="1" hangingPunct="1"/>
            <a:r>
              <a:rPr lang="zh-CN" altLang="en-US" sz="3600">
                <a:solidFill>
                  <a:srgbClr val="9933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议一议</a:t>
            </a:r>
            <a:r>
              <a:rPr lang="zh-CN" altLang="en-US" sz="2800">
                <a:solidFill>
                  <a:schemeClr val="hlin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：</a:t>
            </a:r>
          </a:p>
        </p:txBody>
      </p:sp>
      <p:sp>
        <p:nvSpPr>
          <p:cNvPr id="9218" name="Rectangle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2640013" y="2742248"/>
            <a:ext cx="3313112" cy="676275"/>
          </a:xfrm>
        </p:spPr>
        <p:txBody>
          <a:bodyPr vert="horz" wrap="square" lIns="91440" tIns="45720" rIns="91440" bIns="45720" anchor="t" anchorCtr="0"/>
          <a:lstStyle/>
          <a:p>
            <a:pPr eaLnBrk="1" hangingPunct="1"/>
            <a:r>
              <a:rPr lang="zh-CN" altLang="en-US" sz="2400">
                <a:ea typeface="宋体" panose="02010600030101010101" pitchFamily="2" charset="-122"/>
              </a:rPr>
              <a:t>对砂子做功</a:t>
            </a:r>
          </a:p>
        </p:txBody>
      </p:sp>
      <p:sp>
        <p:nvSpPr>
          <p:cNvPr id="9219" name="Rectangle 3"/>
          <p:cNvSpPr/>
          <p:nvPr>
            <p:custDataLst>
              <p:tags r:id="rId3"/>
            </p:custDataLst>
          </p:nvPr>
        </p:nvSpPr>
        <p:spPr>
          <a:xfrm>
            <a:off x="2640013" y="3285173"/>
            <a:ext cx="3240087" cy="676275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Char char="•"/>
            </a:pPr>
            <a:r>
              <a:rPr lang="zh-CN" altLang="en-US" sz="2400">
                <a:latin typeface="Times New Roman" panose="02020603050405020304" charset="0"/>
                <a:ea typeface="宋体" panose="02010600030101010101" pitchFamily="2" charset="-122"/>
              </a:rPr>
              <a:t>对空桶做功</a:t>
            </a:r>
          </a:p>
        </p:txBody>
      </p:sp>
      <p:sp>
        <p:nvSpPr>
          <p:cNvPr id="9220" name="Rectangle 4"/>
          <p:cNvSpPr/>
          <p:nvPr>
            <p:custDataLst>
              <p:tags r:id="rId4"/>
            </p:custDataLst>
          </p:nvPr>
        </p:nvSpPr>
        <p:spPr>
          <a:xfrm>
            <a:off x="2640013" y="3716973"/>
            <a:ext cx="3816350" cy="676275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Char char="•"/>
            </a:pPr>
            <a:r>
              <a:rPr lang="zh-CN" altLang="en-US" sz="2400">
                <a:latin typeface="Times New Roman" panose="02020603050405020304" charset="0"/>
                <a:ea typeface="宋体" panose="02010600030101010101" pitchFamily="2" charset="-122"/>
              </a:rPr>
              <a:t>对动滑轮做功</a:t>
            </a:r>
          </a:p>
        </p:txBody>
      </p:sp>
      <p:grpSp>
        <p:nvGrpSpPr>
          <p:cNvPr id="2" name="Group 5"/>
          <p:cNvGrpSpPr/>
          <p:nvPr>
            <p:custDataLst>
              <p:tags r:id="rId5"/>
            </p:custDataLst>
          </p:nvPr>
        </p:nvGrpSpPr>
        <p:grpSpPr>
          <a:xfrm>
            <a:off x="4678363" y="2708910"/>
            <a:ext cx="1584325" cy="676275"/>
            <a:chOff x="0" y="0"/>
            <a:chExt cx="998" cy="426"/>
          </a:xfrm>
        </p:grpSpPr>
        <p:sp>
          <p:nvSpPr>
            <p:cNvPr id="15396" name="Rectangle 6"/>
            <p:cNvSpPr/>
            <p:nvPr>
              <p:custDataLst>
                <p:tags r:id="rId38"/>
              </p:custDataLst>
            </p:nvPr>
          </p:nvSpPr>
          <p:spPr>
            <a:xfrm>
              <a:off x="341" y="0"/>
              <a:ext cx="657" cy="426"/>
            </a:xfrm>
            <a:prstGeom prst="rect">
              <a:avLst/>
            </a:prstGeom>
            <a:noFill/>
            <a:ln w="9525">
              <a:noFill/>
            </a:ln>
          </p:spPr>
          <p:txBody>
            <a:bodyPr/>
            <a:lstStyle/>
            <a:p>
              <a:pPr marL="342900" indent="-342900">
                <a:spcBef>
                  <a:spcPct val="20000"/>
                </a:spcBef>
              </a:pPr>
              <a:r>
                <a:rPr lang="en-US" altLang="zh-CN" sz="2800" b="1" i="1">
                  <a:solidFill>
                    <a:srgbClr val="FF0000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W</a:t>
              </a:r>
              <a:r>
                <a:rPr lang="zh-CN" altLang="en-US" sz="1400" b="1" i="1">
                  <a:solidFill>
                    <a:srgbClr val="FF0000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有</a:t>
              </a:r>
            </a:p>
          </p:txBody>
        </p:sp>
        <p:sp>
          <p:nvSpPr>
            <p:cNvPr id="15397" name="Line 7"/>
            <p:cNvSpPr/>
            <p:nvPr>
              <p:custDataLst>
                <p:tags r:id="rId39"/>
              </p:custDataLst>
            </p:nvPr>
          </p:nvSpPr>
          <p:spPr>
            <a:xfrm>
              <a:off x="0" y="185"/>
              <a:ext cx="348" cy="0"/>
            </a:xfrm>
            <a:prstGeom prst="line">
              <a:avLst/>
            </a:prstGeom>
            <a:ln w="28575" cap="flat" cmpd="sng">
              <a:solidFill>
                <a:schemeClr val="hlink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/>
            </a:p>
          </p:txBody>
        </p:sp>
      </p:grpSp>
      <p:grpSp>
        <p:nvGrpSpPr>
          <p:cNvPr id="15367" name="Group 9"/>
          <p:cNvGrpSpPr>
            <a:grpSpLocks noRot="1"/>
          </p:cNvGrpSpPr>
          <p:nvPr>
            <p:custDataLst>
              <p:tags r:id="rId6"/>
            </p:custDataLst>
          </p:nvPr>
        </p:nvGrpSpPr>
        <p:grpSpPr>
          <a:xfrm>
            <a:off x="1368425" y="2037398"/>
            <a:ext cx="1798638" cy="3221037"/>
            <a:chOff x="-68" y="-349"/>
            <a:chExt cx="1133" cy="2029"/>
          </a:xfrm>
        </p:grpSpPr>
        <p:sp>
          <p:nvSpPr>
            <p:cNvPr id="15394" name="Rectangle 10"/>
            <p:cNvSpPr>
              <a:spLocks noRot="1"/>
            </p:cNvSpPr>
            <p:nvPr>
              <p:custDataLst>
                <p:tags r:id="rId36"/>
              </p:custDataLst>
            </p:nvPr>
          </p:nvSpPr>
          <p:spPr>
            <a:xfrm>
              <a:off x="22" y="-349"/>
              <a:ext cx="1043" cy="454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ctr" anchorCtr="0"/>
            <a:lstStyle/>
            <a:p>
              <a:r>
                <a:rPr lang="zh-CN" altLang="en-US" sz="3600" b="1">
                  <a:solidFill>
                    <a:schemeClr val="accent1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方法</a:t>
              </a:r>
              <a:r>
                <a:rPr lang="en-US" altLang="zh-CN" sz="3600" b="1">
                  <a:solidFill>
                    <a:schemeClr val="accent1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2</a:t>
              </a:r>
              <a:r>
                <a:rPr lang="zh-CN" altLang="en-US" sz="3600" b="1">
                  <a:solidFill>
                    <a:schemeClr val="accent1"/>
                  </a:solidFill>
                  <a:latin typeface="Times New Roman" panose="02020603050405020304" charset="0"/>
                  <a:ea typeface="宋体" panose="02010600030101010101" pitchFamily="2" charset="-122"/>
                </a:rPr>
                <a:t>：</a:t>
              </a:r>
            </a:p>
          </p:txBody>
        </p:sp>
        <p:sp>
          <p:nvSpPr>
            <p:cNvPr id="15395" name="Rectangle 11"/>
            <p:cNvSpPr>
              <a:spLocks noRot="1"/>
            </p:cNvSpPr>
            <p:nvPr>
              <p:custDataLst>
                <p:tags r:id="rId37"/>
              </p:custDataLst>
            </p:nvPr>
          </p:nvSpPr>
          <p:spPr>
            <a:xfrm>
              <a:off x="-68" y="1226"/>
              <a:ext cx="1043" cy="454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ctr" anchorCtr="0"/>
            <a:lstStyle/>
            <a:p>
              <a:r>
                <a:rPr lang="zh-CN" altLang="en-US" sz="3600" b="1">
                  <a:solidFill>
                    <a:schemeClr val="accent1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方法</a:t>
              </a:r>
              <a:r>
                <a:rPr lang="en-US" altLang="zh-CN" sz="3600" b="1">
                  <a:solidFill>
                    <a:schemeClr val="accent1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3</a:t>
              </a:r>
              <a:r>
                <a:rPr lang="zh-CN" altLang="en-US" sz="3600" b="1">
                  <a:solidFill>
                    <a:schemeClr val="accent1"/>
                  </a:solidFill>
                  <a:latin typeface="Times New Roman" panose="02020603050405020304" charset="0"/>
                  <a:ea typeface="宋体" panose="02010600030101010101" pitchFamily="2" charset="-122"/>
                </a:rPr>
                <a:t>：</a:t>
              </a:r>
            </a:p>
          </p:txBody>
        </p:sp>
      </p:grpSp>
      <p:grpSp>
        <p:nvGrpSpPr>
          <p:cNvPr id="4" name="Group 12"/>
          <p:cNvGrpSpPr/>
          <p:nvPr>
            <p:custDataLst>
              <p:tags r:id="rId7"/>
            </p:custDataLst>
          </p:nvPr>
        </p:nvGrpSpPr>
        <p:grpSpPr>
          <a:xfrm>
            <a:off x="4859338" y="3302635"/>
            <a:ext cx="1368425" cy="936625"/>
            <a:chOff x="0" y="0"/>
            <a:chExt cx="862" cy="590"/>
          </a:xfrm>
        </p:grpSpPr>
        <p:sp>
          <p:nvSpPr>
            <p:cNvPr id="15392" name="Rectangle 13"/>
            <p:cNvSpPr/>
            <p:nvPr>
              <p:custDataLst>
                <p:tags r:id="rId34"/>
              </p:custDataLst>
            </p:nvPr>
          </p:nvSpPr>
          <p:spPr>
            <a:xfrm>
              <a:off x="0" y="0"/>
              <a:ext cx="409" cy="590"/>
            </a:xfrm>
            <a:prstGeom prst="rect">
              <a:avLst/>
            </a:prstGeom>
            <a:noFill/>
            <a:ln w="9525">
              <a:noFill/>
            </a:ln>
          </p:spPr>
          <p:txBody>
            <a:bodyPr/>
            <a:lstStyle/>
            <a:p>
              <a:pPr marL="342900" indent="-342900">
                <a:spcBef>
                  <a:spcPct val="20000"/>
                </a:spcBef>
              </a:pPr>
              <a:r>
                <a:rPr lang="en-US" altLang="zh-CN" sz="4800">
                  <a:solidFill>
                    <a:schemeClr val="hlink"/>
                  </a:solidFill>
                  <a:latin typeface="Times New Roman" panose="02020603050405020304" charset="0"/>
                  <a:ea typeface="宋体" panose="02010600030101010101" pitchFamily="2" charset="-122"/>
                </a:rPr>
                <a:t>}</a:t>
              </a:r>
            </a:p>
          </p:txBody>
        </p:sp>
        <p:sp>
          <p:nvSpPr>
            <p:cNvPr id="15393" name="Rectangle 14"/>
            <p:cNvSpPr/>
            <p:nvPr>
              <p:custDataLst>
                <p:tags r:id="rId35"/>
              </p:custDataLst>
            </p:nvPr>
          </p:nvSpPr>
          <p:spPr>
            <a:xfrm>
              <a:off x="227" y="97"/>
              <a:ext cx="635" cy="426"/>
            </a:xfrm>
            <a:prstGeom prst="rect">
              <a:avLst/>
            </a:prstGeom>
            <a:noFill/>
            <a:ln w="9525">
              <a:noFill/>
            </a:ln>
          </p:spPr>
          <p:txBody>
            <a:bodyPr/>
            <a:lstStyle/>
            <a:p>
              <a:pPr marL="342900" indent="-342900">
                <a:spcBef>
                  <a:spcPct val="20000"/>
                </a:spcBef>
              </a:pPr>
              <a:r>
                <a:rPr lang="en-US" altLang="zh-CN" sz="2800" b="1" i="1">
                  <a:solidFill>
                    <a:srgbClr val="FF0000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W</a:t>
              </a:r>
              <a:r>
                <a:rPr lang="zh-CN" altLang="en-US" sz="1400" b="1" i="1">
                  <a:solidFill>
                    <a:srgbClr val="FF0000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额</a:t>
              </a:r>
            </a:p>
          </p:txBody>
        </p:sp>
      </p:grpSp>
      <p:grpSp>
        <p:nvGrpSpPr>
          <p:cNvPr id="5" name="Group 15"/>
          <p:cNvGrpSpPr/>
          <p:nvPr>
            <p:custDataLst>
              <p:tags r:id="rId8"/>
            </p:custDataLst>
          </p:nvPr>
        </p:nvGrpSpPr>
        <p:grpSpPr>
          <a:xfrm>
            <a:off x="5795963" y="2808923"/>
            <a:ext cx="1346200" cy="1008062"/>
            <a:chOff x="0" y="0"/>
            <a:chExt cx="848" cy="635"/>
          </a:xfrm>
        </p:grpSpPr>
        <p:sp>
          <p:nvSpPr>
            <p:cNvPr id="15390" name="Rectangle 16"/>
            <p:cNvSpPr/>
            <p:nvPr>
              <p:custDataLst>
                <p:tags r:id="rId32"/>
              </p:custDataLst>
            </p:nvPr>
          </p:nvSpPr>
          <p:spPr>
            <a:xfrm>
              <a:off x="0" y="0"/>
              <a:ext cx="409" cy="590"/>
            </a:xfrm>
            <a:prstGeom prst="rect">
              <a:avLst/>
            </a:prstGeom>
            <a:noFill/>
            <a:ln w="9525">
              <a:noFill/>
            </a:ln>
          </p:spPr>
          <p:txBody>
            <a:bodyPr/>
            <a:lstStyle/>
            <a:p>
              <a:pPr marL="342900" indent="-342900">
                <a:spcBef>
                  <a:spcPct val="20000"/>
                </a:spcBef>
              </a:pPr>
              <a:r>
                <a:rPr lang="en-US" altLang="zh-CN" sz="6600">
                  <a:solidFill>
                    <a:schemeClr val="hlink"/>
                  </a:solidFill>
                  <a:latin typeface="Times New Roman" panose="02020603050405020304" charset="0"/>
                  <a:ea typeface="宋体" panose="02010600030101010101" pitchFamily="2" charset="-122"/>
                </a:rPr>
                <a:t>}</a:t>
              </a:r>
            </a:p>
          </p:txBody>
        </p:sp>
        <p:sp>
          <p:nvSpPr>
            <p:cNvPr id="15391" name="Rectangle 17"/>
            <p:cNvSpPr/>
            <p:nvPr>
              <p:custDataLst>
                <p:tags r:id="rId33"/>
              </p:custDataLst>
            </p:nvPr>
          </p:nvSpPr>
          <p:spPr>
            <a:xfrm>
              <a:off x="213" y="209"/>
              <a:ext cx="635" cy="426"/>
            </a:xfrm>
            <a:prstGeom prst="rect">
              <a:avLst/>
            </a:prstGeom>
            <a:noFill/>
            <a:ln w="9525">
              <a:noFill/>
            </a:ln>
          </p:spPr>
          <p:txBody>
            <a:bodyPr/>
            <a:lstStyle/>
            <a:p>
              <a:pPr marL="342900" indent="-342900">
                <a:spcBef>
                  <a:spcPct val="20000"/>
                </a:spcBef>
              </a:pPr>
              <a:r>
                <a:rPr lang="en-US" altLang="zh-CN" sz="2800" b="1" i="1">
                  <a:solidFill>
                    <a:srgbClr val="FF0000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W</a:t>
              </a:r>
              <a:r>
                <a:rPr lang="zh-CN" altLang="en-US" sz="1400" b="1" i="1">
                  <a:solidFill>
                    <a:srgbClr val="FF0000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总</a:t>
              </a:r>
            </a:p>
          </p:txBody>
        </p:sp>
      </p:grpSp>
      <p:sp>
        <p:nvSpPr>
          <p:cNvPr id="9234" name="Rectangle 18"/>
          <p:cNvSpPr/>
          <p:nvPr>
            <p:custDataLst>
              <p:tags r:id="rId9"/>
            </p:custDataLst>
          </p:nvPr>
        </p:nvSpPr>
        <p:spPr>
          <a:xfrm>
            <a:off x="2649538" y="5263198"/>
            <a:ext cx="3313112" cy="676275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Char char="•"/>
            </a:pPr>
            <a:r>
              <a:rPr lang="zh-CN" altLang="en-US" sz="2400">
                <a:latin typeface="Times New Roman" panose="02020603050405020304" charset="0"/>
                <a:ea typeface="宋体" panose="02010600030101010101" pitchFamily="2" charset="-122"/>
              </a:rPr>
              <a:t>对砂子做功</a:t>
            </a:r>
          </a:p>
        </p:txBody>
      </p:sp>
      <p:sp>
        <p:nvSpPr>
          <p:cNvPr id="9235" name="Rectangle 19"/>
          <p:cNvSpPr/>
          <p:nvPr>
            <p:custDataLst>
              <p:tags r:id="rId10"/>
            </p:custDataLst>
          </p:nvPr>
        </p:nvSpPr>
        <p:spPr>
          <a:xfrm>
            <a:off x="2649538" y="5806123"/>
            <a:ext cx="3240087" cy="676275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Char char="•"/>
            </a:pPr>
            <a:r>
              <a:rPr lang="zh-CN" altLang="en-US" sz="2400">
                <a:latin typeface="Times New Roman" panose="02020603050405020304" charset="0"/>
                <a:ea typeface="宋体" panose="02010600030101010101" pitchFamily="2" charset="-122"/>
              </a:rPr>
              <a:t>对口袋做功</a:t>
            </a:r>
          </a:p>
        </p:txBody>
      </p:sp>
      <p:sp>
        <p:nvSpPr>
          <p:cNvPr id="9236" name="Rectangle 20"/>
          <p:cNvSpPr/>
          <p:nvPr>
            <p:custDataLst>
              <p:tags r:id="rId11"/>
            </p:custDataLst>
          </p:nvPr>
        </p:nvSpPr>
        <p:spPr>
          <a:xfrm>
            <a:off x="2649538" y="6237923"/>
            <a:ext cx="3816350" cy="676275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Char char="•"/>
            </a:pPr>
            <a:r>
              <a:rPr lang="zh-CN" altLang="en-US" sz="2400">
                <a:latin typeface="Times New Roman" panose="02020603050405020304" charset="0"/>
                <a:ea typeface="宋体" panose="02010600030101010101" pitchFamily="2" charset="-122"/>
              </a:rPr>
              <a:t>对动滑轮做功</a:t>
            </a:r>
          </a:p>
        </p:txBody>
      </p:sp>
      <p:grpSp>
        <p:nvGrpSpPr>
          <p:cNvPr id="6" name="Group 21"/>
          <p:cNvGrpSpPr/>
          <p:nvPr>
            <p:custDataLst>
              <p:tags r:id="rId12"/>
            </p:custDataLst>
          </p:nvPr>
        </p:nvGrpSpPr>
        <p:grpSpPr>
          <a:xfrm>
            <a:off x="4687888" y="5229860"/>
            <a:ext cx="1584325" cy="676275"/>
            <a:chOff x="0" y="0"/>
            <a:chExt cx="998" cy="426"/>
          </a:xfrm>
        </p:grpSpPr>
        <p:sp>
          <p:nvSpPr>
            <p:cNvPr id="15388" name="Rectangle 22"/>
            <p:cNvSpPr/>
            <p:nvPr>
              <p:custDataLst>
                <p:tags r:id="rId30"/>
              </p:custDataLst>
            </p:nvPr>
          </p:nvSpPr>
          <p:spPr>
            <a:xfrm>
              <a:off x="341" y="0"/>
              <a:ext cx="657" cy="426"/>
            </a:xfrm>
            <a:prstGeom prst="rect">
              <a:avLst/>
            </a:prstGeom>
            <a:noFill/>
            <a:ln w="9525">
              <a:noFill/>
            </a:ln>
          </p:spPr>
          <p:txBody>
            <a:bodyPr/>
            <a:lstStyle/>
            <a:p>
              <a:pPr marL="342900" indent="-342900">
                <a:spcBef>
                  <a:spcPct val="20000"/>
                </a:spcBef>
              </a:pPr>
              <a:r>
                <a:rPr lang="en-US" altLang="zh-CN" sz="2800" b="1" i="1">
                  <a:solidFill>
                    <a:srgbClr val="FF0000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W</a:t>
              </a:r>
              <a:r>
                <a:rPr lang="zh-CN" altLang="en-US" sz="1400" b="1" i="1">
                  <a:solidFill>
                    <a:srgbClr val="FF0000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有</a:t>
              </a:r>
            </a:p>
          </p:txBody>
        </p:sp>
        <p:sp>
          <p:nvSpPr>
            <p:cNvPr id="15389" name="Line 23"/>
            <p:cNvSpPr/>
            <p:nvPr>
              <p:custDataLst>
                <p:tags r:id="rId31"/>
              </p:custDataLst>
            </p:nvPr>
          </p:nvSpPr>
          <p:spPr>
            <a:xfrm>
              <a:off x="0" y="185"/>
              <a:ext cx="348" cy="0"/>
            </a:xfrm>
            <a:prstGeom prst="line">
              <a:avLst/>
            </a:prstGeom>
            <a:ln w="28575" cap="flat" cmpd="sng">
              <a:solidFill>
                <a:schemeClr val="hlink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/>
            </a:p>
          </p:txBody>
        </p:sp>
      </p:grpSp>
      <p:grpSp>
        <p:nvGrpSpPr>
          <p:cNvPr id="7" name="Group 24"/>
          <p:cNvGrpSpPr/>
          <p:nvPr>
            <p:custDataLst>
              <p:tags r:id="rId13"/>
            </p:custDataLst>
          </p:nvPr>
        </p:nvGrpSpPr>
        <p:grpSpPr>
          <a:xfrm>
            <a:off x="4868863" y="5823585"/>
            <a:ext cx="1368425" cy="936625"/>
            <a:chOff x="0" y="0"/>
            <a:chExt cx="862" cy="590"/>
          </a:xfrm>
        </p:grpSpPr>
        <p:sp>
          <p:nvSpPr>
            <p:cNvPr id="15386" name="Rectangle 25"/>
            <p:cNvSpPr/>
            <p:nvPr>
              <p:custDataLst>
                <p:tags r:id="rId28"/>
              </p:custDataLst>
            </p:nvPr>
          </p:nvSpPr>
          <p:spPr>
            <a:xfrm>
              <a:off x="0" y="0"/>
              <a:ext cx="409" cy="590"/>
            </a:xfrm>
            <a:prstGeom prst="rect">
              <a:avLst/>
            </a:prstGeom>
            <a:noFill/>
            <a:ln w="9525">
              <a:noFill/>
            </a:ln>
          </p:spPr>
          <p:txBody>
            <a:bodyPr/>
            <a:lstStyle/>
            <a:p>
              <a:pPr marL="342900" indent="-342900">
                <a:spcBef>
                  <a:spcPct val="20000"/>
                </a:spcBef>
              </a:pPr>
              <a:r>
                <a:rPr lang="en-US" altLang="zh-CN" sz="4800">
                  <a:solidFill>
                    <a:schemeClr val="hlink"/>
                  </a:solidFill>
                  <a:latin typeface="Times New Roman" panose="02020603050405020304" charset="0"/>
                  <a:ea typeface="宋体" panose="02010600030101010101" pitchFamily="2" charset="-122"/>
                </a:rPr>
                <a:t>}</a:t>
              </a:r>
            </a:p>
          </p:txBody>
        </p:sp>
        <p:sp>
          <p:nvSpPr>
            <p:cNvPr id="15387" name="Rectangle 26"/>
            <p:cNvSpPr/>
            <p:nvPr>
              <p:custDataLst>
                <p:tags r:id="rId29"/>
              </p:custDataLst>
            </p:nvPr>
          </p:nvSpPr>
          <p:spPr>
            <a:xfrm>
              <a:off x="227" y="97"/>
              <a:ext cx="635" cy="426"/>
            </a:xfrm>
            <a:prstGeom prst="rect">
              <a:avLst/>
            </a:prstGeom>
            <a:noFill/>
            <a:ln w="9525">
              <a:noFill/>
            </a:ln>
          </p:spPr>
          <p:txBody>
            <a:bodyPr/>
            <a:lstStyle/>
            <a:p>
              <a:pPr marL="342900" indent="-342900">
                <a:spcBef>
                  <a:spcPct val="20000"/>
                </a:spcBef>
              </a:pPr>
              <a:r>
                <a:rPr lang="en-US" altLang="zh-CN" sz="2800" b="1" i="1">
                  <a:solidFill>
                    <a:srgbClr val="FF0000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W</a:t>
              </a:r>
              <a:r>
                <a:rPr lang="zh-CN" altLang="en-US" sz="1400" b="1" i="1">
                  <a:solidFill>
                    <a:srgbClr val="FF0000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额</a:t>
              </a:r>
            </a:p>
          </p:txBody>
        </p:sp>
      </p:grpSp>
      <p:grpSp>
        <p:nvGrpSpPr>
          <p:cNvPr id="8" name="Group 27"/>
          <p:cNvGrpSpPr/>
          <p:nvPr>
            <p:custDataLst>
              <p:tags r:id="rId14"/>
            </p:custDataLst>
          </p:nvPr>
        </p:nvGrpSpPr>
        <p:grpSpPr>
          <a:xfrm>
            <a:off x="5797550" y="5323523"/>
            <a:ext cx="1346200" cy="1008062"/>
            <a:chOff x="0" y="0"/>
            <a:chExt cx="848" cy="635"/>
          </a:xfrm>
        </p:grpSpPr>
        <p:sp>
          <p:nvSpPr>
            <p:cNvPr id="15384" name="Rectangle 28"/>
            <p:cNvSpPr/>
            <p:nvPr>
              <p:custDataLst>
                <p:tags r:id="rId26"/>
              </p:custDataLst>
            </p:nvPr>
          </p:nvSpPr>
          <p:spPr>
            <a:xfrm>
              <a:off x="0" y="0"/>
              <a:ext cx="409" cy="590"/>
            </a:xfrm>
            <a:prstGeom prst="rect">
              <a:avLst/>
            </a:prstGeom>
            <a:noFill/>
            <a:ln w="9525">
              <a:noFill/>
            </a:ln>
          </p:spPr>
          <p:txBody>
            <a:bodyPr/>
            <a:lstStyle/>
            <a:p>
              <a:pPr marL="342900" indent="-342900">
                <a:spcBef>
                  <a:spcPct val="20000"/>
                </a:spcBef>
              </a:pPr>
              <a:r>
                <a:rPr lang="en-US" altLang="zh-CN" sz="6600">
                  <a:solidFill>
                    <a:schemeClr val="hlink"/>
                  </a:solidFill>
                  <a:latin typeface="Times New Roman" panose="02020603050405020304" charset="0"/>
                  <a:ea typeface="宋体" panose="02010600030101010101" pitchFamily="2" charset="-122"/>
                </a:rPr>
                <a:t>}</a:t>
              </a:r>
            </a:p>
          </p:txBody>
        </p:sp>
        <p:sp>
          <p:nvSpPr>
            <p:cNvPr id="15385" name="Rectangle 29"/>
            <p:cNvSpPr/>
            <p:nvPr>
              <p:custDataLst>
                <p:tags r:id="rId27"/>
              </p:custDataLst>
            </p:nvPr>
          </p:nvSpPr>
          <p:spPr>
            <a:xfrm>
              <a:off x="213" y="209"/>
              <a:ext cx="635" cy="426"/>
            </a:xfrm>
            <a:prstGeom prst="rect">
              <a:avLst/>
            </a:prstGeom>
            <a:noFill/>
            <a:ln w="9525">
              <a:noFill/>
            </a:ln>
          </p:spPr>
          <p:txBody>
            <a:bodyPr/>
            <a:lstStyle/>
            <a:p>
              <a:pPr marL="342900" indent="-342900">
                <a:spcBef>
                  <a:spcPct val="20000"/>
                </a:spcBef>
              </a:pPr>
              <a:r>
                <a:rPr lang="en-US" altLang="zh-CN" sz="2800" b="1" i="1">
                  <a:solidFill>
                    <a:srgbClr val="FF0000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W</a:t>
              </a:r>
              <a:r>
                <a:rPr lang="zh-CN" altLang="en-US" sz="1400" b="1" i="1">
                  <a:solidFill>
                    <a:srgbClr val="FF0000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总</a:t>
              </a:r>
            </a:p>
          </p:txBody>
        </p:sp>
      </p:grpSp>
      <p:sp>
        <p:nvSpPr>
          <p:cNvPr id="15376" name="Rectangle 30"/>
          <p:cNvSpPr>
            <a:spLocks noRot="1"/>
          </p:cNvSpPr>
          <p:nvPr>
            <p:custDataLst>
              <p:tags r:id="rId15"/>
            </p:custDataLst>
          </p:nvPr>
        </p:nvSpPr>
        <p:spPr>
          <a:xfrm>
            <a:off x="3167380" y="1369378"/>
            <a:ext cx="8208963" cy="6477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algn="l"/>
            <a:r>
              <a:rPr lang="zh-CN" altLang="en-US" sz="3200">
                <a:solidFill>
                  <a:schemeClr val="hlink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另两种提沙方法中做的有用功、额外功、总功分别是？</a:t>
            </a:r>
          </a:p>
        </p:txBody>
      </p:sp>
      <p:sp>
        <p:nvSpPr>
          <p:cNvPr id="9252" name="Rectangle 36"/>
          <p:cNvSpPr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3011488" y="2108835"/>
            <a:ext cx="3857625" cy="58356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+mn-ea"/>
                <a:cs typeface="+mn-cs"/>
                <a:hlinkClick r:id="rId41" action="ppaction://hlinksldjump"/>
              </a:rPr>
              <a:t>动滑轮提水桶提沙子</a:t>
            </a:r>
            <a:endParaRPr kumimoji="0" lang="zh-CN" altLang="en-US" sz="32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ea"/>
              <a:ea typeface="+mn-ea"/>
              <a:cs typeface="+mn-cs"/>
            </a:endParaRPr>
          </a:p>
        </p:txBody>
      </p:sp>
      <p:sp>
        <p:nvSpPr>
          <p:cNvPr id="9253" name="Rectangle 37"/>
          <p:cNvSpPr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2868613" y="4680585"/>
            <a:ext cx="3857625" cy="58356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+mn-ea"/>
                <a:cs typeface="+mn-cs"/>
                <a:hlinkClick r:id="rId41" action="ppaction://hlinksldjump"/>
              </a:rPr>
              <a:t>动滑轮提口袋提沙子</a:t>
            </a:r>
            <a:endParaRPr kumimoji="0" lang="zh-CN" altLang="en-US" sz="32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ea"/>
              <a:ea typeface="+mn-ea"/>
              <a:cs typeface="+mn-cs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18"/>
            </p:custDataLst>
          </p:nvPr>
        </p:nvPicPr>
        <p:blipFill>
          <a:blip r:embed="rId42"/>
          <a:srcRect l="55538" b="26004"/>
          <a:stretch>
            <a:fillRect/>
          </a:stretch>
        </p:blipFill>
        <p:spPr>
          <a:xfrm>
            <a:off x="7323455" y="1785620"/>
            <a:ext cx="4294505" cy="4820920"/>
          </a:xfrm>
          <a:prstGeom prst="rect">
            <a:avLst/>
          </a:prstGeom>
        </p:spPr>
      </p:pic>
      <p:grpSp>
        <p:nvGrpSpPr>
          <p:cNvPr id="33" name="组合 32"/>
          <p:cNvGrpSpPr/>
          <p:nvPr>
            <p:custDataLst>
              <p:tags r:id="rId19"/>
            </p:custDataLst>
          </p:nvPr>
        </p:nvGrpSpPr>
        <p:grpSpPr>
          <a:xfrm>
            <a:off x="0" y="135255"/>
            <a:ext cx="12192000" cy="853440"/>
            <a:chOff x="0" y="378"/>
            <a:chExt cx="19200" cy="1344"/>
          </a:xfrm>
        </p:grpSpPr>
        <p:sp>
          <p:nvSpPr>
            <p:cNvPr id="34" name="矩形 33"/>
            <p:cNvSpPr/>
            <p:nvPr>
              <p:custDataLst>
                <p:tags r:id="rId20"/>
              </p:custDataLst>
            </p:nvPr>
          </p:nvSpPr>
          <p:spPr>
            <a:xfrm>
              <a:off x="0" y="612"/>
              <a:ext cx="19199" cy="1078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tx2">
                    <a:lumMod val="21000"/>
                    <a:lumOff val="79000"/>
                    <a:alpha val="12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35" name="矩形 34"/>
            <p:cNvSpPr/>
            <p:nvPr>
              <p:custDataLst>
                <p:tags r:id="rId21"/>
              </p:custDataLst>
            </p:nvPr>
          </p:nvSpPr>
          <p:spPr>
            <a:xfrm>
              <a:off x="2040" y="1602"/>
              <a:ext cx="17160" cy="120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64000">
                  <a:srgbClr val="465398"/>
                </a:gs>
                <a:gs pos="100000">
                  <a:srgbClr val="002060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grpSp>
          <p:nvGrpSpPr>
            <p:cNvPr id="36" name="组合 35"/>
            <p:cNvGrpSpPr/>
            <p:nvPr>
              <p:custDataLst>
                <p:tags r:id="rId22"/>
              </p:custDataLst>
            </p:nvPr>
          </p:nvGrpSpPr>
          <p:grpSpPr>
            <a:xfrm>
              <a:off x="494" y="378"/>
              <a:ext cx="12381" cy="1332"/>
              <a:chOff x="487" y="636"/>
              <a:chExt cx="11648" cy="1150"/>
            </a:xfrm>
          </p:grpSpPr>
          <p:sp>
            <p:nvSpPr>
              <p:cNvPr id="37" name="文本框 36"/>
              <p:cNvSpPr txBox="1"/>
              <p:nvPr>
                <p:custDataLst>
                  <p:tags r:id="rId23"/>
                </p:custDataLst>
              </p:nvPr>
            </p:nvSpPr>
            <p:spPr>
              <a:xfrm>
                <a:off x="1828" y="854"/>
                <a:ext cx="10307" cy="8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zh-CN" sz="3300" b="1">
                    <a:solidFill>
                      <a:srgbClr val="00206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sym typeface="+mn-ea"/>
                  </a:rPr>
                  <a:t>有用功和额外功</a:t>
                </a:r>
              </a:p>
            </p:txBody>
          </p:sp>
          <p:sp>
            <p:nvSpPr>
              <p:cNvPr id="39" name="椭圆 38"/>
              <p:cNvSpPr/>
              <p:nvPr>
                <p:custDataLst>
                  <p:tags r:id="rId24"/>
                </p:custDataLst>
              </p:nvPr>
            </p:nvSpPr>
            <p:spPr>
              <a:xfrm>
                <a:off x="487" y="660"/>
                <a:ext cx="1264" cy="1126"/>
              </a:xfrm>
              <a:prstGeom prst="ellipse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  <p:sp>
            <p:nvSpPr>
              <p:cNvPr id="40" name="矩形 6"/>
              <p:cNvSpPr/>
              <p:nvPr>
                <p:custDataLst>
                  <p:tags r:id="rId25"/>
                </p:custDataLst>
              </p:nvPr>
            </p:nvSpPr>
            <p:spPr>
              <a:xfrm>
                <a:off x="645" y="636"/>
                <a:ext cx="1106" cy="1027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>
                <a:noAutofit/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</a:lstStyle>
              <a:p>
                <a:pPr marL="0" lvl="0" indent="0" eaLnBrk="1" hangingPunct="1">
                  <a:spcBef>
                    <a:spcPct val="0"/>
                  </a:spcBef>
                  <a:buFontTx/>
                  <a:buNone/>
                </a:pPr>
                <a:r>
                  <a:rPr lang="zh-CN" altLang="en-US" sz="4800" b="1">
                    <a:solidFill>
                      <a:schemeClr val="bg1"/>
                    </a:solidFill>
                    <a:latin typeface="宋体" panose="02010600030101010101" pitchFamily="2" charset="-122"/>
                    <a:ea typeface="宋体" panose="02010600030101010101" pitchFamily="2" charset="-122"/>
                  </a:rPr>
                  <a:t>一</a:t>
                </a:r>
              </a:p>
            </p:txBody>
          </p:sp>
        </p:grpSp>
      </p:grpSp>
    </p:spTree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 4"/>
          <p:cNvPicPr/>
          <p:nvPr>
            <p:custDataLst>
              <p:tags r:id="rId1"/>
            </p:custDataLst>
          </p:nvPr>
        </p:nvPicPr>
        <p:blipFill>
          <a:blip r:embed="rId27"/>
          <a:srcRect l="-284" t="2904" r="9351" b="-102"/>
          <a:stretch>
            <a:fillRect/>
          </a:stretch>
        </p:blipFill>
        <p:spPr>
          <a:xfrm>
            <a:off x="398780" y="1687195"/>
            <a:ext cx="10600690" cy="303911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1536" name="Text Box 32"/>
          <p:cNvSpPr txBox="1"/>
          <p:nvPr>
            <p:custDataLst>
              <p:tags r:id="rId2"/>
            </p:custDataLst>
          </p:nvPr>
        </p:nvSpPr>
        <p:spPr>
          <a:xfrm>
            <a:off x="9146540" y="2273300"/>
            <a:ext cx="1840865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zh-CN" altLang="en-US" sz="2800" b="1">
                <a:latin typeface="黑体" panose="02010609060101010101" pitchFamily="49" charset="-122"/>
                <a:ea typeface="黑体" panose="02010609060101010101" pitchFamily="49" charset="-122"/>
              </a:rPr>
              <a:t>3120</a:t>
            </a:r>
            <a:r>
              <a:rPr lang="en-US" altLang="zh-CN" sz="2800" b="1">
                <a:latin typeface="黑体" panose="02010609060101010101" pitchFamily="49" charset="-122"/>
                <a:ea typeface="黑体" panose="02010609060101010101" pitchFamily="49" charset="-122"/>
              </a:rPr>
              <a:t>J</a:t>
            </a:r>
          </a:p>
        </p:txBody>
      </p:sp>
      <p:sp>
        <p:nvSpPr>
          <p:cNvPr id="21538" name="Text Box 34"/>
          <p:cNvSpPr txBox="1"/>
          <p:nvPr>
            <p:custDataLst>
              <p:tags r:id="rId3"/>
            </p:custDataLst>
          </p:nvPr>
        </p:nvSpPr>
        <p:spPr>
          <a:xfrm>
            <a:off x="9146540" y="2987040"/>
            <a:ext cx="914400" cy="95313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zh-CN" altLang="en-US" sz="2800" b="1">
                <a:latin typeface="黑体" panose="02010609060101010101" pitchFamily="49" charset="-122"/>
                <a:ea typeface="黑体" panose="02010609060101010101" pitchFamily="49" charset="-122"/>
              </a:rPr>
              <a:t>780</a:t>
            </a:r>
            <a:r>
              <a:rPr lang="en-US" altLang="zh-CN" sz="2800" b="1">
                <a:latin typeface="黑体" panose="02010609060101010101" pitchFamily="49" charset="-122"/>
                <a:ea typeface="黑体" panose="02010609060101010101" pitchFamily="49" charset="-122"/>
              </a:rPr>
              <a:t>J</a:t>
            </a:r>
          </a:p>
        </p:txBody>
      </p:sp>
      <p:sp>
        <p:nvSpPr>
          <p:cNvPr id="21540" name="Text Box 36"/>
          <p:cNvSpPr txBox="1"/>
          <p:nvPr>
            <p:custDataLst>
              <p:tags r:id="rId4"/>
            </p:custDataLst>
          </p:nvPr>
        </p:nvSpPr>
        <p:spPr>
          <a:xfrm>
            <a:off x="9196070" y="3924935"/>
            <a:ext cx="914400" cy="95313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zh-CN" altLang="en-US" sz="2800" b="1">
                <a:latin typeface="黑体" panose="02010609060101010101" pitchFamily="49" charset="-122"/>
                <a:ea typeface="黑体" panose="02010609060101010101" pitchFamily="49" charset="-122"/>
              </a:rPr>
              <a:t>690</a:t>
            </a:r>
            <a:r>
              <a:rPr lang="en-US" altLang="zh-CN" sz="2800" b="1">
                <a:latin typeface="黑体" panose="02010609060101010101" pitchFamily="49" charset="-122"/>
                <a:ea typeface="黑体" panose="02010609060101010101" pitchFamily="49" charset="-122"/>
              </a:rPr>
              <a:t>J</a:t>
            </a:r>
          </a:p>
        </p:txBody>
      </p:sp>
      <p:sp>
        <p:nvSpPr>
          <p:cNvPr id="3" name="文本框 2"/>
          <p:cNvSpPr txBox="1"/>
          <p:nvPr>
            <p:custDataLst>
              <p:tags r:id="rId5"/>
            </p:custDataLst>
          </p:nvPr>
        </p:nvSpPr>
        <p:spPr>
          <a:xfrm>
            <a:off x="939165" y="4841875"/>
            <a:ext cx="9171305" cy="14992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5240" indent="306705" algn="l" defTabSz="266700" eaLnBrk="0" fontAlgn="base">
              <a:lnSpc>
                <a:spcPct val="150000"/>
              </a:lnSpc>
              <a:spcBef>
                <a:spcPts val="900"/>
              </a:spcBef>
              <a:spcAft>
                <a:spcPct val="0"/>
              </a:spcAft>
            </a:pPr>
            <a:r>
              <a:rPr lang="zh-CN" altLang="en-US" sz="28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将沙子搬运到三楼的情境。三种不同方法，</a:t>
            </a:r>
          </a:p>
          <a:p>
            <a:pPr marL="15240" indent="306705" algn="l" defTabSz="266700" eaLnBrk="0" fontAlgn="base">
              <a:lnSpc>
                <a:spcPct val="150000"/>
              </a:lnSpc>
              <a:spcBef>
                <a:spcPts val="900"/>
              </a:spcBef>
              <a:spcAft>
                <a:spcPct val="0"/>
              </a:spcAft>
            </a:pPr>
            <a:r>
              <a:rPr lang="zh-CN" altLang="en-US" sz="2800" b="1" noProof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如果是你，你会选择哪种办法？为什么？</a:t>
            </a:r>
            <a:endParaRPr lang="zh-CN" altLang="en-US" sz="28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8" name="文本框 7"/>
          <p:cNvSpPr txBox="1"/>
          <p:nvPr>
            <p:custDataLst>
              <p:tags r:id="rId6"/>
            </p:custDataLst>
          </p:nvPr>
        </p:nvSpPr>
        <p:spPr>
          <a:xfrm>
            <a:off x="3775075" y="2288540"/>
            <a:ext cx="1691640" cy="368300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lstStyle/>
          <a:p>
            <a:r>
              <a:rPr lang="zh-CN" altLang="en-US" i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W</a:t>
            </a:r>
            <a:r>
              <a:rPr lang="zh-CN" altLang="en-US" baseline="-2500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有</a:t>
            </a:r>
            <a:r>
              <a:rPr lang="zh-CN" altLang="en-US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＝</a:t>
            </a:r>
            <a:r>
              <a:rPr lang="zh-CN" altLang="en-US" i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Fs</a:t>
            </a:r>
            <a:r>
              <a:rPr lang="zh-CN" altLang="en-US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＝</a:t>
            </a:r>
            <a:r>
              <a:rPr lang="zh-CN" altLang="en-US" i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G</a:t>
            </a:r>
            <a:r>
              <a:rPr lang="zh-CN" altLang="en-US" baseline="-2500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沙</a:t>
            </a:r>
            <a:r>
              <a:rPr lang="zh-CN" altLang="en-US" i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h</a:t>
            </a:r>
            <a:endParaRPr lang="zh-CN" altLang="en-US">
              <a:solidFill>
                <a:srgbClr val="C00000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9" name="文本框 8"/>
          <p:cNvSpPr txBox="1"/>
          <p:nvPr>
            <p:custDataLst>
              <p:tags r:id="rId7"/>
            </p:custDataLst>
          </p:nvPr>
        </p:nvSpPr>
        <p:spPr>
          <a:xfrm>
            <a:off x="5901690" y="2288540"/>
            <a:ext cx="2689860" cy="368300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i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W</a:t>
            </a:r>
            <a:r>
              <a:rPr lang="zh-CN" altLang="en-US" baseline="-2500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额</a:t>
            </a:r>
            <a:r>
              <a:rPr lang="zh-CN" altLang="en-US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＝</a:t>
            </a:r>
            <a:r>
              <a:rPr lang="zh-CN" altLang="en-US" i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Fs</a:t>
            </a:r>
            <a:r>
              <a:rPr lang="zh-CN" altLang="en-US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＝（</a:t>
            </a:r>
            <a:r>
              <a:rPr lang="zh-CN" altLang="en-US" i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G</a:t>
            </a:r>
            <a:r>
              <a:rPr lang="zh-CN" altLang="en-US" baseline="-2500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人</a:t>
            </a:r>
            <a:r>
              <a:rPr lang="zh-CN" altLang="en-US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＋</a:t>
            </a:r>
            <a:r>
              <a:rPr lang="zh-CN" altLang="en-US" i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G</a:t>
            </a:r>
            <a:r>
              <a:rPr lang="zh-CN" altLang="en-US" baseline="-2500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桶</a:t>
            </a:r>
            <a:r>
              <a:rPr lang="zh-CN" altLang="en-US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）</a:t>
            </a:r>
            <a:r>
              <a:rPr lang="zh-CN" altLang="en-US" i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h</a:t>
            </a:r>
          </a:p>
        </p:txBody>
      </p:sp>
      <p:sp>
        <p:nvSpPr>
          <p:cNvPr id="12" name="文本框 11"/>
          <p:cNvSpPr txBox="1"/>
          <p:nvPr>
            <p:custDataLst>
              <p:tags r:id="rId8"/>
            </p:custDataLst>
          </p:nvPr>
        </p:nvSpPr>
        <p:spPr>
          <a:xfrm>
            <a:off x="8655050" y="2273300"/>
            <a:ext cx="2371725" cy="403225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noAutofit/>
          </a:bodyPr>
          <a:lstStyle/>
          <a:p>
            <a:pPr algn="ctr"/>
            <a:r>
              <a:rPr lang="zh-CN" altLang="en-US" i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W</a:t>
            </a:r>
            <a:r>
              <a:rPr lang="zh-CN" altLang="en-US" baseline="-2500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总</a:t>
            </a:r>
            <a:r>
              <a:rPr lang="zh-CN" altLang="en-US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＝</a:t>
            </a:r>
            <a:r>
              <a:rPr lang="zh-CN" altLang="en-US" i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W</a:t>
            </a:r>
            <a:r>
              <a:rPr lang="zh-CN" altLang="en-US" baseline="-2500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有</a:t>
            </a:r>
            <a:r>
              <a:rPr lang="zh-CN" altLang="en-US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＋</a:t>
            </a:r>
            <a:r>
              <a:rPr lang="zh-CN" altLang="en-US" i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W</a:t>
            </a:r>
            <a:r>
              <a:rPr lang="zh-CN" altLang="en-US" baseline="-2500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额</a:t>
            </a:r>
          </a:p>
        </p:txBody>
      </p:sp>
      <p:sp>
        <p:nvSpPr>
          <p:cNvPr id="4" name="文本框 3"/>
          <p:cNvSpPr txBox="1"/>
          <p:nvPr>
            <p:custDataLst>
              <p:tags r:id="rId9"/>
            </p:custDataLst>
          </p:nvPr>
        </p:nvSpPr>
        <p:spPr>
          <a:xfrm>
            <a:off x="3902075" y="2992755"/>
            <a:ext cx="1691640" cy="368300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lstStyle/>
          <a:p>
            <a:r>
              <a:rPr lang="zh-CN" altLang="en-US" i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W</a:t>
            </a:r>
            <a:r>
              <a:rPr lang="zh-CN" altLang="en-US" baseline="-2500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有</a:t>
            </a:r>
            <a:r>
              <a:rPr lang="zh-CN" altLang="en-US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＝</a:t>
            </a:r>
            <a:r>
              <a:rPr lang="zh-CN" altLang="en-US" i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Fs</a:t>
            </a:r>
            <a:r>
              <a:rPr lang="zh-CN" altLang="en-US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＝</a:t>
            </a:r>
            <a:r>
              <a:rPr lang="zh-CN" altLang="en-US" i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G</a:t>
            </a:r>
            <a:r>
              <a:rPr lang="zh-CN" altLang="en-US" baseline="-2500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沙</a:t>
            </a:r>
            <a:r>
              <a:rPr lang="zh-CN" altLang="en-US" i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h</a:t>
            </a:r>
            <a:endParaRPr lang="zh-CN" altLang="en-US">
              <a:solidFill>
                <a:srgbClr val="C00000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5" name="文本框 4"/>
          <p:cNvSpPr txBox="1"/>
          <p:nvPr>
            <p:custDataLst>
              <p:tags r:id="rId10"/>
            </p:custDataLst>
          </p:nvPr>
        </p:nvSpPr>
        <p:spPr>
          <a:xfrm>
            <a:off x="3902075" y="3941445"/>
            <a:ext cx="1691640" cy="368300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lstStyle/>
          <a:p>
            <a:r>
              <a:rPr lang="zh-CN" altLang="en-US" i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W</a:t>
            </a:r>
            <a:r>
              <a:rPr lang="zh-CN" altLang="en-US" baseline="-2500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有</a:t>
            </a:r>
            <a:r>
              <a:rPr lang="zh-CN" altLang="en-US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＝</a:t>
            </a:r>
            <a:r>
              <a:rPr lang="zh-CN" altLang="en-US" i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Fs</a:t>
            </a:r>
            <a:r>
              <a:rPr lang="zh-CN" altLang="en-US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＝</a:t>
            </a:r>
            <a:r>
              <a:rPr lang="zh-CN" altLang="en-US" i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G</a:t>
            </a:r>
            <a:r>
              <a:rPr lang="zh-CN" altLang="en-US" baseline="-2500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沙</a:t>
            </a:r>
            <a:r>
              <a:rPr lang="zh-CN" altLang="en-US" i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h</a:t>
            </a:r>
            <a:endParaRPr lang="zh-CN" altLang="en-US">
              <a:solidFill>
                <a:srgbClr val="C00000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13" name="文本框 12"/>
          <p:cNvSpPr txBox="1"/>
          <p:nvPr>
            <p:custDataLst>
              <p:tags r:id="rId11"/>
            </p:custDataLst>
          </p:nvPr>
        </p:nvSpPr>
        <p:spPr>
          <a:xfrm>
            <a:off x="939165" y="1125220"/>
            <a:ext cx="10226040" cy="4914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600">
                <a:solidFill>
                  <a:srgbClr val="7030A0"/>
                </a:solidFill>
                <a:latin typeface="华文琥珀" panose="02010800040101010101" pitchFamily="2" charset="-122"/>
                <a:ea typeface="华文琥珀" panose="02010800040101010101" pitchFamily="2" charset="-122"/>
                <a:cs typeface="Times New Roman" panose="02020603050405020304" charset="0"/>
                <a:sym typeface="+mn-ea"/>
              </a:rPr>
              <a:t>计算出三位同学搬运沙子过程中所做的有用功、额外功和总功是多少</a:t>
            </a:r>
          </a:p>
        </p:txBody>
      </p:sp>
      <p:sp>
        <p:nvSpPr>
          <p:cNvPr id="14" name="文本框 13"/>
          <p:cNvSpPr txBox="1"/>
          <p:nvPr>
            <p:custDataLst>
              <p:tags r:id="rId12"/>
            </p:custDataLst>
          </p:nvPr>
        </p:nvSpPr>
        <p:spPr>
          <a:xfrm>
            <a:off x="8782050" y="2922905"/>
            <a:ext cx="2371725" cy="668655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no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i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W</a:t>
            </a:r>
            <a:r>
              <a:rPr lang="zh-CN" altLang="en-US" baseline="-2500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总</a:t>
            </a:r>
            <a:r>
              <a:rPr lang="zh-CN" altLang="en-US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＝</a:t>
            </a:r>
            <a:r>
              <a:rPr lang="zh-CN" altLang="en-US" i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W</a:t>
            </a:r>
            <a:r>
              <a:rPr lang="zh-CN" altLang="en-US" baseline="-2500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有</a:t>
            </a:r>
            <a:r>
              <a:rPr lang="zh-CN" altLang="en-US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＋</a:t>
            </a:r>
            <a:r>
              <a:rPr lang="zh-CN" altLang="en-US" i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W</a:t>
            </a:r>
            <a:r>
              <a:rPr lang="zh-CN" altLang="en-US" baseline="-2500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额</a:t>
            </a:r>
          </a:p>
        </p:txBody>
      </p:sp>
      <p:sp>
        <p:nvSpPr>
          <p:cNvPr id="15" name="文本框 14"/>
          <p:cNvSpPr txBox="1"/>
          <p:nvPr>
            <p:custDataLst>
              <p:tags r:id="rId13"/>
            </p:custDataLst>
          </p:nvPr>
        </p:nvSpPr>
        <p:spPr>
          <a:xfrm>
            <a:off x="8782050" y="3832860"/>
            <a:ext cx="2371725" cy="695960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noAutofit/>
          </a:bodyPr>
          <a:lstStyle/>
          <a:p>
            <a:pPr algn="ctr">
              <a:lnSpc>
                <a:spcPct val="140000"/>
              </a:lnSpc>
            </a:pPr>
            <a:r>
              <a:rPr lang="zh-CN" altLang="en-US" i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W</a:t>
            </a:r>
            <a:r>
              <a:rPr lang="zh-CN" altLang="en-US" baseline="-2500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总</a:t>
            </a:r>
            <a:r>
              <a:rPr lang="zh-CN" altLang="en-US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＝</a:t>
            </a:r>
            <a:r>
              <a:rPr lang="zh-CN" altLang="en-US" i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W</a:t>
            </a:r>
            <a:r>
              <a:rPr lang="zh-CN" altLang="en-US" baseline="-2500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有</a:t>
            </a:r>
            <a:r>
              <a:rPr lang="zh-CN" altLang="en-US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＋</a:t>
            </a:r>
            <a:r>
              <a:rPr lang="zh-CN" altLang="en-US" i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W</a:t>
            </a:r>
            <a:r>
              <a:rPr lang="zh-CN" altLang="en-US" baseline="-2500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额</a:t>
            </a:r>
          </a:p>
        </p:txBody>
      </p:sp>
      <p:grpSp>
        <p:nvGrpSpPr>
          <p:cNvPr id="33" name="组合 32"/>
          <p:cNvGrpSpPr/>
          <p:nvPr>
            <p:custDataLst>
              <p:tags r:id="rId14"/>
            </p:custDataLst>
          </p:nvPr>
        </p:nvGrpSpPr>
        <p:grpSpPr>
          <a:xfrm>
            <a:off x="0" y="135255"/>
            <a:ext cx="12192000" cy="853440"/>
            <a:chOff x="0" y="378"/>
            <a:chExt cx="19200" cy="1344"/>
          </a:xfrm>
        </p:grpSpPr>
        <p:sp>
          <p:nvSpPr>
            <p:cNvPr id="34" name="矩形 33"/>
            <p:cNvSpPr/>
            <p:nvPr>
              <p:custDataLst>
                <p:tags r:id="rId20"/>
              </p:custDataLst>
            </p:nvPr>
          </p:nvSpPr>
          <p:spPr>
            <a:xfrm>
              <a:off x="0" y="612"/>
              <a:ext cx="19199" cy="1078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tx2">
                    <a:lumMod val="21000"/>
                    <a:lumOff val="79000"/>
                    <a:alpha val="12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35" name="矩形 34"/>
            <p:cNvSpPr/>
            <p:nvPr>
              <p:custDataLst>
                <p:tags r:id="rId21"/>
              </p:custDataLst>
            </p:nvPr>
          </p:nvSpPr>
          <p:spPr>
            <a:xfrm>
              <a:off x="2040" y="1602"/>
              <a:ext cx="17160" cy="120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64000">
                  <a:srgbClr val="465398"/>
                </a:gs>
                <a:gs pos="100000">
                  <a:srgbClr val="002060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grpSp>
          <p:nvGrpSpPr>
            <p:cNvPr id="36" name="组合 35"/>
            <p:cNvGrpSpPr/>
            <p:nvPr>
              <p:custDataLst>
                <p:tags r:id="rId22"/>
              </p:custDataLst>
            </p:nvPr>
          </p:nvGrpSpPr>
          <p:grpSpPr>
            <a:xfrm>
              <a:off x="494" y="378"/>
              <a:ext cx="12381" cy="1332"/>
              <a:chOff x="487" y="636"/>
              <a:chExt cx="11648" cy="1150"/>
            </a:xfrm>
          </p:grpSpPr>
          <p:sp>
            <p:nvSpPr>
              <p:cNvPr id="37" name="文本框 36"/>
              <p:cNvSpPr txBox="1"/>
              <p:nvPr>
                <p:custDataLst>
                  <p:tags r:id="rId23"/>
                </p:custDataLst>
              </p:nvPr>
            </p:nvSpPr>
            <p:spPr>
              <a:xfrm>
                <a:off x="1828" y="854"/>
                <a:ext cx="10307" cy="8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zh-CN" sz="3300" b="1">
                    <a:solidFill>
                      <a:srgbClr val="00206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sym typeface="+mn-ea"/>
                  </a:rPr>
                  <a:t>有用功和额外功</a:t>
                </a:r>
              </a:p>
            </p:txBody>
          </p:sp>
          <p:sp>
            <p:nvSpPr>
              <p:cNvPr id="39" name="椭圆 38"/>
              <p:cNvSpPr/>
              <p:nvPr>
                <p:custDataLst>
                  <p:tags r:id="rId24"/>
                </p:custDataLst>
              </p:nvPr>
            </p:nvSpPr>
            <p:spPr>
              <a:xfrm>
                <a:off x="487" y="660"/>
                <a:ext cx="1264" cy="1126"/>
              </a:xfrm>
              <a:prstGeom prst="ellipse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  <p:sp>
            <p:nvSpPr>
              <p:cNvPr id="40" name="矩形 6"/>
              <p:cNvSpPr/>
              <p:nvPr>
                <p:custDataLst>
                  <p:tags r:id="rId25"/>
                </p:custDataLst>
              </p:nvPr>
            </p:nvSpPr>
            <p:spPr>
              <a:xfrm>
                <a:off x="645" y="636"/>
                <a:ext cx="1106" cy="1027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>
                <a:noAutofit/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</a:lstStyle>
              <a:p>
                <a:pPr marL="0" lvl="0" indent="0" eaLnBrk="1" hangingPunct="1">
                  <a:spcBef>
                    <a:spcPct val="0"/>
                  </a:spcBef>
                  <a:buFontTx/>
                  <a:buNone/>
                </a:pPr>
                <a:r>
                  <a:rPr lang="zh-CN" altLang="en-US" sz="4800" b="1">
                    <a:solidFill>
                      <a:schemeClr val="bg1"/>
                    </a:solidFill>
                    <a:latin typeface="宋体" panose="02010600030101010101" pitchFamily="2" charset="-122"/>
                    <a:ea typeface="宋体" panose="02010600030101010101" pitchFamily="2" charset="-122"/>
                  </a:rPr>
                  <a:t>一</a:t>
                </a:r>
              </a:p>
            </p:txBody>
          </p:sp>
        </p:grpSp>
      </p:grpSp>
      <p:grpSp>
        <p:nvGrpSpPr>
          <p:cNvPr id="7" name="组合 6"/>
          <p:cNvGrpSpPr/>
          <p:nvPr>
            <p:custDataLst>
              <p:tags r:id="rId15"/>
            </p:custDataLst>
          </p:nvPr>
        </p:nvGrpSpPr>
        <p:grpSpPr>
          <a:xfrm>
            <a:off x="5901055" y="2833370"/>
            <a:ext cx="2753360" cy="747395"/>
            <a:chOff x="9134" y="9116"/>
            <a:chExt cx="4336" cy="831"/>
          </a:xfrm>
        </p:grpSpPr>
        <p:sp>
          <p:nvSpPr>
            <p:cNvPr id="10" name="文本框 9"/>
            <p:cNvSpPr txBox="1"/>
            <p:nvPr>
              <p:custDataLst>
                <p:tags r:id="rId18"/>
              </p:custDataLst>
            </p:nvPr>
          </p:nvSpPr>
          <p:spPr>
            <a:xfrm>
              <a:off x="9134" y="9116"/>
              <a:ext cx="4336" cy="8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 anchor="t">
              <a:noAutofit/>
            </a:bodyPr>
            <a:lstStyle/>
            <a:p>
              <a:pPr algn="r">
                <a:lnSpc>
                  <a:spcPct val="170000"/>
                </a:lnSpc>
              </a:pPr>
              <a:r>
                <a:rPr lang="zh-CN" altLang="en-US" i="1">
                  <a:solidFill>
                    <a:srgbClr val="C00000"/>
                  </a:solidFill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W</a:t>
              </a:r>
              <a:r>
                <a:rPr lang="zh-CN" altLang="en-US" baseline="-25000">
                  <a:solidFill>
                    <a:srgbClr val="C00000"/>
                  </a:solidFill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额</a:t>
              </a:r>
              <a:r>
                <a:rPr lang="zh-CN" altLang="en-US">
                  <a:solidFill>
                    <a:srgbClr val="C00000"/>
                  </a:solidFill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＝</a:t>
              </a:r>
              <a:r>
                <a:rPr lang="zh-CN" altLang="en-US" i="1">
                  <a:solidFill>
                    <a:srgbClr val="C00000"/>
                  </a:solidFill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Fs</a:t>
              </a:r>
              <a:r>
                <a:rPr lang="zh-CN" altLang="en-US">
                  <a:solidFill>
                    <a:srgbClr val="C00000"/>
                  </a:solidFill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＝</a:t>
              </a:r>
              <a:r>
                <a:rPr lang="en-US" altLang="zh-CN">
                  <a:solidFill>
                    <a:srgbClr val="C00000"/>
                  </a:solidFill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   </a:t>
              </a:r>
              <a:r>
                <a:rPr lang="zh-CN" altLang="en-US" i="1">
                  <a:solidFill>
                    <a:srgbClr val="C00000"/>
                  </a:solidFill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G</a:t>
              </a:r>
              <a:r>
                <a:rPr lang="zh-CN" altLang="en-US" baseline="-25000">
                  <a:solidFill>
                    <a:srgbClr val="C00000"/>
                  </a:solidFill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动</a:t>
              </a:r>
              <a:r>
                <a:rPr lang="zh-CN" altLang="en-US">
                  <a:solidFill>
                    <a:srgbClr val="C00000"/>
                  </a:solidFill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＋</a:t>
              </a:r>
              <a:r>
                <a:rPr lang="zh-CN" altLang="en-US" i="1">
                  <a:solidFill>
                    <a:srgbClr val="C00000"/>
                  </a:solidFill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G</a:t>
              </a:r>
              <a:r>
                <a:rPr lang="zh-CN" altLang="en-US" baseline="-25000">
                  <a:solidFill>
                    <a:srgbClr val="C00000"/>
                  </a:solidFill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桶</a:t>
              </a:r>
              <a:r>
                <a:rPr lang="zh-CN" altLang="en-US">
                  <a:solidFill>
                    <a:srgbClr val="C00000"/>
                  </a:solidFill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）</a:t>
              </a:r>
              <a:r>
                <a:rPr lang="zh-CN" altLang="en-US" i="1">
                  <a:solidFill>
                    <a:srgbClr val="C00000"/>
                  </a:solidFill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s</a:t>
              </a:r>
            </a:p>
            <a:p>
              <a:pPr algn="r">
                <a:lnSpc>
                  <a:spcPct val="130000"/>
                </a:lnSpc>
              </a:pPr>
              <a:endParaRPr lang="en-US" altLang="zh-CN" i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endParaRPr>
            </a:p>
          </p:txBody>
        </p:sp>
        <p:pic>
          <p:nvPicPr>
            <p:cNvPr id="6" name="IM 4"/>
            <p:cNvPicPr/>
            <p:nvPr>
              <p:custDataLst>
                <p:tags r:id="rId19"/>
              </p:custDataLst>
            </p:nvPr>
          </p:nvPicPr>
          <p:blipFill>
            <a:blip r:embed="rId27"/>
            <a:srcRect l="47241" t="38404" r="49556" b="35438"/>
            <a:stretch>
              <a:fillRect/>
            </a:stretch>
          </p:blipFill>
          <p:spPr>
            <a:xfrm>
              <a:off x="10783" y="9191"/>
              <a:ext cx="493" cy="731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20" name="文本框 19"/>
          <p:cNvSpPr txBox="1"/>
          <p:nvPr>
            <p:custDataLst>
              <p:tags r:id="rId16"/>
            </p:custDataLst>
          </p:nvPr>
        </p:nvSpPr>
        <p:spPr>
          <a:xfrm>
            <a:off x="5841365" y="3757295"/>
            <a:ext cx="2871470" cy="747395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noAutofit/>
          </a:bodyPr>
          <a:lstStyle/>
          <a:p>
            <a:pPr algn="r">
              <a:lnSpc>
                <a:spcPct val="170000"/>
              </a:lnSpc>
            </a:pPr>
            <a:r>
              <a:rPr lang="zh-CN" altLang="en-US" i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W</a:t>
            </a:r>
            <a:r>
              <a:rPr lang="zh-CN" altLang="en-US" baseline="-2500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额</a:t>
            </a:r>
            <a:r>
              <a:rPr lang="zh-CN" altLang="en-US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＝</a:t>
            </a:r>
            <a:r>
              <a:rPr lang="zh-CN" altLang="en-US" i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Fs</a:t>
            </a:r>
            <a:r>
              <a:rPr lang="zh-CN" altLang="en-US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＝</a:t>
            </a:r>
            <a:r>
              <a:rPr lang="en-US" altLang="zh-CN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</a:t>
            </a:r>
            <a:r>
              <a:rPr lang="zh-CN" altLang="en-US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（</a:t>
            </a:r>
            <a:r>
              <a:rPr lang="zh-CN" altLang="en-US" i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G</a:t>
            </a:r>
            <a:r>
              <a:rPr lang="zh-CN" altLang="en-US" baseline="-2500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动</a:t>
            </a:r>
            <a:r>
              <a:rPr lang="zh-CN" altLang="en-US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＋</a:t>
            </a:r>
            <a:r>
              <a:rPr lang="zh-CN" altLang="en-US" i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G</a:t>
            </a:r>
            <a:r>
              <a:rPr lang="zh-CN" altLang="en-US" baseline="-2500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桶</a:t>
            </a:r>
            <a:r>
              <a:rPr lang="zh-CN" altLang="en-US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）</a:t>
            </a:r>
            <a:r>
              <a:rPr lang="zh-CN" altLang="en-US" i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s</a:t>
            </a:r>
          </a:p>
          <a:p>
            <a:pPr algn="r">
              <a:lnSpc>
                <a:spcPct val="130000"/>
              </a:lnSpc>
            </a:pPr>
            <a:endParaRPr lang="en-US" altLang="zh-CN" i="1">
              <a:solidFill>
                <a:srgbClr val="C00000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pic>
        <p:nvPicPr>
          <p:cNvPr id="21" name="IM 4"/>
          <p:cNvPicPr/>
          <p:nvPr>
            <p:custDataLst>
              <p:tags r:id="rId17"/>
            </p:custDataLst>
          </p:nvPr>
        </p:nvPicPr>
        <p:blipFill>
          <a:blip r:embed="rId27"/>
          <a:srcRect l="47241" t="38404" r="49556" b="35438"/>
          <a:stretch>
            <a:fillRect/>
          </a:stretch>
        </p:blipFill>
        <p:spPr>
          <a:xfrm>
            <a:off x="7011670" y="3824749"/>
            <a:ext cx="313055" cy="657456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 animBg="1"/>
      <p:bldP spid="9" grpId="0" animBg="1"/>
      <p:bldP spid="12" grpId="0" animBg="1"/>
      <p:bldP spid="4" grpId="0" animBg="1"/>
      <p:bldP spid="5" grpId="0" animBg="1"/>
      <p:bldP spid="14" grpId="0" animBg="1"/>
      <p:bldP spid="15" grpId="0" animBg="1"/>
      <p:bldP spid="2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OS" val="Unix 3.10 unknown"/>
  <p:tag name="AS_RELEASE_DATE" val="2023.03.31"/>
  <p:tag name="AS_TITLE" val="Aspose.Slides for Java"/>
  <p:tag name="AS_VERSION" val="23.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68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75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76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77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78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80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81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82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84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85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8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69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87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88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89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91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92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93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94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95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96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98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70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99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00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01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02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04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05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06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07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08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1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71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11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12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13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14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15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16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17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19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20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2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73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22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23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24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SLIDE_ID" val="custom20205176_1"/>
  <p:tag name="KSO_WM_SLIDE_INDEX" val="1"/>
  <p:tag name="KSO_WM_SLIDE_ITEM_CNT" val="0"/>
  <p:tag name="KSO_WM_SLIDE_LAYOUT" val="a_b"/>
  <p:tag name="KSO_WM_SLIDE_LAYOUT_CNT" val="1_1"/>
  <p:tag name="KSO_WM_SLIDE_SUBTYPE" val="defaultBlank"/>
  <p:tag name="KSO_WM_SLIDE_TYPE" val="title"/>
  <p:tag name="KSO_WM_TAG_VERSION" val="1.0"/>
  <p:tag name="KSO_WM_TEMPLATE_CATEGORY" val="custom"/>
  <p:tag name="KSO_WM_TEMPLATE_COLOR_TYPE" val="1"/>
  <p:tag name="KSO_WM_TEMPLATE_INDEX" val="20205176"/>
  <p:tag name="KSO_WM_TEMPLATE_MASTER_TYPE" val="0"/>
  <p:tag name="KSO_WM_TEMPLATE_SUBCATEGORY" val="19"/>
  <p:tag name="KSO_WM_TEMPLATE_THUMBS_INDEX" val="1、4、7、12、13、14、15、16、17、18、20、24、25、28、33、36、40、43、44"/>
  <p:tag name="KSO_WM_UNIT_SHOW_EDIT_AREA_INDICATION" val="1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04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03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79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06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07"/>
  <p:tag name="KSO_WM_BEAUTIFY_FLAG" val="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09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74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12"/>
  <p:tag name="KSO_WM_BEAUTIFY_FLAG" val="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14"/>
  <p:tag name="KSO_WM_BEAUTIFY_FLAG" val="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20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34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35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36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21"/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22"/>
  <p:tag name="KSO_WM_BEAUTIFY_FLAG" val="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23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75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24"/>
  <p:tag name="KSO_WM_BEAUTIFY_FLAG" val="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26"/>
  <p:tag name="KSO_WM_BEAUTIFY_FLAG" val="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27"/>
  <p:tag name="KSO_WM_BEAUTIFY_FLAG" val="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79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38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39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80"/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81"/>
  <p:tag name="KSO_WM_BEAUTIFY_FLAG" val="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82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76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83"/>
  <p:tag name="KSO_WM_BEAUTIFY_FLAG" val="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85"/>
  <p:tag name="KSO_WM_BEAUTIFY_FLAG" val="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86"/>
  <p:tag name="KSO_WM_BEAUTIFY_FLAG" val="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41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42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43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44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45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46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47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77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48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49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50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79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80"/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81"/>
  <p:tag name="KSO_WM_BEAUTIFY_FLAG" val="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82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83"/>
  <p:tag name="KSO_WM_BEAUTIFY_FLAG" val="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85"/>
  <p:tag name="KSO_WM_BEAUTIFY_FLAG" val="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86"/>
  <p:tag name="KSO_WM_BEAUTIFY_FLAG" val="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79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52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53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54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79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80"/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81"/>
  <p:tag name="KSO_WM_BEAUTIFY_FLAG" val="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82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83"/>
  <p:tag name="KSO_WM_BEAUTIFY_FLAG" val="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85"/>
  <p:tag name="KSO_WM_BEAUTIFY_FLAG" val="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86"/>
  <p:tag name="KSO_WM_BEAUTIFY_FLAG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AG_VERSION" val="1.0"/>
  <p:tag name="KSO_WM_TEMPLATE_CATEGORY" val="custom"/>
  <p:tag name="KSO_WM_TEMPLATE_COLOR_TYPE" val="1"/>
  <p:tag name="KSO_WM_TEMPLATE_INDEX" val="20205081"/>
  <p:tag name="KSO_WM_TEMPLATE_MASTER_TYPE" val="0"/>
  <p:tag name="KSO_WM_TEMPLATE_SUBCATEGORY" val="19"/>
  <p:tag name="KSO_WM_TEMPLATE_THUMBS_INDEX" val="1、4、7、12、13、14、15、16、17、18、20、24、25、28、33、36、40、43、44"/>
  <p:tag name="KSO_WM_UNIT_SHOW_EDIT_AREA_INDICATION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80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56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57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58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59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60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61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62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63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79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80"/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81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81"/>
  <p:tag name="KSO_WM_BEAUTIFY_FLAG" val="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82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83"/>
  <p:tag name="KSO_WM_BEAUTIFY_FLAG" val="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85"/>
  <p:tag name="KSO_WM_BEAUTIFY_FLAG" val="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86"/>
  <p:tag name="KSO_WM_BEAUTIFY_FLAG" val="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65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66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67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68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69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82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79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80"/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81"/>
  <p:tag name="KSO_WM_BEAUTIFY_FLAG" val="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82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83"/>
  <p:tag name="KSO_WM_BEAUTIFY_FLAG" val="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85"/>
  <p:tag name="KSO_WM_BEAUTIFY_FLAG" val="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86"/>
  <p:tag name="KSO_WM_BEAUTIFY_FLAG" val="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71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72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73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83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74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75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78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81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84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87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88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89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90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93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85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96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99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00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01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02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79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80"/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81"/>
  <p:tag name="KSO_WM_BEAUTIFY_FLAG" val="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82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83"/>
  <p:tag name="KSO_WM_BEAUTIFY_FLAG" val="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86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85"/>
  <p:tag name="KSO_WM_BEAUTIFY_FLAG" val="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86"/>
  <p:tag name="KSO_WM_BEAUTIFY_FLAG" val="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97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98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94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95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91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92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85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86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87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82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83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79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80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76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77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04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05"/>
  <p:tag name="KSO_WM_DIAGRAM_VIRTUALLY_FRAME" val="{&quot;height&quot;:205.1,&quot;left&quot;:297.25,&quot;top&quot;:179,&quot;width&quot;:581.85}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06"/>
  <p:tag name="KSO_WM_DIAGRAM_VIRTUALLY_FRAME" val="{&quot;height&quot;:205.1,&quot;left&quot;:297.25,&quot;top&quot;:179,&quot;width&quot;:581.85}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07"/>
  <p:tag name="KSO_WM_DIAGRAM_VIRTUALLY_FRAME" val="{&quot;height&quot;:205.1,&quot;left&quot;:297.25,&quot;top&quot;:179,&quot;width&quot;:581.85}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88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08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09"/>
  <p:tag name="KSO_WM_DIAGRAM_VIRTUALLY_FRAME" val="{&quot;height&quot;:205.1,&quot;left&quot;:297.25,&quot;top&quot;:179,&quot;width&quot;:581.85}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10"/>
  <p:tag name="KSO_WM_DIAGRAM_VIRTUALLY_FRAME" val="{&quot;height&quot;:205.1,&quot;left&quot;:297.25,&quot;top&quot;:179,&quot;width&quot;:581.85}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11"/>
  <p:tag name="KSO_WM_DIAGRAM_VIRTUALLY_FRAME" val="{&quot;height&quot;:205.1,&quot;left&quot;:297.25,&quot;top&quot;:179,&quot;width&quot;:581.85}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12"/>
  <p:tag name="KSO_WM_DIAGRAM_VIRTUALLY_FRAME" val="{&quot;height&quot;:205.1,&quot;left&quot;:297.25,&quot;top&quot;:179,&quot;width&quot;:581.85}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13"/>
  <p:tag name="KSO_WM_DIAGRAM_VIRTUALLY_FRAME" val="{&quot;height&quot;:205.1,&quot;left&quot;:297.25,&quot;top&quot;:179,&quot;width&quot;:581.85}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14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15"/>
  <p:tag name="KSO_WM_DIAGRAM_VIRTUALLY_FRAME" val="{&quot;height&quot;:205.1,&quot;left&quot;:297.25,&quot;top&quot;:179,&quot;width&quot;:581.85}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16"/>
  <p:tag name="KSO_WM_DIAGRAM_VIRTUALLY_FRAME" val="{&quot;height&quot;:205.1,&quot;left&quot;:297.25,&quot;top&quot;:179,&quot;width&quot;:581.85}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79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89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17"/>
  <p:tag name="KSO_WM_DIAGRAM_VIRTUALLY_FRAME" val="{&quot;height&quot;:205.1,&quot;left&quot;:297.25,&quot;top&quot;:179,&quot;width&quot;:581.85}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20"/>
  <p:tag name="KSO_WM_DIAGRAM_VIRTUALLY_FRAME" val="{&quot;height&quot;:205.1,&quot;left&quot;:297.25,&quot;top&quot;:179,&quot;width&quot;:581.85}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21"/>
  <p:tag name="KSO_WM_DIAGRAM_VIRTUALLY_FRAME" val="{&quot;height&quot;:205.1,&quot;left&quot;:297.25,&quot;top&quot;:179,&quot;width&quot;:581.85}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18"/>
  <p:tag name="KSO_WM_DIAGRAM_VIRTUALLY_FRAME" val="{&quot;height&quot;:205.1,&quot;left&quot;:297.25,&quot;top&quot;:179,&quot;width&quot;:581.85}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19"/>
  <p:tag name="KSO_WM_DIAGRAM_VIRTUALLY_FRAME" val="{&quot;height&quot;:205.1,&quot;left&quot;:297.25,&quot;top&quot;:179,&quot;width&quot;:581.85}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80"/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81"/>
  <p:tag name="KSO_WM_BEAUTIFY_FLAG" val="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82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83"/>
  <p:tag name="KSO_WM_BEAUTIFY_FLAG" val="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85"/>
  <p:tag name="KSO_WM_BEAUTIFY_FLAG" val="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90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86"/>
  <p:tag name="KSO_WM_BEAUTIFY_FLAG" val="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23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24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25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26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27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28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29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30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3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34"/>
  <p:tag name="KSO_WM_BEAUTIFY_FLAG" val="#wm#"/>
  <p:tag name="KSO_WM_TAG_VERSION" val="1.0"/>
  <p:tag name="KSO_WM_TEMPLATE_CATEGORY" val="custom"/>
  <p:tag name="KSO_WM_TEMPLATE_INDEX" val="20205081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92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32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33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34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35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36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37"/>
</p:tagLst>
</file>

<file path=ppt/tags/tag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38"/>
</p:tagLst>
</file>

<file path=ppt/tags/tag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39"/>
</p:tagLst>
</file>

<file path=ppt/tags/tag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40"/>
</p:tagLst>
</file>

<file path=ppt/tags/tag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4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93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42"/>
</p:tagLst>
</file>

<file path=ppt/tags/tag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43"/>
</p:tagLst>
</file>

<file path=ppt/tags/tag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44"/>
</p:tagLst>
</file>

<file path=ppt/tags/tag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45"/>
</p:tagLst>
</file>

<file path=ppt/tags/tag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46"/>
</p:tagLst>
</file>

<file path=ppt/tags/tag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47"/>
</p:tagLst>
</file>

<file path=ppt/tags/tag3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48"/>
</p:tagLst>
</file>

<file path=ppt/tags/tag3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49"/>
</p:tagLst>
</file>

<file path=ppt/tags/tag3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50"/>
</p:tagLst>
</file>

<file path=ppt/tags/tag3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5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94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3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52"/>
</p:tagLst>
</file>

<file path=ppt/tags/tag3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53"/>
</p:tagLst>
</file>

<file path=ppt/tags/tag3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01"/>
</p:tagLst>
</file>

<file path=ppt/tags/tag3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02"/>
</p:tagLst>
</file>

<file path=ppt/tags/tag3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79"/>
</p:tagLst>
</file>

<file path=ppt/tags/tag3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80"/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3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81"/>
  <p:tag name="KSO_WM_BEAUTIFY_FLAG" val=""/>
</p:tagLst>
</file>

<file path=ppt/tags/tag3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82"/>
</p:tagLst>
</file>

<file path=ppt/tags/tag3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83"/>
  <p:tag name="KSO_WM_BEAUTIFY_FLAG" val=""/>
</p:tagLst>
</file>

<file path=ppt/tags/tag3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85"/>
  <p:tag name="KSO_WM_BEAUTIFY_FLAG" val="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95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3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86"/>
  <p:tag name="KSO_WM_BEAUTIFY_FLAG" val=""/>
</p:tagLst>
</file>

<file path=ppt/tags/tag3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55"/>
</p:tagLst>
</file>

<file path=ppt/tags/tag3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56"/>
</p:tagLst>
</file>

<file path=ppt/tags/tag3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57"/>
</p:tagLst>
</file>

<file path=ppt/tags/tag3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58"/>
</p:tagLst>
</file>

<file path=ppt/tags/tag3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59"/>
</p:tagLst>
</file>

<file path=ppt/tags/tag3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60"/>
</p:tagLst>
</file>

<file path=ppt/tags/tag3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61"/>
</p:tagLst>
</file>

<file path=ppt/tags/tag3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62"/>
</p:tagLst>
</file>

<file path=ppt/tags/tag3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79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96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3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80"/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3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81"/>
  <p:tag name="KSO_WM_BEAUTIFY_FLAG" val=""/>
</p:tagLst>
</file>

<file path=ppt/tags/tag3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82"/>
</p:tagLst>
</file>

<file path=ppt/tags/tag3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83"/>
  <p:tag name="KSO_WM_BEAUTIFY_FLAG" val=""/>
</p:tagLst>
</file>

<file path=ppt/tags/tag3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85"/>
  <p:tag name="KSO_WM_BEAUTIFY_FLAG" val=""/>
</p:tagLst>
</file>

<file path=ppt/tags/tag3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86"/>
  <p:tag name="KSO_WM_BEAUTIFY_FLAG" val=""/>
</p:tagLst>
</file>

<file path=ppt/tags/tag3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64"/>
</p:tagLst>
</file>

<file path=ppt/tags/tag3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65"/>
</p:tagLst>
</file>

<file path=ppt/tags/tag3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79"/>
</p:tagLst>
</file>

<file path=ppt/tags/tag3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80"/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97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3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81"/>
  <p:tag name="KSO_WM_BEAUTIFY_FLAG" val=""/>
</p:tagLst>
</file>

<file path=ppt/tags/tag3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82"/>
</p:tagLst>
</file>

<file path=ppt/tags/tag3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83"/>
  <p:tag name="KSO_WM_BEAUTIFY_FLAG" val=""/>
</p:tagLst>
</file>

<file path=ppt/tags/tag3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85"/>
  <p:tag name="KSO_WM_BEAUTIFY_FLAG" val=""/>
</p:tagLst>
</file>

<file path=ppt/tags/tag3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86"/>
  <p:tag name="KSO_WM_BEAUTIFY_FLAG" val=""/>
</p:tagLst>
</file>

<file path=ppt/tags/tag3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67"/>
</p:tagLst>
</file>

<file path=ppt/tags/tag3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68"/>
</p:tagLst>
</file>

<file path=ppt/tags/tag3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69"/>
</p:tagLst>
</file>

<file path=ppt/tags/tag3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70"/>
</p:tagLst>
</file>

<file path=ppt/tags/tag3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7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98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3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72"/>
</p:tagLst>
</file>

<file path=ppt/tags/tag3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73"/>
</p:tagLst>
</file>

<file path=ppt/tags/tag3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74"/>
</p:tagLst>
</file>

<file path=ppt/tags/tag3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79"/>
</p:tagLst>
</file>

<file path=ppt/tags/tag3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80"/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3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81"/>
  <p:tag name="KSO_WM_BEAUTIFY_FLAG" val=""/>
</p:tagLst>
</file>

<file path=ppt/tags/tag3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82"/>
</p:tagLst>
</file>

<file path=ppt/tags/tag3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83"/>
  <p:tag name="KSO_WM_BEAUTIFY_FLAG" val=""/>
</p:tagLst>
</file>

<file path=ppt/tags/tag3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85"/>
  <p:tag name="KSO_WM_BEAUTIFY_FLAG" val=""/>
</p:tagLst>
</file>

<file path=ppt/tags/tag3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86"/>
  <p:tag name="KSO_WM_BEAUTIFY_FLAG" val="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99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3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76"/>
</p:tagLst>
</file>

<file path=ppt/tags/tag3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77"/>
</p:tagLst>
</file>

<file path=ppt/tags/tag3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78"/>
</p:tagLst>
</file>

<file path=ppt/tags/tag3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79"/>
</p:tagLst>
</file>

<file path=ppt/tags/tag3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80"/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3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81"/>
  <p:tag name="KSO_WM_BEAUTIFY_FLAG" val=""/>
</p:tagLst>
</file>

<file path=ppt/tags/tag3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82"/>
</p:tagLst>
</file>

<file path=ppt/tags/tag3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83"/>
  <p:tag name="KSO_WM_BEAUTIFY_FLAG" val=""/>
</p:tagLst>
</file>

<file path=ppt/tags/tag3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85"/>
  <p:tag name="KSO_WM_BEAUTIFY_FLAG" val=""/>
</p:tagLst>
</file>

<file path=ppt/tags/tag3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86"/>
  <p:tag name="KSO_WM_BEAUTIFY_FLAG" val="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01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3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80"/>
</p:tagLst>
</file>

<file path=ppt/tags/tag3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81"/>
</p:tagLst>
</file>

<file path=ppt/tags/tag3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82"/>
</p:tagLst>
</file>

<file path=ppt/tags/tag3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83"/>
</p:tagLst>
</file>

<file path=ppt/tags/tag3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84"/>
</p:tagLst>
</file>

<file path=ppt/tags/tag3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85"/>
</p:tagLst>
</file>

<file path=ppt/tags/tag3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86"/>
</p:tagLst>
</file>

<file path=ppt/tags/tag3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87"/>
</p:tagLst>
</file>

<file path=ppt/tags/tag3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79"/>
</p:tagLst>
</file>

<file path=ppt/tags/tag3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88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02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3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80"/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3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81"/>
  <p:tag name="KSO_WM_BEAUTIFY_FLAG" val=""/>
</p:tagLst>
</file>

<file path=ppt/tags/tag3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82"/>
</p:tagLst>
</file>

<file path=ppt/tags/tag3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83"/>
  <p:tag name="KSO_WM_BEAUTIFY_FLAG" val=""/>
</p:tagLst>
</file>

<file path=ppt/tags/tag3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85"/>
  <p:tag name="KSO_WM_BEAUTIFY_FLAG" val=""/>
</p:tagLst>
</file>

<file path=ppt/tags/tag3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86"/>
  <p:tag name="KSO_WM_BEAUTIFY_FLAG" val=""/>
</p:tagLst>
</file>

<file path=ppt/tags/tag3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90"/>
</p:tagLst>
</file>

<file path=ppt/tags/tag3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91"/>
</p:tagLst>
</file>

<file path=ppt/tags/tag3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92"/>
</p:tagLst>
</file>

<file path=ppt/tags/tag3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9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35"/>
  <p:tag name="KSO_WM_BEAUTIFY_FLAG" val="#wm#"/>
  <p:tag name="KSO_WM_TAG_VERSION" val="1.0"/>
  <p:tag name="KSO_WM_TEMPLATE_CATEGORY" val="custom"/>
  <p:tag name="KSO_WM_TEMPLATE_INDEX" val="20205081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03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4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94"/>
</p:tagLst>
</file>

<file path=ppt/tags/tag4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98"/>
</p:tagLst>
</file>

<file path=ppt/tags/tag4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22"/>
</p:tagLst>
</file>

<file path=ppt/tags/tag4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06"/>
</p:tagLst>
</file>

<file path=ppt/tags/tag4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25"/>
</p:tagLst>
</file>

<file path=ppt/tags/tag4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14"/>
</p:tagLst>
</file>

<file path=ppt/tags/tag4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28"/>
</p:tagLst>
</file>

<file path=ppt/tags/tag4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79"/>
</p:tagLst>
</file>

<file path=ppt/tags/tag4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80"/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4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81"/>
  <p:tag name="KSO_WM_BEAUTIFY_FLAG" val="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04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4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82"/>
</p:tagLst>
</file>

<file path=ppt/tags/tag4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83"/>
  <p:tag name="KSO_WM_BEAUTIFY_FLAG" val=""/>
</p:tagLst>
</file>

<file path=ppt/tags/tag4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85"/>
  <p:tag name="KSO_WM_BEAUTIFY_FLAG" val=""/>
</p:tagLst>
</file>

<file path=ppt/tags/tag4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86"/>
  <p:tag name="KSO_WM_BEAUTIFY_FLAG" val=""/>
</p:tagLst>
</file>

<file path=ppt/tags/tag4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29"/>
  <p:tag name="KSO_WM_BEAUTIFY_FLAG" val=""/>
</p:tagLst>
</file>

<file path=ppt/tags/tag4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30"/>
  <p:tag name="KSO_WM_BEAUTIFY_FLAG" val=""/>
</p:tagLst>
</file>

<file path=ppt/tags/tag4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15"/>
</p:tagLst>
</file>

<file path=ppt/tags/tag4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20"/>
  <p:tag name="KSO_WM_BEAUTIFY_FLAG" val=""/>
</p:tagLst>
</file>

<file path=ppt/tags/tag4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21"/>
  <p:tag name="KSO_WM_BEAUTIFY_FLAG" val=""/>
</p:tagLst>
</file>

<file path=ppt/tags/tag4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17"/>
  <p:tag name="KSO_WM_BEAUTIFY_FLAG" val="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06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7**"/>
  <p:tag name="KSO_WM_UNIT_LAYERLEVEL" val="1"/>
</p:tagLst>
</file>

<file path=ppt/tags/tag4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18"/>
  <p:tag name="KSO_WM_BEAUTIFY_FLAG" val=""/>
</p:tagLst>
</file>

<file path=ppt/tags/tag4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19"/>
  <p:tag name="KSO_WM_BEAUTIFY_FLAG" val=""/>
</p:tagLst>
</file>

<file path=ppt/tags/tag4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26"/>
  <p:tag name="KSO_WM_BEAUTIFY_FLAG" val=""/>
</p:tagLst>
</file>

<file path=ppt/tags/tag4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27"/>
  <p:tag name="KSO_WM_BEAUTIFY_FLAG" val=""/>
</p:tagLst>
</file>

<file path=ppt/tags/tag4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07"/>
</p:tagLst>
</file>

<file path=ppt/tags/tag4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12"/>
  <p:tag name="KSO_WM_BEAUTIFY_FLAG" val=""/>
</p:tagLst>
</file>

<file path=ppt/tags/tag4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13"/>
  <p:tag name="KSO_WM_BEAUTIFY_FLAG" val=""/>
</p:tagLst>
</file>

<file path=ppt/tags/tag4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09"/>
  <p:tag name="KSO_WM_BEAUTIFY_FLAG" val=""/>
</p:tagLst>
</file>

<file path=ppt/tags/tag4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10"/>
  <p:tag name="KSO_WM_BEAUTIFY_FLAG" val=""/>
</p:tagLst>
</file>

<file path=ppt/tags/tag4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11"/>
  <p:tag name="KSO_WM_BEAUTIFY_FLAG" val="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07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7**"/>
  <p:tag name="KSO_WM_UNIT_LAYERLEVEL" val="1"/>
</p:tagLst>
</file>

<file path=ppt/tags/tag4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23"/>
  <p:tag name="KSO_WM_BEAUTIFY_FLAG" val=""/>
</p:tagLst>
</file>

<file path=ppt/tags/tag4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24"/>
  <p:tag name="KSO_WM_BEAUTIFY_FLAG" val=""/>
</p:tagLst>
</file>

<file path=ppt/tags/tag4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99"/>
</p:tagLst>
</file>

<file path=ppt/tags/tag4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04"/>
  <p:tag name="KSO_WM_BEAUTIFY_FLAG" val=""/>
</p:tagLst>
</file>

<file path=ppt/tags/tag4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05"/>
  <p:tag name="KSO_WM_BEAUTIFY_FLAG" val=""/>
</p:tagLst>
</file>

<file path=ppt/tags/tag4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01"/>
  <p:tag name="KSO_WM_BEAUTIFY_FLAG" val=""/>
</p:tagLst>
</file>

<file path=ppt/tags/tag4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02"/>
  <p:tag name="KSO_WM_BEAUTIFY_FLAG" val=""/>
</p:tagLst>
</file>

<file path=ppt/tags/tag4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03"/>
  <p:tag name="KSO_WM_BEAUTIFY_FLAG" val=""/>
</p:tagLst>
</file>

<file path=ppt/tags/tag4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96"/>
</p:tagLst>
</file>

<file path=ppt/tags/tag4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97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08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7**"/>
  <p:tag name="KSO_WM_UNIT_LAYERLEVEL" val="1"/>
</p:tagLst>
</file>

<file path=ppt/tags/tag4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98"/>
</p:tagLst>
</file>

<file path=ppt/tags/tag4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99"/>
</p:tagLst>
</file>

<file path=ppt/tags/tag4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00"/>
</p:tagLst>
</file>

<file path=ppt/tags/tag4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01"/>
</p:tagLst>
</file>

<file path=ppt/tags/tag4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02"/>
</p:tagLst>
</file>

<file path=ppt/tags/tag4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03"/>
</p:tagLst>
</file>

<file path=ppt/tags/tag4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04"/>
</p:tagLst>
</file>

<file path=ppt/tags/tag4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79"/>
</p:tagLst>
</file>

<file path=ppt/tags/tag4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80"/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4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81"/>
  <p:tag name="KSO_WM_BEAUTIFY_FLAG" val="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10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4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82"/>
</p:tagLst>
</file>

<file path=ppt/tags/tag4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83"/>
  <p:tag name="KSO_WM_BEAUTIFY_FLAG" val=""/>
</p:tagLst>
</file>

<file path=ppt/tags/tag4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85"/>
  <p:tag name="KSO_WM_BEAUTIFY_FLAG" val=""/>
</p:tagLst>
</file>

<file path=ppt/tags/tag4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86"/>
  <p:tag name="KSO_WM_BEAUTIFY_FLAG" val=""/>
</p:tagLst>
</file>

<file path=ppt/tags/tag4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06"/>
</p:tagLst>
</file>

<file path=ppt/tags/tag4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07"/>
</p:tagLst>
</file>

<file path=ppt/tags/tag4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79"/>
</p:tagLst>
</file>

<file path=ppt/tags/tag4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08"/>
</p:tagLst>
</file>

<file path=ppt/tags/tag4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80"/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4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81"/>
  <p:tag name="KSO_WM_BEAUTIFY_FLAG" val="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11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4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82"/>
</p:tagLst>
</file>

<file path=ppt/tags/tag4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83"/>
  <p:tag name="KSO_WM_BEAUTIFY_FLAG" val=""/>
</p:tagLst>
</file>

<file path=ppt/tags/tag4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85"/>
  <p:tag name="KSO_WM_BEAUTIFY_FLAG" val=""/>
</p:tagLst>
</file>

<file path=ppt/tags/tag4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86"/>
  <p:tag name="KSO_WM_BEAUTIFY_FLAG" val=""/>
</p:tagLst>
</file>

<file path=ppt/tags/tag4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10"/>
</p:tagLst>
</file>

<file path=ppt/tags/tag4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79"/>
</p:tagLst>
</file>

<file path=ppt/tags/tag4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11"/>
</p:tagLst>
</file>

<file path=ppt/tags/tag4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80"/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4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81"/>
  <p:tag name="KSO_WM_BEAUTIFY_FLAG" val=""/>
</p:tagLst>
</file>

<file path=ppt/tags/tag4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82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12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4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83"/>
  <p:tag name="KSO_WM_BEAUTIFY_FLAG" val=""/>
</p:tagLst>
</file>

<file path=ppt/tags/tag4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85"/>
  <p:tag name="KSO_WM_BEAUTIFY_FLAG" val=""/>
</p:tagLst>
</file>

<file path=ppt/tags/tag4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86"/>
  <p:tag name="KSO_WM_BEAUTIFY_FLAG" val=""/>
</p:tagLst>
</file>

<file path=ppt/tags/tag4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13"/>
</p:tagLst>
</file>

<file path=ppt/tags/tag4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14"/>
</p:tagLst>
</file>

<file path=ppt/tags/tag4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15"/>
</p:tagLst>
</file>

<file path=ppt/tags/tag4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79"/>
</p:tagLst>
</file>

<file path=ppt/tags/tag4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93"/>
  <p:tag name="KSO_WM_BEAUTIFY_FLAG" val=""/>
</p:tagLst>
</file>

<file path=ppt/tags/tag4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94"/>
  <p:tag name="KSO_WM_BEAUTIFY_FLAG" val=""/>
</p:tagLst>
</file>

<file path=ppt/tags/tag4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200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13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4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16"/>
</p:tagLst>
</file>

<file path=ppt/tags/tag4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80"/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4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81"/>
  <p:tag name="KSO_WM_BEAUTIFY_FLAG" val=""/>
</p:tagLst>
</file>

<file path=ppt/tags/tag4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82"/>
</p:tagLst>
</file>

<file path=ppt/tags/tag4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83"/>
  <p:tag name="KSO_WM_BEAUTIFY_FLAG" val=""/>
</p:tagLst>
</file>

<file path=ppt/tags/tag4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85"/>
  <p:tag name="KSO_WM_BEAUTIFY_FLAG" val=""/>
</p:tagLst>
</file>

<file path=ppt/tags/tag4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86"/>
  <p:tag name="KSO_WM_BEAUTIFY_FLAG" val=""/>
</p:tagLst>
</file>

<file path=ppt/tags/tag4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18"/>
</p:tagLst>
</file>

<file path=ppt/tags/tag4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19"/>
</p:tagLst>
</file>

<file path=ppt/tags/tag4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79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14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4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80"/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4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81"/>
  <p:tag name="KSO_WM_BEAUTIFY_FLAG" val=""/>
</p:tagLst>
</file>

<file path=ppt/tags/tag4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82"/>
</p:tagLst>
</file>

<file path=ppt/tags/tag4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83"/>
  <p:tag name="KSO_WM_BEAUTIFY_FLAG" val=""/>
</p:tagLst>
</file>

<file path=ppt/tags/tag4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85"/>
  <p:tag name="KSO_WM_BEAUTIFY_FLAG" val=""/>
</p:tagLst>
</file>

<file path=ppt/tags/tag4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86"/>
  <p:tag name="KSO_WM_BEAUTIFY_FLAG" val=""/>
</p:tagLst>
</file>

<file path=ppt/tags/tag4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21"/>
</p:tagLst>
</file>

<file path=ppt/tags/tag4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79"/>
</p:tagLst>
</file>

<file path=ppt/tags/tag4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22"/>
</p:tagLst>
</file>

<file path=ppt/tags/tag4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80"/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36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15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5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81"/>
  <p:tag name="KSO_WM_BEAUTIFY_FLAG" val=""/>
</p:tagLst>
</file>

<file path=ppt/tags/tag5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82"/>
</p:tagLst>
</file>

<file path=ppt/tags/tag5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83"/>
  <p:tag name="KSO_WM_BEAUTIFY_FLAG" val=""/>
</p:tagLst>
</file>

<file path=ppt/tags/tag5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85"/>
  <p:tag name="KSO_WM_BEAUTIFY_FLAG" val=""/>
</p:tagLst>
</file>

<file path=ppt/tags/tag5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86"/>
  <p:tag name="KSO_WM_BEAUTIFY_FLAG" val=""/>
</p:tagLst>
</file>

<file path=ppt/tags/tag5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24"/>
  <p:tag name="TABLE_ENDDRAG_ORIGIN_RECT" val="753*251"/>
  <p:tag name="TABLE_ENDDRAG_RECT" val="140*86*753*251"/>
</p:tagLst>
</file>

<file path=ppt/tags/tag5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269"/>
</p:tagLst>
</file>

<file path=ppt/tags/tag5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270"/>
</p:tagLst>
</file>

<file path=ppt/tags/tag5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271"/>
</p:tagLst>
</file>

<file path=ppt/tags/tag5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25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17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5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26"/>
</p:tagLst>
</file>

<file path=ppt/tags/tag5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79"/>
</p:tagLst>
</file>

<file path=ppt/tags/tag5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27"/>
</p:tagLst>
</file>

<file path=ppt/tags/tag5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80"/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5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81"/>
  <p:tag name="KSO_WM_BEAUTIFY_FLAG" val=""/>
</p:tagLst>
</file>

<file path=ppt/tags/tag5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82"/>
</p:tagLst>
</file>

<file path=ppt/tags/tag5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83"/>
  <p:tag name="KSO_WM_BEAUTIFY_FLAG" val=""/>
</p:tagLst>
</file>

<file path=ppt/tags/tag5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85"/>
  <p:tag name="KSO_WM_BEAUTIFY_FLAG" val=""/>
</p:tagLst>
</file>

<file path=ppt/tags/tag5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86"/>
  <p:tag name="KSO_WM_BEAUTIFY_FLAG" val=""/>
</p:tagLst>
</file>

<file path=ppt/tags/tag5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29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18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5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30"/>
</p:tagLst>
</file>

<file path=ppt/tags/tag5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79"/>
</p:tagLst>
</file>

<file path=ppt/tags/tag5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31"/>
</p:tagLst>
</file>

<file path=ppt/tags/tag5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32"/>
</p:tagLst>
</file>

<file path=ppt/tags/tag5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80"/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5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81"/>
  <p:tag name="KSO_WM_BEAUTIFY_FLAG" val=""/>
</p:tagLst>
</file>

<file path=ppt/tags/tag5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82"/>
</p:tagLst>
</file>

<file path=ppt/tags/tag5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83"/>
  <p:tag name="KSO_WM_BEAUTIFY_FLAG" val=""/>
</p:tagLst>
</file>

<file path=ppt/tags/tag5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85"/>
  <p:tag name="KSO_WM_BEAUTIFY_FLAG" val=""/>
</p:tagLst>
</file>

<file path=ppt/tags/tag5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86"/>
  <p:tag name="KSO_WM_BEAUTIFY_FLAG" val="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19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5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34"/>
</p:tagLst>
</file>

<file path=ppt/tags/tag5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35"/>
</p:tagLst>
</file>

<file path=ppt/tags/tag5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36"/>
</p:tagLst>
</file>

<file path=ppt/tags/tag5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37"/>
</p:tagLst>
</file>

<file path=ppt/tags/tag5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38"/>
</p:tagLst>
</file>

<file path=ppt/tags/tag5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79"/>
</p:tagLst>
</file>

<file path=ppt/tags/tag5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80"/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5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81"/>
  <p:tag name="KSO_WM_BEAUTIFY_FLAG" val=""/>
</p:tagLst>
</file>

<file path=ppt/tags/tag5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82"/>
</p:tagLst>
</file>

<file path=ppt/tags/tag5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83"/>
  <p:tag name="KSO_WM_BEAUTIFY_FLAG" val="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20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5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85"/>
  <p:tag name="KSO_WM_BEAUTIFY_FLAG" val=""/>
</p:tagLst>
</file>

<file path=ppt/tags/tag5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86"/>
  <p:tag name="KSO_WM_BEAUTIFY_FLAG" val=""/>
</p:tagLst>
</file>

<file path=ppt/tags/tag5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40"/>
</p:tagLst>
</file>

<file path=ppt/tags/tag5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41"/>
</p:tagLst>
</file>

<file path=ppt/tags/tag5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42"/>
</p:tagLst>
</file>

<file path=ppt/tags/tag5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43"/>
</p:tagLst>
</file>

<file path=ppt/tags/tag5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44"/>
</p:tagLst>
</file>

<file path=ppt/tags/tag5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45"/>
</p:tagLst>
</file>

<file path=ppt/tags/tag5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46"/>
</p:tagLst>
</file>

<file path=ppt/tags/tag5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47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21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5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48"/>
</p:tagLst>
</file>

<file path=ppt/tags/tag5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49"/>
</p:tagLst>
</file>

<file path=ppt/tags/tag5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50"/>
</p:tagLst>
</file>

<file path=ppt/tags/tag5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51"/>
</p:tagLst>
</file>

<file path=ppt/tags/tag5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52"/>
</p:tagLst>
</file>

<file path=ppt/tags/tag5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79"/>
</p:tagLst>
</file>

<file path=ppt/tags/tag5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80"/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5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81"/>
  <p:tag name="KSO_WM_BEAUTIFY_FLAG" val=""/>
</p:tagLst>
</file>

<file path=ppt/tags/tag5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82"/>
</p:tagLst>
</file>

<file path=ppt/tags/tag5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83"/>
  <p:tag name="KSO_WM_BEAUTIFY_FLAG" val="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23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5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85"/>
  <p:tag name="KSO_WM_BEAUTIFY_FLAG" val=""/>
</p:tagLst>
</file>

<file path=ppt/tags/tag5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86"/>
  <p:tag name="KSO_WM_BEAUTIFY_FLAG" val=""/>
</p:tagLst>
</file>

<file path=ppt/tags/tag5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54"/>
</p:tagLst>
</file>

<file path=ppt/tags/tag5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55"/>
</p:tagLst>
</file>

<file path=ppt/tags/tag5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56"/>
</p:tagLst>
</file>

<file path=ppt/tags/tag5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57"/>
</p:tagLst>
</file>

<file path=ppt/tags/tag5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58"/>
</p:tagLst>
</file>

<file path=ppt/tags/tag5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59"/>
</p:tagLst>
</file>

<file path=ppt/tags/tag5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59"/>
</p:tagLst>
</file>

<file path=ppt/tags/tag5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60"/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24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5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61"/>
  <p:tag name="KSO_WM_BEAUTIFY_FLAG" val=""/>
</p:tagLst>
</file>

<file path=ppt/tags/tag5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62"/>
</p:tagLst>
</file>

<file path=ppt/tags/tag5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63"/>
  <p:tag name="KSO_WM_BEAUTIFY_FLAG" val=""/>
</p:tagLst>
</file>

<file path=ppt/tags/tag5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65"/>
  <p:tag name="KSO_WM_BEAUTIFY_FLAG" val=""/>
</p:tagLst>
</file>

<file path=ppt/tags/tag5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61"/>
</p:tagLst>
</file>

<file path=ppt/tags/tag5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62"/>
</p:tagLst>
</file>

<file path=ppt/tags/tag5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63"/>
</p:tagLst>
</file>

<file path=ppt/tags/tag5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64"/>
</p:tagLst>
</file>

<file path=ppt/tags/tag5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65"/>
</p:tagLst>
</file>

<file path=ppt/tags/tag5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59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25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5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60"/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5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61"/>
  <p:tag name="KSO_WM_BEAUTIFY_FLAG" val=""/>
</p:tagLst>
</file>

<file path=ppt/tags/tag5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62"/>
</p:tagLst>
</file>

<file path=ppt/tags/tag5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63"/>
  <p:tag name="KSO_WM_BEAUTIFY_FLAG" val=""/>
</p:tagLst>
</file>

<file path=ppt/tags/tag5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65"/>
  <p:tag name="KSO_WM_BEAUTIFY_FLAG" val=""/>
</p:tagLst>
</file>

<file path=ppt/tags/tag5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67"/>
</p:tagLst>
</file>

<file path=ppt/tags/tag5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68"/>
</p:tagLst>
</file>

<file path=ppt/tags/tag5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69"/>
</p:tagLst>
</file>

<file path=ppt/tags/tag5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70"/>
</p:tagLst>
</file>

<file path=ppt/tags/tag5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71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26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5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59"/>
</p:tagLst>
</file>

<file path=ppt/tags/tag5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60"/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5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61"/>
  <p:tag name="KSO_WM_BEAUTIFY_FLAG" val=""/>
</p:tagLst>
</file>

<file path=ppt/tags/tag5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62"/>
</p:tagLst>
</file>

<file path=ppt/tags/tag5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63"/>
  <p:tag name="KSO_WM_BEAUTIFY_FLAG" val=""/>
</p:tagLst>
</file>

<file path=ppt/tags/tag5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65"/>
  <p:tag name="KSO_WM_BEAUTIFY_FLAG" val=""/>
</p:tagLst>
</file>

<file path=ppt/tags/tag5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59"/>
</p:tagLst>
</file>

<file path=ppt/tags/tag5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73"/>
</p:tagLst>
</file>

<file path=ppt/tags/tag5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74"/>
</p:tagLst>
</file>

<file path=ppt/tags/tag5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75"/>
  <p:tag name="KSO_WM_DIAGRAM_VIRTUALLY_FRAME" val="{&quot;height&quot;:284.7,&quot;left&quot;:450.9,&quot;top&quot;:163.15,&quot;width&quot;:492.3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37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28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6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76"/>
</p:tagLst>
</file>

<file path=ppt/tags/tag6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77"/>
  <p:tag name="KSO_WM_DIAGRAM_VIRTUALLY_FRAME" val="{&quot;height&quot;:284.7,&quot;left&quot;:450.9,&quot;top&quot;:163.15,&quot;width&quot;:492.3}"/>
</p:tagLst>
</file>

<file path=ppt/tags/tag6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78"/>
</p:tagLst>
</file>

<file path=ppt/tags/tag6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60"/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6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61"/>
  <p:tag name="KSO_WM_BEAUTIFY_FLAG" val=""/>
</p:tagLst>
</file>

<file path=ppt/tags/tag6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62"/>
</p:tagLst>
</file>

<file path=ppt/tags/tag6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63"/>
  <p:tag name="KSO_WM_BEAUTIFY_FLAG" val=""/>
</p:tagLst>
</file>

<file path=ppt/tags/tag6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65"/>
  <p:tag name="KSO_WM_BEAUTIFY_FLAG" val="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29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30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31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32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26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27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28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29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3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38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31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41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42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43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44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45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47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48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49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5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39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51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53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54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55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56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57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59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60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61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6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67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63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64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66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67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68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69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70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71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72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73"/>
</p:tagLst>
</file>

<file path=ppt/theme/theme1.xml><?xml version="1.0" encoding="utf-8"?>
<a:theme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Arial"/>
        <a:ea typeface="微软雅黑"/>
        <a:cs typeface="Arial"/>
      </a:majorFont>
      <a:minorFont>
        <a:latin typeface="Arial"/>
        <a:ea typeface="微软雅黑"/>
        <a:cs typeface="Arial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2014</Words>
  <Application>Microsoft Office PowerPoint</Application>
  <PresentationFormat>宽屏</PresentationFormat>
  <Paragraphs>324</Paragraphs>
  <Slides>30</Slides>
  <Notes>0</Notes>
  <HiddenSlides>0</HiddenSlides>
  <MMClips>3</MMClips>
  <ScaleCrop>false</ScaleCrop>
  <HeadingPairs>
    <vt:vector size="8" baseType="variant">
      <vt:variant>
        <vt:lpstr>已用的字体</vt:lpstr>
      </vt:variant>
      <vt:variant>
        <vt:i4>8</vt:i4>
      </vt:variant>
      <vt:variant>
        <vt:lpstr>主题</vt:lpstr>
      </vt:variant>
      <vt:variant>
        <vt:i4>2</vt:i4>
      </vt:variant>
      <vt:variant>
        <vt:lpstr>嵌入 OLE 服务器</vt:lpstr>
      </vt:variant>
      <vt:variant>
        <vt:i4>3</vt:i4>
      </vt:variant>
      <vt:variant>
        <vt:lpstr>幻灯片标题</vt:lpstr>
      </vt:variant>
      <vt:variant>
        <vt:i4>30</vt:i4>
      </vt:variant>
    </vt:vector>
  </HeadingPairs>
  <TitlesOfParts>
    <vt:vector size="43" baseType="lpstr">
      <vt:lpstr>黑体</vt:lpstr>
      <vt:lpstr>华文琥珀</vt:lpstr>
      <vt:lpstr>隶书</vt:lpstr>
      <vt:lpstr>宋体</vt:lpstr>
      <vt:lpstr>Arial</vt:lpstr>
      <vt:lpstr>Calibri</vt:lpstr>
      <vt:lpstr>Times New Roman</vt:lpstr>
      <vt:lpstr>Wingdings</vt:lpstr>
      <vt:lpstr>WPS</vt:lpstr>
      <vt:lpstr>Office 主题</vt:lpstr>
      <vt:lpstr>Equation.3</vt:lpstr>
      <vt:lpstr>Equation.DSMT4</vt:lpstr>
      <vt:lpstr>Equation.KSEE3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议一议：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实验步骤：</vt:lpstr>
      <vt:lpstr>PowerPoint 演示文稿</vt:lpstr>
      <vt:lpstr>PowerPoint 演示文稿</vt:lpstr>
      <vt:lpstr>影响滑轮组机械效率的因素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Administrator</dc:creator>
  <cp:lastModifiedBy>Administrator</cp:lastModifiedBy>
  <cp:revision>1</cp:revision>
  <cp:lastPrinted>2025-05-28T17:24:09Z</cp:lastPrinted>
  <dcterms:created xsi:type="dcterms:W3CDTF">2025-05-28T17:24:09Z</dcterms:created>
  <dcterms:modified xsi:type="dcterms:W3CDTF">2026-03-13T01:58:38Z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lbum">
    <vt:lpwstr>rbm.xkw.com</vt:lpwstr>
  </property>
  <property fmtid="{D5CDD505-2E9C-101B-9397-08002B2CF9AE}" pid="3" name="author">
    <vt:lpwstr>rbm.xkw.com</vt:lpwstr>
  </property>
  <property fmtid="{D5CDD505-2E9C-101B-9397-08002B2CF9AE}" pid="4" name="company">
    <vt:lpwstr>学科网</vt:lpwstr>
  </property>
  <property fmtid="{D5CDD505-2E9C-101B-9397-08002B2CF9AE}" pid="5" name="copyright">
    <vt:lpwstr>学科网版权所有</vt:lpwstr>
  </property>
</Properties>
</file>