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Default Extension="fntdata" ContentType="application/x-fontdata"/>
  <Default Extension="png" ContentType="image/png"/>
  <Default Extension="gif" ContentType="image/gif"/>
  <Default Extension="wdp" ContentType="image/vnd.ms-photo"/>
  <Default Extension="wmv" ContentType="video/x-ms-wmv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tags/tag329.xml" ContentType="application/vnd.openxmlformats-officedocument.presentationml.tags+xml"/>
  <Override PartName="/ppt/tags/tag33.xml" ContentType="application/vnd.openxmlformats-officedocument.presentationml.tags+xml"/>
  <Override PartName="/ppt/tags/tag330.xml" ContentType="application/vnd.openxmlformats-officedocument.presentationml.tags+xml"/>
  <Override PartName="/ppt/tags/tag331.xml" ContentType="application/vnd.openxmlformats-officedocument.presentationml.tags+xml"/>
  <Override PartName="/ppt/tags/tag332.xml" ContentType="application/vnd.openxmlformats-officedocument.presentationml.tags+xml"/>
  <Override PartName="/ppt/tags/tag333.xml" ContentType="application/vnd.openxmlformats-officedocument.presentationml.tags+xml"/>
  <Override PartName="/ppt/tags/tag334.xml" ContentType="application/vnd.openxmlformats-officedocument.presentationml.tags+xml"/>
  <Override PartName="/ppt/tags/tag335.xml" ContentType="application/vnd.openxmlformats-officedocument.presentationml.tags+xml"/>
  <Override PartName="/ppt/tags/tag336.xml" ContentType="application/vnd.openxmlformats-officedocument.presentationml.tags+xml"/>
  <Override PartName="/ppt/tags/tag337.xml" ContentType="application/vnd.openxmlformats-officedocument.presentationml.tags+xml"/>
  <Override PartName="/ppt/tags/tag338.xml" ContentType="application/vnd.openxmlformats-officedocument.presentationml.tags+xml"/>
  <Override PartName="/ppt/tags/tag339.xml" ContentType="application/vnd.openxmlformats-officedocument.presentationml.tags+xml"/>
  <Override PartName="/ppt/tags/tag34.xml" ContentType="application/vnd.openxmlformats-officedocument.presentationml.tags+xml"/>
  <Override PartName="/ppt/tags/tag340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&#65279;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officeDocument/2006/relationships/extended-properties" Target="docProps/app.xml" /><Relationship Id="rId4" Type="http://schemas.openxmlformats.org/package/2006/relationships/metadata/thumbnail" Target="docProps/thumbnail.jpeg" /><Relationship Id="rId5" Type="http://schemas.openxmlformats.org/officeDocument/2006/relationships/custom-properties" Target="docProps/custom.xml" /></Relationships>
</file>

<file path=ppt/presentation.xml><?xml version="1.0" encoding="utf-8"?>
<!--Generated by Aspose.Slides for Java 23.3-->
<p:presentation xmlns:r="http://schemas.openxmlformats.org/officeDocument/2006/relationships" xmlns:a="http://schemas.openxmlformats.org/drawingml/2006/main" xmlns:p="http://schemas.openxmlformats.org/presentationml/2006/main" embedTrueTypeFonts="1">
  <p:sldMasterIdLst>
    <p:sldMasterId id="2147483648" r:id="rId2"/>
  </p:sldMasterIdLst>
  <p:notesMasterIdLst>
    <p:notesMasterId r:id="rId3"/>
  </p:notesMasterIdLst>
  <p:handoutMasterIdLst>
    <p:handoutMasterId r:id="rId4"/>
  </p:handoutMasterIdLst>
  <p:sldIdLst>
    <p:sldId id="257" r:id="rId5"/>
    <p:sldId id="572" r:id="rId6"/>
    <p:sldId id="573" r:id="rId7"/>
    <p:sldId id="574" r:id="rId8"/>
    <p:sldId id="575" r:id="rId9"/>
    <p:sldId id="594" r:id="rId10"/>
    <p:sldId id="576" r:id="rId11"/>
    <p:sldId id="577" r:id="rId12"/>
    <p:sldId id="578" r:id="rId13"/>
    <p:sldId id="579" r:id="rId14"/>
    <p:sldId id="580" r:id="rId15"/>
    <p:sldId id="581" r:id="rId16"/>
    <p:sldId id="595" r:id="rId17"/>
    <p:sldId id="582" r:id="rId18"/>
    <p:sldId id="585" r:id="rId19"/>
    <p:sldId id="586" r:id="rId20"/>
    <p:sldId id="587" r:id="rId21"/>
    <p:sldId id="588" r:id="rId22"/>
    <p:sldId id="589" r:id="rId23"/>
    <p:sldId id="590" r:id="rId24"/>
    <p:sldId id="591" r:id="rId25"/>
    <p:sldId id="592" r:id="rId26"/>
    <p:sldId id="593" r:id="rId27"/>
  </p:sldIdLst>
  <p:sldSz cx="12192000" cy="6858000"/>
  <p:notesSz cx="6858000" cy="9144000"/>
  <p:embeddedFontLst>
    <p:embeddedFont>
      <p:font typeface="MiSans" panose="00000500000000000000" pitchFamily="2" charset="-122"/>
      <p:regular r:id="rId29"/>
    </p:embeddedFont>
    <p:embeddedFont>
      <p:font typeface="黑体" panose="02010609060101010101" charset="-122"/>
      <p:regular r:id="rId30"/>
    </p:embeddedFont>
    <p:embeddedFont>
      <p:font typeface="汉仪旗黑-50S" panose="00020600040101010101" pitchFamily="18" charset="-122"/>
      <p:regular r:id="rId31"/>
    </p:embeddedFont>
    <p:embeddedFont>
      <p:font typeface="庞门正道标题体3.0" panose="02010600030101010101" charset="-122"/>
      <p:regular r:id="rId32"/>
    </p:embeddedFont>
    <p:embeddedFont>
      <p:font typeface="微软雅黑" panose="020B0503020204020204" charset="-122"/>
      <p:regular r:id="rId33"/>
    </p:embeddedFont>
    <p:embeddedFont>
      <p:font typeface="等线" panose="02010600030101010101" charset="-122"/>
      <p:regular r:id="rId34"/>
    </p:embeddedFont>
    <p:embeddedFont>
      <p:font typeface="Calibri" panose="020F0502020204030204"/>
      <p:regular r:id="rId35"/>
      <p:bold r:id="rId36"/>
      <p:italic r:id="rId37"/>
      <p:boldItalic r:id="rId38"/>
    </p:embeddedFont>
    <p:embeddedFont>
      <p:font typeface="华文细黑" panose="02010600040101010101" pitchFamily="2" charset="-122"/>
      <p:regular r:id="rId39"/>
    </p:embeddedFont>
  </p:embeddedFontLst>
  <p:custDataLst>
    <p:tags r:id="rId28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06" userDrawn="1">
          <p15:clr>
            <a:srgbClr val="A4A3A4"/>
          </p15:clr>
        </p15:guide>
        <p15:guide id="2" pos="3834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p="http://schemas.openxmlformats.org/presentationml/2006/main">
  <p:cmAuthor id="1" name="幸全" initials="幸全" lastIdx="0" clrIdx="0"/>
  <p:cmAuthor id="2" name="作者" initials="A" lastIdx="0" clrIdx="1"/>
  <p:cmAuthor id="3" name="HJZX010" initials="" lastIdx="0" clrIdx="2"/>
  <p:cmAuthor id="4" name="1206988966@qq.com" initials="1" lastIdx="0" clrIdx="3"/>
  <p:cmAuthor id="5" name="姜伟光" initials="姜" lastIdx="0" clrIdx="4"/>
  <p:cmAuthor id="6" name="Microsoft" initials="M" lastIdx="0" clrIdx="5"/>
  <p:cmAuthor id="7" name="lenovo" initials="l" lastIdx="0" clrIdx="6"/>
  <p:cmAuthor id="8" name="jh" initials="j" lastIdx="0" clrIdx="7"/>
  <p:cmAuthor id="9" name="www.xkb1.com" initials="w" lastIdx="0" clrIdx="8"/>
  <p:cmAuthor id="10" name="ming qiu" initials="m" lastIdx="0" clrIdx="9"/>
  <p:cmAuthor id="11" name="王子涵" initials="王" lastIdx="0" clrIdx="10"/>
  <p:cmAuthor id="12" name="MyPC" initials="M" lastIdx="0" clrIdx="11"/>
  <p:cmAuthor id="13" name="李丽" initials="李" lastIdx="0" clrIdx="12"/>
  <p:cmAuthor id="14" name="Nicole Li  李倩" initials="N" lastIdx="0" clrIdx="13"/>
  <p:cmAuthor id="15" name="admin" initials="a" lastIdx="0" clrIdx="14"/>
  <p:cmAuthor id="16" name="222" initials="2" lastIdx="0" clrIdx="15"/>
  <p:cmAuthor id="17" name="我心飞翔" initials="我" lastIdx="0" clrIdx="16"/>
  <p:cmAuthor id="18" name="心语" initials="心" lastIdx="0" clrIdx="17"/>
  <p:cmAuthor id="19" name="张 林娜" initials="" lastIdx="0" clrIdx="18"/>
  <p:cmAuthor id="20" name="未知用户1" initials="" lastIdx="0" clrIdx="19"/>
  <p:cmAuthor id="21" name="jinli" initials="j" lastIdx="0" clrIdx="20"/>
  <p:cmAuthor id="22" name="user" initials="u" lastIdx="0" clrIdx="21"/>
  <p:cmAuthor id="23" name="xkb1.com" initials="x" lastIdx="0" clrIdx="22"/>
  <p:cmAuthor id="24" name="刘浩" initials="刘" lastIdx="0" clrIdx="23"/>
  <p:cmAuthor id="25" name="孙宇婷" initials="" lastIdx="0" clrIdx="24"/>
  <p:cmAuthor id="26" name="ASUS" initials="" lastIdx="0" clrIdx="25"/>
  <p:cmAuthor id="27" name="Mia Vida Villanueva" initials="" lastIdx="0" clrIdx="26"/>
  <p:cmAuthor id="28" name="xj" initials="" lastIdx="0" clrIdx="27"/>
  <p:cmAuthor id="29" name="古" initials="" lastIdx="0" clrIdx="28"/>
  <p:cmAuthor id="30" name="李彦利" initials="" lastIdx="0" clrIdx="29"/>
  <p:cmAuthor id="31" name="刘刘" initials="" lastIdx="0" clrIdx="30"/>
  <p:cmAuthor id="32" name="Vivian Liu" initials="" lastIdx="0" clrIdx="31"/>
  <p:cmAuthor id="33" name="小叮当_VfeeFJFJ" initials="authorId_1205747745" lastIdx="0" clrIdx="32"/>
  <p:cmAuthor id="34" name="Dino._6ZFrB7nA" initials="authorId_1257418890" lastIdx="0" clrIdx="33"/>
  <p:cmAuthor id="35" name="陈庆" initials="陈" lastIdx="0" clrIdx="34"/>
  <p:cmAuthor id="36" name="Lenovo" initials="L" lastIdx="0" clrIdx="35"/>
  <p:cmAuthor id="37" name="youyi" initials="y" lastIdx="0" clrIdx="36"/>
  <p:cmAuthor id="38" name="Administrator" initials="A" lastIdx="0" clrIdx="37"/>
  <p:cmAuthor id="39" name="ZhangS" initials="Z" lastIdx="0" clrIdx="38"/>
  <p:cmAuthor id="40" name="1908" initials="1" lastIdx="0" clrIdx="39"/>
  <p:cmAuthor id="41" name="1005" initials="l" lastIdx="0" clrIdx="40"/>
  <p:cmAuthor id="42" name="Taylor Hartwell" initials="TH [6]" lastIdx="0" clrIdx="41"/>
  <p:cmAuthor id="43" name="峰" initials="峰" lastIdx="0" clrIdx="42"/>
  <p:cmAuthor id="44" name="TuWY" initials="T" lastIdx="0" clrIdx="43"/>
  <p:cmAuthor id="45" name="新课标第一网" initials="新" lastIdx="0" clrIdx="44"/>
  <p:cmAuthor id="46" name="优翼" initials="校" lastIdx="0" clrIdx="45"/>
  <p:cmAuthor id="47" name="HQ" initials="H" lastIdx="0" clrIdx="46"/>
  <p:cmAuthor id="48" name="hw" initials="h" lastIdx="0" clrIdx="47"/>
  <p:cmAuthor id="49" name="WanZijun" initials="W" lastIdx="0" clrIdx="48"/>
  <p:cmAuthor id="50" name="佳琪 刘" initials="佳" lastIdx="0" clrIdx="49"/>
  <p:cmAuthor id="51" name="Microsoft Office 用户" initials="" lastIdx="0" clrIdx="50"/>
  <p:cmAuthor id="52" name="WPS" initials="W" lastIdx="0" clrIdx="51"/>
  <p:cmAuthor id="53" name="yuhuan.chen" initials="y" lastIdx="0" clrIdx="52"/>
  <p:cmAuthor id="54" name="zhouy" initials="z" lastIdx="0" clrIdx="53"/>
  <p:cmAuthor id="55" name="刘晓霞" initials="刘晓霞" lastIdx="0" clrIdx="54"/>
  <p:cmAuthor id="56" name="沈洪霞" initials="沈洪霞" lastIdx="0" clrIdx="55"/>
  <p:cmAuthor id="57" name="fmz" initials="f" lastIdx="0" clrIdx="56"/>
  <p:cmAuthor id="58" name="林" initials="林" lastIdx="0" clrIdx="57"/>
  <p:cmAuthor id="59" name="dao4" initials="d" lastIdx="0" clrIdx="58"/>
  <p:cmAuthor id="60" name="Microsoft 帐户" initials="" lastIdx="0" clrIdx="59"/>
  <p:cmAuthor id="61" name="张艳" initials="张" lastIdx="0" clrIdx="60"/>
  <p:cmAuthor id="62" name="HUAWEI" initials="H" lastIdx="0" clrIdx="61"/>
</p:cmAuthorLst>
</file>

<file path=ppt/presProps.xml><?xml version="1.0" encoding="utf-8"?>
<p:presentationPr xmlns:r="http://schemas.openxmlformats.org/officeDocument/2006/relationships" xmlns:a="http://schemas.openxmlformats.org/drawingml/2006/main" xmlns:p="http://schemas.openxmlformats.org/presentationml/2006/main">
  <p:showPr showNarration="1"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  <p:ext uri="{1BD7E111-0CB8-44D6-8891-C1BB2F81B7CC}">
      <p1710:readonlyRecommended xmlns:p1710="http://schemas.microsoft.com/office/powerpoint/2017/10/main" val="0"/>
    </p:ext>
  </p:extLst>
</p:presentationPr>
</file>

<file path=ppt/tableStyles.xml><?xml version="1.0" encoding="utf-8"?>
<a:tblStyleLst xmlns:r="http://schemas.openxmlformats.org/officeDocument/2006/relationships"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20"/>
    <p:restoredTop sz="94660"/>
  </p:normalViewPr>
  <p:slideViewPr>
    <p:cSldViewPr snapToGrid="0" showGuides="1">
      <p:cViewPr varScale="1">
        <p:scale>
          <a:sx n="78" d="100"/>
          <a:sy n="78" d="100"/>
        </p:scale>
        <p:origin x="778" y="62"/>
      </p:cViewPr>
      <p:guideLst>
        <p:guide orient="horz" pos="2206"/>
        <p:guide pos="3834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33" d="100"/>
        <a:sy n="33" d="100"/>
      </p:scale>
      <p:origin x="0" y="0"/>
    </p:cViewPr>
  </p:sorterViewPr>
  <p:notesViewPr>
    <p:cSldViewPr>
      <p:cViewPr>
        <p:scale>
          <a:sx n="1" d="100"/>
          <a:sy n="1" d="100"/>
        </p:scale>
        <p:origin x="0" y="0"/>
      </p:cViewPr>
    </p:cSldViewPr>
  </p:notesViewPr>
  <p:gridSpacing cx="72008" cy="72008"/>
</p:viewPr>
</file>

<file path=ppt/_rels/presentation.xml.rels>&#65279;<?xml version="1.0" encoding="utf-8" standalone="yes"?><Relationships xmlns="http://schemas.openxmlformats.org/package/2006/relationships"><Relationship Id="rId1" Type="http://schemas.openxmlformats.org/officeDocument/2006/relationships/commentAuthors" Target="commentAuthors.xml" /><Relationship Id="rId10" Type="http://schemas.openxmlformats.org/officeDocument/2006/relationships/slide" Target="slides/slide6.xml" /><Relationship Id="rId11" Type="http://schemas.openxmlformats.org/officeDocument/2006/relationships/slide" Target="slides/slide7.xml" /><Relationship Id="rId12" Type="http://schemas.openxmlformats.org/officeDocument/2006/relationships/slide" Target="slides/slide8.xml" /><Relationship Id="rId13" Type="http://schemas.openxmlformats.org/officeDocument/2006/relationships/slide" Target="slides/slide9.xml" /><Relationship Id="rId14" Type="http://schemas.openxmlformats.org/officeDocument/2006/relationships/slide" Target="slides/slide10.xml" /><Relationship Id="rId15" Type="http://schemas.openxmlformats.org/officeDocument/2006/relationships/slide" Target="slides/slide11.xml" /><Relationship Id="rId16" Type="http://schemas.openxmlformats.org/officeDocument/2006/relationships/slide" Target="slides/slide12.xml" /><Relationship Id="rId17" Type="http://schemas.openxmlformats.org/officeDocument/2006/relationships/slide" Target="slides/slide13.xml" /><Relationship Id="rId18" Type="http://schemas.openxmlformats.org/officeDocument/2006/relationships/slide" Target="slides/slide14.xml" /><Relationship Id="rId19" Type="http://schemas.openxmlformats.org/officeDocument/2006/relationships/slide" Target="slides/slide15.xml" /><Relationship Id="rId2" Type="http://schemas.openxmlformats.org/officeDocument/2006/relationships/slideMaster" Target="slideMasters/slideMaster1.xml" /><Relationship Id="rId20" Type="http://schemas.openxmlformats.org/officeDocument/2006/relationships/slide" Target="slides/slide16.xml" /><Relationship Id="rId21" Type="http://schemas.openxmlformats.org/officeDocument/2006/relationships/slide" Target="slides/slide17.xml" /><Relationship Id="rId22" Type="http://schemas.openxmlformats.org/officeDocument/2006/relationships/slide" Target="slides/slide18.xml" /><Relationship Id="rId23" Type="http://schemas.openxmlformats.org/officeDocument/2006/relationships/slide" Target="slides/slide19.xml" /><Relationship Id="rId24" Type="http://schemas.openxmlformats.org/officeDocument/2006/relationships/slide" Target="slides/slide20.xml" /><Relationship Id="rId25" Type="http://schemas.openxmlformats.org/officeDocument/2006/relationships/slide" Target="slides/slide21.xml" /><Relationship Id="rId26" Type="http://schemas.openxmlformats.org/officeDocument/2006/relationships/slide" Target="slides/slide22.xml" /><Relationship Id="rId27" Type="http://schemas.openxmlformats.org/officeDocument/2006/relationships/slide" Target="slides/slide23.xml" /><Relationship Id="rId28" Type="http://schemas.openxmlformats.org/officeDocument/2006/relationships/tags" Target="tags/tag340.xml" /><Relationship Id="rId29" Type="http://schemas.openxmlformats.org/officeDocument/2006/relationships/font" Target="fonts/font1.fntdata" /><Relationship Id="rId3" Type="http://schemas.openxmlformats.org/officeDocument/2006/relationships/notesMaster" Target="notesMasters/notesMaster1.xml" /><Relationship Id="rId30" Type="http://schemas.openxmlformats.org/officeDocument/2006/relationships/font" Target="fonts/font2.fntdata" /><Relationship Id="rId31" Type="http://schemas.openxmlformats.org/officeDocument/2006/relationships/font" Target="fonts/font3.fntdata" /><Relationship Id="rId32" Type="http://schemas.openxmlformats.org/officeDocument/2006/relationships/font" Target="fonts/font4.fntdata" /><Relationship Id="rId33" Type="http://schemas.openxmlformats.org/officeDocument/2006/relationships/font" Target="fonts/font5.fntdata" /><Relationship Id="rId34" Type="http://schemas.openxmlformats.org/officeDocument/2006/relationships/font" Target="fonts/font6.fntdata" /><Relationship Id="rId35" Type="http://schemas.openxmlformats.org/officeDocument/2006/relationships/font" Target="fonts/font7.fntdata" /><Relationship Id="rId36" Type="http://schemas.openxmlformats.org/officeDocument/2006/relationships/font" Target="fonts/font8.fntdata" /><Relationship Id="rId37" Type="http://schemas.openxmlformats.org/officeDocument/2006/relationships/font" Target="fonts/font9.fntdata" /><Relationship Id="rId38" Type="http://schemas.openxmlformats.org/officeDocument/2006/relationships/font" Target="fonts/font10.fntdata" /><Relationship Id="rId39" Type="http://schemas.openxmlformats.org/officeDocument/2006/relationships/font" Target="fonts/font11.fntdata" /><Relationship Id="rId4" Type="http://schemas.openxmlformats.org/officeDocument/2006/relationships/handoutMaster" Target="handoutMasters/handoutMaster1.xml" /><Relationship Id="rId40" Type="http://schemas.openxmlformats.org/officeDocument/2006/relationships/presProps" Target="presProps.xml" /><Relationship Id="rId41" Type="http://schemas.openxmlformats.org/officeDocument/2006/relationships/viewProps" Target="viewProps.xml" /><Relationship Id="rId42" Type="http://schemas.openxmlformats.org/officeDocument/2006/relationships/theme" Target="theme/theme1.xml" /><Relationship Id="rId43" Type="http://schemas.openxmlformats.org/officeDocument/2006/relationships/tableStyles" Target="tableStyles.xml" /><Relationship Id="rId5" Type="http://schemas.openxmlformats.org/officeDocument/2006/relationships/slide" Target="slides/slide1.xml" /><Relationship Id="rId6" Type="http://schemas.openxmlformats.org/officeDocument/2006/relationships/slide" Target="slides/slide2.xml" /><Relationship Id="rId7" Type="http://schemas.openxmlformats.org/officeDocument/2006/relationships/slide" Target="slides/slide3.xml" /><Relationship Id="rId8" Type="http://schemas.openxmlformats.org/officeDocument/2006/relationships/slide" Target="slides/slide4.xml" /><Relationship Id="rId9" Type="http://schemas.openxmlformats.org/officeDocument/2006/relationships/slide" Target="slides/slide5.xml" /></Relationships>
</file>

<file path=ppt/handoutMasters/_rels/handoutMaster1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10.xml" /><Relationship Id="rId2" Type="http://schemas.openxmlformats.org/officeDocument/2006/relationships/tags" Target="../tags/tag111.xml" /><Relationship Id="rId3" Type="http://schemas.openxmlformats.org/officeDocument/2006/relationships/tags" Target="../tags/tag112.xml" /><Relationship Id="rId4" Type="http://schemas.openxmlformats.org/officeDocument/2006/relationships/tags" Target="../tags/tag113.xml" /><Relationship Id="rId5" Type="http://schemas.openxmlformats.org/officeDocument/2006/relationships/tags" Target="../tags/tag114.xml" /><Relationship Id="rId6" Type="http://schemas.openxmlformats.org/officeDocument/2006/relationships/theme" Target="../theme/theme3.xml" 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bg>
      <p:bgRef idx="1001">
        <a:schemeClr val="bg1"/>
      </p:bgRef>
    </p:bg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  <p:custDataLst>
              <p:tags r:id="rId2"/>
            </p:custDataLst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  <p:custDataLst>
              <p:tags r:id="rId3"/>
            </p:custDataLst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  <p:custDataLst>
              <p:tags r:id="rId4"/>
            </p:custDataLst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  <p:custDataLst>
              <p:tags r:id="rId5"/>
            </p:custDataLst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/>
              <a:t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03.xml" /><Relationship Id="rId2" Type="http://schemas.openxmlformats.org/officeDocument/2006/relationships/tags" Target="../tags/tag104.xml" /><Relationship Id="rId3" Type="http://schemas.openxmlformats.org/officeDocument/2006/relationships/tags" Target="../tags/tag105.xml" /><Relationship Id="rId4" Type="http://schemas.openxmlformats.org/officeDocument/2006/relationships/tags" Target="../tags/tag106.xml" /><Relationship Id="rId5" Type="http://schemas.openxmlformats.org/officeDocument/2006/relationships/tags" Target="../tags/tag107.xml" /><Relationship Id="rId6" Type="http://schemas.openxmlformats.org/officeDocument/2006/relationships/tags" Target="../tags/tag108.xml" /><Relationship Id="rId7" Type="http://schemas.openxmlformats.org/officeDocument/2006/relationships/tags" Target="../tags/tag109.xml" /><Relationship Id="rId8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bg>
      <p:bgRef idx="1001">
        <a:schemeClr val="bg1"/>
      </p:bgRef>
    </p:bg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  <p:custDataLst>
              <p:tags r:id="rId2"/>
            </p:custDataLst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MiSans" panose="00000500000000000000" pitchFamily="2" charset="-122"/>
                <a:ea typeface="MiSans" panose="00000500000000000000" pitchFamily="2" charset="-122"/>
              </a:defRPr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  <p:custDataLst>
              <p:tags r:id="rId3"/>
            </p:custDataLst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MiSans" panose="00000500000000000000" pitchFamily="2" charset="-122"/>
                <a:ea typeface="MiSans" panose="00000500000000000000" pitchFamily="2" charset="-122"/>
              </a:defRPr>
            </a:lvl1pPr>
          </a:lstStyle>
          <a:p>
            <a:fld id="{1E2302DC-8BD5-47FC-94C3-C5200ADDAD21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  <p:custDataLst>
              <p:tags r:id="rId4"/>
            </p:custDataLst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备注占位符 4"/>
          <p:cNvSpPr>
            <a:spLocks noGrp="1"/>
          </p:cNvSpPr>
          <p:nvPr>
            <p:ph type="body" sz="quarter" idx="3"/>
            <p:custDataLst>
              <p:tags r:id="rId5"/>
            </p:custDataLst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  <p:custDataLst>
              <p:tags r:id="rId6"/>
            </p:custDataLst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MiSans" panose="00000500000000000000" pitchFamily="2" charset="-122"/>
                <a:ea typeface="MiSans" panose="00000500000000000000" pitchFamily="2" charset="-122"/>
              </a:defRPr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  <p:custDataLst>
              <p:tags r:id="rId7"/>
            </p:custDataLst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MiSans" panose="00000500000000000000" pitchFamily="2" charset="-122"/>
                <a:ea typeface="MiSans" panose="00000500000000000000" pitchFamily="2" charset="-122"/>
              </a:defRPr>
            </a:lvl1pPr>
          </a:lstStyle>
          <a:p>
            <a:fld id="{A48944EC-F591-495F-BB8B-572572039473}" type="slidenum">
              <a:rPr lang="zh-CN" altLang="en-US" smtClean="0"/>
              <a:t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MiSans" panose="00000500000000000000" pitchFamily="2" charset="-122"/>
        <a:ea typeface="MiSans" panose="00000500000000000000" pitchFamily="2" charset="-122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MiSans" panose="00000500000000000000" pitchFamily="2" charset="-122"/>
        <a:ea typeface="MiSans" panose="00000500000000000000" pitchFamily="2" charset="-122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MiSans" panose="00000500000000000000" pitchFamily="2" charset="-122"/>
        <a:ea typeface="MiSans" panose="00000500000000000000" pitchFamily="2" charset="-122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MiSans" panose="00000500000000000000" pitchFamily="2" charset="-122"/>
        <a:ea typeface="MiSans" panose="00000500000000000000" pitchFamily="2" charset="-122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MiSans" panose="00000500000000000000" pitchFamily="2" charset="-122"/>
        <a:ea typeface="MiSans" panose="00000500000000000000" pitchFamily="2" charset="-122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6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172.xml" /><Relationship Id="rId4" Type="http://schemas.openxmlformats.org/officeDocument/2006/relationships/tags" Target="../tags/tag173.xml" /><Relationship Id="rId5" Type="http://schemas.openxmlformats.org/officeDocument/2006/relationships/tags" Target="../tags/tag174.xml" /><Relationship Id="rId6" Type="http://schemas.openxmlformats.org/officeDocument/2006/relationships/tags" Target="../tags/tag175.xml" /></Relationships>
</file>

<file path=ppt/notesSlides/_rels/notesSlide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3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245.xml" /><Relationship Id="rId4" Type="http://schemas.openxmlformats.org/officeDocument/2006/relationships/tags" Target="../tags/tag246.xml" /><Relationship Id="rId5" Type="http://schemas.openxmlformats.org/officeDocument/2006/relationships/tags" Target="../tags/tag247.xml" /><Relationship Id="rId6" Type="http://schemas.openxmlformats.org/officeDocument/2006/relationships/tags" Target="../tags/tag248.xml" /></Relationships>
</file>

<file path=ppt/notesSlides/_rels/notesSlide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5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262.xml" /><Relationship Id="rId4" Type="http://schemas.openxmlformats.org/officeDocument/2006/relationships/tags" Target="../tags/tag263.xml" /><Relationship Id="rId5" Type="http://schemas.openxmlformats.org/officeDocument/2006/relationships/tags" Target="../tags/tag264.xml" /><Relationship Id="rId6" Type="http://schemas.openxmlformats.org/officeDocument/2006/relationships/tags" Target="../tags/tag265.xml" /></Relationships>
</file>

<file path=ppt/notesSlides/_rels/notesSlide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6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272.xml" /><Relationship Id="rId4" Type="http://schemas.openxmlformats.org/officeDocument/2006/relationships/tags" Target="../tags/tag273.xml" /><Relationship Id="rId5" Type="http://schemas.openxmlformats.org/officeDocument/2006/relationships/tags" Target="../tags/tag274.xml" /><Relationship Id="rId6" Type="http://schemas.openxmlformats.org/officeDocument/2006/relationships/tags" Target="../tags/tag275.xml" /></Relationships>
</file>

<file path=ppt/notesSlides/_rels/notesSlide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7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281.xml" /><Relationship Id="rId4" Type="http://schemas.openxmlformats.org/officeDocument/2006/relationships/tags" Target="../tags/tag282.xml" /><Relationship Id="rId5" Type="http://schemas.openxmlformats.org/officeDocument/2006/relationships/tags" Target="../tags/tag283.xml" /><Relationship Id="rId6" Type="http://schemas.openxmlformats.org/officeDocument/2006/relationships/tags" Target="../tags/tag284.xml" /></Relationships>
</file>

<file path=ppt/notesSlides/_rels/notesSlide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8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292.xml" /><Relationship Id="rId4" Type="http://schemas.openxmlformats.org/officeDocument/2006/relationships/tags" Target="../tags/tag293.xml" /><Relationship Id="rId5" Type="http://schemas.openxmlformats.org/officeDocument/2006/relationships/tags" Target="../tags/tag294.xml" /><Relationship Id="rId6" Type="http://schemas.openxmlformats.org/officeDocument/2006/relationships/tags" Target="../tags/tag295.xml" /></Relationships>
</file>

<file path=ppt/notesSlides/_rels/notesSlide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9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301.xml" /><Relationship Id="rId4" Type="http://schemas.openxmlformats.org/officeDocument/2006/relationships/tags" Target="../tags/tag302.xml" /><Relationship Id="rId5" Type="http://schemas.openxmlformats.org/officeDocument/2006/relationships/tags" Target="../tags/tag303.xml" /><Relationship Id="rId6" Type="http://schemas.openxmlformats.org/officeDocument/2006/relationships/tags" Target="../tags/tag304.xml" /></Relationships>
</file>

<file path=ppt/notesSlides/_rels/notesSlide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0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316.xml" /><Relationship Id="rId4" Type="http://schemas.openxmlformats.org/officeDocument/2006/relationships/tags" Target="../tags/tag317.xml" /><Relationship Id="rId5" Type="http://schemas.openxmlformats.org/officeDocument/2006/relationships/tags" Target="../tags/tag318.xml" /><Relationship Id="rId6" Type="http://schemas.openxmlformats.org/officeDocument/2006/relationships/tags" Target="../tags/tag319.xml" /></Relationships>
</file>

<file path=ppt/notesSlides/_rels/notesSlide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2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329.xml" /><Relationship Id="rId4" Type="http://schemas.openxmlformats.org/officeDocument/2006/relationships/tags" Target="../tags/tag330.xml" /><Relationship Id="rId5" Type="http://schemas.openxmlformats.org/officeDocument/2006/relationships/tags" Target="../tags/tag331.xml" /><Relationship Id="rId6" Type="http://schemas.openxmlformats.org/officeDocument/2006/relationships/tags" Target="../tags/tag332.xml" /></Relationships>
</file>

<file path=ppt/notesSlides/notesSlide1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.xml" /><Relationship Id="rId2" Type="http://schemas.openxmlformats.org/officeDocument/2006/relationships/tags" Target="../tags/tag2.xml" /><Relationship Id="rId3" Type="http://schemas.openxmlformats.org/officeDocument/2006/relationships/slideMaster" Target="../slideMasters/slideMaster1.xml" /></Relationships>
</file>

<file path=ppt/slideLayouts/_rels/slideLayout10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35.xml" /><Relationship Id="rId10" Type="http://schemas.openxmlformats.org/officeDocument/2006/relationships/tags" Target="../tags/tag41.xml" /><Relationship Id="rId11" Type="http://schemas.openxmlformats.org/officeDocument/2006/relationships/tags" Target="../tags/tag42.xml" /><Relationship Id="rId12" Type="http://schemas.openxmlformats.org/officeDocument/2006/relationships/tags" Target="../tags/tag43.xml" /><Relationship Id="rId13" Type="http://schemas.openxmlformats.org/officeDocument/2006/relationships/tags" Target="../tags/tag44.xml" /><Relationship Id="rId14" Type="http://schemas.openxmlformats.org/officeDocument/2006/relationships/slideMaster" Target="../slideMasters/slideMaster1.xml" /><Relationship Id="rId2" Type="http://schemas.openxmlformats.org/officeDocument/2006/relationships/image" Target="../media/image2.png" /><Relationship Id="rId3" Type="http://schemas.openxmlformats.org/officeDocument/2006/relationships/tags" Target="../tags/tag36.xml" /><Relationship Id="rId4" Type="http://schemas.openxmlformats.org/officeDocument/2006/relationships/tags" Target="../tags/tag37.xml" /><Relationship Id="rId5" Type="http://schemas.openxmlformats.org/officeDocument/2006/relationships/image" Target="../media/image3.png" /><Relationship Id="rId6" Type="http://schemas.openxmlformats.org/officeDocument/2006/relationships/tags" Target="../tags/tag38.xml" /><Relationship Id="rId7" Type="http://schemas.openxmlformats.org/officeDocument/2006/relationships/tags" Target="../tags/tag39.xml" /><Relationship Id="rId8" Type="http://schemas.openxmlformats.org/officeDocument/2006/relationships/tags" Target="../tags/tag40.xml" /><Relationship Id="rId9" Type="http://schemas.openxmlformats.org/officeDocument/2006/relationships/image" Target="../media/image4.png" /></Relationships>
</file>

<file path=ppt/slideLayouts/_rels/slideLayout11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45.xml" /><Relationship Id="rId10" Type="http://schemas.openxmlformats.org/officeDocument/2006/relationships/tags" Target="../tags/tag51.xml" /><Relationship Id="rId11" Type="http://schemas.openxmlformats.org/officeDocument/2006/relationships/tags" Target="../tags/tag52.xml" /><Relationship Id="rId12" Type="http://schemas.openxmlformats.org/officeDocument/2006/relationships/tags" Target="../tags/tag53.xml" /><Relationship Id="rId13" Type="http://schemas.openxmlformats.org/officeDocument/2006/relationships/tags" Target="../tags/tag54.xml" /><Relationship Id="rId14" Type="http://schemas.openxmlformats.org/officeDocument/2006/relationships/slideMaster" Target="../slideMasters/slideMaster1.xml" /><Relationship Id="rId2" Type="http://schemas.openxmlformats.org/officeDocument/2006/relationships/image" Target="../media/image2.png" /><Relationship Id="rId3" Type="http://schemas.openxmlformats.org/officeDocument/2006/relationships/tags" Target="../tags/tag46.xml" /><Relationship Id="rId4" Type="http://schemas.openxmlformats.org/officeDocument/2006/relationships/tags" Target="../tags/tag47.xml" /><Relationship Id="rId5" Type="http://schemas.openxmlformats.org/officeDocument/2006/relationships/image" Target="../media/image3.png" /><Relationship Id="rId6" Type="http://schemas.openxmlformats.org/officeDocument/2006/relationships/tags" Target="../tags/tag48.xml" /><Relationship Id="rId7" Type="http://schemas.openxmlformats.org/officeDocument/2006/relationships/tags" Target="../tags/tag49.xml" /><Relationship Id="rId8" Type="http://schemas.openxmlformats.org/officeDocument/2006/relationships/tags" Target="../tags/tag50.xml" /><Relationship Id="rId9" Type="http://schemas.openxmlformats.org/officeDocument/2006/relationships/image" Target="../media/image4.png" /></Relationships>
</file>

<file path=ppt/slideLayouts/_rels/slideLayout12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55.xml" /><Relationship Id="rId10" Type="http://schemas.openxmlformats.org/officeDocument/2006/relationships/image" Target="../media/image4.png" /><Relationship Id="rId11" Type="http://schemas.openxmlformats.org/officeDocument/2006/relationships/tags" Target="../tags/tag61.xml" /><Relationship Id="rId12" Type="http://schemas.openxmlformats.org/officeDocument/2006/relationships/tags" Target="../tags/tag62.xml" /><Relationship Id="rId13" Type="http://schemas.openxmlformats.org/officeDocument/2006/relationships/tags" Target="../tags/tag63.xml" /><Relationship Id="rId14" Type="http://schemas.openxmlformats.org/officeDocument/2006/relationships/tags" Target="../tags/tag64.xml" /><Relationship Id="rId15" Type="http://schemas.openxmlformats.org/officeDocument/2006/relationships/image" Target="../media/image2.png" /><Relationship Id="rId16" Type="http://schemas.openxmlformats.org/officeDocument/2006/relationships/tags" Target="../tags/tag65.xml" /><Relationship Id="rId17" Type="http://schemas.openxmlformats.org/officeDocument/2006/relationships/slideMaster" Target="../slideMasters/slideMaster1.xml" /><Relationship Id="rId2" Type="http://schemas.openxmlformats.org/officeDocument/2006/relationships/image" Target="../media/image7.png" /><Relationship Id="rId3" Type="http://schemas.openxmlformats.org/officeDocument/2006/relationships/tags" Target="../tags/tag56.xml" /><Relationship Id="rId4" Type="http://schemas.openxmlformats.org/officeDocument/2006/relationships/image" Target="../media/image8.png" /><Relationship Id="rId5" Type="http://schemas.openxmlformats.org/officeDocument/2006/relationships/tags" Target="../tags/tag57.xml" /><Relationship Id="rId6" Type="http://schemas.openxmlformats.org/officeDocument/2006/relationships/tags" Target="../tags/tag58.xml" /><Relationship Id="rId7" Type="http://schemas.openxmlformats.org/officeDocument/2006/relationships/image" Target="../media/image12.png" /><Relationship Id="rId8" Type="http://schemas.openxmlformats.org/officeDocument/2006/relationships/tags" Target="../tags/tag59.xml" /><Relationship Id="rId9" Type="http://schemas.openxmlformats.org/officeDocument/2006/relationships/tags" Target="../tags/tag60.xml" /></Relationships>
</file>

<file path=ppt/slideLayouts/_rels/slideLayout13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66.xml" /><Relationship Id="rId10" Type="http://schemas.openxmlformats.org/officeDocument/2006/relationships/tags" Target="../tags/tag73.xml" /><Relationship Id="rId11" Type="http://schemas.openxmlformats.org/officeDocument/2006/relationships/image" Target="../media/image2.png" /><Relationship Id="rId12" Type="http://schemas.openxmlformats.org/officeDocument/2006/relationships/tags" Target="../tags/tag74.xml" /><Relationship Id="rId13" Type="http://schemas.openxmlformats.org/officeDocument/2006/relationships/slideMaster" Target="../slideMasters/slideMaster1.xml" /><Relationship Id="rId2" Type="http://schemas.openxmlformats.org/officeDocument/2006/relationships/image" Target="../media/image10.gif" /><Relationship Id="rId3" Type="http://schemas.openxmlformats.org/officeDocument/2006/relationships/tags" Target="../tags/tag67.xml" /><Relationship Id="rId4" Type="http://schemas.openxmlformats.org/officeDocument/2006/relationships/tags" Target="../tags/tag68.xml" /><Relationship Id="rId5" Type="http://schemas.openxmlformats.org/officeDocument/2006/relationships/tags" Target="../tags/tag69.xml" /><Relationship Id="rId6" Type="http://schemas.openxmlformats.org/officeDocument/2006/relationships/image" Target="../media/image4.png" /><Relationship Id="rId7" Type="http://schemas.openxmlformats.org/officeDocument/2006/relationships/tags" Target="../tags/tag70.xml" /><Relationship Id="rId8" Type="http://schemas.openxmlformats.org/officeDocument/2006/relationships/tags" Target="../tags/tag71.xml" /><Relationship Id="rId9" Type="http://schemas.openxmlformats.org/officeDocument/2006/relationships/tags" Target="../tags/tag72.xml" /></Relationships>
</file>

<file path=ppt/slideLayouts/_rels/slideLayout14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75.xml" /><Relationship Id="rId10" Type="http://schemas.openxmlformats.org/officeDocument/2006/relationships/tags" Target="../tags/tag82.xml" /><Relationship Id="rId11" Type="http://schemas.openxmlformats.org/officeDocument/2006/relationships/image" Target="../media/image14.png" /><Relationship Id="rId12" Type="http://schemas.openxmlformats.org/officeDocument/2006/relationships/tags" Target="../tags/tag83.xml" /><Relationship Id="rId13" Type="http://schemas.openxmlformats.org/officeDocument/2006/relationships/tags" Target="../tags/tag84.xml" /><Relationship Id="rId14" Type="http://schemas.openxmlformats.org/officeDocument/2006/relationships/image" Target="../media/image15.png" /><Relationship Id="rId15" Type="http://schemas.openxmlformats.org/officeDocument/2006/relationships/tags" Target="../tags/tag85.xml" /><Relationship Id="rId16" Type="http://schemas.openxmlformats.org/officeDocument/2006/relationships/image" Target="../media/image2.png" /><Relationship Id="rId17" Type="http://schemas.openxmlformats.org/officeDocument/2006/relationships/tags" Target="../tags/tag86.xml" /><Relationship Id="rId18" Type="http://schemas.openxmlformats.org/officeDocument/2006/relationships/slideMaster" Target="../slideMasters/slideMaster1.xml" /><Relationship Id="rId2" Type="http://schemas.openxmlformats.org/officeDocument/2006/relationships/tags" Target="../tags/tag76.xml" /><Relationship Id="rId3" Type="http://schemas.openxmlformats.org/officeDocument/2006/relationships/image" Target="../media/image4.png" /><Relationship Id="rId4" Type="http://schemas.openxmlformats.org/officeDocument/2006/relationships/tags" Target="../tags/tag77.xml" /><Relationship Id="rId5" Type="http://schemas.openxmlformats.org/officeDocument/2006/relationships/tags" Target="../tags/tag78.xml" /><Relationship Id="rId6" Type="http://schemas.openxmlformats.org/officeDocument/2006/relationships/tags" Target="../tags/tag79.xml" /><Relationship Id="rId7" Type="http://schemas.openxmlformats.org/officeDocument/2006/relationships/tags" Target="../tags/tag80.xml" /><Relationship Id="rId8" Type="http://schemas.openxmlformats.org/officeDocument/2006/relationships/image" Target="../media/image13.png" /><Relationship Id="rId9" Type="http://schemas.openxmlformats.org/officeDocument/2006/relationships/tags" Target="../tags/tag81.xml" /></Relationships>
</file>

<file path=ppt/slideLayouts/_rels/slideLayout15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87.xml" /><Relationship Id="rId10" Type="http://schemas.openxmlformats.org/officeDocument/2006/relationships/slideMaster" Target="../slideMasters/slideMaster1.xml" /><Relationship Id="rId2" Type="http://schemas.openxmlformats.org/officeDocument/2006/relationships/tags" Target="../tags/tag88.xml" /><Relationship Id="rId3" Type="http://schemas.openxmlformats.org/officeDocument/2006/relationships/image" Target="../media/image4.png" /><Relationship Id="rId4" Type="http://schemas.openxmlformats.org/officeDocument/2006/relationships/tags" Target="../tags/tag89.xml" /><Relationship Id="rId5" Type="http://schemas.openxmlformats.org/officeDocument/2006/relationships/tags" Target="../tags/tag90.xml" /><Relationship Id="rId6" Type="http://schemas.openxmlformats.org/officeDocument/2006/relationships/tags" Target="../tags/tag91.xml" /><Relationship Id="rId7" Type="http://schemas.openxmlformats.org/officeDocument/2006/relationships/tags" Target="../tags/tag92.xml" /><Relationship Id="rId8" Type="http://schemas.openxmlformats.org/officeDocument/2006/relationships/image" Target="../media/image2.png" /><Relationship Id="rId9" Type="http://schemas.openxmlformats.org/officeDocument/2006/relationships/tags" Target="../tags/tag93.xml" /></Relationships>
</file>

<file path=ppt/slideLayouts/_rels/slideLayout2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3.xml" /><Relationship Id="rId10" Type="http://schemas.openxmlformats.org/officeDocument/2006/relationships/tags" Target="../tags/tag9.xml" /><Relationship Id="rId11" Type="http://schemas.openxmlformats.org/officeDocument/2006/relationships/image" Target="../media/image4.png" /><Relationship Id="rId12" Type="http://schemas.openxmlformats.org/officeDocument/2006/relationships/tags" Target="../tags/tag10.xml" /><Relationship Id="rId13" Type="http://schemas.openxmlformats.org/officeDocument/2006/relationships/tags" Target="../tags/tag11.xml" /><Relationship Id="rId14" Type="http://schemas.openxmlformats.org/officeDocument/2006/relationships/tags" Target="../tags/tag12.xml" /><Relationship Id="rId15" Type="http://schemas.openxmlformats.org/officeDocument/2006/relationships/tags" Target="../tags/tag13.xml" /><Relationship Id="rId16" Type="http://schemas.openxmlformats.org/officeDocument/2006/relationships/slideMaster" Target="../slideMasters/slideMaster1.xml" /><Relationship Id="rId2" Type="http://schemas.openxmlformats.org/officeDocument/2006/relationships/image" Target="../media/image1.png" /><Relationship Id="rId3" Type="http://schemas.openxmlformats.org/officeDocument/2006/relationships/tags" Target="../tags/tag4.xml" /><Relationship Id="rId4" Type="http://schemas.openxmlformats.org/officeDocument/2006/relationships/image" Target="../media/image2.png" /><Relationship Id="rId5" Type="http://schemas.openxmlformats.org/officeDocument/2006/relationships/tags" Target="../tags/tag5.xml" /><Relationship Id="rId6" Type="http://schemas.openxmlformats.org/officeDocument/2006/relationships/tags" Target="../tags/tag6.xml" /><Relationship Id="rId7" Type="http://schemas.openxmlformats.org/officeDocument/2006/relationships/image" Target="../media/image3.png" /><Relationship Id="rId8" Type="http://schemas.openxmlformats.org/officeDocument/2006/relationships/tags" Target="../tags/tag7.xml" /><Relationship Id="rId9" Type="http://schemas.openxmlformats.org/officeDocument/2006/relationships/tags" Target="../tags/tag8.xml" /></Relationships>
</file>

<file path=ppt/slideLayouts/_rels/slideLayout3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4.xml" /><Relationship Id="rId2" Type="http://schemas.openxmlformats.org/officeDocument/2006/relationships/tags" Target="../tags/tag15.xml" /><Relationship Id="rId3" Type="http://schemas.openxmlformats.org/officeDocument/2006/relationships/image" Target="../media/image5.png" /><Relationship Id="rId4" Type="http://schemas.microsoft.com/office/2007/relationships/hdphoto" Target="../media/image6.wdp" /><Relationship Id="rId5" Type="http://schemas.openxmlformats.org/officeDocument/2006/relationships/tags" Target="../tags/tag16.xml" /><Relationship Id="rId6" Type="http://schemas.openxmlformats.org/officeDocument/2006/relationships/slideMaster" Target="../slideMasters/slideMaster1.xml" /></Relationships>
</file>

<file path=ppt/slideLayouts/_rels/slideLayout4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7.xml" /><Relationship Id="rId2" Type="http://schemas.openxmlformats.org/officeDocument/2006/relationships/image" Target="../media/image7.png" /><Relationship Id="rId3" Type="http://schemas.openxmlformats.org/officeDocument/2006/relationships/tags" Target="../tags/tag18.xml" /><Relationship Id="rId4" Type="http://schemas.openxmlformats.org/officeDocument/2006/relationships/image" Target="../media/image8.png" /><Relationship Id="rId5" Type="http://schemas.openxmlformats.org/officeDocument/2006/relationships/tags" Target="../tags/tag19.xml" /><Relationship Id="rId6" Type="http://schemas.openxmlformats.org/officeDocument/2006/relationships/tags" Target="../tags/tag20.xml" /><Relationship Id="rId7" Type="http://schemas.openxmlformats.org/officeDocument/2006/relationships/image" Target="../media/image9.png" /><Relationship Id="rId8" Type="http://schemas.openxmlformats.org/officeDocument/2006/relationships/tags" Target="../tags/tag21.xml" /><Relationship Id="rId9" Type="http://schemas.openxmlformats.org/officeDocument/2006/relationships/slideMaster" Target="../slideMasters/slideMaster1.xml" /></Relationships>
</file>

<file path=ppt/slideLayouts/_rels/slideLayout5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22.xml" /><Relationship Id="rId2" Type="http://schemas.openxmlformats.org/officeDocument/2006/relationships/image" Target="../media/image10.gif" /><Relationship Id="rId3" Type="http://schemas.openxmlformats.org/officeDocument/2006/relationships/tags" Target="../tags/tag23.xml" /><Relationship Id="rId4" Type="http://schemas.openxmlformats.org/officeDocument/2006/relationships/tags" Target="../tags/tag24.xml" /><Relationship Id="rId5" Type="http://schemas.openxmlformats.org/officeDocument/2006/relationships/slideMaster" Target="../slideMasters/slideMaster1.xml" /></Relationships>
</file>

<file path=ppt/slideLayouts/_rels/slideLayout6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25.xml" /><Relationship Id="rId2" Type="http://schemas.openxmlformats.org/officeDocument/2006/relationships/slideMaster" Target="../slideMasters/slideMaster1.xml" /></Relationships>
</file>

<file path=ppt/slideLayouts/_rels/slideLayout7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26.xml" /><Relationship Id="rId2" Type="http://schemas.openxmlformats.org/officeDocument/2006/relationships/image" Target="../media/image11.png" /><Relationship Id="rId3" Type="http://schemas.openxmlformats.org/officeDocument/2006/relationships/tags" Target="../tags/tag27.xml" /><Relationship Id="rId4" Type="http://schemas.openxmlformats.org/officeDocument/2006/relationships/tags" Target="../tags/tag28.xml" /><Relationship Id="rId5" Type="http://schemas.openxmlformats.org/officeDocument/2006/relationships/slideMaster" Target="../slideMasters/slideMaster1.xml" /></Relationships>
</file>

<file path=ppt/slideLayouts/_rels/slideLayout8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29.xml" /><Relationship Id="rId2" Type="http://schemas.openxmlformats.org/officeDocument/2006/relationships/image" Target="../media/image11.png" /><Relationship Id="rId3" Type="http://schemas.openxmlformats.org/officeDocument/2006/relationships/tags" Target="../tags/tag30.xml" /><Relationship Id="rId4" Type="http://schemas.openxmlformats.org/officeDocument/2006/relationships/tags" Target="../tags/tag31.xml" /><Relationship Id="rId5" Type="http://schemas.openxmlformats.org/officeDocument/2006/relationships/slideMaster" Target="../slideMasters/slideMaster1.xml" /></Relationships>
</file>

<file path=ppt/slideLayouts/_rels/slideLayout9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32.xml" /><Relationship Id="rId2" Type="http://schemas.openxmlformats.org/officeDocument/2006/relationships/image" Target="../media/image11.png" /><Relationship Id="rId3" Type="http://schemas.openxmlformats.org/officeDocument/2006/relationships/tags" Target="../tags/tag33.xml" /><Relationship Id="rId4" Type="http://schemas.openxmlformats.org/officeDocument/2006/relationships/tags" Target="../tags/tag34.xml" /><Relationship Id="rId5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title" preserve="1">
  <p:cSld name="标题幻灯片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3" name="日期占位符 3"/>
          <p:cNvSpPr>
            <a:spLocks noGrp="1"/>
          </p:cNvSpPr>
          <p:nvPr userDrawn="1">
            <p:custDataLst>
              <p:tags r:id="rId2"/>
            </p:custDataLst>
          </p:nvPr>
        </p:nvSpPr>
        <p:spPr>
          <a:xfrm>
            <a:off x="8719185" y="0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gradFill>
                  <a:gsLst>
                    <a:gs pos="25000">
                      <a:srgbClr val="FFD83A"/>
                    </a:gs>
                    <a:gs pos="75000">
                      <a:srgbClr val="FFFD6D"/>
                    </a:gs>
                    <a:gs pos="0">
                      <a:srgbClr val="F8C334"/>
                    </a:gs>
                    <a:gs pos="100000">
                      <a:srgbClr val="FFFEB8"/>
                    </a:gs>
                  </a:gsLst>
                  <a:lin ang="18900000" scaled="1"/>
                </a:gradFill>
                <a:effectLst/>
              </a:rPr>
              <a:t>2026年7月27日星期一8时57分1秒</a:t>
            </a:fld>
            <a:endParaRPr lang="zh-CN" altLang="en-US" sz="1400" smtClean="0">
              <a:ln w="15875"/>
              <a:gradFill>
                <a:gsLst>
                  <a:gs pos="25000">
                    <a:srgbClr val="FFD83A"/>
                  </a:gs>
                  <a:gs pos="75000">
                    <a:srgbClr val="FFFD6D"/>
                  </a:gs>
                  <a:gs pos="0">
                    <a:srgbClr val="F8C334"/>
                  </a:gs>
                  <a:gs pos="100000">
                    <a:srgbClr val="FFFEB8"/>
                  </a:gs>
                </a:gsLst>
                <a:lin ang="18900000" scaled="1"/>
              </a:gradFill>
              <a:effectLst/>
            </a:endParaRPr>
          </a:p>
        </p:txBody>
      </p:sp>
    </p:spTree>
  </p:cSld>
  <p:clrMapOvr>
    <a:masterClrMapping/>
  </p:clrMapOvr>
  <p:transition/>
  <p:timing/>
</p:sldLayout>
</file>

<file path=ppt/slideLayouts/slideLayout10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情景导入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11" name="图片 10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alphaModFix amt="20000"/>
          </a:blip>
          <a:srcRect t="13756" b="30111"/>
          <a:stretch>
            <a:fillRect/>
          </a:stretch>
        </p:blipFill>
        <p:spPr>
          <a:xfrm>
            <a:off x="-1" y="0"/>
            <a:ext cx="12192002" cy="6857999"/>
          </a:xfrm>
          <a:prstGeom prst="rect">
            <a:avLst/>
          </a:prstGeom>
        </p:spPr>
      </p:pic>
      <p:grpSp>
        <p:nvGrpSpPr>
          <p:cNvPr id="10" name="组合 9"/>
          <p:cNvGrpSpPr/>
          <p:nvPr userDrawn="1">
            <p:custDataLst>
              <p:tags r:id="rId4"/>
            </p:custDataLst>
          </p:nvPr>
        </p:nvGrpSpPr>
        <p:grpSpPr>
          <a:xfrm>
            <a:off x="5225415" y="-635635"/>
            <a:ext cx="3026764" cy="1966595"/>
            <a:chOff x="-136" y="-1398"/>
            <a:chExt cx="6914" cy="4230"/>
          </a:xfrm>
        </p:grpSpPr>
        <p:pic>
          <p:nvPicPr>
            <p:cNvPr id="12" name="图片 11" descr="c67ac3986204442d866c335f8949a408"/>
            <p:cNvPicPr>
              <a:picLocks noChangeAspect="1"/>
            </p:cNvPicPr>
            <p:nvPr userDrawn="1">
              <p:custDataLst>
                <p:tags r:id="rId6"/>
              </p:custDataLst>
            </p:nvPr>
          </p:nvPicPr>
          <p:blipFill>
            <a:blip r:embed="rId5"/>
            <a:stretch>
              <a:fillRect/>
            </a:stretch>
          </p:blipFill>
          <p:spPr>
            <a:xfrm>
              <a:off x="-136" y="-1398"/>
              <a:ext cx="4230" cy="4230"/>
            </a:xfrm>
            <a:prstGeom prst="rect">
              <a:avLst/>
            </a:prstGeom>
          </p:spPr>
        </p:pic>
        <p:sp>
          <p:nvSpPr>
            <p:cNvPr id="13" name="文本框 12"/>
            <p:cNvSpPr txBox="1"/>
            <p:nvPr userDrawn="1">
              <p:custDataLst>
                <p:tags r:id="rId7"/>
              </p:custDataLst>
            </p:nvPr>
          </p:nvSpPr>
          <p:spPr>
            <a:xfrm>
              <a:off x="378" y="154"/>
              <a:ext cx="6400" cy="990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</a:bodyPr>
            <a:lstStyle/>
            <a:p>
              <a:r>
                <a:rPr lang="zh-CN" altLang="en-US" sz="2400" b="1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chemeClr val="tx1"/>
                  </a:solidFill>
                  <a:effectLst>
                    <a:outerShdw blurRad="12700" dist="38100" dir="2700000" algn="tl" rotWithShape="0">
                      <a:schemeClr val="bg1">
                        <a:lumMod val="50000"/>
                      </a:schemeClr>
                    </a:outerShdw>
                  </a:effectLst>
                </a:rPr>
                <a:t>情景导入</a:t>
              </a:r>
              <a:endParaRPr lang="zh-CN" altLang="en-US" sz="2400" b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endParaRPr>
            </a:p>
          </p:txBody>
        </p:sp>
      </p:grpSp>
      <p:grpSp>
        <p:nvGrpSpPr>
          <p:cNvPr id="14" name="组合 13"/>
          <p:cNvGrpSpPr/>
          <p:nvPr userDrawn="1">
            <p:custDataLst>
              <p:tags r:id="rId8"/>
            </p:custDataLst>
          </p:nvPr>
        </p:nvGrpSpPr>
        <p:grpSpPr>
          <a:xfrm>
            <a:off x="29909" y="43244"/>
            <a:ext cx="12121387" cy="6779133"/>
            <a:chOff x="72454" y="39434"/>
            <a:chExt cx="12121387" cy="6779133"/>
          </a:xfrm>
        </p:grpSpPr>
        <p:pic>
          <p:nvPicPr>
            <p:cNvPr id="15" name="图片 6"/>
            <p:cNvPicPr>
              <a:picLocks noChangeAspect="1"/>
            </p:cNvPicPr>
            <p:nvPr userDrawn="1">
              <p:custDataLst>
                <p:tags r:id="rId10"/>
              </p:custDataLst>
            </p:nvPr>
          </p:nvPicPr>
          <p:blipFill>
            <a:blip r:embed="rId9"/>
            <a:stretch>
              <a:fillRect/>
            </a:stretch>
          </p:blipFill>
          <p:spPr>
            <a:xfrm>
              <a:off x="11249724" y="5875587"/>
              <a:ext cx="944117" cy="942980"/>
            </a:xfrm>
            <a:prstGeom prst="rect">
              <a:avLst/>
            </a:prstGeom>
          </p:spPr>
        </p:pic>
        <p:pic>
          <p:nvPicPr>
            <p:cNvPr id="16" name="图片 7"/>
            <p:cNvPicPr>
              <a:picLocks noChangeAspect="1"/>
            </p:cNvPicPr>
            <p:nvPr userDrawn="1">
              <p:custDataLst>
                <p:tags r:id="rId11"/>
              </p:custDataLst>
            </p:nvPr>
          </p:nvPicPr>
          <p:blipFill>
            <a:blip r:embed="rId9"/>
            <a:stretch>
              <a:fillRect/>
            </a:stretch>
          </p:blipFill>
          <p:spPr>
            <a:xfrm rot="10800000">
              <a:off x="88964" y="39434"/>
              <a:ext cx="944117" cy="942980"/>
            </a:xfrm>
            <a:prstGeom prst="rect">
              <a:avLst/>
            </a:prstGeom>
          </p:spPr>
        </p:pic>
        <p:pic>
          <p:nvPicPr>
            <p:cNvPr id="17" name="图片 9"/>
            <p:cNvPicPr>
              <a:picLocks noChangeAspect="1"/>
            </p:cNvPicPr>
            <p:nvPr userDrawn="1">
              <p:custDataLst>
                <p:tags r:id="rId12"/>
              </p:custDataLst>
            </p:nvPr>
          </p:nvPicPr>
          <p:blipFill>
            <a:blip r:embed="rId9"/>
            <a:stretch>
              <a:fillRect/>
            </a:stretch>
          </p:blipFill>
          <p:spPr>
            <a:xfrm rot="16200000">
              <a:off x="11250292" y="64768"/>
              <a:ext cx="944117" cy="942980"/>
            </a:xfrm>
            <a:prstGeom prst="rect">
              <a:avLst/>
            </a:prstGeom>
          </p:spPr>
        </p:pic>
        <p:pic>
          <p:nvPicPr>
            <p:cNvPr id="18" name="图片 10"/>
            <p:cNvPicPr>
              <a:picLocks noChangeAspect="1"/>
            </p:cNvPicPr>
            <p:nvPr userDrawn="1">
              <p:custDataLst>
                <p:tags r:id="rId13"/>
              </p:custDataLst>
            </p:nvPr>
          </p:nvPicPr>
          <p:blipFill>
            <a:blip r:embed="rId9"/>
            <a:stretch>
              <a:fillRect/>
            </a:stretch>
          </p:blipFill>
          <p:spPr>
            <a:xfrm rot="5400000">
              <a:off x="71885" y="5866763"/>
              <a:ext cx="944117" cy="942980"/>
            </a:xfrm>
            <a:prstGeom prst="rect">
              <a:avLst/>
            </a:prstGeom>
          </p:spPr>
        </p:pic>
      </p:grpSp>
    </p:spTree>
  </p:cSld>
  <p:clrMapOvr>
    <a:masterClrMapping/>
  </p:clrMapOvr>
  <p:transition/>
  <p:timing/>
</p:sldLayout>
</file>

<file path=ppt/slideLayouts/slideLayout11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探究新知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26" name="图片 25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alphaModFix amt="20000"/>
          </a:blip>
          <a:srcRect t="13756" b="30111"/>
          <a:stretch>
            <a:fillRect/>
          </a:stretch>
        </p:blipFill>
        <p:spPr>
          <a:xfrm>
            <a:off x="-1" y="0"/>
            <a:ext cx="12192002" cy="6857999"/>
          </a:xfrm>
          <a:prstGeom prst="rect">
            <a:avLst/>
          </a:prstGeom>
        </p:spPr>
      </p:pic>
      <p:grpSp>
        <p:nvGrpSpPr>
          <p:cNvPr id="27" name="组合 26"/>
          <p:cNvGrpSpPr/>
          <p:nvPr userDrawn="1">
            <p:custDataLst>
              <p:tags r:id="rId4"/>
            </p:custDataLst>
          </p:nvPr>
        </p:nvGrpSpPr>
        <p:grpSpPr>
          <a:xfrm>
            <a:off x="2578735" y="-612775"/>
            <a:ext cx="6096000" cy="1868805"/>
            <a:chOff x="4345" y="-1007"/>
            <a:chExt cx="9600" cy="2943"/>
          </a:xfrm>
        </p:grpSpPr>
        <p:pic>
          <p:nvPicPr>
            <p:cNvPr id="28" name="图片 27" descr="c67ac3986204442d866c335f8949a408"/>
            <p:cNvPicPr>
              <a:picLocks noChangeAspect="1"/>
            </p:cNvPicPr>
            <p:nvPr userDrawn="1">
              <p:custDataLst>
                <p:tags r:id="rId6"/>
              </p:custDataLst>
            </p:nvPr>
          </p:nvPicPr>
          <p:blipFill>
            <a:blip r:embed="rId5"/>
            <a:stretch>
              <a:fillRect/>
            </a:stretch>
          </p:blipFill>
          <p:spPr>
            <a:xfrm>
              <a:off x="7673" y="-1007"/>
              <a:ext cx="2943" cy="2943"/>
            </a:xfrm>
            <a:prstGeom prst="rect">
              <a:avLst/>
            </a:prstGeom>
          </p:spPr>
        </p:pic>
        <p:sp>
          <p:nvSpPr>
            <p:cNvPr id="29" name="文本框 28"/>
            <p:cNvSpPr txBox="1"/>
            <p:nvPr>
              <p:custDataLst>
                <p:tags r:id="rId7"/>
              </p:custDataLst>
            </p:nvPr>
          </p:nvSpPr>
          <p:spPr>
            <a:xfrm>
              <a:off x="4345" y="102"/>
              <a:ext cx="9600" cy="725"/>
            </a:xfrm>
            <a:prstGeom prst="rect">
              <a:avLst/>
            </a:prstGeom>
            <a:noFill/>
          </p:spPr>
          <p:txBody>
            <a:bodyPr wrap="square" rtlCol="0" anchor="t">
              <a:spAutoFit/>
              <a:scene3d>
                <a:camera prst="orthographicFront"/>
                <a:lightRig rig="threePt" dir="t"/>
              </a:scene3d>
            </a:bodyPr>
            <a:lstStyle/>
            <a:p>
              <a:pPr algn="ctr"/>
              <a:r>
                <a:rPr lang="zh-CN" altLang="en-US" sz="2400" b="1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chemeClr val="tx1"/>
                  </a:solidFill>
                  <a:effectLst>
                    <a:outerShdw blurRad="12700" dist="38100" dir="2700000" algn="tl" rotWithShape="0">
                      <a:schemeClr val="bg1">
                        <a:lumMod val="50000"/>
                      </a:schemeClr>
                    </a:outerShdw>
                  </a:effectLst>
                  <a:sym typeface="+mn-ea"/>
                </a:rPr>
                <a:t>探究新知</a:t>
              </a:r>
              <a:endParaRPr lang="zh-CN" altLang="en-US" sz="2400" b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sym typeface="+mn-ea"/>
              </a:endParaRPr>
            </a:p>
          </p:txBody>
        </p:sp>
      </p:grpSp>
      <p:grpSp>
        <p:nvGrpSpPr>
          <p:cNvPr id="30" name="组合 13"/>
          <p:cNvGrpSpPr/>
          <p:nvPr userDrawn="1">
            <p:custDataLst>
              <p:tags r:id="rId8"/>
            </p:custDataLst>
          </p:nvPr>
        </p:nvGrpSpPr>
        <p:grpSpPr>
          <a:xfrm>
            <a:off x="-16446" y="64"/>
            <a:ext cx="12121387" cy="6779133"/>
            <a:chOff x="72454" y="39434"/>
            <a:chExt cx="12121387" cy="6779133"/>
          </a:xfrm>
        </p:grpSpPr>
        <p:pic>
          <p:nvPicPr>
            <p:cNvPr id="31" name="图片 6"/>
            <p:cNvPicPr>
              <a:picLocks noChangeAspect="1"/>
            </p:cNvPicPr>
            <p:nvPr userDrawn="1">
              <p:custDataLst>
                <p:tags r:id="rId10"/>
              </p:custDataLst>
            </p:nvPr>
          </p:nvPicPr>
          <p:blipFill>
            <a:blip r:embed="rId9"/>
            <a:stretch>
              <a:fillRect/>
            </a:stretch>
          </p:blipFill>
          <p:spPr>
            <a:xfrm>
              <a:off x="11249724" y="5875587"/>
              <a:ext cx="944117" cy="942980"/>
            </a:xfrm>
            <a:prstGeom prst="rect">
              <a:avLst/>
            </a:prstGeom>
          </p:spPr>
        </p:pic>
        <p:pic>
          <p:nvPicPr>
            <p:cNvPr id="32" name="图片 7"/>
            <p:cNvPicPr>
              <a:picLocks noChangeAspect="1"/>
            </p:cNvPicPr>
            <p:nvPr userDrawn="1">
              <p:custDataLst>
                <p:tags r:id="rId11"/>
              </p:custDataLst>
            </p:nvPr>
          </p:nvPicPr>
          <p:blipFill>
            <a:blip r:embed="rId9"/>
            <a:stretch>
              <a:fillRect/>
            </a:stretch>
          </p:blipFill>
          <p:spPr>
            <a:xfrm rot="10800000">
              <a:off x="88964" y="39434"/>
              <a:ext cx="944117" cy="942980"/>
            </a:xfrm>
            <a:prstGeom prst="rect">
              <a:avLst/>
            </a:prstGeom>
          </p:spPr>
        </p:pic>
        <p:pic>
          <p:nvPicPr>
            <p:cNvPr id="33" name="图片 9"/>
            <p:cNvPicPr>
              <a:picLocks noChangeAspect="1"/>
            </p:cNvPicPr>
            <p:nvPr userDrawn="1">
              <p:custDataLst>
                <p:tags r:id="rId12"/>
              </p:custDataLst>
            </p:nvPr>
          </p:nvPicPr>
          <p:blipFill>
            <a:blip r:embed="rId9"/>
            <a:stretch>
              <a:fillRect/>
            </a:stretch>
          </p:blipFill>
          <p:spPr>
            <a:xfrm rot="16200000">
              <a:off x="11250292" y="64768"/>
              <a:ext cx="944117" cy="942980"/>
            </a:xfrm>
            <a:prstGeom prst="rect">
              <a:avLst/>
            </a:prstGeom>
          </p:spPr>
        </p:pic>
        <p:pic>
          <p:nvPicPr>
            <p:cNvPr id="34" name="图片 10"/>
            <p:cNvPicPr>
              <a:picLocks noChangeAspect="1"/>
            </p:cNvPicPr>
            <p:nvPr userDrawn="1">
              <p:custDataLst>
                <p:tags r:id="rId13"/>
              </p:custDataLst>
            </p:nvPr>
          </p:nvPicPr>
          <p:blipFill>
            <a:blip r:embed="rId9"/>
            <a:stretch>
              <a:fillRect/>
            </a:stretch>
          </p:blipFill>
          <p:spPr>
            <a:xfrm rot="5400000">
              <a:off x="71885" y="5866763"/>
              <a:ext cx="944117" cy="942980"/>
            </a:xfrm>
            <a:prstGeom prst="rect">
              <a:avLst/>
            </a:prstGeom>
          </p:spPr>
        </p:pic>
      </p:grpSp>
    </p:spTree>
  </p:cSld>
  <p:clrMapOvr>
    <a:masterClrMapping/>
  </p:clrMapOvr>
  <p:transition/>
  <p:timing/>
</p:sldLayout>
</file>

<file path=ppt/slideLayouts/slideLayout12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考试考发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4" name="图片 3" descr="bd50cfcec5b74011ae064c777db4c463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1397635" y="-588010"/>
            <a:ext cx="1874520" cy="1874520"/>
          </a:xfrm>
          <a:prstGeom prst="rect">
            <a:avLst/>
          </a:prstGeom>
        </p:spPr>
      </p:pic>
      <p:pic>
        <p:nvPicPr>
          <p:cNvPr id="5" name="图片 4" descr="c576aabd75d74d21b492643eba8ecd45"/>
          <p:cNvPicPr>
            <a:picLocks noChangeAspect="1"/>
          </p:cNvPicPr>
          <p:nvPr userDrawn="1">
            <p:custDataLst>
              <p:tags r:id="rId5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1073150" y="0"/>
            <a:ext cx="676275" cy="577215"/>
          </a:xfrm>
          <a:prstGeom prst="rect">
            <a:avLst/>
          </a:prstGeom>
        </p:spPr>
      </p:pic>
      <p:sp>
        <p:nvSpPr>
          <p:cNvPr id="6" name="文本框 5"/>
          <p:cNvSpPr txBox="1"/>
          <p:nvPr userDrawn="1">
            <p:custDataLst>
              <p:tags r:id="rId6"/>
            </p:custDataLst>
          </p:nvPr>
        </p:nvSpPr>
        <p:spPr>
          <a:xfrm>
            <a:off x="-713105" y="117475"/>
            <a:ext cx="6096000" cy="460375"/>
          </a:xfrm>
          <a:prstGeom prst="rect">
            <a:avLst/>
          </a:prstGeom>
          <a:noFill/>
        </p:spPr>
        <p:txBody>
          <a:bodyPr wrap="square" rtlCol="0" anchor="t">
            <a:spAutoFit/>
            <a:scene3d>
              <a:camera prst="orthographicFront"/>
              <a:lightRig rig="threePt" dir="t"/>
            </a:scene3d>
          </a:bodyPr>
          <a:lstStyle/>
          <a:p>
            <a:pPr algn="ctr"/>
            <a:r>
              <a:rPr lang="zh-CN" altLang="en-US" sz="2400"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sym typeface="+mn-ea"/>
              </a:rPr>
              <a:t>考试考法</a:t>
            </a:r>
            <a:endParaRPr lang="zh-CN" altLang="en-US" sz="2400">
              <a:solidFill>
                <a:schemeClr val="bg2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sym typeface="+mn-ea"/>
            </a:endParaRPr>
          </a:p>
        </p:txBody>
      </p:sp>
      <p:pic>
        <p:nvPicPr>
          <p:cNvPr id="7" name="图片 6" descr="56b3135f77bc4c28a4c3e3de299fbf14"/>
          <p:cNvPicPr>
            <a:picLocks noChangeAspect="1"/>
          </p:cNvPicPr>
          <p:nvPr userDrawn="1">
            <p:custDataLst>
              <p:tags r:id="rId8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9869805" y="5451475"/>
            <a:ext cx="1924050" cy="904875"/>
          </a:xfrm>
          <a:prstGeom prst="rect">
            <a:avLst/>
          </a:prstGeom>
        </p:spPr>
      </p:pic>
      <p:grpSp>
        <p:nvGrpSpPr>
          <p:cNvPr id="34" name="组合 13"/>
          <p:cNvGrpSpPr/>
          <p:nvPr userDrawn="1">
            <p:custDataLst>
              <p:tags r:id="rId9"/>
            </p:custDataLst>
          </p:nvPr>
        </p:nvGrpSpPr>
        <p:grpSpPr>
          <a:xfrm>
            <a:off x="29909" y="43244"/>
            <a:ext cx="12121387" cy="6779133"/>
            <a:chOff x="72454" y="39434"/>
            <a:chExt cx="12121387" cy="6779133"/>
          </a:xfrm>
        </p:grpSpPr>
        <p:pic>
          <p:nvPicPr>
            <p:cNvPr id="2097152" name="图片 6"/>
            <p:cNvPicPr>
              <a:picLocks noChangeAspect="1"/>
            </p:cNvPicPr>
            <p:nvPr userDrawn="1">
              <p:custDataLst>
                <p:tags r:id="rId11"/>
              </p:custDataLst>
            </p:nvPr>
          </p:nvPicPr>
          <p:blipFill>
            <a:blip r:embed="rId10"/>
            <a:stretch>
              <a:fillRect/>
            </a:stretch>
          </p:blipFill>
          <p:spPr>
            <a:xfrm>
              <a:off x="11249724" y="5875587"/>
              <a:ext cx="944117" cy="942980"/>
            </a:xfrm>
            <a:prstGeom prst="rect">
              <a:avLst/>
            </a:prstGeom>
          </p:spPr>
        </p:pic>
        <p:pic>
          <p:nvPicPr>
            <p:cNvPr id="2097153" name="图片 7"/>
            <p:cNvPicPr>
              <a:picLocks noChangeAspect="1"/>
            </p:cNvPicPr>
            <p:nvPr userDrawn="1">
              <p:custDataLst>
                <p:tags r:id="rId12"/>
              </p:custDataLst>
            </p:nvPr>
          </p:nvPicPr>
          <p:blipFill>
            <a:blip r:embed="rId10"/>
            <a:stretch>
              <a:fillRect/>
            </a:stretch>
          </p:blipFill>
          <p:spPr>
            <a:xfrm rot="10800000">
              <a:off x="88964" y="39434"/>
              <a:ext cx="944117" cy="942980"/>
            </a:xfrm>
            <a:prstGeom prst="rect">
              <a:avLst/>
            </a:prstGeom>
          </p:spPr>
        </p:pic>
        <p:pic>
          <p:nvPicPr>
            <p:cNvPr id="2097154" name="图片 9"/>
            <p:cNvPicPr>
              <a:picLocks noChangeAspect="1"/>
            </p:cNvPicPr>
            <p:nvPr userDrawn="1">
              <p:custDataLst>
                <p:tags r:id="rId13"/>
              </p:custDataLst>
            </p:nvPr>
          </p:nvPicPr>
          <p:blipFill>
            <a:blip r:embed="rId10"/>
            <a:stretch>
              <a:fillRect/>
            </a:stretch>
          </p:blipFill>
          <p:spPr>
            <a:xfrm rot="16200000">
              <a:off x="11250292" y="64768"/>
              <a:ext cx="944117" cy="942980"/>
            </a:xfrm>
            <a:prstGeom prst="rect">
              <a:avLst/>
            </a:prstGeom>
          </p:spPr>
        </p:pic>
        <p:pic>
          <p:nvPicPr>
            <p:cNvPr id="2097155" name="图片 10"/>
            <p:cNvPicPr>
              <a:picLocks noChangeAspect="1"/>
            </p:cNvPicPr>
            <p:nvPr userDrawn="1">
              <p:custDataLst>
                <p:tags r:id="rId14"/>
              </p:custDataLst>
            </p:nvPr>
          </p:nvPicPr>
          <p:blipFill>
            <a:blip r:embed="rId10"/>
            <a:stretch>
              <a:fillRect/>
            </a:stretch>
          </p:blipFill>
          <p:spPr>
            <a:xfrm rot="5400000">
              <a:off x="71885" y="5866763"/>
              <a:ext cx="944117" cy="942980"/>
            </a:xfrm>
            <a:prstGeom prst="rect">
              <a:avLst/>
            </a:prstGeom>
          </p:spPr>
        </p:pic>
      </p:grpSp>
      <p:pic>
        <p:nvPicPr>
          <p:cNvPr id="26" name="图片 25"/>
          <p:cNvPicPr>
            <a:picLocks noChangeAspect="1"/>
          </p:cNvPicPr>
          <p:nvPr userDrawn="1">
            <p:custDataLst>
              <p:tags r:id="rId16"/>
            </p:custDataLst>
          </p:nvPr>
        </p:nvPicPr>
        <p:blipFill>
          <a:blip r:embed="rId15">
            <a:alphaModFix amt="20000"/>
          </a:blip>
          <a:srcRect t="13756" b="30111"/>
          <a:stretch>
            <a:fillRect/>
          </a:stretch>
        </p:blipFill>
        <p:spPr>
          <a:xfrm>
            <a:off x="-1" y="0"/>
            <a:ext cx="12192002" cy="6857999"/>
          </a:xfrm>
          <a:prstGeom prst="rect">
            <a:avLst/>
          </a:prstGeom>
        </p:spPr>
      </p:pic>
    </p:spTree>
  </p:cSld>
  <p:clrMapOvr>
    <a:masterClrMapping/>
  </p:clrMapOvr>
  <p:transition/>
  <p:timing/>
</p:sldLayout>
</file>

<file path=ppt/slideLayouts/slideLayout13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userDrawn="1">
  <p:cSld name="7_Title Slide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3" name="图片 2" descr="a11205cca81045b99198edf363278985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336550" y="-308610"/>
            <a:ext cx="1905000" cy="1905000"/>
          </a:xfrm>
          <a:prstGeom prst="rect">
            <a:avLst/>
          </a:prstGeom>
        </p:spPr>
      </p:pic>
      <p:sp>
        <p:nvSpPr>
          <p:cNvPr id="4" name="文本框 3"/>
          <p:cNvSpPr txBox="1"/>
          <p:nvPr userDrawn="1">
            <p:custDataLst>
              <p:tags r:id="rId4"/>
            </p:custDataLst>
          </p:nvPr>
        </p:nvSpPr>
        <p:spPr>
          <a:xfrm>
            <a:off x="-1793875" y="376555"/>
            <a:ext cx="6096000" cy="521970"/>
          </a:xfrm>
          <a:prstGeom prst="rect">
            <a:avLst/>
          </a:prstGeom>
          <a:noFill/>
        </p:spPr>
        <p:txBody>
          <a:bodyPr wrap="square" rtlCol="0" anchor="t">
            <a:spAutoFit/>
            <a:scene3d>
              <a:camera prst="orthographicFront"/>
              <a:lightRig rig="threePt" dir="t"/>
            </a:scene3d>
          </a:bodyPr>
          <a:lstStyle/>
          <a:p>
            <a:pPr algn="ctr"/>
            <a:r>
              <a:rPr lang="zh-CN" altLang="en-US" sz="2800"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sym typeface="+mn-ea"/>
              </a:rPr>
              <a:t>课堂小结</a:t>
            </a:r>
            <a:endParaRPr lang="zh-CN" altLang="en-US" sz="2800">
              <a:solidFill>
                <a:schemeClr val="bg2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sym typeface="+mn-ea"/>
            </a:endParaRPr>
          </a:p>
        </p:txBody>
      </p:sp>
      <p:grpSp>
        <p:nvGrpSpPr>
          <p:cNvPr id="34" name="组合 13"/>
          <p:cNvGrpSpPr/>
          <p:nvPr userDrawn="1">
            <p:custDataLst>
              <p:tags r:id="rId5"/>
            </p:custDataLst>
          </p:nvPr>
        </p:nvGrpSpPr>
        <p:grpSpPr>
          <a:xfrm>
            <a:off x="29909" y="43244"/>
            <a:ext cx="12121387" cy="6779133"/>
            <a:chOff x="72454" y="39434"/>
            <a:chExt cx="12121387" cy="6779133"/>
          </a:xfrm>
        </p:grpSpPr>
        <p:pic>
          <p:nvPicPr>
            <p:cNvPr id="2097152" name="图片 6"/>
            <p:cNvPicPr>
              <a:picLocks noChangeAspect="1"/>
            </p:cNvPicPr>
            <p:nvPr userDrawn="1">
              <p:custDataLst>
                <p:tags r:id="rId7"/>
              </p:custDataLst>
            </p:nvPr>
          </p:nvPicPr>
          <p:blipFill>
            <a:blip r:embed="rId6"/>
            <a:stretch>
              <a:fillRect/>
            </a:stretch>
          </p:blipFill>
          <p:spPr>
            <a:xfrm>
              <a:off x="11249724" y="5875587"/>
              <a:ext cx="944117" cy="942980"/>
            </a:xfrm>
            <a:prstGeom prst="rect">
              <a:avLst/>
            </a:prstGeom>
          </p:spPr>
        </p:pic>
        <p:pic>
          <p:nvPicPr>
            <p:cNvPr id="2097153" name="图片 7"/>
            <p:cNvPicPr>
              <a:picLocks noChangeAspect="1"/>
            </p:cNvPicPr>
            <p:nvPr userDrawn="1">
              <p:custDataLst>
                <p:tags r:id="rId8"/>
              </p:custDataLst>
            </p:nvPr>
          </p:nvPicPr>
          <p:blipFill>
            <a:blip r:embed="rId6"/>
            <a:stretch>
              <a:fillRect/>
            </a:stretch>
          </p:blipFill>
          <p:spPr>
            <a:xfrm rot="10800000">
              <a:off x="88964" y="39434"/>
              <a:ext cx="944117" cy="942980"/>
            </a:xfrm>
            <a:prstGeom prst="rect">
              <a:avLst/>
            </a:prstGeom>
          </p:spPr>
        </p:pic>
        <p:pic>
          <p:nvPicPr>
            <p:cNvPr id="2097154" name="图片 9"/>
            <p:cNvPicPr>
              <a:picLocks noChangeAspect="1"/>
            </p:cNvPicPr>
            <p:nvPr userDrawn="1">
              <p:custDataLst>
                <p:tags r:id="rId9"/>
              </p:custDataLst>
            </p:nvPr>
          </p:nvPicPr>
          <p:blipFill>
            <a:blip r:embed="rId6"/>
            <a:stretch>
              <a:fillRect/>
            </a:stretch>
          </p:blipFill>
          <p:spPr>
            <a:xfrm rot="16200000">
              <a:off x="11250292" y="64768"/>
              <a:ext cx="944117" cy="942980"/>
            </a:xfrm>
            <a:prstGeom prst="rect">
              <a:avLst/>
            </a:prstGeom>
          </p:spPr>
        </p:pic>
        <p:pic>
          <p:nvPicPr>
            <p:cNvPr id="2097155" name="图片 10"/>
            <p:cNvPicPr>
              <a:picLocks noChangeAspect="1"/>
            </p:cNvPicPr>
            <p:nvPr userDrawn="1">
              <p:custDataLst>
                <p:tags r:id="rId10"/>
              </p:custDataLst>
            </p:nvPr>
          </p:nvPicPr>
          <p:blipFill>
            <a:blip r:embed="rId6"/>
            <a:stretch>
              <a:fillRect/>
            </a:stretch>
          </p:blipFill>
          <p:spPr>
            <a:xfrm rot="5400000">
              <a:off x="71885" y="5866763"/>
              <a:ext cx="944117" cy="942980"/>
            </a:xfrm>
            <a:prstGeom prst="rect">
              <a:avLst/>
            </a:prstGeom>
          </p:spPr>
        </p:pic>
      </p:grpSp>
      <p:pic>
        <p:nvPicPr>
          <p:cNvPr id="26" name="图片 25"/>
          <p:cNvPicPr>
            <a:picLocks noChangeAspect="1"/>
          </p:cNvPicPr>
          <p:nvPr userDrawn="1">
            <p:custDataLst>
              <p:tags r:id="rId12"/>
            </p:custDataLst>
          </p:nvPr>
        </p:nvPicPr>
        <p:blipFill>
          <a:blip r:embed="rId11">
            <a:alphaModFix amt="20000"/>
          </a:blip>
          <a:srcRect t="13756" b="30111"/>
          <a:stretch>
            <a:fillRect/>
          </a:stretch>
        </p:blipFill>
        <p:spPr>
          <a:xfrm>
            <a:off x="-1" y="0"/>
            <a:ext cx="12192002" cy="6857999"/>
          </a:xfrm>
          <a:prstGeom prst="rect">
            <a:avLst/>
          </a:prstGeom>
        </p:spPr>
      </p:pic>
    </p:spTree>
  </p:cSld>
  <p:clrMapOvr>
    <a:masterClrMapping/>
  </p:clrMapOvr>
  <p:transition/>
  <p:timing/>
</p:sldLayout>
</file>

<file path=ppt/slideLayouts/slideLayout14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课后作业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grpSp>
        <p:nvGrpSpPr>
          <p:cNvPr id="34" name="组合 13"/>
          <p:cNvGrpSpPr/>
          <p:nvPr userDrawn="1">
            <p:custDataLst>
              <p:tags r:id="rId2"/>
            </p:custDataLst>
          </p:nvPr>
        </p:nvGrpSpPr>
        <p:grpSpPr>
          <a:xfrm>
            <a:off x="29909" y="43244"/>
            <a:ext cx="12121387" cy="6779133"/>
            <a:chOff x="72454" y="39434"/>
            <a:chExt cx="12121387" cy="6779133"/>
          </a:xfrm>
        </p:grpSpPr>
        <p:pic>
          <p:nvPicPr>
            <p:cNvPr id="2097152" name="图片 6"/>
            <p:cNvPicPr>
              <a:picLocks noChangeAspect="1"/>
            </p:cNvPicPr>
            <p:nvPr userDrawn="1">
              <p:custDataLst>
                <p:tags r:id="rId4"/>
              </p:custDataLst>
            </p:nvPr>
          </p:nvPicPr>
          <p:blipFill>
            <a:blip r:embed="rId3"/>
            <a:stretch>
              <a:fillRect/>
            </a:stretch>
          </p:blipFill>
          <p:spPr>
            <a:xfrm>
              <a:off x="11249724" y="5875587"/>
              <a:ext cx="944117" cy="942980"/>
            </a:xfrm>
            <a:prstGeom prst="rect">
              <a:avLst/>
            </a:prstGeom>
          </p:spPr>
        </p:pic>
        <p:pic>
          <p:nvPicPr>
            <p:cNvPr id="2097153" name="图片 7"/>
            <p:cNvPicPr>
              <a:picLocks noChangeAspect="1"/>
            </p:cNvPicPr>
            <p:nvPr userDrawn="1">
              <p:custDataLst>
                <p:tags r:id="rId5"/>
              </p:custDataLst>
            </p:nvPr>
          </p:nvPicPr>
          <p:blipFill>
            <a:blip r:embed="rId3"/>
            <a:stretch>
              <a:fillRect/>
            </a:stretch>
          </p:blipFill>
          <p:spPr>
            <a:xfrm rot="10800000">
              <a:off x="88964" y="39434"/>
              <a:ext cx="944117" cy="942980"/>
            </a:xfrm>
            <a:prstGeom prst="rect">
              <a:avLst/>
            </a:prstGeom>
          </p:spPr>
        </p:pic>
        <p:pic>
          <p:nvPicPr>
            <p:cNvPr id="2097154" name="图片 9"/>
            <p:cNvPicPr>
              <a:picLocks noChangeAspect="1"/>
            </p:cNvPicPr>
            <p:nvPr userDrawn="1">
              <p:custDataLst>
                <p:tags r:id="rId6"/>
              </p:custDataLst>
            </p:nvPr>
          </p:nvPicPr>
          <p:blipFill>
            <a:blip r:embed="rId3"/>
            <a:stretch>
              <a:fillRect/>
            </a:stretch>
          </p:blipFill>
          <p:spPr>
            <a:xfrm rot="16200000">
              <a:off x="11250292" y="64768"/>
              <a:ext cx="944117" cy="942980"/>
            </a:xfrm>
            <a:prstGeom prst="rect">
              <a:avLst/>
            </a:prstGeom>
          </p:spPr>
        </p:pic>
        <p:pic>
          <p:nvPicPr>
            <p:cNvPr id="2097155" name="图片 10"/>
            <p:cNvPicPr>
              <a:picLocks noChangeAspect="1"/>
            </p:cNvPicPr>
            <p:nvPr userDrawn="1">
              <p:custDataLst>
                <p:tags r:id="rId7"/>
              </p:custDataLst>
            </p:nvPr>
          </p:nvPicPr>
          <p:blipFill>
            <a:blip r:embed="rId3"/>
            <a:stretch>
              <a:fillRect/>
            </a:stretch>
          </p:blipFill>
          <p:spPr>
            <a:xfrm rot="5400000">
              <a:off x="71885" y="5866763"/>
              <a:ext cx="944117" cy="942980"/>
            </a:xfrm>
            <a:prstGeom prst="rect">
              <a:avLst/>
            </a:prstGeom>
          </p:spPr>
        </p:pic>
      </p:grpSp>
      <p:pic>
        <p:nvPicPr>
          <p:cNvPr id="2" name="图片 1" descr="7e842f88daed44588876949602eb7586"/>
          <p:cNvPicPr>
            <a:picLocks noChangeAspect="1"/>
          </p:cNvPicPr>
          <p:nvPr userDrawn="1">
            <p:custDataLst>
              <p:tags r:id="rId9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8461375" y="4283075"/>
            <a:ext cx="2686050" cy="2686050"/>
          </a:xfrm>
          <a:prstGeom prst="rect">
            <a:avLst/>
          </a:prstGeom>
        </p:spPr>
      </p:pic>
      <p:grpSp>
        <p:nvGrpSpPr>
          <p:cNvPr id="7" name="组合 6"/>
          <p:cNvGrpSpPr/>
          <p:nvPr userDrawn="1">
            <p:custDataLst>
              <p:tags r:id="rId10"/>
            </p:custDataLst>
          </p:nvPr>
        </p:nvGrpSpPr>
        <p:grpSpPr>
          <a:xfrm>
            <a:off x="396875" y="333375"/>
            <a:ext cx="2686050" cy="2686050"/>
            <a:chOff x="7235" y="365"/>
            <a:chExt cx="4230" cy="4230"/>
          </a:xfrm>
        </p:grpSpPr>
        <p:pic>
          <p:nvPicPr>
            <p:cNvPr id="5" name="图片 4" descr="a5078f42d5a543ec91cdce727204313c"/>
            <p:cNvPicPr>
              <a:picLocks noChangeAspect="1"/>
            </p:cNvPicPr>
            <p:nvPr userDrawn="1">
              <p:custDataLst>
                <p:tags r:id="rId12"/>
              </p:custDataLst>
            </p:nvPr>
          </p:nvPicPr>
          <p:blipFill>
            <a:blip r:embed="rId11"/>
            <a:stretch>
              <a:fillRect/>
            </a:stretch>
          </p:blipFill>
          <p:spPr>
            <a:xfrm>
              <a:off x="7235" y="365"/>
              <a:ext cx="4230" cy="4230"/>
            </a:xfrm>
            <a:prstGeom prst="rect">
              <a:avLst/>
            </a:prstGeom>
          </p:spPr>
        </p:pic>
        <p:sp>
          <p:nvSpPr>
            <p:cNvPr id="6" name="矩形 5"/>
            <p:cNvSpPr/>
            <p:nvPr userDrawn="1">
              <p:custDataLst>
                <p:tags r:id="rId13"/>
              </p:custDataLst>
            </p:nvPr>
          </p:nvSpPr>
          <p:spPr>
            <a:xfrm>
              <a:off x="8476" y="1881"/>
              <a:ext cx="1568" cy="919"/>
            </a:xfrm>
            <a:prstGeom prst="rect">
              <a:avLst/>
            </a:prstGeom>
            <a:noFill/>
            <a:ln>
              <a:noFill/>
            </a:ln>
            <a:scene3d>
              <a:camera prst="obliqueBottomLeft"/>
              <a:lightRig rig="threePt" dir="t"/>
            </a:scene3d>
          </p:spPr>
          <p:txBody>
            <a:bodyPr wrap="none" rtlCol="0" anchor="t">
              <a:spAutoFit/>
              <a:scene3d>
                <a:camera prst="orthographicFront"/>
                <a:lightRig rig="threePt" dir="t"/>
              </a:scene3d>
            </a:bodyPr>
            <a:lstStyle/>
            <a:p>
              <a:pPr algn="ctr"/>
              <a:r>
                <a:rPr lang="zh-CN" altLang="en-US" sz="3200" b="1">
                  <a:ln w="15875"/>
                  <a:gradFill>
                    <a:gsLst>
                      <a:gs pos="0">
                        <a:schemeClr val="accent1">
                          <a:hueMod val="80000"/>
                        </a:schemeClr>
                      </a:gs>
                      <a:gs pos="100000">
                        <a:schemeClr val="accent1">
                          <a:alpha val="100000"/>
                        </a:schemeClr>
                      </a:gs>
                    </a:gsLst>
                    <a:lin ang="2700000" scaled="0"/>
                  </a:gradFill>
                  <a:effectLst/>
                </a:rPr>
                <a:t>作业</a:t>
              </a:r>
              <a:endParaRPr lang="zh-CN" altLang="en-US" sz="3200" b="1">
                <a:ln w="15875"/>
                <a:gradFill>
                  <a:gsLst>
                    <a:gs pos="0">
                      <a:schemeClr val="accent1">
                        <a:hueMod val="80000"/>
                      </a:schemeClr>
                    </a:gs>
                    <a:gs pos="100000">
                      <a:schemeClr val="accent1">
                        <a:alpha val="100000"/>
                      </a:schemeClr>
                    </a:gs>
                  </a:gsLst>
                  <a:lin ang="2700000" scaled="0"/>
                </a:gradFill>
                <a:effectLst/>
              </a:endParaRPr>
            </a:p>
          </p:txBody>
        </p:sp>
      </p:grpSp>
      <p:pic>
        <p:nvPicPr>
          <p:cNvPr id="8" name="图片 7" descr="3c04dd2fb4ce4f9f84977a15e9ef7e6e"/>
          <p:cNvPicPr>
            <a:picLocks noChangeAspect="1"/>
          </p:cNvPicPr>
          <p:nvPr userDrawn="1">
            <p:custDataLst>
              <p:tags r:id="rId15"/>
            </p:custDataLst>
          </p:nvPr>
        </p:nvPicPr>
        <p:blipFill>
          <a:blip r:embed="rId14"/>
          <a:stretch>
            <a:fillRect/>
          </a:stretch>
        </p:blipFill>
        <p:spPr>
          <a:xfrm>
            <a:off x="612775" y="244475"/>
            <a:ext cx="2686050" cy="2686050"/>
          </a:xfrm>
          <a:prstGeom prst="rect">
            <a:avLst/>
          </a:prstGeom>
        </p:spPr>
      </p:pic>
      <p:pic>
        <p:nvPicPr>
          <p:cNvPr id="26" name="图片 25"/>
          <p:cNvPicPr>
            <a:picLocks noChangeAspect="1"/>
          </p:cNvPicPr>
          <p:nvPr userDrawn="1">
            <p:custDataLst>
              <p:tags r:id="rId17"/>
            </p:custDataLst>
          </p:nvPr>
        </p:nvPicPr>
        <p:blipFill>
          <a:blip r:embed="rId16">
            <a:alphaModFix amt="20000"/>
          </a:blip>
          <a:srcRect t="13756" b="30111"/>
          <a:stretch>
            <a:fillRect/>
          </a:stretch>
        </p:blipFill>
        <p:spPr>
          <a:xfrm>
            <a:off x="-1" y="0"/>
            <a:ext cx="12192002" cy="6857999"/>
          </a:xfrm>
          <a:prstGeom prst="rect">
            <a:avLst/>
          </a:prstGeom>
        </p:spPr>
      </p:pic>
    </p:spTree>
  </p:cSld>
  <p:clrMapOvr>
    <a:masterClrMapping/>
  </p:clrMapOvr>
  <p:transition/>
  <p:timing/>
</p:sldLayout>
</file>

<file path=ppt/slideLayouts/slideLayout15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>
  <p:cSld name="填入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grpSp>
        <p:nvGrpSpPr>
          <p:cNvPr id="34" name="组合 13"/>
          <p:cNvGrpSpPr/>
          <p:nvPr userDrawn="1">
            <p:custDataLst>
              <p:tags r:id="rId2"/>
            </p:custDataLst>
          </p:nvPr>
        </p:nvGrpSpPr>
        <p:grpSpPr>
          <a:xfrm>
            <a:off x="29909" y="43244"/>
            <a:ext cx="12121387" cy="6779133"/>
            <a:chOff x="72454" y="39434"/>
            <a:chExt cx="12121387" cy="6779133"/>
          </a:xfrm>
        </p:grpSpPr>
        <p:pic>
          <p:nvPicPr>
            <p:cNvPr id="2097152" name="图片 6"/>
            <p:cNvPicPr>
              <a:picLocks noChangeAspect="1"/>
            </p:cNvPicPr>
            <p:nvPr userDrawn="1">
              <p:custDataLst>
                <p:tags r:id="rId4"/>
              </p:custDataLst>
            </p:nvPr>
          </p:nvPicPr>
          <p:blipFill>
            <a:blip r:embed="rId3"/>
            <a:stretch>
              <a:fillRect/>
            </a:stretch>
          </p:blipFill>
          <p:spPr>
            <a:xfrm>
              <a:off x="11249724" y="5875587"/>
              <a:ext cx="944117" cy="942980"/>
            </a:xfrm>
            <a:prstGeom prst="rect">
              <a:avLst/>
            </a:prstGeom>
          </p:spPr>
        </p:pic>
        <p:pic>
          <p:nvPicPr>
            <p:cNvPr id="2097153" name="图片 7"/>
            <p:cNvPicPr>
              <a:picLocks noChangeAspect="1"/>
            </p:cNvPicPr>
            <p:nvPr userDrawn="1">
              <p:custDataLst>
                <p:tags r:id="rId5"/>
              </p:custDataLst>
            </p:nvPr>
          </p:nvPicPr>
          <p:blipFill>
            <a:blip r:embed="rId3"/>
            <a:stretch>
              <a:fillRect/>
            </a:stretch>
          </p:blipFill>
          <p:spPr>
            <a:xfrm rot="10800000">
              <a:off x="88964" y="39434"/>
              <a:ext cx="944117" cy="942980"/>
            </a:xfrm>
            <a:prstGeom prst="rect">
              <a:avLst/>
            </a:prstGeom>
          </p:spPr>
        </p:pic>
        <p:pic>
          <p:nvPicPr>
            <p:cNvPr id="2097154" name="图片 9"/>
            <p:cNvPicPr>
              <a:picLocks noChangeAspect="1"/>
            </p:cNvPicPr>
            <p:nvPr userDrawn="1">
              <p:custDataLst>
                <p:tags r:id="rId6"/>
              </p:custDataLst>
            </p:nvPr>
          </p:nvPicPr>
          <p:blipFill>
            <a:blip r:embed="rId3"/>
            <a:stretch>
              <a:fillRect/>
            </a:stretch>
          </p:blipFill>
          <p:spPr>
            <a:xfrm rot="16200000">
              <a:off x="11250292" y="64768"/>
              <a:ext cx="944117" cy="942980"/>
            </a:xfrm>
            <a:prstGeom prst="rect">
              <a:avLst/>
            </a:prstGeom>
          </p:spPr>
        </p:pic>
        <p:pic>
          <p:nvPicPr>
            <p:cNvPr id="2097155" name="图片 10"/>
            <p:cNvPicPr>
              <a:picLocks noChangeAspect="1"/>
            </p:cNvPicPr>
            <p:nvPr userDrawn="1">
              <p:custDataLst>
                <p:tags r:id="rId7"/>
              </p:custDataLst>
            </p:nvPr>
          </p:nvPicPr>
          <p:blipFill>
            <a:blip r:embed="rId3"/>
            <a:stretch>
              <a:fillRect/>
            </a:stretch>
          </p:blipFill>
          <p:spPr>
            <a:xfrm rot="5400000">
              <a:off x="71885" y="5866763"/>
              <a:ext cx="944117" cy="942980"/>
            </a:xfrm>
            <a:prstGeom prst="rect">
              <a:avLst/>
            </a:prstGeom>
          </p:spPr>
        </p:pic>
      </p:grpSp>
      <p:pic>
        <p:nvPicPr>
          <p:cNvPr id="26" name="图片 25"/>
          <p:cNvPicPr>
            <a:picLocks noChangeAspect="1"/>
          </p:cNvPicPr>
          <p:nvPr userDrawn="1">
            <p:custDataLst>
              <p:tags r:id="rId9"/>
            </p:custDataLst>
          </p:nvPr>
        </p:nvPicPr>
        <p:blipFill>
          <a:blip r:embed="rId8">
            <a:alphaModFix amt="20000"/>
          </a:blip>
          <a:srcRect t="13756" b="30111"/>
          <a:stretch>
            <a:fillRect/>
          </a:stretch>
        </p:blipFill>
        <p:spPr>
          <a:xfrm>
            <a:off x="29844" y="-43815"/>
            <a:ext cx="12192002" cy="6857999"/>
          </a:xfrm>
          <a:prstGeom prst="rect">
            <a:avLst/>
          </a:prstGeom>
        </p:spPr>
      </p:pic>
    </p:spTree>
  </p:cSld>
  <p:clrMapOvr>
    <a:masterClrMapping/>
  </p:clrMapOvr>
  <p:transition spd="slow">
    <p:random/>
  </p:transition>
  <p:timing/>
</p:sldLayout>
</file>

<file path=ppt/slideLayouts/slideLayout2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教学目标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5" name="图片 4" descr="513dfe9c9c28449c81de7d3f4655699a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10259060" y="4739005"/>
            <a:ext cx="1932940" cy="1932940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 userDrawn="1">
            <p:custDataLst>
              <p:tags r:id="rId5"/>
            </p:custDataLst>
          </p:nvPr>
        </p:nvPicPr>
        <p:blipFill>
          <a:blip r:embed="rId4">
            <a:alphaModFix amt="20000"/>
          </a:blip>
          <a:srcRect t="13756" b="30111"/>
          <a:stretch>
            <a:fillRect/>
          </a:stretch>
        </p:blipFill>
        <p:spPr>
          <a:xfrm>
            <a:off x="-1" y="-43815"/>
            <a:ext cx="12192002" cy="6857999"/>
          </a:xfrm>
          <a:prstGeom prst="rect">
            <a:avLst/>
          </a:prstGeom>
        </p:spPr>
      </p:pic>
      <p:grpSp>
        <p:nvGrpSpPr>
          <p:cNvPr id="12" name="组合 11"/>
          <p:cNvGrpSpPr/>
          <p:nvPr userDrawn="1">
            <p:custDataLst>
              <p:tags r:id="rId6"/>
            </p:custDataLst>
          </p:nvPr>
        </p:nvGrpSpPr>
        <p:grpSpPr>
          <a:xfrm>
            <a:off x="4478020" y="-887730"/>
            <a:ext cx="4537075" cy="2686050"/>
            <a:chOff x="7052" y="-1398"/>
            <a:chExt cx="7145" cy="4230"/>
          </a:xfrm>
        </p:grpSpPr>
        <p:pic>
          <p:nvPicPr>
            <p:cNvPr id="13" name="图片 12" descr="c67ac3986204442d866c335f8949a408"/>
            <p:cNvPicPr>
              <a:picLocks noChangeAspect="1"/>
            </p:cNvPicPr>
            <p:nvPr userDrawn="1">
              <p:custDataLst>
                <p:tags r:id="rId8"/>
              </p:custDataLst>
            </p:nvPr>
          </p:nvPicPr>
          <p:blipFill>
            <a:blip r:embed="rId7"/>
            <a:stretch>
              <a:fillRect/>
            </a:stretch>
          </p:blipFill>
          <p:spPr>
            <a:xfrm>
              <a:off x="7052" y="-1398"/>
              <a:ext cx="4230" cy="4230"/>
            </a:xfrm>
            <a:prstGeom prst="rect">
              <a:avLst/>
            </a:prstGeom>
          </p:spPr>
        </p:pic>
        <p:sp>
          <p:nvSpPr>
            <p:cNvPr id="14" name="文本框 13"/>
            <p:cNvSpPr txBox="1"/>
            <p:nvPr userDrawn="1">
              <p:custDataLst>
                <p:tags r:id="rId9"/>
              </p:custDataLst>
            </p:nvPr>
          </p:nvSpPr>
          <p:spPr>
            <a:xfrm>
              <a:off x="7797" y="239"/>
              <a:ext cx="6400" cy="822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</a:bodyPr>
            <a:lstStyle/>
            <a:p>
              <a:r>
                <a:rPr lang="zh-CN" altLang="en-US" sz="2800" b="1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chemeClr val="tx1"/>
                  </a:solidFill>
                  <a:effectLst>
                    <a:outerShdw blurRad="12700" dist="38100" dir="2700000" algn="tl" rotWithShape="0">
                      <a:schemeClr val="bg1">
                        <a:lumMod val="50000"/>
                      </a:schemeClr>
                    </a:outerShdw>
                  </a:effectLst>
                </a:rPr>
                <a:t>学习目标</a:t>
              </a:r>
              <a:endParaRPr lang="zh-CN" altLang="en-US" sz="2800" b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endParaRPr>
            </a:p>
          </p:txBody>
        </p:sp>
      </p:grpSp>
      <p:grpSp>
        <p:nvGrpSpPr>
          <p:cNvPr id="15" name="组合 13"/>
          <p:cNvGrpSpPr/>
          <p:nvPr userDrawn="1">
            <p:custDataLst>
              <p:tags r:id="rId10"/>
            </p:custDataLst>
          </p:nvPr>
        </p:nvGrpSpPr>
        <p:grpSpPr>
          <a:xfrm>
            <a:off x="29909" y="43244"/>
            <a:ext cx="12121387" cy="6779133"/>
            <a:chOff x="72454" y="39434"/>
            <a:chExt cx="12121387" cy="6779133"/>
          </a:xfrm>
        </p:grpSpPr>
        <p:pic>
          <p:nvPicPr>
            <p:cNvPr id="16" name="图片 15"/>
            <p:cNvPicPr>
              <a:picLocks noChangeAspect="1"/>
            </p:cNvPicPr>
            <p:nvPr userDrawn="1">
              <p:custDataLst>
                <p:tags r:id="rId12"/>
              </p:custDataLst>
            </p:nvPr>
          </p:nvPicPr>
          <p:blipFill>
            <a:blip r:embed="rId11"/>
            <a:stretch>
              <a:fillRect/>
            </a:stretch>
          </p:blipFill>
          <p:spPr>
            <a:xfrm>
              <a:off x="11249724" y="5875587"/>
              <a:ext cx="944117" cy="942980"/>
            </a:xfrm>
            <a:prstGeom prst="rect">
              <a:avLst/>
            </a:prstGeom>
          </p:spPr>
        </p:pic>
        <p:pic>
          <p:nvPicPr>
            <p:cNvPr id="17" name="图片 16"/>
            <p:cNvPicPr>
              <a:picLocks noChangeAspect="1"/>
            </p:cNvPicPr>
            <p:nvPr userDrawn="1">
              <p:custDataLst>
                <p:tags r:id="rId13"/>
              </p:custDataLst>
            </p:nvPr>
          </p:nvPicPr>
          <p:blipFill>
            <a:blip r:embed="rId11"/>
            <a:stretch>
              <a:fillRect/>
            </a:stretch>
          </p:blipFill>
          <p:spPr>
            <a:xfrm rot="10800000">
              <a:off x="88964" y="39434"/>
              <a:ext cx="944117" cy="942980"/>
            </a:xfrm>
            <a:prstGeom prst="rect">
              <a:avLst/>
            </a:prstGeom>
          </p:spPr>
        </p:pic>
        <p:pic>
          <p:nvPicPr>
            <p:cNvPr id="18" name="图片 9"/>
            <p:cNvPicPr>
              <a:picLocks noChangeAspect="1"/>
            </p:cNvPicPr>
            <p:nvPr userDrawn="1">
              <p:custDataLst>
                <p:tags r:id="rId14"/>
              </p:custDataLst>
            </p:nvPr>
          </p:nvPicPr>
          <p:blipFill>
            <a:blip r:embed="rId11"/>
            <a:stretch>
              <a:fillRect/>
            </a:stretch>
          </p:blipFill>
          <p:spPr>
            <a:xfrm rot="16200000">
              <a:off x="11250292" y="64768"/>
              <a:ext cx="944117" cy="942980"/>
            </a:xfrm>
            <a:prstGeom prst="rect">
              <a:avLst/>
            </a:prstGeom>
          </p:spPr>
        </p:pic>
        <p:pic>
          <p:nvPicPr>
            <p:cNvPr id="19" name="图片 10"/>
            <p:cNvPicPr>
              <a:picLocks noChangeAspect="1"/>
            </p:cNvPicPr>
            <p:nvPr userDrawn="1">
              <p:custDataLst>
                <p:tags r:id="rId15"/>
              </p:custDataLst>
            </p:nvPr>
          </p:nvPicPr>
          <p:blipFill>
            <a:blip r:embed="rId11"/>
            <a:stretch>
              <a:fillRect/>
            </a:stretch>
          </p:blipFill>
          <p:spPr>
            <a:xfrm rot="5400000">
              <a:off x="71885" y="5866763"/>
              <a:ext cx="944117" cy="942980"/>
            </a:xfrm>
            <a:prstGeom prst="rect">
              <a:avLst/>
            </a:prstGeom>
          </p:spPr>
        </p:pic>
      </p:grpSp>
    </p:spTree>
  </p:cSld>
  <p:clrMapOvr>
    <a:masterClrMapping/>
  </p:clrMapOvr>
  <p:transition/>
  <p:timing/>
</p:sldLayout>
</file>

<file path=ppt/slideLayouts/slideLayout3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titleOnly" preserve="1">
  <p:cSld name="仅标题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流程图: 可选过程 1"/>
          <p:cNvSpPr/>
          <p:nvPr userDrawn="1">
            <p:custDataLst>
              <p:tags r:id="rId2"/>
            </p:custDataLst>
          </p:nvPr>
        </p:nvSpPr>
        <p:spPr>
          <a:xfrm>
            <a:off x="5441315" y="114935"/>
            <a:ext cx="1727835" cy="431800"/>
          </a:xfrm>
          <a:prstGeom prst="flowChartAlternateProcess">
            <a:avLst/>
          </a:prstGeom>
          <a:gradFill>
            <a:gsLst>
              <a:gs pos="50410">
                <a:srgbClr val="FB9B36"/>
              </a:gs>
              <a:gs pos="0">
                <a:srgbClr val="FE564D"/>
              </a:gs>
              <a:gs pos="100000">
                <a:srgbClr val="F9CA26"/>
              </a:gs>
            </a:gsLst>
            <a:lin ang="5400000" scaled="1"/>
          </a:gra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b="1"/>
              <a:t>学习目标</a:t>
            </a:r>
            <a:endParaRPr lang="zh-CN" altLang="en-US" sz="2400" b="1"/>
          </a:p>
        </p:txBody>
      </p:sp>
      <p:pic>
        <p:nvPicPr>
          <p:cNvPr id="6" name="图片 5"/>
          <p:cNvPicPr>
            <a:picLocks noChangeAspect="1"/>
          </p:cNvPicPr>
          <p:nvPr userDrawn="1">
            <p:custDataLst>
              <p:tags r:id="rId5"/>
            </p:custDataLst>
          </p:nvPr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11200"/>
                    </a14:imgEffect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8856"/>
          <a:stretch>
            <a:fillRect/>
          </a:stretch>
        </p:blipFill>
        <p:spPr>
          <a:xfrm>
            <a:off x="-97790" y="4173855"/>
            <a:ext cx="2082165" cy="3004185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blank" preserve="1">
  <p:cSld name="1_空白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2" name="图片 1" descr="bd50cfcec5b74011ae064c777db4c463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467360" y="-484505"/>
            <a:ext cx="1506220" cy="1506220"/>
          </a:xfrm>
          <a:prstGeom prst="rect">
            <a:avLst/>
          </a:prstGeom>
        </p:spPr>
      </p:pic>
      <p:pic>
        <p:nvPicPr>
          <p:cNvPr id="5" name="图片 4" descr="c576aabd75d74d21b492643eba8ecd45"/>
          <p:cNvPicPr>
            <a:picLocks noChangeAspect="1"/>
          </p:cNvPicPr>
          <p:nvPr userDrawn="1">
            <p:custDataLst>
              <p:tags r:id="rId5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107315" y="0"/>
            <a:ext cx="597535" cy="509905"/>
          </a:xfrm>
          <a:prstGeom prst="rect">
            <a:avLst/>
          </a:prstGeom>
        </p:spPr>
      </p:pic>
      <p:sp>
        <p:nvSpPr>
          <p:cNvPr id="6" name="文本框 5"/>
          <p:cNvSpPr txBox="1"/>
          <p:nvPr userDrawn="1">
            <p:custDataLst>
              <p:tags r:id="rId6"/>
            </p:custDataLst>
          </p:nvPr>
        </p:nvSpPr>
        <p:spPr>
          <a:xfrm>
            <a:off x="-180975" y="72390"/>
            <a:ext cx="2814320" cy="447040"/>
          </a:xfrm>
          <a:prstGeom prst="rect">
            <a:avLst/>
          </a:prstGeom>
          <a:noFill/>
        </p:spPr>
        <p:txBody>
          <a:bodyPr wrap="square" rtlCol="0" anchor="t">
            <a:noAutofit/>
            <a:scene3d>
              <a:camera prst="orthographicFront"/>
              <a:lightRig rig="threePt" dir="t"/>
            </a:scene3d>
          </a:bodyPr>
          <a:lstStyle/>
          <a:p>
            <a:pPr algn="ctr"/>
            <a:r>
              <a:rPr lang="zh-CN" altLang="en-US" sz="2200">
                <a:ln w="15875"/>
                <a:gradFill>
                  <a:gsLst>
                    <a:gs pos="0">
                      <a:schemeClr val="accent1"/>
                    </a:gs>
                    <a:gs pos="100000">
                      <a:schemeClr val="accent6"/>
                    </a:gs>
                  </a:gsLst>
                  <a:lin ang="2700000" scaled="0"/>
                </a:gradFill>
                <a:effectLst/>
                <a:latin typeface="黑体" panose="02010609060101010101" charset="-122"/>
                <a:ea typeface="黑体" panose="02010609060101010101" charset="-122"/>
                <a:sym typeface="+mn-ea"/>
              </a:rPr>
              <a:t>考试考法</a:t>
            </a:r>
            <a:endParaRPr lang="zh-CN" altLang="en-US" sz="2200">
              <a:ln w="15875"/>
              <a:gradFill>
                <a:gsLst>
                  <a:gs pos="0">
                    <a:schemeClr val="accent1"/>
                  </a:gs>
                  <a:gs pos="100000">
                    <a:schemeClr val="accent6"/>
                  </a:gs>
                </a:gsLst>
                <a:lin ang="2700000" scaled="0"/>
              </a:gradFill>
              <a:effectLst/>
              <a:latin typeface="黑体" panose="02010609060101010101" charset="-122"/>
              <a:ea typeface="黑体" panose="02010609060101010101" charset="-122"/>
              <a:sym typeface="+mn-ea"/>
            </a:endParaRPr>
          </a:p>
        </p:txBody>
      </p:sp>
      <p:pic>
        <p:nvPicPr>
          <p:cNvPr id="7" name="图片 6" descr="t04ff8d5ab070a50132"/>
          <p:cNvPicPr>
            <a:picLocks noChangeAspect="1"/>
          </p:cNvPicPr>
          <p:nvPr userDrawn="1">
            <p:custDataLst>
              <p:tags r:id="rId8"/>
            </p:custDataLst>
          </p:nvPr>
        </p:nvPicPr>
        <p:blipFill>
          <a:blip r:embed="rId7"/>
          <a:stretch>
            <a:fillRect/>
          </a:stretch>
        </p:blipFill>
        <p:spPr>
          <a:xfrm flipH="1">
            <a:off x="10603865" y="4311650"/>
            <a:ext cx="1588135" cy="2431415"/>
          </a:xfrm>
          <a:prstGeom prst="rect">
            <a:avLst/>
          </a:prstGeom>
        </p:spPr>
      </p:pic>
    </p:spTree>
  </p:cSld>
  <p:clrMapOvr>
    <a:masterClrMapping/>
  </p:clrMapOvr>
  <p:transition/>
  <p:timing/>
</p:sldLayout>
</file>

<file path=ppt/slideLayouts/slideLayout5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blank" preserve="1">
  <p:cSld name="空白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5" name="图片 4" descr="a11205cca81045b99198edf363278985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184150" y="-193834"/>
            <a:ext cx="1790700" cy="1790700"/>
          </a:xfrm>
          <a:prstGeom prst="rect">
            <a:avLst/>
          </a:prstGeom>
        </p:spPr>
      </p:pic>
      <p:sp>
        <p:nvSpPr>
          <p:cNvPr id="6" name="文本框 5"/>
          <p:cNvSpPr txBox="1"/>
          <p:nvPr userDrawn="1">
            <p:custDataLst>
              <p:tags r:id="rId4"/>
            </p:custDataLst>
          </p:nvPr>
        </p:nvSpPr>
        <p:spPr>
          <a:xfrm>
            <a:off x="-1260792" y="482918"/>
            <a:ext cx="4572000" cy="460375"/>
          </a:xfrm>
          <a:prstGeom prst="rect">
            <a:avLst/>
          </a:prstGeom>
          <a:noFill/>
        </p:spPr>
        <p:txBody>
          <a:bodyPr wrap="square" rtlCol="0" anchor="t">
            <a:spAutoFit/>
            <a:scene3d>
              <a:camera prst="orthographicFront"/>
              <a:lightRig rig="threePt" dir="t"/>
            </a:scene3d>
          </a:bodyPr>
          <a:lstStyle/>
          <a:p>
            <a:pPr algn="ctr"/>
            <a:r>
              <a:rPr lang="zh-CN" altLang="en-US" sz="2400"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sym typeface="+mn-ea"/>
              </a:rPr>
              <a:t>课堂小结</a:t>
            </a:r>
            <a:endParaRPr lang="zh-CN" altLang="en-US" sz="2400">
              <a:solidFill>
                <a:schemeClr val="bg2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sym typeface="+mn-ea"/>
            </a:endParaRPr>
          </a:p>
        </p:txBody>
      </p:sp>
    </p:spTree>
  </p:cSld>
  <p:clrMapOvr>
    <a:masterClrMapping/>
  </p:clrMapOvr>
  <p:transition/>
  <p:timing/>
</p:sldLayout>
</file>

<file path=ppt/slideLayouts/slideLayout6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obj" preserve="1">
  <p:cSld name="标题和内容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</p:spTree>
  </p:cSld>
  <p:clrMapOvr>
    <a:masterClrMapping/>
  </p:clrMapOvr>
  <p:transition/>
  <p:timing/>
</p:sldLayout>
</file>

<file path=ppt/slideLayouts/slideLayout7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>
  <p:cSld name="内容#df=9a34a71f1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2" name="MasterShapeName" descr="preencoded.png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64096"/>
          </a:xfrm>
          <a:prstGeom prst="rect">
            <a:avLst/>
          </a:prstGeom>
        </p:spPr>
      </p:pic>
      <p:sp>
        <p:nvSpPr>
          <p:cNvPr id="3" name="MasterShapeName"/>
          <p:cNvSpPr/>
          <p:nvPr>
            <p:custDataLst>
              <p:tags r:id="rId4"/>
            </p:custDataLst>
          </p:nvPr>
        </p:nvSpPr>
        <p:spPr>
          <a:xfrm>
            <a:off x="865632" y="12192"/>
            <a:ext cx="2438400" cy="52425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l">
              <a:lnSpc>
                <a:spcPct val="100000"/>
              </a:lnSpc>
            </a:pPr>
            <a:r>
              <a:rPr lang="en-US" sz="2665" b="1" i="0">
                <a:solidFill>
                  <a:srgbClr val="93CDDD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知识巩固练</a:t>
            </a:r>
            <a:endParaRPr lang="en-US" sz="2665"/>
          </a:p>
        </p:txBody>
      </p:sp>
    </p:spTree>
  </p:cSld>
  <p:clrMapOvr>
    <a:masterClrMapping/>
  </p:clrMapOvr>
  <p:transition/>
  <p:timing/>
</p:sldLayout>
</file>

<file path=ppt/slideLayouts/slideLayout8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>
  <p:cSld name="内容#df=b723d2977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2" name="MasterShapeName" descr="preencoded.png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64096"/>
          </a:xfrm>
          <a:prstGeom prst="rect">
            <a:avLst/>
          </a:prstGeom>
        </p:spPr>
      </p:pic>
      <p:sp>
        <p:nvSpPr>
          <p:cNvPr id="3" name="MasterShapeName"/>
          <p:cNvSpPr/>
          <p:nvPr>
            <p:custDataLst>
              <p:tags r:id="rId4"/>
            </p:custDataLst>
          </p:nvPr>
        </p:nvSpPr>
        <p:spPr>
          <a:xfrm>
            <a:off x="865632" y="12192"/>
            <a:ext cx="2438400" cy="52425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l">
              <a:lnSpc>
                <a:spcPct val="100000"/>
              </a:lnSpc>
            </a:pPr>
            <a:r>
              <a:rPr lang="en-US" sz="2665" b="1" i="0">
                <a:solidFill>
                  <a:srgbClr val="93CDDD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情境迁移练</a:t>
            </a:r>
            <a:endParaRPr lang="en-US" sz="2665"/>
          </a:p>
        </p:txBody>
      </p:sp>
    </p:spTree>
  </p:cSld>
  <p:clrMapOvr>
    <a:masterClrMapping/>
  </p:clrMapOvr>
  <p:transition/>
  <p:timing/>
</p:sldLayout>
</file>

<file path=ppt/slideLayouts/slideLayout9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>
  <p:cSld name="内容#df=46832a82c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2" name="MasterShapeName" descr="preencoded.png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64096"/>
          </a:xfrm>
          <a:prstGeom prst="rect">
            <a:avLst/>
          </a:prstGeom>
        </p:spPr>
      </p:pic>
      <p:sp>
        <p:nvSpPr>
          <p:cNvPr id="3" name="MasterShapeName"/>
          <p:cNvSpPr/>
          <p:nvPr>
            <p:custDataLst>
              <p:tags r:id="rId4"/>
            </p:custDataLst>
          </p:nvPr>
        </p:nvSpPr>
        <p:spPr>
          <a:xfrm>
            <a:off x="865632" y="12192"/>
            <a:ext cx="2438400" cy="52425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l">
              <a:lnSpc>
                <a:spcPct val="100000"/>
              </a:lnSpc>
            </a:pPr>
            <a:r>
              <a:rPr lang="en-US" sz="2665" b="1" i="0">
                <a:solidFill>
                  <a:srgbClr val="93CDDD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物理思维练</a:t>
            </a:r>
            <a:endParaRPr lang="en-US" sz="2665"/>
          </a:p>
        </p:txBody>
      </p:sp>
    </p:spTree>
  </p:cSld>
  <p:clrMapOvr>
    <a:masterClrMapping/>
  </p:clrMapOvr>
  <p:transition/>
  <p:timing/>
</p:sldLayout>
</file>

<file path=ppt/slideMasters/_rels/slideMaster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slideLayout" Target="../slideLayouts/slideLayout10.xml" /><Relationship Id="rId11" Type="http://schemas.openxmlformats.org/officeDocument/2006/relationships/slideLayout" Target="../slideLayouts/slideLayout11.xml" /><Relationship Id="rId12" Type="http://schemas.openxmlformats.org/officeDocument/2006/relationships/slideLayout" Target="../slideLayouts/slideLayout12.xml" /><Relationship Id="rId13" Type="http://schemas.openxmlformats.org/officeDocument/2006/relationships/slideLayout" Target="../slideLayouts/slideLayout13.xml" /><Relationship Id="rId14" Type="http://schemas.openxmlformats.org/officeDocument/2006/relationships/slideLayout" Target="../slideLayouts/slideLayout14.xml" /><Relationship Id="rId15" Type="http://schemas.openxmlformats.org/officeDocument/2006/relationships/slideLayout" Target="../slideLayouts/slideLayout15.xml" /><Relationship Id="rId16" Type="http://schemas.openxmlformats.org/officeDocument/2006/relationships/tags" Target="../tags/tag94.xml" /><Relationship Id="rId17" Type="http://schemas.openxmlformats.org/officeDocument/2006/relationships/tags" Target="../tags/tag95.xml" /><Relationship Id="rId18" Type="http://schemas.openxmlformats.org/officeDocument/2006/relationships/tags" Target="../tags/tag96.xml" /><Relationship Id="rId19" Type="http://schemas.openxmlformats.org/officeDocument/2006/relationships/image" Target="../media/image16.png" /><Relationship Id="rId2" Type="http://schemas.openxmlformats.org/officeDocument/2006/relationships/slideLayout" Target="../slideLayouts/slideLayout2.xml" /><Relationship Id="rId20" Type="http://schemas.openxmlformats.org/officeDocument/2006/relationships/tags" Target="../tags/tag97.xml" /><Relationship Id="rId21" Type="http://schemas.openxmlformats.org/officeDocument/2006/relationships/image" Target="../media/image17.png" /><Relationship Id="rId22" Type="http://schemas.openxmlformats.org/officeDocument/2006/relationships/tags" Target="../tags/tag98.xml" /><Relationship Id="rId23" Type="http://schemas.openxmlformats.org/officeDocument/2006/relationships/tags" Target="../tags/tag99.xml" /><Relationship Id="rId24" Type="http://schemas.openxmlformats.org/officeDocument/2006/relationships/tags" Target="../tags/tag100.xml" /><Relationship Id="rId25" Type="http://schemas.openxmlformats.org/officeDocument/2006/relationships/tags" Target="../tags/tag101.xml" /><Relationship Id="rId26" Type="http://schemas.openxmlformats.org/officeDocument/2006/relationships/image" Target="file:///D:\qq&#25991;&#20214;\712321467\Image\C2C\Image2\%7b75232B38-A165-1FB7-499C-2E1C792CACB5%7d.png" TargetMode="External" /><Relationship Id="rId27" Type="http://schemas.openxmlformats.org/officeDocument/2006/relationships/image" Target="../media/image18.png" /><Relationship Id="rId28" Type="http://schemas.openxmlformats.org/officeDocument/2006/relationships/tags" Target="../tags/tag102.xml" /><Relationship Id="rId29" Type="http://schemas.openxmlformats.org/officeDocument/2006/relationships/theme" Target="../theme/theme1.xml" /><Relationship Id="rId3" Type="http://schemas.openxmlformats.org/officeDocument/2006/relationships/slideLayout" Target="../slideLayouts/slideLayout3.xml" /><Relationship Id="rId4" Type="http://schemas.openxmlformats.org/officeDocument/2006/relationships/slideLayout" Target="../slideLayouts/slideLayout4.xml" /><Relationship Id="rId5" Type="http://schemas.openxmlformats.org/officeDocument/2006/relationships/slideLayout" Target="../slideLayouts/slideLayout5.xml" /><Relationship Id="rId6" Type="http://schemas.openxmlformats.org/officeDocument/2006/relationships/slideLayout" Target="../slideLayouts/slideLayout6.xml" /><Relationship Id="rId7" Type="http://schemas.openxmlformats.org/officeDocument/2006/relationships/slideLayout" Target="../slideLayouts/slideLayout7.xml" /><Relationship Id="rId8" Type="http://schemas.openxmlformats.org/officeDocument/2006/relationships/slideLayout" Target="../slideLayouts/slideLayout8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>
          <p:custDataLst>
            <p:tags r:id="rId16"/>
          </p:custDataLst>
        </p:nvPr>
      </p:nvGrpSpPr>
      <p:grpSpPr>
        <a:xfrm>
          <a:off x="0" y="0"/>
          <a:ext cx="0" cy="0"/>
        </a:xfrm>
      </p:grpSpPr>
      <p:grpSp>
        <p:nvGrpSpPr>
          <p:cNvPr id="7" name="组合 6"/>
          <p:cNvGrpSpPr/>
          <p:nvPr userDrawn="1">
            <p:custDataLst>
              <p:tags r:id="rId17"/>
            </p:custDataLst>
          </p:nvPr>
        </p:nvGrpSpPr>
        <p:grpSpPr>
          <a:xfrm>
            <a:off x="0" y="0"/>
            <a:ext cx="12192000" cy="6883976"/>
            <a:chExt cx="12192000" cy="6883976"/>
          </a:xfrm>
        </p:grpSpPr>
        <p:sp>
          <p:nvSpPr>
            <p:cNvPr id="8" name="矩形 7"/>
            <p:cNvSpPr/>
            <p:nvPr>
              <p:custDataLst>
                <p:tags r:id="rId18"/>
              </p:custData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rgbClr val="E0663E"/>
            </a:soli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MiSans" panose="00000500000000000000" pitchFamily="2" charset="-122"/>
                <a:ea typeface="MiSans" panose="00000500000000000000" pitchFamily="2" charset="-122"/>
              </a:endParaRPr>
            </a:p>
          </p:txBody>
        </p:sp>
        <p:pic>
          <p:nvPicPr>
            <p:cNvPr id="9" name="图片 8"/>
            <p:cNvPicPr>
              <a:picLocks noChangeAspect="1"/>
            </p:cNvPicPr>
            <p:nvPr>
              <p:custDataLst>
                <p:tags r:id="rId20"/>
              </p:custDataLst>
            </p:nvPr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0" y="0"/>
              <a:ext cx="12191779" cy="6858000"/>
            </a:xfrm>
            <a:prstGeom prst="rect">
              <a:avLst/>
            </a:prstGeom>
          </p:spPr>
        </p:pic>
        <p:pic>
          <p:nvPicPr>
            <p:cNvPr id="10" name="图片 9"/>
            <p:cNvPicPr>
              <a:picLocks noChangeAspect="1"/>
            </p:cNvPicPr>
            <p:nvPr>
              <p:custDataLst>
                <p:tags r:id="rId22"/>
              </p:custDataLst>
            </p:nvPr>
          </p:nvPicPr>
          <p:blipFill>
            <a:blip r:embed="rId21"/>
            <a:stretch>
              <a:fillRect/>
            </a:stretch>
          </p:blipFill>
          <p:spPr>
            <a:xfrm>
              <a:off x="0" y="3092264"/>
              <a:ext cx="12192000" cy="3791712"/>
            </a:xfrm>
            <a:prstGeom prst="rect">
              <a:avLst/>
            </a:prstGeom>
          </p:spPr>
        </p:pic>
        <p:sp>
          <p:nvSpPr>
            <p:cNvPr id="11" name="任意多边形: 形状 10"/>
            <p:cNvSpPr/>
            <p:nvPr>
              <p:custDataLst>
                <p:tags r:id="rId23"/>
              </p:custDataLst>
            </p:nvPr>
          </p:nvSpPr>
          <p:spPr>
            <a:xfrm>
              <a:off x="3565003" y="0"/>
              <a:ext cx="4085863" cy="1006997"/>
            </a:xfrm>
            <a:custGeom>
              <a:gdLst>
                <a:gd name="connsiteX0" fmla="*/ 653969 w 4085863"/>
                <a:gd name="connsiteY0" fmla="*/ 0 h 1006997"/>
                <a:gd name="connsiteX1" fmla="*/ 3957684 w 4085863"/>
                <a:gd name="connsiteY1" fmla="*/ 0 h 1006997"/>
                <a:gd name="connsiteX2" fmla="*/ 4085863 w 4085863"/>
                <a:gd name="connsiteY2" fmla="*/ 266218 h 1006997"/>
                <a:gd name="connsiteX3" fmla="*/ 3565002 w 4085863"/>
                <a:gd name="connsiteY3" fmla="*/ 844952 h 1006997"/>
                <a:gd name="connsiteX4" fmla="*/ 1539432 w 4085863"/>
                <a:gd name="connsiteY4" fmla="*/ 1006997 h 1006997"/>
                <a:gd name="connsiteX5" fmla="*/ 0 w 4085863"/>
                <a:gd name="connsiteY5" fmla="*/ 578734 h 1006997"/>
                <a:gd name="connsiteX6" fmla="*/ 254643 w 4085863"/>
                <a:gd name="connsiteY6" fmla="*/ 266218 h 1006997"/>
                <a:gd name="connsiteX7" fmla="*/ 601883 w 4085863"/>
                <a:gd name="connsiteY7" fmla="*/ 69448 h 1006997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085863" h="1006997">
                  <a:moveTo>
                    <a:pt x="653969" y="0"/>
                  </a:moveTo>
                  <a:lnTo>
                    <a:pt x="3957684" y="0"/>
                  </a:lnTo>
                  <a:lnTo>
                    <a:pt x="4085863" y="266218"/>
                  </a:lnTo>
                  <a:lnTo>
                    <a:pt x="3565002" y="844952"/>
                  </a:lnTo>
                  <a:lnTo>
                    <a:pt x="1539432" y="1006997"/>
                  </a:lnTo>
                  <a:lnTo>
                    <a:pt x="0" y="578734"/>
                  </a:lnTo>
                  <a:lnTo>
                    <a:pt x="254643" y="266218"/>
                  </a:lnTo>
                  <a:lnTo>
                    <a:pt x="601883" y="69448"/>
                  </a:lnTo>
                  <a:close/>
                </a:path>
              </a:pathLst>
            </a:custGeom>
            <a:solidFill>
              <a:srgbClr val="E0663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>
                <a:latin typeface="MiSans" panose="00000500000000000000" pitchFamily="2" charset="-122"/>
                <a:ea typeface="MiSans" panose="00000500000000000000" pitchFamily="2" charset="-122"/>
              </a:endParaRPr>
            </a:p>
          </p:txBody>
        </p:sp>
        <p:pic>
          <p:nvPicPr>
            <p:cNvPr id="12" name="图片 11"/>
            <p:cNvPicPr>
              <a:picLocks noChangeAspect="1"/>
            </p:cNvPicPr>
            <p:nvPr>
              <p:custDataLst>
                <p:tags r:id="rId24"/>
              </p:custDataLst>
            </p:nvPr>
          </p:nvPicPr>
          <p:blipFill>
            <a:blip r:embed="rId21"/>
            <a:srcRect t="21743" b="21585"/>
            <a:stretch>
              <a:fillRect/>
            </a:stretch>
          </p:blipFill>
          <p:spPr>
            <a:xfrm>
              <a:off x="0" y="1097280"/>
              <a:ext cx="12192000" cy="4968240"/>
            </a:xfrm>
            <a:prstGeom prst="rect">
              <a:avLst/>
            </a:prstGeom>
          </p:spPr>
        </p:pic>
        <p:pic>
          <p:nvPicPr>
            <p:cNvPr id="13" name="图片 12"/>
            <p:cNvPicPr>
              <a:picLocks noChangeAspect="1"/>
            </p:cNvPicPr>
            <p:nvPr>
              <p:custDataLst>
                <p:tags r:id="rId25"/>
              </p:custDataLst>
            </p:nvPr>
          </p:nvPicPr>
          <p:blipFill>
            <a:blip r:embed="rId21"/>
            <a:srcRect b="78257"/>
            <a:stretch>
              <a:fillRect/>
            </a:stretch>
          </p:blipFill>
          <p:spPr>
            <a:xfrm>
              <a:off x="0" y="319164"/>
              <a:ext cx="12192000" cy="824416"/>
            </a:xfrm>
            <a:prstGeom prst="rect">
              <a:avLst/>
            </a:prstGeom>
          </p:spPr>
        </p:pic>
      </p:grpSp>
      <p:pic>
        <p:nvPicPr>
          <p:cNvPr id="14" name="图片 1073743875" descr="学科网 zxxk.com" title=""/>
          <p:cNvPicPr>
            <a:picLocks noChangeAspect="1"/>
          </p:cNvPicPr>
          <p:nvPr>
            <p:custDataLst>
              <p:tags r:id="rId28"/>
            </p:custDataLst>
          </p:nvPr>
        </p:nvPicPr>
        <p:blipFill>
          <a:blip r:embed="rId27" r:link="rId26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</p:sldLayoutIdLst>
  <p:transition/>
  <p:timing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tags" Target="../tags/tag120.xml" /><Relationship Id="rId11" Type="http://schemas.openxmlformats.org/officeDocument/2006/relationships/tags" Target="../tags/tag121.xml" /><Relationship Id="rId12" Type="http://schemas.openxmlformats.org/officeDocument/2006/relationships/image" Target="../media/image21.png" /><Relationship Id="rId13" Type="http://schemas.openxmlformats.org/officeDocument/2006/relationships/tags" Target="../tags/tag122.xml" /><Relationship Id="rId14" Type="http://schemas.openxmlformats.org/officeDocument/2006/relationships/image" Target="../media/image22.png" /><Relationship Id="rId15" Type="http://schemas.openxmlformats.org/officeDocument/2006/relationships/tags" Target="../tags/tag123.xml" /><Relationship Id="rId16" Type="http://schemas.openxmlformats.org/officeDocument/2006/relationships/image" Target="../media/image23.png" /><Relationship Id="rId17" Type="http://schemas.openxmlformats.org/officeDocument/2006/relationships/tags" Target="../tags/tag124.xml" /><Relationship Id="rId18" Type="http://schemas.openxmlformats.org/officeDocument/2006/relationships/tags" Target="../tags/tag125.xml" /><Relationship Id="rId19" Type="http://schemas.openxmlformats.org/officeDocument/2006/relationships/tags" Target="../tags/tag126.xml" /><Relationship Id="rId2" Type="http://schemas.openxmlformats.org/officeDocument/2006/relationships/tags" Target="../tags/tag115.xml" /><Relationship Id="rId20" Type="http://schemas.openxmlformats.org/officeDocument/2006/relationships/tags" Target="../tags/tag127.xml" /><Relationship Id="rId21" Type="http://schemas.openxmlformats.org/officeDocument/2006/relationships/tags" Target="../tags/tag128.xml" /><Relationship Id="rId22" Type="http://schemas.openxmlformats.org/officeDocument/2006/relationships/tags" Target="../tags/tag129.xml" /><Relationship Id="rId23" Type="http://schemas.openxmlformats.org/officeDocument/2006/relationships/tags" Target="../tags/tag130.xml" /><Relationship Id="rId24" Type="http://schemas.openxmlformats.org/officeDocument/2006/relationships/image" Target="../media/image24.gif" /><Relationship Id="rId25" Type="http://schemas.openxmlformats.org/officeDocument/2006/relationships/tags" Target="../tags/tag131.xml" /><Relationship Id="rId26" Type="http://schemas.openxmlformats.org/officeDocument/2006/relationships/image" Target="../media/image25.png" /><Relationship Id="rId27" Type="http://schemas.openxmlformats.org/officeDocument/2006/relationships/tags" Target="../tags/tag132.xml" /><Relationship Id="rId28" Type="http://schemas.openxmlformats.org/officeDocument/2006/relationships/tags" Target="../tags/tag133.xml" /><Relationship Id="rId29" Type="http://schemas.openxmlformats.org/officeDocument/2006/relationships/tags" Target="../tags/tag134.xml" /><Relationship Id="rId3" Type="http://schemas.openxmlformats.org/officeDocument/2006/relationships/tags" Target="../tags/tag116.xml" /><Relationship Id="rId30" Type="http://schemas.openxmlformats.org/officeDocument/2006/relationships/image" Target="../media/image26.png" /><Relationship Id="rId31" Type="http://schemas.openxmlformats.org/officeDocument/2006/relationships/tags" Target="../tags/tag135.xml" /><Relationship Id="rId32" Type="http://schemas.openxmlformats.org/officeDocument/2006/relationships/image" Target="../media/image27.png" /><Relationship Id="rId33" Type="http://schemas.openxmlformats.org/officeDocument/2006/relationships/tags" Target="../tags/tag136.xml" /><Relationship Id="rId34" Type="http://schemas.openxmlformats.org/officeDocument/2006/relationships/tags" Target="../tags/tag137.xml" /><Relationship Id="rId4" Type="http://schemas.openxmlformats.org/officeDocument/2006/relationships/image" Target="../media/image16.png" /><Relationship Id="rId5" Type="http://schemas.openxmlformats.org/officeDocument/2006/relationships/tags" Target="../tags/tag117.xml" /><Relationship Id="rId6" Type="http://schemas.openxmlformats.org/officeDocument/2006/relationships/tags" Target="../tags/tag118.xml" /><Relationship Id="rId7" Type="http://schemas.openxmlformats.org/officeDocument/2006/relationships/image" Target="../media/image19.png" /><Relationship Id="rId8" Type="http://schemas.microsoft.com/office/2007/relationships/hdphoto" Target="../media/image20.wdp" /><Relationship Id="rId9" Type="http://schemas.openxmlformats.org/officeDocument/2006/relationships/tags" Target="../tags/tag119.xml" /></Relationships>
</file>

<file path=ppt/slides/_rels/slide1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1.xml" /><Relationship Id="rId2" Type="http://schemas.openxmlformats.org/officeDocument/2006/relationships/tags" Target="../tags/tag225.xml" /><Relationship Id="rId3" Type="http://schemas.openxmlformats.org/officeDocument/2006/relationships/image" Target="../media/image47.jpeg" /><Relationship Id="rId4" Type="http://schemas.openxmlformats.org/officeDocument/2006/relationships/tags" Target="../tags/tag226.xml" /><Relationship Id="rId5" Type="http://schemas.openxmlformats.org/officeDocument/2006/relationships/image" Target="../media/image48.gif" /><Relationship Id="rId6" Type="http://schemas.openxmlformats.org/officeDocument/2006/relationships/tags" Target="../tags/tag227.xml" /><Relationship Id="rId7" Type="http://schemas.openxmlformats.org/officeDocument/2006/relationships/image" Target="../media/image49.jpeg" /><Relationship Id="rId8" Type="http://schemas.openxmlformats.org/officeDocument/2006/relationships/tags" Target="../tags/tag228.xml" /><Relationship Id="rId9" Type="http://schemas.openxmlformats.org/officeDocument/2006/relationships/tags" Target="../tags/tag229.xml" /></Relationships>
</file>

<file path=ppt/slides/_rels/slide1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1.xml" /><Relationship Id="rId10" Type="http://schemas.openxmlformats.org/officeDocument/2006/relationships/video" Target="../media/media2.wmv" /><Relationship Id="rId11" Type="http://schemas.microsoft.com/office/2007/relationships/media" Target="../media/media2.wmv" /><Relationship Id="rId12" Type="http://schemas.openxmlformats.org/officeDocument/2006/relationships/image" Target="../media/image53.png" /><Relationship Id="rId13" Type="http://schemas.openxmlformats.org/officeDocument/2006/relationships/tags" Target="../tags/tag235.xml" /><Relationship Id="rId2" Type="http://schemas.openxmlformats.org/officeDocument/2006/relationships/tags" Target="../tags/tag230.xml" /><Relationship Id="rId3" Type="http://schemas.openxmlformats.org/officeDocument/2006/relationships/image" Target="../media/image50.gif" /><Relationship Id="rId4" Type="http://schemas.openxmlformats.org/officeDocument/2006/relationships/tags" Target="../tags/tag231.xml" /><Relationship Id="rId5" Type="http://schemas.openxmlformats.org/officeDocument/2006/relationships/image" Target="../media/image51.jpeg" /><Relationship Id="rId6" Type="http://schemas.openxmlformats.org/officeDocument/2006/relationships/tags" Target="../tags/tag232.xml" /><Relationship Id="rId7" Type="http://schemas.openxmlformats.org/officeDocument/2006/relationships/tags" Target="../tags/tag233.xml" /><Relationship Id="rId8" Type="http://schemas.openxmlformats.org/officeDocument/2006/relationships/image" Target="../media/image52.png" /><Relationship Id="rId9" Type="http://schemas.openxmlformats.org/officeDocument/2006/relationships/tags" Target="../tags/tag234.xml" /></Relationships>
</file>

<file path=ppt/slides/_rels/slide1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1.xml" /><Relationship Id="rId10" Type="http://schemas.openxmlformats.org/officeDocument/2006/relationships/tags" Target="../tags/tag244.xml" /><Relationship Id="rId2" Type="http://schemas.openxmlformats.org/officeDocument/2006/relationships/tags" Target="../tags/tag236.xml" /><Relationship Id="rId3" Type="http://schemas.openxmlformats.org/officeDocument/2006/relationships/tags" Target="../tags/tag237.xml" /><Relationship Id="rId4" Type="http://schemas.openxmlformats.org/officeDocument/2006/relationships/tags" Target="../tags/tag238.xml" /><Relationship Id="rId5" Type="http://schemas.openxmlformats.org/officeDocument/2006/relationships/tags" Target="../tags/tag239.xml" /><Relationship Id="rId6" Type="http://schemas.openxmlformats.org/officeDocument/2006/relationships/tags" Target="../tags/tag240.xml" /><Relationship Id="rId7" Type="http://schemas.openxmlformats.org/officeDocument/2006/relationships/tags" Target="../tags/tag241.xml" /><Relationship Id="rId8" Type="http://schemas.openxmlformats.org/officeDocument/2006/relationships/tags" Target="../tags/tag242.xml" /><Relationship Id="rId9" Type="http://schemas.openxmlformats.org/officeDocument/2006/relationships/tags" Target="../tags/tag243.xml" /></Relationships>
</file>

<file path=ppt/slides/_rels/slide1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 /><Relationship Id="rId2" Type="http://schemas.openxmlformats.org/officeDocument/2006/relationships/notesSlide" Target="../notesSlides/notesSlide2.xml" /><Relationship Id="rId3" Type="http://schemas.openxmlformats.org/officeDocument/2006/relationships/tags" Target="../tags/tag249.xml" /><Relationship Id="rId4" Type="http://schemas.openxmlformats.org/officeDocument/2006/relationships/tags" Target="../tags/tag250.xml" /><Relationship Id="rId5" Type="http://schemas.openxmlformats.org/officeDocument/2006/relationships/tags" Target="../tags/tag251.xml" /><Relationship Id="rId6" Type="http://schemas.openxmlformats.org/officeDocument/2006/relationships/tags" Target="../tags/tag252.xml" /><Relationship Id="rId7" Type="http://schemas.openxmlformats.org/officeDocument/2006/relationships/tags" Target="../tags/tag253.xml" /><Relationship Id="rId8" Type="http://schemas.openxmlformats.org/officeDocument/2006/relationships/tags" Target="../tags/tag254.xml" /><Relationship Id="rId9" Type="http://schemas.openxmlformats.org/officeDocument/2006/relationships/slide" Target="slide2.xml" TargetMode="Internal" /></Relationships>
</file>

<file path=ppt/slides/_rels/slide1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1.xml" /><Relationship Id="rId2" Type="http://schemas.openxmlformats.org/officeDocument/2006/relationships/tags" Target="../tags/tag255.xml" /><Relationship Id="rId3" Type="http://schemas.openxmlformats.org/officeDocument/2006/relationships/tags" Target="../tags/tag256.xml" /><Relationship Id="rId4" Type="http://schemas.openxmlformats.org/officeDocument/2006/relationships/tags" Target="../tags/tag257.xml" /><Relationship Id="rId5" Type="http://schemas.openxmlformats.org/officeDocument/2006/relationships/image" Target="../media/image54.jpeg" /><Relationship Id="rId6" Type="http://schemas.openxmlformats.org/officeDocument/2006/relationships/tags" Target="../tags/tag258.xml" /><Relationship Id="rId7" Type="http://schemas.openxmlformats.org/officeDocument/2006/relationships/tags" Target="../tags/tag259.xml" /><Relationship Id="rId8" Type="http://schemas.openxmlformats.org/officeDocument/2006/relationships/tags" Target="../tags/tag260.xml" /><Relationship Id="rId9" Type="http://schemas.openxmlformats.org/officeDocument/2006/relationships/tags" Target="../tags/tag261.xml" /></Relationships>
</file>

<file path=ppt/slides/_rels/slide1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 /><Relationship Id="rId2" Type="http://schemas.openxmlformats.org/officeDocument/2006/relationships/notesSlide" Target="../notesSlides/notesSlide3.xml" /><Relationship Id="rId3" Type="http://schemas.openxmlformats.org/officeDocument/2006/relationships/tags" Target="../tags/tag266.xml" /><Relationship Id="rId4" Type="http://schemas.openxmlformats.org/officeDocument/2006/relationships/tags" Target="../tags/tag267.xml" /><Relationship Id="rId5" Type="http://schemas.openxmlformats.org/officeDocument/2006/relationships/tags" Target="../tags/tag268.xml" /><Relationship Id="rId6" Type="http://schemas.openxmlformats.org/officeDocument/2006/relationships/tags" Target="../tags/tag269.xml" /><Relationship Id="rId7" Type="http://schemas.openxmlformats.org/officeDocument/2006/relationships/tags" Target="../tags/tag270.xml" /><Relationship Id="rId8" Type="http://schemas.openxmlformats.org/officeDocument/2006/relationships/tags" Target="../tags/tag271.xml" /><Relationship Id="rId9" Type="http://schemas.openxmlformats.org/officeDocument/2006/relationships/slide" Target="slide2.xml" TargetMode="Internal" /></Relationships>
</file>

<file path=ppt/slides/_rels/slide1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 /><Relationship Id="rId2" Type="http://schemas.openxmlformats.org/officeDocument/2006/relationships/notesSlide" Target="../notesSlides/notesSlide4.xml" /><Relationship Id="rId3" Type="http://schemas.openxmlformats.org/officeDocument/2006/relationships/tags" Target="../tags/tag276.xml" /><Relationship Id="rId4" Type="http://schemas.openxmlformats.org/officeDocument/2006/relationships/tags" Target="../tags/tag277.xml" /><Relationship Id="rId5" Type="http://schemas.openxmlformats.org/officeDocument/2006/relationships/tags" Target="../tags/tag278.xml" /><Relationship Id="rId6" Type="http://schemas.openxmlformats.org/officeDocument/2006/relationships/tags" Target="../tags/tag279.xml" /><Relationship Id="rId7" Type="http://schemas.openxmlformats.org/officeDocument/2006/relationships/tags" Target="../tags/tag280.xml" /><Relationship Id="rId8" Type="http://schemas.openxmlformats.org/officeDocument/2006/relationships/slide" Target="slide2.xml" TargetMode="Internal" /></Relationships>
</file>

<file path=ppt/slides/_rels/slide1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 /><Relationship Id="rId10" Type="http://schemas.openxmlformats.org/officeDocument/2006/relationships/tags" Target="../tags/tag291.xml" /><Relationship Id="rId11" Type="http://schemas.openxmlformats.org/officeDocument/2006/relationships/slide" Target="slide2.xml" TargetMode="Internal" /><Relationship Id="rId2" Type="http://schemas.openxmlformats.org/officeDocument/2006/relationships/notesSlide" Target="../notesSlides/notesSlide5.xml" /><Relationship Id="rId3" Type="http://schemas.openxmlformats.org/officeDocument/2006/relationships/tags" Target="../tags/tag285.xml" /><Relationship Id="rId4" Type="http://schemas.openxmlformats.org/officeDocument/2006/relationships/tags" Target="../tags/tag286.xml" /><Relationship Id="rId5" Type="http://schemas.openxmlformats.org/officeDocument/2006/relationships/tags" Target="../tags/tag287.xml" /><Relationship Id="rId6" Type="http://schemas.openxmlformats.org/officeDocument/2006/relationships/image" Target="../media/image55.png" /><Relationship Id="rId7" Type="http://schemas.openxmlformats.org/officeDocument/2006/relationships/tags" Target="../tags/tag288.xml" /><Relationship Id="rId8" Type="http://schemas.openxmlformats.org/officeDocument/2006/relationships/tags" Target="../tags/tag289.xml" /><Relationship Id="rId9" Type="http://schemas.openxmlformats.org/officeDocument/2006/relationships/tags" Target="../tags/tag290.xml" /></Relationships>
</file>

<file path=ppt/slides/_rels/slide1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 /><Relationship Id="rId2" Type="http://schemas.openxmlformats.org/officeDocument/2006/relationships/notesSlide" Target="../notesSlides/notesSlide6.xml" /><Relationship Id="rId3" Type="http://schemas.openxmlformats.org/officeDocument/2006/relationships/tags" Target="../tags/tag296.xml" /><Relationship Id="rId4" Type="http://schemas.openxmlformats.org/officeDocument/2006/relationships/image" Target="../media/image56.jpeg" /><Relationship Id="rId5" Type="http://schemas.openxmlformats.org/officeDocument/2006/relationships/tags" Target="../tags/tag297.xml" /><Relationship Id="rId6" Type="http://schemas.openxmlformats.org/officeDocument/2006/relationships/tags" Target="../tags/tag298.xml" /><Relationship Id="rId7" Type="http://schemas.openxmlformats.org/officeDocument/2006/relationships/image" Target="../media/image57.jpeg" /><Relationship Id="rId8" Type="http://schemas.openxmlformats.org/officeDocument/2006/relationships/tags" Target="../tags/tag299.xml" /><Relationship Id="rId9" Type="http://schemas.openxmlformats.org/officeDocument/2006/relationships/tags" Target="../tags/tag300.xml" /></Relationships>
</file>

<file path=ppt/slides/_rels/slide1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 /><Relationship Id="rId10" Type="http://schemas.openxmlformats.org/officeDocument/2006/relationships/tags" Target="../tags/tag311.xml" /><Relationship Id="rId11" Type="http://schemas.openxmlformats.org/officeDocument/2006/relationships/tags" Target="../tags/tag312.xml" /><Relationship Id="rId12" Type="http://schemas.openxmlformats.org/officeDocument/2006/relationships/tags" Target="../tags/tag313.xml" /><Relationship Id="rId13" Type="http://schemas.openxmlformats.org/officeDocument/2006/relationships/tags" Target="../tags/tag314.xml" /><Relationship Id="rId14" Type="http://schemas.openxmlformats.org/officeDocument/2006/relationships/tags" Target="../tags/tag315.xml" /><Relationship Id="rId15" Type="http://schemas.openxmlformats.org/officeDocument/2006/relationships/slide" Target="slide2.xml" TargetMode="Internal" /><Relationship Id="rId2" Type="http://schemas.openxmlformats.org/officeDocument/2006/relationships/notesSlide" Target="../notesSlides/notesSlide7.xml" /><Relationship Id="rId3" Type="http://schemas.openxmlformats.org/officeDocument/2006/relationships/tags" Target="../tags/tag305.xml" /><Relationship Id="rId4" Type="http://schemas.openxmlformats.org/officeDocument/2006/relationships/image" Target="../media/image56.jpeg" /><Relationship Id="rId5" Type="http://schemas.openxmlformats.org/officeDocument/2006/relationships/tags" Target="../tags/tag306.xml" /><Relationship Id="rId6" Type="http://schemas.openxmlformats.org/officeDocument/2006/relationships/tags" Target="../tags/tag307.xml" /><Relationship Id="rId7" Type="http://schemas.openxmlformats.org/officeDocument/2006/relationships/tags" Target="../tags/tag308.xml" /><Relationship Id="rId8" Type="http://schemas.openxmlformats.org/officeDocument/2006/relationships/tags" Target="../tags/tag309.xml" /><Relationship Id="rId9" Type="http://schemas.openxmlformats.org/officeDocument/2006/relationships/tags" Target="../tags/tag310.xml" /></Relationships>
</file>

<file path=ppt/slides/_rels/slide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0.xml" /><Relationship Id="rId2" Type="http://schemas.openxmlformats.org/officeDocument/2006/relationships/tags" Target="../tags/tag138.xml" /><Relationship Id="rId3" Type="http://schemas.openxmlformats.org/officeDocument/2006/relationships/tags" Target="../tags/tag139.xml" /><Relationship Id="rId4" Type="http://schemas.openxmlformats.org/officeDocument/2006/relationships/image" Target="../media/image28.png" /><Relationship Id="rId5" Type="http://schemas.openxmlformats.org/officeDocument/2006/relationships/tags" Target="../tags/tag140.xml" /><Relationship Id="rId6" Type="http://schemas.openxmlformats.org/officeDocument/2006/relationships/video" Target="../media/media1.wmv" /><Relationship Id="rId7" Type="http://schemas.microsoft.com/office/2007/relationships/media" Target="../media/media1.wmv" /></Relationships>
</file>

<file path=ppt/slides/_rels/slide2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 /><Relationship Id="rId2" Type="http://schemas.openxmlformats.org/officeDocument/2006/relationships/notesSlide" Target="../notesSlides/notesSlide8.xml" /><Relationship Id="rId3" Type="http://schemas.openxmlformats.org/officeDocument/2006/relationships/tags" Target="../tags/tag320.xml" /><Relationship Id="rId4" Type="http://schemas.openxmlformats.org/officeDocument/2006/relationships/image" Target="../media/image58.jpeg" /><Relationship Id="rId5" Type="http://schemas.openxmlformats.org/officeDocument/2006/relationships/tags" Target="../tags/tag321.xml" /><Relationship Id="rId6" Type="http://schemas.openxmlformats.org/officeDocument/2006/relationships/tags" Target="../tags/tag322.xml" /><Relationship Id="rId7" Type="http://schemas.openxmlformats.org/officeDocument/2006/relationships/image" Target="../media/image59.jpeg" /><Relationship Id="rId8" Type="http://schemas.openxmlformats.org/officeDocument/2006/relationships/tags" Target="../tags/tag323.xml" /><Relationship Id="rId9" Type="http://schemas.openxmlformats.org/officeDocument/2006/relationships/tags" Target="../tags/tag324.xml" /></Relationships>
</file>

<file path=ppt/slides/_rels/slide2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 /><Relationship Id="rId2" Type="http://schemas.openxmlformats.org/officeDocument/2006/relationships/tags" Target="../tags/tag325.xml" /><Relationship Id="rId3" Type="http://schemas.openxmlformats.org/officeDocument/2006/relationships/tags" Target="../tags/tag326.xml" /><Relationship Id="rId4" Type="http://schemas.openxmlformats.org/officeDocument/2006/relationships/image" Target="../media/image58.jpeg" /><Relationship Id="rId5" Type="http://schemas.openxmlformats.org/officeDocument/2006/relationships/tags" Target="../tags/tag327.xml" /><Relationship Id="rId6" Type="http://schemas.openxmlformats.org/officeDocument/2006/relationships/tags" Target="../tags/tag328.xml" /></Relationships>
</file>

<file path=ppt/slides/_rels/slide2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 /><Relationship Id="rId2" Type="http://schemas.openxmlformats.org/officeDocument/2006/relationships/notesSlide" Target="../notesSlides/notesSlide9.xml" /><Relationship Id="rId3" Type="http://schemas.openxmlformats.org/officeDocument/2006/relationships/tags" Target="../tags/tag333.xml" /><Relationship Id="rId4" Type="http://schemas.openxmlformats.org/officeDocument/2006/relationships/image" Target="../media/image58.jpeg" /><Relationship Id="rId5" Type="http://schemas.openxmlformats.org/officeDocument/2006/relationships/tags" Target="../tags/tag334.xml" /><Relationship Id="rId6" Type="http://schemas.openxmlformats.org/officeDocument/2006/relationships/tags" Target="../tags/tag335.xml" /><Relationship Id="rId7" Type="http://schemas.openxmlformats.org/officeDocument/2006/relationships/tags" Target="../tags/tag336.xml" /><Relationship Id="rId8" Type="http://schemas.openxmlformats.org/officeDocument/2006/relationships/tags" Target="../tags/tag337.xml" /><Relationship Id="rId9" Type="http://schemas.openxmlformats.org/officeDocument/2006/relationships/slide" Target="slide2.xml" TargetMode="Internal" /></Relationships>
</file>

<file path=ppt/slides/_rels/slide2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tags" Target="../tags/tag338.xml" /><Relationship Id="rId3" Type="http://schemas.openxmlformats.org/officeDocument/2006/relationships/tags" Target="../tags/tag339.xml" /></Relationships>
</file>

<file path=ppt/slides/_rels/slide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1.xml" /><Relationship Id="rId10" Type="http://schemas.openxmlformats.org/officeDocument/2006/relationships/tags" Target="../tags/tag147.xml" /><Relationship Id="rId11" Type="http://schemas.openxmlformats.org/officeDocument/2006/relationships/tags" Target="../tags/tag148.xml" /><Relationship Id="rId12" Type="http://schemas.openxmlformats.org/officeDocument/2006/relationships/tags" Target="../tags/tag149.xml" /><Relationship Id="rId13" Type="http://schemas.openxmlformats.org/officeDocument/2006/relationships/tags" Target="../tags/tag150.xml" /><Relationship Id="rId14" Type="http://schemas.openxmlformats.org/officeDocument/2006/relationships/image" Target="../media/image31.jpeg" /><Relationship Id="rId15" Type="http://schemas.openxmlformats.org/officeDocument/2006/relationships/tags" Target="../tags/tag151.xml" /><Relationship Id="rId2" Type="http://schemas.openxmlformats.org/officeDocument/2006/relationships/tags" Target="../tags/tag141.xml" /><Relationship Id="rId3" Type="http://schemas.openxmlformats.org/officeDocument/2006/relationships/tags" Target="../tags/tag142.xml" /><Relationship Id="rId4" Type="http://schemas.openxmlformats.org/officeDocument/2006/relationships/tags" Target="../tags/tag143.xml" /><Relationship Id="rId5" Type="http://schemas.openxmlformats.org/officeDocument/2006/relationships/tags" Target="../tags/tag144.xml" /><Relationship Id="rId6" Type="http://schemas.openxmlformats.org/officeDocument/2006/relationships/image" Target="../media/image29.png" /><Relationship Id="rId7" Type="http://schemas.openxmlformats.org/officeDocument/2006/relationships/tags" Target="../tags/tag145.xml" /><Relationship Id="rId8" Type="http://schemas.openxmlformats.org/officeDocument/2006/relationships/tags" Target="../tags/tag146.xml" /><Relationship Id="rId9" Type="http://schemas.openxmlformats.org/officeDocument/2006/relationships/image" Target="../media/image30.jpeg" /></Relationships>
</file>

<file path=ppt/slides/_rels/slide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1.xml" /><Relationship Id="rId10" Type="http://schemas.openxmlformats.org/officeDocument/2006/relationships/tags" Target="../tags/tag158.xml" /><Relationship Id="rId11" Type="http://schemas.openxmlformats.org/officeDocument/2006/relationships/tags" Target="../tags/tag159.xml" /><Relationship Id="rId12" Type="http://schemas.openxmlformats.org/officeDocument/2006/relationships/image" Target="../media/image34.jpeg" /><Relationship Id="rId13" Type="http://schemas.openxmlformats.org/officeDocument/2006/relationships/tags" Target="../tags/tag160.xml" /><Relationship Id="rId14" Type="http://schemas.openxmlformats.org/officeDocument/2006/relationships/tags" Target="../tags/tag161.xml" /><Relationship Id="rId2" Type="http://schemas.openxmlformats.org/officeDocument/2006/relationships/tags" Target="../tags/tag152.xml" /><Relationship Id="rId3" Type="http://schemas.openxmlformats.org/officeDocument/2006/relationships/tags" Target="../tags/tag153.xml" /><Relationship Id="rId4" Type="http://schemas.openxmlformats.org/officeDocument/2006/relationships/tags" Target="../tags/tag154.xml" /><Relationship Id="rId5" Type="http://schemas.openxmlformats.org/officeDocument/2006/relationships/image" Target="../media/image32.png" /><Relationship Id="rId6" Type="http://schemas.openxmlformats.org/officeDocument/2006/relationships/tags" Target="../tags/tag155.xml" /><Relationship Id="rId7" Type="http://schemas.openxmlformats.org/officeDocument/2006/relationships/tags" Target="../tags/tag156.xml" /><Relationship Id="rId8" Type="http://schemas.openxmlformats.org/officeDocument/2006/relationships/image" Target="../media/image33.jpeg" /><Relationship Id="rId9" Type="http://schemas.openxmlformats.org/officeDocument/2006/relationships/tags" Target="../tags/tag157.xml" /></Relationships>
</file>

<file path=ppt/slides/_rels/slide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1.xml" /><Relationship Id="rId10" Type="http://schemas.openxmlformats.org/officeDocument/2006/relationships/image" Target="../media/image36.jpeg" /><Relationship Id="rId11" Type="http://schemas.openxmlformats.org/officeDocument/2006/relationships/tags" Target="../tags/tag169.xml" /><Relationship Id="rId12" Type="http://schemas.openxmlformats.org/officeDocument/2006/relationships/tags" Target="../tags/tag170.xml" /><Relationship Id="rId13" Type="http://schemas.openxmlformats.org/officeDocument/2006/relationships/tags" Target="../tags/tag171.xml" /><Relationship Id="rId2" Type="http://schemas.openxmlformats.org/officeDocument/2006/relationships/tags" Target="../tags/tag162.xml" /><Relationship Id="rId3" Type="http://schemas.openxmlformats.org/officeDocument/2006/relationships/tags" Target="../tags/tag163.xml" /><Relationship Id="rId4" Type="http://schemas.openxmlformats.org/officeDocument/2006/relationships/tags" Target="../tags/tag164.xml" /><Relationship Id="rId5" Type="http://schemas.openxmlformats.org/officeDocument/2006/relationships/tags" Target="../tags/tag165.xml" /><Relationship Id="rId6" Type="http://schemas.openxmlformats.org/officeDocument/2006/relationships/image" Target="../media/image35.jpeg" /><Relationship Id="rId7" Type="http://schemas.openxmlformats.org/officeDocument/2006/relationships/tags" Target="../tags/tag166.xml" /><Relationship Id="rId8" Type="http://schemas.openxmlformats.org/officeDocument/2006/relationships/tags" Target="../tags/tag167.xml" /><Relationship Id="rId9" Type="http://schemas.openxmlformats.org/officeDocument/2006/relationships/tags" Target="../tags/tag168.xml" /></Relationships>
</file>

<file path=ppt/slides/_rels/slide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 /><Relationship Id="rId10" Type="http://schemas.openxmlformats.org/officeDocument/2006/relationships/tags" Target="../tags/tag182.xml" /><Relationship Id="rId11" Type="http://schemas.openxmlformats.org/officeDocument/2006/relationships/tags" Target="../tags/tag183.xml" /><Relationship Id="rId12" Type="http://schemas.openxmlformats.org/officeDocument/2006/relationships/slide" Target="slide2.xml" TargetMode="Internal" /><Relationship Id="rId2" Type="http://schemas.openxmlformats.org/officeDocument/2006/relationships/notesSlide" Target="../notesSlides/notesSlide1.xml" /><Relationship Id="rId3" Type="http://schemas.openxmlformats.org/officeDocument/2006/relationships/tags" Target="../tags/tag176.xml" /><Relationship Id="rId4" Type="http://schemas.openxmlformats.org/officeDocument/2006/relationships/tags" Target="../tags/tag177.xml" /><Relationship Id="rId5" Type="http://schemas.openxmlformats.org/officeDocument/2006/relationships/tags" Target="../tags/tag178.xml" /><Relationship Id="rId6" Type="http://schemas.openxmlformats.org/officeDocument/2006/relationships/tags" Target="../tags/tag179.xml" /><Relationship Id="rId7" Type="http://schemas.openxmlformats.org/officeDocument/2006/relationships/tags" Target="../tags/tag180.xml" /><Relationship Id="rId8" Type="http://schemas.openxmlformats.org/officeDocument/2006/relationships/image" Target="../media/image37.png" /><Relationship Id="rId9" Type="http://schemas.openxmlformats.org/officeDocument/2006/relationships/tags" Target="../tags/tag181.xml" /></Relationships>
</file>

<file path=ppt/slides/_rels/slide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1.xml" /><Relationship Id="rId10" Type="http://schemas.openxmlformats.org/officeDocument/2006/relationships/tags" Target="../tags/tag189.xml" /><Relationship Id="rId11" Type="http://schemas.openxmlformats.org/officeDocument/2006/relationships/tags" Target="../tags/tag190.xml" /><Relationship Id="rId12" Type="http://schemas.openxmlformats.org/officeDocument/2006/relationships/tags" Target="../tags/tag191.xml" /><Relationship Id="rId13" Type="http://schemas.openxmlformats.org/officeDocument/2006/relationships/tags" Target="../tags/tag192.xml" /><Relationship Id="rId14" Type="http://schemas.openxmlformats.org/officeDocument/2006/relationships/tags" Target="../tags/tag193.xml" /><Relationship Id="rId15" Type="http://schemas.openxmlformats.org/officeDocument/2006/relationships/tags" Target="../tags/tag194.xml" /><Relationship Id="rId16" Type="http://schemas.openxmlformats.org/officeDocument/2006/relationships/tags" Target="../tags/tag195.xml" /><Relationship Id="rId17" Type="http://schemas.openxmlformats.org/officeDocument/2006/relationships/tags" Target="../tags/tag196.xml" /><Relationship Id="rId18" Type="http://schemas.openxmlformats.org/officeDocument/2006/relationships/tags" Target="../tags/tag197.xml" /><Relationship Id="rId19" Type="http://schemas.openxmlformats.org/officeDocument/2006/relationships/tags" Target="../tags/tag198.xml" /><Relationship Id="rId2" Type="http://schemas.openxmlformats.org/officeDocument/2006/relationships/tags" Target="../tags/tag184.xml" /><Relationship Id="rId20" Type="http://schemas.openxmlformats.org/officeDocument/2006/relationships/tags" Target="../tags/tag199.xml" /><Relationship Id="rId21" Type="http://schemas.openxmlformats.org/officeDocument/2006/relationships/image" Target="../media/image41.jpeg" /><Relationship Id="rId22" Type="http://schemas.openxmlformats.org/officeDocument/2006/relationships/tags" Target="../tags/tag200.xml" /><Relationship Id="rId23" Type="http://schemas.openxmlformats.org/officeDocument/2006/relationships/tags" Target="../tags/tag201.xml" /><Relationship Id="rId24" Type="http://schemas.openxmlformats.org/officeDocument/2006/relationships/tags" Target="../tags/tag202.xml" /><Relationship Id="rId25" Type="http://schemas.openxmlformats.org/officeDocument/2006/relationships/tags" Target="../tags/tag203.xml" /><Relationship Id="rId26" Type="http://schemas.openxmlformats.org/officeDocument/2006/relationships/tags" Target="../tags/tag204.xml" /><Relationship Id="rId3" Type="http://schemas.openxmlformats.org/officeDocument/2006/relationships/image" Target="../media/image38.jpeg" /><Relationship Id="rId4" Type="http://schemas.openxmlformats.org/officeDocument/2006/relationships/tags" Target="../tags/tag185.xml" /><Relationship Id="rId5" Type="http://schemas.openxmlformats.org/officeDocument/2006/relationships/tags" Target="../tags/tag186.xml" /><Relationship Id="rId6" Type="http://schemas.openxmlformats.org/officeDocument/2006/relationships/tags" Target="../tags/tag187.xml" /><Relationship Id="rId7" Type="http://schemas.openxmlformats.org/officeDocument/2006/relationships/image" Target="../media/image39.png" /><Relationship Id="rId8" Type="http://schemas.openxmlformats.org/officeDocument/2006/relationships/tags" Target="../tags/tag188.xml" /><Relationship Id="rId9" Type="http://schemas.openxmlformats.org/officeDocument/2006/relationships/image" Target="../media/image40.png" /></Relationships>
</file>

<file path=ppt/slides/_rels/slide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1.xml" /><Relationship Id="rId10" Type="http://schemas.openxmlformats.org/officeDocument/2006/relationships/tags" Target="../tags/tag209.xml" /><Relationship Id="rId11" Type="http://schemas.openxmlformats.org/officeDocument/2006/relationships/tags" Target="../tags/tag210.xml" /><Relationship Id="rId12" Type="http://schemas.openxmlformats.org/officeDocument/2006/relationships/tags" Target="../tags/tag211.xml" /><Relationship Id="rId13" Type="http://schemas.openxmlformats.org/officeDocument/2006/relationships/tags" Target="../tags/tag212.xml" /><Relationship Id="rId14" Type="http://schemas.openxmlformats.org/officeDocument/2006/relationships/tags" Target="../tags/tag213.xml" /><Relationship Id="rId15" Type="http://schemas.openxmlformats.org/officeDocument/2006/relationships/tags" Target="../tags/tag214.xml" /><Relationship Id="rId16" Type="http://schemas.openxmlformats.org/officeDocument/2006/relationships/tags" Target="../tags/tag215.xml" /><Relationship Id="rId17" Type="http://schemas.openxmlformats.org/officeDocument/2006/relationships/tags" Target="../tags/tag216.xml" /><Relationship Id="rId18" Type="http://schemas.openxmlformats.org/officeDocument/2006/relationships/tags" Target="../tags/tag217.xml" /><Relationship Id="rId19" Type="http://schemas.openxmlformats.org/officeDocument/2006/relationships/tags" Target="../tags/tag218.xml" /><Relationship Id="rId2" Type="http://schemas.openxmlformats.org/officeDocument/2006/relationships/tags" Target="../tags/tag205.xml" /><Relationship Id="rId20" Type="http://schemas.openxmlformats.org/officeDocument/2006/relationships/tags" Target="../tags/tag219.xml" /><Relationship Id="rId21" Type="http://schemas.openxmlformats.org/officeDocument/2006/relationships/tags" Target="../tags/tag220.xml" /><Relationship Id="rId22" Type="http://schemas.openxmlformats.org/officeDocument/2006/relationships/tags" Target="../tags/tag221.xml" /><Relationship Id="rId3" Type="http://schemas.openxmlformats.org/officeDocument/2006/relationships/image" Target="../media/image42.jpeg" /><Relationship Id="rId4" Type="http://schemas.openxmlformats.org/officeDocument/2006/relationships/tags" Target="../tags/tag206.xml" /><Relationship Id="rId5" Type="http://schemas.openxmlformats.org/officeDocument/2006/relationships/image" Target="../media/image43.jpeg" /><Relationship Id="rId6" Type="http://schemas.openxmlformats.org/officeDocument/2006/relationships/tags" Target="../tags/tag207.xml" /><Relationship Id="rId7" Type="http://schemas.openxmlformats.org/officeDocument/2006/relationships/image" Target="../media/image44.jpeg" /><Relationship Id="rId8" Type="http://schemas.openxmlformats.org/officeDocument/2006/relationships/tags" Target="../tags/tag208.xml" /><Relationship Id="rId9" Type="http://schemas.openxmlformats.org/officeDocument/2006/relationships/image" Target="../media/image45.png" /></Relationships>
</file>

<file path=ppt/slides/_rels/slide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1.xml" /><Relationship Id="rId2" Type="http://schemas.openxmlformats.org/officeDocument/2006/relationships/tags" Target="../tags/tag222.xml" /><Relationship Id="rId3" Type="http://schemas.openxmlformats.org/officeDocument/2006/relationships/image" Target="../media/image46.jpeg" /><Relationship Id="rId4" Type="http://schemas.openxmlformats.org/officeDocument/2006/relationships/tags" Target="../tags/tag223.xml" /><Relationship Id="rId5" Type="http://schemas.openxmlformats.org/officeDocument/2006/relationships/tags" Target="../tags/tag224.xml" /></Relationships>
</file>

<file path=ppt/slides/slide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4" name="【公众号：阿拉丁PPT】1" title=""/>
          <p:cNvSpPr/>
          <p:nvPr>
            <p:custDataLst>
              <p:tags r:id="rId3"/>
            </p:custData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E0663E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MiSans" panose="00000500000000000000" pitchFamily="2" charset="-122"/>
              <a:ea typeface="MiSans" panose="00000500000000000000" pitchFamily="2" charset="-122"/>
            </a:endParaRPr>
          </a:p>
        </p:txBody>
      </p:sp>
      <p:pic>
        <p:nvPicPr>
          <p:cNvPr id="3" name="【公众号：阿拉丁PPT】2" title="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" y="0"/>
            <a:ext cx="12191779" cy="6858000"/>
          </a:xfrm>
          <a:prstGeom prst="rect">
            <a:avLst/>
          </a:prstGeom>
        </p:spPr>
      </p:pic>
      <p:grpSp>
        <p:nvGrpSpPr>
          <p:cNvPr id="10" name="【公众号：阿拉丁PPT】3" title=""/>
          <p:cNvGrpSpPr/>
          <p:nvPr>
            <p:custDataLst>
              <p:tags r:id="rId6"/>
            </p:custDataLst>
          </p:nvPr>
        </p:nvGrpSpPr>
        <p:grpSpPr>
          <a:xfrm>
            <a:off x="-111" y="91633"/>
            <a:ext cx="12192000" cy="6824237"/>
            <a:chOff x="-111" y="91633"/>
            <a:chExt cx="12192000" cy="6824237"/>
          </a:xfrm>
        </p:grpSpPr>
        <p:pic>
          <p:nvPicPr>
            <p:cNvPr id="7" name="【公众号：阿拉丁PPT】3-1"/>
            <p:cNvPicPr>
              <a:picLocks noChangeAspect="1"/>
            </p:cNvPicPr>
            <p:nvPr>
              <p:custDataLst>
                <p:tags r:id="rId9"/>
              </p:custDataLst>
            </p:nvPr>
          </p:nvPicPr>
          <p:blipFill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rightnessContrast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76820"/>
            <a:stretch>
              <a:fillRect/>
            </a:stretch>
          </p:blipFill>
          <p:spPr>
            <a:xfrm>
              <a:off x="-111" y="91633"/>
              <a:ext cx="12192000" cy="1413076"/>
            </a:xfrm>
            <a:prstGeom prst="rect">
              <a:avLst/>
            </a:prstGeom>
          </p:spPr>
        </p:pic>
        <p:pic>
          <p:nvPicPr>
            <p:cNvPr id="8" name="【公众号：阿拉丁PPT】3-2"/>
            <p:cNvPicPr>
              <a:picLocks noChangeAspect="1"/>
            </p:cNvPicPr>
            <p:nvPr>
              <p:custDataLst>
                <p:tags r:id="rId10"/>
              </p:custDataLst>
            </p:nvPr>
          </p:nvPicPr>
          <p:blipFill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rightnessContrast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3181" b="16820"/>
            <a:stretch>
              <a:fillRect/>
            </a:stretch>
          </p:blipFill>
          <p:spPr>
            <a:xfrm>
              <a:off x="-111" y="1504709"/>
              <a:ext cx="12192000" cy="4444678"/>
            </a:xfrm>
            <a:prstGeom prst="rect">
              <a:avLst/>
            </a:prstGeom>
          </p:spPr>
        </p:pic>
        <p:pic>
          <p:nvPicPr>
            <p:cNvPr id="9" name="【公众号：阿拉丁PPT】3-3"/>
            <p:cNvPicPr>
              <a:picLocks noChangeAspect="1"/>
            </p:cNvPicPr>
            <p:nvPr>
              <p:custDataLst>
                <p:tags r:id="rId11"/>
              </p:custDataLst>
            </p:nvPr>
          </p:nvPicPr>
          <p:blipFill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rightnessContrast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83180" b="-1503"/>
            <a:stretch>
              <a:fillRect/>
            </a:stretch>
          </p:blipFill>
          <p:spPr>
            <a:xfrm>
              <a:off x="-111" y="5798914"/>
              <a:ext cx="12192000" cy="1116956"/>
            </a:xfrm>
            <a:prstGeom prst="rect">
              <a:avLst/>
            </a:prstGeom>
          </p:spPr>
        </p:pic>
      </p:grpSp>
      <p:pic>
        <p:nvPicPr>
          <p:cNvPr id="26" name="【公众号：阿拉丁PPT】5" title=""/>
          <p:cNvPicPr>
            <a:picLocks noChangeAspect="1"/>
          </p:cNvPicPr>
          <p:nvPr>
            <p:custDataLst>
              <p:tags r:id="rId13"/>
            </p:custDataLst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653"/>
          <a:stretch>
            <a:fillRect/>
          </a:stretch>
        </p:blipFill>
        <p:spPr>
          <a:xfrm>
            <a:off x="9407061" y="548641"/>
            <a:ext cx="2955235" cy="1969765"/>
          </a:xfrm>
          <a:custGeom>
            <a:gdLst>
              <a:gd name="connsiteX0" fmla="*/ 0 w 2955235"/>
              <a:gd name="connsiteY0" fmla="*/ 0 h 1969765"/>
              <a:gd name="connsiteX1" fmla="*/ 2955235 w 2955235"/>
              <a:gd name="connsiteY1" fmla="*/ 0 h 1969765"/>
              <a:gd name="connsiteX2" fmla="*/ 2955235 w 2955235"/>
              <a:gd name="connsiteY2" fmla="*/ 1969765 h 1969765"/>
              <a:gd name="connsiteX3" fmla="*/ 0 w 2955235"/>
              <a:gd name="connsiteY3" fmla="*/ 1969765 h 1969765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55235" h="1969765">
                <a:moveTo>
                  <a:pt x="0" y="0"/>
                </a:moveTo>
                <a:lnTo>
                  <a:pt x="2955235" y="0"/>
                </a:lnTo>
                <a:lnTo>
                  <a:pt x="2955235" y="1969765"/>
                </a:lnTo>
                <a:lnTo>
                  <a:pt x="0" y="1969765"/>
                </a:lnTo>
                <a:close/>
              </a:path>
            </a:pathLst>
          </a:custGeom>
        </p:spPr>
      </p:pic>
      <p:pic>
        <p:nvPicPr>
          <p:cNvPr id="20" name="【公众号：阿拉丁PPT】7" title=""/>
          <p:cNvPicPr>
            <a:picLocks noChangeAspect="1"/>
          </p:cNvPicPr>
          <p:nvPr>
            <p:custDataLst>
              <p:tags r:id="rId15"/>
            </p:custDataLst>
          </p:nvPr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92882" y="5724343"/>
            <a:ext cx="1444503" cy="1440417"/>
          </a:xfrm>
          <a:prstGeom prst="rect">
            <a:avLst/>
          </a:prstGeom>
        </p:spPr>
      </p:pic>
      <p:pic>
        <p:nvPicPr>
          <p:cNvPr id="27" name="【公众号：阿拉丁PPT】9" title=""/>
          <p:cNvPicPr>
            <a:picLocks noChangeAspect="1"/>
          </p:cNvPicPr>
          <p:nvPr>
            <p:custDataLst>
              <p:tags r:id="rId17"/>
            </p:custDataLst>
          </p:nvPr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483" y="-87818"/>
            <a:ext cx="1470305" cy="1504709"/>
          </a:xfrm>
          <a:prstGeom prst="rect">
            <a:avLst/>
          </a:prstGeom>
        </p:spPr>
      </p:pic>
      <p:grpSp>
        <p:nvGrpSpPr>
          <p:cNvPr id="31" name="【公众号：阿拉丁PPT】12" title=""/>
          <p:cNvGrpSpPr/>
          <p:nvPr>
            <p:custDataLst>
              <p:tags r:id="rId18"/>
            </p:custDataLst>
          </p:nvPr>
        </p:nvGrpSpPr>
        <p:grpSpPr>
          <a:xfrm>
            <a:off x="3998115" y="1326157"/>
            <a:ext cx="4195770" cy="337185"/>
            <a:chOff x="4047684" y="1112644"/>
            <a:chExt cx="4195770" cy="337185"/>
          </a:xfrm>
        </p:grpSpPr>
        <p:sp>
          <p:nvSpPr>
            <p:cNvPr id="32" name="【公众号：阿拉丁PPT】12-1"/>
            <p:cNvSpPr txBox="1"/>
            <p:nvPr>
              <p:custDataLst>
                <p:tags r:id="rId19"/>
              </p:custDataLst>
            </p:nvPr>
          </p:nvSpPr>
          <p:spPr>
            <a:xfrm>
              <a:off x="4047684" y="1112644"/>
              <a:ext cx="4195770" cy="33718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1600">
                  <a:latin typeface="MiSans" panose="00000500000000000000" pitchFamily="2" charset="-122"/>
                  <a:ea typeface="MiSans" panose="00000500000000000000" pitchFamily="2" charset="-122"/>
                  <a:sym typeface="汉仪旗黑-50S" panose="00020600040101010101" pitchFamily="18" charset="-122"/>
                </a:rPr>
                <a:t>北师大版九年级全一册（</a:t>
              </a:r>
              <a:r>
                <a:rPr lang="en-US" altLang="zh-CN" sz="1600">
                  <a:latin typeface="MiSans" panose="00000500000000000000" pitchFamily="2" charset="-122"/>
                  <a:ea typeface="MiSans" panose="00000500000000000000" pitchFamily="2" charset="-122"/>
                  <a:sym typeface="汉仪旗黑-50S" panose="00020600040101010101" pitchFamily="18" charset="-122"/>
                </a:rPr>
                <a:t>2024</a:t>
              </a:r>
              <a:r>
                <a:rPr lang="zh-CN" altLang="en-US" sz="1600">
                  <a:latin typeface="MiSans" panose="00000500000000000000" pitchFamily="2" charset="-122"/>
                  <a:ea typeface="MiSans" panose="00000500000000000000" pitchFamily="2" charset="-122"/>
                  <a:sym typeface="汉仪旗黑-50S" panose="00020600040101010101" pitchFamily="18" charset="-122"/>
                </a:rPr>
                <a:t>）</a:t>
              </a:r>
              <a:endParaRPr lang="zh-CN" altLang="en-US" sz="1600">
                <a:latin typeface="MiSans" panose="00000500000000000000" pitchFamily="2" charset="-122"/>
                <a:ea typeface="MiSans" panose="00000500000000000000" pitchFamily="2" charset="-122"/>
                <a:sym typeface="汉仪旗黑-50S" panose="00020600040101010101" pitchFamily="18" charset="-122"/>
              </a:endParaRPr>
            </a:p>
          </p:txBody>
        </p:sp>
        <p:cxnSp>
          <p:nvCxnSpPr>
            <p:cNvPr id="33" name="【公众号：阿拉丁PPT】12-2"/>
            <p:cNvCxnSpPr/>
            <p:nvPr>
              <p:custDataLst>
                <p:tags r:id="rId20"/>
              </p:custDataLst>
            </p:nvPr>
          </p:nvCxnSpPr>
          <p:spPr>
            <a:xfrm>
              <a:off x="4097253" y="1273522"/>
              <a:ext cx="365760" cy="0"/>
            </a:xfrm>
            <a:prstGeom prst="line">
              <a:avLst/>
            </a:prstGeom>
            <a:ln w="28575">
              <a:solidFill>
                <a:srgbClr val="F3943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【公众号：阿拉丁PPT】12-3"/>
            <p:cNvCxnSpPr/>
            <p:nvPr>
              <p:custDataLst>
                <p:tags r:id="rId21"/>
              </p:custDataLst>
            </p:nvPr>
          </p:nvCxnSpPr>
          <p:spPr>
            <a:xfrm>
              <a:off x="7828125" y="1273522"/>
              <a:ext cx="365760" cy="0"/>
            </a:xfrm>
            <a:prstGeom prst="line">
              <a:avLst/>
            </a:prstGeom>
            <a:ln w="28575">
              <a:solidFill>
                <a:srgbClr val="F3943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文本2" title=""/>
          <p:cNvSpPr txBox="1"/>
          <p:nvPr>
            <p:custDataLst>
              <p:tags r:id="rId22"/>
            </p:custDataLst>
          </p:nvPr>
        </p:nvSpPr>
        <p:spPr>
          <a:xfrm>
            <a:off x="2450900" y="1816192"/>
            <a:ext cx="7683500" cy="1045464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4000" b="0" i="0">
                <a:solidFill>
                  <a:srgbClr val="4ABCEB">
                    <a:alpha val="100000"/>
                  </a:srgbClr>
                </a:solidFill>
                <a:latin typeface="庞门正道标题体3.0" panose="02010600030101010101" charset="-122"/>
                <a:ea typeface="庞门正道标题体3.0" panose="02010600030101010101" charset="-122"/>
              </a:rPr>
              <a:t>第十章</a:t>
            </a:r>
            <a:r>
              <a:rPr lang="en-US" altLang="zh-CN" sz="4000" b="0" i="0">
                <a:solidFill>
                  <a:srgbClr val="4ABCEB">
                    <a:alpha val="100000"/>
                  </a:srgbClr>
                </a:solidFill>
                <a:latin typeface="庞门正道标题体3.0" panose="02010600030101010101" charset="-122"/>
                <a:ea typeface="庞门正道标题体3.0" panose="02010600030101010101" charset="-122"/>
              </a:rPr>
              <a:t> </a:t>
            </a:r>
            <a:r>
              <a:rPr lang="zh-CN" altLang="en-US" sz="4000" b="0" i="0">
                <a:solidFill>
                  <a:srgbClr val="4ABCEB">
                    <a:alpha val="100000"/>
                  </a:srgbClr>
                </a:solidFill>
                <a:latin typeface="庞门正道标题体3.0" panose="02010600030101010101" charset="-122"/>
                <a:ea typeface="庞门正道标题体3.0" panose="02010600030101010101" charset="-122"/>
              </a:rPr>
              <a:t>机械能、内能及其转化　</a:t>
            </a:r>
            <a:endParaRPr lang="zh-CN" altLang="en-US" sz="4000" b="0" i="0">
              <a:solidFill>
                <a:srgbClr val="4ABCEB">
                  <a:alpha val="100000"/>
                </a:srgbClr>
              </a:solidFill>
              <a:latin typeface="庞门正道标题体3.0" panose="02010600030101010101" charset="-122"/>
              <a:ea typeface="庞门正道标题体3.0" panose="02010600030101010101" charset="-122"/>
            </a:endParaRPr>
          </a:p>
        </p:txBody>
      </p:sp>
      <p:sp>
        <p:nvSpPr>
          <p:cNvPr id="6" name="文本3" title=""/>
          <p:cNvSpPr txBox="1"/>
          <p:nvPr>
            <p:custDataLst>
              <p:tags r:id="rId23"/>
            </p:custDataLst>
          </p:nvPr>
        </p:nvSpPr>
        <p:spPr>
          <a:xfrm>
            <a:off x="3163570" y="2968625"/>
            <a:ext cx="5943600" cy="871855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en-US" altLang="zh-CN" sz="4700" b="0" i="0">
                <a:solidFill>
                  <a:srgbClr val="000000">
                    <a:alpha val="100000"/>
                  </a:srgbClr>
                </a:solidFill>
                <a:latin typeface="庞门正道标题体3.0" panose="02010600030101010101" charset="-122"/>
                <a:ea typeface="庞门正道标题体3.0" panose="02010600030101010101" charset="-122"/>
              </a:rPr>
              <a:t>10.6</a:t>
            </a:r>
            <a:r>
              <a:rPr lang="zh-CN" altLang="en-US" sz="4700" b="0" i="0">
                <a:solidFill>
                  <a:srgbClr val="000000">
                    <a:alpha val="100000"/>
                  </a:srgbClr>
                </a:solidFill>
                <a:latin typeface="庞门正道标题体3.0" panose="02010600030101010101" charset="-122"/>
                <a:ea typeface="庞门正道标题体3.0" panose="02010600030101010101" charset="-122"/>
              </a:rPr>
              <a:t>能量转化与守恒</a:t>
            </a:r>
            <a:r>
              <a:rPr lang="en-US" altLang="zh-CN" sz="4700" b="0" i="0">
                <a:solidFill>
                  <a:srgbClr val="000000">
                    <a:alpha val="100000"/>
                  </a:srgbClr>
                </a:solidFill>
                <a:latin typeface="庞门正道标题体3.0" panose="02010600030101010101" charset="-122"/>
                <a:ea typeface="庞门正道标题体3.0" panose="02010600030101010101" charset="-122"/>
              </a:rPr>
              <a:t> </a:t>
            </a:r>
            <a:endParaRPr lang="en-US" altLang="zh-CN" sz="4700" b="0" i="0">
              <a:solidFill>
                <a:srgbClr val="000000">
                  <a:alpha val="100000"/>
                </a:srgbClr>
              </a:solidFill>
              <a:latin typeface="庞门正道标题体3.0" panose="02010600030101010101" charset="-122"/>
              <a:ea typeface="庞门正道标题体3.0" panose="02010600030101010101" charset="-122"/>
            </a:endParaRPr>
          </a:p>
          <a:p>
            <a:pPr marL="0" algn="l"/>
            <a:endParaRPr lang="en-US" altLang="zh-CN" sz="4700" b="0" i="0">
              <a:solidFill>
                <a:srgbClr val="000000">
                  <a:alpha val="100000"/>
                </a:srgbClr>
              </a:solidFill>
              <a:latin typeface="庞门正道标题体3.0" panose="02010600030101010101" charset="-122"/>
              <a:ea typeface="庞门正道标题体3.0" panose="02010600030101010101" charset="-122"/>
            </a:endParaRPr>
          </a:p>
        </p:txBody>
      </p:sp>
      <p:pic>
        <p:nvPicPr>
          <p:cNvPr id="17" name="图片 16" title=""/>
          <p:cNvPicPr>
            <a:picLocks noChangeAspect="1"/>
          </p:cNvPicPr>
          <p:nvPr>
            <p:custDataLst>
              <p:tags r:id="rId25"/>
            </p:custDataLst>
          </p:nvPr>
        </p:nvPicPr>
        <p:blipFill>
          <a:blip r:embed="rId24"/>
          <a:stretch>
            <a:fillRect/>
          </a:stretch>
        </p:blipFill>
        <p:spPr>
          <a:xfrm>
            <a:off x="1812925" y="1325880"/>
            <a:ext cx="1231900" cy="1231900"/>
          </a:xfrm>
          <a:prstGeom prst="rect">
            <a:avLst/>
          </a:prstGeom>
        </p:spPr>
      </p:pic>
      <p:pic>
        <p:nvPicPr>
          <p:cNvPr id="16" name="图片 15" title=""/>
          <p:cNvPicPr>
            <a:picLocks noChangeAspect="1"/>
          </p:cNvPicPr>
          <p:nvPr>
            <p:custDataLst>
              <p:tags r:id="rId27"/>
            </p:custDataLst>
          </p:nvPr>
        </p:nvPicPr>
        <p:blipFill>
          <a:blip r:embed="rId26"/>
          <a:stretch>
            <a:fillRect/>
          </a:stretch>
        </p:blipFill>
        <p:spPr>
          <a:xfrm>
            <a:off x="-242570" y="632460"/>
            <a:ext cx="3539490" cy="6532245"/>
          </a:xfrm>
          <a:prstGeom prst="rect">
            <a:avLst/>
          </a:prstGeom>
        </p:spPr>
      </p:pic>
      <p:sp>
        <p:nvSpPr>
          <p:cNvPr id="5" name="TextBox 8" title=""/>
          <p:cNvSpPr txBox="1"/>
          <p:nvPr userDrawn="1">
            <p:custDataLst>
              <p:tags r:id="rId28"/>
            </p:custDataLst>
          </p:nvPr>
        </p:nvSpPr>
        <p:spPr>
          <a:xfrm>
            <a:off x="3978123" y="4472288"/>
            <a:ext cx="4215523" cy="828675"/>
          </a:xfrm>
          <a:prstGeom prst="rect">
            <a:avLst/>
          </a:prstGeom>
          <a:noFill/>
        </p:spPr>
        <p:txBody>
          <a:bodyPr wrap="square" lIns="91416" tIns="45708" rIns="91416" bIns="45708" rtlCol="0">
            <a:sp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>
              <a:defRPr sz="2000">
                <a:solidFill>
                  <a:schemeClr val="accent2"/>
                </a:solidFill>
                <a:latin typeface="+mn-ea"/>
                <a:ea typeface="+mn-ea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600" b="0" i="0" u="none" strike="noStrike" kern="1200" cap="none" spc="0" normalizeH="0" baseline="0" noProof="0">
                <a:solidFill>
                  <a:schemeClr val="accent1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授课教师：</a:t>
            </a:r>
            <a:r>
              <a:rPr kumimoji="0" lang="en-US" altLang="zh-CN" sz="1600" b="0" i="0" u="sng" strike="noStrike" kern="1200" cap="none" spc="0" normalizeH="0" baseline="0" noProof="0">
                <a:solidFill>
                  <a:schemeClr val="accent1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                                   .</a:t>
            </a:r>
            <a:r>
              <a:rPr lang="zh-CN" altLang="en-US" sz="1600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 </a:t>
            </a:r>
            <a:endParaRPr lang="zh-CN" altLang="en-US" sz="1600">
              <a:solidFill>
                <a:schemeClr val="accent1"/>
              </a:solidFill>
              <a:effectLst/>
              <a:latin typeface="Arial"/>
              <a:ea typeface="微软雅黑" panose="020b0503020204020204" charset="-122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 sz="1600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班</a:t>
            </a:r>
            <a:r>
              <a:rPr lang="en-US" altLang="zh-CN" sz="1600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       </a:t>
            </a:r>
            <a:r>
              <a:rPr lang="zh-CN" altLang="en-US" sz="1600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级：</a:t>
            </a:r>
            <a:r>
              <a:rPr lang="en-US" altLang="zh-CN" sz="1600" u="sng" noProof="0">
                <a:solidFill>
                  <a:schemeClr val="accent1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  9</a:t>
            </a:r>
            <a:r>
              <a:rPr lang="zh-CN" altLang="en-US" sz="1400" u="sng" noProof="0">
                <a:solidFill>
                  <a:schemeClr val="accent1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年级（</a:t>
            </a:r>
            <a:r>
              <a:rPr lang="en-US" altLang="zh-CN" sz="1400" u="sng" noProof="0">
                <a:solidFill>
                  <a:schemeClr val="accent1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     </a:t>
            </a:r>
            <a:r>
              <a:rPr lang="zh-CN" altLang="en-US" sz="1400" u="sng" noProof="0">
                <a:solidFill>
                  <a:schemeClr val="accent1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）班</a:t>
            </a:r>
            <a:r>
              <a:rPr lang="en-US" altLang="zh-CN" sz="1400" u="sng" noProof="0">
                <a:solidFill>
                  <a:schemeClr val="accent1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 </a:t>
            </a:r>
            <a:r>
              <a:rPr lang="en-US" altLang="zh-CN" sz="1600" u="sng" noProof="0">
                <a:solidFill>
                  <a:schemeClr val="accent1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        .</a:t>
            </a:r>
            <a:r>
              <a:rPr lang="zh-CN" altLang="en-US" sz="1600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 </a:t>
            </a:r>
            <a:endParaRPr lang="zh-CN" altLang="en-US" sz="1600">
              <a:solidFill>
                <a:schemeClr val="accent1"/>
              </a:solidFill>
              <a:effectLst/>
              <a:latin typeface="Arial"/>
              <a:ea typeface="微软雅黑" panose="020b0503020204020204" charset="-122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 sz="1600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时</a:t>
            </a:r>
            <a:r>
              <a:rPr lang="en-US" altLang="zh-CN" sz="1600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       </a:t>
            </a:r>
            <a:r>
              <a:rPr lang="zh-CN" altLang="en-US" sz="1600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间：</a:t>
            </a:r>
            <a:r>
              <a:rPr lang="en-US" altLang="zh-CN" sz="1600" u="sng" noProof="0">
                <a:solidFill>
                  <a:schemeClr val="accent1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                               .</a:t>
            </a:r>
            <a:r>
              <a:rPr lang="zh-CN" altLang="en-US" sz="1600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 </a:t>
            </a:r>
            <a:endParaRPr kumimoji="0" lang="zh-CN" altLang="en-US" sz="1600" b="0" i="0" u="none" strike="noStrike" kern="1200" cap="none" spc="0" normalizeH="0" baseline="0" noProof="0">
              <a:solidFill>
                <a:schemeClr val="accent1"/>
              </a:solidFill>
              <a:effectLst/>
              <a:uLnTx/>
              <a:uFillTx/>
              <a:latin typeface="Arial"/>
              <a:ea typeface="微软雅黑" panose="020b0503020204020204" charset="-122"/>
              <a:cs typeface="Arial"/>
              <a:sym typeface="Arial"/>
            </a:endParaRPr>
          </a:p>
        </p:txBody>
      </p:sp>
      <p:sp>
        <p:nvSpPr>
          <p:cNvPr id="11" name="日期占位符 2" title=""/>
          <p:cNvSpPr>
            <a:spLocks noGrp="1"/>
          </p:cNvSpPr>
          <p:nvPr>
            <p:custDataLst>
              <p:tags r:id="rId29"/>
            </p:custDataLst>
          </p:nvPr>
        </p:nvSpPr>
        <p:spPr>
          <a:xfrm>
            <a:off x="4911090" y="4960620"/>
            <a:ext cx="1821180" cy="245110"/>
          </a:xfrm>
        </p:spPr>
        <p:txBody>
          <a:bodyPr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1">
              <a:rPr lang="zh-CN" altLang="en-US" sz="1600" smtClean="0">
                <a:solidFill>
                  <a:schemeClr val="accent1"/>
                </a:solidFill>
                <a:effectLst/>
              </a:rPr>
              <a:t>2026/7/27</a:t>
            </a:fld>
            <a:r>
              <a:rPr lang="en-US" altLang="zh-CN" sz="1600" smtClean="0">
                <a:solidFill>
                  <a:schemeClr val="accent1"/>
                </a:solidFill>
                <a:effectLst/>
              </a:rPr>
              <a:t>   </a:t>
            </a:r>
            <a:endParaRPr lang="en-US" altLang="zh-CN" sz="1600" smtClean="0">
              <a:solidFill>
                <a:schemeClr val="accent1"/>
              </a:solidFill>
              <a:effectLst/>
            </a:endParaRPr>
          </a:p>
        </p:txBody>
      </p:sp>
      <p:pic>
        <p:nvPicPr>
          <p:cNvPr id="12" name="图片 11" title=""/>
          <p:cNvPicPr>
            <a:picLocks noChangeAspect="1"/>
          </p:cNvPicPr>
          <p:nvPr>
            <p:custDataLst>
              <p:tags r:id="rId31"/>
            </p:custDataLst>
          </p:nvPr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6937"/>
          <a:stretch>
            <a:fillRect/>
          </a:stretch>
        </p:blipFill>
        <p:spPr>
          <a:xfrm>
            <a:off x="9669780" y="3378200"/>
            <a:ext cx="2552065" cy="3479800"/>
          </a:xfrm>
          <a:custGeom>
            <a:gdLst>
              <a:gd name="connsiteX0" fmla="*/ 0 w 4083056"/>
              <a:gd name="connsiteY0" fmla="*/ 0 h 5588399"/>
              <a:gd name="connsiteX1" fmla="*/ 4083056 w 4083056"/>
              <a:gd name="connsiteY1" fmla="*/ 0 h 5588399"/>
              <a:gd name="connsiteX2" fmla="*/ 4083056 w 4083056"/>
              <a:gd name="connsiteY2" fmla="*/ 5588399 h 5588399"/>
              <a:gd name="connsiteX3" fmla="*/ 0 w 4083056"/>
              <a:gd name="connsiteY3" fmla="*/ 5588399 h 5588399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083055" h="5588399">
                <a:moveTo>
                  <a:pt x="0" y="0"/>
                </a:moveTo>
                <a:lnTo>
                  <a:pt x="4083056" y="0"/>
                </a:lnTo>
                <a:lnTo>
                  <a:pt x="4083056" y="5588399"/>
                </a:lnTo>
                <a:lnTo>
                  <a:pt x="0" y="5588399"/>
                </a:lnTo>
                <a:close/>
              </a:path>
            </a:pathLst>
          </a:custGeom>
        </p:spPr>
      </p:pic>
      <p:pic>
        <p:nvPicPr>
          <p:cNvPr id="18" name="图片 17" title=""/>
          <p:cNvPicPr>
            <a:picLocks noChangeAspect="1"/>
          </p:cNvPicPr>
          <p:nvPr>
            <p:custDataLst>
              <p:tags r:id="rId33"/>
            </p:custDataLst>
          </p:nvPr>
        </p:nvPicPr>
        <p:blipFill>
          <a:blip r:embed="rId3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066" r="26332" b="5060"/>
          <a:stretch>
            <a:fillRect/>
          </a:stretch>
        </p:blipFill>
        <p:spPr>
          <a:xfrm flipH="1">
            <a:off x="-131445" y="3030220"/>
            <a:ext cx="2448560" cy="3827780"/>
          </a:xfrm>
          <a:custGeom>
            <a:gdLst>
              <a:gd name="connsiteX0" fmla="*/ 0 w 3792612"/>
              <a:gd name="connsiteY0" fmla="*/ 0 h 4887766"/>
              <a:gd name="connsiteX1" fmla="*/ 3792612 w 3792612"/>
              <a:gd name="connsiteY1" fmla="*/ 0 h 4887766"/>
              <a:gd name="connsiteX2" fmla="*/ 3792612 w 3792612"/>
              <a:gd name="connsiteY2" fmla="*/ 4887766 h 4887766"/>
              <a:gd name="connsiteX3" fmla="*/ 0 w 3792612"/>
              <a:gd name="connsiteY3" fmla="*/ 4887766 h 4887766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792612" h="4887766">
                <a:moveTo>
                  <a:pt x="0" y="0"/>
                </a:moveTo>
                <a:lnTo>
                  <a:pt x="3792612" y="0"/>
                </a:lnTo>
                <a:lnTo>
                  <a:pt x="3792612" y="4887766"/>
                </a:lnTo>
                <a:lnTo>
                  <a:pt x="0" y="4887766"/>
                </a:lnTo>
                <a:close/>
              </a:path>
            </a:pathLst>
          </a:custGeom>
        </p:spPr>
      </p:pic>
      <p:sp>
        <p:nvSpPr>
          <p:cNvPr id="19" name="文本框 18" title=""/>
          <p:cNvSpPr txBox="1"/>
          <p:nvPr>
            <p:custDataLst>
              <p:tags r:id="rId34"/>
            </p:custDataLst>
          </p:nvPr>
        </p:nvSpPr>
        <p:spPr>
          <a:xfrm>
            <a:off x="1235075" y="4175760"/>
            <a:ext cx="825500" cy="14452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00">
                <a:noFill/>
              </a:rPr>
              <a:t>北师大版九年级物理</a:t>
            </a:r>
            <a:r>
              <a:rPr lang="en-US" altLang="zh-CN" sz="100">
                <a:noFill/>
              </a:rPr>
              <a:t>10.6</a:t>
            </a:r>
            <a:r>
              <a:rPr lang="zh-CN" altLang="en-US" sz="100">
                <a:noFill/>
              </a:rPr>
              <a:t>《能量转化与守恒》同步练习题（全文约</a:t>
            </a:r>
            <a:r>
              <a:rPr lang="en-US" altLang="zh-CN" sz="100">
                <a:noFill/>
              </a:rPr>
              <a:t>1200</a:t>
            </a:r>
            <a:r>
              <a:rPr lang="zh-CN" altLang="en-US" sz="100">
                <a:noFill/>
              </a:rPr>
              <a:t>字）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一、填空题（每空</a:t>
            </a:r>
            <a:r>
              <a:rPr lang="en-US" altLang="zh-CN" sz="100">
                <a:noFill/>
              </a:rPr>
              <a:t>2</a:t>
            </a:r>
            <a:r>
              <a:rPr lang="zh-CN" altLang="en-US" sz="100">
                <a:noFill/>
              </a:rPr>
              <a:t>分，共</a:t>
            </a:r>
            <a:r>
              <a:rPr lang="en-US" altLang="zh-CN" sz="100">
                <a:noFill/>
              </a:rPr>
              <a:t>30</a:t>
            </a:r>
            <a:r>
              <a:rPr lang="zh-CN" altLang="en-US" sz="100">
                <a:noFill/>
              </a:rPr>
              <a:t>分）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1. </a:t>
            </a:r>
            <a:r>
              <a:rPr lang="zh-CN" altLang="en-US" sz="100">
                <a:noFill/>
              </a:rPr>
              <a:t>在自然界中，能量有多种形式，常见的有机械能、</a:t>
            </a:r>
            <a:r>
              <a:rPr lang="en-US" altLang="zh-CN" sz="100">
                <a:noFill/>
              </a:rPr>
              <a:t>__________</a:t>
            </a:r>
            <a:r>
              <a:rPr lang="zh-CN" altLang="en-US" sz="100">
                <a:noFill/>
              </a:rPr>
              <a:t>、</a:t>
            </a:r>
            <a:r>
              <a:rPr lang="en-US" altLang="zh-CN" sz="100">
                <a:noFill/>
              </a:rPr>
              <a:t>__________</a:t>
            </a:r>
            <a:r>
              <a:rPr lang="zh-CN" altLang="en-US" sz="100">
                <a:noFill/>
              </a:rPr>
              <a:t>、化学能、光能等，不同形式的能量可以相互</a:t>
            </a:r>
            <a:r>
              <a:rPr lang="en-US" altLang="zh-CN" sz="100">
                <a:noFill/>
              </a:rPr>
              <a:t>__________</a:t>
            </a:r>
            <a:r>
              <a:rPr lang="zh-CN" altLang="en-US" sz="100">
                <a:noFill/>
              </a:rPr>
              <a:t>。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2. </a:t>
            </a:r>
            <a:r>
              <a:rPr lang="zh-CN" altLang="en-US" sz="100">
                <a:noFill/>
              </a:rPr>
              <a:t>能量的转化是指能量从</a:t>
            </a:r>
            <a:r>
              <a:rPr lang="en-US" altLang="zh-CN" sz="100">
                <a:noFill/>
              </a:rPr>
              <a:t>__________</a:t>
            </a:r>
            <a:r>
              <a:rPr lang="zh-CN" altLang="en-US" sz="100">
                <a:noFill/>
              </a:rPr>
              <a:t>形式变为另一种形式；能量的转移是指能量从一个物体</a:t>
            </a:r>
            <a:r>
              <a:rPr lang="en-US" altLang="zh-CN" sz="100">
                <a:noFill/>
              </a:rPr>
              <a:t>__________</a:t>
            </a:r>
            <a:r>
              <a:rPr lang="zh-CN" altLang="en-US" sz="100">
                <a:noFill/>
              </a:rPr>
              <a:t>到另一个物体，形式不变。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3. </a:t>
            </a:r>
            <a:r>
              <a:rPr lang="zh-CN" altLang="en-US" sz="100">
                <a:noFill/>
              </a:rPr>
              <a:t>摩擦生热是</a:t>
            </a:r>
            <a:r>
              <a:rPr lang="en-US" altLang="zh-CN" sz="100">
                <a:noFill/>
              </a:rPr>
              <a:t>__________</a:t>
            </a:r>
            <a:r>
              <a:rPr lang="zh-CN" altLang="en-US" sz="100">
                <a:noFill/>
              </a:rPr>
              <a:t>能转化为</a:t>
            </a:r>
            <a:r>
              <a:rPr lang="en-US" altLang="zh-CN" sz="100">
                <a:noFill/>
              </a:rPr>
              <a:t>__________</a:t>
            </a:r>
            <a:r>
              <a:rPr lang="zh-CN" altLang="en-US" sz="100">
                <a:noFill/>
              </a:rPr>
              <a:t>能；水电站发电是</a:t>
            </a:r>
            <a:r>
              <a:rPr lang="en-US" altLang="zh-CN" sz="100">
                <a:noFill/>
              </a:rPr>
              <a:t>__________</a:t>
            </a:r>
            <a:r>
              <a:rPr lang="zh-CN" altLang="en-US" sz="100">
                <a:noFill/>
              </a:rPr>
              <a:t>能转化为电能。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4. </a:t>
            </a:r>
            <a:r>
              <a:rPr lang="zh-CN" altLang="en-US" sz="100">
                <a:noFill/>
              </a:rPr>
              <a:t>电动机工作时将电能转化为</a:t>
            </a:r>
            <a:r>
              <a:rPr lang="en-US" altLang="zh-CN" sz="100">
                <a:noFill/>
              </a:rPr>
              <a:t>__________</a:t>
            </a:r>
            <a:r>
              <a:rPr lang="zh-CN" altLang="en-US" sz="100">
                <a:noFill/>
              </a:rPr>
              <a:t>能；蓄电池充电时将电能转化为</a:t>
            </a:r>
            <a:r>
              <a:rPr lang="en-US" altLang="zh-CN" sz="100">
                <a:noFill/>
              </a:rPr>
              <a:t>__________</a:t>
            </a:r>
            <a:r>
              <a:rPr lang="zh-CN" altLang="en-US" sz="100">
                <a:noFill/>
              </a:rPr>
              <a:t>能。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5. </a:t>
            </a:r>
            <a:r>
              <a:rPr lang="zh-CN" altLang="en-US" sz="100">
                <a:noFill/>
              </a:rPr>
              <a:t>燃料燃烧过程是</a:t>
            </a:r>
            <a:r>
              <a:rPr lang="en-US" altLang="zh-CN" sz="100">
                <a:noFill/>
              </a:rPr>
              <a:t>__________</a:t>
            </a:r>
            <a:r>
              <a:rPr lang="zh-CN" altLang="en-US" sz="100">
                <a:noFill/>
              </a:rPr>
              <a:t>能转化为</a:t>
            </a:r>
            <a:r>
              <a:rPr lang="en-US" altLang="zh-CN" sz="100">
                <a:noFill/>
              </a:rPr>
              <a:t>__________</a:t>
            </a:r>
            <a:r>
              <a:rPr lang="zh-CN" altLang="en-US" sz="100">
                <a:noFill/>
              </a:rPr>
              <a:t>能的过程。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6. </a:t>
            </a:r>
            <a:r>
              <a:rPr lang="zh-CN" altLang="en-US" sz="100">
                <a:noFill/>
              </a:rPr>
              <a:t>能量守恒定律的内容：能量既不会凭空</a:t>
            </a:r>
            <a:r>
              <a:rPr lang="en-US" altLang="zh-CN" sz="100">
                <a:noFill/>
              </a:rPr>
              <a:t>__________</a:t>
            </a:r>
            <a:r>
              <a:rPr lang="zh-CN" altLang="en-US" sz="100">
                <a:noFill/>
              </a:rPr>
              <a:t>，也不会凭空</a:t>
            </a:r>
            <a:r>
              <a:rPr lang="en-US" altLang="zh-CN" sz="100">
                <a:noFill/>
              </a:rPr>
              <a:t>__________</a:t>
            </a:r>
            <a:r>
              <a:rPr lang="zh-CN" altLang="en-US" sz="100">
                <a:noFill/>
              </a:rPr>
              <a:t>，它只会从一种形式转化为其他形式，或者从一个物体转移到其他物体，在转化和转移的过程中，能量的总量</a:t>
            </a:r>
            <a:r>
              <a:rPr lang="en-US" altLang="zh-CN" sz="100">
                <a:noFill/>
              </a:rPr>
              <a:t>__________</a:t>
            </a:r>
            <a:r>
              <a:rPr lang="zh-CN" altLang="en-US" sz="100">
                <a:noFill/>
              </a:rPr>
              <a:t>。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7. </a:t>
            </a:r>
            <a:r>
              <a:rPr lang="zh-CN" altLang="en-US" sz="100">
                <a:noFill/>
              </a:rPr>
              <a:t>生活中所有的能量转化和转移过程都具有</a:t>
            </a:r>
            <a:r>
              <a:rPr lang="en-US" altLang="zh-CN" sz="100">
                <a:noFill/>
              </a:rPr>
              <a:t>__________</a:t>
            </a:r>
            <a:r>
              <a:rPr lang="zh-CN" altLang="en-US" sz="100">
                <a:noFill/>
              </a:rPr>
              <a:t>性，例如热量只能自发地从</a:t>
            </a:r>
            <a:r>
              <a:rPr lang="en-US" altLang="zh-CN" sz="100">
                <a:noFill/>
              </a:rPr>
              <a:t>__________</a:t>
            </a:r>
            <a:r>
              <a:rPr lang="zh-CN" altLang="en-US" sz="100">
                <a:noFill/>
              </a:rPr>
              <a:t>物体传向</a:t>
            </a:r>
            <a:r>
              <a:rPr lang="en-US" altLang="zh-CN" sz="100">
                <a:noFill/>
              </a:rPr>
              <a:t>__________</a:t>
            </a:r>
            <a:r>
              <a:rPr lang="zh-CN" altLang="en-US" sz="100">
                <a:noFill/>
              </a:rPr>
              <a:t>物体。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8. </a:t>
            </a:r>
            <a:r>
              <a:rPr lang="zh-CN" altLang="en-US" sz="100">
                <a:noFill/>
              </a:rPr>
              <a:t>任何机械工作时都不可避免存在能量损耗，因此</a:t>
            </a:r>
            <a:r>
              <a:rPr lang="en-US" altLang="zh-CN" sz="100">
                <a:noFill/>
              </a:rPr>
              <a:t>**</a:t>
            </a:r>
            <a:r>
              <a:rPr lang="zh-CN" altLang="en-US" sz="100">
                <a:noFill/>
              </a:rPr>
              <a:t>永动机</a:t>
            </a:r>
            <a:r>
              <a:rPr lang="en-US" altLang="zh-CN" sz="100">
                <a:noFill/>
              </a:rPr>
              <a:t>**</a:t>
            </a:r>
            <a:r>
              <a:rPr lang="zh-CN" altLang="en-US" sz="100">
                <a:noFill/>
              </a:rPr>
              <a:t>是</a:t>
            </a:r>
            <a:r>
              <a:rPr lang="en-US" altLang="zh-CN" sz="100">
                <a:noFill/>
              </a:rPr>
              <a:t>__________</a:t>
            </a:r>
            <a:r>
              <a:rPr lang="zh-CN" altLang="en-US" sz="100">
                <a:noFill/>
              </a:rPr>
              <a:t>（选填</a:t>
            </a:r>
            <a:r>
              <a:rPr lang="en-US" altLang="zh-CN" sz="100">
                <a:noFill/>
              </a:rPr>
              <a:t>“</a:t>
            </a:r>
            <a:r>
              <a:rPr lang="zh-CN" altLang="en-US" sz="100">
                <a:noFill/>
              </a:rPr>
              <a:t>可能</a:t>
            </a:r>
            <a:r>
              <a:rPr lang="en-US" altLang="zh-CN" sz="100">
                <a:noFill/>
              </a:rPr>
              <a:t>”</a:t>
            </a:r>
            <a:r>
              <a:rPr lang="zh-CN" altLang="en-US" sz="100">
                <a:noFill/>
              </a:rPr>
              <a:t>或</a:t>
            </a:r>
            <a:r>
              <a:rPr lang="en-US" altLang="zh-CN" sz="100">
                <a:noFill/>
              </a:rPr>
              <a:t>“</a:t>
            </a:r>
            <a:r>
              <a:rPr lang="zh-CN" altLang="en-US" sz="100">
                <a:noFill/>
              </a:rPr>
              <a:t>不可能</a:t>
            </a:r>
            <a:r>
              <a:rPr lang="en-US" altLang="zh-CN" sz="100">
                <a:noFill/>
              </a:rPr>
              <a:t>”</a:t>
            </a:r>
            <a:r>
              <a:rPr lang="zh-CN" altLang="en-US" sz="100">
                <a:noFill/>
              </a:rPr>
              <a:t>）实现的，它违背了</a:t>
            </a:r>
            <a:r>
              <a:rPr lang="en-US" altLang="zh-CN" sz="100">
                <a:noFill/>
              </a:rPr>
              <a:t>__________</a:t>
            </a:r>
            <a:r>
              <a:rPr lang="zh-CN" altLang="en-US" sz="100">
                <a:noFill/>
              </a:rPr>
              <a:t>定律。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9. </a:t>
            </a:r>
            <a:r>
              <a:rPr lang="zh-CN" altLang="en-US" sz="100">
                <a:noFill/>
              </a:rPr>
              <a:t>秋千摆动过程中，机械能不断减少，是因为部分机械能转化为</a:t>
            </a:r>
            <a:r>
              <a:rPr lang="en-US" altLang="zh-CN" sz="100">
                <a:noFill/>
              </a:rPr>
              <a:t>__________</a:t>
            </a:r>
            <a:r>
              <a:rPr lang="zh-CN" altLang="en-US" sz="100">
                <a:noFill/>
              </a:rPr>
              <a:t>能散失到空气中，但总能量</a:t>
            </a:r>
            <a:r>
              <a:rPr lang="en-US" altLang="zh-CN" sz="100">
                <a:noFill/>
              </a:rPr>
              <a:t>__________</a:t>
            </a:r>
            <a:r>
              <a:rPr lang="zh-CN" altLang="en-US" sz="100">
                <a:noFill/>
              </a:rPr>
              <a:t>。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二、选择题（每题</a:t>
            </a:r>
            <a:r>
              <a:rPr lang="en-US" altLang="zh-CN" sz="100">
                <a:noFill/>
              </a:rPr>
              <a:t>3</a:t>
            </a:r>
            <a:r>
              <a:rPr lang="zh-CN" altLang="en-US" sz="100">
                <a:noFill/>
              </a:rPr>
              <a:t>分，共</a:t>
            </a:r>
            <a:r>
              <a:rPr lang="en-US" altLang="zh-CN" sz="100">
                <a:noFill/>
              </a:rPr>
              <a:t>36</a:t>
            </a:r>
            <a:r>
              <a:rPr lang="zh-CN" altLang="en-US" sz="100">
                <a:noFill/>
              </a:rPr>
              <a:t>分）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1. </a:t>
            </a:r>
            <a:r>
              <a:rPr lang="zh-CN" altLang="en-US" sz="100">
                <a:noFill/>
              </a:rPr>
              <a:t>下列能量转化过程，属于内能转化为机械能的是（）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A. </a:t>
            </a:r>
            <a:r>
              <a:rPr lang="zh-CN" altLang="en-US" sz="100">
                <a:noFill/>
              </a:rPr>
              <a:t>钻木取火</a:t>
            </a:r>
            <a:r>
              <a:rPr lang="en-US" altLang="zh-CN" sz="100">
                <a:noFill/>
              </a:rPr>
              <a:t> B. </a:t>
            </a:r>
            <a:r>
              <a:rPr lang="zh-CN" altLang="en-US" sz="100">
                <a:noFill/>
              </a:rPr>
              <a:t>热机做功冲程</a:t>
            </a:r>
            <a:r>
              <a:rPr lang="en-US" altLang="zh-CN" sz="100">
                <a:noFill/>
              </a:rPr>
              <a:t> C. </a:t>
            </a:r>
            <a:r>
              <a:rPr lang="zh-CN" altLang="en-US" sz="100">
                <a:noFill/>
              </a:rPr>
              <a:t>电灯发光</a:t>
            </a:r>
            <a:r>
              <a:rPr lang="en-US" altLang="zh-CN" sz="100">
                <a:noFill/>
              </a:rPr>
              <a:t> D. </a:t>
            </a:r>
            <a:r>
              <a:rPr lang="zh-CN" altLang="en-US" sz="100">
                <a:noFill/>
              </a:rPr>
              <a:t>水电站发电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2. </a:t>
            </a:r>
            <a:r>
              <a:rPr lang="zh-CN" altLang="en-US" sz="100">
                <a:noFill/>
              </a:rPr>
              <a:t>关于能量守恒定律，下列说法正确的是（）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A. </a:t>
            </a:r>
            <a:r>
              <a:rPr lang="zh-CN" altLang="en-US" sz="100">
                <a:noFill/>
              </a:rPr>
              <a:t>能量可以凭空产生</a:t>
            </a:r>
            <a:r>
              <a:rPr lang="en-US" altLang="zh-CN" sz="100">
                <a:noFill/>
              </a:rPr>
              <a:t> B. </a:t>
            </a:r>
            <a:r>
              <a:rPr lang="zh-CN" altLang="en-US" sz="100">
                <a:noFill/>
              </a:rPr>
              <a:t>能量可以凭空消失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C. </a:t>
            </a:r>
            <a:r>
              <a:rPr lang="zh-CN" altLang="en-US" sz="100">
                <a:noFill/>
              </a:rPr>
              <a:t>能量转化、转移总量保持不变</a:t>
            </a:r>
            <a:r>
              <a:rPr lang="en-US" altLang="zh-CN" sz="100">
                <a:noFill/>
              </a:rPr>
              <a:t> D. </a:t>
            </a:r>
            <a:r>
              <a:rPr lang="zh-CN" altLang="en-US" sz="100">
                <a:noFill/>
              </a:rPr>
              <a:t>机械能守恒等同于能量守恒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3. </a:t>
            </a:r>
            <a:r>
              <a:rPr lang="zh-CN" altLang="en-US" sz="100">
                <a:noFill/>
              </a:rPr>
              <a:t>电风扇正常工作时的主要能量转化是（）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A. </a:t>
            </a:r>
            <a:r>
              <a:rPr lang="zh-CN" altLang="en-US" sz="100">
                <a:noFill/>
              </a:rPr>
              <a:t>电能</a:t>
            </a:r>
            <a:r>
              <a:rPr lang="en-US" altLang="en-US" sz="100">
                <a:noFill/>
              </a:rPr>
              <a:t>→</a:t>
            </a:r>
            <a:r>
              <a:rPr lang="zh-CN" altLang="en-US" sz="100">
                <a:noFill/>
              </a:rPr>
              <a:t>机械能</a:t>
            </a:r>
            <a:r>
              <a:rPr lang="en-US" altLang="zh-CN" sz="100">
                <a:noFill/>
              </a:rPr>
              <a:t> B. </a:t>
            </a:r>
            <a:r>
              <a:rPr lang="zh-CN" altLang="en-US" sz="100">
                <a:noFill/>
              </a:rPr>
              <a:t>机械能</a:t>
            </a:r>
            <a:r>
              <a:rPr lang="en-US" altLang="en-US" sz="100">
                <a:noFill/>
              </a:rPr>
              <a:t>→</a:t>
            </a:r>
            <a:r>
              <a:rPr lang="zh-CN" altLang="en-US" sz="100">
                <a:noFill/>
              </a:rPr>
              <a:t>电能</a:t>
            </a:r>
            <a:r>
              <a:rPr lang="en-US" altLang="zh-CN" sz="100">
                <a:noFill/>
              </a:rPr>
              <a:t> C. </a:t>
            </a:r>
            <a:r>
              <a:rPr lang="zh-CN" altLang="en-US" sz="100">
                <a:noFill/>
              </a:rPr>
              <a:t>内能</a:t>
            </a:r>
            <a:r>
              <a:rPr lang="en-US" altLang="en-US" sz="100">
                <a:noFill/>
              </a:rPr>
              <a:t>→</a:t>
            </a:r>
            <a:r>
              <a:rPr lang="zh-CN" altLang="en-US" sz="100">
                <a:noFill/>
              </a:rPr>
              <a:t>电能</a:t>
            </a:r>
            <a:r>
              <a:rPr lang="en-US" altLang="zh-CN" sz="100">
                <a:noFill/>
              </a:rPr>
              <a:t> D. </a:t>
            </a:r>
            <a:r>
              <a:rPr lang="zh-CN" altLang="en-US" sz="100">
                <a:noFill/>
              </a:rPr>
              <a:t>电能</a:t>
            </a:r>
            <a:r>
              <a:rPr lang="en-US" altLang="en-US" sz="100">
                <a:noFill/>
              </a:rPr>
              <a:t>→</a:t>
            </a:r>
            <a:r>
              <a:rPr lang="zh-CN" altLang="en-US" sz="100">
                <a:noFill/>
              </a:rPr>
              <a:t>内能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4. </a:t>
            </a:r>
            <a:r>
              <a:rPr lang="zh-CN" altLang="en-US" sz="100">
                <a:noFill/>
              </a:rPr>
              <a:t>下列现象属于能量转移的是（）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A. </a:t>
            </a:r>
            <a:r>
              <a:rPr lang="zh-CN" altLang="en-US" sz="100">
                <a:noFill/>
              </a:rPr>
              <a:t>双手搓揉发热</a:t>
            </a:r>
            <a:r>
              <a:rPr lang="en-US" altLang="zh-CN" sz="100">
                <a:noFill/>
              </a:rPr>
              <a:t> B. </a:t>
            </a:r>
            <a:r>
              <a:rPr lang="zh-CN" altLang="en-US" sz="100">
                <a:noFill/>
              </a:rPr>
              <a:t>热水晾凉</a:t>
            </a:r>
            <a:r>
              <a:rPr lang="en-US" altLang="zh-CN" sz="100">
                <a:noFill/>
              </a:rPr>
              <a:t> C. </a:t>
            </a:r>
            <a:r>
              <a:rPr lang="zh-CN" altLang="en-US" sz="100">
                <a:noFill/>
              </a:rPr>
              <a:t>灯泡发光发热</a:t>
            </a:r>
            <a:r>
              <a:rPr lang="en-US" altLang="zh-CN" sz="100">
                <a:noFill/>
              </a:rPr>
              <a:t> D. </a:t>
            </a:r>
            <a:r>
              <a:rPr lang="zh-CN" altLang="en-US" sz="100">
                <a:noFill/>
              </a:rPr>
              <a:t>火箭升空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5. </a:t>
            </a:r>
            <a:r>
              <a:rPr lang="zh-CN" altLang="en-US" sz="100">
                <a:noFill/>
              </a:rPr>
              <a:t>永动机无法制造成功的根本原因是（）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A. </a:t>
            </a:r>
            <a:r>
              <a:rPr lang="zh-CN" altLang="en-US" sz="100">
                <a:noFill/>
              </a:rPr>
              <a:t>技术不够先进</a:t>
            </a:r>
            <a:r>
              <a:rPr lang="en-US" altLang="zh-CN" sz="100">
                <a:noFill/>
              </a:rPr>
              <a:t> B. </a:t>
            </a:r>
            <a:r>
              <a:rPr lang="zh-CN" altLang="en-US" sz="100">
                <a:noFill/>
              </a:rPr>
              <a:t>材料强度不足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C. </a:t>
            </a:r>
            <a:r>
              <a:rPr lang="zh-CN" altLang="en-US" sz="100">
                <a:noFill/>
              </a:rPr>
              <a:t>违背能量守恒定律</a:t>
            </a:r>
            <a:r>
              <a:rPr lang="en-US" altLang="zh-CN" sz="100">
                <a:noFill/>
              </a:rPr>
              <a:t> D. </a:t>
            </a:r>
            <a:r>
              <a:rPr lang="zh-CN" altLang="en-US" sz="100">
                <a:noFill/>
              </a:rPr>
              <a:t>摩擦力太大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6. </a:t>
            </a:r>
            <a:r>
              <a:rPr lang="zh-CN" altLang="en-US" sz="100">
                <a:noFill/>
              </a:rPr>
              <a:t>太阳能电池板工作时的能量转化是（）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A. </a:t>
            </a:r>
            <a:r>
              <a:rPr lang="zh-CN" altLang="en-US" sz="100">
                <a:noFill/>
              </a:rPr>
              <a:t>电能</a:t>
            </a:r>
            <a:r>
              <a:rPr lang="en-US" altLang="en-US" sz="100">
                <a:noFill/>
              </a:rPr>
              <a:t>→</a:t>
            </a:r>
            <a:r>
              <a:rPr lang="zh-CN" altLang="en-US" sz="100">
                <a:noFill/>
              </a:rPr>
              <a:t>光能</a:t>
            </a:r>
            <a:r>
              <a:rPr lang="en-US" altLang="zh-CN" sz="100">
                <a:noFill/>
              </a:rPr>
              <a:t> B. </a:t>
            </a:r>
            <a:r>
              <a:rPr lang="zh-CN" altLang="en-US" sz="100">
                <a:noFill/>
              </a:rPr>
              <a:t>光能</a:t>
            </a:r>
            <a:r>
              <a:rPr lang="en-US" altLang="en-US" sz="100">
                <a:noFill/>
              </a:rPr>
              <a:t>→</a:t>
            </a:r>
            <a:r>
              <a:rPr lang="zh-CN" altLang="en-US" sz="100">
                <a:noFill/>
              </a:rPr>
              <a:t>电能</a:t>
            </a:r>
            <a:r>
              <a:rPr lang="en-US" altLang="zh-CN" sz="100">
                <a:noFill/>
              </a:rPr>
              <a:t> C. </a:t>
            </a:r>
            <a:r>
              <a:rPr lang="zh-CN" altLang="en-US" sz="100">
                <a:noFill/>
              </a:rPr>
              <a:t>内能</a:t>
            </a:r>
            <a:r>
              <a:rPr lang="en-US" altLang="en-US" sz="100">
                <a:noFill/>
              </a:rPr>
              <a:t>→</a:t>
            </a:r>
            <a:r>
              <a:rPr lang="zh-CN" altLang="en-US" sz="100">
                <a:noFill/>
              </a:rPr>
              <a:t>电能</a:t>
            </a:r>
            <a:r>
              <a:rPr lang="en-US" altLang="zh-CN" sz="100">
                <a:noFill/>
              </a:rPr>
              <a:t> D. </a:t>
            </a:r>
            <a:r>
              <a:rPr lang="zh-CN" altLang="en-US" sz="100">
                <a:noFill/>
              </a:rPr>
              <a:t>机械能</a:t>
            </a:r>
            <a:r>
              <a:rPr lang="en-US" altLang="en-US" sz="100">
                <a:noFill/>
              </a:rPr>
              <a:t>→</a:t>
            </a:r>
            <a:r>
              <a:rPr lang="zh-CN" altLang="en-US" sz="100">
                <a:noFill/>
              </a:rPr>
              <a:t>电能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7. </a:t>
            </a:r>
            <a:r>
              <a:rPr lang="zh-CN" altLang="en-US" sz="100">
                <a:noFill/>
              </a:rPr>
              <a:t>下列能量转化说法错误的是（）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A. </a:t>
            </a:r>
            <a:r>
              <a:rPr lang="zh-CN" altLang="en-US" sz="100">
                <a:noFill/>
              </a:rPr>
              <a:t>蜡烛燃烧：化学能</a:t>
            </a:r>
            <a:r>
              <a:rPr lang="en-US" altLang="en-US" sz="100">
                <a:noFill/>
              </a:rPr>
              <a:t>→</a:t>
            </a:r>
            <a:r>
              <a:rPr lang="zh-CN" altLang="en-US" sz="100">
                <a:noFill/>
              </a:rPr>
              <a:t>内能、光能</a:t>
            </a:r>
            <a:r>
              <a:rPr lang="en-US" altLang="zh-CN" sz="100">
                <a:noFill/>
              </a:rPr>
              <a:t> B. </a:t>
            </a:r>
            <a:r>
              <a:rPr lang="zh-CN" altLang="en-US" sz="100">
                <a:noFill/>
              </a:rPr>
              <a:t>电饭煲煮饭：电能</a:t>
            </a:r>
            <a:r>
              <a:rPr lang="en-US" altLang="en-US" sz="100">
                <a:noFill/>
              </a:rPr>
              <a:t>→</a:t>
            </a:r>
            <a:r>
              <a:rPr lang="zh-CN" altLang="en-US" sz="100">
                <a:noFill/>
              </a:rPr>
              <a:t>内能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C. </a:t>
            </a:r>
            <a:r>
              <a:rPr lang="zh-CN" altLang="en-US" sz="100">
                <a:noFill/>
              </a:rPr>
              <a:t>流星坠落：机械能</a:t>
            </a:r>
            <a:r>
              <a:rPr lang="en-US" altLang="en-US" sz="100">
                <a:noFill/>
              </a:rPr>
              <a:t>→</a:t>
            </a:r>
            <a:r>
              <a:rPr lang="zh-CN" altLang="en-US" sz="100">
                <a:noFill/>
              </a:rPr>
              <a:t>内能、光能</a:t>
            </a:r>
            <a:r>
              <a:rPr lang="en-US" altLang="zh-CN" sz="100">
                <a:noFill/>
              </a:rPr>
              <a:t> D. </a:t>
            </a:r>
            <a:r>
              <a:rPr lang="zh-CN" altLang="en-US" sz="100">
                <a:noFill/>
              </a:rPr>
              <a:t>发电机发电：电能</a:t>
            </a:r>
            <a:r>
              <a:rPr lang="en-US" altLang="en-US" sz="100">
                <a:noFill/>
              </a:rPr>
              <a:t>→</a:t>
            </a:r>
            <a:r>
              <a:rPr lang="zh-CN" altLang="en-US" sz="100">
                <a:noFill/>
              </a:rPr>
              <a:t>机械能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8. </a:t>
            </a:r>
            <a:r>
              <a:rPr lang="zh-CN" altLang="en-US" sz="100">
                <a:noFill/>
              </a:rPr>
              <a:t>热量不能自发从低温物体传到高温物体，说明能量转化具有（）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A. </a:t>
            </a:r>
            <a:r>
              <a:rPr lang="zh-CN" altLang="en-US" sz="100">
                <a:noFill/>
              </a:rPr>
              <a:t>普遍性</a:t>
            </a:r>
            <a:r>
              <a:rPr lang="en-US" altLang="zh-CN" sz="100">
                <a:noFill/>
              </a:rPr>
              <a:t> B. </a:t>
            </a:r>
            <a:r>
              <a:rPr lang="zh-CN" altLang="en-US" sz="100">
                <a:noFill/>
              </a:rPr>
              <a:t>方向性</a:t>
            </a:r>
            <a:r>
              <a:rPr lang="en-US" altLang="zh-CN" sz="100">
                <a:noFill/>
              </a:rPr>
              <a:t> C. </a:t>
            </a:r>
            <a:r>
              <a:rPr lang="zh-CN" altLang="en-US" sz="100">
                <a:noFill/>
              </a:rPr>
              <a:t>无限性</a:t>
            </a:r>
            <a:r>
              <a:rPr lang="en-US" altLang="zh-CN" sz="100">
                <a:noFill/>
              </a:rPr>
              <a:t> D. </a:t>
            </a:r>
            <a:r>
              <a:rPr lang="zh-CN" altLang="en-US" sz="100">
                <a:noFill/>
              </a:rPr>
              <a:t>守恒性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9. </a:t>
            </a:r>
            <a:r>
              <a:rPr lang="zh-CN" altLang="en-US" sz="100">
                <a:noFill/>
              </a:rPr>
              <a:t>单摆来回摆动幅度越来越小，对此解释正确的是（）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A. </a:t>
            </a:r>
            <a:r>
              <a:rPr lang="zh-CN" altLang="en-US" sz="100">
                <a:noFill/>
              </a:rPr>
              <a:t>机械能消失了</a:t>
            </a:r>
            <a:r>
              <a:rPr lang="en-US" altLang="zh-CN" sz="100">
                <a:noFill/>
              </a:rPr>
              <a:t> B. </a:t>
            </a:r>
            <a:r>
              <a:rPr lang="zh-CN" altLang="en-US" sz="100">
                <a:noFill/>
              </a:rPr>
              <a:t>总能量减小了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C. </a:t>
            </a:r>
            <a:r>
              <a:rPr lang="zh-CN" altLang="en-US" sz="100">
                <a:noFill/>
              </a:rPr>
              <a:t>部分机械能转化为内能</a:t>
            </a:r>
            <a:r>
              <a:rPr lang="en-US" altLang="zh-CN" sz="100">
                <a:noFill/>
              </a:rPr>
              <a:t> D. </a:t>
            </a:r>
            <a:r>
              <a:rPr lang="zh-CN" altLang="en-US" sz="100">
                <a:noFill/>
              </a:rPr>
              <a:t>能量不守恒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10. </a:t>
            </a:r>
            <a:r>
              <a:rPr lang="zh-CN" altLang="en-US" sz="100">
                <a:noFill/>
              </a:rPr>
              <a:t>手机电池放电工作时的能量转化是（）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A. </a:t>
            </a:r>
            <a:r>
              <a:rPr lang="zh-CN" altLang="en-US" sz="100">
                <a:noFill/>
              </a:rPr>
              <a:t>化学能</a:t>
            </a:r>
            <a:r>
              <a:rPr lang="en-US" altLang="en-US" sz="100">
                <a:noFill/>
              </a:rPr>
              <a:t>→</a:t>
            </a:r>
            <a:r>
              <a:rPr lang="zh-CN" altLang="en-US" sz="100">
                <a:noFill/>
              </a:rPr>
              <a:t>电能</a:t>
            </a:r>
            <a:r>
              <a:rPr lang="en-US" altLang="zh-CN" sz="100">
                <a:noFill/>
              </a:rPr>
              <a:t> B. </a:t>
            </a:r>
            <a:r>
              <a:rPr lang="zh-CN" altLang="en-US" sz="100">
                <a:noFill/>
              </a:rPr>
              <a:t>电能</a:t>
            </a:r>
            <a:r>
              <a:rPr lang="en-US" altLang="en-US" sz="100">
                <a:noFill/>
              </a:rPr>
              <a:t>→</a:t>
            </a:r>
            <a:r>
              <a:rPr lang="zh-CN" altLang="en-US" sz="100">
                <a:noFill/>
              </a:rPr>
              <a:t>化学能</a:t>
            </a:r>
            <a:r>
              <a:rPr lang="en-US" altLang="zh-CN" sz="100">
                <a:noFill/>
              </a:rPr>
              <a:t> C. </a:t>
            </a:r>
            <a:r>
              <a:rPr lang="zh-CN" altLang="en-US" sz="100">
                <a:noFill/>
              </a:rPr>
              <a:t>内能</a:t>
            </a:r>
            <a:r>
              <a:rPr lang="en-US" altLang="en-US" sz="100">
                <a:noFill/>
              </a:rPr>
              <a:t>→</a:t>
            </a:r>
            <a:r>
              <a:rPr lang="zh-CN" altLang="en-US" sz="100">
                <a:noFill/>
              </a:rPr>
              <a:t>电能</a:t>
            </a:r>
            <a:r>
              <a:rPr lang="en-US" altLang="zh-CN" sz="100">
                <a:noFill/>
              </a:rPr>
              <a:t> D. </a:t>
            </a:r>
            <a:r>
              <a:rPr lang="zh-CN" altLang="en-US" sz="100">
                <a:noFill/>
              </a:rPr>
              <a:t>机械能</a:t>
            </a:r>
            <a:r>
              <a:rPr lang="en-US" altLang="en-US" sz="100">
                <a:noFill/>
              </a:rPr>
              <a:t>→</a:t>
            </a:r>
            <a:r>
              <a:rPr lang="zh-CN" altLang="en-US" sz="100">
                <a:noFill/>
              </a:rPr>
              <a:t>电能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11. </a:t>
            </a:r>
            <a:r>
              <a:rPr lang="zh-CN" altLang="en-US" sz="100">
                <a:noFill/>
              </a:rPr>
              <a:t>下列过程中，能量形式不变的是（）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A. </a:t>
            </a:r>
            <a:r>
              <a:rPr lang="zh-CN" altLang="en-US" sz="100">
                <a:noFill/>
              </a:rPr>
              <a:t>烧水升温</a:t>
            </a:r>
            <a:r>
              <a:rPr lang="en-US" altLang="zh-CN" sz="100">
                <a:noFill/>
              </a:rPr>
              <a:t> B. </a:t>
            </a:r>
            <a:r>
              <a:rPr lang="zh-CN" altLang="en-US" sz="100">
                <a:noFill/>
              </a:rPr>
              <a:t>风车发电</a:t>
            </a:r>
            <a:r>
              <a:rPr lang="en-US" altLang="zh-CN" sz="100">
                <a:noFill/>
              </a:rPr>
              <a:t> C. </a:t>
            </a:r>
            <a:r>
              <a:rPr lang="zh-CN" altLang="en-US" sz="100">
                <a:noFill/>
              </a:rPr>
              <a:t>钻木取火</a:t>
            </a:r>
            <a:r>
              <a:rPr lang="en-US" altLang="zh-CN" sz="100">
                <a:noFill/>
              </a:rPr>
              <a:t> D. </a:t>
            </a:r>
            <a:r>
              <a:rPr lang="zh-CN" altLang="en-US" sz="100">
                <a:noFill/>
              </a:rPr>
              <a:t>火箭加速上升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12. </a:t>
            </a:r>
            <a:r>
              <a:rPr lang="zh-CN" altLang="en-US" sz="100">
                <a:noFill/>
              </a:rPr>
              <a:t>关于能量转化与生活，下列说法正确的是（）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A. </a:t>
            </a:r>
            <a:r>
              <a:rPr lang="zh-CN" altLang="en-US" sz="100">
                <a:noFill/>
              </a:rPr>
              <a:t>能量可以循环利用永不损耗</a:t>
            </a:r>
            <a:r>
              <a:rPr lang="en-US" altLang="zh-CN" sz="100">
                <a:noFill/>
              </a:rPr>
              <a:t> B. </a:t>
            </a:r>
            <a:r>
              <a:rPr lang="zh-CN" altLang="en-US" sz="100">
                <a:noFill/>
              </a:rPr>
              <a:t>所有能量转化都可逆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C. </a:t>
            </a:r>
            <a:r>
              <a:rPr lang="zh-CN" altLang="en-US" sz="100">
                <a:noFill/>
              </a:rPr>
              <a:t>节约能源是因为可利用的高品质能量有限</a:t>
            </a:r>
            <a:r>
              <a:rPr lang="en-US" altLang="zh-CN" sz="100">
                <a:noFill/>
              </a:rPr>
              <a:t> D. </a:t>
            </a:r>
            <a:r>
              <a:rPr lang="zh-CN" altLang="en-US" sz="100">
                <a:noFill/>
              </a:rPr>
              <a:t>能量总量会不断减少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三、判断题（对打</a:t>
            </a:r>
            <a:r>
              <a:rPr lang="en-US" altLang="zh-CN" sz="100">
                <a:noFill/>
              </a:rPr>
              <a:t>√</a:t>
            </a:r>
            <a:r>
              <a:rPr lang="zh-CN" altLang="en-US" sz="100">
                <a:noFill/>
              </a:rPr>
              <a:t>，错打</a:t>
            </a:r>
            <a:r>
              <a:rPr lang="en-US" altLang="en-US" sz="100">
                <a:noFill/>
              </a:rPr>
              <a:t>×</a:t>
            </a:r>
            <a:r>
              <a:rPr lang="zh-CN" altLang="en-US" sz="100">
                <a:noFill/>
              </a:rPr>
              <a:t>，每题</a:t>
            </a:r>
            <a:r>
              <a:rPr lang="en-US" altLang="zh-CN" sz="100">
                <a:noFill/>
              </a:rPr>
              <a:t>2</a:t>
            </a:r>
            <a:r>
              <a:rPr lang="zh-CN" altLang="en-US" sz="100">
                <a:noFill/>
              </a:rPr>
              <a:t>分，共</a:t>
            </a:r>
            <a:r>
              <a:rPr lang="en-US" altLang="zh-CN" sz="100">
                <a:noFill/>
              </a:rPr>
              <a:t>12</a:t>
            </a:r>
            <a:r>
              <a:rPr lang="zh-CN" altLang="en-US" sz="100">
                <a:noFill/>
              </a:rPr>
              <a:t>分）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1. </a:t>
            </a:r>
            <a:r>
              <a:rPr lang="zh-CN" altLang="en-US" sz="100">
                <a:noFill/>
              </a:rPr>
              <a:t>能量守恒定律适用于所有能量转化和转移过程。（）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2. </a:t>
            </a:r>
            <a:r>
              <a:rPr lang="zh-CN" altLang="en-US" sz="100">
                <a:noFill/>
              </a:rPr>
              <a:t>机械能减少的过程，总能量一定不守恒。（）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3. </a:t>
            </a:r>
            <a:r>
              <a:rPr lang="zh-CN" altLang="en-US" sz="100">
                <a:noFill/>
              </a:rPr>
              <a:t>能量的转移具有方向性，转化没有方向性。（）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4. </a:t>
            </a:r>
            <a:r>
              <a:rPr lang="zh-CN" altLang="en-US" sz="100">
                <a:noFill/>
              </a:rPr>
              <a:t>各种形式的能量在一定条件下都可以相互转化。（）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5. </a:t>
            </a:r>
            <a:r>
              <a:rPr lang="zh-CN" altLang="en-US" sz="100">
                <a:noFill/>
              </a:rPr>
              <a:t>永动机违背能量守恒定律，所以无法实现。（）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6. </a:t>
            </a:r>
            <a:r>
              <a:rPr lang="zh-CN" altLang="en-US" sz="100">
                <a:noFill/>
              </a:rPr>
              <a:t>热水自然变凉，是内能消失了。（）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四、简答分析题（</a:t>
            </a:r>
            <a:r>
              <a:rPr lang="en-US" altLang="zh-CN" sz="100">
                <a:noFill/>
              </a:rPr>
              <a:t>12</a:t>
            </a:r>
            <a:r>
              <a:rPr lang="zh-CN" altLang="en-US" sz="100">
                <a:noFill/>
              </a:rPr>
              <a:t>分）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1. </a:t>
            </a:r>
            <a:r>
              <a:rPr lang="zh-CN" altLang="en-US" sz="100">
                <a:noFill/>
              </a:rPr>
              <a:t>请简述能量守恒定律的内容，并说明为什么现实生活中机械的机械能总会逐渐减小？（</a:t>
            </a:r>
            <a:r>
              <a:rPr lang="en-US" altLang="zh-CN" sz="100">
                <a:noFill/>
              </a:rPr>
              <a:t>6</a:t>
            </a:r>
            <a:r>
              <a:rPr lang="zh-CN" altLang="en-US" sz="100">
                <a:noFill/>
              </a:rPr>
              <a:t>分）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2. </a:t>
            </a:r>
            <a:r>
              <a:rPr lang="zh-CN" altLang="en-US" sz="100">
                <a:noFill/>
              </a:rPr>
              <a:t>写出汽油机工作循环中两次核心能量转化的具体过程。（</a:t>
            </a:r>
            <a:r>
              <a:rPr lang="en-US" altLang="zh-CN" sz="100">
                <a:noFill/>
              </a:rPr>
              <a:t>6</a:t>
            </a:r>
            <a:r>
              <a:rPr lang="zh-CN" altLang="en-US" sz="100">
                <a:noFill/>
              </a:rPr>
              <a:t>分）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五、计算题（</a:t>
            </a:r>
            <a:r>
              <a:rPr lang="en-US" altLang="zh-CN" sz="100">
                <a:noFill/>
              </a:rPr>
              <a:t>10</a:t>
            </a:r>
            <a:r>
              <a:rPr lang="zh-CN" altLang="en-US" sz="100">
                <a:noFill/>
              </a:rPr>
              <a:t>分）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某太阳能热水器接收太阳能后，将</a:t>
            </a:r>
            <a:r>
              <a:rPr lang="en-US" altLang="zh-CN" sz="100">
                <a:noFill/>
              </a:rPr>
              <a:t>8</a:t>
            </a:r>
            <a:r>
              <a:rPr lang="en-US" altLang="en-US" sz="100">
                <a:noFill/>
              </a:rPr>
              <a:t>×</a:t>
            </a:r>
            <a:r>
              <a:rPr lang="en-US" altLang="zh-CN" sz="100">
                <a:noFill/>
              </a:rPr>
              <a:t>10J</a:t>
            </a:r>
            <a:r>
              <a:rPr lang="zh-CN" altLang="en-US" sz="100">
                <a:noFill/>
              </a:rPr>
              <a:t>的太阳能转化为水的内能，若不计能量散失，求水增加的内能大小，并说明能量转化方式。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六、综合应用题（</a:t>
            </a:r>
            <a:r>
              <a:rPr lang="en-US" altLang="zh-CN" sz="100">
                <a:noFill/>
              </a:rPr>
              <a:t>10</a:t>
            </a:r>
            <a:r>
              <a:rPr lang="zh-CN" altLang="en-US" sz="100">
                <a:noFill/>
              </a:rPr>
              <a:t>分）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结合能量转化与守恒、能量的方向性知识，解释生活中为什么需要节约能源、开发新能源？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参考答案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一、填空题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1. </a:t>
            </a:r>
            <a:r>
              <a:rPr lang="zh-CN" altLang="en-US" sz="100">
                <a:noFill/>
              </a:rPr>
              <a:t>内能；电能；转化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2. </a:t>
            </a:r>
            <a:r>
              <a:rPr lang="zh-CN" altLang="en-US" sz="100">
                <a:noFill/>
              </a:rPr>
              <a:t>一种；转移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3. </a:t>
            </a:r>
            <a:r>
              <a:rPr lang="zh-CN" altLang="en-US" sz="100">
                <a:noFill/>
              </a:rPr>
              <a:t>机械；内；机械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4. </a:t>
            </a:r>
            <a:r>
              <a:rPr lang="zh-CN" altLang="en-US" sz="100">
                <a:noFill/>
              </a:rPr>
              <a:t>机械；化学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5. </a:t>
            </a:r>
            <a:r>
              <a:rPr lang="zh-CN" altLang="en-US" sz="100">
                <a:noFill/>
              </a:rPr>
              <a:t>化学；内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6. </a:t>
            </a:r>
            <a:r>
              <a:rPr lang="zh-CN" altLang="en-US" sz="100">
                <a:noFill/>
              </a:rPr>
              <a:t>产生；消失；保持不变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7. </a:t>
            </a:r>
            <a:r>
              <a:rPr lang="zh-CN" altLang="en-US" sz="100">
                <a:noFill/>
              </a:rPr>
              <a:t>方向；高温；低温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8. </a:t>
            </a:r>
            <a:r>
              <a:rPr lang="zh-CN" altLang="en-US" sz="100">
                <a:noFill/>
              </a:rPr>
              <a:t>不可能；能量守恒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9. </a:t>
            </a:r>
            <a:r>
              <a:rPr lang="zh-CN" altLang="en-US" sz="100">
                <a:noFill/>
              </a:rPr>
              <a:t>内；不变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二、选择题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1.B 2.C 3.A 4.B 5.C 6.B 7.D 8.B 9.C 10.A 11.A 12.C</a:t>
            </a:r>
            <a:endParaRPr lang="en-US" altLang="zh-CN" sz="100">
              <a:noFill/>
            </a:endParaRPr>
          </a:p>
          <a:p>
            <a:r>
              <a:rPr lang="zh-CN" altLang="en-US" sz="100">
                <a:noFill/>
              </a:rPr>
              <a:t>三、判断题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1.√ 2.</a:t>
            </a:r>
            <a:r>
              <a:rPr lang="en-US" altLang="en-US" sz="100">
                <a:noFill/>
              </a:rPr>
              <a:t>×</a:t>
            </a:r>
            <a:r>
              <a:rPr lang="en-US" altLang="zh-CN" sz="100">
                <a:noFill/>
              </a:rPr>
              <a:t> 3.</a:t>
            </a:r>
            <a:r>
              <a:rPr lang="en-US" altLang="en-US" sz="100">
                <a:noFill/>
              </a:rPr>
              <a:t>×</a:t>
            </a:r>
            <a:r>
              <a:rPr lang="en-US" altLang="zh-CN" sz="100">
                <a:noFill/>
              </a:rPr>
              <a:t> 4.√ 5.√ 6.</a:t>
            </a:r>
            <a:r>
              <a:rPr lang="en-US" altLang="en-US" sz="100">
                <a:noFill/>
              </a:rPr>
              <a:t>×</a:t>
            </a:r>
            <a:endParaRPr lang="en-US" altLang="en-US" sz="100">
              <a:noFill/>
            </a:endParaRPr>
          </a:p>
          <a:p>
            <a:r>
              <a:rPr lang="zh-CN" altLang="en-US" sz="100">
                <a:noFill/>
              </a:rPr>
              <a:t>四、简答分析题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1. </a:t>
            </a:r>
            <a:r>
              <a:rPr lang="zh-CN" altLang="en-US" sz="100">
                <a:noFill/>
              </a:rPr>
              <a:t>能量守恒定律：能量既不会凭空产生，也不会凭空消失，只会发生转化或转移，总能量保持不变。生活中机械运动存在摩擦、空气阻力，部分机械能会转化为内能散失，所以机械能减小，但总能量仍然守恒。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2. </a:t>
            </a:r>
            <a:r>
              <a:rPr lang="zh-CN" altLang="en-US" sz="100">
                <a:noFill/>
              </a:rPr>
              <a:t>压缩冲程：活塞压缩气体做功，机械能转化为内能；做功冲程：高温高压燃气推动活塞做功，内能转化为机械能。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五、计算题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解：根据能量守恒，不计能量散失，水增加的内能等于接收的太阳能。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$$\Delta E=8\times10^6J$$</a:t>
            </a:r>
            <a:endParaRPr lang="en-US" altLang="zh-CN" sz="100">
              <a:noFill/>
            </a:endParaRPr>
          </a:p>
          <a:p>
            <a:r>
              <a:rPr lang="zh-CN" altLang="en-US" sz="100">
                <a:noFill/>
              </a:rPr>
              <a:t>能量转化方式：太阳能转化为内能。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答：水增加的内能为</a:t>
            </a:r>
            <a:r>
              <a:rPr lang="en-US" altLang="zh-CN" sz="100">
                <a:noFill/>
              </a:rPr>
              <a:t>$$8\times10^6J$$</a:t>
            </a:r>
            <a:r>
              <a:rPr lang="zh-CN" altLang="en-US" sz="100">
                <a:noFill/>
              </a:rPr>
              <a:t>。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六、综合应用题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能量总量虽然守恒，但能量的转化和转移具有方向性。很多高品质的清洁能源、机械能、电能会自发转化为低温内能散失到环境中，无法再次被人类回收利用。随着化石燃料等不可再生能源不断消耗，可用的优质能源越来越少。因此我们需要节约现有能源、开发太阳能、风能等新能源，缓解能源危机，保护环境。</a:t>
            </a:r>
            <a:endParaRPr lang="zh-CN" altLang="en-US" sz="100">
              <a:noFill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1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pic>
        <p:nvPicPr>
          <p:cNvPr id="1026" name="Picture 2" title=""/>
          <p:cNvPicPr>
            <a:picLocks noChangeAspect="1" noChangeArrowheads="1"/>
          </p:cNvPicPr>
          <p:nvPr>
            <p:custDataLst>
              <p:tags r:id="rId4"/>
            </p:custData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0259"/>
          <a:stretch>
            <a:fillRect/>
          </a:stretch>
        </p:blipFill>
        <p:spPr bwMode="auto">
          <a:xfrm>
            <a:off x="973572" y="1849813"/>
            <a:ext cx="3007303" cy="25129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title=""/>
          <p:cNvPicPr>
            <a:picLocks noChangeAspect="1" noChangeArrowheads="1"/>
          </p:cNvPicPr>
          <p:nvPr>
            <p:custDataLst>
              <p:tags r:id="rId6"/>
            </p:custData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376053" y="1849887"/>
            <a:ext cx="3007303" cy="2509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title=""/>
          <p:cNvPicPr>
            <a:picLocks noChangeAspect="1" noChangeArrowheads="1"/>
          </p:cNvPicPr>
          <p:nvPr>
            <p:custDataLst>
              <p:tags r:id="rId8"/>
            </p:custData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49" t="6186" r="11523" b="5154"/>
          <a:stretch>
            <a:fillRect/>
          </a:stretch>
        </p:blipFill>
        <p:spPr bwMode="auto">
          <a:xfrm>
            <a:off x="4776643" y="1979427"/>
            <a:ext cx="2821997" cy="23829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文本框 4" title=""/>
          <p:cNvSpPr txBox="1"/>
          <p:nvPr>
            <p:custDataLst>
              <p:tags r:id="rId9"/>
            </p:custDataLst>
          </p:nvPr>
        </p:nvSpPr>
        <p:spPr>
          <a:xfrm>
            <a:off x="1310125" y="5118563"/>
            <a:ext cx="9421495" cy="64516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zh-CN" altLang="en-US" sz="3600"/>
              <a:t>能量也可以从一个物体转移到另一个物体。</a:t>
            </a:r>
            <a:endParaRPr lang="zh-CN" altLang="en-US" sz="360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pic>
        <p:nvPicPr>
          <p:cNvPr id="3" name="图片 2" title="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8463215" y="1612791"/>
            <a:ext cx="3300723" cy="2034407"/>
          </a:xfrm>
          <a:prstGeom prst="rect">
            <a:avLst/>
          </a:prstGeom>
        </p:spPr>
      </p:pic>
      <p:pic>
        <p:nvPicPr>
          <p:cNvPr id="2" name="图片 1" title="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6020925" y="1580885"/>
            <a:ext cx="2124747" cy="2119311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" name="矩形 3" title=""/>
          <p:cNvSpPr/>
          <p:nvPr>
            <p:custDataLst>
              <p:tags r:id="rId7"/>
            </p:custDataLst>
          </p:nvPr>
        </p:nvSpPr>
        <p:spPr>
          <a:xfrm>
            <a:off x="6556733" y="4265380"/>
            <a:ext cx="4490085" cy="1568450"/>
          </a:xfrm>
          <a:prstGeom prst="rect">
            <a:avLst/>
          </a:prstGeom>
          <a:noFill/>
          <a:ln w="9525">
            <a:noFill/>
          </a:ln>
        </p:spPr>
        <p:txBody>
          <a:bodyPr wrap="square" lIns="91440" tIns="45720" rIns="91440" bIns="45720" anchor="t" anchorCtr="0">
            <a:spAutoFit/>
          </a:bodyPr>
          <a:lstStyle>
            <a:defPPr>
              <a:defRPr lang="zh-CN"/>
            </a:defPPr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sz="20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sz="20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sz="20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sz="20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sz="20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lvl="5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sz="20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lvl="6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sz="20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lvl="7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sz="20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lvl="8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sz="20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zh-CN" altLang="en-US" sz="3200">
                <a:solidFill>
                  <a:srgbClr val="000308"/>
                </a:solidFill>
                <a:ea typeface="微软雅黑" panose="020b0503020204020204" charset="-122"/>
              </a:rPr>
              <a:t>为什么高度会逐渐降低？减少的机械能到哪去了？</a:t>
            </a:r>
            <a:endParaRPr lang="zh-CN" altLang="en-US" sz="3200">
              <a:solidFill>
                <a:srgbClr val="000308"/>
              </a:solidFill>
              <a:ea typeface="微软雅黑" panose="020b0503020204020204" charset="-122"/>
            </a:endParaRPr>
          </a:p>
        </p:txBody>
      </p:sp>
      <p:pic>
        <p:nvPicPr>
          <p:cNvPr id="5" name="media2.wmv" title="">
            <a:hlinkClick action="ppaction://media"/>
          </p:cNvPr>
          <p:cNvPicPr>
            <a:picLocks noChangeAspect="1"/>
          </p:cNvPicPr>
          <p:nvPr>
            <a:videoFile r:link="rId10"/>
            <p:custDataLst>
              <p:tags r:id="rId9"/>
            </p:custDataLst>
            <p:extLst>
              <p:ext uri="{DAA4B4D4-6D71-4841-9C94-3DE7FCFB9230}">
                <p14:media xmlns:p14="http://schemas.microsoft.com/office/powerpoint/2010/main" r:embed="rId1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733283" y="1547240"/>
            <a:ext cx="4885637" cy="4199911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>
            <p:custDataLst>
              <p:tags r:id="rId13"/>
            </p:custDataLst>
          </p:nvPr>
        </p:nvPicPr>
        <p:blipFill>
          <a:blip r:embed="rId12"/>
          <a:stretch>
            <a:fillRect/>
          </a:stretch>
        </p:blipFill>
        <p:spPr>
          <a:xfrm flipH="1">
            <a:off x="10845800" y="11950700"/>
            <a:ext cx="0" cy="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15" name="文本框 14" title=""/>
          <p:cNvSpPr txBox="1"/>
          <p:nvPr>
            <p:custDataLst>
              <p:tags r:id="rId3"/>
            </p:custDataLst>
          </p:nvPr>
        </p:nvSpPr>
        <p:spPr>
          <a:xfrm>
            <a:off x="1022985" y="1222952"/>
            <a:ext cx="10709863" cy="40957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344170" indent="-344170">
              <a:lnSpc>
                <a:spcPct val="150000"/>
              </a:lnSpc>
            </a:pPr>
            <a:r>
              <a:rPr lang="zh-CN" altLang="en-US" sz="3465"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2" charset="0"/>
              </a:rPr>
              <a:t>大量事实表明：</a:t>
            </a:r>
            <a:endParaRPr lang="en-US" altLang="zh-CN" sz="3465">
              <a:latin typeface="Times New Roman" panose="02020603050405020304" pitchFamily="2" charset="0"/>
              <a:ea typeface="微软雅黑" panose="020b0503020204020204" charset="-122"/>
              <a:cs typeface="Times New Roman" panose="02020603050405020304" pitchFamily="2" charset="0"/>
            </a:endParaRPr>
          </a:p>
          <a:p>
            <a:pPr>
              <a:lnSpc>
                <a:spcPct val="150000"/>
              </a:lnSpc>
            </a:pPr>
            <a:r>
              <a:rPr lang="en-US" altLang="zh-CN" sz="3465">
                <a:solidFill>
                  <a:schemeClr val="accent1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2" charset="0"/>
              </a:rPr>
              <a:t>         </a:t>
            </a:r>
            <a:r>
              <a:rPr lang="zh-CN" altLang="zh-CN" sz="3465">
                <a:solidFill>
                  <a:srgbClr val="0070C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2" charset="0"/>
              </a:rPr>
              <a:t>能量既不会</a:t>
            </a:r>
            <a:r>
              <a:rPr lang="en-US" altLang="zh-CN" sz="3465">
                <a:solidFill>
                  <a:srgbClr val="0070C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2" charset="0"/>
              </a:rPr>
              <a:t>_________</a:t>
            </a:r>
            <a:r>
              <a:rPr lang="zh-CN" altLang="zh-CN" sz="3465">
                <a:solidFill>
                  <a:srgbClr val="0070C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2" charset="0"/>
              </a:rPr>
              <a:t>，也不会</a:t>
            </a:r>
            <a:r>
              <a:rPr lang="en-US" altLang="zh-CN" sz="3465">
                <a:solidFill>
                  <a:srgbClr val="0070C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2" charset="0"/>
              </a:rPr>
              <a:t>_________</a:t>
            </a:r>
            <a:r>
              <a:rPr lang="zh-CN" altLang="zh-CN" sz="3465">
                <a:solidFill>
                  <a:srgbClr val="0070C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2" charset="0"/>
              </a:rPr>
              <a:t>，它只会从一种形式转化为</a:t>
            </a:r>
            <a:r>
              <a:rPr lang="en-US" altLang="zh-CN" sz="3465">
                <a:solidFill>
                  <a:srgbClr val="0070C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2" charset="0"/>
              </a:rPr>
              <a:t>_________</a:t>
            </a:r>
            <a:r>
              <a:rPr lang="zh-CN" altLang="zh-CN" sz="3465">
                <a:solidFill>
                  <a:srgbClr val="0070C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2" charset="0"/>
              </a:rPr>
              <a:t>，或者从</a:t>
            </a:r>
            <a:r>
              <a:rPr lang="en-US" altLang="zh-CN" sz="3465">
                <a:solidFill>
                  <a:srgbClr val="0070C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2" charset="0"/>
              </a:rPr>
              <a:t>__________</a:t>
            </a:r>
            <a:r>
              <a:rPr lang="zh-CN" altLang="zh-CN" sz="3465">
                <a:solidFill>
                  <a:srgbClr val="0070C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2" charset="0"/>
              </a:rPr>
              <a:t>转移到</a:t>
            </a:r>
            <a:r>
              <a:rPr lang="en-US" altLang="zh-CN" sz="3465">
                <a:solidFill>
                  <a:srgbClr val="0070C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2" charset="0"/>
              </a:rPr>
              <a:t>_________</a:t>
            </a:r>
            <a:r>
              <a:rPr lang="zh-CN" altLang="zh-CN" sz="3465">
                <a:solidFill>
                  <a:srgbClr val="0070C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2" charset="0"/>
              </a:rPr>
              <a:t>，而在转化和转移的过程中，能量的总量</a:t>
            </a:r>
            <a:r>
              <a:rPr lang="en-US" altLang="zh-CN" sz="3465">
                <a:solidFill>
                  <a:srgbClr val="0070C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2" charset="0"/>
              </a:rPr>
              <a:t>___________</a:t>
            </a:r>
            <a:r>
              <a:rPr lang="zh-CN" altLang="zh-CN" sz="3465">
                <a:solidFill>
                  <a:srgbClr val="0070C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2" charset="0"/>
              </a:rPr>
              <a:t>。这就是能量守恒定律。</a:t>
            </a:r>
            <a:endParaRPr lang="zh-CN" altLang="zh-CN" sz="3465">
              <a:solidFill>
                <a:srgbClr val="0070C0"/>
              </a:solidFill>
              <a:latin typeface="Times New Roman" panose="02020603050405020304" pitchFamily="2" charset="0"/>
              <a:ea typeface="微软雅黑" panose="020b0503020204020204" charset="-122"/>
              <a:cs typeface="Times New Roman" panose="02020603050405020304" pitchFamily="2" charset="0"/>
            </a:endParaRPr>
          </a:p>
        </p:txBody>
      </p:sp>
      <p:sp>
        <p:nvSpPr>
          <p:cNvPr id="16" name="Rectangle 10" title=""/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4431983" y="2195928"/>
            <a:ext cx="1808480" cy="583565"/>
          </a:xfrm>
          <a:prstGeom prst="rect">
            <a:avLst/>
          </a:prstGeom>
        </p:spPr>
        <p:txBody>
          <a:bodyPr wrap="none" lIns="91440" tIns="45720" rIns="91440" bIns="45720" anchor="ctr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zh-CN" sz="3200" b="1">
                <a:solidFill>
                  <a:srgbClr val="FF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2" charset="0"/>
              </a:rPr>
              <a:t>凭空消灭</a:t>
            </a:r>
            <a:endParaRPr lang="en-US" altLang="zh-CN" sz="3200" b="1">
              <a:solidFill>
                <a:srgbClr val="FF0000"/>
              </a:solidFill>
              <a:latin typeface="Times New Roman" panose="02020603050405020304" pitchFamily="2" charset="0"/>
              <a:ea typeface="微软雅黑" panose="020b0503020204020204" charset="-122"/>
              <a:cs typeface="Times New Roman" panose="02020603050405020304" pitchFamily="2" charset="0"/>
            </a:endParaRPr>
          </a:p>
        </p:txBody>
      </p:sp>
      <p:sp>
        <p:nvSpPr>
          <p:cNvPr id="17" name="Rectangle 10" title=""/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8115932" y="2195928"/>
            <a:ext cx="1808480" cy="583565"/>
          </a:xfrm>
          <a:prstGeom prst="rect">
            <a:avLst/>
          </a:prstGeom>
        </p:spPr>
        <p:txBody>
          <a:bodyPr wrap="none" lIns="91440" tIns="45720" rIns="91440" bIns="45720" anchor="ctr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zh-CN" sz="3200" b="1">
                <a:solidFill>
                  <a:srgbClr val="FF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2" charset="0"/>
              </a:rPr>
              <a:t>凭空产生</a:t>
            </a:r>
            <a:endParaRPr lang="en-US" altLang="zh-CN" sz="3200" b="1">
              <a:solidFill>
                <a:srgbClr val="FF0000"/>
              </a:solidFill>
              <a:latin typeface="Times New Roman" panose="02020603050405020304" pitchFamily="2" charset="0"/>
              <a:ea typeface="微软雅黑" panose="020b0503020204020204" charset="-122"/>
              <a:cs typeface="Times New Roman" panose="02020603050405020304" pitchFamily="2" charset="0"/>
            </a:endParaRPr>
          </a:p>
        </p:txBody>
      </p:sp>
      <p:sp>
        <p:nvSpPr>
          <p:cNvPr id="18" name="Rectangle 10" title=""/>
          <p:cNvSpPr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5239041" y="2977883"/>
            <a:ext cx="1808480" cy="583565"/>
          </a:xfrm>
          <a:prstGeom prst="rect">
            <a:avLst/>
          </a:prstGeom>
        </p:spPr>
        <p:txBody>
          <a:bodyPr wrap="none" lIns="91440" tIns="45720" rIns="91440" bIns="45720" anchor="ctr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zh-CN" sz="3200" b="1">
                <a:solidFill>
                  <a:srgbClr val="FF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2" charset="0"/>
              </a:rPr>
              <a:t>其他形式</a:t>
            </a:r>
            <a:endParaRPr lang="en-US" altLang="zh-CN" sz="3200" b="1">
              <a:solidFill>
                <a:srgbClr val="FF0000"/>
              </a:solidFill>
              <a:latin typeface="Times New Roman" panose="02020603050405020304" pitchFamily="2" charset="0"/>
              <a:ea typeface="微软雅黑" panose="020b0503020204020204" charset="-122"/>
              <a:cs typeface="Times New Roman" panose="02020603050405020304" pitchFamily="2" charset="0"/>
            </a:endParaRPr>
          </a:p>
        </p:txBody>
      </p:sp>
      <p:sp>
        <p:nvSpPr>
          <p:cNvPr id="19" name="Rectangle 10" title=""/>
          <p:cNvSpPr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9020172" y="2996187"/>
            <a:ext cx="1808480" cy="583565"/>
          </a:xfrm>
          <a:prstGeom prst="rect">
            <a:avLst/>
          </a:prstGeom>
        </p:spPr>
        <p:txBody>
          <a:bodyPr wrap="square" lIns="91440" tIns="45720" rIns="91440" bIns="45720" anchor="ctr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zh-CN" sz="3200" b="1">
                <a:solidFill>
                  <a:srgbClr val="FF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2" charset="0"/>
              </a:rPr>
              <a:t>一个物体</a:t>
            </a:r>
            <a:endParaRPr lang="en-US" altLang="zh-CN" sz="3200" b="1">
              <a:solidFill>
                <a:srgbClr val="FF0000"/>
              </a:solidFill>
              <a:latin typeface="Times New Roman" panose="02020603050405020304" pitchFamily="2" charset="0"/>
              <a:ea typeface="微软雅黑" panose="020b0503020204020204" charset="-122"/>
              <a:cs typeface="Times New Roman" panose="02020603050405020304" pitchFamily="2" charset="0"/>
            </a:endParaRPr>
          </a:p>
        </p:txBody>
      </p:sp>
      <p:sp>
        <p:nvSpPr>
          <p:cNvPr id="20" name="Rectangle 10" title=""/>
          <p:cNvSpPr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2122652" y="3769685"/>
            <a:ext cx="1808480" cy="583565"/>
          </a:xfrm>
          <a:prstGeom prst="rect">
            <a:avLst/>
          </a:prstGeom>
        </p:spPr>
        <p:txBody>
          <a:bodyPr wrap="none" lIns="91440" tIns="45720" rIns="91440" bIns="45720" anchor="ctr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zh-CN" sz="3200" b="1">
                <a:solidFill>
                  <a:srgbClr val="FF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2" charset="0"/>
              </a:rPr>
              <a:t>其他物体</a:t>
            </a:r>
            <a:endParaRPr lang="en-US" altLang="zh-CN" sz="3200" b="1">
              <a:solidFill>
                <a:srgbClr val="FF0000"/>
              </a:solidFill>
              <a:latin typeface="Times New Roman" panose="02020603050405020304" pitchFamily="2" charset="0"/>
              <a:ea typeface="微软雅黑" panose="020b0503020204020204" charset="-122"/>
              <a:cs typeface="Times New Roman" panose="02020603050405020304" pitchFamily="2" charset="0"/>
            </a:endParaRPr>
          </a:p>
        </p:txBody>
      </p:sp>
      <p:sp>
        <p:nvSpPr>
          <p:cNvPr id="21" name="Rectangle 10" title=""/>
          <p:cNvSpPr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1897943" y="4555047"/>
            <a:ext cx="1808480" cy="583565"/>
          </a:xfrm>
          <a:prstGeom prst="rect">
            <a:avLst/>
          </a:prstGeom>
        </p:spPr>
        <p:txBody>
          <a:bodyPr wrap="none" lIns="91440" tIns="45720" rIns="91440" bIns="45720" anchor="ctr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zh-CN" sz="3200" b="1">
                <a:solidFill>
                  <a:srgbClr val="FF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2" charset="0"/>
              </a:rPr>
              <a:t>保持不变</a:t>
            </a:r>
            <a:endParaRPr lang="en-US" altLang="zh-CN" sz="3200" b="1">
              <a:solidFill>
                <a:srgbClr val="FF0000"/>
              </a:solidFill>
              <a:latin typeface="Times New Roman" panose="02020603050405020304" pitchFamily="2" charset="0"/>
              <a:ea typeface="微软雅黑" panose="020b0503020204020204" charset="-122"/>
              <a:cs typeface="Times New Roman" panose="02020603050405020304" pitchFamily="2" charset="0"/>
            </a:endParaRPr>
          </a:p>
        </p:txBody>
      </p:sp>
      <p:sp>
        <p:nvSpPr>
          <p:cNvPr id="22" name="文本框 21" title=""/>
          <p:cNvSpPr txBox="1"/>
          <p:nvPr>
            <p:custDataLst>
              <p:tags r:id="rId10"/>
            </p:custDataLst>
          </p:nvPr>
        </p:nvSpPr>
        <p:spPr>
          <a:xfrm>
            <a:off x="1022985" y="5447908"/>
            <a:ext cx="10509251" cy="583565"/>
          </a:xfrm>
          <a:prstGeom prst="rect">
            <a:avLst/>
          </a:prstGeom>
          <a:noFill/>
        </p:spPr>
        <p:txBody>
          <a:bodyPr wrap="square" lIns="91440" tIns="45720" rIns="91440" bIns="45720" rtlCol="0">
            <a:spAutoFit/>
          </a:bodyPr>
          <a:lstStyle/>
          <a:p>
            <a:r>
              <a:rPr lang="zh-CN" altLang="en-US" sz="3200">
                <a:solidFill>
                  <a:srgbClr val="FF0000"/>
                </a:solidFill>
              </a:rPr>
              <a:t>能量守恒定律是自然界中最普遍，最重要的基本定律之一。</a:t>
            </a:r>
            <a:endParaRPr lang="zh-CN" altLang="en-US" sz="320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  <p:bldP spid="18" grpId="0"/>
      <p:bldP spid="19" grpId="0"/>
      <p:bldP spid="20" grpId="0"/>
      <p:bldP spid="21" grpId="0"/>
      <p:bldP spid="2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C_4_BD#128d8cd09?sp=1&amp;vcp=1&amp;pid=29c083624&amp;color=147,205,221&amp;vtp=1&amp;bt=1&amp;bbb=1" title=""/>
          <p:cNvSpPr/>
          <p:nvPr>
            <p:custDataLst>
              <p:tags r:id="rId4"/>
            </p:custDataLst>
          </p:nvPr>
        </p:nvSpPr>
        <p:spPr>
          <a:xfrm>
            <a:off x="719328" y="536448"/>
            <a:ext cx="10753344" cy="792480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4600"/>
              </a:lnSpc>
            </a:pPr>
            <a:r>
              <a:rPr lang="en-US" altLang="zh-CN" sz="3465" b="1" i="0">
                <a:solidFill>
                  <a:srgbClr val="93CDDD"/>
                </a:solidFill>
                <a:latin typeface="Times New Roman" panose="02020603050405020304" pitchFamily="2" charset="0"/>
                <a:ea typeface="黑体" panose="02010609060101010101" charset="-122"/>
                <a:cs typeface="Times New Roman" panose="02020603050405020304" pitchFamily="34" charset="-120"/>
              </a:rPr>
              <a:t>知识点2</a:t>
            </a:r>
            <a:r>
              <a:rPr lang="en-US" altLang="zh-CN" sz="3465" b="1" i="0">
                <a:solidFill>
                  <a:srgbClr val="93CDDD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3465" b="1" i="0">
                <a:solidFill>
                  <a:srgbClr val="93CDDD"/>
                </a:solidFill>
                <a:latin typeface="Times New Roman" panose="02020603050405020304" pitchFamily="2" charset="0"/>
                <a:ea typeface="黑体" panose="02010609060101010101" charset="-122"/>
                <a:cs typeface="Times New Roman" panose="02020603050405020304" pitchFamily="34" charset="-120"/>
              </a:rPr>
              <a:t>能量守恒定律</a:t>
            </a:r>
            <a:endParaRPr lang="en-US" altLang="zh-CN" sz="3465"/>
          </a:p>
        </p:txBody>
      </p:sp>
      <p:sp>
        <p:nvSpPr>
          <p:cNvPr id="3" name="QB_5_BD.5_1#f19b3f5b8?vcp=1&amp;vis=1&amp;pid=128d8cd09&amp;color=0,0,0&amp;vtp=1&amp;bbb=1&amp;hb=1" title=""/>
          <p:cNvSpPr/>
          <p:nvPr>
            <p:custDataLst>
              <p:tags r:id="rId5"/>
            </p:custDataLst>
          </p:nvPr>
        </p:nvSpPr>
        <p:spPr>
          <a:xfrm>
            <a:off x="719328" y="1403175"/>
            <a:ext cx="10753344" cy="298026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400"/>
              </a:lnSpc>
            </a:pP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2.［2024·济南改编］</a:t>
            </a: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泉城广场荷花音乐喷泉利用电动机把水</a:t>
            </a:r>
            <a:endParaRPr lang="en-US" altLang="zh-CN" sz="3200" b="0" i="0" smtClean="0">
              <a:solidFill>
                <a:srgbClr val="000000"/>
              </a:solidFill>
              <a:latin typeface="Times New Roman" panose="02020603050405020304" pitchFamily="2" charset="0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喷向空中时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，</a:t>
            </a: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电动机将</a:t>
            </a:r>
            <a:r>
              <a:rPr lang="en-US" altLang="zh-CN" sz="3200" i="0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</a:t>
            </a: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转化为机械能和内能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，</a:t>
            </a: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此过程</a:t>
            </a:r>
            <a:endParaRPr lang="en-US" altLang="zh-CN" sz="3200" b="0" i="0" smtClean="0">
              <a:solidFill>
                <a:srgbClr val="000000"/>
              </a:solidFill>
              <a:latin typeface="Times New Roman" panose="02020603050405020304" pitchFamily="2" charset="0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中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，</a:t>
            </a: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能的总量</a:t>
            </a:r>
            <a:r>
              <a:rPr lang="en-US" altLang="zh-CN" sz="3200" i="0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__________</a:t>
            </a: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（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选填“逐渐增大”“保持不变”或“</a:t>
            </a: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逐</a:t>
            </a:r>
            <a:endParaRPr lang="en-US" altLang="zh-CN" sz="3200" b="0" i="0" smtClean="0">
              <a:solidFill>
                <a:srgbClr val="000000"/>
              </a:solidFill>
              <a:latin typeface="Times New Roman" panose="02020603050405020304" pitchFamily="2" charset="0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渐减小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”）。</a:t>
            </a:r>
            <a:endParaRPr lang="en-US" altLang="zh-CN" sz="3200"/>
          </a:p>
        </p:txBody>
      </p:sp>
      <p:sp>
        <p:nvSpPr>
          <p:cNvPr id="4" name="QB_5_AN.6_1#f19b3f5b8.blank?vcp=1&amp;vis=1&amp;pid=128d8cd09&amp;color=0,0,0&amp;vpa=4&amp;vtp=1&amp;bbb=1" title=""/>
          <p:cNvSpPr/>
          <p:nvPr>
            <p:custDataLst>
              <p:tags r:id="rId6"/>
            </p:custDataLst>
          </p:nvPr>
        </p:nvSpPr>
        <p:spPr>
          <a:xfrm>
            <a:off x="4805553" y="2110988"/>
            <a:ext cx="1107017" cy="7112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3200" b="0" i="0">
                <a:solidFill>
                  <a:srgbClr val="C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电能</a:t>
            </a:r>
            <a:endParaRPr lang="en-US" altLang="zh-CN" sz="3200"/>
          </a:p>
        </p:txBody>
      </p:sp>
      <p:sp>
        <p:nvSpPr>
          <p:cNvPr id="5" name="QB_5_AN.7_1#f19b3f5b8.blank?vcp=1&amp;vis=1&amp;pid=128d8cd09&amp;color=0,0,0&amp;vpa=5&amp;vtp=1&amp;bbb=1" title=""/>
          <p:cNvSpPr/>
          <p:nvPr>
            <p:custDataLst>
              <p:tags r:id="rId7"/>
            </p:custDataLst>
          </p:nvPr>
        </p:nvSpPr>
        <p:spPr>
          <a:xfrm>
            <a:off x="3179952" y="2856055"/>
            <a:ext cx="1919817" cy="7112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3200" b="0" i="0">
                <a:solidFill>
                  <a:srgbClr val="C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保持不变</a:t>
            </a:r>
            <a:endParaRPr lang="en-US" altLang="zh-CN" sz="3200"/>
          </a:p>
        </p:txBody>
      </p:sp>
      <p:sp>
        <p:nvSpPr>
          <p:cNvPr id="6" name="object 54" title="">
            <a:hlinkClick r:id="rId9" action="ppaction://hlinksldjump"/>
          </p:cNvPr>
          <p:cNvSpPr/>
          <p:nvPr>
            <p:custDataLst>
              <p:tags r:id="rId8"/>
            </p:custDataLst>
          </p:nvPr>
        </p:nvSpPr>
        <p:spPr>
          <a:xfrm flipH="1">
            <a:off x="10992544" y="5872291"/>
            <a:ext cx="806203" cy="576031"/>
          </a:xfrm>
          <a:custGeom>
            <a:rect l="l" t="t" r="r" b="b"/>
            <a:pathLst>
              <a:path w="854075" h="610235">
                <a:moveTo>
                  <a:pt x="0" y="0"/>
                </a:moveTo>
                <a:lnTo>
                  <a:pt x="0" y="610171"/>
                </a:lnTo>
                <a:lnTo>
                  <a:pt x="519137" y="465010"/>
                </a:lnTo>
                <a:lnTo>
                  <a:pt x="676932" y="465010"/>
                </a:lnTo>
                <a:lnTo>
                  <a:pt x="853770" y="305092"/>
                </a:lnTo>
                <a:lnTo>
                  <a:pt x="676919" y="145148"/>
                </a:lnTo>
                <a:lnTo>
                  <a:pt x="519137" y="145148"/>
                </a:lnTo>
                <a:lnTo>
                  <a:pt x="0" y="0"/>
                </a:lnTo>
                <a:close/>
              </a:path>
              <a:path w="854075" h="610235">
                <a:moveTo>
                  <a:pt x="676932" y="465010"/>
                </a:moveTo>
                <a:lnTo>
                  <a:pt x="519137" y="465010"/>
                </a:lnTo>
                <a:lnTo>
                  <a:pt x="519137" y="607707"/>
                </a:lnTo>
                <a:lnTo>
                  <a:pt x="676932" y="465010"/>
                </a:lnTo>
                <a:close/>
              </a:path>
              <a:path w="854075" h="610235">
                <a:moveTo>
                  <a:pt x="519137" y="2451"/>
                </a:moveTo>
                <a:lnTo>
                  <a:pt x="519137" y="145148"/>
                </a:lnTo>
                <a:lnTo>
                  <a:pt x="676919" y="145148"/>
                </a:lnTo>
                <a:lnTo>
                  <a:pt x="519137" y="2451"/>
                </a:lnTo>
                <a:close/>
              </a:path>
            </a:pathLst>
          </a:custGeom>
          <a:solidFill>
            <a:srgbClr val="4BACC6">
              <a:lumMod val="60000"/>
              <a:lumOff val="40000"/>
            </a:srgbClr>
          </a:solidFill>
        </p:spPr>
        <p:txBody>
          <a:bodyPr wrap="square" lIns="0" tIns="0" rIns="0" bIns="0" rtlCol="0"/>
          <a:lstStyle/>
          <a:p>
            <a:pPr marL="0" marR="0" lvl="0" indent="0" defTabSz="91440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265" b="1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</a:rPr>
              <a:t> 返回</a:t>
            </a:r>
            <a:endParaRPr kumimoji="0" sz="2265" b="1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黑体" panose="02010609060101010101" charset="-122"/>
              <a:ea typeface="黑体" panose="02010609060101010101" charset="-122"/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animBg="1"/>
      <p:bldP spid="5" grpId="0" build="p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4" name="Rectangle 4" title=""/>
          <p:cNvSpPr/>
          <p:nvPr>
            <p:custDataLst>
              <p:tags r:id="rId3"/>
            </p:custDataLst>
          </p:nvPr>
        </p:nvSpPr>
        <p:spPr>
          <a:xfrm>
            <a:off x="1341036" y="1386220"/>
            <a:ext cx="2210545" cy="583565"/>
          </a:xfrm>
          <a:prstGeom prst="rect">
            <a:avLst/>
          </a:prstGeom>
          <a:solidFill>
            <a:srgbClr val="0070C0"/>
          </a:solidFill>
          <a:ln w="19050">
            <a:solidFill>
              <a:schemeClr val="tx2"/>
            </a:solidFill>
            <a:miter lim="800000"/>
          </a:ln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pPr>
            <a:r>
              <a:rPr lang="zh-CN" altLang="en-US" sz="3200" b="1">
                <a:solidFill>
                  <a:schemeClr val="bg1"/>
                </a:solidFill>
                <a:latin typeface="+mn-ea"/>
              </a:rPr>
              <a:t>想想议议</a:t>
            </a:r>
            <a:endParaRPr lang="zh-CN" altLang="en-US" sz="3200" b="1">
              <a:solidFill>
                <a:schemeClr val="bg1"/>
              </a:solidFill>
              <a:latin typeface="+mn-ea"/>
            </a:endParaRPr>
          </a:p>
        </p:txBody>
      </p:sp>
      <p:grpSp>
        <p:nvGrpSpPr>
          <p:cNvPr id="13" name="组合 12" title=""/>
          <p:cNvGrpSpPr/>
          <p:nvPr>
            <p:custDataLst>
              <p:tags r:id="rId4"/>
            </p:custDataLst>
          </p:nvPr>
        </p:nvGrpSpPr>
        <p:grpSpPr>
          <a:xfrm>
            <a:off x="8878956" y="1600063"/>
            <a:ext cx="3132455" cy="4215131"/>
            <a:chOff x="13215" y="2682"/>
            <a:chExt cx="4933" cy="6638"/>
          </a:xfrm>
        </p:grpSpPr>
        <p:pic>
          <p:nvPicPr>
            <p:cNvPr id="5" name="图片 4"/>
            <p:cNvPicPr>
              <a:picLocks noChangeAspect="1"/>
            </p:cNvPicPr>
            <p:nvPr>
              <p:custDataLst>
                <p:tags r:id="rId6"/>
              </p:custDataLst>
            </p:nvPr>
          </p:nvPicPr>
          <p:blipFill>
            <a:blip r:embed="rId5"/>
            <a:stretch>
              <a:fillRect/>
            </a:stretch>
          </p:blipFill>
          <p:spPr>
            <a:xfrm>
              <a:off x="13215" y="2682"/>
              <a:ext cx="4329" cy="4906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6" name="矩形 5"/>
            <p:cNvSpPr/>
            <p:nvPr>
              <p:custDataLst>
                <p:tags r:id="rId7"/>
              </p:custDataLst>
            </p:nvPr>
          </p:nvSpPr>
          <p:spPr>
            <a:xfrm>
              <a:off x="13215" y="7884"/>
              <a:ext cx="4933" cy="1436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 anchorCtr="0">
              <a:spAutoFit/>
            </a:bodyPr>
            <a:lstStyle>
              <a:defPPr>
                <a:defRPr lang="zh-CN"/>
              </a:defPPr>
              <a:lvl1pPr marL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None/>
                <a:defRPr sz="2000" b="0" i="0" u="none" kern="1200" baseline="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1pPr>
              <a:lvl2pPr marL="457200" lvl="1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None/>
                <a:defRPr sz="2000" b="0" i="0" u="none" kern="1200" baseline="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2pPr>
              <a:lvl3pPr marL="914400" lvl="2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None/>
                <a:defRPr sz="2000" b="0" i="0" u="none" kern="1200" baseline="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3pPr>
              <a:lvl4pPr marL="1371600" lvl="3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None/>
                <a:defRPr sz="2000" b="0" i="0" u="none" kern="1200" baseline="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4pPr>
              <a:lvl5pPr marL="1828800" lvl="4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None/>
                <a:defRPr sz="2000" b="0" i="0" u="none" kern="1200" baseline="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5pPr>
              <a:lvl6pPr marL="2286000" lvl="5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None/>
                <a:defRPr sz="2000" b="0" i="0" u="none" kern="1200" baseline="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6pPr>
              <a:lvl7pPr marL="2743200" lvl="6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None/>
                <a:defRPr sz="2000" b="0" i="0" u="none" kern="1200" baseline="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7pPr>
              <a:lvl8pPr marL="3200400" lvl="7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None/>
                <a:defRPr sz="2000" b="0" i="0" u="none" kern="1200" baseline="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8pPr>
              <a:lvl9pPr marL="3657600" lvl="8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None/>
                <a:defRPr sz="2000" b="0" i="0" u="none" kern="1200" baseline="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9pPr>
            </a:lstStyle>
            <a:p>
              <a:r>
                <a:rPr lang="zh-CN" altLang="en-US" sz="2665" b="1">
                  <a:solidFill>
                    <a:schemeClr val="tx2"/>
                  </a:solidFill>
                  <a:latin typeface="微软雅黑" panose="020b0503020204020204" charset="-122"/>
                  <a:ea typeface="微软雅黑" panose="020b0503020204020204" charset="-122"/>
                </a:rPr>
                <a:t>  一种设想中的永动机</a:t>
              </a:r>
              <a:endParaRPr lang="zh-CN" altLang="en-US" sz="2665" b="1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sp>
        <p:nvSpPr>
          <p:cNvPr id="7" name="矩形 6" title=""/>
          <p:cNvSpPr/>
          <p:nvPr>
            <p:custDataLst>
              <p:tags r:id="rId8"/>
            </p:custDataLst>
          </p:nvPr>
        </p:nvSpPr>
        <p:spPr>
          <a:xfrm>
            <a:off x="1079576" y="1872371"/>
            <a:ext cx="7214715" cy="3046095"/>
          </a:xfrm>
          <a:prstGeom prst="rect">
            <a:avLst/>
          </a:prstGeom>
          <a:noFill/>
          <a:ln w="9525">
            <a:noFill/>
          </a:ln>
        </p:spPr>
        <p:txBody>
          <a:bodyPr wrap="square" lIns="91440" tIns="45720" rIns="91440" bIns="45720" anchor="t" anchorCtr="0">
            <a:spAutoFit/>
          </a:bodyPr>
          <a:lstStyle>
            <a:defPPr>
              <a:defRPr lang="zh-CN"/>
            </a:defPPr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sz="20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sz="20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sz="20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sz="20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sz="20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lvl="5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sz="20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lvl="6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sz="20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lvl="7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sz="20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lvl="8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sz="20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zh-CN" altLang="en-US" sz="3200">
                <a:latin typeface="Times New Roman" panose="02020603050405020304" pitchFamily="2" charset="0"/>
                <a:ea typeface="微软雅黑" panose="020b0503020204020204" charset="-122"/>
              </a:rPr>
              <a:t>　　</a:t>
            </a:r>
            <a:r>
              <a:rPr lang="zh-CN" altLang="en-US" sz="3200">
                <a:latin typeface="微软雅黑" panose="020b0503020204020204" charset="-122"/>
                <a:ea typeface="微软雅黑" panose="020b0503020204020204" charset="-122"/>
              </a:rPr>
              <a:t>有人曾设想制造一种不需要动力就能源源不断地对外做功的机器，人们把这种机器叫</a:t>
            </a:r>
            <a:r>
              <a:rPr lang="zh-CN" altLang="en-US" sz="3200">
                <a:solidFill>
                  <a:srgbClr val="CC0000"/>
                </a:solidFill>
                <a:latin typeface="微软雅黑" panose="020b0503020204020204" charset="-122"/>
                <a:ea typeface="微软雅黑" panose="020b0503020204020204" charset="-122"/>
              </a:rPr>
              <a:t>永动机</a:t>
            </a:r>
            <a:r>
              <a:rPr lang="zh-CN" altLang="en-US" sz="3200">
                <a:latin typeface="微软雅黑" panose="020b0503020204020204" charset="-122"/>
                <a:ea typeface="微软雅黑" panose="020b0503020204020204" charset="-122"/>
              </a:rPr>
              <a:t>。</a:t>
            </a:r>
            <a:endParaRPr lang="en-US" altLang="zh-CN" sz="3200">
              <a:solidFill>
                <a:srgbClr val="000308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3200">
                <a:solidFill>
                  <a:srgbClr val="000308"/>
                </a:solidFill>
                <a:latin typeface="微软雅黑" panose="020b0503020204020204" charset="-122"/>
                <a:ea typeface="微软雅黑" panose="020b0503020204020204" charset="-122"/>
              </a:rPr>
              <a:t>    这种机器有可能制成吗？</a:t>
            </a:r>
            <a:endParaRPr lang="en-US" altLang="zh-CN" sz="3200">
              <a:solidFill>
                <a:srgbClr val="000308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8" name="文本框 7" title=""/>
          <p:cNvSpPr txBox="1"/>
          <p:nvPr>
            <p:custDataLst>
              <p:tags r:id="rId9"/>
            </p:custDataLst>
          </p:nvPr>
        </p:nvSpPr>
        <p:spPr>
          <a:xfrm>
            <a:off x="971549" y="4818380"/>
            <a:ext cx="8340312" cy="1568450"/>
          </a:xfrm>
          <a:prstGeom prst="rect">
            <a:avLst/>
          </a:prstGeom>
          <a:noFill/>
        </p:spPr>
        <p:txBody>
          <a:bodyPr wrap="square" lIns="91440" tIns="45720" rIns="91440" bIns="4572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3200" b="1">
                <a:solidFill>
                  <a:srgbClr val="0070C0"/>
                </a:solidFill>
              </a:rPr>
              <a:t>能量的转化和转移是有方向性的</a:t>
            </a:r>
            <a:r>
              <a:rPr lang="zh-CN" altLang="en-US" sz="3200" b="1" smtClean="0">
                <a:solidFill>
                  <a:srgbClr val="0070C0"/>
                </a:solidFill>
              </a:rPr>
              <a:t>，</a:t>
            </a:r>
            <a:endParaRPr lang="en-US" altLang="zh-CN" sz="3200" b="1" smtClean="0">
              <a:solidFill>
                <a:srgbClr val="0070C0"/>
              </a:solidFill>
            </a:endParaRPr>
          </a:p>
          <a:p>
            <a:pPr>
              <a:lnSpc>
                <a:spcPct val="150000"/>
              </a:lnSpc>
            </a:pPr>
            <a:r>
              <a:rPr lang="zh-CN" altLang="en-US" sz="3200" b="1" smtClean="0">
                <a:solidFill>
                  <a:srgbClr val="0070C0"/>
                </a:solidFill>
              </a:rPr>
              <a:t>“永动机”</a:t>
            </a:r>
            <a:r>
              <a:rPr lang="zh-CN" altLang="en-US" sz="3200" b="1">
                <a:solidFill>
                  <a:srgbClr val="0070C0"/>
                </a:solidFill>
              </a:rPr>
              <a:t>违背了能量守恒定律，不可能制成。</a:t>
            </a:r>
            <a:endParaRPr lang="zh-CN" altLang="en-US" sz="3200" b="1">
              <a:solidFill>
                <a:srgbClr val="0070C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C_4_BD#c2a842505?vcp=1&amp;pid=29c083624&amp;color=147,205,221&amp;vtp=1&amp;bt=1&amp;bbb=1" title=""/>
          <p:cNvSpPr/>
          <p:nvPr>
            <p:custDataLst>
              <p:tags r:id="rId4"/>
            </p:custDataLst>
          </p:nvPr>
        </p:nvSpPr>
        <p:spPr>
          <a:xfrm>
            <a:off x="719328" y="536448"/>
            <a:ext cx="10753344" cy="792480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3600"/>
              </a:lnSpc>
            </a:pPr>
            <a:r>
              <a:rPr lang="en-US" altLang="zh-CN" sz="3465" b="1" i="0">
                <a:solidFill>
                  <a:srgbClr val="93CDDD"/>
                </a:solidFill>
                <a:latin typeface="Times New Roman" panose="02020603050405020304" pitchFamily="2" charset="0"/>
                <a:ea typeface="黑体" panose="02010609060101010101" charset="-122"/>
                <a:cs typeface="Times New Roman" panose="02020603050405020304" pitchFamily="34" charset="-120"/>
              </a:rPr>
              <a:t>知识点3</a:t>
            </a:r>
            <a:r>
              <a:rPr lang="en-US" altLang="zh-CN" sz="3465" b="1" i="0">
                <a:solidFill>
                  <a:srgbClr val="93CDDD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3465" b="1" i="0">
                <a:solidFill>
                  <a:srgbClr val="93CDDD"/>
                </a:solidFill>
                <a:latin typeface="Times New Roman" panose="02020603050405020304" pitchFamily="2" charset="0"/>
                <a:ea typeface="黑体" panose="02010609060101010101" charset="-122"/>
                <a:cs typeface="Times New Roman" panose="02020603050405020304" pitchFamily="34" charset="-120"/>
              </a:rPr>
              <a:t>能量转化的方向性</a:t>
            </a:r>
            <a:endParaRPr lang="en-US" altLang="zh-CN" sz="3465"/>
          </a:p>
        </p:txBody>
      </p:sp>
      <p:sp>
        <p:nvSpPr>
          <p:cNvPr id="3" name="QC_5_BD.8_1#a7386275a?vcp=1&amp;vis=1&amp;pid=c2a842505&amp;color=0,0,0&amp;vtp=1&amp;bbb=1&amp;hb=1" title=""/>
          <p:cNvSpPr/>
          <p:nvPr>
            <p:custDataLst>
              <p:tags r:id="rId5"/>
            </p:custDataLst>
          </p:nvPr>
        </p:nvSpPr>
        <p:spPr>
          <a:xfrm>
            <a:off x="719328" y="1403175"/>
            <a:ext cx="10753344" cy="118533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3500"/>
              </a:lnSpc>
            </a:pP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3.</a:t>
            </a:r>
            <a:r>
              <a:rPr lang="en-US" altLang="zh-CN" sz="32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［2024·牡丹江期末］</a:t>
            </a: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下列关于能量转移和转化的方向性</a:t>
            </a:r>
            <a:endParaRPr lang="en-US" altLang="zh-CN" sz="3200" b="0" i="0" smtClean="0">
              <a:solidFill>
                <a:srgbClr val="000000"/>
              </a:solidFill>
              <a:latin typeface="Times New Roman" panose="02020603050405020304" pitchFamily="2" charset="0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3500"/>
              </a:lnSpc>
            </a:pP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的说法中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，不正确的是</a:t>
            </a: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(</a:t>
            </a:r>
            <a:r>
              <a:rPr lang="en-US" altLang="zh-CN" sz="3200" b="0" i="0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    </a:t>
            </a: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)</a:t>
            </a:r>
            <a:endParaRPr lang="en-US" altLang="zh-CN" sz="3200"/>
          </a:p>
        </p:txBody>
      </p:sp>
      <p:sp>
        <p:nvSpPr>
          <p:cNvPr id="4" name="QC_5_AN.9_1#a7386275a.bracket?vcp=1&amp;vis=1&amp;pid=c2a842505&amp;color=0,0,0&amp;vpa=6&amp;vtp=1" title=""/>
          <p:cNvSpPr/>
          <p:nvPr>
            <p:custDataLst>
              <p:tags r:id="rId6"/>
            </p:custDataLst>
          </p:nvPr>
        </p:nvSpPr>
        <p:spPr>
          <a:xfrm>
            <a:off x="5093420" y="2003292"/>
            <a:ext cx="588433" cy="57573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3400"/>
              </a:lnSpc>
            </a:pPr>
            <a:r>
              <a:rPr lang="en-US" altLang="zh-CN" sz="3200" b="0" i="0">
                <a:solidFill>
                  <a:srgbClr val="C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D</a:t>
            </a:r>
            <a:endParaRPr lang="en-US" altLang="zh-CN" sz="3200"/>
          </a:p>
        </p:txBody>
      </p:sp>
      <p:sp>
        <p:nvSpPr>
          <p:cNvPr id="5" name="QC_5_BD.8_2#a7386275a.choices?vcp=1&amp;vis=1&amp;pid=c2a842505&amp;color=0,0,0&amp;vtp=1&amp;bbb=1&amp;hb=1" title=""/>
          <p:cNvSpPr/>
          <p:nvPr>
            <p:custDataLst>
              <p:tags r:id="rId7"/>
            </p:custDataLst>
          </p:nvPr>
        </p:nvSpPr>
        <p:spPr>
          <a:xfrm>
            <a:off x="719328" y="2639307"/>
            <a:ext cx="10753344" cy="35560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3500"/>
              </a:lnSpc>
            </a:pP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A.</a:t>
            </a:r>
            <a:r>
              <a:rPr lang="en-US" altLang="zh-CN" sz="32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在自然界中不是所有能量都能利用</a:t>
            </a:r>
            <a:endParaRPr lang="en-US" altLang="zh-CN" sz="3200"/>
          </a:p>
          <a:p>
            <a:pPr latinLnBrk="1">
              <a:lnSpc>
                <a:spcPts val="3500"/>
              </a:lnSpc>
            </a:pP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B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.</a:t>
            </a:r>
            <a:r>
              <a:rPr lang="en-US" altLang="zh-CN" sz="32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能量的利用是有条件的，也是有代价的</a:t>
            </a:r>
            <a:endParaRPr lang="en-US" altLang="zh-CN" sz="3200"/>
          </a:p>
          <a:p>
            <a:pPr latinLnBrk="1">
              <a:lnSpc>
                <a:spcPts val="3500"/>
              </a:lnSpc>
            </a:pP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C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.</a:t>
            </a:r>
            <a:r>
              <a:rPr lang="en-US" altLang="zh-CN" sz="32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不同温度的物体发生热传递时，</a:t>
            </a: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热传递的方向只能从高温</a:t>
            </a:r>
            <a:endParaRPr lang="en-US" altLang="zh-CN" sz="3200" b="0" i="0" smtClean="0">
              <a:solidFill>
                <a:srgbClr val="000000"/>
              </a:solidFill>
              <a:latin typeface="Times New Roman" panose="02020603050405020304" pitchFamily="2" charset="0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3500"/>
              </a:lnSpc>
            </a:pP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物体到低温物体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，不会相反</a:t>
            </a:r>
            <a:endParaRPr lang="en-US" altLang="zh-CN" sz="3200"/>
          </a:p>
          <a:p>
            <a:pPr latinLnBrk="1">
              <a:lnSpc>
                <a:spcPts val="3500"/>
              </a:lnSpc>
            </a:pP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D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.</a:t>
            </a:r>
            <a:r>
              <a:rPr lang="en-US" altLang="zh-CN" sz="32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汽车刹车时，车的动能转化为内能，</a:t>
            </a: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这些内能可以收集</a:t>
            </a:r>
            <a:endParaRPr lang="en-US" altLang="zh-CN" sz="3200" b="0" i="0" smtClean="0">
              <a:solidFill>
                <a:srgbClr val="000000"/>
              </a:solidFill>
              <a:latin typeface="Times New Roman" panose="02020603050405020304" pitchFamily="2" charset="0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3500"/>
              </a:lnSpc>
            </a:pP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起来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，再作为车行驶的动力</a:t>
            </a:r>
            <a:endParaRPr lang="en-US" altLang="zh-CN" sz="3200"/>
          </a:p>
        </p:txBody>
      </p:sp>
      <p:sp>
        <p:nvSpPr>
          <p:cNvPr id="6" name="object 54" title="">
            <a:hlinkClick r:id="rId9" action="ppaction://hlinksldjump"/>
          </p:cNvPr>
          <p:cNvSpPr/>
          <p:nvPr>
            <p:custDataLst>
              <p:tags r:id="rId8"/>
            </p:custDataLst>
          </p:nvPr>
        </p:nvSpPr>
        <p:spPr>
          <a:xfrm flipH="1">
            <a:off x="10992544" y="5872291"/>
            <a:ext cx="806203" cy="576031"/>
          </a:xfrm>
          <a:custGeom>
            <a:rect l="l" t="t" r="r" b="b"/>
            <a:pathLst>
              <a:path w="854075" h="610235">
                <a:moveTo>
                  <a:pt x="0" y="0"/>
                </a:moveTo>
                <a:lnTo>
                  <a:pt x="0" y="610171"/>
                </a:lnTo>
                <a:lnTo>
                  <a:pt x="519137" y="465010"/>
                </a:lnTo>
                <a:lnTo>
                  <a:pt x="676932" y="465010"/>
                </a:lnTo>
                <a:lnTo>
                  <a:pt x="853770" y="305092"/>
                </a:lnTo>
                <a:lnTo>
                  <a:pt x="676919" y="145148"/>
                </a:lnTo>
                <a:lnTo>
                  <a:pt x="519137" y="145148"/>
                </a:lnTo>
                <a:lnTo>
                  <a:pt x="0" y="0"/>
                </a:lnTo>
                <a:close/>
              </a:path>
              <a:path w="854075" h="610235">
                <a:moveTo>
                  <a:pt x="676932" y="465010"/>
                </a:moveTo>
                <a:lnTo>
                  <a:pt x="519137" y="465010"/>
                </a:lnTo>
                <a:lnTo>
                  <a:pt x="519137" y="607707"/>
                </a:lnTo>
                <a:lnTo>
                  <a:pt x="676932" y="465010"/>
                </a:lnTo>
                <a:close/>
              </a:path>
              <a:path w="854075" h="610235">
                <a:moveTo>
                  <a:pt x="519137" y="2451"/>
                </a:moveTo>
                <a:lnTo>
                  <a:pt x="519137" y="145148"/>
                </a:lnTo>
                <a:lnTo>
                  <a:pt x="676919" y="145148"/>
                </a:lnTo>
                <a:lnTo>
                  <a:pt x="519137" y="2451"/>
                </a:lnTo>
                <a:close/>
              </a:path>
            </a:pathLst>
          </a:custGeom>
          <a:solidFill>
            <a:srgbClr val="4BACC6">
              <a:lumMod val="60000"/>
              <a:lumOff val="40000"/>
            </a:srgbClr>
          </a:solidFill>
        </p:spPr>
        <p:txBody>
          <a:bodyPr wrap="square" lIns="0" tIns="0" rIns="0" bIns="0" rtlCol="0"/>
          <a:lstStyle/>
          <a:p>
            <a:pPr marL="0" marR="0" lvl="0" indent="0" defTabSz="91440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265" b="1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</a:rPr>
              <a:t> 返回</a:t>
            </a:r>
            <a:endParaRPr kumimoji="0" sz="2265" b="1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黑体" panose="02010609060101010101" charset="-122"/>
              <a:ea typeface="黑体" panose="02010609060101010101" charset="-122"/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QC_4_BD.10_1#89170252c?vcp=1&amp;vis=1&amp;pid=f4b4baaec&amp;color=0,0,0&amp;vtp=1&amp;bt=1&amp;bbb=1&amp;hb=1" title=""/>
          <p:cNvSpPr/>
          <p:nvPr>
            <p:custDataLst>
              <p:tags r:id="rId4"/>
            </p:custDataLst>
          </p:nvPr>
        </p:nvSpPr>
        <p:spPr>
          <a:xfrm>
            <a:off x="719328" y="1861245"/>
            <a:ext cx="10753344" cy="22352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400"/>
              </a:lnSpc>
            </a:pP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4.</a:t>
            </a:r>
            <a:r>
              <a:rPr lang="en-US" altLang="zh-CN" sz="32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［2025·成都七中期中］</a:t>
            </a: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新能源电动车利用电池提供能量</a:t>
            </a:r>
            <a:endParaRPr lang="en-US" altLang="zh-CN" sz="3200" b="0" i="0" smtClean="0">
              <a:solidFill>
                <a:srgbClr val="000000"/>
              </a:solidFill>
              <a:latin typeface="Times New Roman" panose="02020603050405020304" pitchFamily="2" charset="0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来驱动汽车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。电池和汽油中蕴含相同形式的能量，</a:t>
            </a: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该能量是</a:t>
            </a:r>
            <a:endParaRPr lang="en-US" altLang="zh-CN" sz="3200" b="0" i="0" smtClean="0">
              <a:solidFill>
                <a:srgbClr val="000000"/>
              </a:solidFill>
              <a:latin typeface="Times New Roman" panose="02020603050405020304" pitchFamily="2" charset="0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(</a:t>
            </a:r>
            <a:r>
              <a:rPr lang="en-US" altLang="zh-CN" sz="3200" b="0" i="0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    </a:t>
            </a: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)</a:t>
            </a:r>
            <a:endParaRPr lang="en-US" altLang="zh-CN" sz="3200"/>
          </a:p>
        </p:txBody>
      </p:sp>
      <p:sp>
        <p:nvSpPr>
          <p:cNvPr id="3" name="QC_4_AN.11_1#89170252c.bracket?vcp=1&amp;vis=1&amp;pid=f4b4baaec&amp;color=0,0,0&amp;vpa=7&amp;vtp=1" title=""/>
          <p:cNvSpPr/>
          <p:nvPr>
            <p:custDataLst>
              <p:tags r:id="rId5"/>
            </p:custDataLst>
          </p:nvPr>
        </p:nvSpPr>
        <p:spPr>
          <a:xfrm>
            <a:off x="1029420" y="3364925"/>
            <a:ext cx="588433" cy="7112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3200" b="0" i="0">
                <a:solidFill>
                  <a:srgbClr val="C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D</a:t>
            </a:r>
            <a:endParaRPr lang="en-US" altLang="zh-CN" sz="3200"/>
          </a:p>
        </p:txBody>
      </p:sp>
      <p:sp>
        <p:nvSpPr>
          <p:cNvPr id="4" name="QC_4_BD.10_2#89170252c.choices?vcp=1&amp;vis=1&amp;pid=f4b4baaec&amp;color=0,0,0&amp;vtp=1&amp;bbb=1" title=""/>
          <p:cNvSpPr/>
          <p:nvPr>
            <p:custDataLst>
              <p:tags r:id="rId6"/>
            </p:custDataLst>
          </p:nvPr>
        </p:nvSpPr>
        <p:spPr>
          <a:xfrm>
            <a:off x="719328" y="4129707"/>
            <a:ext cx="10753344" cy="7112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marR="0" lvl="0" indent="0" defTabSz="914400" eaLnBrk="1" fontAlgn="auto" latinLnBrk="1" hangingPunct="1">
              <a:lnSpc>
                <a:spcPts val="42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>
                <a:tab pos="1929765"/>
                <a:tab pos="3834765"/>
                <a:tab pos="6044565"/>
              </a:tabLst>
              <a:defRPr/>
            </a:pP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A.</a:t>
            </a:r>
            <a:r>
              <a:rPr lang="en-US" altLang="zh-CN" sz="32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电能</a:t>
            </a:r>
            <a:r>
              <a:rPr lang="en-US" altLang="zh-CN" sz="3200" b="0" i="0" spc="-10300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	</a:t>
            </a: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B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.</a:t>
            </a:r>
            <a:r>
              <a:rPr lang="en-US" altLang="zh-CN" sz="32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内能</a:t>
            </a:r>
            <a:r>
              <a:rPr lang="en-US" altLang="zh-CN" sz="3200" b="0" i="0" spc="-10300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	</a:t>
            </a: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C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.</a:t>
            </a:r>
            <a:r>
              <a:rPr lang="en-US" altLang="zh-CN" sz="32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机械能</a:t>
            </a:r>
            <a:r>
              <a:rPr lang="en-US" altLang="zh-CN" sz="3200" b="0" i="0" spc="-10300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	</a:t>
            </a: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D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.</a:t>
            </a:r>
            <a:r>
              <a:rPr lang="en-US" altLang="zh-CN" sz="32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化学能</a:t>
            </a:r>
            <a:endParaRPr lang="en-US" altLang="zh-CN" sz="3200"/>
          </a:p>
        </p:txBody>
      </p:sp>
      <p:sp>
        <p:nvSpPr>
          <p:cNvPr id="5" name="object 54" title="">
            <a:hlinkClick r:id="rId8" action="ppaction://hlinksldjump"/>
          </p:cNvPr>
          <p:cNvSpPr/>
          <p:nvPr>
            <p:custDataLst>
              <p:tags r:id="rId7"/>
            </p:custDataLst>
          </p:nvPr>
        </p:nvSpPr>
        <p:spPr>
          <a:xfrm flipH="1">
            <a:off x="10992544" y="5872291"/>
            <a:ext cx="806203" cy="576031"/>
          </a:xfrm>
          <a:custGeom>
            <a:rect l="l" t="t" r="r" b="b"/>
            <a:pathLst>
              <a:path w="854075" h="610235">
                <a:moveTo>
                  <a:pt x="0" y="0"/>
                </a:moveTo>
                <a:lnTo>
                  <a:pt x="0" y="610171"/>
                </a:lnTo>
                <a:lnTo>
                  <a:pt x="519137" y="465010"/>
                </a:lnTo>
                <a:lnTo>
                  <a:pt x="676932" y="465010"/>
                </a:lnTo>
                <a:lnTo>
                  <a:pt x="853770" y="305092"/>
                </a:lnTo>
                <a:lnTo>
                  <a:pt x="676919" y="145148"/>
                </a:lnTo>
                <a:lnTo>
                  <a:pt x="519137" y="145148"/>
                </a:lnTo>
                <a:lnTo>
                  <a:pt x="0" y="0"/>
                </a:lnTo>
                <a:close/>
              </a:path>
              <a:path w="854075" h="610235">
                <a:moveTo>
                  <a:pt x="676932" y="465010"/>
                </a:moveTo>
                <a:lnTo>
                  <a:pt x="519137" y="465010"/>
                </a:lnTo>
                <a:lnTo>
                  <a:pt x="519137" y="607707"/>
                </a:lnTo>
                <a:lnTo>
                  <a:pt x="676932" y="465010"/>
                </a:lnTo>
                <a:close/>
              </a:path>
              <a:path w="854075" h="610235">
                <a:moveTo>
                  <a:pt x="519137" y="2451"/>
                </a:moveTo>
                <a:lnTo>
                  <a:pt x="519137" y="145148"/>
                </a:lnTo>
                <a:lnTo>
                  <a:pt x="676919" y="145148"/>
                </a:lnTo>
                <a:lnTo>
                  <a:pt x="519137" y="2451"/>
                </a:lnTo>
                <a:close/>
              </a:path>
            </a:pathLst>
          </a:custGeom>
          <a:solidFill>
            <a:srgbClr val="4BACC6">
              <a:lumMod val="60000"/>
              <a:lumOff val="40000"/>
            </a:srgbClr>
          </a:solidFill>
        </p:spPr>
        <p:txBody>
          <a:bodyPr wrap="square" lIns="0" tIns="0" rIns="0" bIns="0" rtlCol="0"/>
          <a:lstStyle/>
          <a:p>
            <a:pPr marL="0" marR="0" lvl="0" indent="0" defTabSz="91440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265" b="1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</a:rPr>
              <a:t> 返回</a:t>
            </a:r>
            <a:endParaRPr kumimoji="0" sz="2265" b="1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黑体" panose="02010609060101010101" charset="-122"/>
              <a:ea typeface="黑体" panose="02010609060101010101" charset="-122"/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QB_4_BD.12_1#48e662b6c?vcp=1&amp;vis=1&amp;pid=f4b4baaec&amp;color=0,0,0&amp;vtp=1&amp;bt=1&amp;bbb=1&amp;hb=1" title=""/>
              <p:cNvSpPr/>
              <p:nvPr>
                <p:custDataLst>
                  <p:tags r:id="rId4"/>
                </p:custDataLst>
              </p:nvPr>
            </p:nvSpPr>
            <p:spPr>
              <a:xfrm>
                <a:off x="719328" y="1166676"/>
                <a:ext cx="10753344" cy="4470400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4400"/>
                  </a:lnSpc>
                </a:pP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5.新疆的达坂城号称“百里风区”，当地的民谣说道“达坂城</a:t>
                </a:r>
                <a:r>
                  <a:rPr lang="en-US" altLang="zh-CN" sz="3200" b="0" i="0" smtClean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，</a:t>
                </a:r>
                <a:endParaRPr lang="en-US" altLang="zh-CN" sz="3200" b="0" i="0" smtClean="0">
                  <a:solidFill>
                    <a:srgbClr val="000000"/>
                  </a:solidFill>
                  <a:latin typeface="Times New Roman" panose="02020603050405020304" pitchFamily="2" charset="0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3200" b="0" i="0" smtClean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老风口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，大风小风天天有，小风刮歪树，大风飞石头。”</a:t>
                </a:r>
                <a:r>
                  <a:rPr lang="en-US" altLang="zh-CN" sz="3200" b="0" i="0" smtClean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这首</a:t>
                </a:r>
                <a:endParaRPr lang="en-US" altLang="zh-CN" sz="3200" b="0" i="0" smtClean="0">
                  <a:solidFill>
                    <a:srgbClr val="000000"/>
                  </a:solidFill>
                  <a:latin typeface="Times New Roman" panose="02020603050405020304" pitchFamily="2" charset="0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3200" b="0" i="0" smtClean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民谣通俗地表达了风具有</a:t>
                </a:r>
                <a:r>
                  <a:rPr lang="en-US" altLang="zh-CN" sz="3200" i="0" smtClean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</a:t>
                </a:r>
                <a:r>
                  <a:rPr lang="en-US" altLang="zh-CN" sz="3200" b="0" i="0" smtClean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能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。为了实现中国2030年前“</a:t>
                </a:r>
                <a:r>
                  <a:rPr lang="en-US" altLang="zh-CN" sz="3200" b="0" i="0" smtClean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碳</a:t>
                </a:r>
                <a:endParaRPr lang="en-US" altLang="zh-CN" sz="3200" b="0" i="0" smtClean="0">
                  <a:solidFill>
                    <a:srgbClr val="000000"/>
                  </a:solidFill>
                  <a:latin typeface="Times New Roman" panose="02020603050405020304" pitchFamily="2" charset="0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3200" b="0" i="0" smtClean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达峰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”，</a:t>
                </a:r>
                <a:r>
                  <a:rPr lang="en-US" altLang="zh-CN" sz="3200" b="0" i="0" smtClean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新疆的风力发电站可以将风能转化为</a:t>
                </a:r>
                <a:r>
                  <a:rPr lang="en-US" altLang="zh-CN" sz="3200" i="0" smtClean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</a:t>
                </a:r>
                <a:r>
                  <a:rPr lang="en-US" altLang="zh-CN" sz="3200" b="0" i="0" smtClean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能从而减少</a:t>
                </a:r>
                <a:endParaRPr lang="en-US" altLang="zh-CN" sz="3200" b="0" i="0" smtClean="0">
                  <a:solidFill>
                    <a:srgbClr val="000000"/>
                  </a:solidFill>
                  <a:latin typeface="Times New Roman" panose="02020603050405020304" pitchFamily="2" charset="0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3200" b="0" i="1">
                              <a:solidFill>
                                <a:srgbClr val="000000"/>
                              </a:solidFill>
                              <a:latin typeface="Cambria Math" panose="02040503050406030204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32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m:t>CO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32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r>
                  <a:rPr lang="en-US" altLang="zh-CN" sz="135" b="0" i="0" kern="0" spc="-99900" smtClean="0">
                    <a:solidFill>
                      <a:srgbClr val="FFFFFF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3200" b="0" i="0" smtClean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的排放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。在转化过程中，</a:t>
                </a:r>
                <a:r>
                  <a:rPr lang="en-US" altLang="zh-CN" sz="3200" b="0" i="0" smtClean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能的总量</a:t>
                </a:r>
                <a:r>
                  <a:rPr lang="en-US" altLang="zh-CN" sz="3200" i="0" smtClean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</a:t>
                </a:r>
                <a:r>
                  <a:rPr lang="en-US" altLang="zh-CN" sz="3200" b="0" i="0" smtClean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（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选填“变大</a:t>
                </a:r>
                <a:r>
                  <a:rPr lang="en-US" altLang="zh-CN" sz="3200" b="0" i="0" smtClean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”</a:t>
                </a:r>
                <a:endParaRPr lang="en-US" altLang="zh-CN" sz="3200" b="0" i="0" smtClean="0">
                  <a:solidFill>
                    <a:srgbClr val="000000"/>
                  </a:solidFill>
                  <a:latin typeface="Times New Roman" panose="02020603050405020304" pitchFamily="2" charset="0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3200" b="0" i="0" smtClean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“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变小”或“不变”）。</a:t>
                </a:r>
                <a:endParaRPr lang="en-US" altLang="zh-CN" sz="3200"/>
              </a:p>
            </p:txBody>
          </p:sp>
        </mc:Choice>
        <mc:Fallback>
          <p:sp>
            <p:nvSpPr>
              <p:cNvPr id="2" name="QB_4_BD.12_1#48e662b6c?vcp=1&amp;vis=1&amp;pid=f4b4baaec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5"/>
                </p:custDataLst>
              </p:nvPr>
            </p:nvSpPr>
            <p:spPr>
              <a:xfrm>
                <a:off x="719328" y="1166676"/>
                <a:ext cx="10753344" cy="4470400"/>
              </a:xfrm>
              <a:prstGeom prst="rect">
                <a:avLst/>
              </a:prstGeom>
              <a:blipFill rotWithShape="1">
                <a:blip r:embed="rId6"/>
                <a:stretch>
                  <a:fillRect l="-5" t="-4" r="-985" b="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QB_4_AN.13_1#48e662b6c.blank?vcp=1&amp;vis=1&amp;pid=f4b4baaec&amp;color=0,0,0&amp;vpa=8&amp;vtp=1" title=""/>
          <p:cNvSpPr/>
          <p:nvPr>
            <p:custDataLst>
              <p:tags r:id="rId7"/>
            </p:custDataLst>
          </p:nvPr>
        </p:nvSpPr>
        <p:spPr>
          <a:xfrm>
            <a:off x="5211953" y="2619556"/>
            <a:ext cx="700617" cy="7112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3200" b="0" i="0">
                <a:solidFill>
                  <a:srgbClr val="C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动</a:t>
            </a:r>
            <a:endParaRPr lang="en-US" altLang="zh-CN" sz="3200"/>
          </a:p>
        </p:txBody>
      </p:sp>
      <p:sp>
        <p:nvSpPr>
          <p:cNvPr id="4" name="QB_4_AN.14_1#48e662b6c.blank?vcp=1&amp;vis=1&amp;pid=f4b4baaec&amp;color=0,0,0&amp;vpa=9&amp;vtp=1" title=""/>
          <p:cNvSpPr/>
          <p:nvPr>
            <p:custDataLst>
              <p:tags r:id="rId8"/>
            </p:custDataLst>
          </p:nvPr>
        </p:nvSpPr>
        <p:spPr>
          <a:xfrm>
            <a:off x="8643071" y="3364623"/>
            <a:ext cx="700617" cy="7112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3200" b="0" i="0">
                <a:solidFill>
                  <a:srgbClr val="C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电</a:t>
            </a:r>
            <a:endParaRPr lang="en-US" altLang="zh-CN" sz="3200"/>
          </a:p>
        </p:txBody>
      </p:sp>
      <p:sp>
        <p:nvSpPr>
          <p:cNvPr id="5" name="QB_4_AN.15_1#48e662b6c.blank?vcp=1&amp;vis=1&amp;pid=f4b4baaec&amp;color=0,0,0&amp;vpa=10&amp;vtp=1&amp;bbb=1" title=""/>
          <p:cNvSpPr/>
          <p:nvPr>
            <p:custDataLst>
              <p:tags r:id="rId9"/>
            </p:custDataLst>
          </p:nvPr>
        </p:nvSpPr>
        <p:spPr>
          <a:xfrm>
            <a:off x="7519035" y="4109689"/>
            <a:ext cx="1107017" cy="7112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3200" b="0" i="0">
                <a:solidFill>
                  <a:srgbClr val="C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不变</a:t>
            </a:r>
            <a:endParaRPr lang="en-US" altLang="zh-CN" sz="3200"/>
          </a:p>
        </p:txBody>
      </p:sp>
      <p:sp>
        <p:nvSpPr>
          <p:cNvPr id="6" name="object 54" title="">
            <a:hlinkClick r:id="rId11" action="ppaction://hlinksldjump"/>
          </p:cNvPr>
          <p:cNvSpPr/>
          <p:nvPr>
            <p:custDataLst>
              <p:tags r:id="rId10"/>
            </p:custDataLst>
          </p:nvPr>
        </p:nvSpPr>
        <p:spPr>
          <a:xfrm flipH="1">
            <a:off x="10992544" y="5872291"/>
            <a:ext cx="806203" cy="576031"/>
          </a:xfrm>
          <a:custGeom>
            <a:rect l="l" t="t" r="r" b="b"/>
            <a:pathLst>
              <a:path w="854075" h="610235">
                <a:moveTo>
                  <a:pt x="0" y="0"/>
                </a:moveTo>
                <a:lnTo>
                  <a:pt x="0" y="610171"/>
                </a:lnTo>
                <a:lnTo>
                  <a:pt x="519137" y="465010"/>
                </a:lnTo>
                <a:lnTo>
                  <a:pt x="676932" y="465010"/>
                </a:lnTo>
                <a:lnTo>
                  <a:pt x="853770" y="305092"/>
                </a:lnTo>
                <a:lnTo>
                  <a:pt x="676919" y="145148"/>
                </a:lnTo>
                <a:lnTo>
                  <a:pt x="519137" y="145148"/>
                </a:lnTo>
                <a:lnTo>
                  <a:pt x="0" y="0"/>
                </a:lnTo>
                <a:close/>
              </a:path>
              <a:path w="854075" h="610235">
                <a:moveTo>
                  <a:pt x="676932" y="465010"/>
                </a:moveTo>
                <a:lnTo>
                  <a:pt x="519137" y="465010"/>
                </a:lnTo>
                <a:lnTo>
                  <a:pt x="519137" y="607707"/>
                </a:lnTo>
                <a:lnTo>
                  <a:pt x="676932" y="465010"/>
                </a:lnTo>
                <a:close/>
              </a:path>
              <a:path w="854075" h="610235">
                <a:moveTo>
                  <a:pt x="519137" y="2451"/>
                </a:moveTo>
                <a:lnTo>
                  <a:pt x="519137" y="145148"/>
                </a:lnTo>
                <a:lnTo>
                  <a:pt x="676919" y="145148"/>
                </a:lnTo>
                <a:lnTo>
                  <a:pt x="519137" y="2451"/>
                </a:lnTo>
                <a:close/>
              </a:path>
            </a:pathLst>
          </a:custGeom>
          <a:solidFill>
            <a:srgbClr val="4BACC6">
              <a:lumMod val="60000"/>
              <a:lumOff val="40000"/>
            </a:srgbClr>
          </a:solidFill>
        </p:spPr>
        <p:txBody>
          <a:bodyPr wrap="square" lIns="0" tIns="0" rIns="0" bIns="0" rtlCol="0"/>
          <a:lstStyle/>
          <a:p>
            <a:pPr marL="0" marR="0" lvl="0" indent="0" defTabSz="91440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265" b="1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</a:rPr>
              <a:t> 返回</a:t>
            </a:r>
            <a:endParaRPr kumimoji="0" sz="2265" b="1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黑体" panose="02010609060101010101" charset="-122"/>
              <a:ea typeface="黑体" panose="02010609060101010101" charset="-122"/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  <p:bldP spid="4" grpId="0" build="p" animBg="1"/>
      <p:bldP spid="5" grpId="0" build="p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pic>
        <p:nvPicPr>
          <p:cNvPr id="2" name="QO_4_BD.16_1#da6debb0e?htil=1&amp;vcp=1&amp;vis=1&amp;pid=f4b4baaec&amp;color=0,0,0&amp;tib=255,255,255&amp;vtp=1&amp;bt=1&amp;hs=1&amp;hs=1" title="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588168" y="1144965"/>
            <a:ext cx="3669792" cy="2682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b="0" g="0" r="0">
                    <a:alpha val="0"/>
                  </a:scrgbClr>
                </a:solidFill>
              </a14:hiddenFill>
            </a:ext>
          </a:extLst>
        </p:spPr>
      </p:pic>
      <p:sp>
        <p:nvSpPr>
          <p:cNvPr id="3" name="QO_4_BD.16_2#da6debb0e?htil=1&amp;vcp=1&amp;vis=1&amp;pid=f4b4baaec&amp;color=0,0,0&amp;vtp=1&amp;bbb=1&amp;hb=1&amp;hs=1" title=""/>
          <p:cNvSpPr/>
          <p:nvPr>
            <p:custDataLst>
              <p:tags r:id="rId6"/>
            </p:custDataLst>
          </p:nvPr>
        </p:nvSpPr>
        <p:spPr>
          <a:xfrm>
            <a:off x="719328" y="1128032"/>
            <a:ext cx="6900672" cy="298026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400"/>
              </a:lnSpc>
            </a:pP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6</a:t>
            </a: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.</a:t>
            </a:r>
            <a:r>
              <a:rPr lang="en-US" altLang="zh-CN" sz="1200" b="0" i="0" kern="0" smtClean="0">
                <a:solidFill>
                  <a:srgbClr val="FFFFFF"/>
                </a:solidFill>
                <a:latin typeface="宋体" panose="02010600030101010101" pitchFamily="2" charset="-122"/>
                <a:ea typeface="微软雅黑" panose="020b0503020204020204" charset="-122"/>
                <a:cs typeface="Times New Roman" panose="02020603050405020304" pitchFamily="34" charset="-120"/>
              </a:rPr>
              <a:t>                                  </a:t>
            </a: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如图所示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，</a:t>
            </a: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在小车上</a:t>
            </a:r>
            <a:endParaRPr lang="en-US" altLang="zh-CN" sz="3200" b="0" i="0" smtClean="0">
              <a:solidFill>
                <a:srgbClr val="000000"/>
              </a:solidFill>
              <a:latin typeface="Times New Roman" panose="02020603050405020304" pitchFamily="2" charset="0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固定一根一端封闭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、</a:t>
            </a: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另一端开口的金</a:t>
            </a:r>
            <a:endParaRPr lang="en-US" altLang="zh-CN" sz="3200" b="0" i="0" smtClean="0">
              <a:solidFill>
                <a:srgbClr val="000000"/>
              </a:solidFill>
              <a:latin typeface="Times New Roman" panose="02020603050405020304" pitchFamily="2" charset="0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属管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，</a:t>
            </a: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在管内加入一些水后用橡皮塞</a:t>
            </a:r>
            <a:endParaRPr lang="en-US" altLang="zh-CN" sz="3200" b="0" i="0" smtClean="0">
              <a:solidFill>
                <a:srgbClr val="000000"/>
              </a:solidFill>
              <a:latin typeface="Times New Roman" panose="02020603050405020304" pitchFamily="2" charset="0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将管口塞住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。</a:t>
            </a: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点燃小车上酒精燃烧槽</a:t>
            </a:r>
            <a:endParaRPr lang="en-US" altLang="zh-CN" sz="3200"/>
          </a:p>
        </p:txBody>
      </p:sp>
      <p:pic>
        <p:nvPicPr>
          <p:cNvPr id="4" name="QO_4_BD.16_2#da6debb0e?htil=1&amp;vcp=1&amp;vis=1&amp;pid=f4b4baaec&amp;color=0,0,0&amp;tib=255,255,255&amp;iip=1&amp;vtp=1" title="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33315" y="1182896"/>
            <a:ext cx="2572512" cy="6217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b="0" g="0" r="0">
                    <a:alpha val="0"/>
                  </a:scrgbClr>
                </a:solidFill>
              </a14:hiddenFill>
            </a:ext>
          </a:extLst>
        </p:spPr>
      </p:pic>
      <p:sp>
        <p:nvSpPr>
          <p:cNvPr id="5" name="QO_4_BD.16_2#da6debb0e?htil=1&amp;vcp=1&amp;vis=1&amp;pid=f4b4baaec&amp;color=0,0,0&amp;vtp=1&amp;bbb=1&amp;hb=1&amp;hs=1" title=""/>
          <p:cNvSpPr/>
          <p:nvPr>
            <p:custDataLst>
              <p:tags r:id="rId9"/>
            </p:custDataLst>
          </p:nvPr>
        </p:nvSpPr>
        <p:spPr>
          <a:xfrm>
            <a:off x="719328" y="4131400"/>
            <a:ext cx="10752000" cy="149013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4400"/>
              </a:lnSpc>
            </a:pP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内的酒精棉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，对金属管加热，</a:t>
            </a: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管中的水被加热一段时间后，</a:t>
            </a:r>
            <a:endParaRPr lang="en-US" altLang="zh-CN" sz="3200" b="0" i="0" smtClean="0">
              <a:solidFill>
                <a:srgbClr val="000000"/>
              </a:solidFill>
              <a:latin typeface="Times New Roman" panose="02020603050405020304" pitchFamily="2" charset="0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橡皮塞会被推出去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，小车也会运动。</a:t>
            </a:r>
            <a:endParaRPr lang="en-US" altLang="zh-CN" sz="3200"/>
          </a:p>
        </p:txBody>
      </p:sp>
    </p:spTree>
  </p:cSld>
  <p:clrMapOvr>
    <a:masterClrMapping/>
  </p:clrMapOvr>
  <p:transition>
    <p:split dir="in"/>
  </p:transition>
  <p:timing/>
</p:sld>
</file>

<file path=ppt/slides/slide1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pic>
        <p:nvPicPr>
          <p:cNvPr id="2" name="QO_4_BD.17_1#21a2f9eec?htil=2&amp;vcp=1&amp;vis=1&amp;pid=da6debb0e&amp;color=0,0,0&amp;tib=255,255,255&amp;vtp=1&amp;hs=1" title="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778496" y="963101"/>
            <a:ext cx="3669792" cy="2682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b="0" g="0" r="0">
                    <a:alpha val="0"/>
                  </a:scrgbClr>
                </a:solidFill>
              </a14:hiddenFill>
            </a:ext>
          </a:extLst>
        </p:spPr>
      </p:pic>
      <p:sp>
        <p:nvSpPr>
          <p:cNvPr id="3" name="QB_5_BD.17_2#21a2f9eec?htil=2&amp;vcp=1&amp;vis=1&amp;pid=da6debb0e&amp;color=0,0,0&amp;vtp=1&amp;bt=1&amp;bbb=1&amp;hb=1&amp;hs=1" title=""/>
          <p:cNvSpPr/>
          <p:nvPr>
            <p:custDataLst>
              <p:tags r:id="rId6"/>
            </p:custDataLst>
          </p:nvPr>
        </p:nvSpPr>
        <p:spPr>
          <a:xfrm>
            <a:off x="719328" y="768029"/>
            <a:ext cx="6900672" cy="372533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400"/>
              </a:lnSpc>
            </a:pP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（1）点燃酒精棉，</a:t>
            </a: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酒精棉的化学能</a:t>
            </a:r>
            <a:endParaRPr lang="en-US" altLang="zh-CN" sz="3200" b="0" i="0" smtClean="0">
              <a:solidFill>
                <a:srgbClr val="000000"/>
              </a:solidFill>
              <a:latin typeface="Times New Roman" panose="02020603050405020304" pitchFamily="2" charset="0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3200" i="0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</a:t>
            </a: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（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选填“转移”或“转化”，下空同</a:t>
            </a: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）</a:t>
            </a:r>
            <a:endParaRPr lang="en-US" altLang="zh-CN" sz="3200" b="0" i="0" smtClean="0">
              <a:solidFill>
                <a:srgbClr val="000000"/>
              </a:solidFill>
              <a:latin typeface="Times New Roman" panose="02020603050405020304" pitchFamily="2" charset="0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为内能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，</a:t>
            </a: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然后</a:t>
            </a:r>
            <a:r>
              <a:rPr lang="en-US" altLang="zh-CN" sz="3200" i="0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</a:t>
            </a: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给水和水蒸气；</a:t>
            </a:r>
            <a:endParaRPr lang="en-US" altLang="zh-CN" sz="3200" b="0" i="0" smtClean="0">
              <a:solidFill>
                <a:srgbClr val="000000"/>
              </a:solidFill>
              <a:latin typeface="Times New Roman" panose="02020603050405020304" pitchFamily="2" charset="0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水沸腾后橡皮塞被推出去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，</a:t>
            </a: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水蒸气的</a:t>
            </a:r>
            <a:endParaRPr lang="en-US" altLang="zh-CN" sz="3200" b="0" i="0" smtClean="0">
              <a:solidFill>
                <a:srgbClr val="000000"/>
              </a:solidFill>
              <a:latin typeface="Times New Roman" panose="02020603050405020304" pitchFamily="2" charset="0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3200" i="0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</a:t>
            </a: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能转化为</a:t>
            </a:r>
            <a:r>
              <a:rPr lang="en-US" altLang="zh-CN" sz="3200" i="0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</a:t>
            </a: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能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。</a:t>
            </a:r>
            <a:endParaRPr lang="en-US" altLang="zh-CN" sz="3200"/>
          </a:p>
        </p:txBody>
      </p:sp>
      <p:sp>
        <p:nvSpPr>
          <p:cNvPr id="4" name="QB_5_AN.18_1#21a2f9eec.blank?vcp=1&amp;vis=1&amp;pid=da6debb0e&amp;color=0,0,0&amp;vpa=11&amp;vtp=1&amp;bbb=1" title=""/>
          <p:cNvSpPr/>
          <p:nvPr>
            <p:custDataLst>
              <p:tags r:id="rId7"/>
            </p:custDataLst>
          </p:nvPr>
        </p:nvSpPr>
        <p:spPr>
          <a:xfrm>
            <a:off x="741553" y="1475843"/>
            <a:ext cx="1107017" cy="7112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3200" b="0" i="0" smtClean="0">
                <a:solidFill>
                  <a:srgbClr val="C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转化</a:t>
            </a:r>
            <a:endParaRPr lang="en-US" altLang="zh-CN" sz="3200"/>
          </a:p>
        </p:txBody>
      </p:sp>
      <p:sp>
        <p:nvSpPr>
          <p:cNvPr id="5" name="QB_5_AN.19_1#21a2f9eec.blank?vcp=1&amp;vis=1&amp;pid=da6debb0e&amp;color=0,0,0&amp;vpa=12&amp;vtp=1&amp;bbb=1" title=""/>
          <p:cNvSpPr/>
          <p:nvPr>
            <p:custDataLst>
              <p:tags r:id="rId8"/>
            </p:custDataLst>
          </p:nvPr>
        </p:nvSpPr>
        <p:spPr>
          <a:xfrm>
            <a:off x="3179952" y="2220909"/>
            <a:ext cx="1107017" cy="7112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3200" b="0" i="0">
                <a:solidFill>
                  <a:srgbClr val="C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转移</a:t>
            </a:r>
            <a:endParaRPr lang="en-US" altLang="zh-CN" sz="3200"/>
          </a:p>
        </p:txBody>
      </p:sp>
      <p:sp>
        <p:nvSpPr>
          <p:cNvPr id="6" name="QB_5_AN.20_1#21a2f9eec.blank?vcp=1&amp;vis=1&amp;pid=da6debb0e&amp;color=0,0,0&amp;vpa=13&amp;vtp=1" title=""/>
          <p:cNvSpPr/>
          <p:nvPr>
            <p:custDataLst>
              <p:tags r:id="rId9"/>
            </p:custDataLst>
          </p:nvPr>
        </p:nvSpPr>
        <p:spPr>
          <a:xfrm>
            <a:off x="741553" y="3711043"/>
            <a:ext cx="700617" cy="7112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3200" b="0" i="0" smtClean="0">
                <a:solidFill>
                  <a:srgbClr val="C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内</a:t>
            </a:r>
            <a:endParaRPr lang="en-US" altLang="zh-CN" sz="3200"/>
          </a:p>
        </p:txBody>
      </p:sp>
      <p:sp>
        <p:nvSpPr>
          <p:cNvPr id="7" name="QB_5_AN.21_1#21a2f9eec.blank?vcp=1&amp;vis=1&amp;pid=da6debb0e&amp;color=0,0,0&amp;vpa=14&amp;vtp=1&amp;bbb=1" title=""/>
          <p:cNvSpPr/>
          <p:nvPr>
            <p:custDataLst>
              <p:tags r:id="rId10"/>
            </p:custDataLst>
          </p:nvPr>
        </p:nvSpPr>
        <p:spPr>
          <a:xfrm>
            <a:off x="3179952" y="3711043"/>
            <a:ext cx="1107017" cy="7112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3200" b="0" i="0">
                <a:solidFill>
                  <a:srgbClr val="C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机械</a:t>
            </a:r>
            <a:endParaRPr lang="en-US" altLang="zh-CN" sz="3200"/>
          </a:p>
        </p:txBody>
      </p:sp>
      <p:sp>
        <p:nvSpPr>
          <p:cNvPr id="8" name="QB_5_BD.22_1#2d7710c02?vcp=1&amp;vis=1&amp;pid=da6debb0e&amp;color=0,0,0&amp;vtp=1&amp;bbb=1&amp;hb=1&amp;hs=1" title=""/>
          <p:cNvSpPr/>
          <p:nvPr>
            <p:custDataLst>
              <p:tags r:id="rId11"/>
            </p:custDataLst>
          </p:nvPr>
        </p:nvSpPr>
        <p:spPr>
          <a:xfrm>
            <a:off x="719328" y="4491403"/>
            <a:ext cx="10753344" cy="149013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400"/>
              </a:lnSpc>
            </a:pP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（2）</a:t>
            </a: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上述能量的转化或转移过程</a:t>
            </a:r>
            <a:r>
              <a:rPr lang="en-US" altLang="zh-CN" sz="3200" i="0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________</a:t>
            </a: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（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选填“可逆”</a:t>
            </a: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或</a:t>
            </a:r>
            <a:endParaRPr lang="en-US" altLang="zh-CN" sz="3200" b="0" i="0" smtClean="0">
              <a:solidFill>
                <a:srgbClr val="000000"/>
              </a:solidFill>
              <a:latin typeface="Times New Roman" panose="02020603050405020304" pitchFamily="2" charset="0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“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不可逆”），</a:t>
            </a: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因为</a:t>
            </a:r>
            <a:r>
              <a:rPr lang="en-US" altLang="zh-CN" sz="3200" i="0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______________________________</a:t>
            </a: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。</a:t>
            </a:r>
            <a:endParaRPr lang="en-US" altLang="zh-CN" sz="3200"/>
          </a:p>
        </p:txBody>
      </p:sp>
      <p:sp>
        <p:nvSpPr>
          <p:cNvPr id="9" name="QB_5_AN.23_1#2d7710c02.blank?vcp=1&amp;vis=1&amp;pid=da6debb0e&amp;color=0,0,0&amp;vpa=15&amp;vtp=1&amp;bbb=1" title=""/>
          <p:cNvSpPr/>
          <p:nvPr>
            <p:custDataLst>
              <p:tags r:id="rId12"/>
            </p:custDataLst>
          </p:nvPr>
        </p:nvSpPr>
        <p:spPr>
          <a:xfrm>
            <a:off x="6634353" y="4454149"/>
            <a:ext cx="1513417" cy="7112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3200" b="0" i="0">
                <a:solidFill>
                  <a:srgbClr val="C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不可逆</a:t>
            </a:r>
            <a:endParaRPr lang="en-US" altLang="zh-CN" sz="3200"/>
          </a:p>
        </p:txBody>
      </p:sp>
      <p:sp>
        <p:nvSpPr>
          <p:cNvPr id="10" name="QB_5_AN.24_1#2d7710c02.blank?vcp=1&amp;vis=1&amp;pid=da6debb0e&amp;color=0,0,0&amp;vpa=16&amp;vtp=1&amp;bbb=1" title=""/>
          <p:cNvSpPr/>
          <p:nvPr>
            <p:custDataLst>
              <p:tags r:id="rId13"/>
            </p:custDataLst>
          </p:nvPr>
        </p:nvSpPr>
        <p:spPr>
          <a:xfrm>
            <a:off x="3946185" y="5199216"/>
            <a:ext cx="5983817" cy="7112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3200" b="0" i="0">
                <a:solidFill>
                  <a:srgbClr val="C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能量转化和转移过程具有方向性</a:t>
            </a:r>
            <a:endParaRPr lang="en-US" altLang="zh-CN" sz="3200"/>
          </a:p>
        </p:txBody>
      </p:sp>
      <p:sp>
        <p:nvSpPr>
          <p:cNvPr id="11" name="object 54" title="">
            <a:hlinkClick r:id="rId15" action="ppaction://hlinksldjump"/>
          </p:cNvPr>
          <p:cNvSpPr/>
          <p:nvPr>
            <p:custDataLst>
              <p:tags r:id="rId14"/>
            </p:custDataLst>
          </p:nvPr>
        </p:nvSpPr>
        <p:spPr>
          <a:xfrm flipH="1">
            <a:off x="10992544" y="5872291"/>
            <a:ext cx="806203" cy="576031"/>
          </a:xfrm>
          <a:custGeom>
            <a:rect l="l" t="t" r="r" b="b"/>
            <a:pathLst>
              <a:path w="854075" h="610235">
                <a:moveTo>
                  <a:pt x="0" y="0"/>
                </a:moveTo>
                <a:lnTo>
                  <a:pt x="0" y="610171"/>
                </a:lnTo>
                <a:lnTo>
                  <a:pt x="519137" y="465010"/>
                </a:lnTo>
                <a:lnTo>
                  <a:pt x="676932" y="465010"/>
                </a:lnTo>
                <a:lnTo>
                  <a:pt x="853770" y="305092"/>
                </a:lnTo>
                <a:lnTo>
                  <a:pt x="676919" y="145148"/>
                </a:lnTo>
                <a:lnTo>
                  <a:pt x="519137" y="145148"/>
                </a:lnTo>
                <a:lnTo>
                  <a:pt x="0" y="0"/>
                </a:lnTo>
                <a:close/>
              </a:path>
              <a:path w="854075" h="610235">
                <a:moveTo>
                  <a:pt x="676932" y="465010"/>
                </a:moveTo>
                <a:lnTo>
                  <a:pt x="519137" y="465010"/>
                </a:lnTo>
                <a:lnTo>
                  <a:pt x="519137" y="607707"/>
                </a:lnTo>
                <a:lnTo>
                  <a:pt x="676932" y="465010"/>
                </a:lnTo>
                <a:close/>
              </a:path>
              <a:path w="854075" h="610235">
                <a:moveTo>
                  <a:pt x="519137" y="2451"/>
                </a:moveTo>
                <a:lnTo>
                  <a:pt x="519137" y="145148"/>
                </a:lnTo>
                <a:lnTo>
                  <a:pt x="676919" y="145148"/>
                </a:lnTo>
                <a:lnTo>
                  <a:pt x="519137" y="2451"/>
                </a:lnTo>
                <a:close/>
              </a:path>
            </a:pathLst>
          </a:custGeom>
          <a:solidFill>
            <a:srgbClr val="4BACC6">
              <a:lumMod val="60000"/>
              <a:lumOff val="40000"/>
            </a:srgbClr>
          </a:solidFill>
        </p:spPr>
        <p:txBody>
          <a:bodyPr wrap="square" lIns="0" tIns="0" rIns="0" bIns="0" rtlCol="0"/>
          <a:lstStyle/>
          <a:p>
            <a:pPr marL="0" marR="0" lvl="0" indent="0" defTabSz="91440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265" b="1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</a:rPr>
              <a:t> 返回</a:t>
            </a:r>
            <a:endParaRPr kumimoji="0" sz="2265" b="1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黑体" panose="02010609060101010101" charset="-122"/>
              <a:ea typeface="黑体" panose="02010609060101010101" charset="-122"/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animBg="1"/>
      <p:bldP spid="5" grpId="0" build="p" animBg="1"/>
      <p:bldP spid="6" grpId="0" build="p" animBg="1"/>
      <p:bldP spid="7" grpId="0" build="p" animBg="1"/>
      <p:bldP spid="9" grpId="0" build="p" animBg="1"/>
      <p:bldP spid="10" grpId="0" build="p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" name="矩形 1" title=""/>
          <p:cNvSpPr/>
          <p:nvPr>
            <p:custDataLst>
              <p:tags r:id="rId3"/>
            </p:custDataLst>
          </p:nvPr>
        </p:nvSpPr>
        <p:spPr>
          <a:xfrm>
            <a:off x="644939" y="1457799"/>
            <a:ext cx="3860801" cy="3784600"/>
          </a:xfrm>
          <a:prstGeom prst="rect">
            <a:avLst/>
          </a:prstGeom>
          <a:noFill/>
          <a:ln w="9525">
            <a:noFill/>
          </a:ln>
        </p:spPr>
        <p:txBody>
          <a:bodyPr wrap="square" lIns="91440" tIns="45720" rIns="91440" bIns="45720">
            <a:spAutoFit/>
          </a:bodyPr>
          <a:lstStyle>
            <a:defPPr>
              <a:defRPr lang="zh-CN"/>
            </a:defPPr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sz="20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sz="20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sz="20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sz="20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sz="20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lvl="5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sz="20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lvl="6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sz="20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lvl="7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sz="20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lvl="8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sz="20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zh-CN" altLang="en-US" sz="3200">
                <a:latin typeface="微软雅黑" panose="020b0503020204020204" charset="-122"/>
                <a:ea typeface="微软雅黑" panose="020b0503020204020204" charset="-122"/>
                <a:sym typeface="+mn-ea"/>
              </a:rPr>
              <a:t>观看视频：</a:t>
            </a:r>
            <a:endParaRPr lang="zh-CN" altLang="en-US" sz="3200">
              <a:latin typeface="微软雅黑" panose="020b0503020204020204" charset="-122"/>
              <a:ea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3200">
                <a:latin typeface="微软雅黑" panose="020b0503020204020204" charset="-122"/>
                <a:ea typeface="微软雅黑" panose="020b0503020204020204" charset="-122"/>
              </a:rPr>
              <a:t>思考</a:t>
            </a:r>
            <a:r>
              <a:rPr lang="zh-CN" altLang="en-US" sz="3200" smtClean="0">
                <a:latin typeface="微软雅黑" panose="020b0503020204020204" charset="-122"/>
                <a:ea typeface="微软雅黑" panose="020b0503020204020204" charset="-122"/>
              </a:rPr>
              <a:t>：</a:t>
            </a:r>
            <a:endParaRPr lang="en-US" altLang="zh-CN" sz="3200" smtClean="0">
              <a:latin typeface="微软雅黑" panose="020b0503020204020204" charset="-122"/>
              <a:ea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3200" smtClean="0">
                <a:latin typeface="微软雅黑" panose="020b0503020204020204" charset="-122"/>
                <a:ea typeface="微软雅黑" panose="020b0503020204020204" charset="-122"/>
              </a:rPr>
              <a:t>升空</a:t>
            </a:r>
            <a:r>
              <a:rPr lang="zh-CN" altLang="en-US" sz="3200">
                <a:latin typeface="微软雅黑" panose="020b0503020204020204" charset="-122"/>
                <a:ea typeface="微软雅黑" panose="020b0503020204020204" charset="-122"/>
              </a:rPr>
              <a:t>的火箭具有哪种能量</a:t>
            </a:r>
            <a:r>
              <a:rPr lang="zh-CN" altLang="en-US" sz="3200" smtClean="0">
                <a:latin typeface="微软雅黑" panose="020b0503020204020204" charset="-122"/>
                <a:ea typeface="微软雅黑" panose="020b0503020204020204" charset="-122"/>
              </a:rPr>
              <a:t>？</a:t>
            </a:r>
            <a:endParaRPr lang="en-US" altLang="zh-CN" sz="3200" smtClean="0">
              <a:latin typeface="微软雅黑" panose="020b0503020204020204" charset="-122"/>
              <a:ea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3200" smtClean="0">
                <a:latin typeface="微软雅黑" panose="020b0503020204020204" charset="-122"/>
                <a:ea typeface="微软雅黑" panose="020b0503020204020204" charset="-122"/>
              </a:rPr>
              <a:t>它</a:t>
            </a:r>
            <a:r>
              <a:rPr lang="zh-CN" altLang="en-US" sz="3200">
                <a:latin typeface="微软雅黑" panose="020b0503020204020204" charset="-122"/>
                <a:ea typeface="微软雅黑" panose="020b0503020204020204" charset="-122"/>
              </a:rPr>
              <a:t>的能量来自于哪里？</a:t>
            </a:r>
            <a:endParaRPr lang="en-US" altLang="zh-CN" sz="3200"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5" name="media1.wmv" title="">
            <a:hlinkClick action="ppaction://media"/>
          </p:cNvPr>
          <p:cNvPicPr>
            <a:picLocks noChangeAspect="1"/>
          </p:cNvPicPr>
          <p:nvPr>
            <a:videoFile r:link="rId6"/>
            <p:custDataLst>
              <p:tags r:id="rId5"/>
            </p:custDataLst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805344" y="1633773"/>
            <a:ext cx="6900743" cy="3818172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pic>
        <p:nvPicPr>
          <p:cNvPr id="2" name="QC_4_BD.25_1#258a1b469?htil=3&amp;vcp=1&amp;vis=1&amp;pid=f50f10086&amp;color=0,0,0&amp;tib=255,255,255&amp;vtp=1&amp;bt=1&amp;hs=1&amp;hs=1" title="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130583" y="1277045"/>
            <a:ext cx="2267712" cy="10728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b="0" g="0" r="0">
                    <a:alpha val="0"/>
                  </a:scrgbClr>
                </a:solidFill>
              </a14:hiddenFill>
            </a:ext>
          </a:extLst>
        </p:spPr>
      </p:pic>
      <p:sp>
        <p:nvSpPr>
          <p:cNvPr id="3" name="QC_4_BD.25_2#258a1b469?htil=3&amp;vcp=1&amp;vis=1&amp;pid=f50f10086&amp;color=0,0,0&amp;vtp=1&amp;bbb=1&amp;hb=1&amp;hs=1" title=""/>
          <p:cNvSpPr/>
          <p:nvPr>
            <p:custDataLst>
              <p:tags r:id="rId6"/>
            </p:custDataLst>
          </p:nvPr>
        </p:nvSpPr>
        <p:spPr>
          <a:xfrm>
            <a:off x="719328" y="1260112"/>
            <a:ext cx="8302752" cy="12192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3700"/>
              </a:lnSpc>
            </a:pP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7.</a:t>
            </a:r>
            <a:r>
              <a:rPr lang="en-US" altLang="zh-CN" sz="32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3400" b="0" i="0" kern="0" spc="-99900" smtClean="0">
                <a:solidFill>
                  <a:srgbClr val="FFFFFF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 </a:t>
            </a:r>
            <a:r>
              <a:rPr lang="en-US" altLang="zh-CN" sz="1200" b="0" i="0" kern="0" smtClean="0">
                <a:solidFill>
                  <a:srgbClr val="FFFFFF"/>
                </a:solidFill>
                <a:latin typeface="宋体" panose="02010600030101010101" pitchFamily="2" charset="-122"/>
                <a:ea typeface="微软雅黑" panose="020b0503020204020204" charset="-122"/>
                <a:cs typeface="Times New Roman" panose="02020603050405020304" pitchFamily="34" charset="-120"/>
              </a:rPr>
              <a:t>                         </a:t>
            </a: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中国古代玩具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“饮水鸟”被誉为“</a:t>
            </a: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爱</a:t>
            </a:r>
            <a:endParaRPr lang="en-US" altLang="zh-CN" sz="3200" b="0" i="0" smtClean="0">
              <a:solidFill>
                <a:srgbClr val="000000"/>
              </a:solidFill>
              <a:latin typeface="Times New Roman" panose="02020603050405020304" pitchFamily="2" charset="0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3500"/>
              </a:lnSpc>
            </a:pP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因斯坦也吃惊的玩具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”，如图所示。</a:t>
            </a: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它的神奇</a:t>
            </a:r>
            <a:endParaRPr lang="en-US" altLang="zh-CN" sz="3200"/>
          </a:p>
        </p:txBody>
      </p:sp>
      <p:pic>
        <p:nvPicPr>
          <p:cNvPr id="4" name="QC_4_BD.25_2#258a1b469?htil=3&amp;vcp=1&amp;vis=1&amp;pid=f50f10086&amp;color=0,0,0&amp;tib=255,255,255&amp;iip=2&amp;vtp=1" title="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53279" y="1260112"/>
            <a:ext cx="1853184" cy="6217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b="0" g="0" r="0">
                    <a:alpha val="0"/>
                  </a:scrgbClr>
                </a:solidFill>
              </a14:hiddenFill>
            </a:ext>
          </a:extLst>
        </p:spPr>
      </p:pic>
      <p:sp>
        <p:nvSpPr>
          <p:cNvPr id="7" name="QC_4_BD.25_2#258a1b469?htil=3&amp;vcp=1&amp;vis=1&amp;pid=f50f10086&amp;color=0,0,0&amp;vtp=1&amp;bbb=1&amp;hb=1&amp;hs=1" title=""/>
          <p:cNvSpPr/>
          <p:nvPr>
            <p:custDataLst>
              <p:tags r:id="rId9"/>
            </p:custDataLst>
          </p:nvPr>
        </p:nvSpPr>
        <p:spPr>
          <a:xfrm>
            <a:off x="719328" y="2536280"/>
            <a:ext cx="10752000" cy="296333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3500"/>
              </a:lnSpc>
            </a:pP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之处在于能不停地点头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“喝”水。</a:t>
            </a: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它的下球中装有乙醚</a:t>
            </a:r>
            <a:endParaRPr lang="en-US" altLang="zh-CN" sz="3200" b="0" i="0" smtClean="0">
              <a:solidFill>
                <a:srgbClr val="000000"/>
              </a:solidFill>
              <a:latin typeface="Times New Roman" panose="02020603050405020304" pitchFamily="2" charset="0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3500"/>
              </a:lnSpc>
            </a:pP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（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乙醚极易汽化），</a:t>
            </a: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乙醚吸收空气中的热量汽化后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，</a:t>
            </a: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气压增</a:t>
            </a:r>
            <a:endParaRPr lang="en-US" altLang="zh-CN" sz="3200" b="0" i="0" smtClean="0">
              <a:solidFill>
                <a:srgbClr val="000000"/>
              </a:solidFill>
              <a:latin typeface="Times New Roman" panose="02020603050405020304" pitchFamily="2" charset="0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3500"/>
              </a:lnSpc>
            </a:pP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大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，将乙醚压入上球</a:t>
            </a: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， “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饮水鸟”的重心上移“低头喝水”，</a:t>
            </a: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如</a:t>
            </a:r>
            <a:endParaRPr lang="en-US" altLang="zh-CN" sz="3200" b="0" i="0" smtClean="0">
              <a:solidFill>
                <a:srgbClr val="000000"/>
              </a:solidFill>
              <a:latin typeface="Times New Roman" panose="02020603050405020304" pitchFamily="2" charset="0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3500"/>
              </a:lnSpc>
            </a:pP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图乙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；</a:t>
            </a: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此时上下球连通气压相同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，乙醚流回下球，</a:t>
            </a: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恢复图甲</a:t>
            </a:r>
            <a:endParaRPr lang="en-US" altLang="zh-CN" sz="3200" b="0" i="0" smtClean="0">
              <a:solidFill>
                <a:srgbClr val="000000"/>
              </a:solidFill>
              <a:latin typeface="Times New Roman" panose="02020603050405020304" pitchFamily="2" charset="0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3500"/>
              </a:lnSpc>
            </a:pP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状态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，如此反复。则下列说法正确的是</a:t>
            </a:r>
            <a:r>
              <a:rPr lang="en-US" altLang="zh-CN" sz="32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(</a:t>
            </a:r>
            <a:r>
              <a:rPr lang="en-US" altLang="zh-CN" sz="3200" b="0" i="0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    </a:t>
            </a: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)</a:t>
            </a:r>
            <a:r>
              <a:rPr lang="en-US" altLang="zh-CN" sz="3200" b="0" i="0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endParaRPr lang="en-US" altLang="zh-CN" sz="3200"/>
          </a:p>
        </p:txBody>
      </p:sp>
    </p:spTree>
  </p:cSld>
  <p:clrMapOvr>
    <a:masterClrMapping/>
  </p:clrMapOvr>
  <p:transition>
    <p:split dir="in"/>
  </p:transition>
  <p:timing/>
</p:sld>
</file>

<file path=ppt/slides/slide2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" name="QC_4_BD.25_3#258a1b469.choices?vcp=1&amp;vis=1&amp;pid=f50f10086&amp;color=0,0,0&amp;mp=1&amp;vtp=1&amp;bbb=1&amp;hb=1&amp;htil=1" title=""/>
          <p:cNvSpPr/>
          <p:nvPr>
            <p:custDataLst>
              <p:tags r:id="rId3"/>
            </p:custDataLst>
          </p:nvPr>
        </p:nvSpPr>
        <p:spPr>
          <a:xfrm>
            <a:off x="719328" y="994972"/>
            <a:ext cx="8279723" cy="474133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3500"/>
              </a:lnSpc>
            </a:pP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A.</a:t>
            </a:r>
            <a:r>
              <a:rPr lang="en-US" altLang="zh-CN" sz="32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“饮水鸟”是永动机，</a:t>
            </a: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其能量转化过程不遵循</a:t>
            </a:r>
            <a:endParaRPr lang="en-US" altLang="zh-CN" sz="3200" b="0" i="0" smtClean="0">
              <a:solidFill>
                <a:srgbClr val="000000"/>
              </a:solidFill>
              <a:latin typeface="Times New Roman" panose="02020603050405020304" pitchFamily="2" charset="0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3500"/>
              </a:lnSpc>
            </a:pP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能量守恒定律</a:t>
            </a:r>
            <a:endParaRPr lang="en-US" altLang="zh-CN" sz="3200"/>
          </a:p>
          <a:p>
            <a:pPr latinLnBrk="1">
              <a:lnSpc>
                <a:spcPts val="3500"/>
              </a:lnSpc>
            </a:pP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B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.</a:t>
            </a:r>
            <a:r>
              <a:rPr lang="en-US" altLang="zh-CN" sz="32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即使没有能量补充，“饮水鸟”</a:t>
            </a: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也不会停止运</a:t>
            </a:r>
            <a:endParaRPr lang="en-US" altLang="zh-CN" sz="3200" b="0" i="0" smtClean="0">
              <a:solidFill>
                <a:srgbClr val="000000"/>
              </a:solidFill>
              <a:latin typeface="Times New Roman" panose="02020603050405020304" pitchFamily="2" charset="0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3500"/>
              </a:lnSpc>
            </a:pP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动</a:t>
            </a:r>
            <a:endParaRPr lang="en-US" altLang="zh-CN" sz="3200"/>
          </a:p>
          <a:p>
            <a:pPr latinLnBrk="1">
              <a:lnSpc>
                <a:spcPts val="3500"/>
              </a:lnSpc>
            </a:pP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C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.</a:t>
            </a:r>
            <a:r>
              <a:rPr lang="en-US" altLang="zh-CN" sz="32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下球中，乙醚汽化的过程，</a:t>
            </a: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是通过做功的</a:t>
            </a:r>
            <a:endParaRPr lang="en-US" altLang="zh-CN" sz="3200" b="0" i="0" smtClean="0">
              <a:solidFill>
                <a:srgbClr val="000000"/>
              </a:solidFill>
              <a:latin typeface="Times New Roman" panose="02020603050405020304" pitchFamily="2" charset="0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3500"/>
              </a:lnSpc>
            </a:pP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方式改变了内能大小</a:t>
            </a:r>
            <a:endParaRPr lang="en-US" altLang="zh-CN" sz="3200"/>
          </a:p>
          <a:p>
            <a:pPr latinLnBrk="1">
              <a:lnSpc>
                <a:spcPts val="3500"/>
              </a:lnSpc>
            </a:pP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D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.</a:t>
            </a:r>
            <a:r>
              <a:rPr lang="en-US" altLang="zh-CN" sz="32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若空气温度很低，“饮水鸟”</a:t>
            </a: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内的乙醚汽化太</a:t>
            </a:r>
            <a:endParaRPr lang="en-US" altLang="zh-CN" sz="3200" b="0" i="0" smtClean="0">
              <a:solidFill>
                <a:srgbClr val="000000"/>
              </a:solidFill>
              <a:latin typeface="Times New Roman" panose="02020603050405020304" pitchFamily="2" charset="0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3500"/>
              </a:lnSpc>
            </a:pP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慢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，“饮水鸟</a:t>
            </a: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” 会慢慢地停下来</a:t>
            </a:r>
            <a:endParaRPr lang="en-US" altLang="zh-CN" sz="3200"/>
          </a:p>
        </p:txBody>
      </p:sp>
      <p:pic>
        <p:nvPicPr>
          <p:cNvPr id="3" name="QC_4_BD.25_1#258a1b469?htil=3&amp;vcp=1&amp;vis=1&amp;pid=f50f10086&amp;color=0,0,0&amp;tib=255,255,255&amp;vtp=1&amp;bt=1&amp;hs=1&amp;hs=1" title="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149633" y="1331853"/>
            <a:ext cx="2267712" cy="10728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b="0" g="0" r="0">
                    <a:alpha val="0"/>
                  </a:scrgbClr>
                </a:solidFill>
              </a14:hiddenFill>
            </a:ext>
          </a:extLst>
        </p:spPr>
      </p:pic>
      <p:sp>
        <p:nvSpPr>
          <p:cNvPr id="4" name="QC_4_AN.26_1#258a1b469.bracket?vcp=1&amp;vis=1&amp;pid=f50f10086&amp;color=0,0,0&amp;vpa=17&amp;vtp=1&amp;answeroption=D" title=""/>
          <p:cNvSpPr txBox="1"/>
          <p:nvPr>
            <p:custDataLst>
              <p:tags r:id="rId6"/>
            </p:custDataLst>
          </p:nvPr>
        </p:nvSpPr>
        <p:spPr>
          <a:xfrm>
            <a:off x="549995" y="4527265"/>
            <a:ext cx="628015" cy="75946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r>
              <a:rPr lang="zh-CN" altLang="en-US" sz="4935" b="1" smtClean="0">
                <a:solidFill>
                  <a:srgbClr val="C00000"/>
                </a:solidFill>
                <a:latin typeface="华文细黑" panose="02010600040101010101" pitchFamily="2" charset="-122"/>
              </a:rPr>
              <a:t>√</a:t>
            </a:r>
            <a:endParaRPr lang="zh-CN" altLang="en-US" sz="4935" b="1">
              <a:solidFill>
                <a:srgbClr val="C00000"/>
              </a:solidFill>
              <a:latin typeface="华文细黑" panose="02010600040101010101" pitchFamily="2" charset="-122"/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pic>
        <p:nvPicPr>
          <p:cNvPr id="2" name="QC_4_AS.27_1#258a1b469?htil=4&amp;vcp=1&amp;vis=1&amp;pid=f50f10086&amp;color=0,0,0&amp;tib=255,255,255&amp;vtp=1&amp;hs=1&amp;hs=1" title="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058619" y="597408"/>
            <a:ext cx="3389376" cy="1548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b="0" g="0" r="0">
                    <a:alpha val="0"/>
                  </a:scrgbClr>
                </a:solidFill>
              </a14:hiddenFill>
            </a:ext>
          </a:extLst>
        </p:spPr>
      </p:pic>
      <p:sp>
        <p:nvSpPr>
          <p:cNvPr id="3" name="QC_4_AS.27_2#258a1b469?htil=4&amp;vcp=1&amp;vis=1&amp;pid=f50f10086&amp;color=0,0,0&amp;vtp=1&amp;bt=1&amp;bbb=1&amp;hb=1&amp;hs=1" title=""/>
          <p:cNvSpPr/>
          <p:nvPr>
            <p:custDataLst>
              <p:tags r:id="rId6"/>
            </p:custDataLst>
          </p:nvPr>
        </p:nvSpPr>
        <p:spPr>
          <a:xfrm>
            <a:off x="719328" y="536448"/>
            <a:ext cx="7181088" cy="18288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3600"/>
              </a:lnSpc>
            </a:pPr>
            <a:r>
              <a:rPr lang="en-US" altLang="zh-CN" sz="3200" b="1" i="0">
                <a:solidFill>
                  <a:srgbClr val="93CDDD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【点拨】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“饮水鸟”和外界有能量交换</a:t>
            </a: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，</a:t>
            </a:r>
            <a:endParaRPr lang="en-US" altLang="zh-CN" sz="3200" b="0" i="0" smtClean="0">
              <a:solidFill>
                <a:srgbClr val="000000"/>
              </a:solidFill>
              <a:latin typeface="Times New Roman" panose="02020603050405020304" pitchFamily="2" charset="0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3600"/>
              </a:lnSpc>
            </a:pP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不是凭空动起来的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，“饮水鸟”</a:t>
            </a: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不是永动</a:t>
            </a:r>
            <a:endParaRPr lang="en-US" altLang="zh-CN" sz="3200" b="0" i="0" smtClean="0">
              <a:solidFill>
                <a:srgbClr val="000000"/>
              </a:solidFill>
              <a:latin typeface="Times New Roman" panose="02020603050405020304" pitchFamily="2" charset="0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3600"/>
              </a:lnSpc>
            </a:pP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机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，其能量转化过程遵循能量守恒定律</a:t>
            </a: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，</a:t>
            </a:r>
            <a:endParaRPr lang="en-US" altLang="zh-CN" sz="3200"/>
          </a:p>
        </p:txBody>
      </p:sp>
      <p:sp>
        <p:nvSpPr>
          <p:cNvPr id="4" name="QC_4_AS.27_2#258a1b469?htil=4&amp;vcp=1&amp;vis=1&amp;pid=f50f10086&amp;color=0,0,0&amp;vtp=1&amp;bt=1&amp;bbb=1&amp;hb=1&amp;hs=1" title=""/>
          <p:cNvSpPr/>
          <p:nvPr>
            <p:custDataLst>
              <p:tags r:id="rId7"/>
            </p:custDataLst>
          </p:nvPr>
        </p:nvSpPr>
        <p:spPr>
          <a:xfrm>
            <a:off x="719328" y="2398509"/>
            <a:ext cx="10752000" cy="36576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3600"/>
              </a:lnSpc>
            </a:pPr>
            <a:r>
              <a:rPr lang="en-US" altLang="zh-CN" sz="3200" b="0" i="0" spc="-5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故</a:t>
            </a:r>
            <a:r>
              <a:rPr lang="en-US" altLang="zh-CN" sz="3200" b="0" i="0" spc="-5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A错误。“饮水鸟”</a:t>
            </a:r>
            <a:r>
              <a:rPr lang="en-US" altLang="zh-CN" sz="3200" b="0" i="0" spc="-5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与外界通过热传递发生了能量转移</a:t>
            </a:r>
            <a:r>
              <a:rPr lang="en-US" altLang="zh-CN" sz="3200" b="0" i="0" spc="-5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，</a:t>
            </a:r>
            <a:r>
              <a:rPr lang="en-US" altLang="zh-CN" sz="3200" b="0" i="0" spc="-5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如果</a:t>
            </a:r>
            <a:endParaRPr lang="en-US" altLang="zh-CN" sz="3200" b="0" i="0" spc="-50" smtClean="0">
              <a:solidFill>
                <a:srgbClr val="000000"/>
              </a:solidFill>
              <a:latin typeface="Times New Roman" panose="02020603050405020304" pitchFamily="2" charset="0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3600"/>
              </a:lnSpc>
            </a:pPr>
            <a:r>
              <a:rPr lang="en-US" altLang="zh-CN" sz="3200" b="0" i="0" spc="-5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没有能量补充</a:t>
            </a:r>
            <a:r>
              <a:rPr lang="en-US" altLang="zh-CN" sz="3200" b="0" i="0" spc="-5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，“</a:t>
            </a:r>
            <a:r>
              <a:rPr lang="en-US" altLang="zh-CN" sz="3200" b="0" i="0" spc="-5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饮水鸟</a:t>
            </a:r>
            <a:r>
              <a:rPr lang="en-US" altLang="zh-CN" sz="3200" b="0" i="0" spc="-5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”的运动最终会停下来，故B错误</a:t>
            </a:r>
            <a:r>
              <a:rPr lang="en-US" altLang="zh-CN" sz="3200" b="0" i="0" spc="-5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。下</a:t>
            </a:r>
            <a:endParaRPr lang="en-US" altLang="zh-CN" sz="3200" b="0" i="0" spc="-50" smtClean="0">
              <a:solidFill>
                <a:srgbClr val="000000"/>
              </a:solidFill>
              <a:latin typeface="Times New Roman" panose="02020603050405020304" pitchFamily="2" charset="0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3600"/>
              </a:lnSpc>
            </a:pPr>
            <a:r>
              <a:rPr lang="en-US" altLang="zh-CN" sz="3200" b="0" i="0" spc="-5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球中</a:t>
            </a:r>
            <a:r>
              <a:rPr lang="en-US" altLang="zh-CN" sz="3200" b="0" i="0" spc="-5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，乙醚汽化的过程，吸收热量</a:t>
            </a:r>
            <a:r>
              <a:rPr lang="en-US" altLang="zh-CN" sz="3200" b="0" i="0" spc="-5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，是通过热传递的方式改变</a:t>
            </a:r>
            <a:endParaRPr lang="en-US" altLang="zh-CN" sz="3200" b="0" i="0" spc="-50" smtClean="0">
              <a:solidFill>
                <a:srgbClr val="000000"/>
              </a:solidFill>
              <a:latin typeface="Times New Roman" panose="02020603050405020304" pitchFamily="2" charset="0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3600"/>
              </a:lnSpc>
            </a:pPr>
            <a:r>
              <a:rPr lang="en-US" altLang="zh-CN" sz="3200" b="0" i="0" spc="-5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了内能大小，故</a:t>
            </a:r>
            <a:r>
              <a:rPr lang="en-US" altLang="zh-CN" sz="3200" b="0" i="0" spc="-5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C错误。若空气温度很低，“饮水鸟”</a:t>
            </a:r>
            <a:r>
              <a:rPr lang="en-US" altLang="zh-CN" sz="3200" b="0" i="0" spc="-5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内的乙醚</a:t>
            </a:r>
            <a:endParaRPr lang="en-US" altLang="zh-CN" sz="3200" b="0" i="0" spc="-50" smtClean="0">
              <a:solidFill>
                <a:srgbClr val="000000"/>
              </a:solidFill>
              <a:latin typeface="Times New Roman" panose="02020603050405020304" pitchFamily="2" charset="0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3600"/>
              </a:lnSpc>
            </a:pPr>
            <a:r>
              <a:rPr lang="en-US" altLang="zh-CN" sz="3200" b="0" i="0" spc="-5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汽化太慢</a:t>
            </a:r>
            <a:r>
              <a:rPr lang="en-US" altLang="zh-CN" sz="3200" b="0" i="0" spc="-5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，气压增大得慢，</a:t>
            </a:r>
            <a:r>
              <a:rPr lang="en-US" altLang="zh-CN" sz="3200" b="0" i="0" spc="-5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很难将乙醚压入上球</a:t>
            </a:r>
            <a:r>
              <a:rPr lang="en-US" altLang="zh-CN" sz="3200" b="0" i="0" spc="-5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，“饮水鸟”</a:t>
            </a:r>
            <a:r>
              <a:rPr lang="en-US" altLang="zh-CN" sz="3200" b="0" i="0" spc="-5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的</a:t>
            </a:r>
            <a:endParaRPr lang="en-US" altLang="zh-CN" sz="3200" b="0" i="0" spc="-50" smtClean="0">
              <a:solidFill>
                <a:srgbClr val="000000"/>
              </a:solidFill>
              <a:latin typeface="Times New Roman" panose="02020603050405020304" pitchFamily="2" charset="0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3600"/>
              </a:lnSpc>
            </a:pPr>
            <a:r>
              <a:rPr lang="en-US" altLang="zh-CN" sz="3200" b="0" i="0" spc="-5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重心不能上移</a:t>
            </a:r>
            <a:r>
              <a:rPr lang="en-US" altLang="zh-CN" sz="3200" b="0" i="0" spc="-5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，则“饮水鸟”会慢慢地停下来，故</a:t>
            </a:r>
            <a:r>
              <a:rPr lang="en-US" altLang="zh-CN" sz="3200" b="0" i="0" spc="-5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D正确</a:t>
            </a:r>
            <a:r>
              <a:rPr lang="en-US" altLang="zh-CN" sz="3200" b="0" i="0" spc="-5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。</a:t>
            </a:r>
            <a:endParaRPr lang="en-US" altLang="zh-CN" sz="3200" spc="-50"/>
          </a:p>
        </p:txBody>
      </p:sp>
      <p:sp>
        <p:nvSpPr>
          <p:cNvPr id="5" name="object 54" title="">
            <a:hlinkClick r:id="rId9" action="ppaction://hlinksldjump"/>
          </p:cNvPr>
          <p:cNvSpPr/>
          <p:nvPr>
            <p:custDataLst>
              <p:tags r:id="rId8"/>
            </p:custDataLst>
          </p:nvPr>
        </p:nvSpPr>
        <p:spPr>
          <a:xfrm flipH="1">
            <a:off x="10992544" y="5872291"/>
            <a:ext cx="806203" cy="576031"/>
          </a:xfrm>
          <a:custGeom>
            <a:rect l="l" t="t" r="r" b="b"/>
            <a:pathLst>
              <a:path w="854075" h="610235">
                <a:moveTo>
                  <a:pt x="0" y="0"/>
                </a:moveTo>
                <a:lnTo>
                  <a:pt x="0" y="610171"/>
                </a:lnTo>
                <a:lnTo>
                  <a:pt x="519137" y="465010"/>
                </a:lnTo>
                <a:lnTo>
                  <a:pt x="676932" y="465010"/>
                </a:lnTo>
                <a:lnTo>
                  <a:pt x="853770" y="305092"/>
                </a:lnTo>
                <a:lnTo>
                  <a:pt x="676919" y="145148"/>
                </a:lnTo>
                <a:lnTo>
                  <a:pt x="519137" y="145148"/>
                </a:lnTo>
                <a:lnTo>
                  <a:pt x="0" y="0"/>
                </a:lnTo>
                <a:close/>
              </a:path>
              <a:path w="854075" h="610235">
                <a:moveTo>
                  <a:pt x="676932" y="465010"/>
                </a:moveTo>
                <a:lnTo>
                  <a:pt x="519137" y="465010"/>
                </a:lnTo>
                <a:lnTo>
                  <a:pt x="519137" y="607707"/>
                </a:lnTo>
                <a:lnTo>
                  <a:pt x="676932" y="465010"/>
                </a:lnTo>
                <a:close/>
              </a:path>
              <a:path w="854075" h="610235">
                <a:moveTo>
                  <a:pt x="519137" y="2451"/>
                </a:moveTo>
                <a:lnTo>
                  <a:pt x="519137" y="145148"/>
                </a:lnTo>
                <a:lnTo>
                  <a:pt x="676919" y="145148"/>
                </a:lnTo>
                <a:lnTo>
                  <a:pt x="519137" y="2451"/>
                </a:lnTo>
                <a:close/>
              </a:path>
            </a:pathLst>
          </a:custGeom>
          <a:solidFill>
            <a:srgbClr val="4BACC6">
              <a:lumMod val="60000"/>
              <a:lumOff val="40000"/>
            </a:srgbClr>
          </a:solidFill>
        </p:spPr>
        <p:txBody>
          <a:bodyPr wrap="square" lIns="0" tIns="0" rIns="0" bIns="0" rtlCol="0"/>
          <a:lstStyle/>
          <a:p>
            <a:pPr marL="0" marR="0" lvl="0" indent="0" defTabSz="91440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265" b="1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</a:rPr>
              <a:t> 返回</a:t>
            </a:r>
            <a:endParaRPr kumimoji="0" sz="2265" b="1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黑体" panose="02010609060101010101" charset="-122"/>
              <a:ea typeface="黑体" panose="02010609060101010101" charset="-122"/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  <p:cond evt="onBegin" delay="0">
                          <p:tn val="7"/>
                        </p:cond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  <p:cond evt="onBegin" delay="0">
                          <p:tn val="18"/>
                        </p:cond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  <p:bldP spid="4" grpId="0" uiExpand="1" build="p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8" name="Rectangle 2" title=""/>
          <p:cNvSpPr txBox="1"/>
          <p:nvPr>
            <p:custDataLst>
              <p:tags r:id="rId3"/>
            </p:custDataLst>
          </p:nvPr>
        </p:nvSpPr>
        <p:spPr>
          <a:xfrm>
            <a:off x="2531110" y="2476500"/>
            <a:ext cx="8576310" cy="1904365"/>
          </a:xfrm>
          <a:prstGeom prst="rect">
            <a:avLst/>
          </a:prstGeom>
          <a:noFill/>
          <a:ln w="9525">
            <a:noFill/>
          </a:ln>
        </p:spPr>
        <p:txBody>
          <a:bodyPr>
            <a:scene3d>
              <a:camera prst="orthographicFront"/>
              <a:lightRig rig="threePt" dir="t"/>
            </a:scene3d>
          </a:bodyPr>
          <a:lstStyle/>
          <a:p>
            <a:pPr marL="342900" indent="-342900" eaLnBrk="1" hangingPunct="1">
              <a:lnSpc>
                <a:spcPct val="150000"/>
              </a:lnSpc>
              <a:spcBef>
                <a:spcPct val="0"/>
              </a:spcBef>
            </a:pPr>
            <a:r>
              <a:rPr lang="zh-CN" altLang="en-US" sz="3735" b="1">
                <a:ln w="15875"/>
                <a:gradFill>
                  <a:gsLst>
                    <a:gs pos="0">
                      <a:schemeClr val="accent1"/>
                    </a:gs>
                    <a:gs pos="100000">
                      <a:schemeClr val="accent6"/>
                    </a:gs>
                  </a:gsLst>
                  <a:lin ang="2700000" scaled="0"/>
                </a:gradFill>
                <a:effectLst/>
                <a:latin typeface="Times New Roman" panose="02020603050405020304" pitchFamily="2" charset="0"/>
                <a:ea typeface="黑体" panose="02010609060101010101" charset="-122"/>
              </a:rPr>
              <a:t>必做作业：从教材习题中选取；</a:t>
            </a:r>
            <a:endParaRPr lang="zh-CN" altLang="en-US" sz="3735" b="1">
              <a:ln w="15875"/>
              <a:gradFill>
                <a:gsLst>
                  <a:gs pos="0">
                    <a:schemeClr val="accent1"/>
                  </a:gs>
                  <a:gs pos="100000">
                    <a:schemeClr val="accent6"/>
                  </a:gs>
                </a:gsLst>
                <a:lin ang="2700000" scaled="0"/>
              </a:gradFill>
              <a:effectLst/>
              <a:latin typeface="Times New Roman" panose="02020603050405020304" pitchFamily="2" charset="0"/>
              <a:ea typeface="黑体" panose="02010609060101010101" charset="-122"/>
            </a:endParaRPr>
          </a:p>
          <a:p>
            <a:pPr marL="342900" indent="-342900" eaLnBrk="1" hangingPunct="1">
              <a:lnSpc>
                <a:spcPct val="150000"/>
              </a:lnSpc>
              <a:spcBef>
                <a:spcPct val="0"/>
              </a:spcBef>
            </a:pPr>
            <a:r>
              <a:rPr lang="zh-CN" altLang="en-US" sz="3735" b="1">
                <a:ln w="15875"/>
                <a:gradFill>
                  <a:gsLst>
                    <a:gs pos="0">
                      <a:schemeClr val="accent1"/>
                    </a:gs>
                    <a:gs pos="100000">
                      <a:schemeClr val="accent6"/>
                    </a:gs>
                  </a:gsLst>
                  <a:lin ang="2700000" scaled="0"/>
                </a:gradFill>
                <a:effectLst/>
                <a:latin typeface="Times New Roman" panose="02020603050405020304" pitchFamily="2" charset="0"/>
                <a:ea typeface="黑体" panose="02010609060101010101" charset="-122"/>
              </a:rPr>
              <a:t>选做作业：完成练习册本课时的习题</a:t>
            </a:r>
            <a:r>
              <a:rPr lang="en-US" altLang="zh-CN" sz="3735" b="1">
                <a:ln w="15875"/>
                <a:gradFill>
                  <a:gsLst>
                    <a:gs pos="0">
                      <a:schemeClr val="accent1"/>
                    </a:gs>
                    <a:gs pos="100000">
                      <a:schemeClr val="accent6"/>
                    </a:gs>
                  </a:gsLst>
                  <a:lin ang="2700000" scaled="0"/>
                </a:gradFill>
                <a:effectLst/>
                <a:latin typeface="Times New Roman" panose="02020603050405020304" pitchFamily="2" charset="0"/>
                <a:ea typeface="黑体" panose="02010609060101010101" charset="-122"/>
              </a:rPr>
              <a:t>.</a:t>
            </a:r>
            <a:endParaRPr lang="en-US" altLang="zh-CN" sz="3735" b="1">
              <a:ln w="15875"/>
              <a:gradFill>
                <a:gsLst>
                  <a:gs pos="0">
                    <a:schemeClr val="accent1"/>
                  </a:gs>
                  <a:gs pos="100000">
                    <a:schemeClr val="accent6"/>
                  </a:gs>
                </a:gsLst>
                <a:lin ang="2700000" scaled="0"/>
              </a:gradFill>
              <a:effectLst/>
              <a:latin typeface="Times New Roman" panose="02020603050405020304" pitchFamily="2" charset="0"/>
              <a:ea typeface="黑体" panose="02010609060101010101" charset="-122"/>
            </a:endParaRPr>
          </a:p>
        </p:txBody>
      </p:sp>
    </p:spTree>
  </p:cSld>
  <p:clrMapOvr>
    <a:masterClrMapping/>
  </p:clrMapOvr>
  <p:transition/>
  <p:timing/>
</p:sld>
</file>

<file path=ppt/slides/slide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9" name="文本框 8" title=""/>
          <p:cNvSpPr txBox="1"/>
          <p:nvPr>
            <p:custDataLst>
              <p:tags r:id="rId3"/>
            </p:custDataLst>
          </p:nvPr>
        </p:nvSpPr>
        <p:spPr>
          <a:xfrm>
            <a:off x="2063196" y="1479959"/>
            <a:ext cx="8361847" cy="583565"/>
          </a:xfrm>
          <a:prstGeom prst="rect">
            <a:avLst/>
          </a:prstGeom>
          <a:noFill/>
        </p:spPr>
        <p:txBody>
          <a:bodyPr wrap="square" lIns="91440" tIns="45720" rIns="91440" bIns="45720" rtlCol="0">
            <a:spAutoFit/>
          </a:bodyPr>
          <a:lstStyle/>
          <a:p>
            <a:r>
              <a:rPr lang="zh-CN" altLang="en-US" sz="3200">
                <a:solidFill>
                  <a:srgbClr val="0066CC"/>
                </a:solidFill>
                <a:latin typeface="微软雅黑" panose="020b0503020204020204" charset="-122"/>
                <a:sym typeface="+mn-ea"/>
              </a:rPr>
              <a:t>你能说出下列物体都具有什么形式的能量吗？</a:t>
            </a:r>
            <a:endParaRPr lang="zh-CN" altLang="en-US" sz="3200">
              <a:solidFill>
                <a:srgbClr val="0066CC"/>
              </a:solidFill>
              <a:latin typeface="微软雅黑" panose="020b0503020204020204" charset="-122"/>
              <a:sym typeface="+mn-ea"/>
            </a:endParaRPr>
          </a:p>
        </p:txBody>
      </p:sp>
      <p:grpSp>
        <p:nvGrpSpPr>
          <p:cNvPr id="4098" name="组合 4097" title=""/>
          <p:cNvGrpSpPr/>
          <p:nvPr>
            <p:custDataLst>
              <p:tags r:id="rId4"/>
            </p:custDataLst>
          </p:nvPr>
        </p:nvGrpSpPr>
        <p:grpSpPr>
          <a:xfrm>
            <a:off x="565588" y="2526449"/>
            <a:ext cx="3447116" cy="2982179"/>
            <a:chOff x="-882" y="-114"/>
            <a:chExt cx="2432" cy="2193"/>
          </a:xfrm>
        </p:grpSpPr>
        <p:sp>
          <p:nvSpPr>
            <p:cNvPr id="4099" name="矩形 4098"/>
            <p:cNvSpPr/>
            <p:nvPr>
              <p:custDataLst>
                <p:tags r:id="rId5"/>
              </p:custDataLst>
            </p:nvPr>
          </p:nvSpPr>
          <p:spPr>
            <a:xfrm>
              <a:off x="-656" y="1650"/>
              <a:ext cx="1980" cy="429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spAutoFit/>
            </a:bodyPr>
            <a:lstStyle/>
            <a:p>
              <a:r>
                <a:rPr lang="zh-CN" altLang="en-US" sz="3200">
                  <a:latin typeface="微软雅黑" panose="020b0503020204020204" charset="-122"/>
                </a:rPr>
                <a:t>拉长的橡皮筋</a:t>
              </a:r>
              <a:endParaRPr lang="zh-CN" altLang="en-US" sz="3200">
                <a:latin typeface="微软雅黑" panose="020b0503020204020204" charset="-122"/>
              </a:endParaRPr>
            </a:p>
          </p:txBody>
        </p:sp>
        <p:pic>
          <p:nvPicPr>
            <p:cNvPr id="4100" name="图片 4099"/>
            <p:cNvPicPr>
              <a:picLocks noChangeAspect="1"/>
            </p:cNvPicPr>
            <p:nvPr>
              <p:custDataLst>
                <p:tags r:id="rId7"/>
              </p:custDataLst>
            </p:nvPr>
          </p:nvPicPr>
          <p:blipFill>
            <a:blip r:embed="rId6"/>
            <a:stretch>
              <a:fillRect/>
            </a:stretch>
          </p:blipFill>
          <p:spPr>
            <a:xfrm>
              <a:off x="-882" y="-114"/>
              <a:ext cx="2432" cy="1620"/>
            </a:xfrm>
            <a:prstGeom prst="rect">
              <a:avLst/>
            </a:prstGeom>
            <a:noFill/>
            <a:ln w="19050" cap="flat" cmpd="sng">
              <a:solidFill>
                <a:schemeClr val="tx2"/>
              </a:solidFill>
              <a:prstDash val="solid"/>
              <a:miter/>
              <a:headEnd type="none" w="med" len="med"/>
              <a:tailEnd type="none" w="med" len="med"/>
            </a:ln>
            <a:effectLst>
              <a:outerShdw dist="107763" dir="2699999" algn="ctr" rotWithShape="0">
                <a:srgbClr val="808080">
                  <a:alpha val="50000"/>
                </a:srgbClr>
              </a:outerShdw>
            </a:effectLst>
          </p:spPr>
        </p:pic>
      </p:grpSp>
      <p:grpSp>
        <p:nvGrpSpPr>
          <p:cNvPr id="4104" name="组合 4103" title=""/>
          <p:cNvGrpSpPr/>
          <p:nvPr>
            <p:custDataLst>
              <p:tags r:id="rId8"/>
            </p:custDataLst>
          </p:nvPr>
        </p:nvGrpSpPr>
        <p:grpSpPr>
          <a:xfrm>
            <a:off x="4684119" y="2475971"/>
            <a:ext cx="3471864" cy="3034822"/>
            <a:chOff x="99" y="12"/>
            <a:chExt cx="2187" cy="1984"/>
          </a:xfrm>
        </p:grpSpPr>
        <p:pic>
          <p:nvPicPr>
            <p:cNvPr id="4105" name="图片 4104" descr="重力"/>
            <p:cNvPicPr>
              <a:picLocks noChangeAspect="1"/>
            </p:cNvPicPr>
            <p:nvPr>
              <p:custDataLst>
                <p:tags r:id="rId10"/>
              </p:custDataLst>
            </p:nvPr>
          </p:nvPicPr>
          <p:blipFill>
            <a:blip r:embed="rId9"/>
            <a:stretch>
              <a:fillRect/>
            </a:stretch>
          </p:blipFill>
          <p:spPr>
            <a:xfrm>
              <a:off x="99" y="12"/>
              <a:ext cx="2187" cy="1506"/>
            </a:xfrm>
            <a:prstGeom prst="rect">
              <a:avLst/>
            </a:prstGeom>
            <a:noFill/>
            <a:ln w="19050" cap="flat" cmpd="sng">
              <a:solidFill>
                <a:schemeClr val="tx2"/>
              </a:solidFill>
              <a:prstDash val="solid"/>
              <a:miter/>
              <a:headEnd type="none" w="med" len="med"/>
              <a:tailEnd type="none" w="med" len="med"/>
            </a:ln>
            <a:effectLst>
              <a:outerShdw dist="107763" dir="2699999" algn="ctr" rotWithShape="0">
                <a:srgbClr val="808080">
                  <a:alpha val="50000"/>
                </a:srgbClr>
              </a:outerShdw>
            </a:effectLst>
          </p:spPr>
        </p:pic>
        <p:sp>
          <p:nvSpPr>
            <p:cNvPr id="4106" name="矩形 4105"/>
            <p:cNvSpPr/>
            <p:nvPr>
              <p:custDataLst>
                <p:tags r:id="rId11"/>
              </p:custDataLst>
            </p:nvPr>
          </p:nvSpPr>
          <p:spPr>
            <a:xfrm>
              <a:off x="428" y="1614"/>
              <a:ext cx="1529" cy="382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spAutoFit/>
            </a:bodyPr>
            <a:lstStyle/>
            <a:p>
              <a:r>
                <a:rPr lang="zh-CN" altLang="en-US" sz="3200">
                  <a:latin typeface="微软雅黑" panose="020b0503020204020204" charset="-122"/>
                </a:rPr>
                <a:t>山巅的危石</a:t>
              </a:r>
              <a:endParaRPr lang="zh-CN" altLang="en-US" sz="3200">
                <a:latin typeface="微软雅黑" panose="020b0503020204020204" charset="-122"/>
              </a:endParaRPr>
            </a:p>
          </p:txBody>
        </p:sp>
      </p:grpSp>
      <p:grpSp>
        <p:nvGrpSpPr>
          <p:cNvPr id="4108" name="组合 4107" title=""/>
          <p:cNvGrpSpPr/>
          <p:nvPr>
            <p:custDataLst>
              <p:tags r:id="rId12"/>
            </p:custDataLst>
          </p:nvPr>
        </p:nvGrpSpPr>
        <p:grpSpPr>
          <a:xfrm>
            <a:off x="8601283" y="2438765"/>
            <a:ext cx="3265479" cy="3071469"/>
            <a:chOff x="-509" y="23"/>
            <a:chExt cx="2450" cy="2231"/>
          </a:xfrm>
        </p:grpSpPr>
        <p:sp>
          <p:nvSpPr>
            <p:cNvPr id="4109" name="矩形 4108"/>
            <p:cNvSpPr/>
            <p:nvPr>
              <p:custDataLst>
                <p:tags r:id="rId13"/>
              </p:custDataLst>
            </p:nvPr>
          </p:nvSpPr>
          <p:spPr>
            <a:xfrm>
              <a:off x="-305" y="1830"/>
              <a:ext cx="2041" cy="424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zh-CN" altLang="en-US" sz="3200">
                  <a:latin typeface="微软雅黑" panose="020b0503020204020204" charset="-122"/>
                </a:rPr>
                <a:t>运动的足球</a:t>
              </a:r>
              <a:endParaRPr lang="zh-CN" altLang="en-US" sz="3200">
                <a:latin typeface="微软雅黑" panose="020b0503020204020204" charset="-122"/>
              </a:endParaRPr>
            </a:p>
          </p:txBody>
        </p:sp>
        <p:pic>
          <p:nvPicPr>
            <p:cNvPr id="4110" name="图片 4109" descr="A"/>
            <p:cNvPicPr>
              <a:picLocks noChangeAspect="1"/>
            </p:cNvPicPr>
            <p:nvPr>
              <p:custDataLst>
                <p:tags r:id="rId15"/>
              </p:custDataLst>
            </p:nvPr>
          </p:nvPicPr>
          <p:blipFill>
            <a:blip r:embed="rId14"/>
            <a:stretch>
              <a:fillRect/>
            </a:stretch>
          </p:blipFill>
          <p:spPr>
            <a:xfrm>
              <a:off x="-509" y="23"/>
              <a:ext cx="2450" cy="1779"/>
            </a:xfrm>
            <a:prstGeom prst="rect">
              <a:avLst/>
            </a:prstGeom>
            <a:noFill/>
            <a:ln w="19050" cap="flat" cmpd="sng">
              <a:solidFill>
                <a:schemeClr val="tx2"/>
              </a:solidFill>
              <a:prstDash val="solid"/>
              <a:miter/>
              <a:headEnd type="none" w="med" len="med"/>
              <a:tailEnd type="none" w="med" len="med"/>
            </a:ln>
            <a:effectLst>
              <a:outerShdw dist="107763" dir="2699999" algn="ctr" rotWithShape="0">
                <a:srgbClr val="808080">
                  <a:alpha val="50000"/>
                </a:srgbClr>
              </a:outerShdw>
            </a:effectLst>
          </p:spPr>
        </p:pic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1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1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1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1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grpSp>
        <p:nvGrpSpPr>
          <p:cNvPr id="2" name="组合 1" title=""/>
          <p:cNvGrpSpPr/>
          <p:nvPr>
            <p:custDataLst>
              <p:tags r:id="rId3"/>
            </p:custDataLst>
          </p:nvPr>
        </p:nvGrpSpPr>
        <p:grpSpPr>
          <a:xfrm>
            <a:off x="693489" y="1890837"/>
            <a:ext cx="3550976" cy="3245443"/>
            <a:chOff x="-151" y="-108"/>
            <a:chExt cx="2579" cy="2259"/>
          </a:xfrm>
        </p:grpSpPr>
        <p:sp>
          <p:nvSpPr>
            <p:cNvPr id="3" name="矩形 2"/>
            <p:cNvSpPr/>
            <p:nvPr>
              <p:custDataLst>
                <p:tags r:id="rId4"/>
              </p:custDataLst>
            </p:nvPr>
          </p:nvSpPr>
          <p:spPr>
            <a:xfrm>
              <a:off x="-151" y="1745"/>
              <a:ext cx="2579" cy="406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spAutoFit/>
            </a:bodyPr>
            <a:lstStyle/>
            <a:p>
              <a:r>
                <a:rPr lang="zh-CN" altLang="en-US" sz="3200">
                  <a:latin typeface="微软雅黑" panose="020b0503020204020204" charset="-122"/>
                </a:rPr>
                <a:t>西藏羊八井地热池</a:t>
              </a:r>
              <a:endParaRPr lang="zh-CN" altLang="en-US" sz="3200">
                <a:latin typeface="微软雅黑" panose="020b0503020204020204" charset="-122"/>
              </a:endParaRPr>
            </a:p>
          </p:txBody>
        </p:sp>
        <p:pic>
          <p:nvPicPr>
            <p:cNvPr id="4" name="图片 3"/>
            <p:cNvPicPr>
              <a:picLocks noChangeAspect="1"/>
            </p:cNvPicPr>
            <p:nvPr>
              <p:custDataLst>
                <p:tags r:id="rId6"/>
              </p:custDataLst>
            </p:nvPr>
          </p:nvPicPr>
          <p:blipFill>
            <a:blip r:embed="rId5"/>
            <a:stretch>
              <a:fillRect/>
            </a:stretch>
          </p:blipFill>
          <p:spPr>
            <a:xfrm>
              <a:off x="-151" y="-108"/>
              <a:ext cx="2508" cy="1688"/>
            </a:xfrm>
            <a:prstGeom prst="rect">
              <a:avLst/>
            </a:prstGeom>
            <a:noFill/>
            <a:ln w="19050" cap="flat" cmpd="sng">
              <a:solidFill>
                <a:schemeClr val="tx2"/>
              </a:solidFill>
              <a:prstDash val="solid"/>
              <a:miter/>
              <a:headEnd type="none" w="med" len="med"/>
              <a:tailEnd type="none" w="med" len="med"/>
            </a:ln>
            <a:effectLst>
              <a:outerShdw dist="107763" dir="2699999" algn="ctr" rotWithShape="0">
                <a:srgbClr val="808080">
                  <a:alpha val="50000"/>
                </a:srgbClr>
              </a:outerShdw>
            </a:effectLst>
          </p:spPr>
        </p:pic>
      </p:grpSp>
      <p:grpSp>
        <p:nvGrpSpPr>
          <p:cNvPr id="5" name="组合 4" title=""/>
          <p:cNvGrpSpPr/>
          <p:nvPr>
            <p:custDataLst>
              <p:tags r:id="rId7"/>
            </p:custDataLst>
          </p:nvPr>
        </p:nvGrpSpPr>
        <p:grpSpPr>
          <a:xfrm>
            <a:off x="4541225" y="1979657"/>
            <a:ext cx="3544681" cy="3156698"/>
            <a:chOff x="-22" y="-128"/>
            <a:chExt cx="2925" cy="2017"/>
          </a:xfrm>
        </p:grpSpPr>
        <p:pic>
          <p:nvPicPr>
            <p:cNvPr id="6" name="图片 5" descr="14-3-5"/>
            <p:cNvPicPr>
              <a:picLocks noChangeAspect="1"/>
            </p:cNvPicPr>
            <p:nvPr>
              <p:custDataLst>
                <p:tags r:id="rId9"/>
              </p:custDataLst>
            </p:nvPr>
          </p:nvPicPr>
          <p:blipFill>
            <a:blip r:embed="rId8"/>
            <a:stretch>
              <a:fillRect/>
            </a:stretch>
          </p:blipFill>
          <p:spPr>
            <a:xfrm>
              <a:off x="-22" y="-128"/>
              <a:ext cx="2925" cy="1461"/>
            </a:xfrm>
            <a:prstGeom prst="rect">
              <a:avLst/>
            </a:prstGeom>
            <a:noFill/>
            <a:ln w="25400" cap="flat" cmpd="sng">
              <a:solidFill>
                <a:schemeClr val="tx2"/>
              </a:solidFill>
              <a:prstDash val="solid"/>
              <a:miter/>
              <a:headEnd type="none" w="med" len="med"/>
              <a:tailEnd type="none" w="med" len="med"/>
            </a:ln>
            <a:effectLst>
              <a:outerShdw dist="107763" dir="2699999" algn="ctr" rotWithShape="0">
                <a:srgbClr val="808080">
                  <a:alpha val="50000"/>
                </a:srgbClr>
              </a:outerShdw>
            </a:effectLst>
          </p:spPr>
        </p:pic>
        <p:sp>
          <p:nvSpPr>
            <p:cNvPr id="7" name="矩形 6"/>
            <p:cNvSpPr/>
            <p:nvPr>
              <p:custDataLst>
                <p:tags r:id="rId10"/>
              </p:custDataLst>
            </p:nvPr>
          </p:nvSpPr>
          <p:spPr>
            <a:xfrm>
              <a:off x="605" y="1516"/>
              <a:ext cx="1830" cy="373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spAutoFit/>
            </a:bodyPr>
            <a:lstStyle/>
            <a:p>
              <a:r>
                <a:rPr lang="zh-CN" altLang="en-US" sz="3200">
                  <a:latin typeface="微软雅黑" panose="020b0503020204020204" charset="-122"/>
                </a:rPr>
                <a:t>   食  物</a:t>
              </a:r>
              <a:endParaRPr lang="en-US" altLang="zh-CN" sz="3200">
                <a:latin typeface="微软雅黑" panose="020b0503020204020204" charset="-122"/>
              </a:endParaRPr>
            </a:p>
          </p:txBody>
        </p:sp>
      </p:grpSp>
      <p:grpSp>
        <p:nvGrpSpPr>
          <p:cNvPr id="8" name="组合 7" title=""/>
          <p:cNvGrpSpPr/>
          <p:nvPr>
            <p:custDataLst>
              <p:tags r:id="rId11"/>
            </p:custDataLst>
          </p:nvPr>
        </p:nvGrpSpPr>
        <p:grpSpPr>
          <a:xfrm>
            <a:off x="8461288" y="2118124"/>
            <a:ext cx="3320333" cy="3017371"/>
            <a:chOff x="80" y="-122"/>
            <a:chExt cx="2728" cy="2473"/>
          </a:xfrm>
        </p:grpSpPr>
        <p:pic>
          <p:nvPicPr>
            <p:cNvPr id="9" name="图片 8" descr="光"/>
            <p:cNvPicPr>
              <a:picLocks noChangeAspect="1"/>
            </p:cNvPicPr>
            <p:nvPr>
              <p:custDataLst>
                <p:tags r:id="rId13"/>
              </p:custDataLst>
            </p:nvPr>
          </p:nvPicPr>
          <p:blipFill>
            <a:blip r:embed="rId12"/>
            <a:stretch>
              <a:fillRect/>
            </a:stretch>
          </p:blipFill>
          <p:spPr>
            <a:xfrm>
              <a:off x="80" y="-122"/>
              <a:ext cx="2728" cy="1615"/>
            </a:xfrm>
            <a:prstGeom prst="rect">
              <a:avLst/>
            </a:prstGeom>
            <a:noFill/>
            <a:ln w="25400" cap="flat" cmpd="sng">
              <a:solidFill>
                <a:schemeClr val="tx2"/>
              </a:solidFill>
              <a:prstDash val="solid"/>
              <a:miter/>
              <a:headEnd type="none" w="med" len="med"/>
              <a:tailEnd type="none" w="med" len="med"/>
            </a:ln>
            <a:effectLst>
              <a:outerShdw dist="107763" dir="2699999" algn="ctr" rotWithShape="0">
                <a:srgbClr val="808080">
                  <a:alpha val="50000"/>
                </a:srgbClr>
              </a:outerShdw>
            </a:effectLst>
          </p:spPr>
        </p:pic>
        <p:sp>
          <p:nvSpPr>
            <p:cNvPr id="10" name="矩形 9"/>
            <p:cNvSpPr/>
            <p:nvPr>
              <p:custDataLst>
                <p:tags r:id="rId14"/>
              </p:custDataLst>
            </p:nvPr>
          </p:nvSpPr>
          <p:spPr>
            <a:xfrm>
              <a:off x="560" y="1873"/>
              <a:ext cx="1998" cy="478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spAutoFit/>
            </a:bodyPr>
            <a:lstStyle/>
            <a:p>
              <a:r>
                <a:rPr lang="zh-CN" altLang="en-US" sz="3200">
                  <a:latin typeface="微软雅黑" panose="020b0503020204020204" charset="-122"/>
                </a:rPr>
                <a:t>   太阳光</a:t>
              </a:r>
              <a:endParaRPr lang="en-US" altLang="zh-CN" sz="3200">
                <a:latin typeface="微软雅黑" panose="020b0503020204020204" charset="-122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  <p:cond evt="onBegin" delay="0">
                          <p:tn val="8"/>
                        </p:cond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  <p:cond evt="onBegin" delay="0">
                          <p:tn val="14"/>
                        </p:cond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5" name="Rectangle 4" title=""/>
          <p:cNvSpPr/>
          <p:nvPr>
            <p:custDataLst>
              <p:tags r:id="rId3"/>
            </p:custDataLst>
          </p:nvPr>
        </p:nvSpPr>
        <p:spPr>
          <a:xfrm>
            <a:off x="1269035" y="1230023"/>
            <a:ext cx="1928495" cy="583565"/>
          </a:xfrm>
          <a:prstGeom prst="rect">
            <a:avLst/>
          </a:prstGeom>
          <a:solidFill>
            <a:srgbClr val="0070C0"/>
          </a:solidFill>
          <a:ln w="19050">
            <a:solidFill>
              <a:schemeClr val="tx2"/>
            </a:solidFill>
            <a:miter lim="800000"/>
          </a:ln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pPr>
            <a:r>
              <a:rPr lang="zh-CN" altLang="en-US" sz="3200" b="1">
                <a:solidFill>
                  <a:schemeClr val="bg1"/>
                </a:solidFill>
                <a:latin typeface="+mn-ea"/>
              </a:rPr>
              <a:t>想想做做</a:t>
            </a:r>
            <a:endParaRPr lang="zh-CN" altLang="en-US" sz="3200" b="1">
              <a:solidFill>
                <a:schemeClr val="bg1"/>
              </a:solidFill>
              <a:latin typeface="+mn-ea"/>
            </a:endParaRPr>
          </a:p>
        </p:txBody>
      </p:sp>
      <p:sp>
        <p:nvSpPr>
          <p:cNvPr id="9" name="文本框 8" title=""/>
          <p:cNvSpPr txBox="1"/>
          <p:nvPr>
            <p:custDataLst>
              <p:tags r:id="rId4"/>
            </p:custDataLst>
          </p:nvPr>
        </p:nvSpPr>
        <p:spPr>
          <a:xfrm>
            <a:off x="1422647" y="1997047"/>
            <a:ext cx="9647335" cy="58356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zh-CN" altLang="en-US" sz="3200">
                <a:latin typeface="+mn-ea"/>
              </a:rPr>
              <a:t>观察实验发生的现象，讨论发生了哪些能量转化？</a:t>
            </a:r>
            <a:endParaRPr lang="zh-CN" altLang="en-US" sz="3200">
              <a:latin typeface="+mn-ea"/>
            </a:endParaRPr>
          </a:p>
        </p:txBody>
      </p:sp>
      <p:grpSp>
        <p:nvGrpSpPr>
          <p:cNvPr id="14" name="组合 13" title=""/>
          <p:cNvGrpSpPr/>
          <p:nvPr>
            <p:custDataLst>
              <p:tags r:id="rId5"/>
            </p:custDataLst>
          </p:nvPr>
        </p:nvGrpSpPr>
        <p:grpSpPr>
          <a:xfrm>
            <a:off x="1942657" y="2786091"/>
            <a:ext cx="3699509" cy="2665097"/>
            <a:chOff x="2364" y="3884"/>
            <a:chExt cx="5826" cy="4197"/>
          </a:xfrm>
        </p:grpSpPr>
        <p:pic>
          <p:nvPicPr>
            <p:cNvPr id="100" name="图片 99"/>
            <p:cNvPicPr/>
            <p:nvPr>
              <p:custDataLst>
                <p:tags r:id="rId7"/>
              </p:custDataLst>
            </p:nvPr>
          </p:nvPicPr>
          <p:blipFill>
            <a:blip r:embed="rId6"/>
            <a:srcRect b="10155"/>
            <a:stretch>
              <a:fillRect/>
            </a:stretch>
          </p:blipFill>
          <p:spPr>
            <a:xfrm>
              <a:off x="2364" y="3884"/>
              <a:ext cx="5121" cy="3079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11" name="文本框 10"/>
            <p:cNvSpPr txBox="1"/>
            <p:nvPr>
              <p:custDataLst>
                <p:tags r:id="rId8"/>
              </p:custDataLst>
            </p:nvPr>
          </p:nvSpPr>
          <p:spPr>
            <a:xfrm>
              <a:off x="2364" y="7162"/>
              <a:ext cx="5826" cy="9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3200">
                  <a:solidFill>
                    <a:srgbClr val="FF0000"/>
                  </a:solidFill>
                  <a:latin typeface="+mn-ea"/>
                </a:rPr>
                <a:t>机械能</a:t>
              </a:r>
              <a:r>
                <a:rPr lang="zh-CN" altLang="en-US" sz="3200">
                  <a:latin typeface="+mn-ea"/>
                </a:rPr>
                <a:t>转化为</a:t>
              </a:r>
              <a:r>
                <a:rPr lang="zh-CN" altLang="en-US" sz="3200">
                  <a:solidFill>
                    <a:srgbClr val="FF0000"/>
                  </a:solidFill>
                  <a:latin typeface="+mn-ea"/>
                </a:rPr>
                <a:t>内能</a:t>
              </a:r>
              <a:endParaRPr lang="zh-CN" altLang="en-US" sz="3200">
                <a:solidFill>
                  <a:srgbClr val="FF0000"/>
                </a:solidFill>
                <a:latin typeface="+mn-ea"/>
              </a:endParaRPr>
            </a:p>
          </p:txBody>
        </p:sp>
      </p:grpSp>
      <p:grpSp>
        <p:nvGrpSpPr>
          <p:cNvPr id="15" name="组合 14" title=""/>
          <p:cNvGrpSpPr/>
          <p:nvPr>
            <p:custDataLst>
              <p:tags r:id="rId9"/>
            </p:custDataLst>
          </p:nvPr>
        </p:nvGrpSpPr>
        <p:grpSpPr>
          <a:xfrm>
            <a:off x="6387669" y="2581625"/>
            <a:ext cx="3693160" cy="2869563"/>
            <a:chOff x="10935" y="3661"/>
            <a:chExt cx="5816" cy="4519"/>
          </a:xfrm>
        </p:grpSpPr>
        <p:pic>
          <p:nvPicPr>
            <p:cNvPr id="7" name="图片 6"/>
            <p:cNvPicPr/>
            <p:nvPr>
              <p:custDataLst>
                <p:tags r:id="rId11"/>
              </p:custDataLst>
            </p:nvPr>
          </p:nvPicPr>
          <p:blipFill>
            <a:blip r:embed="rId10"/>
            <a:stretch>
              <a:fillRect/>
            </a:stretch>
          </p:blipFill>
          <p:spPr>
            <a:xfrm>
              <a:off x="10980" y="3661"/>
              <a:ext cx="5211" cy="3426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12" name="文本框 11"/>
            <p:cNvSpPr txBox="1"/>
            <p:nvPr>
              <p:custDataLst>
                <p:tags r:id="rId12"/>
              </p:custDataLst>
            </p:nvPr>
          </p:nvSpPr>
          <p:spPr>
            <a:xfrm>
              <a:off x="10935" y="7261"/>
              <a:ext cx="5816" cy="9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3200">
                  <a:solidFill>
                    <a:srgbClr val="FF0000"/>
                  </a:solidFill>
                  <a:latin typeface="+mn-ea"/>
                </a:rPr>
                <a:t>机械能</a:t>
              </a:r>
              <a:r>
                <a:rPr lang="zh-CN" altLang="en-US" sz="3200">
                  <a:latin typeface="+mn-ea"/>
                </a:rPr>
                <a:t>转化为</a:t>
              </a:r>
              <a:r>
                <a:rPr lang="zh-CN" altLang="en-US" sz="3200">
                  <a:solidFill>
                    <a:srgbClr val="FF0000"/>
                  </a:solidFill>
                  <a:latin typeface="+mn-ea"/>
                </a:rPr>
                <a:t>电能</a:t>
              </a:r>
              <a:endParaRPr lang="zh-CN" altLang="en-US" sz="3200">
                <a:solidFill>
                  <a:srgbClr val="FF0000"/>
                </a:solidFill>
                <a:latin typeface="+mn-ea"/>
              </a:endParaRPr>
            </a:p>
          </p:txBody>
        </p:sp>
      </p:grpSp>
      <p:sp>
        <p:nvSpPr>
          <p:cNvPr id="13" name="文本框 12" title=""/>
          <p:cNvSpPr txBox="1"/>
          <p:nvPr>
            <p:custDataLst>
              <p:tags r:id="rId13"/>
            </p:custDataLst>
          </p:nvPr>
        </p:nvSpPr>
        <p:spPr>
          <a:xfrm>
            <a:off x="1752600" y="5635239"/>
            <a:ext cx="8596631" cy="58356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zh-CN" altLang="en-US" sz="3200">
                <a:solidFill>
                  <a:srgbClr val="0070C0"/>
                </a:solidFill>
                <a:latin typeface="+mn-ea"/>
              </a:rPr>
              <a:t>在一定条件下，各种形式的能量可以相互转化。</a:t>
            </a:r>
            <a:endParaRPr lang="zh-CN" altLang="en-US" sz="3200">
              <a:solidFill>
                <a:srgbClr val="0070C0"/>
              </a:solidFill>
              <a:latin typeface="+mn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C_4_BD#aa64d3b81?vcp=1&amp;pid=29c083624&amp;color=147,205,221&amp;vtp=1&amp;bt=1&amp;bbb=1" title=""/>
          <p:cNvSpPr/>
          <p:nvPr>
            <p:custDataLst>
              <p:tags r:id="rId4"/>
            </p:custDataLst>
          </p:nvPr>
        </p:nvSpPr>
        <p:spPr>
          <a:xfrm>
            <a:off x="719328" y="536448"/>
            <a:ext cx="10753344" cy="792480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4600"/>
              </a:lnSpc>
            </a:pPr>
            <a:r>
              <a:rPr lang="en-US" altLang="zh-CN" sz="3465" b="1" i="0">
                <a:solidFill>
                  <a:srgbClr val="93CDDD"/>
                </a:solidFill>
                <a:latin typeface="Times New Roman" panose="02020603050405020304" pitchFamily="2" charset="0"/>
                <a:ea typeface="黑体" panose="02010609060101010101" charset="-122"/>
                <a:cs typeface="Times New Roman" panose="02020603050405020304" pitchFamily="34" charset="-120"/>
              </a:rPr>
              <a:t>知识点1</a:t>
            </a:r>
            <a:r>
              <a:rPr lang="en-US" altLang="zh-CN" sz="3465" b="1" i="0">
                <a:solidFill>
                  <a:srgbClr val="93CDDD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3465" b="1" i="0">
                <a:solidFill>
                  <a:srgbClr val="93CDDD"/>
                </a:solidFill>
                <a:latin typeface="Times New Roman" panose="02020603050405020304" pitchFamily="2" charset="0"/>
                <a:ea typeface="黑体" panose="02010609060101010101" charset="-122"/>
                <a:cs typeface="Times New Roman" panose="02020603050405020304" pitchFamily="34" charset="-120"/>
              </a:rPr>
              <a:t>各种形式的能量</a:t>
            </a:r>
            <a:endParaRPr lang="en-US" altLang="zh-CN" sz="3465">
              <a:solidFill>
                <a:srgbClr val="93CDDD"/>
              </a:solidFill>
            </a:endParaRPr>
          </a:p>
        </p:txBody>
      </p:sp>
      <p:sp>
        <p:nvSpPr>
          <p:cNvPr id="3" name="QB_5_BD.1_1#d36196119?vcp=1&amp;vis=1&amp;pid=aa64d3b81&amp;color=0,0,0&amp;vtp=1&amp;bbb=1&amp;hb=1" title=""/>
          <p:cNvSpPr/>
          <p:nvPr>
            <p:custDataLst>
              <p:tags r:id="rId5"/>
            </p:custDataLst>
          </p:nvPr>
        </p:nvSpPr>
        <p:spPr>
          <a:xfrm>
            <a:off x="719328" y="1403175"/>
            <a:ext cx="10753344" cy="22352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400"/>
              </a:lnSpc>
            </a:pP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1.现代人类的生活离不开能量，能量的种类多样，如①电能</a:t>
            </a: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、</a:t>
            </a:r>
            <a:endParaRPr lang="en-US" altLang="zh-CN" sz="3200" b="0" i="0" smtClean="0">
              <a:solidFill>
                <a:srgbClr val="000000"/>
              </a:solidFill>
              <a:latin typeface="Times New Roman" panose="02020603050405020304" pitchFamily="2" charset="0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②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太阳能、③化学能等。</a:t>
            </a: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液化气灶用到了</a:t>
            </a:r>
            <a:r>
              <a:rPr lang="en-US" altLang="zh-CN" sz="3200" i="0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</a:t>
            </a: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；电冰箱用到</a:t>
            </a:r>
            <a:endParaRPr lang="en-US" altLang="zh-CN" sz="3200" b="0" i="0" smtClean="0">
              <a:solidFill>
                <a:srgbClr val="000000"/>
              </a:solidFill>
              <a:latin typeface="Times New Roman" panose="02020603050405020304" pitchFamily="2" charset="0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了</a:t>
            </a:r>
            <a:r>
              <a:rPr lang="en-US" altLang="zh-CN" sz="3200" i="0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</a:t>
            </a: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；太阳能热水器用到了</a:t>
            </a:r>
            <a:r>
              <a:rPr lang="en-US" altLang="zh-CN" sz="3200" i="0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</a:t>
            </a: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。（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均填序号）</a:t>
            </a:r>
            <a:endParaRPr lang="en-US" altLang="zh-CN" sz="3200">
              <a:solidFill>
                <a:srgbClr val="000000"/>
              </a:solidFill>
            </a:endParaRPr>
          </a:p>
        </p:txBody>
      </p:sp>
      <mc:AlternateContent>
        <mc:Choice Requires="a14">
          <p:sp>
            <p:nvSpPr>
              <p:cNvPr id="4" name="QB_5_AN.2_1#d36196119.blank?vcp=1&amp;vis=1&amp;pid=aa64d3b81&amp;color=0,0,0&amp;vpa=1&amp;vtp=1&amp;bbb=1" title=""/>
              <p:cNvSpPr/>
              <p:nvPr>
                <p:custDataLst>
                  <p:tags r:id="rId6"/>
                </p:custDataLst>
              </p:nvPr>
            </p:nvSpPr>
            <p:spPr>
              <a:xfrm>
                <a:off x="8134012" y="2260176"/>
                <a:ext cx="613833" cy="471255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ctr" latinLnBrk="1">
                  <a:lnSpc>
                    <a:spcPts val="30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3200" b="0" i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③</m:t>
                      </m:r>
                    </m:oMath>
                  </m:oMathPara>
                </a14:m>
                <a:r>
                  <a:rPr lang="en-US" altLang="zh-CN" sz="135" b="0" i="0" kern="0" spc="-99900" smtClean="0">
                    <a:solidFill>
                      <a:srgbClr val="FFFFFF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135"/>
              </a:p>
            </p:txBody>
          </p:sp>
        </mc:Choice>
        <mc:Fallback>
          <p:sp>
            <p:nvSpPr>
              <p:cNvPr id="4" name="QB_5_AN.2_1#d36196119.blank?vcp=1&amp;vis=1&amp;pid=aa64d3b81&amp;color=0,0,0&amp;vpa=1&amp;vtp=1&amp;bb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7"/>
                </p:custDataLst>
              </p:nvPr>
            </p:nvSpPr>
            <p:spPr>
              <a:xfrm>
                <a:off x="8134012" y="2260176"/>
                <a:ext cx="613833" cy="471255"/>
              </a:xfrm>
              <a:prstGeom prst="rect">
                <a:avLst/>
              </a:prstGeom>
              <a:blipFill rotWithShape="1">
                <a:blip r:embed="rId8"/>
                <a:stretch>
                  <a:fillRect l="-48" t="-38852" r="14" b="6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QB_5_AN.3_1#d36196119.blank?vcp=1&amp;vis=1&amp;pid=aa64d3b81&amp;color=0,0,0&amp;vpa=2&amp;vtp=1" title=""/>
          <p:cNvSpPr/>
          <p:nvPr>
            <p:custDataLst>
              <p:tags r:id="rId9"/>
            </p:custDataLst>
          </p:nvPr>
        </p:nvSpPr>
        <p:spPr>
          <a:xfrm>
            <a:off x="1147953" y="2856055"/>
            <a:ext cx="700617" cy="7112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3200" b="0" i="0">
                <a:solidFill>
                  <a:srgbClr val="C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①</a:t>
            </a:r>
            <a:endParaRPr lang="en-US" altLang="zh-CN" sz="3200">
              <a:solidFill>
                <a:srgbClr val="C00000"/>
              </a:solidFill>
            </a:endParaRPr>
          </a:p>
        </p:txBody>
      </p:sp>
      <p:sp>
        <p:nvSpPr>
          <p:cNvPr id="6" name="QB_5_AN.4_1#d36196119.blank?vcp=1&amp;vis=1&amp;pid=aa64d3b81&amp;color=0,0,0&amp;vpa=3&amp;vtp=1" title=""/>
          <p:cNvSpPr/>
          <p:nvPr>
            <p:custDataLst>
              <p:tags r:id="rId10"/>
            </p:custDataLst>
          </p:nvPr>
        </p:nvSpPr>
        <p:spPr>
          <a:xfrm>
            <a:off x="6024753" y="2856055"/>
            <a:ext cx="700617" cy="7112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3200" b="0" i="0">
                <a:solidFill>
                  <a:srgbClr val="C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②</a:t>
            </a:r>
            <a:endParaRPr lang="en-US" altLang="zh-CN" sz="3200">
              <a:solidFill>
                <a:srgbClr val="C00000"/>
              </a:solidFill>
            </a:endParaRPr>
          </a:p>
        </p:txBody>
      </p:sp>
      <p:sp>
        <p:nvSpPr>
          <p:cNvPr id="7" name="object 54" title="">
            <a:hlinkClick r:id="rId12" action="ppaction://hlinksldjump"/>
          </p:cNvPr>
          <p:cNvSpPr/>
          <p:nvPr>
            <p:custDataLst>
              <p:tags r:id="rId11"/>
            </p:custDataLst>
          </p:nvPr>
        </p:nvSpPr>
        <p:spPr>
          <a:xfrm flipH="1">
            <a:off x="10992544" y="5872291"/>
            <a:ext cx="806203" cy="576031"/>
          </a:xfrm>
          <a:custGeom>
            <a:rect l="l" t="t" r="r" b="b"/>
            <a:pathLst>
              <a:path w="854075" h="610235">
                <a:moveTo>
                  <a:pt x="0" y="0"/>
                </a:moveTo>
                <a:lnTo>
                  <a:pt x="0" y="610171"/>
                </a:lnTo>
                <a:lnTo>
                  <a:pt x="519137" y="465010"/>
                </a:lnTo>
                <a:lnTo>
                  <a:pt x="676932" y="465010"/>
                </a:lnTo>
                <a:lnTo>
                  <a:pt x="853770" y="305092"/>
                </a:lnTo>
                <a:lnTo>
                  <a:pt x="676919" y="145148"/>
                </a:lnTo>
                <a:lnTo>
                  <a:pt x="519137" y="145148"/>
                </a:lnTo>
                <a:lnTo>
                  <a:pt x="0" y="0"/>
                </a:lnTo>
                <a:close/>
              </a:path>
              <a:path w="854075" h="610235">
                <a:moveTo>
                  <a:pt x="676932" y="465010"/>
                </a:moveTo>
                <a:lnTo>
                  <a:pt x="519137" y="465010"/>
                </a:lnTo>
                <a:lnTo>
                  <a:pt x="519137" y="607707"/>
                </a:lnTo>
                <a:lnTo>
                  <a:pt x="676932" y="465010"/>
                </a:lnTo>
                <a:close/>
              </a:path>
              <a:path w="854075" h="610235">
                <a:moveTo>
                  <a:pt x="519137" y="2451"/>
                </a:moveTo>
                <a:lnTo>
                  <a:pt x="519137" y="145148"/>
                </a:lnTo>
                <a:lnTo>
                  <a:pt x="676919" y="145148"/>
                </a:lnTo>
                <a:lnTo>
                  <a:pt x="519137" y="2451"/>
                </a:lnTo>
                <a:close/>
              </a:path>
            </a:pathLst>
          </a:custGeom>
          <a:solidFill>
            <a:srgbClr val="4BACC6">
              <a:lumMod val="60000"/>
              <a:lumOff val="40000"/>
            </a:srgbClr>
          </a:solidFill>
        </p:spPr>
        <p:txBody>
          <a:bodyPr wrap="square" lIns="0" tIns="0" rIns="0" bIns="0" rtlCol="0"/>
          <a:lstStyle/>
          <a:p>
            <a:pPr marL="0" marR="0" lvl="0" indent="0" defTabSz="91440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265" b="1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</a:rPr>
              <a:t> 返回</a:t>
            </a:r>
            <a:endParaRPr kumimoji="0" sz="2265" b="1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黑体" panose="02010609060101010101" charset="-122"/>
              <a:ea typeface="黑体" panose="02010609060101010101" charset="-122"/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animBg="1"/>
      <p:bldP spid="5" grpId="0" build="p" animBg="1"/>
      <p:bldP spid="6" grpId="0" build="p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pic>
        <p:nvPicPr>
          <p:cNvPr id="29" name="Picture 11" title=""/>
          <p:cNvPicPr>
            <a:picLocks noChangeAspect="1" noChangeArrowheads="1"/>
          </p:cNvPicPr>
          <p:nvPr>
            <p:custDataLst>
              <p:tags r:id="rId4"/>
            </p:custData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962348" y="1295921"/>
            <a:ext cx="3314065" cy="236616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6156" name="组合 6155" title=""/>
          <p:cNvGrpSpPr/>
          <p:nvPr>
            <p:custDataLst>
              <p:tags r:id="rId5"/>
            </p:custDataLst>
          </p:nvPr>
        </p:nvGrpSpPr>
        <p:grpSpPr>
          <a:xfrm>
            <a:off x="960120" y="1315263"/>
            <a:ext cx="3037840" cy="2971424"/>
            <a:chExt cx="1678" cy="1872"/>
          </a:xfrm>
        </p:grpSpPr>
        <p:sp>
          <p:nvSpPr>
            <p:cNvPr id="6157" name="矩形 6156"/>
            <p:cNvSpPr/>
            <p:nvPr>
              <p:custDataLst>
                <p:tags r:id="rId6"/>
              </p:custDataLst>
            </p:nvPr>
          </p:nvSpPr>
          <p:spPr>
            <a:xfrm>
              <a:off x="318" y="1349"/>
              <a:ext cx="760" cy="523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 anchorCtr="0">
              <a:spAutoFit/>
            </a:bodyPr>
            <a:lstStyle/>
            <a:p>
              <a:r>
                <a:rPr lang="zh-CN" altLang="en-US" sz="2400" b="1">
                  <a:solidFill>
                    <a:schemeClr val="tx2"/>
                  </a:solidFill>
                  <a:latin typeface="Arial" panose="020b0604020202020204" pitchFamily="34" charset="0"/>
                </a:rPr>
                <a:t>钻木取火</a:t>
              </a:r>
              <a:endParaRPr lang="zh-CN" altLang="en-US" sz="2400" b="1">
                <a:solidFill>
                  <a:schemeClr val="tx2"/>
                </a:solidFill>
                <a:latin typeface="Arial" panose="020b0604020202020204" pitchFamily="34" charset="0"/>
              </a:endParaRPr>
            </a:p>
          </p:txBody>
        </p:sp>
        <p:pic>
          <p:nvPicPr>
            <p:cNvPr id="6158" name="图片 6157"/>
            <p:cNvPicPr>
              <a:picLocks noChangeAspect="1"/>
            </p:cNvPicPr>
            <p:nvPr>
              <p:custDataLst>
                <p:tags r:id="rId8"/>
              </p:custDataLst>
            </p:nvPr>
          </p:nvPicPr>
          <p:blipFill>
            <a:blip r:embed="rId7"/>
            <a:stretch>
              <a:fillRect/>
            </a:stretch>
          </p:blipFill>
          <p:spPr>
            <a:xfrm>
              <a:off x="0" y="0"/>
              <a:ext cx="1678" cy="1329"/>
            </a:xfrm>
            <a:prstGeom prst="rect">
              <a:avLst/>
            </a:prstGeom>
            <a:noFill/>
            <a:ln w="28575" cap="flat" cmpd="sng">
              <a:solidFill>
                <a:srgbClr val="FF9933"/>
              </a:solidFill>
              <a:prstDash val="solid"/>
              <a:miter/>
              <a:headEnd type="none" w="med" len="med"/>
              <a:tailEnd type="none" w="med" len="med"/>
            </a:ln>
          </p:spPr>
        </p:pic>
      </p:grpSp>
      <p:pic>
        <p:nvPicPr>
          <p:cNvPr id="13" name="Picture 6" title="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897573" y="4065269"/>
            <a:ext cx="3162935" cy="2200911"/>
          </a:xfrm>
          <a:prstGeom prst="rect">
            <a:avLst/>
          </a:prstGeom>
          <a:noFill/>
          <a:ln w="9525">
            <a:noFill/>
          </a:ln>
        </p:spPr>
      </p:pic>
      <p:grpSp>
        <p:nvGrpSpPr>
          <p:cNvPr id="10" name="组合 9" title=""/>
          <p:cNvGrpSpPr/>
          <p:nvPr>
            <p:custDataLst>
              <p:tags r:id="rId11"/>
            </p:custDataLst>
          </p:nvPr>
        </p:nvGrpSpPr>
        <p:grpSpPr>
          <a:xfrm>
            <a:off x="3901061" y="1356048"/>
            <a:ext cx="1806199" cy="1323340"/>
            <a:chOff x="3901063" y="1356047"/>
            <a:chExt cx="1806200" cy="1323341"/>
          </a:xfrm>
        </p:grpSpPr>
        <p:sp>
          <p:nvSpPr>
            <p:cNvPr id="4" name="对话气泡: 矩形 3"/>
            <p:cNvSpPr/>
            <p:nvPr>
              <p:custDataLst>
                <p:tags r:id="rId12"/>
              </p:custDataLst>
            </p:nvPr>
          </p:nvSpPr>
          <p:spPr>
            <a:xfrm rot="5400000">
              <a:off x="4201893" y="1195461"/>
              <a:ext cx="1073731" cy="1675391"/>
            </a:xfrm>
            <a:prstGeom prst="wedgeRectCallout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>
                <a:solidFill>
                  <a:schemeClr val="bg1"/>
                </a:solidFill>
              </a:endParaRPr>
            </a:p>
          </p:txBody>
        </p:sp>
        <p:sp>
          <p:nvSpPr>
            <p:cNvPr id="5" name="文本框 4"/>
            <p:cNvSpPr txBox="1"/>
            <p:nvPr>
              <p:custDataLst>
                <p:tags r:id="rId13"/>
              </p:custDataLst>
            </p:nvPr>
          </p:nvSpPr>
          <p:spPr>
            <a:xfrm>
              <a:off x="3913015" y="1356047"/>
              <a:ext cx="1794248" cy="13233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zh-CN" altLang="en-US" sz="2665" b="1">
                  <a:solidFill>
                    <a:schemeClr val="bg1"/>
                  </a:solidFill>
                </a:rPr>
                <a:t>机械能转化为内能</a:t>
              </a:r>
              <a:endParaRPr lang="zh-CN" altLang="en-US" sz="2665" b="1">
                <a:solidFill>
                  <a:schemeClr val="bg1"/>
                </a:solidFill>
              </a:endParaRPr>
            </a:p>
          </p:txBody>
        </p:sp>
      </p:grpSp>
      <p:grpSp>
        <p:nvGrpSpPr>
          <p:cNvPr id="12" name="组合 11" title=""/>
          <p:cNvGrpSpPr/>
          <p:nvPr>
            <p:custDataLst>
              <p:tags r:id="rId14"/>
            </p:custDataLst>
          </p:nvPr>
        </p:nvGrpSpPr>
        <p:grpSpPr>
          <a:xfrm>
            <a:off x="6016675" y="1394601"/>
            <a:ext cx="1716792" cy="1323340"/>
            <a:chOff x="5995973" y="1555160"/>
            <a:chExt cx="1716792" cy="1323340"/>
          </a:xfrm>
        </p:grpSpPr>
        <p:sp>
          <p:nvSpPr>
            <p:cNvPr id="8" name="对话气泡: 矩形 7"/>
            <p:cNvSpPr/>
            <p:nvPr>
              <p:custDataLst>
                <p:tags r:id="rId15"/>
              </p:custDataLst>
            </p:nvPr>
          </p:nvSpPr>
          <p:spPr>
            <a:xfrm rot="16200000">
              <a:off x="6317502" y="1394575"/>
              <a:ext cx="1073732" cy="1675391"/>
            </a:xfrm>
            <a:prstGeom prst="wedgeRectCallout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  <p:sp>
          <p:nvSpPr>
            <p:cNvPr id="11" name="文本框 10"/>
            <p:cNvSpPr txBox="1"/>
            <p:nvPr>
              <p:custDataLst>
                <p:tags r:id="rId16"/>
              </p:custDataLst>
            </p:nvPr>
          </p:nvSpPr>
          <p:spPr>
            <a:xfrm>
              <a:off x="5995973" y="1555160"/>
              <a:ext cx="1716792" cy="132334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>
                <a:lnSpc>
                  <a:spcPct val="150000"/>
                </a:lnSpc>
                <a:defRPr sz="2000" b="1">
                  <a:solidFill>
                    <a:schemeClr val="bg1"/>
                  </a:solidFill>
                </a:defRPr>
              </a:lvl1pPr>
            </a:lstStyle>
            <a:p>
              <a:r>
                <a:rPr lang="zh-CN" altLang="en-US" sz="2665"/>
                <a:t>机械能转化为电能</a:t>
              </a:r>
              <a:endParaRPr lang="zh-CN" altLang="en-US" sz="2665"/>
            </a:p>
          </p:txBody>
        </p:sp>
      </p:grpSp>
      <p:grpSp>
        <p:nvGrpSpPr>
          <p:cNvPr id="15" name="组合 14" title=""/>
          <p:cNvGrpSpPr/>
          <p:nvPr>
            <p:custDataLst>
              <p:tags r:id="rId17"/>
            </p:custDataLst>
          </p:nvPr>
        </p:nvGrpSpPr>
        <p:grpSpPr>
          <a:xfrm>
            <a:off x="3949512" y="4195192"/>
            <a:ext cx="1675391" cy="1323340"/>
            <a:chOff x="3949511" y="4195193"/>
            <a:chExt cx="1675391" cy="1323341"/>
          </a:xfrm>
        </p:grpSpPr>
        <p:sp>
          <p:nvSpPr>
            <p:cNvPr id="9" name="对话气泡: 矩形 8"/>
            <p:cNvSpPr/>
            <p:nvPr>
              <p:custDataLst>
                <p:tags r:id="rId18"/>
              </p:custDataLst>
            </p:nvPr>
          </p:nvSpPr>
          <p:spPr>
            <a:xfrm rot="5400000">
              <a:off x="4250341" y="4034607"/>
              <a:ext cx="1073731" cy="1675391"/>
            </a:xfrm>
            <a:prstGeom prst="wedgeRectCallout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  <p:sp>
          <p:nvSpPr>
            <p:cNvPr id="14" name="文本框 13"/>
            <p:cNvSpPr txBox="1"/>
            <p:nvPr>
              <p:custDataLst>
                <p:tags r:id="rId19"/>
              </p:custDataLst>
            </p:nvPr>
          </p:nvSpPr>
          <p:spPr>
            <a:xfrm>
              <a:off x="4006126" y="4195193"/>
              <a:ext cx="1608018" cy="13233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>
                <a:lnSpc>
                  <a:spcPct val="150000"/>
                </a:lnSpc>
                <a:defRPr sz="2000" b="1">
                  <a:solidFill>
                    <a:schemeClr val="bg1"/>
                  </a:solidFill>
                </a:defRPr>
              </a:lvl1pPr>
            </a:lstStyle>
            <a:p>
              <a:r>
                <a:rPr lang="zh-CN" altLang="en-US" sz="2665"/>
                <a:t>电能转化为机械能</a:t>
              </a:r>
              <a:endParaRPr lang="zh-CN" altLang="en-US" sz="2665"/>
            </a:p>
          </p:txBody>
        </p:sp>
      </p:grpSp>
      <p:grpSp>
        <p:nvGrpSpPr>
          <p:cNvPr id="17" name="组合 16" title=""/>
          <p:cNvGrpSpPr/>
          <p:nvPr>
            <p:custDataLst>
              <p:tags r:id="rId20"/>
            </p:custDataLst>
          </p:nvPr>
        </p:nvGrpSpPr>
        <p:grpSpPr>
          <a:xfrm>
            <a:off x="8110844" y="3878580"/>
            <a:ext cx="3260725" cy="2387600"/>
            <a:chOff x="7506335" y="3950486"/>
            <a:chExt cx="3260725" cy="2387600"/>
          </a:xfrm>
        </p:grpSpPr>
        <p:pic>
          <p:nvPicPr>
            <p:cNvPr id="32" name="Picture 4"/>
            <p:cNvPicPr>
              <a:picLocks noChangeAspect="1"/>
            </p:cNvPicPr>
            <p:nvPr>
              <p:custDataLst>
                <p:tags r:id="rId22"/>
              </p:custDataLst>
            </p:nvPr>
          </p:nvPicPr>
          <p:blipFill>
            <a:blip r:embed="rId21"/>
            <a:stretch>
              <a:fillRect/>
            </a:stretch>
          </p:blipFill>
          <p:spPr>
            <a:xfrm>
              <a:off x="7506335" y="3950486"/>
              <a:ext cx="3260725" cy="2387600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16" name="文本框 15"/>
            <p:cNvSpPr txBox="1"/>
            <p:nvPr>
              <p:custDataLst>
                <p:tags r:id="rId23"/>
              </p:custDataLst>
            </p:nvPr>
          </p:nvSpPr>
          <p:spPr>
            <a:xfrm>
              <a:off x="7599262" y="3950486"/>
              <a:ext cx="2105846" cy="33718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1600"/>
                <a:t>水流从高处落下</a:t>
              </a:r>
              <a:endParaRPr lang="zh-CN" altLang="en-US" sz="1600"/>
            </a:p>
          </p:txBody>
        </p:sp>
      </p:grpSp>
      <p:grpSp>
        <p:nvGrpSpPr>
          <p:cNvPr id="19" name="组合 18" title=""/>
          <p:cNvGrpSpPr/>
          <p:nvPr>
            <p:custDataLst>
              <p:tags r:id="rId24"/>
            </p:custDataLst>
          </p:nvPr>
        </p:nvGrpSpPr>
        <p:grpSpPr>
          <a:xfrm>
            <a:off x="5792209" y="4172585"/>
            <a:ext cx="2053077" cy="1323339"/>
            <a:chOff x="5792208" y="4191189"/>
            <a:chExt cx="1752861" cy="1310682"/>
          </a:xfrm>
        </p:grpSpPr>
        <p:sp>
          <p:nvSpPr>
            <p:cNvPr id="7" name="对话气泡: 矩形 6"/>
            <p:cNvSpPr/>
            <p:nvPr>
              <p:custDataLst>
                <p:tags r:id="rId25"/>
              </p:custDataLst>
            </p:nvPr>
          </p:nvSpPr>
          <p:spPr>
            <a:xfrm rot="16200000">
              <a:off x="6093039" y="4034606"/>
              <a:ext cx="1073731" cy="1675391"/>
            </a:xfrm>
            <a:prstGeom prst="wedgeRectCallout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  <p:sp>
          <p:nvSpPr>
            <p:cNvPr id="18" name="文本框 17"/>
            <p:cNvSpPr txBox="1"/>
            <p:nvPr>
              <p:custDataLst>
                <p:tags r:id="rId26"/>
              </p:custDataLst>
            </p:nvPr>
          </p:nvSpPr>
          <p:spPr>
            <a:xfrm>
              <a:off x="5792208" y="4191189"/>
              <a:ext cx="1752861" cy="13106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>
                <a:lnSpc>
                  <a:spcPct val="150000"/>
                </a:lnSpc>
                <a:defRPr sz="2000" b="1">
                  <a:solidFill>
                    <a:schemeClr val="bg1"/>
                  </a:solidFill>
                </a:defRPr>
              </a:lvl1pPr>
            </a:lstStyle>
            <a:p>
              <a:r>
                <a:rPr lang="zh-CN" altLang="en-US" sz="2665"/>
                <a:t>重力势能转化为动能</a:t>
              </a:r>
              <a:endParaRPr lang="zh-CN" altLang="en-US" sz="2665"/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pic>
        <p:nvPicPr>
          <p:cNvPr id="7175" name="图片 7174" title="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1102360" y="1463993"/>
            <a:ext cx="2592388" cy="1944687"/>
          </a:xfrm>
          <a:prstGeom prst="rect">
            <a:avLst/>
          </a:prstGeom>
          <a:noFill/>
          <a:ln w="28575" cap="flat" cmpd="sng">
            <a:solidFill>
              <a:srgbClr val="FF9933"/>
            </a:solidFill>
            <a:prstDash val="solid"/>
            <a:miter/>
            <a:headEnd type="none" w="med" len="med"/>
            <a:tailEnd type="none" w="med" len="med"/>
          </a:ln>
        </p:spPr>
      </p:pic>
      <p:pic>
        <p:nvPicPr>
          <p:cNvPr id="7179" name="图片 7178" title="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8068351" y="1463993"/>
            <a:ext cx="2807971" cy="2117725"/>
          </a:xfrm>
          <a:prstGeom prst="rect">
            <a:avLst/>
          </a:prstGeom>
          <a:noFill/>
          <a:ln w="28575" cap="flat" cmpd="sng">
            <a:solidFill>
              <a:schemeClr val="accent2"/>
            </a:solidFill>
            <a:prstDash val="solid"/>
            <a:miter/>
            <a:headEnd type="none" w="med" len="med"/>
            <a:tailEnd type="none" w="med" len="med"/>
          </a:ln>
        </p:spPr>
      </p:pic>
      <p:pic>
        <p:nvPicPr>
          <p:cNvPr id="25" name="Picture 14" title=""/>
          <p:cNvPicPr>
            <a:picLocks noChangeAspect="1" noChangeArrowheads="1"/>
          </p:cNvPicPr>
          <p:nvPr>
            <p:custDataLst>
              <p:tags r:id="rId8"/>
            </p:custData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025089" y="4021137"/>
            <a:ext cx="3241675" cy="211264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1" name="图片 247810" title="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9">
            <a:clrChange>
              <a:clrFrom>
                <a:srgbClr val="00989F"/>
              </a:clrFrom>
              <a:clrTo>
                <a:srgbClr val="00989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27613" y="3653004"/>
            <a:ext cx="2341880" cy="2774951"/>
          </a:xfrm>
          <a:prstGeom prst="rect">
            <a:avLst/>
          </a:prstGeom>
          <a:noFill/>
          <a:ln w="9525">
            <a:noFill/>
          </a:ln>
        </p:spPr>
      </p:pic>
      <p:grpSp>
        <p:nvGrpSpPr>
          <p:cNvPr id="9" name="组合 8" title=""/>
          <p:cNvGrpSpPr/>
          <p:nvPr>
            <p:custDataLst>
              <p:tags r:id="rId11"/>
            </p:custDataLst>
          </p:nvPr>
        </p:nvGrpSpPr>
        <p:grpSpPr>
          <a:xfrm>
            <a:off x="3755588" y="1538265"/>
            <a:ext cx="1715745" cy="1323340"/>
            <a:chOff x="3755591" y="1538265"/>
            <a:chExt cx="1715747" cy="1323341"/>
          </a:xfrm>
        </p:grpSpPr>
        <p:sp>
          <p:nvSpPr>
            <p:cNvPr id="4" name="对话气泡: 矩形 3"/>
            <p:cNvSpPr/>
            <p:nvPr>
              <p:custDataLst>
                <p:tags r:id="rId12"/>
              </p:custDataLst>
            </p:nvPr>
          </p:nvSpPr>
          <p:spPr>
            <a:xfrm rot="5400000">
              <a:off x="4056421" y="1377680"/>
              <a:ext cx="1073731" cy="1675391"/>
            </a:xfrm>
            <a:prstGeom prst="wedgeRectCallout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  <p:sp>
          <p:nvSpPr>
            <p:cNvPr id="8" name="文本框 7"/>
            <p:cNvSpPr txBox="1"/>
            <p:nvPr>
              <p:custDataLst>
                <p:tags r:id="rId13"/>
              </p:custDataLst>
            </p:nvPr>
          </p:nvSpPr>
          <p:spPr>
            <a:xfrm>
              <a:off x="3782095" y="1538265"/>
              <a:ext cx="1689243" cy="13233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>
                <a:lnSpc>
                  <a:spcPct val="150000"/>
                </a:lnSpc>
                <a:defRPr sz="2000" b="1">
                  <a:solidFill>
                    <a:schemeClr val="bg1"/>
                  </a:solidFill>
                </a:defRPr>
              </a:lvl1pPr>
            </a:lstStyle>
            <a:p>
              <a:r>
                <a:rPr lang="zh-CN" altLang="en-US" sz="2665"/>
                <a:t>光能转化为化学能</a:t>
              </a:r>
              <a:endParaRPr lang="zh-CN" altLang="en-US" sz="2665"/>
            </a:p>
          </p:txBody>
        </p:sp>
      </p:grpSp>
      <p:grpSp>
        <p:nvGrpSpPr>
          <p:cNvPr id="11" name="组合 10" title=""/>
          <p:cNvGrpSpPr/>
          <p:nvPr>
            <p:custDataLst>
              <p:tags r:id="rId14"/>
            </p:custDataLst>
          </p:nvPr>
        </p:nvGrpSpPr>
        <p:grpSpPr>
          <a:xfrm>
            <a:off x="6107144" y="1500345"/>
            <a:ext cx="1677212" cy="1323340"/>
            <a:chOff x="6107141" y="1586054"/>
            <a:chExt cx="1677212" cy="1323340"/>
          </a:xfrm>
        </p:grpSpPr>
        <p:sp>
          <p:nvSpPr>
            <p:cNvPr id="5" name="对话气泡: 矩形 4"/>
            <p:cNvSpPr/>
            <p:nvPr>
              <p:custDataLst>
                <p:tags r:id="rId15"/>
              </p:custDataLst>
            </p:nvPr>
          </p:nvSpPr>
          <p:spPr>
            <a:xfrm rot="16200000">
              <a:off x="6407971" y="1425469"/>
              <a:ext cx="1073732" cy="1675391"/>
            </a:xfrm>
            <a:prstGeom prst="wedgeRectCallout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  <p:sp>
          <p:nvSpPr>
            <p:cNvPr id="10" name="文本框 9"/>
            <p:cNvSpPr txBox="1"/>
            <p:nvPr>
              <p:custDataLst>
                <p:tags r:id="rId16"/>
              </p:custDataLst>
            </p:nvPr>
          </p:nvSpPr>
          <p:spPr>
            <a:xfrm>
              <a:off x="6107141" y="1586054"/>
              <a:ext cx="1677212" cy="132334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>
                <a:lnSpc>
                  <a:spcPct val="150000"/>
                </a:lnSpc>
                <a:defRPr sz="2000" b="1">
                  <a:solidFill>
                    <a:schemeClr val="bg1"/>
                  </a:solidFill>
                </a:defRPr>
              </a:lvl1pPr>
            </a:lstStyle>
            <a:p>
              <a:r>
                <a:rPr lang="zh-CN" altLang="en-US" sz="2665"/>
                <a:t>化学能转化为内能</a:t>
              </a:r>
              <a:endParaRPr lang="zh-CN" altLang="en-US" sz="2665"/>
            </a:p>
          </p:txBody>
        </p:sp>
      </p:grpSp>
      <p:grpSp>
        <p:nvGrpSpPr>
          <p:cNvPr id="13" name="组合 12" title=""/>
          <p:cNvGrpSpPr/>
          <p:nvPr>
            <p:custDataLst>
              <p:tags r:id="rId17"/>
            </p:custDataLst>
          </p:nvPr>
        </p:nvGrpSpPr>
        <p:grpSpPr>
          <a:xfrm>
            <a:off x="3773407" y="4191932"/>
            <a:ext cx="1803048" cy="1323340"/>
            <a:chOff x="3694748" y="4191932"/>
            <a:chExt cx="1803050" cy="1323341"/>
          </a:xfrm>
        </p:grpSpPr>
        <p:sp>
          <p:nvSpPr>
            <p:cNvPr id="6" name="对话气泡: 矩形 5"/>
            <p:cNvSpPr/>
            <p:nvPr>
              <p:custDataLst>
                <p:tags r:id="rId18"/>
              </p:custDataLst>
            </p:nvPr>
          </p:nvSpPr>
          <p:spPr>
            <a:xfrm rot="5400000">
              <a:off x="3995578" y="4021973"/>
              <a:ext cx="1073731" cy="1675392"/>
            </a:xfrm>
            <a:prstGeom prst="wedgeRectCallout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  <p:sp>
          <p:nvSpPr>
            <p:cNvPr id="12" name="文本框 11"/>
            <p:cNvSpPr txBox="1"/>
            <p:nvPr>
              <p:custDataLst>
                <p:tags r:id="rId19"/>
              </p:custDataLst>
            </p:nvPr>
          </p:nvSpPr>
          <p:spPr>
            <a:xfrm>
              <a:off x="3703582" y="4191932"/>
              <a:ext cx="1794216" cy="13233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>
                <a:lnSpc>
                  <a:spcPct val="150000"/>
                </a:lnSpc>
                <a:defRPr sz="2000" b="1">
                  <a:solidFill>
                    <a:schemeClr val="bg1"/>
                  </a:solidFill>
                </a:defRPr>
              </a:lvl1pPr>
            </a:lstStyle>
            <a:p>
              <a:r>
                <a:rPr lang="zh-CN" altLang="en-US" sz="2665"/>
                <a:t>内能转化为机械能</a:t>
              </a:r>
              <a:endParaRPr lang="zh-CN" altLang="en-US" sz="2665"/>
            </a:p>
          </p:txBody>
        </p:sp>
      </p:grpSp>
      <p:grpSp>
        <p:nvGrpSpPr>
          <p:cNvPr id="15" name="组合 14" title=""/>
          <p:cNvGrpSpPr/>
          <p:nvPr>
            <p:custDataLst>
              <p:tags r:id="rId20"/>
            </p:custDataLst>
          </p:nvPr>
        </p:nvGrpSpPr>
        <p:grpSpPr>
          <a:xfrm>
            <a:off x="6107144" y="4182560"/>
            <a:ext cx="1961207" cy="1323340"/>
            <a:chOff x="5594724" y="4297408"/>
            <a:chExt cx="1961207" cy="1323340"/>
          </a:xfrm>
        </p:grpSpPr>
        <p:sp>
          <p:nvSpPr>
            <p:cNvPr id="7" name="对话气泡: 矩形 6"/>
            <p:cNvSpPr/>
            <p:nvPr>
              <p:custDataLst>
                <p:tags r:id="rId21"/>
              </p:custDataLst>
            </p:nvPr>
          </p:nvSpPr>
          <p:spPr>
            <a:xfrm rot="16200000">
              <a:off x="5895554" y="4136822"/>
              <a:ext cx="1073731" cy="1675391"/>
            </a:xfrm>
            <a:prstGeom prst="wedgeRectCallout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  <p:sp>
          <p:nvSpPr>
            <p:cNvPr id="14" name="文本框 13"/>
            <p:cNvSpPr txBox="1"/>
            <p:nvPr>
              <p:custDataLst>
                <p:tags r:id="rId22"/>
              </p:custDataLst>
            </p:nvPr>
          </p:nvSpPr>
          <p:spPr>
            <a:xfrm>
              <a:off x="5637985" y="4297408"/>
              <a:ext cx="1917946" cy="132334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>
                <a:lnSpc>
                  <a:spcPct val="150000"/>
                </a:lnSpc>
                <a:defRPr sz="2000" b="1">
                  <a:solidFill>
                    <a:schemeClr val="bg1"/>
                  </a:solidFill>
                </a:defRPr>
              </a:lvl1pPr>
            </a:lstStyle>
            <a:p>
              <a:r>
                <a:rPr lang="zh-CN" altLang="en-US" sz="2665"/>
                <a:t>光能转化为电能</a:t>
              </a:r>
              <a:endParaRPr lang="zh-CN" altLang="en-US" sz="2665"/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pic>
        <p:nvPicPr>
          <p:cNvPr id="2" name="图片 1" title="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3"/>
          <a:srcRect l="2445" t="2283" r="9291"/>
          <a:stretch>
            <a:fillRect/>
          </a:stretch>
        </p:blipFill>
        <p:spPr>
          <a:xfrm>
            <a:off x="3632201" y="2021091"/>
            <a:ext cx="4928235" cy="437578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" name="矩形 4" title=""/>
          <p:cNvSpPr/>
          <p:nvPr>
            <p:custDataLst>
              <p:tags r:id="rId5"/>
            </p:custDataLst>
          </p:nvPr>
        </p:nvSpPr>
        <p:spPr>
          <a:xfrm>
            <a:off x="1664336" y="1436315"/>
            <a:ext cx="9555837" cy="583565"/>
          </a:xfrm>
          <a:prstGeom prst="rect">
            <a:avLst/>
          </a:prstGeom>
          <a:noFill/>
          <a:ln w="9525">
            <a:noFill/>
          </a:ln>
        </p:spPr>
        <p:txBody>
          <a:bodyPr wrap="square" lIns="91440" tIns="45720" rIns="91440" bIns="45720" anchor="t" anchorCtr="0">
            <a:spAutoFit/>
          </a:bodyPr>
          <a:lstStyle>
            <a:defPPr>
              <a:defRPr lang="zh-CN"/>
            </a:defPPr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sz="20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sz="20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sz="20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sz="20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sz="20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lvl="5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sz="20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lvl="6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sz="20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lvl="7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sz="20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lvl="8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sz="20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r>
              <a:rPr lang="zh-CN" altLang="en-US" sz="3200">
                <a:solidFill>
                  <a:srgbClr val="000308"/>
                </a:solidFill>
                <a:latin typeface="微软雅黑" panose="020b0503020204020204" charset="-122"/>
                <a:ea typeface="微软雅黑" panose="020b0503020204020204" charset="-122"/>
              </a:rPr>
              <a:t>尝试一下，按图中给出的实例，你能做些补充吗？</a:t>
            </a:r>
            <a:endParaRPr lang="zh-CN" altLang="en-US" sz="3200">
              <a:solidFill>
                <a:srgbClr val="000308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p:transition/>
  <p:timing/>
</p:sld>
</file>

<file path=ppt/tags/tag1.xml><?xml version="1.0" encoding="utf-8"?>
<p:tagLst xmlns:p="http://schemas.openxmlformats.org/presentationml/2006/main">
  <p:tag name="AS_UNIQUEID" val="511"/>
</p:tagLst>
</file>

<file path=ppt/tags/tag10.xml><?xml version="1.0" encoding="utf-8"?>
<p:tagLst xmlns:p="http://schemas.openxmlformats.org/presentationml/2006/main">
  <p:tag name="AS_UNIQUEID" val="520"/>
</p:tagLst>
</file>

<file path=ppt/tags/tag100.xml><?xml version="1.0" encoding="utf-8"?>
<p:tagLst xmlns:p="http://schemas.openxmlformats.org/presentationml/2006/main">
  <p:tag name="AS_UNIQUEID" val="610"/>
</p:tagLst>
</file>

<file path=ppt/tags/tag101.xml><?xml version="1.0" encoding="utf-8"?>
<p:tagLst xmlns:p="http://schemas.openxmlformats.org/presentationml/2006/main">
  <p:tag name="AS_UNIQUEID" val="611"/>
</p:tagLst>
</file>

<file path=ppt/tags/tag102.xml><?xml version="1.0" encoding="utf-8"?>
<p:tagLst xmlns:p="http://schemas.openxmlformats.org/presentationml/2006/main">
  <p:tag name="AS_UNIQUEID" val="612"/>
</p:tagLst>
</file>

<file path=ppt/tags/tag103.xml><?xml version="1.0" encoding="utf-8"?>
<p:tagLst xmlns:p="http://schemas.openxmlformats.org/presentationml/2006/main">
  <p:tag name="AS_UNIQUEID" val="613"/>
</p:tagLst>
</file>

<file path=ppt/tags/tag104.xml><?xml version="1.0" encoding="utf-8"?>
<p:tagLst xmlns:p="http://schemas.openxmlformats.org/presentationml/2006/main">
  <p:tag name="AS_UNIQUEID" val="614"/>
</p:tagLst>
</file>

<file path=ppt/tags/tag105.xml><?xml version="1.0" encoding="utf-8"?>
<p:tagLst xmlns:p="http://schemas.openxmlformats.org/presentationml/2006/main">
  <p:tag name="AS_UNIQUEID" val="615"/>
</p:tagLst>
</file>

<file path=ppt/tags/tag106.xml><?xml version="1.0" encoding="utf-8"?>
<p:tagLst xmlns:p="http://schemas.openxmlformats.org/presentationml/2006/main">
  <p:tag name="AS_UNIQUEID" val="616"/>
</p:tagLst>
</file>

<file path=ppt/tags/tag107.xml><?xml version="1.0" encoding="utf-8"?>
<p:tagLst xmlns:p="http://schemas.openxmlformats.org/presentationml/2006/main">
  <p:tag name="AS_UNIQUEID" val="617"/>
</p:tagLst>
</file>

<file path=ppt/tags/tag108.xml><?xml version="1.0" encoding="utf-8"?>
<p:tagLst xmlns:p="http://schemas.openxmlformats.org/presentationml/2006/main">
  <p:tag name="AS_UNIQUEID" val="618"/>
</p:tagLst>
</file>

<file path=ppt/tags/tag109.xml><?xml version="1.0" encoding="utf-8"?>
<p:tagLst xmlns:p="http://schemas.openxmlformats.org/presentationml/2006/main">
  <p:tag name="AS_UNIQUEID" val="619"/>
</p:tagLst>
</file>

<file path=ppt/tags/tag11.xml><?xml version="1.0" encoding="utf-8"?>
<p:tagLst xmlns:p="http://schemas.openxmlformats.org/presentationml/2006/main">
  <p:tag name="AS_UNIQUEID" val="521"/>
</p:tagLst>
</file>

<file path=ppt/tags/tag110.xml><?xml version="1.0" encoding="utf-8"?>
<p:tagLst xmlns:p="http://schemas.openxmlformats.org/presentationml/2006/main">
  <p:tag name="AS_UNIQUEID" val="620"/>
</p:tagLst>
</file>

<file path=ppt/tags/tag111.xml><?xml version="1.0" encoding="utf-8"?>
<p:tagLst xmlns:p="http://schemas.openxmlformats.org/presentationml/2006/main">
  <p:tag name="AS_UNIQUEID" val="621"/>
</p:tagLst>
</file>

<file path=ppt/tags/tag112.xml><?xml version="1.0" encoding="utf-8"?>
<p:tagLst xmlns:p="http://schemas.openxmlformats.org/presentationml/2006/main">
  <p:tag name="AS_UNIQUEID" val="622"/>
</p:tagLst>
</file>

<file path=ppt/tags/tag113.xml><?xml version="1.0" encoding="utf-8"?>
<p:tagLst xmlns:p="http://schemas.openxmlformats.org/presentationml/2006/main">
  <p:tag name="AS_UNIQUEID" val="623"/>
</p:tagLst>
</file>

<file path=ppt/tags/tag114.xml><?xml version="1.0" encoding="utf-8"?>
<p:tagLst xmlns:p="http://schemas.openxmlformats.org/presentationml/2006/main">
  <p:tag name="AS_UNIQUEID" val="624"/>
</p:tagLst>
</file>

<file path=ppt/tags/tag115.xml><?xml version="1.0" encoding="utf-8"?>
<p:tagLst xmlns:p="http://schemas.openxmlformats.org/presentationml/2006/main">
  <p:tag name="AS_UNIQUEID" val="625"/>
</p:tagLst>
</file>

<file path=ppt/tags/tag116.xml><?xml version="1.0" encoding="utf-8"?>
<p:tagLst xmlns:p="http://schemas.openxmlformats.org/presentationml/2006/main">
  <p:tag name="AS_UNIQUEID" val="626"/>
</p:tagLst>
</file>

<file path=ppt/tags/tag117.xml><?xml version="1.0" encoding="utf-8"?>
<p:tagLst xmlns:p="http://schemas.openxmlformats.org/presentationml/2006/main">
  <p:tag name="AS_UNIQUEID" val="627"/>
</p:tagLst>
</file>

<file path=ppt/tags/tag118.xml><?xml version="1.0" encoding="utf-8"?>
<p:tagLst xmlns:p="http://schemas.openxmlformats.org/presentationml/2006/main">
  <p:tag name="AS_UNIQUEID" val="628"/>
</p:tagLst>
</file>

<file path=ppt/tags/tag119.xml><?xml version="1.0" encoding="utf-8"?>
<p:tagLst xmlns:p="http://schemas.openxmlformats.org/presentationml/2006/main">
  <p:tag name="AS_UNIQUEID" val="629"/>
</p:tagLst>
</file>

<file path=ppt/tags/tag12.xml><?xml version="1.0" encoding="utf-8"?>
<p:tagLst xmlns:p="http://schemas.openxmlformats.org/presentationml/2006/main">
  <p:tag name="AS_UNIQUEID" val="522"/>
</p:tagLst>
</file>

<file path=ppt/tags/tag120.xml><?xml version="1.0" encoding="utf-8"?>
<p:tagLst xmlns:p="http://schemas.openxmlformats.org/presentationml/2006/main">
  <p:tag name="AS_UNIQUEID" val="630"/>
</p:tagLst>
</file>

<file path=ppt/tags/tag121.xml><?xml version="1.0" encoding="utf-8"?>
<p:tagLst xmlns:p="http://schemas.openxmlformats.org/presentationml/2006/main">
  <p:tag name="AS_UNIQUEID" val="631"/>
</p:tagLst>
</file>

<file path=ppt/tags/tag122.xml><?xml version="1.0" encoding="utf-8"?>
<p:tagLst xmlns:p="http://schemas.openxmlformats.org/presentationml/2006/main">
  <p:tag name="AS_UNIQUEID" val="632"/>
</p:tagLst>
</file>

<file path=ppt/tags/tag123.xml><?xml version="1.0" encoding="utf-8"?>
<p:tagLst xmlns:p="http://schemas.openxmlformats.org/presentationml/2006/main">
  <p:tag name="AS_UNIQUEID" val="633"/>
</p:tagLst>
</file>

<file path=ppt/tags/tag124.xml><?xml version="1.0" encoding="utf-8"?>
<p:tagLst xmlns:p="http://schemas.openxmlformats.org/presentationml/2006/main">
  <p:tag name="AS_UNIQUEID" val="634"/>
</p:tagLst>
</file>

<file path=ppt/tags/tag125.xml><?xml version="1.0" encoding="utf-8"?>
<p:tagLst xmlns:p="http://schemas.openxmlformats.org/presentationml/2006/main">
  <p:tag name="AS_UNIQUEID" val="635"/>
</p:tagLst>
</file>

<file path=ppt/tags/tag126.xml><?xml version="1.0" encoding="utf-8"?>
<p:tagLst xmlns:p="http://schemas.openxmlformats.org/presentationml/2006/main">
  <p:tag name="AS_UNIQUEID" val="636"/>
</p:tagLst>
</file>

<file path=ppt/tags/tag127.xml><?xml version="1.0" encoding="utf-8"?>
<p:tagLst xmlns:p="http://schemas.openxmlformats.org/presentationml/2006/main">
  <p:tag name="AS_UNIQUEID" val="637"/>
</p:tagLst>
</file>

<file path=ppt/tags/tag128.xml><?xml version="1.0" encoding="utf-8"?>
<p:tagLst xmlns:p="http://schemas.openxmlformats.org/presentationml/2006/main">
  <p:tag name="AS_UNIQUEID" val="638"/>
</p:tagLst>
</file>

<file path=ppt/tags/tag129.xml><?xml version="1.0" encoding="utf-8"?>
<p:tagLst xmlns:p="http://schemas.openxmlformats.org/presentationml/2006/main">
  <p:tag name="AS_UNIQUEID" val="639"/>
</p:tagLst>
</file>

<file path=ppt/tags/tag13.xml><?xml version="1.0" encoding="utf-8"?>
<p:tagLst xmlns:p="http://schemas.openxmlformats.org/presentationml/2006/main">
  <p:tag name="AS_UNIQUEID" val="523"/>
</p:tagLst>
</file>

<file path=ppt/tags/tag130.xml><?xml version="1.0" encoding="utf-8"?>
<p:tagLst xmlns:p="http://schemas.openxmlformats.org/presentationml/2006/main">
  <p:tag name="AS_UNIQUEID" val="640"/>
</p:tagLst>
</file>

<file path=ppt/tags/tag131.xml><?xml version="1.0" encoding="utf-8"?>
<p:tagLst xmlns:p="http://schemas.openxmlformats.org/presentationml/2006/main">
  <p:tag name="AS_UNIQUEID" val="641"/>
</p:tagLst>
</file>

<file path=ppt/tags/tag132.xml><?xml version="1.0" encoding="utf-8"?>
<p:tagLst xmlns:p="http://schemas.openxmlformats.org/presentationml/2006/main">
  <p:tag name="AS_UNIQUEID" val="642"/>
</p:tagLst>
</file>

<file path=ppt/tags/tag133.xml><?xml version="1.0" encoding="utf-8"?>
<p:tagLst xmlns:p="http://schemas.openxmlformats.org/presentationml/2006/main">
  <p:tag name="AS_UNIQUEID" val="498"/>
</p:tagLst>
</file>

<file path=ppt/tags/tag134.xml><?xml version="1.0" encoding="utf-8"?>
<p:tagLst xmlns:p="http://schemas.openxmlformats.org/presentationml/2006/main">
  <p:tag name="AS_UNIQUEID" val="643"/>
</p:tagLst>
</file>

<file path=ppt/tags/tag135.xml><?xml version="1.0" encoding="utf-8"?>
<p:tagLst xmlns:p="http://schemas.openxmlformats.org/presentationml/2006/main">
  <p:tag name="AS_UNIQUEID" val="644"/>
</p:tagLst>
</file>

<file path=ppt/tags/tag136.xml><?xml version="1.0" encoding="utf-8"?>
<p:tagLst xmlns:p="http://schemas.openxmlformats.org/presentationml/2006/main">
  <p:tag name="AS_UNIQUEID" val="645"/>
</p:tagLst>
</file>

<file path=ppt/tags/tag137.xml><?xml version="1.0" encoding="utf-8"?>
<p:tagLst xmlns:p="http://schemas.openxmlformats.org/presentationml/2006/main">
  <p:tag name="AS_UNIQUEID" val="646"/>
</p:tagLst>
</file>

<file path=ppt/tags/tag138.xml><?xml version="1.0" encoding="utf-8"?>
<p:tagLst xmlns:p="http://schemas.openxmlformats.org/presentationml/2006/main">
  <p:tag name="AS_UNIQUEID" val="647"/>
</p:tagLst>
</file>

<file path=ppt/tags/tag139.xml><?xml version="1.0" encoding="utf-8"?>
<p:tagLst xmlns:p="http://schemas.openxmlformats.org/presentationml/2006/main">
  <p:tag name="AS_UNIQUEID" val="648"/>
</p:tagLst>
</file>

<file path=ppt/tags/tag14.xml><?xml version="1.0" encoding="utf-8"?>
<p:tagLst xmlns:p="http://schemas.openxmlformats.org/presentationml/2006/main">
  <p:tag name="AS_UNIQUEID" val="524"/>
</p:tagLst>
</file>

<file path=ppt/tags/tag140.xml><?xml version="1.0" encoding="utf-8"?>
<p:tagLst xmlns:p="http://schemas.openxmlformats.org/presentationml/2006/main">
  <p:tag name="AS_UNIQUEID" val="649"/>
</p:tagLst>
</file>

<file path=ppt/tags/tag141.xml><?xml version="1.0" encoding="utf-8"?>
<p:tagLst xmlns:p="http://schemas.openxmlformats.org/presentationml/2006/main">
  <p:tag name="AS_UNIQUEID" val="650"/>
</p:tagLst>
</file>

<file path=ppt/tags/tag142.xml><?xml version="1.0" encoding="utf-8"?>
<p:tagLst xmlns:p="http://schemas.openxmlformats.org/presentationml/2006/main">
  <p:tag name="AS_UNIQUEID" val="651"/>
</p:tagLst>
</file>

<file path=ppt/tags/tag143.xml><?xml version="1.0" encoding="utf-8"?>
<p:tagLst xmlns:p="http://schemas.openxmlformats.org/presentationml/2006/main">
  <p:tag name="AS_UNIQUEID" val="652"/>
</p:tagLst>
</file>

<file path=ppt/tags/tag144.xml><?xml version="1.0" encoding="utf-8"?>
<p:tagLst xmlns:p="http://schemas.openxmlformats.org/presentationml/2006/main">
  <p:tag name="AS_UNIQUEID" val="653"/>
  <p:tag name="KSO_WM_BEAUTIFY_FLAG" val=""/>
</p:tagLst>
</file>

<file path=ppt/tags/tag145.xml><?xml version="1.0" encoding="utf-8"?>
<p:tagLst xmlns:p="http://schemas.openxmlformats.org/presentationml/2006/main">
  <p:tag name="AS_UNIQUEID" val="654"/>
  <p:tag name="KSO_WM_BEAUTIFY_FLAG" val=""/>
</p:tagLst>
</file>

<file path=ppt/tags/tag146.xml><?xml version="1.0" encoding="utf-8"?>
<p:tagLst xmlns:p="http://schemas.openxmlformats.org/presentationml/2006/main">
  <p:tag name="AS_UNIQUEID" val="655"/>
</p:tagLst>
</file>

<file path=ppt/tags/tag147.xml><?xml version="1.0" encoding="utf-8"?>
<p:tagLst xmlns:p="http://schemas.openxmlformats.org/presentationml/2006/main">
  <p:tag name="AS_UNIQUEID" val="656"/>
  <p:tag name="KSO_WM_BEAUTIFY_FLAG" val=""/>
</p:tagLst>
</file>

<file path=ppt/tags/tag148.xml><?xml version="1.0" encoding="utf-8"?>
<p:tagLst xmlns:p="http://schemas.openxmlformats.org/presentationml/2006/main">
  <p:tag name="AS_UNIQUEID" val="657"/>
  <p:tag name="KSO_WM_BEAUTIFY_FLAG" val=""/>
</p:tagLst>
</file>

<file path=ppt/tags/tag149.xml><?xml version="1.0" encoding="utf-8"?>
<p:tagLst xmlns:p="http://schemas.openxmlformats.org/presentationml/2006/main">
  <p:tag name="AS_UNIQUEID" val="658"/>
</p:tagLst>
</file>

<file path=ppt/tags/tag15.xml><?xml version="1.0" encoding="utf-8"?>
<p:tagLst xmlns:p="http://schemas.openxmlformats.org/presentationml/2006/main">
  <p:tag name="AS_UNIQUEID" val="525"/>
</p:tagLst>
</file>

<file path=ppt/tags/tag150.xml><?xml version="1.0" encoding="utf-8"?>
<p:tagLst xmlns:p="http://schemas.openxmlformats.org/presentationml/2006/main">
  <p:tag name="AS_UNIQUEID" val="659"/>
  <p:tag name="KSO_WM_BEAUTIFY_FLAG" val=""/>
</p:tagLst>
</file>

<file path=ppt/tags/tag151.xml><?xml version="1.0" encoding="utf-8"?>
<p:tagLst xmlns:p="http://schemas.openxmlformats.org/presentationml/2006/main">
  <p:tag name="AS_UNIQUEID" val="660"/>
  <p:tag name="KSO_WM_BEAUTIFY_FLAG" val=""/>
</p:tagLst>
</file>

<file path=ppt/tags/tag152.xml><?xml version="1.0" encoding="utf-8"?>
<p:tagLst xmlns:p="http://schemas.openxmlformats.org/presentationml/2006/main">
  <p:tag name="AS_UNIQUEID" val="661"/>
</p:tagLst>
</file>

<file path=ppt/tags/tag153.xml><?xml version="1.0" encoding="utf-8"?>
<p:tagLst xmlns:p="http://schemas.openxmlformats.org/presentationml/2006/main">
  <p:tag name="AS_UNIQUEID" val="662"/>
</p:tagLst>
</file>

<file path=ppt/tags/tag154.xml><?xml version="1.0" encoding="utf-8"?>
<p:tagLst xmlns:p="http://schemas.openxmlformats.org/presentationml/2006/main">
  <p:tag name="AS_UNIQUEID" val="663"/>
  <p:tag name="KSO_WM_BEAUTIFY_FLAG" val=""/>
</p:tagLst>
</file>

<file path=ppt/tags/tag155.xml><?xml version="1.0" encoding="utf-8"?>
<p:tagLst xmlns:p="http://schemas.openxmlformats.org/presentationml/2006/main">
  <p:tag name="AS_UNIQUEID" val="664"/>
  <p:tag name="KSO_WM_BEAUTIFY_FLAG" val=""/>
</p:tagLst>
</file>

<file path=ppt/tags/tag156.xml><?xml version="1.0" encoding="utf-8"?>
<p:tagLst xmlns:p="http://schemas.openxmlformats.org/presentationml/2006/main">
  <p:tag name="AS_UNIQUEID" val="665"/>
</p:tagLst>
</file>

<file path=ppt/tags/tag157.xml><?xml version="1.0" encoding="utf-8"?>
<p:tagLst xmlns:p="http://schemas.openxmlformats.org/presentationml/2006/main">
  <p:tag name="AS_UNIQUEID" val="666"/>
  <p:tag name="KSO_WM_BEAUTIFY_FLAG" val=""/>
</p:tagLst>
</file>

<file path=ppt/tags/tag158.xml><?xml version="1.0" encoding="utf-8"?>
<p:tagLst xmlns:p="http://schemas.openxmlformats.org/presentationml/2006/main">
  <p:tag name="AS_UNIQUEID" val="667"/>
  <p:tag name="KSO_WM_BEAUTIFY_FLAG" val=""/>
</p:tagLst>
</file>

<file path=ppt/tags/tag159.xml><?xml version="1.0" encoding="utf-8"?>
<p:tagLst xmlns:p="http://schemas.openxmlformats.org/presentationml/2006/main">
  <p:tag name="AS_UNIQUEID" val="668"/>
</p:tagLst>
</file>

<file path=ppt/tags/tag16.xml><?xml version="1.0" encoding="utf-8"?>
<p:tagLst xmlns:p="http://schemas.openxmlformats.org/presentationml/2006/main">
  <p:tag name="AS_UNIQUEID" val="526"/>
</p:tagLst>
</file>

<file path=ppt/tags/tag160.xml><?xml version="1.0" encoding="utf-8"?>
<p:tagLst xmlns:p="http://schemas.openxmlformats.org/presentationml/2006/main">
  <p:tag name="AS_UNIQUEID" val="669"/>
  <p:tag name="KSO_WM_BEAUTIFY_FLAG" val=""/>
</p:tagLst>
</file>

<file path=ppt/tags/tag161.xml><?xml version="1.0" encoding="utf-8"?>
<p:tagLst xmlns:p="http://schemas.openxmlformats.org/presentationml/2006/main">
  <p:tag name="AS_UNIQUEID" val="670"/>
  <p:tag name="KSO_WM_BEAUTIFY_FLAG" val=""/>
</p:tagLst>
</file>

<file path=ppt/tags/tag162.xml><?xml version="1.0" encoding="utf-8"?>
<p:tagLst xmlns:p="http://schemas.openxmlformats.org/presentationml/2006/main">
  <p:tag name="AS_UNIQUEID" val="671"/>
</p:tagLst>
</file>

<file path=ppt/tags/tag163.xml><?xml version="1.0" encoding="utf-8"?>
<p:tagLst xmlns:p="http://schemas.openxmlformats.org/presentationml/2006/main">
  <p:tag name="AS_UNIQUEID" val="672"/>
  <p:tag name="KSO_WM_BEAUTIFY_FLAG" val=""/>
</p:tagLst>
</file>

<file path=ppt/tags/tag164.xml><?xml version="1.0" encoding="utf-8"?>
<p:tagLst xmlns:p="http://schemas.openxmlformats.org/presentationml/2006/main">
  <p:tag name="AS_UNIQUEID" val="673"/>
</p:tagLst>
</file>

<file path=ppt/tags/tag165.xml><?xml version="1.0" encoding="utf-8"?>
<p:tagLst xmlns:p="http://schemas.openxmlformats.org/presentationml/2006/main">
  <p:tag name="AS_UNIQUEID" val="674"/>
</p:tagLst>
</file>

<file path=ppt/tags/tag166.xml><?xml version="1.0" encoding="utf-8"?>
<p:tagLst xmlns:p="http://schemas.openxmlformats.org/presentationml/2006/main">
  <p:tag name="AS_UNIQUEID" val="675"/>
  <p:tag name="KSO_WM_BEAUTIFY_FLAG" val=""/>
</p:tagLst>
</file>

<file path=ppt/tags/tag167.xml><?xml version="1.0" encoding="utf-8"?>
<p:tagLst xmlns:p="http://schemas.openxmlformats.org/presentationml/2006/main">
  <p:tag name="AS_UNIQUEID" val="676"/>
</p:tagLst>
</file>

<file path=ppt/tags/tag168.xml><?xml version="1.0" encoding="utf-8"?>
<p:tagLst xmlns:p="http://schemas.openxmlformats.org/presentationml/2006/main">
  <p:tag name="AS_UNIQUEID" val="677"/>
</p:tagLst>
</file>

<file path=ppt/tags/tag169.xml><?xml version="1.0" encoding="utf-8"?>
<p:tagLst xmlns:p="http://schemas.openxmlformats.org/presentationml/2006/main">
  <p:tag name="AS_UNIQUEID" val="678"/>
  <p:tag name="KSO_WM_BEAUTIFY_FLAG" val=""/>
</p:tagLst>
</file>

<file path=ppt/tags/tag17.xml><?xml version="1.0" encoding="utf-8"?>
<p:tagLst xmlns:p="http://schemas.openxmlformats.org/presentationml/2006/main">
  <p:tag name="AS_UNIQUEID" val="527"/>
</p:tagLst>
</file>

<file path=ppt/tags/tag170.xml><?xml version="1.0" encoding="utf-8"?>
<p:tagLst xmlns:p="http://schemas.openxmlformats.org/presentationml/2006/main">
  <p:tag name="AS_UNIQUEID" val="679"/>
</p:tagLst>
</file>

<file path=ppt/tags/tag171.xml><?xml version="1.0" encoding="utf-8"?>
<p:tagLst xmlns:p="http://schemas.openxmlformats.org/presentationml/2006/main">
  <p:tag name="AS_UNIQUEID" val="680"/>
</p:tagLst>
</file>

<file path=ppt/tags/tag172.xml><?xml version="1.0" encoding="utf-8"?>
<p:tagLst xmlns:p="http://schemas.openxmlformats.org/presentationml/2006/main">
  <p:tag name="AS_UNIQUEID" val="681"/>
</p:tagLst>
</file>

<file path=ppt/tags/tag173.xml><?xml version="1.0" encoding="utf-8"?>
<p:tagLst xmlns:p="http://schemas.openxmlformats.org/presentationml/2006/main">
  <p:tag name="AS_UNIQUEID" val="682"/>
</p:tagLst>
</file>

<file path=ppt/tags/tag174.xml><?xml version="1.0" encoding="utf-8"?>
<p:tagLst xmlns:p="http://schemas.openxmlformats.org/presentationml/2006/main">
  <p:tag name="AS_UNIQUEID" val="683"/>
</p:tagLst>
</file>

<file path=ppt/tags/tag175.xml><?xml version="1.0" encoding="utf-8"?>
<p:tagLst xmlns:p="http://schemas.openxmlformats.org/presentationml/2006/main">
  <p:tag name="AS_UNIQUEID" val="684"/>
</p:tagLst>
</file>

<file path=ppt/tags/tag176.xml><?xml version="1.0" encoding="utf-8"?>
<p:tagLst xmlns:p="http://schemas.openxmlformats.org/presentationml/2006/main">
  <p:tag name="AS_UNIQUEID" val="685"/>
</p:tagLst>
</file>

<file path=ppt/tags/tag177.xml><?xml version="1.0" encoding="utf-8"?>
<p:tagLst xmlns:p="http://schemas.openxmlformats.org/presentationml/2006/main">
  <p:tag name="AS_UNIQUEID" val="686"/>
</p:tagLst>
</file>

<file path=ppt/tags/tag178.xml><?xml version="1.0" encoding="utf-8"?>
<p:tagLst xmlns:p="http://schemas.openxmlformats.org/presentationml/2006/main">
  <p:tag name="AS_UNIQUEID" val="687"/>
</p:tagLst>
</file>

<file path=ppt/tags/tag179.xml><?xml version="1.0" encoding="utf-8"?>
<p:tagLst xmlns:p="http://schemas.openxmlformats.org/presentationml/2006/main">
  <p:tag name="AS_UNIQUEID" val="688"/>
</p:tagLst>
</file>

<file path=ppt/tags/tag18.xml><?xml version="1.0" encoding="utf-8"?>
<p:tagLst xmlns:p="http://schemas.openxmlformats.org/presentationml/2006/main">
  <p:tag name="AS_UNIQUEID" val="528"/>
</p:tagLst>
</file>

<file path=ppt/tags/tag180.xml><?xml version="1.0" encoding="utf-8"?>
<p:tagLst xmlns:p="http://schemas.openxmlformats.org/presentationml/2006/main">
  <p:tag name="AS_UNIQUEID" val="689"/>
</p:tagLst>
</file>

<file path=ppt/tags/tag181.xml><?xml version="1.0" encoding="utf-8"?>
<p:tagLst xmlns:p="http://schemas.openxmlformats.org/presentationml/2006/main">
  <p:tag name="AS_UNIQUEID" val="690"/>
</p:tagLst>
</file>

<file path=ppt/tags/tag182.xml><?xml version="1.0" encoding="utf-8"?>
<p:tagLst xmlns:p="http://schemas.openxmlformats.org/presentationml/2006/main">
  <p:tag name="AS_UNIQUEID" val="691"/>
</p:tagLst>
</file>

<file path=ppt/tags/tag183.xml><?xml version="1.0" encoding="utf-8"?>
<p:tagLst xmlns:p="http://schemas.openxmlformats.org/presentationml/2006/main">
  <p:tag name="AS_UNIQUEID" val="692"/>
</p:tagLst>
</file>

<file path=ppt/tags/tag184.xml><?xml version="1.0" encoding="utf-8"?>
<p:tagLst xmlns:p="http://schemas.openxmlformats.org/presentationml/2006/main">
  <p:tag name="AS_UNIQUEID" val="693"/>
</p:tagLst>
</file>

<file path=ppt/tags/tag185.xml><?xml version="1.0" encoding="utf-8"?>
<p:tagLst xmlns:p="http://schemas.openxmlformats.org/presentationml/2006/main">
  <p:tag name="AS_UNIQUEID" val="694"/>
  <p:tag name="KSO_WM_BEAUTIFY_FLAG" val=""/>
</p:tagLst>
</file>

<file path=ppt/tags/tag186.xml><?xml version="1.0" encoding="utf-8"?>
<p:tagLst xmlns:p="http://schemas.openxmlformats.org/presentationml/2006/main">
  <p:tag name="AS_UNIQUEID" val="695"/>
</p:tagLst>
</file>

<file path=ppt/tags/tag187.xml><?xml version="1.0" encoding="utf-8"?>
<p:tagLst xmlns:p="http://schemas.openxmlformats.org/presentationml/2006/main">
  <p:tag name="AS_UNIQUEID" val="696"/>
  <p:tag name="KSO_WM_BEAUTIFY_FLAG" val=""/>
</p:tagLst>
</file>

<file path=ppt/tags/tag188.xml><?xml version="1.0" encoding="utf-8"?>
<p:tagLst xmlns:p="http://schemas.openxmlformats.org/presentationml/2006/main">
  <p:tag name="AS_UNIQUEID" val="697"/>
  <p:tag name="KSO_WM_BEAUTIFY_FLAG" val=""/>
</p:tagLst>
</file>

<file path=ppt/tags/tag189.xml><?xml version="1.0" encoding="utf-8"?>
<p:tagLst xmlns:p="http://schemas.openxmlformats.org/presentationml/2006/main">
  <p:tag name="AS_UNIQUEID" val="510"/>
  <p:tag name="KSO_WM_BEAUTIFY_FLAG" val=""/>
</p:tagLst>
</file>

<file path=ppt/tags/tag19.xml><?xml version="1.0" encoding="utf-8"?>
<p:tagLst xmlns:p="http://schemas.openxmlformats.org/presentationml/2006/main">
  <p:tag name="AS_UNIQUEID" val="529"/>
</p:tagLst>
</file>

<file path=ppt/tags/tag190.xml><?xml version="1.0" encoding="utf-8"?>
<p:tagLst xmlns:p="http://schemas.openxmlformats.org/presentationml/2006/main">
  <p:tag name="AS_UNIQUEID" val="698"/>
</p:tagLst>
</file>

<file path=ppt/tags/tag191.xml><?xml version="1.0" encoding="utf-8"?>
<p:tagLst xmlns:p="http://schemas.openxmlformats.org/presentationml/2006/main">
  <p:tag name="AS_UNIQUEID" val="699"/>
</p:tagLst>
</file>

<file path=ppt/tags/tag192.xml><?xml version="1.0" encoding="utf-8"?>
<p:tagLst xmlns:p="http://schemas.openxmlformats.org/presentationml/2006/main">
  <p:tag name="AS_UNIQUEID" val="700"/>
</p:tagLst>
</file>

<file path=ppt/tags/tag193.xml><?xml version="1.0" encoding="utf-8"?>
<p:tagLst xmlns:p="http://schemas.openxmlformats.org/presentationml/2006/main">
  <p:tag name="AS_UNIQUEID" val="701"/>
</p:tagLst>
</file>

<file path=ppt/tags/tag194.xml><?xml version="1.0" encoding="utf-8"?>
<p:tagLst xmlns:p="http://schemas.openxmlformats.org/presentationml/2006/main">
  <p:tag name="AS_UNIQUEID" val="702"/>
</p:tagLst>
</file>

<file path=ppt/tags/tag195.xml><?xml version="1.0" encoding="utf-8"?>
<p:tagLst xmlns:p="http://schemas.openxmlformats.org/presentationml/2006/main">
  <p:tag name="AS_UNIQUEID" val="703"/>
</p:tagLst>
</file>

<file path=ppt/tags/tag196.xml><?xml version="1.0" encoding="utf-8"?>
<p:tagLst xmlns:p="http://schemas.openxmlformats.org/presentationml/2006/main">
  <p:tag name="AS_UNIQUEID" val="704"/>
</p:tagLst>
</file>

<file path=ppt/tags/tag197.xml><?xml version="1.0" encoding="utf-8"?>
<p:tagLst xmlns:p="http://schemas.openxmlformats.org/presentationml/2006/main">
  <p:tag name="AS_UNIQUEID" val="705"/>
</p:tagLst>
</file>

<file path=ppt/tags/tag198.xml><?xml version="1.0" encoding="utf-8"?>
<p:tagLst xmlns:p="http://schemas.openxmlformats.org/presentationml/2006/main">
  <p:tag name="AS_UNIQUEID" val="706"/>
</p:tagLst>
</file>

<file path=ppt/tags/tag199.xml><?xml version="1.0" encoding="utf-8"?>
<p:tagLst xmlns:p="http://schemas.openxmlformats.org/presentationml/2006/main">
  <p:tag name="AS_UNIQUEID" val="707"/>
</p:tagLst>
</file>

<file path=ppt/tags/tag2.xml><?xml version="1.0" encoding="utf-8"?>
<p:tagLst xmlns:p="http://schemas.openxmlformats.org/presentationml/2006/main">
  <p:tag name="AS_UNIQUEID" val="512"/>
</p:tagLst>
</file>

<file path=ppt/tags/tag20.xml><?xml version="1.0" encoding="utf-8"?>
<p:tagLst xmlns:p="http://schemas.openxmlformats.org/presentationml/2006/main">
  <p:tag name="AS_UNIQUEID" val="530"/>
</p:tagLst>
</file>

<file path=ppt/tags/tag200.xml><?xml version="1.0" encoding="utf-8"?>
<p:tagLst xmlns:p="http://schemas.openxmlformats.org/presentationml/2006/main">
  <p:tag name="AS_UNIQUEID" val="508"/>
  <p:tag name="KSO_WM_BEAUTIFY_FLAG" val=""/>
</p:tagLst>
</file>

<file path=ppt/tags/tag201.xml><?xml version="1.0" encoding="utf-8"?>
<p:tagLst xmlns:p="http://schemas.openxmlformats.org/presentationml/2006/main">
  <p:tag name="AS_UNIQUEID" val="708"/>
</p:tagLst>
</file>

<file path=ppt/tags/tag202.xml><?xml version="1.0" encoding="utf-8"?>
<p:tagLst xmlns:p="http://schemas.openxmlformats.org/presentationml/2006/main">
  <p:tag name="AS_UNIQUEID" val="709"/>
</p:tagLst>
</file>

<file path=ppt/tags/tag203.xml><?xml version="1.0" encoding="utf-8"?>
<p:tagLst xmlns:p="http://schemas.openxmlformats.org/presentationml/2006/main">
  <p:tag name="AS_UNIQUEID" val="710"/>
</p:tagLst>
</file>

<file path=ppt/tags/tag204.xml><?xml version="1.0" encoding="utf-8"?>
<p:tagLst xmlns:p="http://schemas.openxmlformats.org/presentationml/2006/main">
  <p:tag name="AS_UNIQUEID" val="711"/>
</p:tagLst>
</file>

<file path=ppt/tags/tag205.xml><?xml version="1.0" encoding="utf-8"?>
<p:tagLst xmlns:p="http://schemas.openxmlformats.org/presentationml/2006/main">
  <p:tag name="AS_UNIQUEID" val="712"/>
</p:tagLst>
</file>

<file path=ppt/tags/tag206.xml><?xml version="1.0" encoding="utf-8"?>
<p:tagLst xmlns:p="http://schemas.openxmlformats.org/presentationml/2006/main">
  <p:tag name="AS_UNIQUEID" val="713"/>
  <p:tag name="KSO_WM_BEAUTIFY_FLAG" val=""/>
</p:tagLst>
</file>

<file path=ppt/tags/tag207.xml><?xml version="1.0" encoding="utf-8"?>
<p:tagLst xmlns:p="http://schemas.openxmlformats.org/presentationml/2006/main">
  <p:tag name="AS_UNIQUEID" val="714"/>
  <p:tag name="KSO_WM_BEAUTIFY_FLAG" val=""/>
</p:tagLst>
</file>

<file path=ppt/tags/tag208.xml><?xml version="1.0" encoding="utf-8"?>
<p:tagLst xmlns:p="http://schemas.openxmlformats.org/presentationml/2006/main">
  <p:tag name="AS_UNIQUEID" val="715"/>
  <p:tag name="KSO_WM_BEAUTIFY_FLAG" val=""/>
</p:tagLst>
</file>

<file path=ppt/tags/tag209.xml><?xml version="1.0" encoding="utf-8"?>
<p:tagLst xmlns:p="http://schemas.openxmlformats.org/presentationml/2006/main">
  <p:tag name="AS_UNIQUEID" val="716"/>
  <p:tag name="KSO_WM_BEAUTIFY_FLAG" val=""/>
</p:tagLst>
</file>

<file path=ppt/tags/tag21.xml><?xml version="1.0" encoding="utf-8"?>
<p:tagLst xmlns:p="http://schemas.openxmlformats.org/presentationml/2006/main">
  <p:tag name="AS_UNIQUEID" val="531"/>
</p:tagLst>
</file>

<file path=ppt/tags/tag210.xml><?xml version="1.0" encoding="utf-8"?>
<p:tagLst xmlns:p="http://schemas.openxmlformats.org/presentationml/2006/main">
  <p:tag name="AS_UNIQUEID" val="717"/>
</p:tagLst>
</file>

<file path=ppt/tags/tag211.xml><?xml version="1.0" encoding="utf-8"?>
<p:tagLst xmlns:p="http://schemas.openxmlformats.org/presentationml/2006/main">
  <p:tag name="AS_UNIQUEID" val="718"/>
</p:tagLst>
</file>

<file path=ppt/tags/tag212.xml><?xml version="1.0" encoding="utf-8"?>
<p:tagLst xmlns:p="http://schemas.openxmlformats.org/presentationml/2006/main">
  <p:tag name="AS_UNIQUEID" val="719"/>
</p:tagLst>
</file>

<file path=ppt/tags/tag213.xml><?xml version="1.0" encoding="utf-8"?>
<p:tagLst xmlns:p="http://schemas.openxmlformats.org/presentationml/2006/main">
  <p:tag name="AS_UNIQUEID" val="720"/>
</p:tagLst>
</file>

<file path=ppt/tags/tag214.xml><?xml version="1.0" encoding="utf-8"?>
<p:tagLst xmlns:p="http://schemas.openxmlformats.org/presentationml/2006/main">
  <p:tag name="AS_UNIQUEID" val="721"/>
</p:tagLst>
</file>

<file path=ppt/tags/tag215.xml><?xml version="1.0" encoding="utf-8"?>
<p:tagLst xmlns:p="http://schemas.openxmlformats.org/presentationml/2006/main">
  <p:tag name="AS_UNIQUEID" val="722"/>
</p:tagLst>
</file>

<file path=ppt/tags/tag216.xml><?xml version="1.0" encoding="utf-8"?>
<p:tagLst xmlns:p="http://schemas.openxmlformats.org/presentationml/2006/main">
  <p:tag name="AS_UNIQUEID" val="723"/>
</p:tagLst>
</file>

<file path=ppt/tags/tag217.xml><?xml version="1.0" encoding="utf-8"?>
<p:tagLst xmlns:p="http://schemas.openxmlformats.org/presentationml/2006/main">
  <p:tag name="AS_UNIQUEID" val="724"/>
</p:tagLst>
</file>

<file path=ppt/tags/tag218.xml><?xml version="1.0" encoding="utf-8"?>
<p:tagLst xmlns:p="http://schemas.openxmlformats.org/presentationml/2006/main">
  <p:tag name="AS_UNIQUEID" val="725"/>
</p:tagLst>
</file>

<file path=ppt/tags/tag219.xml><?xml version="1.0" encoding="utf-8"?>
<p:tagLst xmlns:p="http://schemas.openxmlformats.org/presentationml/2006/main">
  <p:tag name="AS_UNIQUEID" val="726"/>
</p:tagLst>
</file>

<file path=ppt/tags/tag22.xml><?xml version="1.0" encoding="utf-8"?>
<p:tagLst xmlns:p="http://schemas.openxmlformats.org/presentationml/2006/main">
  <p:tag name="AS_UNIQUEID" val="532"/>
</p:tagLst>
</file>

<file path=ppt/tags/tag220.xml><?xml version="1.0" encoding="utf-8"?>
<p:tagLst xmlns:p="http://schemas.openxmlformats.org/presentationml/2006/main">
  <p:tag name="AS_UNIQUEID" val="727"/>
</p:tagLst>
</file>

<file path=ppt/tags/tag221.xml><?xml version="1.0" encoding="utf-8"?>
<p:tagLst xmlns:p="http://schemas.openxmlformats.org/presentationml/2006/main">
  <p:tag name="AS_UNIQUEID" val="728"/>
</p:tagLst>
</file>

<file path=ppt/tags/tag222.xml><?xml version="1.0" encoding="utf-8"?>
<p:tagLst xmlns:p="http://schemas.openxmlformats.org/presentationml/2006/main">
  <p:tag name="AS_UNIQUEID" val="729"/>
</p:tagLst>
</file>

<file path=ppt/tags/tag223.xml><?xml version="1.0" encoding="utf-8"?>
<p:tagLst xmlns:p="http://schemas.openxmlformats.org/presentationml/2006/main">
  <p:tag name="AS_UNIQUEID" val="730"/>
</p:tagLst>
</file>

<file path=ppt/tags/tag224.xml><?xml version="1.0" encoding="utf-8"?>
<p:tagLst xmlns:p="http://schemas.openxmlformats.org/presentationml/2006/main">
  <p:tag name="AS_UNIQUEID" val="731"/>
</p:tagLst>
</file>

<file path=ppt/tags/tag225.xml><?xml version="1.0" encoding="utf-8"?>
<p:tagLst xmlns:p="http://schemas.openxmlformats.org/presentationml/2006/main">
  <p:tag name="AS_UNIQUEID" val="732"/>
</p:tagLst>
</file>

<file path=ppt/tags/tag226.xml><?xml version="1.0" encoding="utf-8"?>
<p:tagLst xmlns:p="http://schemas.openxmlformats.org/presentationml/2006/main">
  <p:tag name="AS_UNIQUEID" val="733"/>
</p:tagLst>
</file>

<file path=ppt/tags/tag227.xml><?xml version="1.0" encoding="utf-8"?>
<p:tagLst xmlns:p="http://schemas.openxmlformats.org/presentationml/2006/main">
  <p:tag name="AS_UNIQUEID" val="734"/>
</p:tagLst>
</file>

<file path=ppt/tags/tag228.xml><?xml version="1.0" encoding="utf-8"?>
<p:tagLst xmlns:p="http://schemas.openxmlformats.org/presentationml/2006/main">
  <p:tag name="AS_UNIQUEID" val="735"/>
</p:tagLst>
</file>

<file path=ppt/tags/tag229.xml><?xml version="1.0" encoding="utf-8"?>
<p:tagLst xmlns:p="http://schemas.openxmlformats.org/presentationml/2006/main">
  <p:tag name="AS_UNIQUEID" val="736"/>
</p:tagLst>
</file>

<file path=ppt/tags/tag23.xml><?xml version="1.0" encoding="utf-8"?>
<p:tagLst xmlns:p="http://schemas.openxmlformats.org/presentationml/2006/main">
  <p:tag name="AS_UNIQUEID" val="533"/>
</p:tagLst>
</file>

<file path=ppt/tags/tag230.xml><?xml version="1.0" encoding="utf-8"?>
<p:tagLst xmlns:p="http://schemas.openxmlformats.org/presentationml/2006/main">
  <p:tag name="AS_UNIQUEID" val="737"/>
</p:tagLst>
</file>

<file path=ppt/tags/tag231.xml><?xml version="1.0" encoding="utf-8"?>
<p:tagLst xmlns:p="http://schemas.openxmlformats.org/presentationml/2006/main">
  <p:tag name="AS_UNIQUEID" val="738"/>
</p:tagLst>
</file>

<file path=ppt/tags/tag232.xml><?xml version="1.0" encoding="utf-8"?>
<p:tagLst xmlns:p="http://schemas.openxmlformats.org/presentationml/2006/main">
  <p:tag name="AS_UNIQUEID" val="739"/>
</p:tagLst>
</file>

<file path=ppt/tags/tag233.xml><?xml version="1.0" encoding="utf-8"?>
<p:tagLst xmlns:p="http://schemas.openxmlformats.org/presentationml/2006/main">
  <p:tag name="AS_UNIQUEID" val="740"/>
</p:tagLst>
</file>

<file path=ppt/tags/tag234.xml><?xml version="1.0" encoding="utf-8"?>
<p:tagLst xmlns:p="http://schemas.openxmlformats.org/presentationml/2006/main">
  <p:tag name="AS_UNIQUEID" val="741"/>
</p:tagLst>
</file>

<file path=ppt/tags/tag235.xml><?xml version="1.0" encoding="utf-8"?>
<p:tagLst xmlns:p="http://schemas.openxmlformats.org/presentationml/2006/main">
  <p:tag name="AS_UNIQUEID" val="846"/>
</p:tagLst>
</file>

<file path=ppt/tags/tag236.xml><?xml version="1.0" encoding="utf-8"?>
<p:tagLst xmlns:p="http://schemas.openxmlformats.org/presentationml/2006/main">
  <p:tag name="AS_UNIQUEID" val="742"/>
</p:tagLst>
</file>

<file path=ppt/tags/tag237.xml><?xml version="1.0" encoding="utf-8"?>
<p:tagLst xmlns:p="http://schemas.openxmlformats.org/presentationml/2006/main">
  <p:tag name="AS_UNIQUEID" val="743"/>
</p:tagLst>
</file>

<file path=ppt/tags/tag238.xml><?xml version="1.0" encoding="utf-8"?>
<p:tagLst xmlns:p="http://schemas.openxmlformats.org/presentationml/2006/main">
  <p:tag name="AS_UNIQUEID" val="744"/>
</p:tagLst>
</file>

<file path=ppt/tags/tag239.xml><?xml version="1.0" encoding="utf-8"?>
<p:tagLst xmlns:p="http://schemas.openxmlformats.org/presentationml/2006/main">
  <p:tag name="AS_UNIQUEID" val="745"/>
</p:tagLst>
</file>

<file path=ppt/tags/tag24.xml><?xml version="1.0" encoding="utf-8"?>
<p:tagLst xmlns:p="http://schemas.openxmlformats.org/presentationml/2006/main">
  <p:tag name="AS_UNIQUEID" val="534"/>
</p:tagLst>
</file>

<file path=ppt/tags/tag240.xml><?xml version="1.0" encoding="utf-8"?>
<p:tagLst xmlns:p="http://schemas.openxmlformats.org/presentationml/2006/main">
  <p:tag name="AS_UNIQUEID" val="746"/>
</p:tagLst>
</file>

<file path=ppt/tags/tag241.xml><?xml version="1.0" encoding="utf-8"?>
<p:tagLst xmlns:p="http://schemas.openxmlformats.org/presentationml/2006/main">
  <p:tag name="AS_UNIQUEID" val="747"/>
</p:tagLst>
</file>

<file path=ppt/tags/tag242.xml><?xml version="1.0" encoding="utf-8"?>
<p:tagLst xmlns:p="http://schemas.openxmlformats.org/presentationml/2006/main">
  <p:tag name="AS_UNIQUEID" val="748"/>
</p:tagLst>
</file>

<file path=ppt/tags/tag243.xml><?xml version="1.0" encoding="utf-8"?>
<p:tagLst xmlns:p="http://schemas.openxmlformats.org/presentationml/2006/main">
  <p:tag name="AS_UNIQUEID" val="749"/>
</p:tagLst>
</file>

<file path=ppt/tags/tag244.xml><?xml version="1.0" encoding="utf-8"?>
<p:tagLst xmlns:p="http://schemas.openxmlformats.org/presentationml/2006/main">
  <p:tag name="AS_UNIQUEID" val="750"/>
</p:tagLst>
</file>

<file path=ppt/tags/tag245.xml><?xml version="1.0" encoding="utf-8"?>
<p:tagLst xmlns:p="http://schemas.openxmlformats.org/presentationml/2006/main">
  <p:tag name="AS_UNIQUEID" val="751"/>
</p:tagLst>
</file>

<file path=ppt/tags/tag246.xml><?xml version="1.0" encoding="utf-8"?>
<p:tagLst xmlns:p="http://schemas.openxmlformats.org/presentationml/2006/main">
  <p:tag name="AS_UNIQUEID" val="752"/>
</p:tagLst>
</file>

<file path=ppt/tags/tag247.xml><?xml version="1.0" encoding="utf-8"?>
<p:tagLst xmlns:p="http://schemas.openxmlformats.org/presentationml/2006/main">
  <p:tag name="AS_UNIQUEID" val="753"/>
</p:tagLst>
</file>

<file path=ppt/tags/tag248.xml><?xml version="1.0" encoding="utf-8"?>
<p:tagLst xmlns:p="http://schemas.openxmlformats.org/presentationml/2006/main">
  <p:tag name="AS_UNIQUEID" val="754"/>
</p:tagLst>
</file>

<file path=ppt/tags/tag249.xml><?xml version="1.0" encoding="utf-8"?>
<p:tagLst xmlns:p="http://schemas.openxmlformats.org/presentationml/2006/main">
  <p:tag name="AS_UNIQUEID" val="755"/>
</p:tagLst>
</file>

<file path=ppt/tags/tag25.xml><?xml version="1.0" encoding="utf-8"?>
<p:tagLst xmlns:p="http://schemas.openxmlformats.org/presentationml/2006/main">
  <p:tag name="AS_UNIQUEID" val="535"/>
</p:tagLst>
</file>

<file path=ppt/tags/tag250.xml><?xml version="1.0" encoding="utf-8"?>
<p:tagLst xmlns:p="http://schemas.openxmlformats.org/presentationml/2006/main">
  <p:tag name="AS_UNIQUEID" val="756"/>
</p:tagLst>
</file>

<file path=ppt/tags/tag251.xml><?xml version="1.0" encoding="utf-8"?>
<p:tagLst xmlns:p="http://schemas.openxmlformats.org/presentationml/2006/main">
  <p:tag name="AS_UNIQUEID" val="757"/>
</p:tagLst>
</file>

<file path=ppt/tags/tag252.xml><?xml version="1.0" encoding="utf-8"?>
<p:tagLst xmlns:p="http://schemas.openxmlformats.org/presentationml/2006/main">
  <p:tag name="AS_UNIQUEID" val="758"/>
</p:tagLst>
</file>

<file path=ppt/tags/tag253.xml><?xml version="1.0" encoding="utf-8"?>
<p:tagLst xmlns:p="http://schemas.openxmlformats.org/presentationml/2006/main">
  <p:tag name="AS_UNIQUEID" val="759"/>
</p:tagLst>
</file>

<file path=ppt/tags/tag254.xml><?xml version="1.0" encoding="utf-8"?>
<p:tagLst xmlns:p="http://schemas.openxmlformats.org/presentationml/2006/main">
  <p:tag name="AS_UNIQUEID" val="760"/>
</p:tagLst>
</file>

<file path=ppt/tags/tag255.xml><?xml version="1.0" encoding="utf-8"?>
<p:tagLst xmlns:p="http://schemas.openxmlformats.org/presentationml/2006/main">
  <p:tag name="AS_UNIQUEID" val="761"/>
</p:tagLst>
</file>

<file path=ppt/tags/tag256.xml><?xml version="1.0" encoding="utf-8"?>
<p:tagLst xmlns:p="http://schemas.openxmlformats.org/presentationml/2006/main">
  <p:tag name="AS_UNIQUEID" val="762"/>
  <p:tag name="KSO_WM_BEAUTIFY_FLAG" val=""/>
</p:tagLst>
</file>

<file path=ppt/tags/tag257.xml><?xml version="1.0" encoding="utf-8"?>
<p:tagLst xmlns:p="http://schemas.openxmlformats.org/presentationml/2006/main">
  <p:tag name="AS_UNIQUEID" val="763"/>
</p:tagLst>
</file>

<file path=ppt/tags/tag258.xml><?xml version="1.0" encoding="utf-8"?>
<p:tagLst xmlns:p="http://schemas.openxmlformats.org/presentationml/2006/main">
  <p:tag name="AS_UNIQUEID" val="764"/>
</p:tagLst>
</file>

<file path=ppt/tags/tag259.xml><?xml version="1.0" encoding="utf-8"?>
<p:tagLst xmlns:p="http://schemas.openxmlformats.org/presentationml/2006/main">
  <p:tag name="AS_UNIQUEID" val="765"/>
</p:tagLst>
</file>

<file path=ppt/tags/tag26.xml><?xml version="1.0" encoding="utf-8"?>
<p:tagLst xmlns:p="http://schemas.openxmlformats.org/presentationml/2006/main">
  <p:tag name="AS_UNIQUEID" val="536"/>
</p:tagLst>
</file>

<file path=ppt/tags/tag260.xml><?xml version="1.0" encoding="utf-8"?>
<p:tagLst xmlns:p="http://schemas.openxmlformats.org/presentationml/2006/main">
  <p:tag name="AS_UNIQUEID" val="766"/>
</p:tagLst>
</file>

<file path=ppt/tags/tag261.xml><?xml version="1.0" encoding="utf-8"?>
<p:tagLst xmlns:p="http://schemas.openxmlformats.org/presentationml/2006/main">
  <p:tag name="AS_UNIQUEID" val="767"/>
</p:tagLst>
</file>

<file path=ppt/tags/tag262.xml><?xml version="1.0" encoding="utf-8"?>
<p:tagLst xmlns:p="http://schemas.openxmlformats.org/presentationml/2006/main">
  <p:tag name="AS_UNIQUEID" val="768"/>
</p:tagLst>
</file>

<file path=ppt/tags/tag263.xml><?xml version="1.0" encoding="utf-8"?>
<p:tagLst xmlns:p="http://schemas.openxmlformats.org/presentationml/2006/main">
  <p:tag name="AS_UNIQUEID" val="769"/>
</p:tagLst>
</file>

<file path=ppt/tags/tag264.xml><?xml version="1.0" encoding="utf-8"?>
<p:tagLst xmlns:p="http://schemas.openxmlformats.org/presentationml/2006/main">
  <p:tag name="AS_UNIQUEID" val="770"/>
</p:tagLst>
</file>

<file path=ppt/tags/tag265.xml><?xml version="1.0" encoding="utf-8"?>
<p:tagLst xmlns:p="http://schemas.openxmlformats.org/presentationml/2006/main">
  <p:tag name="AS_UNIQUEID" val="771"/>
</p:tagLst>
</file>

<file path=ppt/tags/tag266.xml><?xml version="1.0" encoding="utf-8"?>
<p:tagLst xmlns:p="http://schemas.openxmlformats.org/presentationml/2006/main">
  <p:tag name="AS_UNIQUEID" val="772"/>
</p:tagLst>
</file>

<file path=ppt/tags/tag267.xml><?xml version="1.0" encoding="utf-8"?>
<p:tagLst xmlns:p="http://schemas.openxmlformats.org/presentationml/2006/main">
  <p:tag name="AS_UNIQUEID" val="773"/>
</p:tagLst>
</file>

<file path=ppt/tags/tag268.xml><?xml version="1.0" encoding="utf-8"?>
<p:tagLst xmlns:p="http://schemas.openxmlformats.org/presentationml/2006/main">
  <p:tag name="AS_UNIQUEID" val="774"/>
</p:tagLst>
</file>

<file path=ppt/tags/tag269.xml><?xml version="1.0" encoding="utf-8"?>
<p:tagLst xmlns:p="http://schemas.openxmlformats.org/presentationml/2006/main">
  <p:tag name="AS_UNIQUEID" val="775"/>
</p:tagLst>
</file>

<file path=ppt/tags/tag27.xml><?xml version="1.0" encoding="utf-8"?>
<p:tagLst xmlns:p="http://schemas.openxmlformats.org/presentationml/2006/main">
  <p:tag name="AS_UNIQUEID" val="537"/>
</p:tagLst>
</file>

<file path=ppt/tags/tag270.xml><?xml version="1.0" encoding="utf-8"?>
<p:tagLst xmlns:p="http://schemas.openxmlformats.org/presentationml/2006/main">
  <p:tag name="AS_UNIQUEID" val="776"/>
</p:tagLst>
</file>

<file path=ppt/tags/tag271.xml><?xml version="1.0" encoding="utf-8"?>
<p:tagLst xmlns:p="http://schemas.openxmlformats.org/presentationml/2006/main">
  <p:tag name="AS_UNIQUEID" val="777"/>
</p:tagLst>
</file>

<file path=ppt/tags/tag272.xml><?xml version="1.0" encoding="utf-8"?>
<p:tagLst xmlns:p="http://schemas.openxmlformats.org/presentationml/2006/main">
  <p:tag name="AS_UNIQUEID" val="778"/>
</p:tagLst>
</file>

<file path=ppt/tags/tag273.xml><?xml version="1.0" encoding="utf-8"?>
<p:tagLst xmlns:p="http://schemas.openxmlformats.org/presentationml/2006/main">
  <p:tag name="AS_UNIQUEID" val="779"/>
</p:tagLst>
</file>

<file path=ppt/tags/tag274.xml><?xml version="1.0" encoding="utf-8"?>
<p:tagLst xmlns:p="http://schemas.openxmlformats.org/presentationml/2006/main">
  <p:tag name="AS_UNIQUEID" val="780"/>
</p:tagLst>
</file>

<file path=ppt/tags/tag275.xml><?xml version="1.0" encoding="utf-8"?>
<p:tagLst xmlns:p="http://schemas.openxmlformats.org/presentationml/2006/main">
  <p:tag name="AS_UNIQUEID" val="781"/>
</p:tagLst>
</file>

<file path=ppt/tags/tag276.xml><?xml version="1.0" encoding="utf-8"?>
<p:tagLst xmlns:p="http://schemas.openxmlformats.org/presentationml/2006/main">
  <p:tag name="AS_UNIQUEID" val="782"/>
</p:tagLst>
</file>

<file path=ppt/tags/tag277.xml><?xml version="1.0" encoding="utf-8"?>
<p:tagLst xmlns:p="http://schemas.openxmlformats.org/presentationml/2006/main">
  <p:tag name="AS_UNIQUEID" val="783"/>
</p:tagLst>
</file>

<file path=ppt/tags/tag278.xml><?xml version="1.0" encoding="utf-8"?>
<p:tagLst xmlns:p="http://schemas.openxmlformats.org/presentationml/2006/main">
  <p:tag name="AS_UNIQUEID" val="784"/>
</p:tagLst>
</file>

<file path=ppt/tags/tag279.xml><?xml version="1.0" encoding="utf-8"?>
<p:tagLst xmlns:p="http://schemas.openxmlformats.org/presentationml/2006/main">
  <p:tag name="AS_UNIQUEID" val="785"/>
</p:tagLst>
</file>

<file path=ppt/tags/tag28.xml><?xml version="1.0" encoding="utf-8"?>
<p:tagLst xmlns:p="http://schemas.openxmlformats.org/presentationml/2006/main">
  <p:tag name="AS_UNIQUEID" val="538"/>
</p:tagLst>
</file>

<file path=ppt/tags/tag280.xml><?xml version="1.0" encoding="utf-8"?>
<p:tagLst xmlns:p="http://schemas.openxmlformats.org/presentationml/2006/main">
  <p:tag name="AS_UNIQUEID" val="786"/>
</p:tagLst>
</file>

<file path=ppt/tags/tag281.xml><?xml version="1.0" encoding="utf-8"?>
<p:tagLst xmlns:p="http://schemas.openxmlformats.org/presentationml/2006/main">
  <p:tag name="AS_UNIQUEID" val="787"/>
</p:tagLst>
</file>

<file path=ppt/tags/tag282.xml><?xml version="1.0" encoding="utf-8"?>
<p:tagLst xmlns:p="http://schemas.openxmlformats.org/presentationml/2006/main">
  <p:tag name="AS_UNIQUEID" val="788"/>
</p:tagLst>
</file>

<file path=ppt/tags/tag283.xml><?xml version="1.0" encoding="utf-8"?>
<p:tagLst xmlns:p="http://schemas.openxmlformats.org/presentationml/2006/main">
  <p:tag name="AS_UNIQUEID" val="789"/>
</p:tagLst>
</file>

<file path=ppt/tags/tag284.xml><?xml version="1.0" encoding="utf-8"?>
<p:tagLst xmlns:p="http://schemas.openxmlformats.org/presentationml/2006/main">
  <p:tag name="AS_UNIQUEID" val="790"/>
</p:tagLst>
</file>

<file path=ppt/tags/tag285.xml><?xml version="1.0" encoding="utf-8"?>
<p:tagLst xmlns:p="http://schemas.openxmlformats.org/presentationml/2006/main">
  <p:tag name="AS_UNIQUEID" val="791"/>
</p:tagLst>
</file>

<file path=ppt/tags/tag286.xml><?xml version="1.0" encoding="utf-8"?>
<p:tagLst xmlns:p="http://schemas.openxmlformats.org/presentationml/2006/main">
  <p:tag name="AS_UNIQUEID" val="792"/>
</p:tagLst>
</file>

<file path=ppt/tags/tag287.xml><?xml version="1.0" encoding="utf-8"?>
<p:tagLst xmlns:p="http://schemas.openxmlformats.org/presentationml/2006/main">
  <p:tag name="AS_UNIQUEID" val="793"/>
</p:tagLst>
</file>

<file path=ppt/tags/tag288.xml><?xml version="1.0" encoding="utf-8"?>
<p:tagLst xmlns:p="http://schemas.openxmlformats.org/presentationml/2006/main">
  <p:tag name="AS_UNIQUEID" val="794"/>
</p:tagLst>
</file>

<file path=ppt/tags/tag289.xml><?xml version="1.0" encoding="utf-8"?>
<p:tagLst xmlns:p="http://schemas.openxmlformats.org/presentationml/2006/main">
  <p:tag name="AS_UNIQUEID" val="795"/>
</p:tagLst>
</file>

<file path=ppt/tags/tag29.xml><?xml version="1.0" encoding="utf-8"?>
<p:tagLst xmlns:p="http://schemas.openxmlformats.org/presentationml/2006/main">
  <p:tag name="AS_UNIQUEID" val="539"/>
</p:tagLst>
</file>

<file path=ppt/tags/tag290.xml><?xml version="1.0" encoding="utf-8"?>
<p:tagLst xmlns:p="http://schemas.openxmlformats.org/presentationml/2006/main">
  <p:tag name="AS_UNIQUEID" val="796"/>
</p:tagLst>
</file>

<file path=ppt/tags/tag291.xml><?xml version="1.0" encoding="utf-8"?>
<p:tagLst xmlns:p="http://schemas.openxmlformats.org/presentationml/2006/main">
  <p:tag name="AS_UNIQUEID" val="797"/>
</p:tagLst>
</file>

<file path=ppt/tags/tag292.xml><?xml version="1.0" encoding="utf-8"?>
<p:tagLst xmlns:p="http://schemas.openxmlformats.org/presentationml/2006/main">
  <p:tag name="AS_UNIQUEID" val="798"/>
</p:tagLst>
</file>

<file path=ppt/tags/tag293.xml><?xml version="1.0" encoding="utf-8"?>
<p:tagLst xmlns:p="http://schemas.openxmlformats.org/presentationml/2006/main">
  <p:tag name="AS_UNIQUEID" val="799"/>
</p:tagLst>
</file>

<file path=ppt/tags/tag294.xml><?xml version="1.0" encoding="utf-8"?>
<p:tagLst xmlns:p="http://schemas.openxmlformats.org/presentationml/2006/main">
  <p:tag name="AS_UNIQUEID" val="800"/>
</p:tagLst>
</file>

<file path=ppt/tags/tag295.xml><?xml version="1.0" encoding="utf-8"?>
<p:tagLst xmlns:p="http://schemas.openxmlformats.org/presentationml/2006/main">
  <p:tag name="AS_UNIQUEID" val="801"/>
</p:tagLst>
</file>

<file path=ppt/tags/tag296.xml><?xml version="1.0" encoding="utf-8"?>
<p:tagLst xmlns:p="http://schemas.openxmlformats.org/presentationml/2006/main">
  <p:tag name="AS_UNIQUEID" val="802"/>
</p:tagLst>
</file>

<file path=ppt/tags/tag297.xml><?xml version="1.0" encoding="utf-8"?>
<p:tagLst xmlns:p="http://schemas.openxmlformats.org/presentationml/2006/main">
  <p:tag name="AS_UNIQUEID" val="803"/>
</p:tagLst>
</file>

<file path=ppt/tags/tag298.xml><?xml version="1.0" encoding="utf-8"?>
<p:tagLst xmlns:p="http://schemas.openxmlformats.org/presentationml/2006/main">
  <p:tag name="AS_UNIQUEID" val="804"/>
</p:tagLst>
</file>

<file path=ppt/tags/tag299.xml><?xml version="1.0" encoding="utf-8"?>
<p:tagLst xmlns:p="http://schemas.openxmlformats.org/presentationml/2006/main">
  <p:tag name="AS_UNIQUEID" val="805"/>
</p:tagLst>
</file>

<file path=ppt/tags/tag3.xml><?xml version="1.0" encoding="utf-8"?>
<p:tagLst xmlns:p="http://schemas.openxmlformats.org/presentationml/2006/main">
  <p:tag name="AS_UNIQUEID" val="513"/>
</p:tagLst>
</file>

<file path=ppt/tags/tag30.xml><?xml version="1.0" encoding="utf-8"?>
<p:tagLst xmlns:p="http://schemas.openxmlformats.org/presentationml/2006/main">
  <p:tag name="AS_UNIQUEID" val="540"/>
</p:tagLst>
</file>

<file path=ppt/tags/tag300.xml><?xml version="1.0" encoding="utf-8"?>
<p:tagLst xmlns:p="http://schemas.openxmlformats.org/presentationml/2006/main">
  <p:tag name="AS_UNIQUEID" val="806"/>
</p:tagLst>
</file>

<file path=ppt/tags/tag301.xml><?xml version="1.0" encoding="utf-8"?>
<p:tagLst xmlns:p="http://schemas.openxmlformats.org/presentationml/2006/main">
  <p:tag name="AS_UNIQUEID" val="807"/>
</p:tagLst>
</file>

<file path=ppt/tags/tag302.xml><?xml version="1.0" encoding="utf-8"?>
<p:tagLst xmlns:p="http://schemas.openxmlformats.org/presentationml/2006/main">
  <p:tag name="AS_UNIQUEID" val="808"/>
</p:tagLst>
</file>

<file path=ppt/tags/tag303.xml><?xml version="1.0" encoding="utf-8"?>
<p:tagLst xmlns:p="http://schemas.openxmlformats.org/presentationml/2006/main">
  <p:tag name="AS_UNIQUEID" val="809"/>
</p:tagLst>
</file>

<file path=ppt/tags/tag304.xml><?xml version="1.0" encoding="utf-8"?>
<p:tagLst xmlns:p="http://schemas.openxmlformats.org/presentationml/2006/main">
  <p:tag name="AS_UNIQUEID" val="810"/>
</p:tagLst>
</file>

<file path=ppt/tags/tag305.xml><?xml version="1.0" encoding="utf-8"?>
<p:tagLst xmlns:p="http://schemas.openxmlformats.org/presentationml/2006/main">
  <p:tag name="AS_UNIQUEID" val="811"/>
</p:tagLst>
</file>

<file path=ppt/tags/tag306.xml><?xml version="1.0" encoding="utf-8"?>
<p:tagLst xmlns:p="http://schemas.openxmlformats.org/presentationml/2006/main">
  <p:tag name="AS_UNIQUEID" val="812"/>
</p:tagLst>
</file>

<file path=ppt/tags/tag307.xml><?xml version="1.0" encoding="utf-8"?>
<p:tagLst xmlns:p="http://schemas.openxmlformats.org/presentationml/2006/main">
  <p:tag name="AS_UNIQUEID" val="813"/>
</p:tagLst>
</file>

<file path=ppt/tags/tag308.xml><?xml version="1.0" encoding="utf-8"?>
<p:tagLst xmlns:p="http://schemas.openxmlformats.org/presentationml/2006/main">
  <p:tag name="AS_UNIQUEID" val="814"/>
</p:tagLst>
</file>

<file path=ppt/tags/tag309.xml><?xml version="1.0" encoding="utf-8"?>
<p:tagLst xmlns:p="http://schemas.openxmlformats.org/presentationml/2006/main">
  <p:tag name="AS_UNIQUEID" val="815"/>
</p:tagLst>
</file>

<file path=ppt/tags/tag31.xml><?xml version="1.0" encoding="utf-8"?>
<p:tagLst xmlns:p="http://schemas.openxmlformats.org/presentationml/2006/main">
  <p:tag name="AS_UNIQUEID" val="541"/>
</p:tagLst>
</file>

<file path=ppt/tags/tag310.xml><?xml version="1.0" encoding="utf-8"?>
<p:tagLst xmlns:p="http://schemas.openxmlformats.org/presentationml/2006/main">
  <p:tag name="AS_UNIQUEID" val="816"/>
</p:tagLst>
</file>

<file path=ppt/tags/tag311.xml><?xml version="1.0" encoding="utf-8"?>
<p:tagLst xmlns:p="http://schemas.openxmlformats.org/presentationml/2006/main">
  <p:tag name="AS_UNIQUEID" val="817"/>
</p:tagLst>
</file>

<file path=ppt/tags/tag312.xml><?xml version="1.0" encoding="utf-8"?>
<p:tagLst xmlns:p="http://schemas.openxmlformats.org/presentationml/2006/main">
  <p:tag name="AS_UNIQUEID" val="818"/>
</p:tagLst>
</file>

<file path=ppt/tags/tag313.xml><?xml version="1.0" encoding="utf-8"?>
<p:tagLst xmlns:p="http://schemas.openxmlformats.org/presentationml/2006/main">
  <p:tag name="AS_UNIQUEID" val="819"/>
</p:tagLst>
</file>

<file path=ppt/tags/tag314.xml><?xml version="1.0" encoding="utf-8"?>
<p:tagLst xmlns:p="http://schemas.openxmlformats.org/presentationml/2006/main">
  <p:tag name="AS_UNIQUEID" val="820"/>
</p:tagLst>
</file>

<file path=ppt/tags/tag315.xml><?xml version="1.0" encoding="utf-8"?>
<p:tagLst xmlns:p="http://schemas.openxmlformats.org/presentationml/2006/main">
  <p:tag name="AS_UNIQUEID" val="821"/>
</p:tagLst>
</file>

<file path=ppt/tags/tag316.xml><?xml version="1.0" encoding="utf-8"?>
<p:tagLst xmlns:p="http://schemas.openxmlformats.org/presentationml/2006/main">
  <p:tag name="AS_UNIQUEID" val="822"/>
</p:tagLst>
</file>

<file path=ppt/tags/tag317.xml><?xml version="1.0" encoding="utf-8"?>
<p:tagLst xmlns:p="http://schemas.openxmlformats.org/presentationml/2006/main">
  <p:tag name="AS_UNIQUEID" val="823"/>
</p:tagLst>
</file>

<file path=ppt/tags/tag318.xml><?xml version="1.0" encoding="utf-8"?>
<p:tagLst xmlns:p="http://schemas.openxmlformats.org/presentationml/2006/main">
  <p:tag name="AS_UNIQUEID" val="824"/>
</p:tagLst>
</file>

<file path=ppt/tags/tag319.xml><?xml version="1.0" encoding="utf-8"?>
<p:tagLst xmlns:p="http://schemas.openxmlformats.org/presentationml/2006/main">
  <p:tag name="AS_UNIQUEID" val="825"/>
</p:tagLst>
</file>

<file path=ppt/tags/tag32.xml><?xml version="1.0" encoding="utf-8"?>
<p:tagLst xmlns:p="http://schemas.openxmlformats.org/presentationml/2006/main">
  <p:tag name="AS_UNIQUEID" val="542"/>
</p:tagLst>
</file>

<file path=ppt/tags/tag320.xml><?xml version="1.0" encoding="utf-8"?>
<p:tagLst xmlns:p="http://schemas.openxmlformats.org/presentationml/2006/main">
  <p:tag name="AS_UNIQUEID" val="826"/>
</p:tagLst>
</file>

<file path=ppt/tags/tag321.xml><?xml version="1.0" encoding="utf-8"?>
<p:tagLst xmlns:p="http://schemas.openxmlformats.org/presentationml/2006/main">
  <p:tag name="AS_UNIQUEID" val="827"/>
</p:tagLst>
</file>

<file path=ppt/tags/tag322.xml><?xml version="1.0" encoding="utf-8"?>
<p:tagLst xmlns:p="http://schemas.openxmlformats.org/presentationml/2006/main">
  <p:tag name="AS_UNIQUEID" val="828"/>
</p:tagLst>
</file>

<file path=ppt/tags/tag323.xml><?xml version="1.0" encoding="utf-8"?>
<p:tagLst xmlns:p="http://schemas.openxmlformats.org/presentationml/2006/main">
  <p:tag name="AS_UNIQUEID" val="829"/>
</p:tagLst>
</file>

<file path=ppt/tags/tag324.xml><?xml version="1.0" encoding="utf-8"?>
<p:tagLst xmlns:p="http://schemas.openxmlformats.org/presentationml/2006/main">
  <p:tag name="AS_UNIQUEID" val="830"/>
</p:tagLst>
</file>

<file path=ppt/tags/tag325.xml><?xml version="1.0" encoding="utf-8"?>
<p:tagLst xmlns:p="http://schemas.openxmlformats.org/presentationml/2006/main">
  <p:tag name="AS_UNIQUEID" val="831"/>
</p:tagLst>
</file>

<file path=ppt/tags/tag326.xml><?xml version="1.0" encoding="utf-8"?>
<p:tagLst xmlns:p="http://schemas.openxmlformats.org/presentationml/2006/main">
  <p:tag name="AS_UNIQUEID" val="832"/>
</p:tagLst>
</file>

<file path=ppt/tags/tag327.xml><?xml version="1.0" encoding="utf-8"?>
<p:tagLst xmlns:p="http://schemas.openxmlformats.org/presentationml/2006/main">
  <p:tag name="AS_UNIQUEID" val="833"/>
</p:tagLst>
</file>

<file path=ppt/tags/tag328.xml><?xml version="1.0" encoding="utf-8"?>
<p:tagLst xmlns:p="http://schemas.openxmlformats.org/presentationml/2006/main">
  <p:tag name="AS_UNIQUEID" val="834"/>
</p:tagLst>
</file>

<file path=ppt/tags/tag329.xml><?xml version="1.0" encoding="utf-8"?>
<p:tagLst xmlns:p="http://schemas.openxmlformats.org/presentationml/2006/main">
  <p:tag name="AS_UNIQUEID" val="835"/>
</p:tagLst>
</file>

<file path=ppt/tags/tag33.xml><?xml version="1.0" encoding="utf-8"?>
<p:tagLst xmlns:p="http://schemas.openxmlformats.org/presentationml/2006/main">
  <p:tag name="AS_UNIQUEID" val="543"/>
</p:tagLst>
</file>

<file path=ppt/tags/tag330.xml><?xml version="1.0" encoding="utf-8"?>
<p:tagLst xmlns:p="http://schemas.openxmlformats.org/presentationml/2006/main">
  <p:tag name="AS_UNIQUEID" val="836"/>
</p:tagLst>
</file>

<file path=ppt/tags/tag331.xml><?xml version="1.0" encoding="utf-8"?>
<p:tagLst xmlns:p="http://schemas.openxmlformats.org/presentationml/2006/main">
  <p:tag name="AS_UNIQUEID" val="837"/>
</p:tagLst>
</file>

<file path=ppt/tags/tag332.xml><?xml version="1.0" encoding="utf-8"?>
<p:tagLst xmlns:p="http://schemas.openxmlformats.org/presentationml/2006/main">
  <p:tag name="AS_UNIQUEID" val="838"/>
</p:tagLst>
</file>

<file path=ppt/tags/tag333.xml><?xml version="1.0" encoding="utf-8"?>
<p:tagLst xmlns:p="http://schemas.openxmlformats.org/presentationml/2006/main">
  <p:tag name="AS_UNIQUEID" val="839"/>
</p:tagLst>
</file>

<file path=ppt/tags/tag334.xml><?xml version="1.0" encoding="utf-8"?>
<p:tagLst xmlns:p="http://schemas.openxmlformats.org/presentationml/2006/main">
  <p:tag name="AS_UNIQUEID" val="840"/>
</p:tagLst>
</file>

<file path=ppt/tags/tag335.xml><?xml version="1.0" encoding="utf-8"?>
<p:tagLst xmlns:p="http://schemas.openxmlformats.org/presentationml/2006/main">
  <p:tag name="AS_UNIQUEID" val="841"/>
</p:tagLst>
</file>

<file path=ppt/tags/tag336.xml><?xml version="1.0" encoding="utf-8"?>
<p:tagLst xmlns:p="http://schemas.openxmlformats.org/presentationml/2006/main">
  <p:tag name="AS_UNIQUEID" val="842"/>
</p:tagLst>
</file>

<file path=ppt/tags/tag337.xml><?xml version="1.0" encoding="utf-8"?>
<p:tagLst xmlns:p="http://schemas.openxmlformats.org/presentationml/2006/main">
  <p:tag name="AS_UNIQUEID" val="843"/>
</p:tagLst>
</file>

<file path=ppt/tags/tag338.xml><?xml version="1.0" encoding="utf-8"?>
<p:tagLst xmlns:p="http://schemas.openxmlformats.org/presentationml/2006/main">
  <p:tag name="AS_UNIQUEID" val="844"/>
</p:tagLst>
</file>

<file path=ppt/tags/tag339.xml><?xml version="1.0" encoding="utf-8"?>
<p:tagLst xmlns:p="http://schemas.openxmlformats.org/presentationml/2006/main">
  <p:tag name="AS_UNIQUEID" val="845"/>
</p:tagLst>
</file>

<file path=ppt/tags/tag34.xml><?xml version="1.0" encoding="utf-8"?>
<p:tagLst xmlns:p="http://schemas.openxmlformats.org/presentationml/2006/main">
  <p:tag name="AS_UNIQUEID" val="544"/>
</p:tagLst>
</file>

<file path=ppt/tags/tag340.xml><?xml version="1.0" encoding="utf-8"?>
<p:tagLst xmlns:p="http://schemas.openxmlformats.org/presentationml/2006/main">
  <p:tag name="AS_OS" val="Unix 3.10 unknown"/>
  <p:tag name="AS_RELEASE_DATE" val="2023.03.31"/>
  <p:tag name="AS_TITLE" val="Aspose.Slides for Java"/>
  <p:tag name="AS_VERSION" val="23.3"/>
  <p:tag name="COMMONDATA" val="eyJoZGlkIjoiM2YwYjA5ODY5ZjkwOGEzYWVhN2MxNzRmNmY0NTIzMzQifQ=="/>
</p:tagLst>
</file>

<file path=ppt/tags/tag35.xml><?xml version="1.0" encoding="utf-8"?>
<p:tagLst xmlns:p="http://schemas.openxmlformats.org/presentationml/2006/main">
  <p:tag name="AS_UNIQUEID" val="545"/>
</p:tagLst>
</file>

<file path=ppt/tags/tag36.xml><?xml version="1.0" encoding="utf-8"?>
<p:tagLst xmlns:p="http://schemas.openxmlformats.org/presentationml/2006/main">
  <p:tag name="AS_UNIQUEID" val="546"/>
</p:tagLst>
</file>

<file path=ppt/tags/tag37.xml><?xml version="1.0" encoding="utf-8"?>
<p:tagLst xmlns:p="http://schemas.openxmlformats.org/presentationml/2006/main">
  <p:tag name="AS_UNIQUEID" val="547"/>
</p:tagLst>
</file>

<file path=ppt/tags/tag38.xml><?xml version="1.0" encoding="utf-8"?>
<p:tagLst xmlns:p="http://schemas.openxmlformats.org/presentationml/2006/main">
  <p:tag name="AS_UNIQUEID" val="548"/>
</p:tagLst>
</file>

<file path=ppt/tags/tag39.xml><?xml version="1.0" encoding="utf-8"?>
<p:tagLst xmlns:p="http://schemas.openxmlformats.org/presentationml/2006/main">
  <p:tag name="AS_UNIQUEID" val="549"/>
</p:tagLst>
</file>

<file path=ppt/tags/tag4.xml><?xml version="1.0" encoding="utf-8"?>
<p:tagLst xmlns:p="http://schemas.openxmlformats.org/presentationml/2006/main">
  <p:tag name="AS_UNIQUEID" val="514"/>
</p:tagLst>
</file>

<file path=ppt/tags/tag40.xml><?xml version="1.0" encoding="utf-8"?>
<p:tagLst xmlns:p="http://schemas.openxmlformats.org/presentationml/2006/main">
  <p:tag name="AS_UNIQUEID" val="550"/>
</p:tagLst>
</file>

<file path=ppt/tags/tag41.xml><?xml version="1.0" encoding="utf-8"?>
<p:tagLst xmlns:p="http://schemas.openxmlformats.org/presentationml/2006/main">
  <p:tag name="AS_UNIQUEID" val="551"/>
</p:tagLst>
</file>

<file path=ppt/tags/tag42.xml><?xml version="1.0" encoding="utf-8"?>
<p:tagLst xmlns:p="http://schemas.openxmlformats.org/presentationml/2006/main">
  <p:tag name="AS_UNIQUEID" val="552"/>
</p:tagLst>
</file>

<file path=ppt/tags/tag43.xml><?xml version="1.0" encoding="utf-8"?>
<p:tagLst xmlns:p="http://schemas.openxmlformats.org/presentationml/2006/main">
  <p:tag name="AS_UNIQUEID" val="553"/>
</p:tagLst>
</file>

<file path=ppt/tags/tag44.xml><?xml version="1.0" encoding="utf-8"?>
<p:tagLst xmlns:p="http://schemas.openxmlformats.org/presentationml/2006/main">
  <p:tag name="AS_UNIQUEID" val="554"/>
</p:tagLst>
</file>

<file path=ppt/tags/tag45.xml><?xml version="1.0" encoding="utf-8"?>
<p:tagLst xmlns:p="http://schemas.openxmlformats.org/presentationml/2006/main">
  <p:tag name="AS_UNIQUEID" val="555"/>
</p:tagLst>
</file>

<file path=ppt/tags/tag46.xml><?xml version="1.0" encoding="utf-8"?>
<p:tagLst xmlns:p="http://schemas.openxmlformats.org/presentationml/2006/main">
  <p:tag name="AS_UNIQUEID" val="556"/>
</p:tagLst>
</file>

<file path=ppt/tags/tag47.xml><?xml version="1.0" encoding="utf-8"?>
<p:tagLst xmlns:p="http://schemas.openxmlformats.org/presentationml/2006/main">
  <p:tag name="AS_UNIQUEID" val="557"/>
</p:tagLst>
</file>

<file path=ppt/tags/tag48.xml><?xml version="1.0" encoding="utf-8"?>
<p:tagLst xmlns:p="http://schemas.openxmlformats.org/presentationml/2006/main">
  <p:tag name="AS_UNIQUEID" val="558"/>
</p:tagLst>
</file>

<file path=ppt/tags/tag49.xml><?xml version="1.0" encoding="utf-8"?>
<p:tagLst xmlns:p="http://schemas.openxmlformats.org/presentationml/2006/main">
  <p:tag name="AS_UNIQUEID" val="559"/>
</p:tagLst>
</file>

<file path=ppt/tags/tag5.xml><?xml version="1.0" encoding="utf-8"?>
<p:tagLst xmlns:p="http://schemas.openxmlformats.org/presentationml/2006/main">
  <p:tag name="AS_UNIQUEID" val="515"/>
</p:tagLst>
</file>

<file path=ppt/tags/tag50.xml><?xml version="1.0" encoding="utf-8"?>
<p:tagLst xmlns:p="http://schemas.openxmlformats.org/presentationml/2006/main">
  <p:tag name="AS_UNIQUEID" val="560"/>
</p:tagLst>
</file>

<file path=ppt/tags/tag51.xml><?xml version="1.0" encoding="utf-8"?>
<p:tagLst xmlns:p="http://schemas.openxmlformats.org/presentationml/2006/main">
  <p:tag name="AS_UNIQUEID" val="561"/>
</p:tagLst>
</file>

<file path=ppt/tags/tag52.xml><?xml version="1.0" encoding="utf-8"?>
<p:tagLst xmlns:p="http://schemas.openxmlformats.org/presentationml/2006/main">
  <p:tag name="AS_UNIQUEID" val="562"/>
</p:tagLst>
</file>

<file path=ppt/tags/tag53.xml><?xml version="1.0" encoding="utf-8"?>
<p:tagLst xmlns:p="http://schemas.openxmlformats.org/presentationml/2006/main">
  <p:tag name="AS_UNIQUEID" val="563"/>
</p:tagLst>
</file>

<file path=ppt/tags/tag54.xml><?xml version="1.0" encoding="utf-8"?>
<p:tagLst xmlns:p="http://schemas.openxmlformats.org/presentationml/2006/main">
  <p:tag name="AS_UNIQUEID" val="564"/>
</p:tagLst>
</file>

<file path=ppt/tags/tag55.xml><?xml version="1.0" encoding="utf-8"?>
<p:tagLst xmlns:p="http://schemas.openxmlformats.org/presentationml/2006/main">
  <p:tag name="AS_UNIQUEID" val="565"/>
</p:tagLst>
</file>

<file path=ppt/tags/tag56.xml><?xml version="1.0" encoding="utf-8"?>
<p:tagLst xmlns:p="http://schemas.openxmlformats.org/presentationml/2006/main">
  <p:tag name="AS_UNIQUEID" val="566"/>
</p:tagLst>
</file>

<file path=ppt/tags/tag57.xml><?xml version="1.0" encoding="utf-8"?>
<p:tagLst xmlns:p="http://schemas.openxmlformats.org/presentationml/2006/main">
  <p:tag name="AS_UNIQUEID" val="567"/>
</p:tagLst>
</file>

<file path=ppt/tags/tag58.xml><?xml version="1.0" encoding="utf-8"?>
<p:tagLst xmlns:p="http://schemas.openxmlformats.org/presentationml/2006/main">
  <p:tag name="AS_UNIQUEID" val="568"/>
</p:tagLst>
</file>

<file path=ppt/tags/tag59.xml><?xml version="1.0" encoding="utf-8"?>
<p:tagLst xmlns:p="http://schemas.openxmlformats.org/presentationml/2006/main">
  <p:tag name="AS_UNIQUEID" val="569"/>
</p:tagLst>
</file>

<file path=ppt/tags/tag6.xml><?xml version="1.0" encoding="utf-8"?>
<p:tagLst xmlns:p="http://schemas.openxmlformats.org/presentationml/2006/main">
  <p:tag name="AS_UNIQUEID" val="516"/>
</p:tagLst>
</file>

<file path=ppt/tags/tag60.xml><?xml version="1.0" encoding="utf-8"?>
<p:tagLst xmlns:p="http://schemas.openxmlformats.org/presentationml/2006/main">
  <p:tag name="AS_UNIQUEID" val="570"/>
</p:tagLst>
</file>

<file path=ppt/tags/tag61.xml><?xml version="1.0" encoding="utf-8"?>
<p:tagLst xmlns:p="http://schemas.openxmlformats.org/presentationml/2006/main">
  <p:tag name="AS_UNIQUEID" val="571"/>
</p:tagLst>
</file>

<file path=ppt/tags/tag62.xml><?xml version="1.0" encoding="utf-8"?>
<p:tagLst xmlns:p="http://schemas.openxmlformats.org/presentationml/2006/main">
  <p:tag name="AS_UNIQUEID" val="572"/>
</p:tagLst>
</file>

<file path=ppt/tags/tag63.xml><?xml version="1.0" encoding="utf-8"?>
<p:tagLst xmlns:p="http://schemas.openxmlformats.org/presentationml/2006/main">
  <p:tag name="AS_UNIQUEID" val="573"/>
</p:tagLst>
</file>

<file path=ppt/tags/tag64.xml><?xml version="1.0" encoding="utf-8"?>
<p:tagLst xmlns:p="http://schemas.openxmlformats.org/presentationml/2006/main">
  <p:tag name="AS_UNIQUEID" val="574"/>
</p:tagLst>
</file>

<file path=ppt/tags/tag65.xml><?xml version="1.0" encoding="utf-8"?>
<p:tagLst xmlns:p="http://schemas.openxmlformats.org/presentationml/2006/main">
  <p:tag name="AS_UNIQUEID" val="575"/>
</p:tagLst>
</file>

<file path=ppt/tags/tag66.xml><?xml version="1.0" encoding="utf-8"?>
<p:tagLst xmlns:p="http://schemas.openxmlformats.org/presentationml/2006/main">
  <p:tag name="AS_UNIQUEID" val="576"/>
</p:tagLst>
</file>

<file path=ppt/tags/tag67.xml><?xml version="1.0" encoding="utf-8"?>
<p:tagLst xmlns:p="http://schemas.openxmlformats.org/presentationml/2006/main">
  <p:tag name="AS_UNIQUEID" val="577"/>
</p:tagLst>
</file>

<file path=ppt/tags/tag68.xml><?xml version="1.0" encoding="utf-8"?>
<p:tagLst xmlns:p="http://schemas.openxmlformats.org/presentationml/2006/main">
  <p:tag name="AS_UNIQUEID" val="578"/>
</p:tagLst>
</file>

<file path=ppt/tags/tag69.xml><?xml version="1.0" encoding="utf-8"?>
<p:tagLst xmlns:p="http://schemas.openxmlformats.org/presentationml/2006/main">
  <p:tag name="AS_UNIQUEID" val="579"/>
</p:tagLst>
</file>

<file path=ppt/tags/tag7.xml><?xml version="1.0" encoding="utf-8"?>
<p:tagLst xmlns:p="http://schemas.openxmlformats.org/presentationml/2006/main">
  <p:tag name="AS_UNIQUEID" val="517"/>
</p:tagLst>
</file>

<file path=ppt/tags/tag70.xml><?xml version="1.0" encoding="utf-8"?>
<p:tagLst xmlns:p="http://schemas.openxmlformats.org/presentationml/2006/main">
  <p:tag name="AS_UNIQUEID" val="580"/>
</p:tagLst>
</file>

<file path=ppt/tags/tag71.xml><?xml version="1.0" encoding="utf-8"?>
<p:tagLst xmlns:p="http://schemas.openxmlformats.org/presentationml/2006/main">
  <p:tag name="AS_UNIQUEID" val="581"/>
</p:tagLst>
</file>

<file path=ppt/tags/tag72.xml><?xml version="1.0" encoding="utf-8"?>
<p:tagLst xmlns:p="http://schemas.openxmlformats.org/presentationml/2006/main">
  <p:tag name="AS_UNIQUEID" val="582"/>
</p:tagLst>
</file>

<file path=ppt/tags/tag73.xml><?xml version="1.0" encoding="utf-8"?>
<p:tagLst xmlns:p="http://schemas.openxmlformats.org/presentationml/2006/main">
  <p:tag name="AS_UNIQUEID" val="583"/>
</p:tagLst>
</file>

<file path=ppt/tags/tag74.xml><?xml version="1.0" encoding="utf-8"?>
<p:tagLst xmlns:p="http://schemas.openxmlformats.org/presentationml/2006/main">
  <p:tag name="AS_UNIQUEID" val="584"/>
</p:tagLst>
</file>

<file path=ppt/tags/tag75.xml><?xml version="1.0" encoding="utf-8"?>
<p:tagLst xmlns:p="http://schemas.openxmlformats.org/presentationml/2006/main">
  <p:tag name="AS_UNIQUEID" val="585"/>
</p:tagLst>
</file>

<file path=ppt/tags/tag76.xml><?xml version="1.0" encoding="utf-8"?>
<p:tagLst xmlns:p="http://schemas.openxmlformats.org/presentationml/2006/main">
  <p:tag name="AS_UNIQUEID" val="586"/>
</p:tagLst>
</file>

<file path=ppt/tags/tag77.xml><?xml version="1.0" encoding="utf-8"?>
<p:tagLst xmlns:p="http://schemas.openxmlformats.org/presentationml/2006/main">
  <p:tag name="AS_UNIQUEID" val="587"/>
</p:tagLst>
</file>

<file path=ppt/tags/tag78.xml><?xml version="1.0" encoding="utf-8"?>
<p:tagLst xmlns:p="http://schemas.openxmlformats.org/presentationml/2006/main">
  <p:tag name="AS_UNIQUEID" val="588"/>
</p:tagLst>
</file>

<file path=ppt/tags/tag79.xml><?xml version="1.0" encoding="utf-8"?>
<p:tagLst xmlns:p="http://schemas.openxmlformats.org/presentationml/2006/main">
  <p:tag name="AS_UNIQUEID" val="589"/>
</p:tagLst>
</file>

<file path=ppt/tags/tag8.xml><?xml version="1.0" encoding="utf-8"?>
<p:tagLst xmlns:p="http://schemas.openxmlformats.org/presentationml/2006/main">
  <p:tag name="AS_UNIQUEID" val="518"/>
</p:tagLst>
</file>

<file path=ppt/tags/tag80.xml><?xml version="1.0" encoding="utf-8"?>
<p:tagLst xmlns:p="http://schemas.openxmlformats.org/presentationml/2006/main">
  <p:tag name="AS_UNIQUEID" val="590"/>
</p:tagLst>
</file>

<file path=ppt/tags/tag81.xml><?xml version="1.0" encoding="utf-8"?>
<p:tagLst xmlns:p="http://schemas.openxmlformats.org/presentationml/2006/main">
  <p:tag name="AS_UNIQUEID" val="591"/>
</p:tagLst>
</file>

<file path=ppt/tags/tag82.xml><?xml version="1.0" encoding="utf-8"?>
<p:tagLst xmlns:p="http://schemas.openxmlformats.org/presentationml/2006/main">
  <p:tag name="AS_UNIQUEID" val="592"/>
</p:tagLst>
</file>

<file path=ppt/tags/tag83.xml><?xml version="1.0" encoding="utf-8"?>
<p:tagLst xmlns:p="http://schemas.openxmlformats.org/presentationml/2006/main">
  <p:tag name="AS_UNIQUEID" val="593"/>
</p:tagLst>
</file>

<file path=ppt/tags/tag84.xml><?xml version="1.0" encoding="utf-8"?>
<p:tagLst xmlns:p="http://schemas.openxmlformats.org/presentationml/2006/main">
  <p:tag name="AS_UNIQUEID" val="594"/>
</p:tagLst>
</file>

<file path=ppt/tags/tag85.xml><?xml version="1.0" encoding="utf-8"?>
<p:tagLst xmlns:p="http://schemas.openxmlformats.org/presentationml/2006/main">
  <p:tag name="AS_UNIQUEID" val="595"/>
</p:tagLst>
</file>

<file path=ppt/tags/tag86.xml><?xml version="1.0" encoding="utf-8"?>
<p:tagLst xmlns:p="http://schemas.openxmlformats.org/presentationml/2006/main">
  <p:tag name="AS_UNIQUEID" val="596"/>
</p:tagLst>
</file>

<file path=ppt/tags/tag87.xml><?xml version="1.0" encoding="utf-8"?>
<p:tagLst xmlns:p="http://schemas.openxmlformats.org/presentationml/2006/main">
  <p:tag name="AS_UNIQUEID" val="597"/>
</p:tagLst>
</file>

<file path=ppt/tags/tag88.xml><?xml version="1.0" encoding="utf-8"?>
<p:tagLst xmlns:p="http://schemas.openxmlformats.org/presentationml/2006/main">
  <p:tag name="AS_UNIQUEID" val="598"/>
</p:tagLst>
</file>

<file path=ppt/tags/tag89.xml><?xml version="1.0" encoding="utf-8"?>
<p:tagLst xmlns:p="http://schemas.openxmlformats.org/presentationml/2006/main">
  <p:tag name="AS_UNIQUEID" val="599"/>
</p:tagLst>
</file>

<file path=ppt/tags/tag9.xml><?xml version="1.0" encoding="utf-8"?>
<p:tagLst xmlns:p="http://schemas.openxmlformats.org/presentationml/2006/main">
  <p:tag name="AS_UNIQUEID" val="519"/>
</p:tagLst>
</file>

<file path=ppt/tags/tag90.xml><?xml version="1.0" encoding="utf-8"?>
<p:tagLst xmlns:p="http://schemas.openxmlformats.org/presentationml/2006/main">
  <p:tag name="AS_UNIQUEID" val="600"/>
</p:tagLst>
</file>

<file path=ppt/tags/tag91.xml><?xml version="1.0" encoding="utf-8"?>
<p:tagLst xmlns:p="http://schemas.openxmlformats.org/presentationml/2006/main">
  <p:tag name="AS_UNIQUEID" val="601"/>
</p:tagLst>
</file>

<file path=ppt/tags/tag92.xml><?xml version="1.0" encoding="utf-8"?>
<p:tagLst xmlns:p="http://schemas.openxmlformats.org/presentationml/2006/main">
  <p:tag name="AS_UNIQUEID" val="602"/>
</p:tagLst>
</file>

<file path=ppt/tags/tag93.xml><?xml version="1.0" encoding="utf-8"?>
<p:tagLst xmlns:p="http://schemas.openxmlformats.org/presentationml/2006/main">
  <p:tag name="AS_UNIQUEID" val="603"/>
</p:tagLst>
</file>

<file path=ppt/tags/tag94.xml><?xml version="1.0" encoding="utf-8"?>
<p:tagLst xmlns:p="http://schemas.openxmlformats.org/presentationml/2006/main">
  <p:tag name="AS_UNIQUEID" val="604"/>
</p:tagLst>
</file>

<file path=ppt/tags/tag95.xml><?xml version="1.0" encoding="utf-8"?>
<p:tagLst xmlns:p="http://schemas.openxmlformats.org/presentationml/2006/main">
  <p:tag name="AS_UNIQUEID" val="605"/>
</p:tagLst>
</file>

<file path=ppt/tags/tag96.xml><?xml version="1.0" encoding="utf-8"?>
<p:tagLst xmlns:p="http://schemas.openxmlformats.org/presentationml/2006/main">
  <p:tag name="AS_UNIQUEID" val="606"/>
</p:tagLst>
</file>

<file path=ppt/tags/tag97.xml><?xml version="1.0" encoding="utf-8"?>
<p:tagLst xmlns:p="http://schemas.openxmlformats.org/presentationml/2006/main">
  <p:tag name="AS_UNIQUEID" val="607"/>
</p:tagLst>
</file>

<file path=ppt/tags/tag98.xml><?xml version="1.0" encoding="utf-8"?>
<p:tagLst xmlns:p="http://schemas.openxmlformats.org/presentationml/2006/main">
  <p:tag name="AS_UNIQUEID" val="608"/>
</p:tagLst>
</file>

<file path=ppt/tags/tag99.xml><?xml version="1.0" encoding="utf-8"?>
<p:tagLst xmlns:p="http://schemas.openxmlformats.org/presentationml/2006/main">
  <p:tag name="AS_UNIQUEID" val="609"/>
</p:tagLst>
</file>

<file path=ppt/theme/theme1.xml><?xml version="1.0" encoding="utf-8"?>
<a:theme xmlns:r="http://schemas.openxmlformats.org/officeDocument/2006/relationships"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等线 Light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等线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r="http://schemas.openxmlformats.org/officeDocument/2006/relationships"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等线 Light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等线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r="http://schemas.openxmlformats.org/officeDocument/2006/relationships"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Calibri Light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Calibri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Paragraphs>222</Paragraphs>
  <Slides>23</Slides>
  <Notes>9</Notes>
  <HiddenSlides>0</HiddenSlides>
  <MMClips>2</MMClips>
  <ScaleCrop>false</ScaleCrop>
  <HeadingPairs>
    <vt:vector size="6" baseType="variant">
      <vt:variant>
        <vt:lpstr>Fonts used</vt:lpstr>
      </vt:variant>
      <vt:variant>
        <vt:i4>13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37" baseType="lpstr">
      <vt:lpstr>Arial</vt:lpstr>
      <vt:lpstr>等线 Light</vt:lpstr>
      <vt:lpstr>等线</vt:lpstr>
      <vt:lpstr>MiSans</vt:lpstr>
      <vt:lpstr>黑体</vt:lpstr>
      <vt:lpstr>宋体</vt:lpstr>
      <vt:lpstr>Calibri Light</vt:lpstr>
      <vt:lpstr>Calibri</vt:lpstr>
      <vt:lpstr>汉仪旗黑-50S</vt:lpstr>
      <vt:lpstr>庞门正道标题体3.0</vt:lpstr>
      <vt:lpstr>微软雅黑</vt:lpstr>
      <vt:lpstr>Times New Roman</vt:lpstr>
      <vt:lpstr>华文细黑</vt:lpstr>
      <vt:lpstr>Office 主题​​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23.0300</AppVersion>
  <TotalTime>0</TotalTime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Printed>2026-07-27T08:56:59Z</cp:lastPrinted>
  <dcterms:created xsi:type="dcterms:W3CDTF">2026-07-27T08:56:59Z</dcterms:created>
  <dcterms:modified xsi:type="dcterms:W3CDTF">2026-07-27T00:56:59Z</dcterms:modified>
</cp:coreProperties>
</file>

<file path=docProps/custom.xml><?xml version="1.0" encoding="utf-8"?>
<Properties xmlns:vt="http://schemas.openxmlformats.org/officeDocument/2006/docPropsVTypes" xmlns="http://schemas.openxmlformats.org/officeDocument/2006/custom-properties">
  <property fmtid="{D5CDD505-2E9C-101B-9397-08002B2CF9AE}" pid="2" name="album">
    <vt:lpwstr>rbm.xkw.com</vt:lpwstr>
  </property>
  <property fmtid="{D5CDD505-2E9C-101B-9397-08002B2CF9AE}" pid="3" name="author">
    <vt:lpwstr>rbm.xkw.com</vt:lpwstr>
  </property>
  <property fmtid="{D5CDD505-2E9C-101B-9397-08002B2CF9AE}" pid="4" name="company">
    <vt:lpwstr>学科网</vt:lpwstr>
  </property>
  <property fmtid="{D5CDD505-2E9C-101B-9397-08002B2CF9AE}" pid="5" name="copyright">
    <vt:lpwstr>学科网版权所有</vt:lpwstr>
  </property>
</Properties>
</file>