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94333" autoAdjust="0"/>
  </p:normalViewPr>
  <p:slideViewPr>
    <p:cSldViewPr snapToGrid="0">
      <p:cViewPr varScale="1">
        <p:scale>
          <a:sx n="84" d="100"/>
          <a:sy n="84" d="100"/>
        </p:scale>
        <p:origin x="48" y="228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第七章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dirty="0" smtClean="0"/>
              <a:t>单元易错强化练</a:t>
            </a:r>
            <a:endParaRPr lang="zh-CN" altLang="zh-CN" sz="2000" b="1" i="0" kern="1200" dirty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单元易错强化练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89174"/>
            <a:ext cx="11430000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易错点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不会利用惯性知识解决相关问题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上表面水平且光滑的小车上有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两个物体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两物体与小车以相同的速度一起向右匀速运动。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的正前方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的质量小于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的质量。假设小车的上表面足够长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不计空气阻力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小车遇到障碍物突然停止后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两物体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不会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相撞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都具有惯性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保持原来运动状态不变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18ZHWD39.EPS" descr="id:214749047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920682" y="3652651"/>
            <a:ext cx="6259894" cy="171132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780479" y="2698319"/>
            <a:ext cx="106572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7778774" y="3026120"/>
            <a:ext cx="106373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2113458" y="3129544"/>
            <a:ext cx="5766186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2111753" y="3457345"/>
            <a:ext cx="575543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315700"/>
            <a:ext cx="11430000" cy="18227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在水平轨道上有一辆实验车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其顶部有一装置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装置下方吸有一颗钢珠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在实验车向右匀速直线运动的过程中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钢珠因装置故障而下落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如图是描述钢珠下落的四个示意图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图中虚线表示钢珠下落的路径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以实验车为参照物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正确描述钢珠下落路径的示意图是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B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5" name="19ZKXWJ146.EPS" descr="id:214749048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310830" y="3271139"/>
            <a:ext cx="8857298" cy="189700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53182" y="2741741"/>
            <a:ext cx="35653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5135402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67254"/>
            <a:ext cx="11430000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易错点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不会利用图像求解力学相关问题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如图甲所示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放在水平地面上的物体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受到方向不变的水平拉力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的作用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的大小与时间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的关系如图乙所示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物体运动速度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与时间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的关系如图丙所示。由图像可知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 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做匀速直线运动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保持静止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做匀速直线运动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物体受到的摩擦力为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物体受到的合力为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6" name="19ZKXWJ148.EPS" descr="id:214749049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754632" y="3452630"/>
            <a:ext cx="7877048" cy="224053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65882" y="2566067"/>
            <a:ext cx="2563506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1558324" y="2886664"/>
            <a:ext cx="256350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233089" y="2979863"/>
            <a:ext cx="522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1221948" y="3316307"/>
            <a:ext cx="522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4710067" y="2988792"/>
            <a:ext cx="522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cxnSp>
        <p:nvCxnSpPr>
          <p:cNvPr id="10" name="直接连接符 9"/>
          <p:cNvCxnSpPr/>
          <p:nvPr/>
        </p:nvCxnSpPr>
        <p:spPr>
          <a:xfrm>
            <a:off x="4698926" y="3325236"/>
            <a:ext cx="522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24327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673554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用弹簧测力计悬挂一个重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由静止开始竖直向上运动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弹簧测力计在不同时间段的示数如图所示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则物体在此过程中速度随时间变化的图像应为图中的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D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5" name="19ZKXWJ147.EPS" descr="id:214749050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389506" y="2646477"/>
            <a:ext cx="8742045" cy="232449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9316" y="2199006"/>
            <a:ext cx="35653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472611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30678"/>
            <a:ext cx="11430000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易错点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不会利用二力平衡条件解决实际问题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在两个大小相等的力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的作用下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的木块可在两长板之间以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的速度匀速向下滑落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如果保持两力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的大小方向不变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能使木块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的速度匀速向上滑动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那么木块向上的推力应是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mg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用题目中提供的物理量表示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为已知量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6" name="18ZFWJ289.EPS" descr="id:214749051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392898" y="3396619"/>
            <a:ext cx="3406204" cy="2498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4699" y="2562852"/>
            <a:ext cx="968839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5512903" y="2890653"/>
            <a:ext cx="96703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18962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042934"/>
            <a:ext cx="11430000" cy="27091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某木块受到大小均为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的一对平衡力作用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做匀速直线运动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如果这对平衡力突然同时减小到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则该木块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B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速度减小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仍按原来的速度做匀速直线运动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停止运动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按减小后的速度做匀速直线运动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96293" y="2594985"/>
            <a:ext cx="35653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10145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9ZKXWJ150.EPS" descr="id:214749053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119244" y="3382283"/>
            <a:ext cx="3829939" cy="1984800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381000" y="1510772"/>
            <a:ext cx="11430000" cy="18227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易错点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不会利用平衡力求解摩擦力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两物体叠放在水平桌面上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在水平恒力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的作用下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与物体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一起以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m/s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的速度做匀速直线运动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则物体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在水平方向上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不受摩擦力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受滑动摩擦力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受静摩擦力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不受摩擦力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的作用。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71023" y="2488130"/>
            <a:ext cx="2014396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7564030" y="2815931"/>
            <a:ext cx="2024574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12973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130678"/>
            <a:ext cx="11430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把质量为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的半球体沿竖直方向切成质量相等的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部分后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它们在水平力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的作用下紧贴竖直墙壁保持静止状态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部分受到的摩擦力大小及方向分别为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C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竖直向上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F+</a:t>
            </a:r>
            <a:r>
              <a:rPr lang="en-US" altLang="zh-CN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mg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竖直向下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C.0.5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mg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竖直向上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mg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竖直向下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5" name="19ZKXWJ151.EPS" descr="id:214749053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5021961" y="2550350"/>
            <a:ext cx="2148078" cy="25237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7049" y="2098274"/>
            <a:ext cx="35653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179987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11934D07-9902-4280-ABF9-2FE07C3AE1A5}" vid="{87782EAB-3497-4ED0-AAFF-99308829BE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数学模板</Template>
  <TotalTime>5</TotalTime>
  <Words>284</Words>
  <Application>Microsoft Office PowerPoint</Application>
  <PresentationFormat>宽屏</PresentationFormat>
  <Paragraphs>31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Adobe 黑体 Std R</vt:lpstr>
      <vt:lpstr>NEU-BZ-S92</vt:lpstr>
      <vt:lpstr>方正书宋_GBK</vt:lpstr>
      <vt:lpstr>黑体</vt:lpstr>
      <vt:lpstr>宋体</vt:lpstr>
      <vt:lpstr>Arial</vt:lpstr>
      <vt:lpstr>Calibri</vt:lpstr>
      <vt:lpstr>Calibri Light</vt:lpstr>
      <vt:lpstr>Times New Roman</vt:lpstr>
      <vt:lpstr>数学模板</vt:lpstr>
      <vt:lpstr>单元易错强化练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　集合与常用逻辑用语</dc:title>
  <dc:creator>AutoBVT</dc:creator>
  <cp:lastModifiedBy>Administrator</cp:lastModifiedBy>
  <cp:revision>5</cp:revision>
  <dcterms:created xsi:type="dcterms:W3CDTF">2019-12-15T03:38:36Z</dcterms:created>
  <dcterms:modified xsi:type="dcterms:W3CDTF">2019-12-16T01:45:39Z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