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6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5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2841960" y="469878"/>
            <a:ext cx="1404000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" action="ppaction://noaction"/>
          </p:cNvPr>
          <p:cNvSpPr/>
          <p:nvPr userDrawn="1"/>
        </p:nvSpPr>
        <p:spPr>
          <a:xfrm>
            <a:off x="4417851" y="469877"/>
            <a:ext cx="1404000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" action="ppaction://noaction"/>
          </p:cNvPr>
          <p:cNvSpPr/>
          <p:nvPr userDrawn="1"/>
        </p:nvSpPr>
        <p:spPr>
          <a:xfrm>
            <a:off x="6018051" y="469877"/>
            <a:ext cx="1404000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实验活动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>
            <a:hlinkClick r:id="" action="ppaction://noaction"/>
          </p:cNvPr>
          <p:cNvSpPr/>
          <p:nvPr userDrawn="1"/>
        </p:nvSpPr>
        <p:spPr>
          <a:xfrm>
            <a:off x="7561101" y="469877"/>
            <a:ext cx="1404000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初高衔接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>
            <a:hlinkClick r:id="" action="ppaction://noaction"/>
          </p:cNvPr>
          <p:cNvSpPr/>
          <p:nvPr userDrawn="1"/>
        </p:nvSpPr>
        <p:spPr>
          <a:xfrm>
            <a:off x="9172731" y="469877"/>
            <a:ext cx="1404000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直击中考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598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kern="1200" dirty="0" smtClean="0">
                <a:solidFill>
                  <a:schemeClr val="lt1"/>
                </a:solidFill>
                <a:effectLst/>
                <a:latin typeface="Adobe 黑体 Std R" panose="020B0400000000000000" pitchFamily="34" charset="-122"/>
                <a:ea typeface="Adobe 黑体 Std R" panose="020B0400000000000000" pitchFamily="34" charset="-122"/>
                <a:cs typeface="+mn-cs"/>
              </a:rPr>
              <a:t>章末小结与提升</a:t>
            </a:r>
            <a:endParaRPr lang="zh-CN" altLang="zh-CN" sz="2000" kern="1200" dirty="0">
              <a:solidFill>
                <a:schemeClr val="lt1"/>
              </a:solidFill>
              <a:effectLst/>
              <a:latin typeface="Adobe 黑体 Std R" panose="020B0400000000000000" pitchFamily="34" charset="-122"/>
              <a:ea typeface="Adobe 黑体 Std R" panose="020B0400000000000000" pitchFamily="34" charset="-122"/>
              <a:cs typeface="+mn-cs"/>
            </a:endParaRPr>
          </a:p>
        </p:txBody>
      </p:sp>
      <p:sp>
        <p:nvSpPr>
          <p:cNvPr id="12" name="同侧圆角矩形 11">
            <a:hlinkClick r:id="rId13" action="ppaction://hlinksldjump" tooltip="点击进入"/>
          </p:cNvPr>
          <p:cNvSpPr/>
          <p:nvPr/>
        </p:nvSpPr>
        <p:spPr>
          <a:xfrm>
            <a:off x="2833307" y="485731"/>
            <a:ext cx="14040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4" action="ppaction://hlinksldjump" tooltip="点击进入"/>
          </p:cNvPr>
          <p:cNvSpPr/>
          <p:nvPr/>
        </p:nvSpPr>
        <p:spPr>
          <a:xfrm>
            <a:off x="4417539" y="485730"/>
            <a:ext cx="14040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61" r:id="rId7"/>
    <p:sldLayoutId id="2147483657" r:id="rId8"/>
    <p:sldLayoutId id="2147483658" r:id="rId9"/>
    <p:sldLayoutId id="2147483659" r:id="rId10"/>
    <p:sldLayoutId id="2147483660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章末小结与提升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7553" y="877553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新华社电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:2019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我国在西昌卫星发射中心用长征三号丙运载火箭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成功发射一颗北斗导航卫星。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759480"/>
              </p:ext>
            </p:extLst>
          </p:nvPr>
        </p:nvGraphicFramePr>
        <p:xfrm>
          <a:off x="1669170" y="1913263"/>
          <a:ext cx="8826765" cy="2918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文档" r:id="rId3" imgW="3837724" imgH="1268860" progId="Word.Document.12">
                  <p:embed/>
                </p:oleObj>
              </mc:Choice>
              <mc:Fallback>
                <p:oleObj name="文档" r:id="rId3" imgW="3837724" imgH="12688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69170" y="1913263"/>
                        <a:ext cx="8826765" cy="29183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42365" y="5267738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该卫星属地球静止轨道卫星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它运行在位于地球赤道上空约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36000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的圆形轨道上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运行方向与地球自转方向相同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运行一周的时间与地球自转一周的时间相等。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528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46274"/>
            <a:ext cx="11430000" cy="361945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地球静止轨道卫星可以对所覆盖区域实现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小时不间断的移动通信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如卫星电话、电视节目转播等。卫星电话使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天涯若比邻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成为现实。两人通过卫星电话通话时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与听到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之间有一段时间差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延迟时间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火箭发射时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高温高压燃气从尾部喷出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火箭获得上升的推力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该推力的施力物体是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燃气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。地球静止轨道卫星沿圆形轨道正常运行时相对于地面是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静止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此时卫星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不处于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不处于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卫星电话是通过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电磁波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超声波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来传递信息的。请你估算出使用卫星电话通话的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延迟时间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0.48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1115" y="3602597"/>
            <a:ext cx="76002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1011115" y="3924813"/>
            <a:ext cx="7600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792651" y="3602597"/>
            <a:ext cx="76002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9792651" y="3924813"/>
            <a:ext cx="7600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578099" y="4047440"/>
            <a:ext cx="107305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4578099" y="4369656"/>
            <a:ext cx="107305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482465" y="4500520"/>
            <a:ext cx="109563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/>
          <p:cNvCxnSpPr/>
          <p:nvPr/>
        </p:nvCxnSpPr>
        <p:spPr>
          <a:xfrm>
            <a:off x="3482466" y="4822736"/>
            <a:ext cx="10956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415136" y="4937126"/>
            <a:ext cx="78473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/>
          <p:cNvCxnSpPr/>
          <p:nvPr/>
        </p:nvCxnSpPr>
        <p:spPr>
          <a:xfrm>
            <a:off x="6415137" y="5259342"/>
            <a:ext cx="7847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364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27212" y="2893266"/>
            <a:ext cx="1492716" cy="943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信息时代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7573822"/>
              </p:ext>
            </p:extLst>
          </p:nvPr>
        </p:nvGraphicFramePr>
        <p:xfrm>
          <a:off x="2074088" y="1281343"/>
          <a:ext cx="7928349" cy="51102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文档" r:id="rId3" imgW="4171001" imgH="2688441" progId="Word.Document.12">
                  <p:embed/>
                </p:oleObj>
              </mc:Choice>
              <mc:Fallback>
                <p:oleObj name="文档" r:id="rId3" imgW="4171001" imgH="26884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74088" y="1281343"/>
                        <a:ext cx="7928349" cy="51102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660476" y="1337190"/>
            <a:ext cx="132843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5566638" y="2160974"/>
            <a:ext cx="100715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9249440" y="2630531"/>
            <a:ext cx="100715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3145202" y="5126596"/>
            <a:ext cx="127027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27212" y="1026579"/>
            <a:ext cx="11430000" cy="31762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电磁波及其应用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上海合作组织青岛峰会时引来全世界关注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用卫星转播峰会实况是利用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电磁波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来传递信息的。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近几年来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随着信息之路越来越宽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WiFi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上网冲浪和移动支付的普及让我们的生活更加方便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WiFi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是通过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电磁波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超声波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传递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信息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某电磁波波形如图所示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该电磁波的波长是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Hz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272806"/>
              </p:ext>
            </p:extLst>
          </p:nvPr>
        </p:nvGraphicFramePr>
        <p:xfrm>
          <a:off x="1268506" y="4397842"/>
          <a:ext cx="8826765" cy="1817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3" imgW="3837724" imgH="790018" progId="Word.Document.12">
                  <p:embed/>
                </p:oleObj>
              </mc:Choice>
              <mc:Fallback>
                <p:oleObj name="文档" r:id="rId3" imgW="3837724" imgH="7900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68506" y="4397842"/>
                        <a:ext cx="8826765" cy="18170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0006833" y="1567850"/>
            <a:ext cx="120486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10006834" y="1890066"/>
            <a:ext cx="12048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688413" y="2869429"/>
            <a:ext cx="123781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3688413" y="3191645"/>
            <a:ext cx="12378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9578467" y="2869429"/>
            <a:ext cx="94125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/>
          <p:cNvCxnSpPr/>
          <p:nvPr/>
        </p:nvCxnSpPr>
        <p:spPr>
          <a:xfrm>
            <a:off x="9578467" y="3191645"/>
            <a:ext cx="9412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332759" y="3726164"/>
            <a:ext cx="52936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/>
          <p:cNvCxnSpPr/>
          <p:nvPr/>
        </p:nvCxnSpPr>
        <p:spPr>
          <a:xfrm>
            <a:off x="6332759" y="4048380"/>
            <a:ext cx="5293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8301601" y="3726164"/>
            <a:ext cx="118014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/>
          <p:cNvCxnSpPr/>
          <p:nvPr/>
        </p:nvCxnSpPr>
        <p:spPr>
          <a:xfrm>
            <a:off x="8301602" y="4048380"/>
            <a:ext cx="11801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3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7553" y="1200282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超市收银员只要将读码器对准商品上的条形码照射一下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商品有关信息就会通过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波传回读码器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读码器再将光信号转变为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输送到电脑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商品信息即在电脑屏上显示。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245213"/>
              </p:ext>
            </p:extLst>
          </p:nvPr>
        </p:nvGraphicFramePr>
        <p:xfrm>
          <a:off x="1456765" y="2150502"/>
          <a:ext cx="8826765" cy="1949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文档" r:id="rId3" imgW="3837724" imgH="847710" progId="Word.Document.12">
                  <p:embed/>
                </p:oleObj>
              </mc:Choice>
              <mc:Fallback>
                <p:oleObj name="文档" r:id="rId3" imgW="3837724" imgH="8477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56765" y="2150502"/>
                        <a:ext cx="8826765" cy="19497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61682" y="4226424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下列技术应用中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不是利用电磁波工作的是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利用微波雷达跟踪飞行目标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利用北斗导航系统进行定位和导航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用手机打电话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利用声呐系统探测海底深度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79526" y="1743496"/>
            <a:ext cx="85063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1579527" y="2065712"/>
            <a:ext cx="85063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873234" y="1743496"/>
            <a:ext cx="85063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7873235" y="2065712"/>
            <a:ext cx="85063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505754" y="438519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6475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34788" y="908070"/>
            <a:ext cx="6195607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如图所示的微波炉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604602"/>
              </p:ext>
            </p:extLst>
          </p:nvPr>
        </p:nvGraphicFramePr>
        <p:xfrm>
          <a:off x="1752600" y="1443601"/>
          <a:ext cx="8826765" cy="2031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文档" r:id="rId3" imgW="3837724" imgH="883407" progId="Word.Document.12">
                  <p:embed/>
                </p:oleObj>
              </mc:Choice>
              <mc:Fallback>
                <p:oleObj name="文档" r:id="rId3" imgW="3837724" imgH="8834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52600" y="1443601"/>
                        <a:ext cx="8826765" cy="20318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34788" y="3475437"/>
            <a:ext cx="11430000" cy="31762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断开微波炉开关的瞬间会在空间激起电磁波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微波在真空中的传播速度小于光速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微波炉产生的微波不属于电磁波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微波不能用于通信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在下面所列举的电磁波谱大家庭中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其中频率最高的是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无线电波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红外线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紫外线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63202" y="1027189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7980327" y="534215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17006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03076"/>
            <a:ext cx="11430000" cy="45058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电磁波的频率越高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传播的速度就越大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电磁波可以在真空中传播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手机间通话靠超声波传递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微波不具有能量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下列关于电磁波的说法正确的是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电磁波的传播需要介质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电磁波只能传递声音信号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不能传递图像信号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北斗卫星定位系统既可以发射也可以接收电磁波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微信聊天时手机发射的电磁波不能在真空中传播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96650" y="1444283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5183580" y="3600582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74358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1476"/>
            <a:ext cx="11430000" cy="4949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电磁波与现代通信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下列有关电磁波和现代通信的描述正确的是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光纤通信是利用激光在光导纤维中传递信息的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电磁波只能传递信息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不能传递能量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电磁波在任何介质中传播速度都相同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电磁辐射即使达到一定强度也不会造成危害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电子邮件不能跨国发送信息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光纤通信传送的信息量很大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主要用于无线电广播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从网上只能收发电子邮件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查不到其他资料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因此上网是有局限性的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上述说法都是错误的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44650" y="1633754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3433039" y="381678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95877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11071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下列关于地球同步通信卫星的说法中错误的是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同步卫星处于平衡状态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同步卫星的机械能守恒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同步卫星相对于地面静止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同步卫星使用微波进行通信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82401" y="2531677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50151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54106" y="930784"/>
            <a:ext cx="11430000" cy="517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使用蓝牙耳机接听手机来电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信号传输示意图如图所示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蓝牙通信的电磁波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4671935"/>
              </p:ext>
            </p:extLst>
          </p:nvPr>
        </p:nvGraphicFramePr>
        <p:xfrm>
          <a:off x="1655723" y="1835027"/>
          <a:ext cx="8826765" cy="23826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文档" r:id="rId3" imgW="3837724" imgH="1035930" progId="Word.Document.12">
                  <p:embed/>
                </p:oleObj>
              </mc:Choice>
              <mc:Fallback>
                <p:oleObj name="文档" r:id="rId3" imgW="3837724" imgH="10359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55723" y="1835027"/>
                        <a:ext cx="8826765" cy="23826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75129" y="4347553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是蓝光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波长比手机通信的电磁波短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在真空中的传播速度为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340 m/s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在真空中的传播速度比手机通信的电磁波小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67007" y="1068176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47396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" id="{7C155E2F-8438-4A66-B358-F97AAC89D320}" vid="{C1BC2C2A-2BA3-4380-9783-7849E5DE9DE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章末小结与提升</Template>
  <TotalTime>98</TotalTime>
  <Words>550</Words>
  <Application>Microsoft Office PowerPoint</Application>
  <PresentationFormat>自定义</PresentationFormat>
  <Paragraphs>58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数学模板</vt:lpstr>
      <vt:lpstr>文档</vt:lpstr>
      <vt:lpstr>章末小结与提升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章末小结与提升</dc:title>
  <dc:creator>微软用户</dc:creator>
  <cp:lastModifiedBy>dreamsummit</cp:lastModifiedBy>
  <cp:revision>7</cp:revision>
  <dcterms:created xsi:type="dcterms:W3CDTF">2019-09-24T08:27:44Z</dcterms:created>
  <dcterms:modified xsi:type="dcterms:W3CDTF">2019-10-03T00:58:25Z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