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249" r:id="rId7"/>
    <p:sldId id="7250" r:id="rId8"/>
    <p:sldId id="7251" r:id="rId9"/>
    <p:sldId id="7252" r:id="rId10"/>
    <p:sldId id="7253" r:id="rId11"/>
    <p:sldId id="7254" r:id="rId12"/>
    <p:sldId id="7255" r:id="rId13"/>
    <p:sldId id="7256" r:id="rId14"/>
    <p:sldId id="7257" r:id="rId15"/>
    <p:sldId id="7258" r:id="rId16"/>
    <p:sldId id="7259" r:id="rId17"/>
    <p:sldId id="7261" r:id="rId18"/>
    <p:sldId id="7262" r:id="rId19"/>
    <p:sldId id="7263" r:id="rId20"/>
    <p:sldId id="7264" r:id="rId21"/>
    <p:sldId id="7265" r:id="rId22"/>
    <p:sldId id="7266" r:id="rId23"/>
    <p:sldId id="7267" r:id="rId24"/>
    <p:sldId id="7268" r:id="rId25"/>
    <p:sldId id="7269" r:id="rId26"/>
    <p:sldId id="7270" r:id="rId27"/>
    <p:sldId id="7271" r:id="rId28"/>
    <p:sldId id="7272" r:id="rId29"/>
    <p:sldId id="7260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481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tags" Target="../tags/tag394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1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7.xml" /><Relationship Id="rId4" Type="http://schemas.openxmlformats.org/officeDocument/2006/relationships/tags" Target="../tags/tag418.xml" /><Relationship Id="rId5" Type="http://schemas.openxmlformats.org/officeDocument/2006/relationships/tags" Target="../tags/tag419.xml" /><Relationship Id="rId6" Type="http://schemas.openxmlformats.org/officeDocument/2006/relationships/tags" Target="../tags/tag420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9.xml" /><Relationship Id="rId4" Type="http://schemas.openxmlformats.org/officeDocument/2006/relationships/tags" Target="../tags/tag430.xml" /><Relationship Id="rId5" Type="http://schemas.openxmlformats.org/officeDocument/2006/relationships/tags" Target="../tags/tag431.xml" /><Relationship Id="rId6" Type="http://schemas.openxmlformats.org/officeDocument/2006/relationships/tags" Target="../tags/tag432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2.xml" /><Relationship Id="rId4" Type="http://schemas.openxmlformats.org/officeDocument/2006/relationships/tags" Target="../tags/tag443.xml" /><Relationship Id="rId5" Type="http://schemas.openxmlformats.org/officeDocument/2006/relationships/tags" Target="../tags/tag444.xml" /><Relationship Id="rId6" Type="http://schemas.openxmlformats.org/officeDocument/2006/relationships/tags" Target="../tags/tag44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9.xml" /><Relationship Id="rId4" Type="http://schemas.openxmlformats.org/officeDocument/2006/relationships/tags" Target="../tags/tag160.xml" /><Relationship Id="rId5" Type="http://schemas.openxmlformats.org/officeDocument/2006/relationships/tags" Target="../tags/tag16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tags" Target="../tags/tag22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>
              <a:sym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2.xml" /><Relationship Id="rId11" Type="http://schemas.openxmlformats.org/officeDocument/2006/relationships/tags" Target="../tags/tag273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65.xml" /><Relationship Id="rId4" Type="http://schemas.openxmlformats.org/officeDocument/2006/relationships/tags" Target="../tags/tag266.xml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tags" Target="../tags/tag269.xml" /><Relationship Id="rId8" Type="http://schemas.openxmlformats.org/officeDocument/2006/relationships/tags" Target="../tags/tag270.xml" /><Relationship Id="rId9" Type="http://schemas.openxmlformats.org/officeDocument/2006/relationships/tags" Target="../tags/tag27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4.xml" /><Relationship Id="rId11" Type="http://schemas.openxmlformats.org/officeDocument/2006/relationships/tags" Target="../tags/tag285.xml" /><Relationship Id="rId12" Type="http://schemas.openxmlformats.org/officeDocument/2006/relationships/tags" Target="../tags/tag286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tags" Target="../tags/tag279.xml" /><Relationship Id="rId6" Type="http://schemas.openxmlformats.org/officeDocument/2006/relationships/tags" Target="../tags/tag280.xml" /><Relationship Id="rId7" Type="http://schemas.openxmlformats.org/officeDocument/2006/relationships/tags" Target="../tags/tag281.xml" /><Relationship Id="rId8" Type="http://schemas.openxmlformats.org/officeDocument/2006/relationships/tags" Target="../tags/tag282.xml" /><Relationship Id="rId9" Type="http://schemas.openxmlformats.org/officeDocument/2006/relationships/tags" Target="../tags/tag28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5.xml" /><Relationship Id="rId11" Type="http://schemas.openxmlformats.org/officeDocument/2006/relationships/tags" Target="../tags/tag296.xml" /><Relationship Id="rId2" Type="http://schemas.openxmlformats.org/officeDocument/2006/relationships/tags" Target="../tags/tag287.xml" /><Relationship Id="rId3" Type="http://schemas.openxmlformats.org/officeDocument/2006/relationships/tags" Target="../tags/tag288.xml" /><Relationship Id="rId4" Type="http://schemas.openxmlformats.org/officeDocument/2006/relationships/tags" Target="../tags/tag289.xml" /><Relationship Id="rId5" Type="http://schemas.openxmlformats.org/officeDocument/2006/relationships/tags" Target="../tags/tag290.xml" /><Relationship Id="rId6" Type="http://schemas.openxmlformats.org/officeDocument/2006/relationships/tags" Target="../tags/tag291.xml" /><Relationship Id="rId7" Type="http://schemas.openxmlformats.org/officeDocument/2006/relationships/tags" Target="../tags/tag292.xml" /><Relationship Id="rId8" Type="http://schemas.openxmlformats.org/officeDocument/2006/relationships/tags" Target="../tags/tag293.xml" /><Relationship Id="rId9" Type="http://schemas.openxmlformats.org/officeDocument/2006/relationships/tags" Target="../tags/tag29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7.xml" /><Relationship Id="rId11" Type="http://schemas.openxmlformats.org/officeDocument/2006/relationships/tags" Target="../tags/tag308.xml" /><Relationship Id="rId12" Type="http://schemas.openxmlformats.org/officeDocument/2006/relationships/tags" Target="../tags/tag309.xml" /><Relationship Id="rId13" Type="http://schemas.openxmlformats.org/officeDocument/2006/relationships/tags" Target="../tags/tag310.xml" /><Relationship Id="rId14" Type="http://schemas.openxmlformats.org/officeDocument/2006/relationships/tags" Target="../tags/tag311.xml" /><Relationship Id="rId15" Type="http://schemas.openxmlformats.org/officeDocument/2006/relationships/tags" Target="../tags/tag312.xml" /><Relationship Id="rId16" Type="http://schemas.openxmlformats.org/officeDocument/2006/relationships/tags" Target="../tags/tag313.xml" /><Relationship Id="rId17" Type="http://schemas.openxmlformats.org/officeDocument/2006/relationships/tags" Target="../tags/tag314.xml" /><Relationship Id="rId18" Type="http://schemas.openxmlformats.org/officeDocument/2006/relationships/tags" Target="../tags/tag315.xml" /><Relationship Id="rId19" Type="http://schemas.openxmlformats.org/officeDocument/2006/relationships/tags" Target="../tags/tag316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17.xml" /><Relationship Id="rId21" Type="http://schemas.openxmlformats.org/officeDocument/2006/relationships/tags" Target="../tags/tag318.xml" /><Relationship Id="rId22" Type="http://schemas.openxmlformats.org/officeDocument/2006/relationships/tags" Target="../tags/tag319.xml" /><Relationship Id="rId23" Type="http://schemas.openxmlformats.org/officeDocument/2006/relationships/tags" Target="../tags/tag320.xml" /><Relationship Id="rId24" Type="http://schemas.openxmlformats.org/officeDocument/2006/relationships/tags" Target="../tags/tag321.xml" /><Relationship Id="rId25" Type="http://schemas.openxmlformats.org/officeDocument/2006/relationships/tags" Target="../tags/tag322.xml" /><Relationship Id="rId26" Type="http://schemas.openxmlformats.org/officeDocument/2006/relationships/tags" Target="../tags/tag323.xml" /><Relationship Id="rId27" Type="http://schemas.openxmlformats.org/officeDocument/2006/relationships/tags" Target="../tags/tag324.xml" /><Relationship Id="rId28" Type="http://schemas.openxmlformats.org/officeDocument/2006/relationships/tags" Target="../tags/tag325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tags" Target="../tags/tag302.xml" /><Relationship Id="rId6" Type="http://schemas.openxmlformats.org/officeDocument/2006/relationships/tags" Target="../tags/tag303.xml" /><Relationship Id="rId7" Type="http://schemas.openxmlformats.org/officeDocument/2006/relationships/tags" Target="../tags/tag304.xml" /><Relationship Id="rId8" Type="http://schemas.openxmlformats.org/officeDocument/2006/relationships/tags" Target="../tags/tag305.xml" /><Relationship Id="rId9" Type="http://schemas.openxmlformats.org/officeDocument/2006/relationships/tags" Target="../tags/tag30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9.png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image" Target="../media/image48.jpeg" /><Relationship Id="rId6" Type="http://schemas.openxmlformats.org/officeDocument/2006/relationships/tags" Target="../tags/tag332.xml" /><Relationship Id="rId7" Type="http://schemas.openxmlformats.org/officeDocument/2006/relationships/tags" Target="../tags/tag333.xml" /><Relationship Id="rId8" Type="http://schemas.openxmlformats.org/officeDocument/2006/relationships/tags" Target="../tags/tag334.xml" /><Relationship Id="rId9" Type="http://schemas.openxmlformats.org/officeDocument/2006/relationships/tags" Target="../tags/tag33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1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image" Target="../media/image50.jpeg" /><Relationship Id="rId7" Type="http://schemas.openxmlformats.org/officeDocument/2006/relationships/tags" Target="../tags/tag343.xml" /><Relationship Id="rId8" Type="http://schemas.openxmlformats.org/officeDocument/2006/relationships/tags" Target="../tags/tag344.xml" /><Relationship Id="rId9" Type="http://schemas.openxmlformats.org/officeDocument/2006/relationships/tags" Target="../tags/tag34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5.xml" /><Relationship Id="rId11" Type="http://schemas.openxmlformats.org/officeDocument/2006/relationships/tags" Target="../tags/tag356.xml" /><Relationship Id="rId12" Type="http://schemas.openxmlformats.org/officeDocument/2006/relationships/image" Target="../media/image54.png" /><Relationship Id="rId13" Type="http://schemas.openxmlformats.org/officeDocument/2006/relationships/tags" Target="../tags/tag357.xml" /><Relationship Id="rId14" Type="http://schemas.openxmlformats.org/officeDocument/2006/relationships/tags" Target="../tags/tag358.xml" /><Relationship Id="rId15" Type="http://schemas.openxmlformats.org/officeDocument/2006/relationships/image" Target="../media/image55.png" /><Relationship Id="rId16" Type="http://schemas.openxmlformats.org/officeDocument/2006/relationships/image" Target="../media/image56.png" /><Relationship Id="rId17" Type="http://schemas.openxmlformats.org/officeDocument/2006/relationships/tags" Target="../tags/tag359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50.xml" /><Relationship Id="rId4" Type="http://schemas.openxmlformats.org/officeDocument/2006/relationships/image" Target="../media/image52.jpeg" /><Relationship Id="rId5" Type="http://schemas.openxmlformats.org/officeDocument/2006/relationships/tags" Target="../tags/tag351.xml" /><Relationship Id="rId6" Type="http://schemas.openxmlformats.org/officeDocument/2006/relationships/tags" Target="../tags/tag352.xml" /><Relationship Id="rId7" Type="http://schemas.openxmlformats.org/officeDocument/2006/relationships/image" Target="../media/image53.jpeg" /><Relationship Id="rId8" Type="http://schemas.openxmlformats.org/officeDocument/2006/relationships/tags" Target="../tags/tag353.xml" /><Relationship Id="rId9" Type="http://schemas.openxmlformats.org/officeDocument/2006/relationships/tags" Target="../tags/tag35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70.xml" /><Relationship Id="rId11" Type="http://schemas.openxmlformats.org/officeDocument/2006/relationships/image" Target="../media/image58.png" /><Relationship Id="rId12" Type="http://schemas.openxmlformats.org/officeDocument/2006/relationships/tags" Target="../tags/tag371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image" Target="../media/image57.png" /><Relationship Id="rId7" Type="http://schemas.openxmlformats.org/officeDocument/2006/relationships/tags" Target="../tags/tag367.xml" /><Relationship Id="rId8" Type="http://schemas.openxmlformats.org/officeDocument/2006/relationships/tags" Target="../tags/tag368.xml" /><Relationship Id="rId9" Type="http://schemas.openxmlformats.org/officeDocument/2006/relationships/tags" Target="../tags/tag36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1.xml" /><Relationship Id="rId11" Type="http://schemas.openxmlformats.org/officeDocument/2006/relationships/tags" Target="../tags/tag382.xml" /><Relationship Id="rId12" Type="http://schemas.openxmlformats.org/officeDocument/2006/relationships/image" Target="../media/image61.png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76.xml" /><Relationship Id="rId4" Type="http://schemas.openxmlformats.org/officeDocument/2006/relationships/tags" Target="../tags/tag377.xml" /><Relationship Id="rId5" Type="http://schemas.openxmlformats.org/officeDocument/2006/relationships/tags" Target="../tags/tag378.xml" /><Relationship Id="rId6" Type="http://schemas.openxmlformats.org/officeDocument/2006/relationships/image" Target="../media/image59.png" /><Relationship Id="rId7" Type="http://schemas.openxmlformats.org/officeDocument/2006/relationships/tags" Target="../tags/tag379.xml" /><Relationship Id="rId8" Type="http://schemas.openxmlformats.org/officeDocument/2006/relationships/tags" Target="../tags/tag380.xml" /><Relationship Id="rId9" Type="http://schemas.openxmlformats.org/officeDocument/2006/relationships/image" Target="../media/image60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87.xml" /><Relationship Id="rId4" Type="http://schemas.openxmlformats.org/officeDocument/2006/relationships/tags" Target="../tags/tag388.xml" /><Relationship Id="rId5" Type="http://schemas.openxmlformats.org/officeDocument/2006/relationships/tags" Target="../tags/tag389.xml" /><Relationship Id="rId6" Type="http://schemas.openxmlformats.org/officeDocument/2006/relationships/image" Target="../media/image62.png" /><Relationship Id="rId7" Type="http://schemas.openxmlformats.org/officeDocument/2006/relationships/image" Target="../media/image63.jpeg" /><Relationship Id="rId8" Type="http://schemas.openxmlformats.org/officeDocument/2006/relationships/tags" Target="../tags/tag39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0.xml" /><Relationship Id="rId11" Type="http://schemas.openxmlformats.org/officeDocument/2006/relationships/image" Target="../media/image65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image" Target="../media/image64.png" /><Relationship Id="rId7" Type="http://schemas.openxmlformats.org/officeDocument/2006/relationships/image" Target="../media/image63.jpeg" /><Relationship Id="rId8" Type="http://schemas.openxmlformats.org/officeDocument/2006/relationships/tags" Target="../tags/tag398.xml" /><Relationship Id="rId9" Type="http://schemas.openxmlformats.org/officeDocument/2006/relationships/tags" Target="../tags/tag39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image" Target="../media/image66.png" /><Relationship Id="rId7" Type="http://schemas.openxmlformats.org/officeDocument/2006/relationships/image" Target="../media/image63.jpeg" /><Relationship Id="rId8" Type="http://schemas.openxmlformats.org/officeDocument/2006/relationships/tags" Target="../tags/tag40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image" Target="../media/image67.png" /><Relationship Id="rId7" Type="http://schemas.openxmlformats.org/officeDocument/2006/relationships/image" Target="../media/image63.jpeg" /><Relationship Id="rId8" Type="http://schemas.openxmlformats.org/officeDocument/2006/relationships/tags" Target="../tags/tag416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6.xml" /><Relationship Id="rId11" Type="http://schemas.openxmlformats.org/officeDocument/2006/relationships/tags" Target="../tags/tag427.xml" /><Relationship Id="rId12" Type="http://schemas.openxmlformats.org/officeDocument/2006/relationships/tags" Target="../tags/tag428.xml" /><Relationship Id="rId13" Type="http://schemas.openxmlformats.org/officeDocument/2006/relationships/image" Target="../media/image70.png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21.xml" /><Relationship Id="rId4" Type="http://schemas.openxmlformats.org/officeDocument/2006/relationships/tags" Target="../tags/tag422.xml" /><Relationship Id="rId5" Type="http://schemas.openxmlformats.org/officeDocument/2006/relationships/tags" Target="../tags/tag423.xml" /><Relationship Id="rId6" Type="http://schemas.openxmlformats.org/officeDocument/2006/relationships/image" Target="../media/image68.png" /><Relationship Id="rId7" Type="http://schemas.openxmlformats.org/officeDocument/2006/relationships/tags" Target="../tags/tag424.xml" /><Relationship Id="rId8" Type="http://schemas.openxmlformats.org/officeDocument/2006/relationships/image" Target="../media/image69.jpeg" /><Relationship Id="rId9" Type="http://schemas.openxmlformats.org/officeDocument/2006/relationships/tags" Target="../tags/tag425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73.jpeg" /><Relationship Id="rId11" Type="http://schemas.openxmlformats.org/officeDocument/2006/relationships/tags" Target="../tags/tag438.xml" /><Relationship Id="rId12" Type="http://schemas.openxmlformats.org/officeDocument/2006/relationships/tags" Target="../tags/tag439.xml" /><Relationship Id="rId13" Type="http://schemas.openxmlformats.org/officeDocument/2006/relationships/tags" Target="../tags/tag440.xml" /><Relationship Id="rId14" Type="http://schemas.openxmlformats.org/officeDocument/2006/relationships/tags" Target="../tags/tag441.xml" /><Relationship Id="rId15" Type="http://schemas.openxmlformats.org/officeDocument/2006/relationships/image" Target="../media/image74.png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33.xml" /><Relationship Id="rId4" Type="http://schemas.openxmlformats.org/officeDocument/2006/relationships/image" Target="../media/image71.jpeg" /><Relationship Id="rId5" Type="http://schemas.openxmlformats.org/officeDocument/2006/relationships/tags" Target="../tags/tag434.xml" /><Relationship Id="rId6" Type="http://schemas.openxmlformats.org/officeDocument/2006/relationships/tags" Target="../tags/tag435.xml" /><Relationship Id="rId7" Type="http://schemas.openxmlformats.org/officeDocument/2006/relationships/tags" Target="../tags/tag436.xml" /><Relationship Id="rId8" Type="http://schemas.openxmlformats.org/officeDocument/2006/relationships/tags" Target="../tags/tag437.xml" /><Relationship Id="rId9" Type="http://schemas.openxmlformats.org/officeDocument/2006/relationships/image" Target="../media/image7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1.xml" /><Relationship Id="rId11" Type="http://schemas.openxmlformats.org/officeDocument/2006/relationships/image" Target="../media/image77.png" /><Relationship Id="rId12" Type="http://schemas.openxmlformats.org/officeDocument/2006/relationships/tags" Target="../tags/tag452.xml" /><Relationship Id="rId13" Type="http://schemas.openxmlformats.org/officeDocument/2006/relationships/tags" Target="../tags/tag453.xml" /><Relationship Id="rId14" Type="http://schemas.openxmlformats.org/officeDocument/2006/relationships/tags" Target="../tags/tag454.xml" /><Relationship Id="rId15" Type="http://schemas.openxmlformats.org/officeDocument/2006/relationships/tags" Target="../tags/tag455.xml" /><Relationship Id="rId16" Type="http://schemas.openxmlformats.org/officeDocument/2006/relationships/image" Target="../media/image78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46.xml" /><Relationship Id="rId4" Type="http://schemas.openxmlformats.org/officeDocument/2006/relationships/image" Target="../media/image75.jpeg" /><Relationship Id="rId5" Type="http://schemas.openxmlformats.org/officeDocument/2006/relationships/tags" Target="../tags/tag447.xml" /><Relationship Id="rId6" Type="http://schemas.openxmlformats.org/officeDocument/2006/relationships/tags" Target="../tags/tag448.xml" /><Relationship Id="rId7" Type="http://schemas.openxmlformats.org/officeDocument/2006/relationships/tags" Target="../tags/tag449.xml" /><Relationship Id="rId8" Type="http://schemas.openxmlformats.org/officeDocument/2006/relationships/image" Target="../media/image76.png" /><Relationship Id="rId9" Type="http://schemas.openxmlformats.org/officeDocument/2006/relationships/tags" Target="../tags/tag45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4.xml" /><Relationship Id="rId11" Type="http://schemas.openxmlformats.org/officeDocument/2006/relationships/tags" Target="../tags/tag465.xml" /><Relationship Id="rId12" Type="http://schemas.openxmlformats.org/officeDocument/2006/relationships/tags" Target="../tags/tag466.xml" /><Relationship Id="rId13" Type="http://schemas.openxmlformats.org/officeDocument/2006/relationships/tags" Target="../tags/tag467.xml" /><Relationship Id="rId14" Type="http://schemas.openxmlformats.org/officeDocument/2006/relationships/tags" Target="../tags/tag468.xml" /><Relationship Id="rId15" Type="http://schemas.openxmlformats.org/officeDocument/2006/relationships/tags" Target="../tags/tag469.xml" /><Relationship Id="rId16" Type="http://schemas.openxmlformats.org/officeDocument/2006/relationships/tags" Target="../tags/tag470.xml" /><Relationship Id="rId17" Type="http://schemas.openxmlformats.org/officeDocument/2006/relationships/tags" Target="../tags/tag471.xml" /><Relationship Id="rId18" Type="http://schemas.openxmlformats.org/officeDocument/2006/relationships/image" Target="../media/image79.png" /><Relationship Id="rId19" Type="http://schemas.openxmlformats.org/officeDocument/2006/relationships/tags" Target="../tags/tag472.xml" /><Relationship Id="rId2" Type="http://schemas.openxmlformats.org/officeDocument/2006/relationships/tags" Target="../tags/tag456.xml" /><Relationship Id="rId20" Type="http://schemas.openxmlformats.org/officeDocument/2006/relationships/tags" Target="../tags/tag473.xml" /><Relationship Id="rId21" Type="http://schemas.openxmlformats.org/officeDocument/2006/relationships/tags" Target="../tags/tag474.xml" /><Relationship Id="rId22" Type="http://schemas.openxmlformats.org/officeDocument/2006/relationships/tags" Target="../tags/tag475.xml" /><Relationship Id="rId23" Type="http://schemas.openxmlformats.org/officeDocument/2006/relationships/tags" Target="../tags/tag476.xml" /><Relationship Id="rId24" Type="http://schemas.openxmlformats.org/officeDocument/2006/relationships/tags" Target="../tags/tag477.xml" /><Relationship Id="rId25" Type="http://schemas.openxmlformats.org/officeDocument/2006/relationships/tags" Target="../tags/tag478.xml" /><Relationship Id="rId26" Type="http://schemas.openxmlformats.org/officeDocument/2006/relationships/tags" Target="../tags/tag479.xml" /><Relationship Id="rId27" Type="http://schemas.openxmlformats.org/officeDocument/2006/relationships/tags" Target="../tags/tag480.xml" /><Relationship Id="rId3" Type="http://schemas.openxmlformats.org/officeDocument/2006/relationships/tags" Target="../tags/tag457.xml" /><Relationship Id="rId4" Type="http://schemas.openxmlformats.org/officeDocument/2006/relationships/tags" Target="../tags/tag458.xml" /><Relationship Id="rId5" Type="http://schemas.openxmlformats.org/officeDocument/2006/relationships/tags" Target="../tags/tag459.xml" /><Relationship Id="rId6" Type="http://schemas.openxmlformats.org/officeDocument/2006/relationships/tags" Target="../tags/tag460.xml" /><Relationship Id="rId7" Type="http://schemas.openxmlformats.org/officeDocument/2006/relationships/tags" Target="../tags/tag461.xml" /><Relationship Id="rId8" Type="http://schemas.openxmlformats.org/officeDocument/2006/relationships/tags" Target="../tags/tag462.xml" /><Relationship Id="rId9" Type="http://schemas.openxmlformats.org/officeDocument/2006/relationships/tags" Target="../tags/tag46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image" Target="../media/image36.jpeg" /><Relationship Id="rId5" Type="http://schemas.openxmlformats.org/officeDocument/2006/relationships/image" Target="../media/image37.png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0.xml" /><Relationship Id="rId11" Type="http://schemas.openxmlformats.org/officeDocument/2006/relationships/image" Target="../media/image41.png" /><Relationship Id="rId12" Type="http://schemas.openxmlformats.org/officeDocument/2006/relationships/tags" Target="../tags/tag151.xml" /><Relationship Id="rId13" Type="http://schemas.openxmlformats.org/officeDocument/2006/relationships/image" Target="../media/image42.jpeg" /><Relationship Id="rId14" Type="http://schemas.openxmlformats.org/officeDocument/2006/relationships/tags" Target="../tags/tag152.xml" /><Relationship Id="rId15" Type="http://schemas.openxmlformats.org/officeDocument/2006/relationships/tags" Target="../tags/tag153.xml" /><Relationship Id="rId16" Type="http://schemas.openxmlformats.org/officeDocument/2006/relationships/tags" Target="../tags/tag154.xml" /><Relationship Id="rId17" Type="http://schemas.openxmlformats.org/officeDocument/2006/relationships/tags" Target="../tags/tag155.xml" /><Relationship Id="rId18" Type="http://schemas.openxmlformats.org/officeDocument/2006/relationships/tags" Target="../tags/tag156.xml" /><Relationship Id="rId19" Type="http://schemas.openxmlformats.org/officeDocument/2006/relationships/tags" Target="../tags/tag157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58.xml" /><Relationship Id="rId3" Type="http://schemas.openxmlformats.org/officeDocument/2006/relationships/tags" Target="../tags/tag146.xml" /><Relationship Id="rId4" Type="http://schemas.openxmlformats.org/officeDocument/2006/relationships/image" Target="../media/image38.png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image" Target="../media/image39.png" /><Relationship Id="rId8" Type="http://schemas.openxmlformats.org/officeDocument/2006/relationships/tags" Target="../tags/tag149.xml" /><Relationship Id="rId9" Type="http://schemas.openxmlformats.org/officeDocument/2006/relationships/image" Target="../media/image40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8.xml" /><Relationship Id="rId11" Type="http://schemas.openxmlformats.org/officeDocument/2006/relationships/tags" Target="../tags/tag169.xml" /><Relationship Id="rId12" Type="http://schemas.openxmlformats.org/officeDocument/2006/relationships/image" Target="../media/image43.png" /><Relationship Id="rId13" Type="http://schemas.openxmlformats.org/officeDocument/2006/relationships/tags" Target="../tags/tag170.xml" /><Relationship Id="rId14" Type="http://schemas.openxmlformats.org/officeDocument/2006/relationships/tags" Target="../tags/tag171.xml" /><Relationship Id="rId15" Type="http://schemas.openxmlformats.org/officeDocument/2006/relationships/tags" Target="../tags/tag172.xml" /><Relationship Id="rId16" Type="http://schemas.openxmlformats.org/officeDocument/2006/relationships/tags" Target="../tags/tag173.xml" /><Relationship Id="rId17" Type="http://schemas.openxmlformats.org/officeDocument/2006/relationships/tags" Target="../tags/tag174.xml" /><Relationship Id="rId18" Type="http://schemas.openxmlformats.org/officeDocument/2006/relationships/tags" Target="../tags/tag175.xml" /><Relationship Id="rId19" Type="http://schemas.openxmlformats.org/officeDocument/2006/relationships/tags" Target="../tags/tag176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77.xml" /><Relationship Id="rId21" Type="http://schemas.openxmlformats.org/officeDocument/2006/relationships/tags" Target="../tags/tag178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image" Target="../media/image40.png" /><Relationship Id="rId7" Type="http://schemas.openxmlformats.org/officeDocument/2006/relationships/tags" Target="../tags/tag165.xml" /><Relationship Id="rId8" Type="http://schemas.openxmlformats.org/officeDocument/2006/relationships/tags" Target="../tags/tag166.xml" /><Relationship Id="rId9" Type="http://schemas.openxmlformats.org/officeDocument/2006/relationships/tags" Target="../tags/tag16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5.png" /><Relationship Id="rId11" Type="http://schemas.openxmlformats.org/officeDocument/2006/relationships/tags" Target="../tags/tag188.xml" /><Relationship Id="rId12" Type="http://schemas.openxmlformats.org/officeDocument/2006/relationships/tags" Target="../tags/tag189.xml" /><Relationship Id="rId13" Type="http://schemas.openxmlformats.org/officeDocument/2006/relationships/tags" Target="../tags/tag190.xml" /><Relationship Id="rId14" Type="http://schemas.openxmlformats.org/officeDocument/2006/relationships/image" Target="../media/image46.png" /><Relationship Id="rId15" Type="http://schemas.openxmlformats.org/officeDocument/2006/relationships/tags" Target="../tags/tag191.xml" /><Relationship Id="rId16" Type="http://schemas.openxmlformats.org/officeDocument/2006/relationships/tags" Target="../tags/tag192.xml" /><Relationship Id="rId17" Type="http://schemas.openxmlformats.org/officeDocument/2006/relationships/tags" Target="../tags/tag193.xml" /><Relationship Id="rId18" Type="http://schemas.openxmlformats.org/officeDocument/2006/relationships/tags" Target="../tags/tag194.xml" /><Relationship Id="rId19" Type="http://schemas.openxmlformats.org/officeDocument/2006/relationships/tags" Target="../tags/tag195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96.xml" /><Relationship Id="rId21" Type="http://schemas.openxmlformats.org/officeDocument/2006/relationships/tags" Target="../tags/tag197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image" Target="../media/image44.png" /><Relationship Id="rId7" Type="http://schemas.openxmlformats.org/officeDocument/2006/relationships/tags" Target="../tags/tag185.xml" /><Relationship Id="rId8" Type="http://schemas.openxmlformats.org/officeDocument/2006/relationships/tags" Target="../tags/tag186.xml" /><Relationship Id="rId9" Type="http://schemas.openxmlformats.org/officeDocument/2006/relationships/tags" Target="../tags/tag18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8.xml" /><Relationship Id="rId11" Type="http://schemas.openxmlformats.org/officeDocument/2006/relationships/tags" Target="../tags/tag209.xml" /><Relationship Id="rId12" Type="http://schemas.openxmlformats.org/officeDocument/2006/relationships/image" Target="../media/image47.png" /><Relationship Id="rId13" Type="http://schemas.openxmlformats.org/officeDocument/2006/relationships/tags" Target="../tags/tag210.xml" /><Relationship Id="rId14" Type="http://schemas.openxmlformats.org/officeDocument/2006/relationships/tags" Target="../tags/tag211.xml" /><Relationship Id="rId15" Type="http://schemas.openxmlformats.org/officeDocument/2006/relationships/tags" Target="../tags/tag212.xml" /><Relationship Id="rId16" Type="http://schemas.openxmlformats.org/officeDocument/2006/relationships/tags" Target="../tags/tag213.xml" /><Relationship Id="rId17" Type="http://schemas.openxmlformats.org/officeDocument/2006/relationships/tags" Target="../tags/tag214.xml" /><Relationship Id="rId18" Type="http://schemas.openxmlformats.org/officeDocument/2006/relationships/tags" Target="../tags/tag215.xml" /><Relationship Id="rId19" Type="http://schemas.openxmlformats.org/officeDocument/2006/relationships/tags" Target="../tags/tag216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17.xml" /><Relationship Id="rId21" Type="http://schemas.openxmlformats.org/officeDocument/2006/relationships/tags" Target="../tags/tag218.xml" /><Relationship Id="rId22" Type="http://schemas.openxmlformats.org/officeDocument/2006/relationships/tags" Target="../tags/tag219.xml" /><Relationship Id="rId23" Type="http://schemas.openxmlformats.org/officeDocument/2006/relationships/tags" Target="../tags/tag220.xml" /><Relationship Id="rId24" Type="http://schemas.openxmlformats.org/officeDocument/2006/relationships/tags" Target="../tags/tag221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tags" Target="../tags/tag203.xml" /><Relationship Id="rId6" Type="http://schemas.openxmlformats.org/officeDocument/2006/relationships/tags" Target="../tags/tag204.xml" /><Relationship Id="rId7" Type="http://schemas.openxmlformats.org/officeDocument/2006/relationships/tags" Target="../tags/tag205.xml" /><Relationship Id="rId8" Type="http://schemas.openxmlformats.org/officeDocument/2006/relationships/tags" Target="../tags/tag206.xml" /><Relationship Id="rId9" Type="http://schemas.openxmlformats.org/officeDocument/2006/relationships/tags" Target="../tags/tag20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1.xml" /><Relationship Id="rId11" Type="http://schemas.openxmlformats.org/officeDocument/2006/relationships/tags" Target="../tags/tag232.xml" /><Relationship Id="rId12" Type="http://schemas.openxmlformats.org/officeDocument/2006/relationships/tags" Target="../tags/tag233.xml" /><Relationship Id="rId13" Type="http://schemas.openxmlformats.org/officeDocument/2006/relationships/tags" Target="../tags/tag234.xml" /><Relationship Id="rId14" Type="http://schemas.openxmlformats.org/officeDocument/2006/relationships/tags" Target="../tags/tag235.xml" /><Relationship Id="rId15" Type="http://schemas.openxmlformats.org/officeDocument/2006/relationships/tags" Target="../tags/tag236.xml" /><Relationship Id="rId16" Type="http://schemas.openxmlformats.org/officeDocument/2006/relationships/tags" Target="../tags/tag237.xml" /><Relationship Id="rId17" Type="http://schemas.openxmlformats.org/officeDocument/2006/relationships/tags" Target="../tags/tag238.xml" /><Relationship Id="rId18" Type="http://schemas.openxmlformats.org/officeDocument/2006/relationships/tags" Target="../tags/tag239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tags" Target="../tags/tag228.xml" /><Relationship Id="rId7" Type="http://schemas.openxmlformats.org/officeDocument/2006/relationships/image" Target="../media/image47.png" /><Relationship Id="rId8" Type="http://schemas.openxmlformats.org/officeDocument/2006/relationships/tags" Target="../tags/tag229.xml" /><Relationship Id="rId9" Type="http://schemas.openxmlformats.org/officeDocument/2006/relationships/tags" Target="../tags/tag23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0.xml" /><Relationship Id="rId11" Type="http://schemas.openxmlformats.org/officeDocument/2006/relationships/tags" Target="../tags/tag251.xml" /><Relationship Id="rId12" Type="http://schemas.openxmlformats.org/officeDocument/2006/relationships/tags" Target="../tags/tag252.xml" /><Relationship Id="rId13" Type="http://schemas.openxmlformats.org/officeDocument/2006/relationships/tags" Target="../tags/tag253.xml" /><Relationship Id="rId14" Type="http://schemas.openxmlformats.org/officeDocument/2006/relationships/tags" Target="../tags/tag254.xml" /><Relationship Id="rId15" Type="http://schemas.openxmlformats.org/officeDocument/2006/relationships/tags" Target="../tags/tag255.xml" /><Relationship Id="rId16" Type="http://schemas.openxmlformats.org/officeDocument/2006/relationships/tags" Target="../tags/tag256.xml" /><Relationship Id="rId17" Type="http://schemas.openxmlformats.org/officeDocument/2006/relationships/tags" Target="../tags/tag257.xml" /><Relationship Id="rId18" Type="http://schemas.openxmlformats.org/officeDocument/2006/relationships/tags" Target="../tags/tag258.xml" /><Relationship Id="rId19" Type="http://schemas.openxmlformats.org/officeDocument/2006/relationships/tags" Target="../tags/tag259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60.xml" /><Relationship Id="rId21" Type="http://schemas.openxmlformats.org/officeDocument/2006/relationships/tags" Target="../tags/tag26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18.1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电能</a:t>
            </a:r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电功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第十八章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电功率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21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18.1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电功同步练习题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电能的国际单位是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，符号为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；常用单位是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，俗称度。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单位换算：</a:t>
            </a:r>
            <a:r>
              <a:rPr lang="en-US" altLang="zh-CN" sz="100">
                <a:noFill/>
              </a:rPr>
              <a:t>1kW·h=________J</a:t>
            </a:r>
            <a:r>
              <a:rPr lang="zh-CN" altLang="en-US" sz="100">
                <a:noFill/>
              </a:rPr>
              <a:t>，电能表是测量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的仪表。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电流做功的过程，实质是将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能的过程。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电功的计算公式：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，变形公式</a:t>
            </a:r>
            <a:r>
              <a:rPr lang="en-US" altLang="zh-CN" sz="100">
                <a:noFill/>
              </a:rPr>
              <a:t>$$U=\frac{W}{It}$$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$$I=\frac{W}{Ut}$$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电功的大小与电压、电流和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纯电阻电路中，电能全部转化为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下列单位中，属于电能单位的是（）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安培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伏特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千瓦时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欧姆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关于电功，下列说法正确的是（）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电流做功越多，消耗电能越多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电功只与电压有关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电流越大，电功一定越多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通电时间越短，电功越大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电风扇工作时，主要的能量转化是（）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电能转化为内能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电能转化为机械能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机械能转化为电能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内能转化为电能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电能表的作用是测量（）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电压大小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电流大小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消耗的电能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电阻大小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两个用电器通电时间相同，电压、电流越大，电流做功（）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越多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越少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根据电能与电功知识填空：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）电灯发光：电能转化为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能和内能；电热器工作：电能全部转化为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）电功公式</a:t>
            </a:r>
            <a:r>
              <a:rPr lang="en-US" altLang="zh-CN" sz="100">
                <a:noFill/>
              </a:rPr>
              <a:t>$$W=UIt$$</a:t>
            </a:r>
            <a:r>
              <a:rPr lang="zh-CN" altLang="en-US" sz="100">
                <a:noFill/>
              </a:rPr>
              <a:t>中，</a:t>
            </a:r>
            <a:r>
              <a:rPr lang="en-US" altLang="zh-CN" sz="100">
                <a:noFill/>
              </a:rPr>
              <a:t>U</a:t>
            </a:r>
            <a:r>
              <a:rPr lang="zh-CN" altLang="en-US" sz="100">
                <a:noFill/>
              </a:rPr>
              <a:t>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I</a:t>
            </a:r>
            <a:r>
              <a:rPr lang="zh-CN" altLang="en-US" sz="100">
                <a:noFill/>
              </a:rPr>
              <a:t>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t</a:t>
            </a:r>
            <a:r>
              <a:rPr lang="zh-CN" altLang="en-US" sz="100">
                <a:noFill/>
              </a:rPr>
              <a:t>单位是秒，</a:t>
            </a:r>
            <a:r>
              <a:rPr lang="en-US" altLang="zh-CN" sz="100">
                <a:noFill/>
              </a:rPr>
              <a:t>W</a:t>
            </a:r>
            <a:r>
              <a:rPr lang="zh-CN" altLang="en-US" sz="100">
                <a:noFill/>
              </a:rPr>
              <a:t>单位是焦耳。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）电能表读数的最后一位是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位，前后两次读数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为消耗的电能。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）电流做了多少功，就消耗了多少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某用电器接在</a:t>
            </a:r>
            <a:r>
              <a:rPr lang="en-US" altLang="zh-CN" sz="100">
                <a:noFill/>
              </a:rPr>
              <a:t>220V</a:t>
            </a:r>
            <a:r>
              <a:rPr lang="zh-CN" altLang="en-US" sz="100">
                <a:noFill/>
              </a:rPr>
              <a:t>电路中，工作电流为</a:t>
            </a:r>
            <a:r>
              <a:rPr lang="en-US" altLang="zh-CN" sz="100">
                <a:noFill/>
              </a:rPr>
              <a:t>0.5A</a:t>
            </a:r>
            <a:r>
              <a:rPr lang="zh-CN" altLang="en-US" sz="100">
                <a:noFill/>
              </a:rPr>
              <a:t>，连续工作</a:t>
            </a:r>
            <a:r>
              <a:rPr lang="en-US" altLang="zh-CN" sz="100">
                <a:noFill/>
              </a:rPr>
              <a:t>10s</a:t>
            </a:r>
            <a:r>
              <a:rPr lang="zh-CN" altLang="en-US" sz="100">
                <a:noFill/>
              </a:rPr>
              <a:t>，求电流做的功。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一个小灯泡正常工作电压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，电流</a:t>
            </a:r>
            <a:r>
              <a:rPr lang="en-US" altLang="zh-CN" sz="100">
                <a:noFill/>
              </a:rPr>
              <a:t>0.2A</a:t>
            </a:r>
            <a:r>
              <a:rPr lang="zh-CN" altLang="en-US" sz="100">
                <a:noFill/>
              </a:rPr>
              <a:t>，正常工作</a:t>
            </a:r>
            <a:r>
              <a:rPr lang="en-US" altLang="zh-CN" sz="100">
                <a:noFill/>
              </a:rPr>
              <a:t>1min</a:t>
            </a:r>
            <a:r>
              <a:rPr lang="zh-CN" altLang="en-US" sz="100">
                <a:noFill/>
              </a:rPr>
              <a:t>，求消耗的电能。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简述电流做功的实质，并说明电能和电功的关系。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焦耳；</a:t>
            </a:r>
            <a:r>
              <a:rPr lang="en-US" altLang="zh-CN" sz="100">
                <a:noFill/>
              </a:rPr>
              <a:t>J</a:t>
            </a:r>
            <a:r>
              <a:rPr lang="zh-CN" altLang="en-US" sz="100">
                <a:noFill/>
              </a:rPr>
              <a:t>；千瓦时（</a:t>
            </a:r>
            <a:r>
              <a:rPr lang="en-US" altLang="zh-CN" sz="100">
                <a:noFill/>
              </a:rPr>
              <a:t>kW·h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 2. $$3.6\times10^{6}$$</a:t>
            </a:r>
            <a:r>
              <a:rPr lang="zh-CN" altLang="en-US" sz="100">
                <a:noFill/>
              </a:rPr>
              <a:t>；电能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电；其他形式</a:t>
            </a:r>
            <a:r>
              <a:rPr lang="en-US" altLang="zh-CN" sz="100">
                <a:noFill/>
              </a:rPr>
              <a:t> 4. $$W=UIt$$ 5. </a:t>
            </a:r>
            <a:r>
              <a:rPr lang="zh-CN" altLang="en-US" sz="100">
                <a:noFill/>
              </a:rPr>
              <a:t>通电时间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内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7.C 8.A 9.B 10.C 11.A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）光；内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）伏特（</a:t>
            </a:r>
            <a:r>
              <a:rPr lang="en-US" altLang="zh-CN" sz="100">
                <a:noFill/>
              </a:rPr>
              <a:t>V</a:t>
            </a:r>
            <a:r>
              <a:rPr lang="zh-CN" altLang="en-US" sz="100">
                <a:noFill/>
              </a:rPr>
              <a:t>）；安培（</a:t>
            </a:r>
            <a:r>
              <a:rPr lang="en-US" altLang="zh-CN" sz="100">
                <a:noFill/>
              </a:rPr>
              <a:t>A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）小数；差值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$$W=UIt=220\text{V} \times 0.5\text{A} \times 10\text{s}=1100\text{J}$$</a:t>
            </a:r>
            <a:r>
              <a:rPr lang="zh-CN" altLang="en-US" sz="100">
                <a:noFill/>
              </a:rPr>
              <a:t>，答：电流做功</a:t>
            </a:r>
            <a:r>
              <a:rPr lang="en-US" altLang="zh-CN" sz="100">
                <a:noFill/>
              </a:rPr>
              <a:t>1100J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$$t=1\text{min}=60\text{s}$$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$$W=UIt=3\text{V} \times 0.2\text{A} \times 60\text{s}=36\text{J}$$</a:t>
            </a:r>
            <a:r>
              <a:rPr lang="zh-CN" altLang="en-US" sz="100">
                <a:noFill/>
              </a:rPr>
              <a:t>，答：消耗电能</a:t>
            </a:r>
            <a:r>
              <a:rPr lang="en-US" altLang="zh-CN" sz="100">
                <a:noFill/>
              </a:rPr>
              <a:t>36J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答：电流做功的实质是电能转化为其他形式能的过程。电能是电路具有的能量，电功是电流做功的多少；电路中电流做了多少电功，就消耗了多少电能，二者数值相等、单位相同。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8" name="Text 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9720" y="2117719"/>
            <a:ext cx="8136565" cy="11245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eaLnBrk="1" latinLnBrk="0" hangingPunct="1">
              <a:lnSpc>
                <a:spcPct val="14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电流做功的多少跟电流的大小和电压的高低有关，加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在用电器两端的电压越高、通过的电流越大，电流做功越多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400" b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Text Box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9719" y="3476160"/>
            <a:ext cx="8136565" cy="6076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spcBef>
                <a:spcPct val="0"/>
              </a:spcBef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电器工作时，通电时间越长，电流做功越多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539719" y="874435"/>
            <a:ext cx="8280576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讨论：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电流做功的多少会和什么因素有关呢？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生活中有什么例子支持你的观点？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8674" name="Text 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1701" y="1059645"/>
            <a:ext cx="8640598" cy="1126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eaLnBrk="1" latinLnBrk="0" hangingPunct="1">
              <a:lnSpc>
                <a:spcPct val="14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研究表明，当电路两端的</a:t>
            </a: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en-US" altLang="zh-CN" sz="2400" i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，电路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中的</a:t>
            </a: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en-US" altLang="zh-CN" sz="2400" i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通电时间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en-US" altLang="zh-CN" sz="2400" i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 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时，</a:t>
            </a: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电功</a:t>
            </a:r>
            <a:r>
              <a:rPr lang="en-US" altLang="zh-CN" sz="2400" i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 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为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 Box 8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51910" y="2057254"/>
            <a:ext cx="1440180" cy="52197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 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UI</a:t>
            </a:r>
            <a:r>
              <a: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t</a:t>
            </a:r>
            <a:endParaRPr lang="en-US" altLang="zh-CN" sz="28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3347915" y="4083855"/>
            <a:ext cx="25921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0">
                <a:latin typeface="Times New Roman"/>
                <a:cs typeface="Times New Roman" panose="02020603050405020304" charset="0"/>
              </a:rPr>
              <a:t>1</a:t>
            </a:r>
            <a:r>
              <a:rPr lang="en-US" altLang="zh-CN" sz="2400" b="0">
                <a:latin typeface="Times New Roman"/>
                <a:cs typeface="Times New Roman" panose="02020603050405020304" charset="0"/>
              </a:rPr>
              <a:t> </a:t>
            </a:r>
            <a:r>
              <a:rPr lang="zh-CN" altLang="en-US" sz="2400" b="0">
                <a:latin typeface="Times New Roman"/>
                <a:cs typeface="Times New Roman" panose="02020603050405020304" charset="0"/>
              </a:rPr>
              <a:t>J=1</a:t>
            </a:r>
            <a:r>
              <a:rPr lang="en-US" altLang="zh-CN" sz="2400" b="0">
                <a:latin typeface="Times New Roman"/>
                <a:cs typeface="Times New Roman" panose="02020603050405020304" charset="0"/>
              </a:rPr>
              <a:t> </a:t>
            </a:r>
            <a:r>
              <a:rPr lang="zh-CN" altLang="en-US" sz="2400" b="0">
                <a:latin typeface="Times New Roman"/>
                <a:cs typeface="Times New Roman" panose="02020603050405020304" charset="0"/>
              </a:rPr>
              <a:t>V×1</a:t>
            </a:r>
            <a:r>
              <a:rPr lang="en-US" altLang="zh-CN" sz="2400" b="0">
                <a:latin typeface="Times New Roman"/>
                <a:cs typeface="Times New Roman" panose="02020603050405020304" charset="0"/>
              </a:rPr>
              <a:t> </a:t>
            </a:r>
            <a:r>
              <a:rPr lang="zh-CN" altLang="en-US" sz="2400" b="0">
                <a:latin typeface="Times New Roman"/>
                <a:cs typeface="Times New Roman" panose="02020603050405020304" charset="0"/>
              </a:rPr>
              <a:t>A×1</a:t>
            </a:r>
            <a:r>
              <a:rPr lang="en-US" altLang="zh-CN" sz="2400" b="0">
                <a:latin typeface="Times New Roman"/>
                <a:cs typeface="Times New Roman" panose="02020603050405020304" charset="0"/>
              </a:rPr>
              <a:t> </a:t>
            </a:r>
            <a:r>
              <a:rPr lang="zh-CN" altLang="en-US" sz="2400" b="0">
                <a:latin typeface="Times New Roman"/>
                <a:cs typeface="Times New Roman" panose="02020603050405020304" charset="0"/>
              </a:rPr>
              <a:t>s</a:t>
            </a:r>
            <a:endParaRPr lang="zh-CN" altLang="en-US" sz="2400" b="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6" name="Text Box 6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39708" y="2856421"/>
            <a:ext cx="4664585" cy="93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0" bIns="10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400" i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 </a:t>
            </a:r>
            <a:r>
              <a:rPr lang="zh-CN" altLang="en-US" sz="2400" b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：伏特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V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     </a:t>
            </a:r>
            <a:r>
              <a:rPr lang="en-US" altLang="zh-CN" sz="2400" i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  </a:t>
            </a:r>
            <a:r>
              <a:rPr lang="zh-CN" altLang="en-US" sz="2400" b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：安培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</a:t>
            </a:r>
            <a:endParaRPr lang="zh-CN" altLang="en-US" sz="2400" b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400" i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t </a:t>
            </a:r>
            <a:r>
              <a:rPr lang="zh-CN" altLang="en-US" sz="2400" b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：秒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        </a:t>
            </a:r>
            <a:r>
              <a:rPr lang="zh-CN" altLang="en-US" sz="2400" b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  </a:t>
            </a:r>
            <a:r>
              <a:rPr lang="en-US" altLang="zh-CN" sz="2400" i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 </a:t>
            </a:r>
            <a:r>
              <a:rPr lang="zh-CN" altLang="en-US" sz="2400" b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：焦耳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400" b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</a:t>
            </a:r>
            <a:endParaRPr lang="en-US" altLang="zh-CN" sz="2400" b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8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0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2" name="矩形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1700" y="3049306"/>
            <a:ext cx="8424585" cy="10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解：（</a:t>
            </a:r>
            <a:r>
              <a:rPr lang="en-US" altLang="zh-CN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）电流</a:t>
            </a:r>
            <a:r>
              <a:rPr lang="zh-CN" altLang="en-US" sz="24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做功： </a:t>
            </a:r>
            <a:r>
              <a:rPr lang="en-US" altLang="zh-CN" sz="2400" i="1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</a:t>
            </a: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 err="1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UIt</a:t>
            </a: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=220 V×0.2 A×3</a:t>
            </a: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600 s=158400 J</a:t>
            </a:r>
            <a:r>
              <a:rPr lang="zh-CN" altLang="en-US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，</a:t>
            </a:r>
            <a:endParaRPr lang="en-US" altLang="zh-CN" sz="240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 </a:t>
            </a:r>
            <a:r>
              <a:rPr lang="en-US" altLang="zh-CN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                 </a:t>
            </a:r>
            <a:r>
              <a:rPr lang="zh-CN" altLang="en-US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消耗电能</a:t>
            </a: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158400 J</a:t>
            </a:r>
            <a:r>
              <a:rPr lang="zh-CN" altLang="en-US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。</a:t>
            </a:r>
            <a:endParaRPr lang="en-US" altLang="zh-CN" sz="24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250338" y="693969"/>
            <a:ext cx="577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例</a:t>
            </a:r>
            <a:r>
              <a:rPr lang="zh-CN" altLang="en-US" sz="2400" b="1" smtClean="0">
                <a:solidFill>
                  <a:srgbClr val="249087"/>
                </a:solidFill>
                <a:cs typeface="Times New Roman" panose="02020603050405020304" charset="0"/>
                <a:sym typeface="+mn-ea"/>
              </a:rPr>
              <a:t> </a:t>
            </a:r>
            <a:endParaRPr lang="zh-CN" altLang="en-US" sz="2400"/>
          </a:p>
        </p:txBody>
      </p:sp>
      <p:sp>
        <p:nvSpPr>
          <p:cNvPr id="2" name="矩形 1" title=""/>
          <p:cNvSpPr/>
          <p:nvPr>
            <p:custDataLst>
              <p:tags r:id="rId5"/>
            </p:custDataLst>
          </p:nvPr>
        </p:nvSpPr>
        <p:spPr>
          <a:xfrm>
            <a:off x="686515" y="637980"/>
            <a:ext cx="798977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ct val="0"/>
              </a:spcAft>
            </a:pPr>
            <a:r>
              <a:rPr lang="zh-CN" altLang="en-US" sz="2400" b="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zh-CN" sz="2400" b="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一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盏荧光灯接在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220 V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的家庭电路中，通过它的电流为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0.2 A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，计算这盏灯工作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h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，电流做了多少功，消耗的电能是多少？</a:t>
            </a:r>
            <a:endParaRPr lang="zh-CN" altLang="zh-CN" sz="2400" b="0" kern="1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30000"/>
              </a:lnSpc>
              <a:spcAft>
                <a:spcPct val="0"/>
              </a:spcAft>
            </a:pP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）一盏亮度相同的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LED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灯，接在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220 V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的家庭电路中，通过它的电流为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0.09 A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，工作</a:t>
            </a:r>
            <a:r>
              <a:rPr lang="en-US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h</a:t>
            </a:r>
            <a:r>
              <a:rPr lang="zh-CN" altLang="zh-CN" sz="2400" b="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，消耗的电能是多少？</a:t>
            </a:r>
            <a:endParaRPr lang="zh-CN" altLang="zh-CN" sz="2400" b="0" kern="1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27741" y="4118638"/>
            <a:ext cx="8064560" cy="6093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）消耗电能： </a:t>
            </a:r>
            <a:r>
              <a:rPr lang="en-US" altLang="zh-CN" sz="2400" i="1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</a:t>
            </a: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 err="1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UIt</a:t>
            </a: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=220 V×0.09 A×3</a:t>
            </a: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600 s=71280 J</a:t>
            </a:r>
            <a:r>
              <a:rPr lang="zh-CN" altLang="en-US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宋体" panose="02010600030101010101" pitchFamily="2" charset="-122"/>
              </a:rPr>
              <a:t>。</a:t>
            </a:r>
            <a:endParaRPr lang="en-US" altLang="zh-CN" sz="240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12" title=""/>
          <p:cNvSpPr/>
          <p:nvPr>
            <p:custDataLst>
              <p:tags r:id="rId4"/>
            </p:custDataLst>
          </p:nvPr>
        </p:nvSpPr>
        <p:spPr>
          <a:xfrm>
            <a:off x="3075489" y="929485"/>
            <a:ext cx="12600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latin typeface="Times New Roman"/>
                <a:ea typeface="微软雅黑" panose="020b0503020204020204" charset="-122"/>
              </a:rPr>
              <a:t>W</a:t>
            </a:r>
            <a:r>
              <a:rPr lang="en-US" altLang="zh-CN" sz="2400" b="1">
                <a:latin typeface="Times New Roman"/>
                <a:ea typeface="微软雅黑" panose="020b0503020204020204" charset="-122"/>
              </a:rPr>
              <a:t> = </a:t>
            </a:r>
            <a:r>
              <a:rPr lang="en-US" altLang="zh-CN" sz="2400" b="1" i="1">
                <a:latin typeface="Times New Roman"/>
                <a:ea typeface="微软雅黑" panose="020b0503020204020204" charset="-122"/>
              </a:rPr>
              <a:t>UIt   </a:t>
            </a:r>
            <a:endParaRPr lang="en-US" altLang="zh-CN" sz="2400" b="1" i="1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7" name="组合 6" title=""/>
          <p:cNvGrpSpPr/>
          <p:nvPr>
            <p:custDataLst>
              <p:tags r:id="rId5"/>
            </p:custDataLst>
          </p:nvPr>
        </p:nvGrpSpPr>
        <p:grpSpPr>
          <a:xfrm>
            <a:off x="3214549" y="1536039"/>
            <a:ext cx="882472" cy="829568"/>
            <a:chOff x="-188" y="-64"/>
            <a:chExt cx="856" cy="929"/>
          </a:xfrm>
        </p:grpSpPr>
        <p:sp>
          <p:nvSpPr>
            <p:cNvPr id="24581" name="Rectangle 13"/>
            <p:cNvSpPr/>
            <p:nvPr>
              <p:custDataLst>
                <p:tags r:id="rId6"/>
              </p:custDataLst>
            </p:nvPr>
          </p:nvSpPr>
          <p:spPr>
            <a:xfrm>
              <a:off x="-188" y="64"/>
              <a:ext cx="779" cy="5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</a:rPr>
                <a:t>I</a:t>
              </a:r>
              <a:r>
                <a:rPr lang="en-US" altLang="zh-CN" sz="2400" b="1">
                  <a:latin typeface="Times New Roman"/>
                  <a:ea typeface="微软雅黑" panose="020b0503020204020204" charset="-122"/>
                </a:rPr>
                <a:t> =</a:t>
              </a:r>
              <a:endParaRPr lang="en-US" altLang="zh-CN" sz="2400" b="1" i="1">
                <a:latin typeface="Times New Roman"/>
                <a:ea typeface="微软雅黑" panose="020b0503020204020204" charset="-122"/>
              </a:endParaRPr>
            </a:p>
          </p:txBody>
        </p:sp>
        <p:grpSp>
          <p:nvGrpSpPr>
            <p:cNvPr id="24582" name="组合 24581"/>
            <p:cNvGrpSpPr/>
            <p:nvPr>
              <p:custDataLst>
                <p:tags r:id="rId7"/>
              </p:custDataLst>
            </p:nvPr>
          </p:nvGrpSpPr>
          <p:grpSpPr>
            <a:xfrm>
              <a:off x="367" y="-64"/>
              <a:ext cx="301" cy="929"/>
              <a:chOff x="74" y="-64"/>
              <a:chExt cx="754" cy="929"/>
            </a:xfrm>
          </p:grpSpPr>
          <p:sp>
            <p:nvSpPr>
              <p:cNvPr id="24583" name="Rectangle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74" y="-64"/>
                <a:ext cx="754" cy="9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/>
                    <a:ea typeface="微软雅黑" panose="020b0503020204020204" charset="-122"/>
                  </a:rPr>
                  <a:t>U</a:t>
                </a:r>
                <a:endParaRPr lang="en-US" altLang="zh-CN" sz="2400" b="1" i="1">
                  <a:latin typeface="Times New Roman"/>
                  <a:ea typeface="微软雅黑" panose="020b0503020204020204" charset="-122"/>
                </a:endParaRPr>
              </a:p>
              <a:p>
                <a:pPr algn="ctr"/>
                <a:r>
                  <a:rPr lang="en-US" altLang="zh-CN" sz="2400" b="1" i="1">
                    <a:latin typeface="Times New Roman"/>
                    <a:ea typeface="微软雅黑" panose="020b0503020204020204" charset="-122"/>
                  </a:rPr>
                  <a:t>R</a:t>
                </a:r>
                <a:endParaRPr lang="en-US" altLang="zh-CN" sz="2400" b="1" i="1">
                  <a:latin typeface="Times New Roman"/>
                  <a:ea typeface="微软雅黑" panose="020b0503020204020204" charset="-122"/>
                </a:endParaRPr>
              </a:p>
            </p:txBody>
          </p:sp>
          <p:sp>
            <p:nvSpPr>
              <p:cNvPr id="24584" name="Line 19"/>
              <p:cNvSpPr/>
              <p:nvPr>
                <p:custDataLst>
                  <p:tags r:id="rId9"/>
                </p:custDataLst>
              </p:nvPr>
            </p:nvSpPr>
            <p:spPr>
              <a:xfrm>
                <a:off x="170" y="383"/>
                <a:ext cx="605" cy="0"/>
              </a:xfrm>
              <a:prstGeom prst="line">
                <a:avLst/>
              </a:prstGeom>
              <a:ln w="158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24585" name="AutoShape 27" title=""/>
          <p:cNvSpPr/>
          <p:nvPr>
            <p:custDataLst>
              <p:tags r:id="rId10"/>
            </p:custDataLst>
          </p:nvPr>
        </p:nvSpPr>
        <p:spPr>
          <a:xfrm>
            <a:off x="4366895" y="1150700"/>
            <a:ext cx="120491" cy="806291"/>
          </a:xfrm>
          <a:prstGeom prst="rightBrace">
            <a:avLst>
              <a:gd name="adj1" fmla="val 56029"/>
              <a:gd name="adj2" fmla="val 50000"/>
            </a:avLst>
          </a:prstGeom>
          <a:noFill/>
          <a:ln w="158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4586" name="AutoShape 36" title=""/>
          <p:cNvSpPr/>
          <p:nvPr>
            <p:custDataLst>
              <p:tags r:id="rId11"/>
            </p:custDataLst>
          </p:nvPr>
        </p:nvSpPr>
        <p:spPr>
          <a:xfrm>
            <a:off x="4600416" y="1469013"/>
            <a:ext cx="383540" cy="169664"/>
          </a:xfrm>
          <a:prstGeom prst="rightArrow">
            <a:avLst>
              <a:gd name="adj1" fmla="val 44444"/>
              <a:gd name="adj2" fmla="val 81578"/>
            </a:avLst>
          </a:prstGeom>
          <a:solidFill>
            <a:srgbClr val="008080"/>
          </a:solidFill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4588" name="AutoShape 28" title=""/>
          <p:cNvSpPr/>
          <p:nvPr>
            <p:custDataLst>
              <p:tags r:id="rId12"/>
            </p:custDataLst>
          </p:nvPr>
        </p:nvSpPr>
        <p:spPr>
          <a:xfrm flipH="1">
            <a:off x="5096986" y="1118870"/>
            <a:ext cx="184785" cy="869950"/>
          </a:xfrm>
          <a:prstGeom prst="rightBrace">
            <a:avLst>
              <a:gd name="adj1" fmla="val 56029"/>
              <a:gd name="adj2" fmla="val 50000"/>
            </a:avLst>
          </a:prstGeom>
          <a:noFill/>
          <a:ln w="158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100">
              <a:latin typeface="Arial" panose="020b0604020202020204" pitchFamily="34" charset="0"/>
            </a:endParaRPr>
          </a:p>
        </p:txBody>
      </p:sp>
      <p:sp>
        <p:nvSpPr>
          <p:cNvPr id="24589" name="Rectangle 31" title=""/>
          <p:cNvSpPr/>
          <p:nvPr>
            <p:custDataLst>
              <p:tags r:id="rId13"/>
            </p:custDataLst>
          </p:nvPr>
        </p:nvSpPr>
        <p:spPr>
          <a:xfrm>
            <a:off x="5280025" y="1743075"/>
            <a:ext cx="13036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>
                <a:latin typeface="Times New Roman"/>
                <a:ea typeface="微软雅黑" panose="020b0503020204020204" charset="-122"/>
              </a:rPr>
              <a:t>W</a:t>
            </a:r>
            <a:r>
              <a:rPr lang="en-US" altLang="zh-CN" sz="2400" b="1">
                <a:latin typeface="Times New Roman"/>
                <a:ea typeface="微软雅黑" panose="020b0503020204020204" charset="-122"/>
              </a:rPr>
              <a:t> = </a:t>
            </a:r>
            <a:r>
              <a:rPr lang="en-US" altLang="zh-CN" sz="2400" b="1" i="1">
                <a:latin typeface="Times New Roman"/>
                <a:ea typeface="微软雅黑" panose="020b0503020204020204" charset="-122"/>
              </a:rPr>
              <a:t>I</a:t>
            </a:r>
            <a:r>
              <a:rPr lang="en-US" altLang="zh-CN" sz="2400" b="1" baseline="30000">
                <a:latin typeface="Times New Roman"/>
                <a:ea typeface="微软雅黑" panose="020b0503020204020204" charset="-122"/>
              </a:rPr>
              <a:t>2</a:t>
            </a:r>
            <a:r>
              <a:rPr lang="en-US" altLang="zh-CN" sz="2400" b="1" i="1">
                <a:latin typeface="Times New Roman"/>
                <a:ea typeface="微软雅黑" panose="020b0503020204020204" charset="-122"/>
              </a:rPr>
              <a:t>Rt</a:t>
            </a:r>
            <a:endParaRPr lang="en-US" altLang="zh-CN" sz="2400" b="1" i="1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14"/>
            </p:custDataLst>
          </p:nvPr>
        </p:nvGrpSpPr>
        <p:grpSpPr>
          <a:xfrm>
            <a:off x="5264150" y="714375"/>
            <a:ext cx="1201420" cy="829310"/>
            <a:chOff x="7386" y="1125"/>
            <a:chExt cx="1892" cy="1306"/>
          </a:xfrm>
        </p:grpSpPr>
        <p:grpSp>
          <p:nvGrpSpPr>
            <p:cNvPr id="24590" name="组合 24589"/>
            <p:cNvGrpSpPr/>
            <p:nvPr>
              <p:custDataLst>
                <p:tags r:id="rId15"/>
              </p:custDataLst>
            </p:nvPr>
          </p:nvGrpSpPr>
          <p:grpSpPr>
            <a:xfrm>
              <a:off x="7386" y="1125"/>
              <a:ext cx="1783" cy="1306"/>
              <a:chOff x="0" y="-74"/>
              <a:chExt cx="1118" cy="929"/>
            </a:xfrm>
          </p:grpSpPr>
          <p:sp>
            <p:nvSpPr>
              <p:cNvPr id="24591" name="Rectangle 29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122"/>
                <a:ext cx="739" cy="51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i="1">
                    <a:latin typeface="Times New Roman"/>
                    <a:ea typeface="微软雅黑" panose="020b0503020204020204" charset="-122"/>
                  </a:rPr>
                  <a:t>W</a:t>
                </a:r>
                <a:r>
                  <a:rPr lang="en-US" altLang="zh-CN" sz="2400" b="1">
                    <a:latin typeface="Times New Roman"/>
                    <a:ea typeface="微软雅黑" panose="020b0503020204020204" charset="-122"/>
                  </a:rPr>
                  <a:t> = </a:t>
                </a:r>
                <a:endParaRPr lang="en-US" altLang="zh-CN" sz="2400" b="1" i="1">
                  <a:latin typeface="Times New Roman"/>
                  <a:ea typeface="微软雅黑" panose="020b0503020204020204" charset="-122"/>
                </a:endParaRPr>
              </a:p>
            </p:txBody>
          </p:sp>
          <p:grpSp>
            <p:nvGrpSpPr>
              <p:cNvPr id="24592" name="组合 24591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471" y="-74"/>
                <a:ext cx="647" cy="929"/>
                <a:chOff x="84" y="-74"/>
                <a:chExt cx="1373" cy="929"/>
              </a:xfrm>
            </p:grpSpPr>
            <p:sp>
              <p:nvSpPr>
                <p:cNvPr id="24593" name="Rectangle 33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84" y="-74"/>
                  <a:ext cx="1373" cy="92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100" b="1" i="1">
                      <a:latin typeface="Times New Roman"/>
                      <a:ea typeface="微软雅黑" panose="020b0503020204020204" charset="-122"/>
                    </a:rPr>
                    <a:t> </a:t>
                  </a:r>
                  <a:r>
                    <a:rPr lang="en-US" altLang="zh-CN" sz="2400" b="1" i="1">
                      <a:latin typeface="Times New Roman"/>
                      <a:ea typeface="微软雅黑" panose="020b0503020204020204" charset="-122"/>
                    </a:rPr>
                    <a:t>U</a:t>
                  </a:r>
                  <a:r>
                    <a:rPr lang="en-US" altLang="zh-CN" sz="2400" b="1" baseline="30000">
                      <a:latin typeface="Times New Roman"/>
                      <a:ea typeface="微软雅黑" panose="020b0503020204020204" charset="-122"/>
                    </a:rPr>
                    <a:t>2</a:t>
                  </a:r>
                  <a:endParaRPr lang="en-US" altLang="zh-CN" sz="2400" b="1" baseline="30000">
                    <a:latin typeface="Times New Roman"/>
                    <a:ea typeface="微软雅黑" panose="020b0503020204020204" charset="-122"/>
                  </a:endParaRPr>
                </a:p>
                <a:p>
                  <a:pPr algn="ctr"/>
                  <a:r>
                    <a:rPr lang="en-US" altLang="zh-CN" sz="2400" b="1" i="1">
                      <a:latin typeface="Times New Roman"/>
                      <a:ea typeface="微软雅黑" panose="020b0503020204020204" charset="-122"/>
                    </a:rPr>
                    <a:t>R</a:t>
                  </a:r>
                  <a:endParaRPr lang="en-US" altLang="zh-CN" sz="2400" b="1" i="1">
                    <a:latin typeface="Times New Roman"/>
                    <a:ea typeface="微软雅黑" panose="020b0503020204020204" charset="-122"/>
                  </a:endParaRPr>
                </a:p>
              </p:txBody>
            </p:sp>
            <p:sp>
              <p:nvSpPr>
                <p:cNvPr id="24594" name="Line 34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507" y="384"/>
                  <a:ext cx="605" cy="0"/>
                </a:xfrm>
                <a:prstGeom prst="line">
                  <a:avLst/>
                </a:prstGeom>
                <a:ln w="158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sp>
          <p:nvSpPr>
            <p:cNvPr id="24595" name="Rectangle 29"/>
            <p:cNvSpPr/>
            <p:nvPr>
              <p:custDataLst>
                <p:tags r:id="rId20"/>
              </p:custDataLst>
            </p:nvPr>
          </p:nvSpPr>
          <p:spPr>
            <a:xfrm>
              <a:off x="8900" y="1401"/>
              <a:ext cx="37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</a:rPr>
                <a:t>t</a:t>
              </a:r>
              <a:endParaRPr lang="en-US" altLang="zh-CN" sz="2400" b="1" i="1">
                <a:latin typeface="Times New Roman"/>
                <a:ea typeface="微软雅黑" panose="020b0503020204020204" charset="-122"/>
              </a:endParaRPr>
            </a:p>
          </p:txBody>
        </p:sp>
      </p:grpSp>
      <p:sp>
        <p:nvSpPr>
          <p:cNvPr id="21" name="TextBox 20" title=""/>
          <p:cNvSpPr txBox="1"/>
          <p:nvPr>
            <p:custDataLst>
              <p:tags r:id="rId21"/>
            </p:custDataLst>
          </p:nvPr>
        </p:nvSpPr>
        <p:spPr>
          <a:xfrm>
            <a:off x="611505" y="3796665"/>
            <a:ext cx="73577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(2)电功变形公式的适用条件：只适用于</a:t>
            </a:r>
            <a:r>
              <a:rPr lang="en-US" altLang="zh-CN" sz="2400" b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纯电阻电路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22"/>
            </p:custDataLst>
          </p:nvPr>
        </p:nvSpPr>
        <p:spPr>
          <a:xfrm>
            <a:off x="611505" y="2586990"/>
            <a:ext cx="798957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利用电功公式及推导公式时，要注意各物理量的</a:t>
            </a:r>
            <a:r>
              <a:rPr lang="zh-CN" altLang="en-US" sz="2400" b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同一性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zh-CN" altLang="en-US" sz="2400" b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同时性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3"/>
            </p:custDataLst>
          </p:nvPr>
        </p:nvSpPr>
        <p:spPr>
          <a:xfrm>
            <a:off x="683260" y="1282700"/>
            <a:ext cx="26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电功的推导公式：</a:t>
            </a:r>
            <a:endParaRPr lang="zh-CN" altLang="en-US" sz="24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2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 animBg="1"/>
      <p:bldP spid="24586" grpId="0" animBg="1"/>
      <p:bldP spid="24588" grpId="0" animBg="1"/>
      <p:bldP spid="24589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1bac543a2?vcp=1&amp;vis=1&amp;pid=76664566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02427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某家庭用电器的能量流向图如图所示，据此推测该用电器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可能是(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2#1bac543a2?vcp=1&amp;vis=1&amp;pid=766645660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3432" y="1974128"/>
            <a:ext cx="4517136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1bac543a2.bracket?vcp=1&amp;vis=1&amp;pid=766645660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1686464" y="134979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_3#1bac543a2.choices?vcp=1&amp;vis=1&amp;pid=766645660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752128"/>
                <a:ext cx="8065008" cy="4841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2177415"/>
                    <a:tab pos="4101465"/>
                    <a:tab pos="633031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电饭煲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电热水器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洗衣机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_3#1bac543a2.choices?vcp=1&amp;vis=1&amp;pid=76664566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752128"/>
                <a:ext cx="8065008" cy="484124"/>
              </a:xfrm>
              <a:prstGeom prst="rect">
                <a:avLst/>
              </a:prstGeom>
              <a:blipFill rotWithShape="1">
                <a:blip r:embed="rId10"/>
                <a:stretch>
                  <a:fillRect l="-5" t="-113" r="3" b="-126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af8c25795?vcp=1&amp;vis=1&amp;pid=76664566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42299"/>
            <a:ext cx="8065008" cy="8333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月初，安装在小荣家中的电能表如图所示，下列说法错误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4_1#af8c25795.bracket?vcp=1&amp;vis=1&amp;pid=766645660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1381665" y="971940"/>
            <a:ext cx="441325" cy="392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4" name="QC_4_BD.3_2#af8c25795?htil=1&amp;vcp=1&amp;vis=1&amp;pid=766645660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6560" y="1029216"/>
            <a:ext cx="1819656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3_3#af8c25795.choices?htil=1&amp;vcp=1&amp;vis=1&amp;pid=766645660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410978"/>
                <a:ext cx="6117336" cy="3069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电能表是测量电路中电流做功快慢的仪表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此时电能表的读数为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372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电能表上指示灯闪烁的次数越多，消耗的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电能越多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月底时，小荣记录下家中电能表的示数为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572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,若电价为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55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元/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则小荣家本月需缴费110元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3_3#af8c25795.choices?htil=1&amp;vcp=1&amp;vis=1&amp;pid=76664566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410978"/>
                <a:ext cx="6117336" cy="3069400"/>
              </a:xfrm>
              <a:prstGeom prst="rect">
                <a:avLst/>
              </a:prstGeom>
              <a:blipFill rotWithShape="1">
                <a:blip r:embed="rId10"/>
                <a:stretch>
                  <a:fillRect l="-6" r="2" b="-9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5_1#b5d619fae?htil=2&amp;vcp=1&amp;vis=1&amp;pid=766645660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560" y="694063"/>
            <a:ext cx="676656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5_2#b5d619fae?htil=2&amp;vcp=1&amp;vis=1&amp;pid=766645660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81363"/>
            <a:ext cx="7251192" cy="1596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如图所示，城市各主干道的“十字” 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路口上，安装着交通指示灯，指挥着来往的人们和行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驶的车辆，每组指示灯有“红、黄、绿”三盏，每盏灯</a:t>
            </a:r>
            <a:endParaRPr lang="en-US" altLang="zh-CN" sz="2400"/>
          </a:p>
        </p:txBody>
      </p:sp>
      <p:pic>
        <p:nvPicPr>
          <p:cNvPr id="4" name="QC_4_BD.5_2#b5d619fae?htil=2&amp;vcp=1&amp;vis=1&amp;pid=766645660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727083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6_1#b5d619fae.bracket?vcp=1&amp;vis=1&amp;pid=766645660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5344568" y="2825885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5_3#b5d619fae.choices?vcp=1&amp;vis=1&amp;pid=766645660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318645"/>
                <a:ext cx="8065008" cy="10266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5_3#b5d619fae.choices?vcp=1&amp;vis=1&amp;pid=76664566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318645"/>
                <a:ext cx="8065008" cy="1026605"/>
              </a:xfrm>
              <a:prstGeom prst="rect">
                <a:avLst/>
              </a:prstGeom>
              <a:blipFill rotWithShape="1">
                <a:blip r:embed="rId12"/>
                <a:stretch>
                  <a:fillRect l="-5" t="-13" r="3" b="-63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C_4_BD.5_2#b5d619fae?htil=2&amp;vcp=1&amp;vis=1&amp;pid=766645660&amp;color=0,0,0&amp;vtp=1&amp;bbb=1&amp;h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40000" y="2278515"/>
                <a:ext cx="8064000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正常工作时它两端的电压为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，通过它的电流为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则每组灯正常工作时每小时耗电约(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5_2#b5d619fae?htil=2&amp;vcp=1&amp;vis=1&amp;pid=766645660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40000" y="2278515"/>
                <a:ext cx="8064000" cy="1033399"/>
              </a:xfrm>
              <a:prstGeom prst="rect">
                <a:avLst/>
              </a:prstGeom>
              <a:blipFill rotWithShape="1">
                <a:blip r:embed="rId15"/>
                <a:stretch>
                  <a:fillRect l="-3" t="-13" r="5" b="-5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6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2255500" y="11328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7_1#a328d881a?vcp=1&amp;vis=1&amp;pid=7666456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9604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4.用两种不同的充电桩对同一辆电动汽车充电，相关数据如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下表所示，不计充电过程中的能量损失。如果用普通充电桩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充满电，消耗的电能为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，合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；如果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用快充充电桩充满电，需要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7_1#a328d881a?vcp=1&amp;vis=1&amp;pid=7666456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960499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3" b="-23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QB_4_BD.7_2#a328d881a?colgroup=5,3,3,5,7&amp;vcp=1&amp;vis=1&amp;pid=766645660&amp;color=0,0,0&amp;vtp=1&amp;bbb=1&amp;hb=1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539496" y="2477011"/>
          <a:ext cx="8019288" cy="2037334"/>
        </p:xfrm>
        <a:graphic>
          <a:graphicData uri="http://schemas.openxmlformats.org/drawingml/2006/table">
            <a:tbl>
              <a:tblPr/>
              <a:tblGrid>
                <a:gridCol w="1728216"/>
                <a:gridCol w="1106424"/>
                <a:gridCol w="1106424"/>
                <a:gridCol w="1746504"/>
                <a:gridCol w="2331720"/>
              </a:tblGrid>
              <a:tr h="100660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充电桩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电池初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始状态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充电电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压/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充电电流/A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充满电的时间/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h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3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普通充电桩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相同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220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3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快充充电桩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300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QB_4_AN.8_1#a328d881a.blank?vcp=1&amp;vis=1&amp;pid=766645660&amp;color=0,0,0&amp;vpa=4&amp;vtp=1&amp;bbb=1" title=""/>
          <p:cNvSpPr/>
          <p:nvPr>
            <p:custDataLst>
              <p:tags r:id="rId8"/>
            </p:custDataLst>
          </p:nvPr>
        </p:nvSpPr>
        <p:spPr>
          <a:xfrm>
            <a:off x="3604165" y="1390777"/>
            <a:ext cx="525463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66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5" name="QB_4_AN.9_1#a328d881a.blank?vcp=1&amp;vis=1&amp;pid=766645660&amp;color=0,0,0&amp;vpa=5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699442" y="1459614"/>
                <a:ext cx="1721358" cy="3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376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9_1#a328d881a.blank?vcp=1&amp;vis=1&amp;pid=766645660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699442" y="1459614"/>
                <a:ext cx="1721358" cy="362966"/>
              </a:xfrm>
              <a:prstGeom prst="rect">
                <a:avLst/>
              </a:prstGeom>
              <a:blipFill rotWithShape="1">
                <a:blip r:embed="rId11"/>
                <a:stretch>
                  <a:fillRect l="-18" t="-106" r="11" b="-83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4_AN.10_1#a328d881a.blank?vcp=1&amp;vis=1&amp;pid=766645660&amp;color=0,0,0&amp;vpa=6&amp;vtp=1&amp;bbb=1" title=""/>
          <p:cNvSpPr/>
          <p:nvPr>
            <p:custDataLst>
              <p:tags r:id="rId12"/>
            </p:custDataLst>
          </p:nvPr>
        </p:nvSpPr>
        <p:spPr>
          <a:xfrm>
            <a:off x="4175665" y="1877060"/>
            <a:ext cx="601663" cy="440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1.1</a:t>
            </a:r>
            <a:endParaRPr lang="en-US" altLang="zh-CN" sz="24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AS.11_1#a328d881a?vcp=1&amp;vis=1&amp;pid=7666456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26575"/>
                <a:ext cx="8065008" cy="558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UIt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可知，用普通充电桩充满电，消耗的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2" name="QB_4_AS.11_1#a328d881a?vcp=1&amp;vis=1&amp;pid=7666456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26575"/>
                <a:ext cx="8065008" cy="558800"/>
              </a:xfrm>
              <a:prstGeom prst="rect">
                <a:avLst/>
              </a:prstGeom>
              <a:blipFill rotWithShape="1">
                <a:blip r:embed="rId6"/>
                <a:stretch>
                  <a:fillRect l="-5" t="-24" r="3" b="-98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S.11_1#a328d881a?vcp=1&amp;vis=1&amp;pid=766645660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333190"/>
                <a:ext cx="8065008" cy="11176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UIt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376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3" name="QB_4_AS.11_1#a328d881a?vcp=1&amp;vis=1&amp;pid=7666456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333190"/>
                <a:ext cx="8065008" cy="1117600"/>
              </a:xfrm>
              <a:prstGeom prst="rect">
                <a:avLst/>
              </a:prstGeom>
              <a:blipFill rotWithShape="1">
                <a:blip r:embed="rId9"/>
                <a:stretch>
                  <a:fillRect l="-5" t="-29" r="3" b="-490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4_AS.11_1#a328d881a?vcp=1&amp;vis=1&amp;pid=766645660&amp;color=0,0,0&amp;vtp=1&amp;bt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432947"/>
                <a:ext cx="8065008" cy="1669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同一辆电动汽车用快充充电桩充满电和用普通充电桩充满电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消耗的电能相同，如果用快充充电桩充满电，需要的时间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′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′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376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8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300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200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960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4_AS.11_1#a328d881a?vcp=1&amp;vis=1&amp;pid=7666456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432947"/>
                <a:ext cx="8065008" cy="1669860"/>
              </a:xfrm>
              <a:prstGeom prst="rect">
                <a:avLst/>
              </a:prstGeom>
              <a:blipFill rotWithShape="1">
                <a:blip r:embed="rId12"/>
                <a:stretch>
                  <a:fillRect l="-5" t="-16" r="3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 animBg="1"/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2_1#367baa09a?vcp=1&amp;vis=1&amp;pid=7666456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24715"/>
                <a:ext cx="8065008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.[2026·长沙期末]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理发店一般都装有如图甲所示的快热式电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热水器，正常工作时，通过它的电流是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，它的工作电路图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如图乙所示（图中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是加热电阻，其电阻不随温度而变化）。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2" name="QO_4_BD.12_1#367baa09a?vcp=1&amp;vis=1&amp;pid=7666456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24715"/>
                <a:ext cx="8065008" cy="1596390"/>
              </a:xfrm>
              <a:prstGeom prst="rect">
                <a:avLst/>
              </a:prstGeom>
              <a:blipFill rotWithShape="1">
                <a:blip r:embed="rId6"/>
                <a:stretch>
                  <a:fillRect l="-5" t="-30" r="-619" b="-33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12_2#367baa09a?vcp=1&amp;vis=1&amp;pid=766645660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664" y="2543787"/>
            <a:ext cx="3090672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结合实例，从能量转化的角度认识电能和电功；知道电流做功的实质，认识电功与电能的关系；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通过对电流做功实例的分析，归纳得出不同形式的能可以相互转化的结论；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通过电能表的学习，掌握计算电能的方法；经历实验探究，能总结出影响电流做功多少的因素。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3_1#00f7a89a1?vcp=1&amp;vis=1&amp;pid=367baa09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8597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（1）若平均每个顾客洗头需电热水器正常工作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，则这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段时间内电热水器消耗多少电能？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13_1#00f7a89a1?vcp=1&amp;vis=1&amp;pid=367baa09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859790"/>
              </a:xfrm>
              <a:prstGeom prst="rect">
                <a:avLst/>
              </a:prstGeom>
              <a:blipFill rotWithShape="1">
                <a:blip r:embed="rId6"/>
                <a:stretch>
                  <a:fillRect l="-5" t="-44" r="3" b="-3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3_2#00f7a89a1?vcp=1&amp;vis=1&amp;visfb=1&amp;pid=367baa09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1391221"/>
            <a:ext cx="3941064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5_AN.14_1#00f7a89a1?vcp=1&amp;vis=1&amp;pid=367baa09a&amp;color=0,0,0&amp;vtp=1&amp;bbb=1&amp;h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3664521"/>
                <a:ext cx="8065008" cy="85902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【解】由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UIt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可得，电热水器正常工作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消耗的电能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UIt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5_AN.14_1#00f7a89a1?vcp=1&amp;vis=1&amp;pid=367baa09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3664521"/>
                <a:ext cx="8065008" cy="859028"/>
              </a:xfrm>
              <a:prstGeom prst="rect">
                <a:avLst/>
              </a:prstGeom>
              <a:blipFill rotWithShape="1">
                <a:blip r:embed="rId11"/>
                <a:stretch>
                  <a:fillRect l="-5" t="-66" r="3" b="-34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5_1#5d8437321?vcp=1&amp;vis=1&amp;pid=367baa09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91543"/>
                <a:ext cx="8065008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（2）某天理发师记得早上开门营业时电能表示数为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516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，晚上下班时电能表示数为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521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，那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么当天他为多少个顾客理发了？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15_1#5d8437321?vcp=1&amp;vis=1&amp;pid=367baa09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91543"/>
                <a:ext cx="8065008" cy="1596390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3" b="-33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5_2#5d8437321?vcp=1&amp;vis=1&amp;visfb=1&amp;pid=367baa09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2310615"/>
            <a:ext cx="3941064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AN.16_1#5d8437321?vcp=1&amp;vis=1&amp;pid=367baa09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96293"/>
                <a:ext cx="8065008" cy="17907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当天消耗的电能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521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516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98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/>
              </a:p>
              <a:p>
                <a:pPr latinLnBrk="1">
                  <a:lnSpc>
                    <a:spcPts val="53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当天顾客的人数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98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7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6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J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（个）。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AN.16_1#5d8437321?vcp=1&amp;vis=1&amp;pid=367baa09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96293"/>
                <a:ext cx="8065008" cy="1790700"/>
              </a:xfrm>
              <a:prstGeom prst="rect">
                <a:avLst/>
              </a:prstGeom>
              <a:blipFill rotWithShape="1">
                <a:blip r:embed="rId6"/>
                <a:stretch>
                  <a:fillRect l="-5" t="-20" r="-10099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AN.16_2#5d8437321?vcp=1&amp;vis=1&amp;visfb=1&amp;pid=367baa09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2393165"/>
            <a:ext cx="3941064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7_1#d48a8747f?vcp=1&amp;vis=1&amp;pid=8f8c7d5f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42851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是由同种材料制成的导体，二者长度相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等，但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的横截面积大，当开关闭合后，在相同时间内，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下列说法正确的是(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7_1#d48a8747f?vcp=1&amp;vis=1&amp;pid=8f8c7d5f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42851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-398" b="-3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18_1#d48a8747f.bracket?vcp=1&amp;vis=1&amp;pid=8f8c7d5fe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3210465" y="174902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17_2#d48a8747f?iti=1&amp;htil=3&amp;vcp=1&amp;vis=1&amp;pid=8f8c7d5fe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0304" y="2280642"/>
            <a:ext cx="2121408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17_3#d48a8747f?iti=1&amp;htil=3&amp;vcp=1&amp;vis=1&amp;pid=8f8c7d5fe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6561077" y="3504922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17_4#d48a8747f.choices?htil=3&amp;vcp=1&amp;vis=1&amp;pid=8f8c7d5fe&amp;color=0,0,0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234922"/>
                <a:ext cx="5806440" cy="21450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通过导体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电流通过导体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所做的功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17_4#d48a8747f.choices?htil=3&amp;vcp=1&amp;vis=1&amp;pid=8f8c7d5fe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234922"/>
                <a:ext cx="5806440" cy="2145030"/>
              </a:xfrm>
              <a:prstGeom prst="rect">
                <a:avLst/>
              </a:prstGeom>
              <a:blipFill rotWithShape="1">
                <a:blip r:embed="rId13"/>
                <a:stretch>
                  <a:fillRect l="-7" t="-17" r="7" b="-30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0_1#82a0edd7d?iti=3&amp;htil=5&amp;vcp=1&amp;vis=1&amp;pid=8f8c7d5fe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0904" y="668251"/>
            <a:ext cx="2304288" cy="176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0_2#82a0edd7d?iti=3&amp;htil=5&amp;vcp=1&amp;vis=1&amp;pid=8f8c7d5fe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633117" y="2560043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（第7题）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20_3#82a0edd7d?htil=5&amp;vcp=1&amp;vis=1&amp;pid=8f8c7d5fe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655551"/>
                <a:ext cx="5623560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如图所示，电源电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压保持不变，开关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闭合后，灯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都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能正常工作，甲、乙两个电表的示数之比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，在相同时间内，灯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的电功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之比和电流之比分别是(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20_3#82a0edd7d?htil=5&amp;vcp=1&amp;vis=1&amp;pid=8f8c7d5fe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655551"/>
                <a:ext cx="5623560" cy="2709799"/>
              </a:xfrm>
              <a:prstGeom prst="rect">
                <a:avLst/>
              </a:prstGeom>
              <a:blipFill rotWithShape="1">
                <a:blip r:embed="rId9"/>
                <a:stretch>
                  <a:fillRect l="-7" t="-9" r="7" b="-21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4_BD.20_3#82a0edd7d?htil=5&amp;vcp=1&amp;vis=1&amp;pid=8f8c7d5fe&amp;color=0,0,0&amp;tib=255,255,255&amp;iip=2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696699"/>
            <a:ext cx="257860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AN.21_1#82a0edd7d.bracket?vcp=1&amp;vis=1&amp;pid=8f8c7d5fe&amp;color=0,0,0&amp;vpa=8&amp;vtp=1" title=""/>
          <p:cNvSpPr/>
          <p:nvPr>
            <p:custDataLst>
              <p:tags r:id="rId12"/>
            </p:custDataLst>
          </p:nvPr>
        </p:nvSpPr>
        <p:spPr>
          <a:xfrm>
            <a:off x="3820065" y="287932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C_4_BD.20_4#82a0edd7d.choices?vcp=1&amp;vis=1&amp;pid=8f8c7d5fe&amp;color=0,0,0&amp;vtp=1&amp;bb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39496" y="3344903"/>
                <a:ext cx="8065008" cy="10274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20_4#82a0edd7d.choices?vcp=1&amp;vis=1&amp;pid=8f8c7d5fe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39496" y="3344903"/>
                <a:ext cx="8065008" cy="1027430"/>
              </a:xfrm>
              <a:prstGeom prst="rect">
                <a:avLst/>
              </a:prstGeom>
              <a:blipFill rotWithShape="1">
                <a:blip r:embed="rId15"/>
                <a:stretch>
                  <a:fillRect l="-5" t="-35" r="3" b="-62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3_1#a07cb3321?htil=7&amp;vcp=1&amp;vis=1&amp;pid=8f8c7d5fe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3770" y="980226"/>
            <a:ext cx="3054096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4_BD.23_2#a07cb3321?htil=7&amp;vcp=1&amp;vis=1&amp;pid=8f8c7d5fe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34507"/>
                <a:ext cx="4873752" cy="21584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8.小灯泡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接在如图甲所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示的电路中，其两者的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关系图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像如图乙所示，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图像是小灯泡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关系图像，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4_BD.23_2#a07cb3321?htil=7&amp;vcp=1&amp;vis=1&amp;pid=8f8c7d5fe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34507"/>
                <a:ext cx="4873752" cy="2158492"/>
              </a:xfrm>
              <a:prstGeom prst="rect">
                <a:avLst/>
              </a:prstGeom>
              <a:blipFill rotWithShape="1">
                <a:blip r:embed="rId8"/>
                <a:stretch>
                  <a:fillRect l="-8" t="-20" r="-1319" b="-29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4_AN.24_1#a07cb3321.blank?vcp=1&amp;vis=1&amp;pid=8f8c7d5fe&amp;color=0,0,0&amp;vpa=9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2735008" y="2136878"/>
                <a:ext cx="352235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4_AN.24_1#a07cb3321.blank?vcp=1&amp;vis=1&amp;pid=8f8c7d5fe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2735008" y="2136878"/>
                <a:ext cx="352235" cy="353441"/>
              </a:xfrm>
              <a:prstGeom prst="rect">
                <a:avLst/>
              </a:prstGeom>
              <a:blipFill rotWithShape="1">
                <a:blip r:embed="rId11"/>
                <a:stretch>
                  <a:fillRect l="-18" t="-29" r="144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4_AN.25_1#a07cb3321.blank?vcp=1&amp;vis=1&amp;pid=8f8c7d5fe&amp;color=0,0,0&amp;vpa=10&amp;vtp=1&amp;bbb=1" title=""/>
          <p:cNvSpPr/>
          <p:nvPr>
            <p:custDataLst>
              <p:tags r:id="rId12"/>
            </p:custDataLst>
          </p:nvPr>
        </p:nvSpPr>
        <p:spPr>
          <a:xfrm>
            <a:off x="3604668" y="3044738"/>
            <a:ext cx="5254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40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6" name="QB_4_AN.26_1#a07cb3321.blank?vcp=1&amp;vis=1&amp;pid=8f8c7d5fe&amp;color=0,0,0&amp;vpa=11&amp;vtp=1&amp;bbb=1" title=""/>
          <p:cNvSpPr/>
          <p:nvPr>
            <p:custDataLst>
              <p:tags r:id="rId13"/>
            </p:custDataLst>
          </p:nvPr>
        </p:nvSpPr>
        <p:spPr>
          <a:xfrm>
            <a:off x="6334598" y="3581948"/>
            <a:ext cx="5254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48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7" name="QB_4_BD.23_2#a07cb3321?htil=7&amp;vcp=1&amp;vis=1&amp;pid=8f8c7d5fe&amp;color=0,0,0&amp;vtp=1&amp;bt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540000" y="3072678"/>
                <a:ext cx="8064000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图像代表元件的阻值为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，当电压表示数为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内消耗的总电能为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4_BD.23_2#a07cb3321?htil=7&amp;vcp=1&amp;vis=1&amp;pid=8f8c7d5fe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40000" y="3072678"/>
                <a:ext cx="8064000" cy="1033399"/>
              </a:xfrm>
              <a:prstGeom prst="rect">
                <a:avLst/>
              </a:prstGeom>
              <a:blipFill rotWithShape="1">
                <a:blip r:embed="rId16"/>
                <a:stretch>
                  <a:fillRect l="-3" t="-53" r="5" b="-56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39495" y="1420495"/>
            <a:ext cx="544830" cy="2144882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zh-CN" sz="2600" b="0">
                <a:solidFill>
                  <a:schemeClr val="bg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电能 </a:t>
            </a:r>
            <a:endParaRPr lang="zh-CN" altLang="zh-CN" sz="2600" b="0">
              <a:solidFill>
                <a:schemeClr val="bg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zh-CN" sz="2600" b="0">
              <a:solidFill>
                <a:schemeClr val="bg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zh-CN" sz="2600" b="0">
                <a:solidFill>
                  <a:schemeClr val="bg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电功</a:t>
            </a:r>
            <a:endParaRPr lang="zh-CN" altLang="zh-CN" sz="2600" b="0">
              <a:solidFill>
                <a:schemeClr val="bg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88820" y="948055"/>
            <a:ext cx="917575" cy="51400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/>
                <a:ea typeface="微软雅黑" panose="020b0503020204020204" charset="-122"/>
              </a:rPr>
              <a:t>电能</a:t>
            </a:r>
            <a:endParaRPr lang="zh-CN" altLang="en-US" sz="2400" b="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39135" y="1310640"/>
            <a:ext cx="2922905" cy="5101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  <a:cs typeface="Times New Roman" panose="02020603050405020304" charset="0"/>
              </a:rPr>
              <a:t>单位：</a:t>
            </a:r>
            <a:r>
              <a:rPr lang="en-US" altLang="zh-CN" err="1">
                <a:ea typeface="微软雅黑" panose="020b0503020204020204" charset="-122"/>
                <a:cs typeface="Times New Roman" panose="02020603050405020304" charset="0"/>
              </a:rPr>
              <a:t>kW·h</a:t>
            </a:r>
            <a:r>
              <a:rPr lang="zh-CN" altLang="zh-CN"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J</a:t>
            </a:r>
            <a:r>
              <a:rPr lang="zh-CN" altLang="zh-CN"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zh-CN" alt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度</a:t>
            </a:r>
            <a:r>
              <a:rPr lang="en-US" alt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endParaRPr lang="en-US" altLang="zh-CN"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6630" name="文本框 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93570" y="2324100"/>
            <a:ext cx="1155700" cy="51018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</a:rPr>
              <a:t>电能表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631" name="文本框 5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22650" y="1967230"/>
            <a:ext cx="2376000" cy="5139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</a:rPr>
              <a:t>电能表铭牌含义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632" name="文本框 6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20402" y="2659419"/>
            <a:ext cx="864000" cy="5031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</a:rPr>
              <a:t>读数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16430" y="3508375"/>
            <a:ext cx="855345" cy="51018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  <a:cs typeface="Times New Roman" panose="02020603050405020304" charset="0"/>
              </a:rPr>
              <a:t>电功</a:t>
            </a:r>
            <a:endParaRPr lang="en-US" altLang="zh-CN" i="1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634" name="文本框 8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44850" y="556260"/>
            <a:ext cx="1764000" cy="51011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</a:rPr>
              <a:t>能量的转化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" name="左大括号 1" title=""/>
          <p:cNvSpPr/>
          <p:nvPr>
            <p:custDataLst>
              <p:tags r:id="rId11"/>
            </p:custDataLst>
          </p:nvPr>
        </p:nvSpPr>
        <p:spPr>
          <a:xfrm>
            <a:off x="2977861" y="854832"/>
            <a:ext cx="239315" cy="701278"/>
          </a:xfrm>
          <a:prstGeom prst="lef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1800" b="0" noProof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左大括号 2" title=""/>
          <p:cNvSpPr/>
          <p:nvPr>
            <p:custDataLst>
              <p:tags r:id="rId12"/>
            </p:custDataLst>
          </p:nvPr>
        </p:nvSpPr>
        <p:spPr>
          <a:xfrm>
            <a:off x="3120622" y="2201901"/>
            <a:ext cx="239316" cy="702469"/>
          </a:xfrm>
          <a:prstGeom prst="lef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1800" b="0" noProof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" name="左大括号 3" title=""/>
          <p:cNvSpPr/>
          <p:nvPr>
            <p:custDataLst>
              <p:tags r:id="rId13"/>
            </p:custDataLst>
          </p:nvPr>
        </p:nvSpPr>
        <p:spPr>
          <a:xfrm>
            <a:off x="1656715" y="1194435"/>
            <a:ext cx="259715" cy="2593975"/>
          </a:xfrm>
          <a:prstGeom prst="lef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1800" b="0" noProof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5830570" y="3076575"/>
            <a:ext cx="3072130" cy="1139190"/>
            <a:chOff x="9014" y="5907"/>
            <a:chExt cx="4838" cy="1794"/>
          </a:xfrm>
        </p:grpSpPr>
        <p:sp>
          <p:nvSpPr>
            <p:cNvPr id="19" name="文本框 6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9014" y="5979"/>
              <a:ext cx="4839" cy="1723"/>
            </a:xfrm>
            <a:prstGeom prst="roundRect">
              <a:avLst>
                <a:gd name="adj" fmla="val 6172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accent2">
                  <a:lumMod val="40000"/>
                  <a:lumOff val="60000"/>
                </a:schemeClr>
              </a:solidFill>
              <a:miter lim="800000"/>
            </a:ln>
          </p:spPr>
          <p:txBody>
            <a:bodyPr wrap="square" tIns="45720">
              <a:noAutofit/>
            </a:bodyPr>
            <a:lstStyle>
              <a:defPPr>
                <a:defRPr lang="zh-CN"/>
              </a:defPPr>
              <a:lvl1pPr eaLnBrk="1" hangingPunct="1">
                <a:buFont typeface="Arial" panose="020b0604020202020204" pitchFamily="34" charset="0"/>
                <a:buNone/>
                <a:defRPr sz="2400" b="0">
                  <a:latin typeface="Times New Roman"/>
                  <a:ea typeface="黑体"/>
                </a:defRPr>
              </a:lvl1pPr>
            </a:lstStyle>
            <a:p>
              <a:pPr lvl="0" algn="l">
                <a:lnSpc>
                  <a:spcPct val="130000"/>
                </a:lnSpc>
                <a:buClrTx/>
                <a:buSzTx/>
              </a:pPr>
              <a:r>
                <a:rPr lang="zh-CN" altLang="en-US">
                  <a:ea typeface="微软雅黑" panose="020b0503020204020204" charset="-122"/>
                  <a:sym typeface="+mn-ea"/>
                </a:rPr>
                <a:t>推导公式：</a:t>
              </a:r>
              <a:r>
                <a:rPr lang="zh-CN" altLang="en-US" i="1">
                  <a:ea typeface="微软雅黑" panose="020b0503020204020204" charset="-122"/>
                  <a:sym typeface="+mn-ea"/>
                </a:rPr>
                <a:t>W</a:t>
              </a:r>
              <a:r>
                <a:rPr lang="zh-CN" altLang="en-US">
                  <a:ea typeface="微软雅黑" panose="020b0503020204020204" charset="-122"/>
                  <a:sym typeface="+mn-ea"/>
                </a:rPr>
                <a:t>＝       </a:t>
              </a:r>
              <a:r>
                <a:rPr lang="zh-CN" altLang="en-US" i="1">
                  <a:ea typeface="微软雅黑" panose="020b0503020204020204" charset="-122"/>
                  <a:sym typeface="+mn-ea"/>
                </a:rPr>
                <a:t>t</a:t>
              </a:r>
              <a:endParaRPr lang="zh-CN" altLang="en-US">
                <a:ea typeface="微软雅黑" panose="020b0503020204020204" charset="-122"/>
                <a:sym typeface="+mn-ea"/>
              </a:endParaRPr>
            </a:p>
            <a:p>
              <a:pPr lvl="0" algn="l">
                <a:lnSpc>
                  <a:spcPct val="130000"/>
                </a:lnSpc>
                <a:buClrTx/>
                <a:buSzTx/>
              </a:pPr>
              <a:r>
                <a:rPr lang="zh-CN" altLang="en-US">
                  <a:ea typeface="微软雅黑" panose="020b0503020204020204" charset="-122"/>
                  <a:sym typeface="+mn-ea"/>
                </a:rPr>
                <a:t>                    </a:t>
              </a:r>
              <a:r>
                <a:rPr lang="zh-CN" altLang="en-US" i="1">
                  <a:ea typeface="微软雅黑" panose="020b0503020204020204" charset="-122"/>
                  <a:sym typeface="+mn-ea"/>
                </a:rPr>
                <a:t>W</a:t>
              </a:r>
              <a:r>
                <a:rPr lang="zh-CN" altLang="en-US">
                  <a:ea typeface="微软雅黑" panose="020b0503020204020204" charset="-122"/>
                  <a:sym typeface="+mn-ea"/>
                </a:rPr>
                <a:t>＝</a:t>
              </a:r>
              <a:r>
                <a:rPr lang="zh-CN" altLang="en-US" i="1">
                  <a:ea typeface="微软雅黑" panose="020b0503020204020204" charset="-122"/>
                  <a:sym typeface="+mn-ea"/>
                </a:rPr>
                <a:t>I</a:t>
              </a:r>
              <a:r>
                <a:rPr lang="zh-CN" altLang="en-US">
                  <a:ea typeface="微软雅黑" panose="020b0503020204020204" charset="-122"/>
                  <a:sym typeface="+mn-ea"/>
                </a:rPr>
                <a:t> </a:t>
              </a:r>
              <a:r>
                <a:rPr lang="zh-CN" altLang="en-US" baseline="30000">
                  <a:ea typeface="微软雅黑" panose="020b0503020204020204" charset="-122"/>
                  <a:sym typeface="+mn-ea"/>
                </a:rPr>
                <a:t>2</a:t>
              </a:r>
              <a:r>
                <a:rPr lang="zh-CN" altLang="en-US" i="1">
                  <a:ea typeface="微软雅黑" panose="020b0503020204020204" charset="-122"/>
                  <a:sym typeface="+mn-ea"/>
                </a:rPr>
                <a:t>Rt</a:t>
              </a:r>
              <a:endParaRPr lang="zh-CN" altLang="en-US">
                <a:ea typeface="微软雅黑" panose="020b0503020204020204" charset="-122"/>
                <a:sym typeface="+mn-ea"/>
              </a:endParaRPr>
            </a:p>
          </p:txBody>
        </p:sp>
        <mc:AlternateContent>
          <mc:Choice Requires="a14">
            <p:sp>
              <p:nvSpPr>
                <p:cNvPr id="20" name="文本框 19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12416" y="5907"/>
                  <a:ext cx="883" cy="10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en-US" altLang="zh-CN" sz="2100" b="0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100" b="0" i="1" smtClean="0">
                                <a:latin typeface="Times New Roman" panose="02020603050405020304" charset="0"/>
                                <a:ea typeface="微软雅黑" panose="020b0503020204020204" charset="-122"/>
                                <a:cs typeface="Times New Roman" panose="02020603050405020304" charset="0"/>
                              </a:rPr>
                              <m:t>𝑈</m:t>
                            </m:r>
                            <m:r>
                              <a:rPr lang="en-US" altLang="zh-CN" sz="2100" b="0" i="1" smtClean="0">
                                <a:latin typeface="Times New Roman" panose="02020603050405020304" charset="0"/>
                                <a:ea typeface="MS Mincho" charset="0"/>
                                <a:cs typeface="Times New Roman" panose="0202060305040502030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100" b="0" baseline="30000" smtClean="0">
                                <a:latin typeface="Times New Roman" panose="02020603050405020304" charset="0"/>
                                <a:ea typeface="MS Mincho" charset="0"/>
                                <a:cs typeface="Times New Roman" panose="0202060305040502030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altLang="zh-CN" sz="2100" b="0" i="1" smtClean="0">
                                <a:latin typeface="Times New Roman" panose="02020603050405020304" charset="0"/>
                                <a:ea typeface="微软雅黑" panose="020b0503020204020204" charset="-122"/>
                                <a:cs typeface="Times New Roman" panose="02020603050405020304" charset="0"/>
                              </a:rPr>
                              <m:t>𝑅</m:t>
                            </m:r>
                          </m:den>
                        </m:f>
                      </m:oMath>
                    </m:oMathPara>
                  </a14:m>
                  <a:endParaRPr lang="zh-CN" altLang="en-US" sz="2100" b="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7"/>
                  </p:custDataLst>
                </p:nvPr>
              </p:nvSpPr>
              <p:spPr>
                <a:xfrm>
                  <a:off x="12416" y="5907"/>
                  <a:ext cx="883" cy="1088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" name="曲线连接符 4" title=""/>
          <p:cNvCxnSpPr>
            <a:stCxn id="8" idx="3"/>
            <a:endCxn id="19" idx="1"/>
          </p:cNvCxnSpPr>
          <p:nvPr>
            <p:custDataLst>
              <p:tags r:id="rId19"/>
            </p:custDataLst>
          </p:nvPr>
        </p:nvCxnSpPr>
        <p:spPr>
          <a:xfrm flipV="1">
            <a:off x="5146675" y="3669665"/>
            <a:ext cx="683895" cy="635000"/>
          </a:xfrm>
          <a:prstGeom prst="curvedConnector3">
            <a:avLst>
              <a:gd name="adj1" fmla="val 50046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6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978150" y="4012565"/>
            <a:ext cx="2168525" cy="583565"/>
          </a:xfrm>
          <a:prstGeom prst="roundRect">
            <a:avLst>
              <a:gd name="adj" fmla="val 6172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tIns="45720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lnSpc>
                <a:spcPct val="130000"/>
              </a:lnSpc>
              <a:buClrTx/>
              <a:buSzTx/>
            </a:pPr>
            <a:r>
              <a:rPr lang="zh-CN" altLang="en-US">
                <a:ea typeface="微软雅黑" panose="020b0503020204020204" charset="-122"/>
                <a:cs typeface="Times New Roman" panose="02020603050405020304" charset="0"/>
                <a:sym typeface="+mn-ea"/>
              </a:rPr>
              <a:t>计算：</a:t>
            </a:r>
            <a:r>
              <a:rPr lang="en-US" altLang="zh-CN" i="1"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i="1">
                <a:ea typeface="微软雅黑" panose="020b0503020204020204" charset="-122"/>
                <a:cs typeface="Times New Roman" panose="02020603050405020304" charset="0"/>
                <a:sym typeface="+mn-ea"/>
              </a:rPr>
              <a:t>UIt</a:t>
            </a:r>
            <a:endParaRPr lang="zh-CN" altLang="en-US"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6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987675" y="3286125"/>
            <a:ext cx="1548130" cy="622300"/>
          </a:xfrm>
          <a:prstGeom prst="roundRect">
            <a:avLst>
              <a:gd name="adj" fmla="val 6172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tIns="45720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lnSpc>
                <a:spcPct val="130000"/>
              </a:lnSpc>
              <a:buClrTx/>
              <a:buSzTx/>
            </a:pPr>
            <a:r>
              <a:rPr 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影响因素</a:t>
            </a:r>
            <a:endParaRPr lang="zh-CN">
              <a:ea typeface="微软雅黑" panose="020b0503020204020204" charset="-122"/>
              <a:sym typeface="+mn-ea"/>
            </a:endParaRPr>
          </a:p>
        </p:txBody>
      </p:sp>
      <p:sp>
        <p:nvSpPr>
          <p:cNvPr id="11" name="左大括号 10" title=""/>
          <p:cNvSpPr/>
          <p:nvPr>
            <p:custDataLst>
              <p:tags r:id="rId22"/>
            </p:custDataLst>
          </p:nvPr>
        </p:nvSpPr>
        <p:spPr>
          <a:xfrm>
            <a:off x="2772007" y="3508096"/>
            <a:ext cx="239316" cy="702469"/>
          </a:xfrm>
          <a:prstGeom prst="lef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1800" b="0" noProof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1" name="组合 9" title=""/>
          <p:cNvGrpSpPr/>
          <p:nvPr>
            <p:custDataLst>
              <p:tags r:id="rId23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2" name="组合 10"/>
            <p:cNvGrpSpPr/>
            <p:nvPr>
              <p:custDataLst>
                <p:tags r:id="rId2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2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6039" y="2517538"/>
            <a:ext cx="3203906" cy="21359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467715" y="555610"/>
            <a:ext cx="8208570" cy="1863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400" spc="-6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</a:rPr>
              <a:t>巨大的门式起重机通电后正常工作，就能够将集装箱吊起，再准确</a:t>
            </a:r>
            <a:r>
              <a:rPr lang="zh-CN" altLang="en-US" sz="2400" spc="-6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</a:rPr>
              <a:t>地</a:t>
            </a:r>
            <a:r>
              <a:rPr lang="zh-CN" altLang="en-US" sz="2400" spc="-2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</a:rPr>
              <a:t>放</a:t>
            </a:r>
            <a:r>
              <a:rPr lang="zh-CN" altLang="en-US" sz="2400" spc="-2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</a:rPr>
              <a:t>到列车上。集装箱被吊起后重力势能增加，增加的重力势能从何而来？</a:t>
            </a:r>
            <a:endParaRPr lang="en-US" altLang="zh-CN" sz="2400" spc="-2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4283980" y="2420736"/>
            <a:ext cx="4248295" cy="97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</a:rPr>
              <a:t>电动机将一部分电能转化为集装箱的重力势能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2" name="图片 1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9767" y="2889061"/>
            <a:ext cx="2204595" cy="1584000"/>
          </a:xfrm>
          <a:prstGeom prst="rect">
            <a:avLst/>
          </a:prstGeom>
        </p:spPr>
      </p:pic>
      <p:sp>
        <p:nvSpPr>
          <p:cNvPr id="14" name="Text Box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88045" y="563555"/>
            <a:ext cx="49679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defTabSz="914400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这些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用电器</a:t>
            </a: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发生了什么能量转换？</a:t>
            </a:r>
            <a:endParaRPr lang="zh-CN" altLang="en-US" sz="2400" smtClean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028" name="Picture 4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3925" y="1058071"/>
            <a:ext cx="1872000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05" y="1081650"/>
            <a:ext cx="14268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4664" y="2816610"/>
            <a:ext cx="1410335" cy="161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图片 11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1645" y="1079500"/>
            <a:ext cx="2507615" cy="173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" name="文本框 45" title=""/>
          <p:cNvSpPr txBox="1"/>
          <p:nvPr>
            <p:custDataLst>
              <p:tags r:id="rId15"/>
            </p:custDataLst>
          </p:nvPr>
        </p:nvSpPr>
        <p:spPr>
          <a:xfrm>
            <a:off x="2479778" y="4432050"/>
            <a:ext cx="4184444" cy="51698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 cmpd="sng">
            <a:noFill/>
            <a:prstDash val="solid"/>
          </a:ln>
          <a:effectLst/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20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电能转化为其他</a:t>
            </a:r>
            <a:r>
              <a:rPr lang="zh-CN" altLang="en-US" sz="2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形式的能</a:t>
            </a:r>
            <a:endParaRPr lang="zh-CN" altLang="en-US" sz="22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3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5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4" name="Text 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72559" y="687776"/>
            <a:ext cx="35974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defTabSz="914400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400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你知道电能的单位吗</a:t>
            </a:r>
            <a:r>
              <a:rPr lang="zh-CN" altLang="en-US" sz="24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？</a:t>
            </a:r>
            <a:endParaRPr lang="zh-CN" altLang="en-US" sz="24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5"/>
            </p:custDataLst>
          </p:nvPr>
        </p:nvGrpSpPr>
        <p:grpSpPr>
          <a:xfrm>
            <a:off x="934542" y="1273105"/>
            <a:ext cx="2696845" cy="1727200"/>
            <a:chOff x="9480" y="2010"/>
            <a:chExt cx="4247" cy="2720"/>
          </a:xfrm>
        </p:grpSpPr>
        <p:pic>
          <p:nvPicPr>
            <p:cNvPr id="1026" name="Picture 2" descr="https://o.remove.bg/downloads/173eb094-15f0-412c-bb89-387ef467cd2a/image-removebg-preview.pn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480" y="2010"/>
              <a:ext cx="2247" cy="2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11509" y="3234"/>
              <a:ext cx="2218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lnSpc>
                  <a:spcPct val="12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4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一</a:t>
              </a:r>
              <a:r>
                <a:rPr lang="en-US" altLang="zh-CN" sz="24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____</a:t>
              </a:r>
              <a:r>
                <a:rPr lang="zh-CN" altLang="en-US" sz="24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电</a:t>
              </a:r>
              <a:endPara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>
          <a:xfrm>
            <a:off x="2685872" y="2067715"/>
            <a:ext cx="5372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度</a:t>
            </a:r>
            <a:endParaRPr lang="zh-CN" altLang="en-US" sz="24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剪去单角的矩形 11" title=""/>
          <p:cNvSpPr/>
          <p:nvPr>
            <p:custDataLst>
              <p:tags r:id="rId10"/>
            </p:custDataLst>
          </p:nvPr>
        </p:nvSpPr>
        <p:spPr bwMode="auto">
          <a:xfrm>
            <a:off x="611505" y="3220720"/>
            <a:ext cx="558000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电能单位：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度，学名</a:t>
            </a:r>
            <a:r>
              <a:rPr lang="zh-CN" altLang="en-US" sz="2400" b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千瓦时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，符号</a:t>
            </a:r>
            <a:r>
              <a:rPr lang="en-US" altLang="zh-CN" sz="2400">
                <a:solidFill>
                  <a:srgbClr val="249087"/>
                </a:solidFill>
                <a:latin typeface="Times New Roman"/>
                <a:ea typeface="微软雅黑" panose="020b0503020204020204" charset="-122"/>
                <a:sym typeface="+mn-ea"/>
              </a:rPr>
              <a:t>kW·h</a:t>
            </a:r>
            <a:endParaRPr lang="en-US" altLang="zh-CN" sz="2400" b="0">
              <a:solidFill>
                <a:srgbClr val="249087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11"/>
            </p:custDataLst>
          </p:nvPr>
        </p:nvGrpSpPr>
        <p:grpSpPr>
          <a:xfrm>
            <a:off x="5076035" y="1347665"/>
            <a:ext cx="2596367" cy="1550179"/>
            <a:chOff x="10232" y="5298"/>
            <a:chExt cx="3851" cy="2266"/>
          </a:xfrm>
        </p:grpSpPr>
        <p:pic>
          <p:nvPicPr>
            <p:cNvPr id="16" name="图片 15" descr="D:/Documents/图3.jpg图3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rcRect l="967" r="967"/>
            <a:stretch>
              <a:fillRect/>
            </a:stretch>
          </p:blipFill>
          <p:spPr bwMode="auto">
            <a:xfrm>
              <a:off x="10414" y="5298"/>
              <a:ext cx="3669" cy="2232"/>
            </a:xfrm>
            <a:prstGeom prst="rect">
              <a:avLst/>
            </a:prstGeom>
            <a:ln>
              <a:solidFill>
                <a:schemeClr val="bg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椭圆 16"/>
            <p:cNvSpPr/>
            <p:nvPr>
              <p:custDataLst>
                <p:tags r:id="rId14"/>
              </p:custDataLst>
            </p:nvPr>
          </p:nvSpPr>
          <p:spPr>
            <a:xfrm>
              <a:off x="10232" y="6776"/>
              <a:ext cx="1352" cy="788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15"/>
            </p:custDataLst>
          </p:nvPr>
        </p:nvSpPr>
        <p:spPr>
          <a:xfrm>
            <a:off x="607694" y="4371875"/>
            <a:ext cx="5908441" cy="572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度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=1 kW·h = 1×10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W×3600 </a:t>
            </a: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s=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3.6×10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6 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剪去单角的矩形 19" title=""/>
          <p:cNvSpPr/>
          <p:nvPr>
            <p:custDataLst>
              <p:tags r:id="rId16"/>
            </p:custDataLst>
          </p:nvPr>
        </p:nvSpPr>
        <p:spPr bwMode="auto">
          <a:xfrm>
            <a:off x="611505" y="3795835"/>
            <a:ext cx="467741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能量单位：</a:t>
            </a:r>
            <a:r>
              <a:rPr lang="zh-CN" altLang="en-US" sz="2400" b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焦耳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，简称</a:t>
            </a:r>
            <a:r>
              <a:rPr lang="zh-CN" altLang="en-US" sz="2400" b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焦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，符号</a:t>
            </a:r>
            <a:r>
              <a:rPr lang="en-US" altLang="zh-CN" sz="2400">
                <a:solidFill>
                  <a:srgbClr val="249087"/>
                </a:solidFill>
                <a:latin typeface="Times New Roman"/>
                <a:ea typeface="微软雅黑" panose="020b0503020204020204" charset="-122"/>
                <a:sym typeface="+mn-ea"/>
              </a:rPr>
              <a:t>J</a:t>
            </a:r>
            <a:endParaRPr lang="en-US" altLang="zh-CN" sz="2400" b="0">
              <a:solidFill>
                <a:srgbClr val="249087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1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6341110" y="1851660"/>
            <a:ext cx="1727835" cy="2662555"/>
            <a:chOff x="9985" y="2916"/>
            <a:chExt cx="2721" cy="4193"/>
          </a:xfrm>
        </p:grpSpPr>
        <p:sp>
          <p:nvSpPr>
            <p:cNvPr id="20486" name="文本框 10246"/>
            <p:cNvSpPr txBox="1"/>
            <p:nvPr>
              <p:custDataLst>
                <p:tags r:id="rId5"/>
              </p:custDataLst>
            </p:nvPr>
          </p:nvSpPr>
          <p:spPr>
            <a:xfrm>
              <a:off x="9985" y="6432"/>
              <a:ext cx="2721" cy="6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>
                  <a:latin typeface="楷体" panose="02010609060101010101" charset="-122"/>
                  <a:ea typeface="楷体"/>
                  <a:sym typeface="+mn-ea"/>
                </a:rPr>
                <a:t>电子式电能表</a:t>
              </a:r>
              <a:endParaRPr lang="zh-CN" altLang="en-US">
                <a:latin typeface="楷体" panose="02010609060101010101" charset="-122"/>
                <a:ea typeface="楷体"/>
                <a:sym typeface="+mn-ea"/>
              </a:endParaRPr>
            </a:p>
          </p:txBody>
        </p:sp>
        <p:pic>
          <p:nvPicPr>
            <p:cNvPr id="7" name="图片 6" descr="电子式电能表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lum bright="-12000" contrast="12000"/>
            </a:blip>
            <a:stretch>
              <a:fillRect/>
            </a:stretch>
          </p:blipFill>
          <p:spPr>
            <a:xfrm>
              <a:off x="10057" y="2916"/>
              <a:ext cx="2577" cy="3515"/>
            </a:xfrm>
            <a:prstGeom prst="rect">
              <a:avLst/>
            </a:prstGeom>
          </p:spPr>
        </p:pic>
      </p:grpSp>
      <p:grpSp>
        <p:nvGrpSpPr>
          <p:cNvPr id="16" name="组合 15" title=""/>
          <p:cNvGrpSpPr/>
          <p:nvPr>
            <p:custDataLst>
              <p:tags r:id="rId8"/>
            </p:custDataLst>
          </p:nvPr>
        </p:nvGrpSpPr>
        <p:grpSpPr>
          <a:xfrm>
            <a:off x="3831590" y="1779905"/>
            <a:ext cx="1734185" cy="2734310"/>
            <a:chOff x="6265" y="2803"/>
            <a:chExt cx="2731" cy="4306"/>
          </a:xfrm>
        </p:grpSpPr>
        <p:sp>
          <p:nvSpPr>
            <p:cNvPr id="6" name="文本框 5"/>
            <p:cNvSpPr txBox="1"/>
            <p:nvPr>
              <p:custDataLst>
                <p:tags r:id="rId9"/>
              </p:custDataLst>
            </p:nvPr>
          </p:nvSpPr>
          <p:spPr>
            <a:xfrm>
              <a:off x="6440" y="6481"/>
              <a:ext cx="238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IC</a:t>
              </a:r>
              <a:r>
                <a:rPr lang="zh-CN" altLang="en-US">
                  <a:latin typeface="楷体" panose="02010609060101010101" charset="-122"/>
                  <a:ea typeface="楷体"/>
                  <a:sym typeface="+mn-ea"/>
                </a:rPr>
                <a:t>卡电能表</a:t>
              </a:r>
              <a:endParaRPr lang="zh-CN" altLang="en-US">
                <a:latin typeface="楷体" panose="02010609060101010101" charset="-122"/>
                <a:ea typeface="楷体"/>
                <a:sym typeface="+mn-ea"/>
              </a:endParaRPr>
            </a:p>
          </p:txBody>
        </p:sp>
        <p:pic>
          <p:nvPicPr>
            <p:cNvPr id="8" name="图片 7" descr="IC卡式电能表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6265" y="2803"/>
              <a:ext cx="2731" cy="3689"/>
            </a:xfrm>
            <a:prstGeom prst="rect">
              <a:avLst/>
            </a:prstGeom>
          </p:spPr>
        </p:pic>
      </p:grpSp>
      <p:grpSp>
        <p:nvGrpSpPr>
          <p:cNvPr id="15" name="组合 14" title=""/>
          <p:cNvGrpSpPr/>
          <p:nvPr>
            <p:custDataLst>
              <p:tags r:id="rId12"/>
            </p:custDataLst>
          </p:nvPr>
        </p:nvGrpSpPr>
        <p:grpSpPr>
          <a:xfrm>
            <a:off x="1365250" y="1890395"/>
            <a:ext cx="1728470" cy="2623820"/>
            <a:chOff x="2150" y="2977"/>
            <a:chExt cx="2722" cy="4132"/>
          </a:xfrm>
        </p:grpSpPr>
        <p:sp>
          <p:nvSpPr>
            <p:cNvPr id="5" name="文本框 4"/>
            <p:cNvSpPr txBox="1"/>
            <p:nvPr>
              <p:custDataLst>
                <p:tags r:id="rId13"/>
              </p:custDataLst>
            </p:nvPr>
          </p:nvSpPr>
          <p:spPr>
            <a:xfrm>
              <a:off x="2150" y="6479"/>
              <a:ext cx="2722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mtClean="0">
                  <a:latin typeface="楷体" panose="02010609060101010101" charset="-122"/>
                  <a:ea typeface="楷体"/>
                </a:rPr>
                <a:t>转盘式电能</a:t>
              </a:r>
              <a:r>
                <a:rPr lang="zh-CN" altLang="en-US">
                  <a:latin typeface="楷体" panose="02010609060101010101" charset="-122"/>
                  <a:ea typeface="楷体"/>
                </a:rPr>
                <a:t>表</a:t>
              </a:r>
              <a:endParaRPr lang="zh-CN" altLang="en-US">
                <a:latin typeface="楷体" panose="02010609060101010101" charset="-122"/>
                <a:ea typeface="楷体"/>
              </a:endParaRPr>
            </a:p>
          </p:txBody>
        </p:sp>
        <p:pic>
          <p:nvPicPr>
            <p:cNvPr id="14" name="图片 13" descr="20230802134422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2210" y="2977"/>
              <a:ext cx="2602" cy="3402"/>
            </a:xfrm>
            <a:prstGeom prst="rect">
              <a:avLst/>
            </a:prstGeom>
          </p:spPr>
        </p:pic>
      </p:grpSp>
      <p:sp>
        <p:nvSpPr>
          <p:cNvPr id="2" name="剪去单角的矩形 1" title=""/>
          <p:cNvSpPr/>
          <p:nvPr>
            <p:custDataLst>
              <p:tags r:id="rId16"/>
            </p:custDataLst>
          </p:nvPr>
        </p:nvSpPr>
        <p:spPr bwMode="auto">
          <a:xfrm>
            <a:off x="342000" y="919499"/>
            <a:ext cx="8460000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defTabSz="457200"/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表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可以显示从表开始计数到读数时为止用户消耗的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8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9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1" name="矩形 20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>
            <p:custDataLst>
              <p:tags r:id="rId4"/>
            </p:custDataLst>
          </p:nvPr>
        </p:nvSpPr>
        <p:spPr>
          <a:xfrm>
            <a:off x="2446460" y="4371875"/>
            <a:ext cx="4828125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defTabSz="457200" latinLnBrk="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</a:t>
            </a:r>
            <a:r>
              <a:rPr lang="zh-CN" altLang="en-US" sz="2400" b="0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en-US" sz="2400" i="1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r>
              <a:rPr lang="en-US" sz="2400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 </a:t>
            </a:r>
            <a:r>
              <a:rPr lang="en-US" sz="2400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</a:t>
            </a:r>
            <a:r>
              <a:rPr lang="en-US" sz="2400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kW·h</a:t>
            </a:r>
            <a:endParaRPr lang="en-US" altLang="en-US" sz="2400" noProof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5"/>
            </p:custDataLst>
          </p:nvPr>
        </p:nvSpPr>
        <p:spPr>
          <a:xfrm>
            <a:off x="4719464" y="3795835"/>
            <a:ext cx="4028826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defTabSz="457200" latinLnBrk="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示</a:t>
            </a:r>
            <a:r>
              <a:rPr lang="zh-CN" altLang="en-US" sz="2400" b="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数</a:t>
            </a:r>
            <a:r>
              <a:rPr lang="zh-CN" altLang="en-US" sz="2400" b="0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2400" i="1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 sz="2400" baseline="-25000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b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__________</a:t>
            </a:r>
            <a:r>
              <a:rPr lang="en-US" sz="240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kW·h</a:t>
            </a:r>
            <a:endParaRPr kumimoji="0" lang="zh-CN" altLang="en-US" sz="2400" kern="1200" cap="none" spc="0" normalizeH="0" baseline="0" noProof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1547680" y="628015"/>
            <a:ext cx="6048640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atinLnBrk="0">
              <a:lnSpc>
                <a:spcPct val="120000"/>
              </a:lnSpc>
            </a:pPr>
            <a:r>
              <a:rPr lang="zh-CN" altLang="en-US" sz="2400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如何用</a:t>
            </a:r>
            <a:r>
              <a:rPr lang="zh-CN" altLang="en-US" sz="24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电能表测量</a:t>
            </a:r>
            <a:r>
              <a:rPr lang="zh-CN" altLang="en-US" sz="2400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出一段</a:t>
            </a:r>
            <a:r>
              <a:rPr lang="zh-CN" altLang="en-US" sz="24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时间</a:t>
            </a:r>
            <a:r>
              <a:rPr lang="zh-CN" altLang="en-US" sz="2400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内的用电量？</a:t>
            </a:r>
            <a:endParaRPr lang="zh-CN" altLang="en-US" sz="24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Text Box 3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33725" y="3838205"/>
            <a:ext cx="119048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</a:rPr>
              <a:t>1795.22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7" name="Text Box 37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95960" y="4343530"/>
            <a:ext cx="111600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W</a:t>
            </a:r>
            <a:r>
              <a:rPr lang="en-US" altLang="zh-CN" sz="24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2</a:t>
            </a: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 -</a:t>
            </a:r>
            <a:r>
              <a:rPr lang="en-US" altLang="zh-CN" sz="24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W</a:t>
            </a:r>
            <a:r>
              <a:rPr lang="en-US" altLang="zh-CN" sz="24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1</a:t>
            </a:r>
            <a:endParaRPr lang="en-US" altLang="zh-CN" sz="24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8" name="Text Box 3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529071" y="4415535"/>
            <a:ext cx="72000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</a:rPr>
              <a:t>21.6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935748" y="1105478"/>
            <a:ext cx="7272505" cy="535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电能表前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、后两次示数之差就是这段时间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内的用电量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979446" y="1655182"/>
            <a:ext cx="2880000" cy="2255928"/>
            <a:chOff x="979446" y="1221108"/>
            <a:chExt cx="2880000" cy="2255928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rcRect r="63023"/>
            <a:stretch>
              <a:fillRect/>
            </a:stretch>
          </p:blipFill>
          <p:spPr bwMode="auto">
            <a:xfrm>
              <a:off x="979446" y="1221108"/>
              <a:ext cx="2880000" cy="1854512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文本框 16"/>
            <p:cNvSpPr txBox="1"/>
            <p:nvPr>
              <p:custDataLst>
                <p:tags r:id="rId14"/>
              </p:custDataLst>
            </p:nvPr>
          </p:nvSpPr>
          <p:spPr>
            <a:xfrm>
              <a:off x="1555211" y="3076986"/>
              <a:ext cx="1728470" cy="40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mtClean="0">
                  <a:latin typeface="楷体" panose="02010609060101010101" charset="-122"/>
                  <a:ea typeface="楷体"/>
                </a:rPr>
                <a:t>上</a:t>
              </a:r>
              <a:r>
                <a:rPr lang="zh-CN" altLang="en-US">
                  <a:latin typeface="楷体" panose="02010609060101010101" charset="-122"/>
                  <a:ea typeface="楷体"/>
                </a:rPr>
                <a:t>周</a:t>
              </a:r>
              <a:r>
                <a:rPr lang="zh-CN" altLang="en-US" smtClean="0">
                  <a:latin typeface="楷体" panose="02010609060101010101" charset="-122"/>
                  <a:ea typeface="楷体"/>
                </a:rPr>
                <a:t>一中午</a:t>
              </a:r>
              <a:endParaRPr lang="zh-CN" altLang="en-US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5"/>
            </p:custDataLst>
          </p:nvPr>
        </p:nvGrpSpPr>
        <p:grpSpPr>
          <a:xfrm>
            <a:off x="5148240" y="1635685"/>
            <a:ext cx="2880000" cy="2254329"/>
            <a:chOff x="4730750" y="1201611"/>
            <a:chExt cx="2880000" cy="2254329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2"/>
            <a:srcRect l="63348"/>
            <a:stretch>
              <a:fillRect/>
            </a:stretch>
          </p:blipFill>
          <p:spPr bwMode="auto">
            <a:xfrm>
              <a:off x="4730750" y="1201611"/>
              <a:ext cx="2880000" cy="1870949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文本框 17"/>
            <p:cNvSpPr txBox="1"/>
            <p:nvPr>
              <p:custDataLst>
                <p:tags r:id="rId17"/>
              </p:custDataLst>
            </p:nvPr>
          </p:nvSpPr>
          <p:spPr>
            <a:xfrm>
              <a:off x="5306515" y="3055890"/>
              <a:ext cx="1728470" cy="40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mtClean="0">
                  <a:latin typeface="楷体" panose="02010609060101010101" charset="-122"/>
                  <a:ea typeface="楷体"/>
                </a:rPr>
                <a:t>本周一中午</a:t>
              </a:r>
              <a:endParaRPr lang="zh-CN" altLang="en-US">
                <a:latin typeface="楷体" panose="02010609060101010101" charset="-122"/>
                <a:ea typeface="楷体"/>
              </a:endParaRPr>
            </a:p>
          </p:txBody>
        </p:sp>
      </p:grpSp>
      <p:sp>
        <p:nvSpPr>
          <p:cNvPr id="22" name="文本框 21" title=""/>
          <p:cNvSpPr txBox="1"/>
          <p:nvPr>
            <p:custDataLst>
              <p:tags r:id="rId18"/>
            </p:custDataLst>
          </p:nvPr>
        </p:nvSpPr>
        <p:spPr>
          <a:xfrm>
            <a:off x="685732" y="3848287"/>
            <a:ext cx="4028826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defTabSz="457200" latinLnBrk="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示数</a:t>
            </a:r>
            <a:r>
              <a:rPr lang="zh-CN" altLang="en-US" sz="2400" b="0" noProof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2400" i="1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 sz="2400" baseline="-2500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40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b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__________</a:t>
            </a:r>
            <a:r>
              <a:rPr lang="en-US" sz="240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kW·h</a:t>
            </a:r>
            <a:endParaRPr kumimoji="0" lang="zh-CN" altLang="en-US" sz="2400" kern="1200" cap="none" spc="0" normalizeH="0" baseline="0" noProof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3" name="Text Box 37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299993" y="3870298"/>
            <a:ext cx="119048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</a:rPr>
              <a:t>1773.62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19" name="组合 9" title=""/>
          <p:cNvGrpSpPr/>
          <p:nvPr>
            <p:custDataLst>
              <p:tags r:id="rId2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4" name="组合 10"/>
            <p:cNvGrpSpPr/>
            <p:nvPr>
              <p:custDataLst>
                <p:tags r:id="rId2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6" name="矩形 25"/>
              <p:cNvSpPr/>
              <p:nvPr>
                <p:custDataLst>
                  <p:tags r:id="rId2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5" name="文本框 11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  <p:bldP spid="6" grpId="0"/>
      <p:bldP spid="7" grpId="0"/>
      <p:bldP spid="8" grpId="0"/>
      <p:bldP spid="9" grpId="0" animBg="1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>
            <p:custDataLst>
              <p:tags r:id="rId4"/>
            </p:custDataLst>
          </p:nvPr>
        </p:nvSpPr>
        <p:spPr>
          <a:xfrm>
            <a:off x="1948777" y="4007967"/>
            <a:ext cx="5246446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zh-CN" altLang="en-US" sz="24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电费：</a:t>
            </a:r>
            <a:r>
              <a:rPr lang="en-US" sz="2400" b="0" noProof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21.6</a:t>
            </a:r>
            <a:r>
              <a:rPr lang="en-US" altLang="zh-CN" sz="2400" b="0" err="1" smtClean="0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kW·h</a:t>
            </a:r>
            <a:r>
              <a:rPr lang="en-US" altLang="zh-CN" sz="2400" b="0" noProof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×0.6</a:t>
            </a:r>
            <a:r>
              <a:rPr lang="zh-CN" altLang="en-US" sz="2400" b="0" noProof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元</a:t>
            </a:r>
            <a:r>
              <a:rPr lang="en-US" altLang="zh-CN" sz="2400" b="0" noProof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/</a:t>
            </a:r>
            <a:r>
              <a:rPr lang="en-US" altLang="zh-CN" sz="2400" b="0" err="1" smtClean="0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kW·h</a:t>
            </a:r>
            <a:r>
              <a:rPr lang="en-US" altLang="zh-CN" sz="2400" b="0" noProof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=12.96</a:t>
            </a:r>
            <a:r>
              <a:rPr lang="zh-CN" altLang="en-US" sz="2400" b="0" noProof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元</a:t>
            </a:r>
            <a:endParaRPr lang="en-US" altLang="en-US" sz="2400" b="0" noProof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611725" y="699620"/>
            <a:ext cx="8145857" cy="9787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atinLnBrk="0">
              <a:lnSpc>
                <a:spcPct val="120000"/>
              </a:lnSpc>
            </a:pPr>
            <a:r>
              <a:rPr lang="zh-CN" altLang="en-US" sz="2400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</a:t>
            </a:r>
            <a:r>
              <a:rPr lang="zh-CN" altLang="en-US" sz="24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该地区每度电的费用是</a:t>
            </a:r>
            <a:r>
              <a:rPr lang="en-US" altLang="zh-CN" sz="2400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0.6</a:t>
            </a:r>
            <a:r>
              <a:rPr lang="zh-CN" altLang="en-US" sz="24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元，这一周的用电需要支付多少电费？</a:t>
            </a:r>
            <a:endParaRPr lang="zh-CN" altLang="en-US" sz="24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6"/>
            </p:custDataLst>
          </p:nvPr>
        </p:nvGrpSpPr>
        <p:grpSpPr>
          <a:xfrm>
            <a:off x="979446" y="1655182"/>
            <a:ext cx="2880000" cy="2255928"/>
            <a:chOff x="979446" y="1221108"/>
            <a:chExt cx="2880000" cy="2255928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/>
            <a:srcRect r="63023"/>
            <a:stretch>
              <a:fillRect/>
            </a:stretch>
          </p:blipFill>
          <p:spPr bwMode="auto">
            <a:xfrm>
              <a:off x="979446" y="1221108"/>
              <a:ext cx="2880000" cy="1854512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文本框 16"/>
            <p:cNvSpPr txBox="1"/>
            <p:nvPr>
              <p:custDataLst>
                <p:tags r:id="rId9"/>
              </p:custDataLst>
            </p:nvPr>
          </p:nvSpPr>
          <p:spPr>
            <a:xfrm>
              <a:off x="1555211" y="3076986"/>
              <a:ext cx="1728470" cy="40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mtClean="0">
                  <a:latin typeface="楷体" panose="02010609060101010101" charset="-122"/>
                  <a:ea typeface="楷体"/>
                </a:rPr>
                <a:t>上</a:t>
              </a:r>
              <a:r>
                <a:rPr lang="zh-CN" altLang="en-US">
                  <a:latin typeface="楷体" panose="02010609060101010101" charset="-122"/>
                  <a:ea typeface="楷体"/>
                </a:rPr>
                <a:t>周</a:t>
              </a:r>
              <a:r>
                <a:rPr lang="zh-CN" altLang="en-US" smtClean="0">
                  <a:latin typeface="楷体" panose="02010609060101010101" charset="-122"/>
                  <a:ea typeface="楷体"/>
                </a:rPr>
                <a:t>一中午</a:t>
              </a:r>
              <a:endParaRPr lang="zh-CN" altLang="en-US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0"/>
            </p:custDataLst>
          </p:nvPr>
        </p:nvGrpSpPr>
        <p:grpSpPr>
          <a:xfrm>
            <a:off x="5148240" y="1635685"/>
            <a:ext cx="2880000" cy="2254329"/>
            <a:chOff x="4730750" y="1201611"/>
            <a:chExt cx="2880000" cy="2254329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/>
            <a:srcRect l="63348"/>
            <a:stretch>
              <a:fillRect/>
            </a:stretch>
          </p:blipFill>
          <p:spPr bwMode="auto">
            <a:xfrm>
              <a:off x="4730750" y="1201611"/>
              <a:ext cx="2880000" cy="1870949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5306515" y="3055890"/>
              <a:ext cx="1728470" cy="40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mtClean="0">
                  <a:latin typeface="楷体" panose="02010609060101010101" charset="-122"/>
                  <a:ea typeface="楷体"/>
                </a:rPr>
                <a:t>本周一中午</a:t>
              </a:r>
              <a:endParaRPr lang="zh-CN" altLang="en-US">
                <a:latin typeface="楷体" panose="02010609060101010101" charset="-122"/>
                <a:ea typeface="楷体"/>
              </a:endParaRPr>
            </a:p>
          </p:txBody>
        </p:sp>
      </p:grpSp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4840076" y="1146620"/>
            <a:ext cx="2708076" cy="5254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zh-CN" altLang="en-US" sz="2400" b="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本周用电</a:t>
            </a:r>
            <a:r>
              <a:rPr lang="en-US" sz="2400" b="0" noProof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21.6</a:t>
            </a:r>
            <a:r>
              <a:rPr lang="en-US" altLang="zh-CN" sz="2400" b="0" smtClean="0">
                <a:latin typeface="Times New Roman"/>
                <a:cs typeface="Times New Roman" panose="02020603050405020304" charset="0"/>
              </a:rPr>
              <a:t>kW·h</a:t>
            </a:r>
            <a:endParaRPr lang="en-US" altLang="en-US" sz="2400" b="0" noProof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9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0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3" name="矩形 22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4" name="矩形 23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 bwMode="auto">
          <a:xfrm>
            <a:off x="822008" y="772160"/>
            <a:ext cx="7499985" cy="5918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olidFill>
                  <a:srgbClr val="249087"/>
                </a:solidFill>
                <a:sym typeface="+mn-ea"/>
              </a:rPr>
              <a:t>电能转化为其他形式能量</a:t>
            </a:r>
            <a:r>
              <a:rPr lang="zh-CN" altLang="en-US" sz="2400" b="0">
                <a:sym typeface="+mn-ea"/>
              </a:rPr>
              <a:t>的过程就是</a:t>
            </a:r>
            <a:r>
              <a:rPr lang="zh-CN" altLang="en-US" sz="2400" b="0">
                <a:solidFill>
                  <a:srgbClr val="249087"/>
                </a:solidFill>
                <a:sym typeface="+mn-ea"/>
              </a:rPr>
              <a:t>电流做功</a:t>
            </a:r>
            <a:r>
              <a:rPr lang="zh-CN" altLang="en-US" sz="2400" b="0">
                <a:sym typeface="+mn-ea"/>
              </a:rPr>
              <a:t>的过程。</a:t>
            </a:r>
            <a:endParaRPr lang="zh-CN" altLang="en-US" sz="2400" b="0">
              <a:sym typeface="+mn-ea"/>
            </a:endParaRPr>
          </a:p>
        </p:txBody>
      </p:sp>
      <p:sp>
        <p:nvSpPr>
          <p:cNvPr id="12" name="剪去单角的矩形 11" title=""/>
          <p:cNvSpPr/>
          <p:nvPr>
            <p:custDataLst>
              <p:tags r:id="rId5"/>
            </p:custDataLst>
          </p:nvPr>
        </p:nvSpPr>
        <p:spPr bwMode="auto">
          <a:xfrm>
            <a:off x="1261071" y="1722157"/>
            <a:ext cx="313436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电功：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电流所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做的功。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剪去单角的矩形 4" title=""/>
          <p:cNvSpPr/>
          <p:nvPr>
            <p:custDataLst>
              <p:tags r:id="rId6"/>
            </p:custDataLst>
          </p:nvPr>
        </p:nvSpPr>
        <p:spPr bwMode="auto">
          <a:xfrm>
            <a:off x="4716010" y="1722157"/>
            <a:ext cx="141224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符号：</a:t>
            </a:r>
            <a:r>
              <a:rPr lang="en-US" altLang="zh-CN" sz="24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endParaRPr lang="en-US" altLang="zh-CN" sz="2400" b="0" i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剪去单角的矩形 5" title=""/>
          <p:cNvSpPr/>
          <p:nvPr>
            <p:custDataLst>
              <p:tags r:id="rId7"/>
            </p:custDataLst>
          </p:nvPr>
        </p:nvSpPr>
        <p:spPr bwMode="auto">
          <a:xfrm>
            <a:off x="6444480" y="1722157"/>
            <a:ext cx="129600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单位：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J</a:t>
            </a:r>
            <a:endParaRPr lang="en-US" altLang="zh-CN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4498973" y="2787765"/>
            <a:ext cx="3384000" cy="4298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>
            <a:solidFill>
              <a:schemeClr val="bg1">
                <a:lumMod val="85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200" b="1">
                <a:latin typeface="Times New Roman"/>
                <a:ea typeface="楷体"/>
              </a:rPr>
              <a:t>用电器就消耗了多少电能</a:t>
            </a:r>
            <a:endParaRPr lang="zh-CN" altLang="en-US" sz="2200" b="1">
              <a:latin typeface="Times New Roman"/>
              <a:ea typeface="楷体"/>
            </a:endParaRPr>
          </a:p>
        </p:txBody>
      </p:sp>
      <p:sp>
        <p:nvSpPr>
          <p:cNvPr id="19" name="直接连接符 18" title=""/>
          <p:cNvSpPr/>
          <p:nvPr>
            <p:custDataLst>
              <p:tags r:id="rId9"/>
            </p:custDataLst>
          </p:nvPr>
        </p:nvSpPr>
        <p:spPr>
          <a:xfrm>
            <a:off x="3519326" y="3048750"/>
            <a:ext cx="937736" cy="1429"/>
          </a:xfrm>
          <a:prstGeom prst="line">
            <a:avLst/>
          </a:prstGeom>
          <a:ln w="63500" cap="flat" cmpd="sng">
            <a:solidFill>
              <a:srgbClr val="249087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20" name="直接连接符 19" title=""/>
          <p:cNvSpPr/>
          <p:nvPr>
            <p:custDataLst>
              <p:tags r:id="rId10"/>
            </p:custDataLst>
          </p:nvPr>
        </p:nvSpPr>
        <p:spPr>
          <a:xfrm flipH="1" flipV="1">
            <a:off x="3001325" y="3276715"/>
            <a:ext cx="616744" cy="569119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21" name="文本框 20" title=""/>
          <p:cNvSpPr txBox="1"/>
          <p:nvPr>
            <p:custDataLst>
              <p:tags r:id="rId11"/>
            </p:custDataLst>
          </p:nvPr>
        </p:nvSpPr>
        <p:spPr>
          <a:xfrm>
            <a:off x="1187765" y="2791284"/>
            <a:ext cx="2160000" cy="4298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>
            <a:solidFill>
              <a:schemeClr val="bg1">
                <a:lumMod val="85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200" b="1">
                <a:latin typeface="Times New Roman"/>
                <a:ea typeface="楷体"/>
              </a:rPr>
              <a:t>电流做了多少功</a:t>
            </a:r>
            <a:endParaRPr lang="zh-CN" altLang="en-US" sz="2200" b="1">
              <a:latin typeface="Times New Roman"/>
              <a:ea typeface="楷体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2"/>
            </p:custDataLst>
          </p:nvPr>
        </p:nvSpPr>
        <p:spPr>
          <a:xfrm>
            <a:off x="2051365" y="3891739"/>
            <a:ext cx="4428000" cy="4298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>
            <a:solidFill>
              <a:schemeClr val="bg1">
                <a:lumMod val="85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200" b="1">
                <a:latin typeface="Times New Roman"/>
                <a:ea typeface="楷体"/>
              </a:rPr>
              <a:t>就有多少电能转化成其他形式的能</a:t>
            </a:r>
            <a:endParaRPr lang="zh-CN" altLang="en-US" sz="2200" b="1">
              <a:latin typeface="Times New Roman"/>
              <a:ea typeface="楷体"/>
            </a:endParaRPr>
          </a:p>
        </p:txBody>
      </p:sp>
      <p:sp>
        <p:nvSpPr>
          <p:cNvPr id="23" name="直接连接符 22" title=""/>
          <p:cNvSpPr/>
          <p:nvPr>
            <p:custDataLst>
              <p:tags r:id="rId13"/>
            </p:custDataLst>
          </p:nvPr>
        </p:nvSpPr>
        <p:spPr>
          <a:xfrm flipH="1">
            <a:off x="5294310" y="3263380"/>
            <a:ext cx="467678" cy="582454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24" name="直接连接符 23" title=""/>
          <p:cNvSpPr/>
          <p:nvPr>
            <p:custDataLst>
              <p:tags r:id="rId14"/>
            </p:custDataLst>
          </p:nvPr>
        </p:nvSpPr>
        <p:spPr>
          <a:xfrm flipV="1">
            <a:off x="5168104" y="3243378"/>
            <a:ext cx="459105" cy="602456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25" name="直接连接符 24" title=""/>
          <p:cNvSpPr/>
          <p:nvPr>
            <p:custDataLst>
              <p:tags r:id="rId15"/>
            </p:custDataLst>
          </p:nvPr>
        </p:nvSpPr>
        <p:spPr>
          <a:xfrm>
            <a:off x="3169600" y="3293384"/>
            <a:ext cx="603409" cy="552450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26" name="直接连接符 25" title=""/>
          <p:cNvSpPr/>
          <p:nvPr>
            <p:custDataLst>
              <p:tags r:id="rId16"/>
            </p:custDataLst>
          </p:nvPr>
        </p:nvSpPr>
        <p:spPr>
          <a:xfrm flipH="1">
            <a:off x="3473130" y="2932069"/>
            <a:ext cx="930593" cy="476"/>
          </a:xfrm>
          <a:prstGeom prst="line">
            <a:avLst/>
          </a:prstGeom>
          <a:ln w="63500" cap="flat" cmpd="sng">
            <a:solidFill>
              <a:srgbClr val="249087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grpSp>
        <p:nvGrpSpPr>
          <p:cNvPr id="17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7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6" grpId="0" animBg="1"/>
      <p:bldP spid="18" grpId="0" animBg="1"/>
      <p:bldP spid="21" grpId="0" animBg="1"/>
      <p:bldP spid="22" grpId="0" animBg="1"/>
      <p:bldP spid="22" grpId="1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  <p:tag name="KSO_WM_BEAUTIFY_FLAG" val="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  <p:tag name="KSO_WM_BEAUTIFY_FLAG" val=""/>
  <p:tag name="KSO_WM_UNIT_PLACING_PICTURE_USER_VIEWPORT" val="{&quot;height&quot;:1210,&quot;width&quot;:3577.5007874015746}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  <p:tag name="KSO_WM_BEAUTIFY_FLAG" val="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  <p:tag name="KSO_WM_BEAUTIFY_FLAG" val="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  <p:tag name="KSO_WM_BEAUTIFY_FLAG" val="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  <p:tag name="KSO_WM_BEAUTIFY_FLAG" val=""/>
</p:tagLst>
</file>

<file path=ppt/tags/tag324.xml><?xml version="1.0" encoding="utf-8"?>
<p:tagLst xmlns:p="http://schemas.openxmlformats.org/presentationml/2006/main">
  <p:tag name="AS_UNIQUEID" val="819"/>
  <p:tag name="KSO_WM_BEAUTIFY_FLAG" val="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975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  <p:tag name="KSO_WM_BEAUTIFY_FLAG" val=""/>
</p:tagLst>
</file>

<file path=ppt/tags/tag479.xml><?xml version="1.0" encoding="utf-8"?>
<p:tagLst xmlns:p="http://schemas.openxmlformats.org/presentationml/2006/main">
  <p:tag name="AS_UNIQUEID" val="973"/>
  <p:tag name="KSO_WM_BEAUTIFY_FLAG" val="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  <p:tag name="KSO_WM_BEAUTIFY_FLAG" val=""/>
</p:tagLst>
</file>

<file path=ppt/tags/tag48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213</Paragraphs>
  <Slides>26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DongTian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2026-06-14T06:36:34Z</cp:lastPrinted>
  <dcterms:created xsi:type="dcterms:W3CDTF">2026-06-14T06:36:34Z</dcterms:created>
  <dcterms:modified xsi:type="dcterms:W3CDTF">2026-06-13T22:36:34Z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