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244" r:id="rId2"/>
    <p:sldId id="2136" r:id="rId3"/>
    <p:sldId id="1963" r:id="rId4"/>
    <p:sldId id="2184" r:id="rId5"/>
    <p:sldId id="2217" r:id="rId6"/>
    <p:sldId id="2218" r:id="rId7"/>
    <p:sldId id="2187" r:id="rId8"/>
    <p:sldId id="2188" r:id="rId9"/>
    <p:sldId id="2189" r:id="rId10"/>
    <p:sldId id="2016" r:id="rId11"/>
    <p:sldId id="2077" r:id="rId12"/>
    <p:sldId id="2168" r:id="rId13"/>
    <p:sldId id="2169" r:id="rId14"/>
    <p:sldId id="2170" r:id="rId15"/>
    <p:sldId id="2209" r:id="rId16"/>
    <p:sldId id="2219" r:id="rId17"/>
    <p:sldId id="2220" r:id="rId18"/>
    <p:sldId id="2221" r:id="rId19"/>
    <p:sldId id="2222" r:id="rId20"/>
    <p:sldId id="2223" r:id="rId21"/>
    <p:sldId id="2224" r:id="rId22"/>
    <p:sldId id="2225" r:id="rId23"/>
    <p:sldId id="2226" r:id="rId24"/>
    <p:sldId id="2228" r:id="rId25"/>
    <p:sldId id="2121" r:id="rId26"/>
    <p:sldId id="2003" r:id="rId27"/>
    <p:sldId id="2229" r:id="rId28"/>
    <p:sldId id="2122" r:id="rId29"/>
  </p:sldIdLst>
  <p:sldSz cx="12192000" cy="6858000"/>
  <p:notesSz cx="6858000" cy="9144000"/>
  <p:custDataLst>
    <p:tags r:id="rId3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586" userDrawn="1">
          <p15:clr>
            <a:srgbClr val="A4A3A4"/>
          </p15:clr>
        </p15:guide>
        <p15:guide id="2" pos="36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作者" initials="作" lastIdx="0" clrIdx="1"/>
  <p:cmAuthor id="3" name="lenovo" initials="l"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2" d="100"/>
          <a:sy n="82" d="100"/>
        </p:scale>
        <p:origin x="691" y="53"/>
      </p:cViewPr>
      <p:guideLst>
        <p:guide orient="horz" pos="2586"/>
        <p:guide pos="3679"/>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50" y="1122363"/>
            <a:ext cx="91449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50" y="3602038"/>
            <a:ext cx="91449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2024/10/7</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2024/10/7</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83" y="6356350"/>
            <a:ext cx="2743470" cy="365125"/>
          </a:xfrm>
        </p:spPr>
        <p:txBody>
          <a:bodyPr/>
          <a:lstStyle/>
          <a:p>
            <a:fld id="{82F288E0-7875-42C4-84C8-98DBBD3BF4D2}" type="datetimeFigureOut">
              <a:rPr lang="zh-CN" altLang="en-US" smtClean="0"/>
              <a:t>2024/10/7</a:t>
            </a:fld>
            <a:endParaRPr lang="zh-CN" altLang="en-US"/>
          </a:p>
        </p:txBody>
      </p:sp>
      <p:sp>
        <p:nvSpPr>
          <p:cNvPr id="3" name="页脚占位符 2"/>
          <p:cNvSpPr>
            <a:spLocks noGrp="1"/>
          </p:cNvSpPr>
          <p:nvPr>
            <p:ph type="ftr" sz="quarter" idx="11"/>
          </p:nvPr>
        </p:nvSpPr>
        <p:spPr>
          <a:xfrm>
            <a:off x="4038998" y="6356350"/>
            <a:ext cx="4115205" cy="365125"/>
          </a:xfrm>
        </p:spPr>
        <p:txBody>
          <a:bodyPr/>
          <a:lstStyle/>
          <a:p>
            <a:endParaRPr lang="zh-CN" altLang="en-US"/>
          </a:p>
        </p:txBody>
      </p:sp>
      <p:sp>
        <p:nvSpPr>
          <p:cNvPr id="4" name="灯片编号占位符 3"/>
          <p:cNvSpPr>
            <a:spLocks noGrp="1"/>
          </p:cNvSpPr>
          <p:nvPr>
            <p:ph type="sldNum" sz="quarter" idx="12"/>
          </p:nvPr>
        </p:nvSpPr>
        <p:spPr>
          <a:xfrm>
            <a:off x="8611448" y="6356350"/>
            <a:ext cx="2743470" cy="365125"/>
          </a:xfrm>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测验">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5.xml"/><Relationship Id="rId17"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10" name="矩形 9"/>
          <p:cNvSpPr/>
          <p:nvPr userDrawn="1"/>
        </p:nvSpPr>
        <p:spPr>
          <a:xfrm flipV="1">
            <a:off x="617281" y="721269"/>
            <a:ext cx="11575920" cy="288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5" descr="图片1"/>
          <p:cNvPicPr>
            <a:picLocks noChangeAspect="1"/>
          </p:cNvPicPr>
          <p:nvPr userDrawn="1">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0" y="0"/>
            <a:ext cx="12190095" cy="6858000"/>
          </a:xfrm>
          <a:prstGeom prst="rect">
            <a:avLst/>
          </a:prstGeom>
        </p:spPr>
      </p:pic>
      <p:sp>
        <p:nvSpPr>
          <p:cNvPr id="4" name="矩形: 圆角 3"/>
          <p:cNvSpPr/>
          <p:nvPr userDrawn="1">
            <p:custDataLst>
              <p:tags r:id="rId10"/>
            </p:custDataLst>
          </p:nvPr>
        </p:nvSpPr>
        <p:spPr>
          <a:xfrm>
            <a:off x="218440" y="184785"/>
            <a:ext cx="11774805" cy="6495415"/>
          </a:xfrm>
          <a:prstGeom prst="roundRect">
            <a:avLst>
              <a:gd name="adj" fmla="val 2577"/>
            </a:avLst>
          </a:prstGeom>
          <a:solidFill>
            <a:schemeClr val="bg1"/>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0" y="0"/>
            <a:ext cx="12190730" cy="6858000"/>
            <a:chOff x="0" y="0"/>
            <a:chExt cx="12192635" cy="6858000"/>
          </a:xfrm>
        </p:grpSpPr>
        <p:grpSp>
          <p:nvGrpSpPr>
            <p:cNvPr id="3" name="组合 2"/>
            <p:cNvGrpSpPr/>
            <p:nvPr/>
          </p:nvGrpSpPr>
          <p:grpSpPr>
            <a:xfrm>
              <a:off x="0" y="0"/>
              <a:ext cx="12192635" cy="6858000"/>
              <a:chOff x="0" y="0"/>
              <a:chExt cx="12192635" cy="6858000"/>
            </a:xfrm>
          </p:grpSpPr>
          <p:sp>
            <p:nvSpPr>
              <p:cNvPr id="5" name="矩形 4"/>
              <p:cNvSpPr/>
              <p:nvPr>
                <p:custDataLst>
                  <p:tags r:id="rId12"/>
                </p:custDataLst>
              </p:nvPr>
            </p:nvSpPr>
            <p:spPr>
              <a:xfrm>
                <a:off x="0" y="0"/>
                <a:ext cx="12192635" cy="6858000"/>
              </a:xfrm>
              <a:prstGeom prst="rect">
                <a:avLst/>
              </a:prstGeom>
              <a:solidFill>
                <a:srgbClr val="9CE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25" descr="图片1"/>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0" y="0"/>
                <a:ext cx="12192000" cy="6858000"/>
              </a:xfrm>
              <a:prstGeom prst="rect">
                <a:avLst/>
              </a:prstGeom>
            </p:spPr>
          </p:pic>
        </p:grpSp>
        <p:sp>
          <p:nvSpPr>
            <p:cNvPr id="8" name="圆角矩形 77"/>
            <p:cNvSpPr/>
            <p:nvPr>
              <p:custDataLst>
                <p:tags r:id="rId11"/>
              </p:custDataLst>
            </p:nvPr>
          </p:nvSpPr>
          <p:spPr>
            <a:xfrm>
              <a:off x="80023" y="109220"/>
              <a:ext cx="12007821" cy="6666230"/>
            </a:xfrm>
            <a:prstGeom prst="roundRect">
              <a:avLst>
                <a:gd name="adj" fmla="val 6612"/>
              </a:avLst>
            </a:prstGeom>
            <a:solidFill>
              <a:schemeClr val="bg1"/>
            </a:solidFill>
            <a:ln w="50800">
              <a:solidFill>
                <a:srgbClr val="3CA8F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pic>
        <p:nvPicPr>
          <p:cNvPr id="11" name="图片 1073743875" descr="学科网 zxxk.com"/>
          <p:cNvPicPr>
            <a:picLocks noChangeAspect="1"/>
          </p:cNvPicPr>
          <p:nvPr/>
        </p:nvPicPr>
        <p:blipFill>
          <a:blip r:embed="rId16" r:link="rId17"/>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image" Target="../media/image4.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image" Target="../media/image2.svg"/><Relationship Id="rId2" Type="http://schemas.openxmlformats.org/officeDocument/2006/relationships/tags" Target="../tags/tag8.xml"/><Relationship Id="rId16" Type="http://schemas.openxmlformats.org/officeDocument/2006/relationships/image" Target="../media/image1.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slideLayout" Target="../slideLayouts/slideLayout1.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10.xml.rels><?xml version="1.0" encoding="UTF-8" standalone="yes"?>
<Relationships xmlns="http://schemas.openxmlformats.org/package/2006/relationships"><Relationship Id="rId26" Type="http://schemas.openxmlformats.org/officeDocument/2006/relationships/tags" Target="../tags/tag154.xml"/><Relationship Id="rId21" Type="http://schemas.openxmlformats.org/officeDocument/2006/relationships/tags" Target="../tags/tag149.xml"/><Relationship Id="rId34" Type="http://schemas.openxmlformats.org/officeDocument/2006/relationships/tags" Target="../tags/tag162.xml"/><Relationship Id="rId42" Type="http://schemas.openxmlformats.org/officeDocument/2006/relationships/tags" Target="../tags/tag170.xml"/><Relationship Id="rId47" Type="http://schemas.openxmlformats.org/officeDocument/2006/relationships/tags" Target="../tags/tag175.xml"/><Relationship Id="rId50" Type="http://schemas.openxmlformats.org/officeDocument/2006/relationships/tags" Target="../tags/tag178.xml"/><Relationship Id="rId55" Type="http://schemas.openxmlformats.org/officeDocument/2006/relationships/tags" Target="../tags/tag183.xml"/><Relationship Id="rId63" Type="http://schemas.openxmlformats.org/officeDocument/2006/relationships/tags" Target="../tags/tag191.xml"/><Relationship Id="rId7" Type="http://schemas.openxmlformats.org/officeDocument/2006/relationships/tags" Target="../tags/tag135.xml"/><Relationship Id="rId2" Type="http://schemas.openxmlformats.org/officeDocument/2006/relationships/tags" Target="../tags/tag130.xml"/><Relationship Id="rId16" Type="http://schemas.openxmlformats.org/officeDocument/2006/relationships/tags" Target="../tags/tag144.xml"/><Relationship Id="rId29" Type="http://schemas.openxmlformats.org/officeDocument/2006/relationships/tags" Target="../tags/tag157.xml"/><Relationship Id="rId11" Type="http://schemas.openxmlformats.org/officeDocument/2006/relationships/tags" Target="../tags/tag139.xml"/><Relationship Id="rId24" Type="http://schemas.openxmlformats.org/officeDocument/2006/relationships/tags" Target="../tags/tag152.xml"/><Relationship Id="rId32" Type="http://schemas.openxmlformats.org/officeDocument/2006/relationships/tags" Target="../tags/tag160.xml"/><Relationship Id="rId37" Type="http://schemas.openxmlformats.org/officeDocument/2006/relationships/tags" Target="../tags/tag165.xml"/><Relationship Id="rId40" Type="http://schemas.openxmlformats.org/officeDocument/2006/relationships/tags" Target="../tags/tag168.xml"/><Relationship Id="rId45" Type="http://schemas.openxmlformats.org/officeDocument/2006/relationships/tags" Target="../tags/tag173.xml"/><Relationship Id="rId53" Type="http://schemas.openxmlformats.org/officeDocument/2006/relationships/tags" Target="../tags/tag181.xml"/><Relationship Id="rId58" Type="http://schemas.openxmlformats.org/officeDocument/2006/relationships/tags" Target="../tags/tag186.xml"/><Relationship Id="rId66" Type="http://schemas.openxmlformats.org/officeDocument/2006/relationships/image" Target="../media/image13.jpeg"/><Relationship Id="rId5" Type="http://schemas.openxmlformats.org/officeDocument/2006/relationships/tags" Target="../tags/tag133.xml"/><Relationship Id="rId61" Type="http://schemas.openxmlformats.org/officeDocument/2006/relationships/tags" Target="../tags/tag189.xml"/><Relationship Id="rId19" Type="http://schemas.openxmlformats.org/officeDocument/2006/relationships/tags" Target="../tags/tag147.xml"/><Relationship Id="rId14" Type="http://schemas.openxmlformats.org/officeDocument/2006/relationships/tags" Target="../tags/tag142.xml"/><Relationship Id="rId22" Type="http://schemas.openxmlformats.org/officeDocument/2006/relationships/tags" Target="../tags/tag150.xml"/><Relationship Id="rId27" Type="http://schemas.openxmlformats.org/officeDocument/2006/relationships/tags" Target="../tags/tag155.xml"/><Relationship Id="rId30" Type="http://schemas.openxmlformats.org/officeDocument/2006/relationships/tags" Target="../tags/tag158.xml"/><Relationship Id="rId35" Type="http://schemas.openxmlformats.org/officeDocument/2006/relationships/tags" Target="../tags/tag163.xml"/><Relationship Id="rId43" Type="http://schemas.openxmlformats.org/officeDocument/2006/relationships/tags" Target="../tags/tag171.xml"/><Relationship Id="rId48" Type="http://schemas.openxmlformats.org/officeDocument/2006/relationships/tags" Target="../tags/tag176.xml"/><Relationship Id="rId56" Type="http://schemas.openxmlformats.org/officeDocument/2006/relationships/tags" Target="../tags/tag184.xml"/><Relationship Id="rId64" Type="http://schemas.openxmlformats.org/officeDocument/2006/relationships/tags" Target="../tags/tag192.xml"/><Relationship Id="rId8" Type="http://schemas.openxmlformats.org/officeDocument/2006/relationships/tags" Target="../tags/tag136.xml"/><Relationship Id="rId51" Type="http://schemas.openxmlformats.org/officeDocument/2006/relationships/tags" Target="../tags/tag179.xml"/><Relationship Id="rId3" Type="http://schemas.openxmlformats.org/officeDocument/2006/relationships/tags" Target="../tags/tag131.xml"/><Relationship Id="rId12" Type="http://schemas.openxmlformats.org/officeDocument/2006/relationships/tags" Target="../tags/tag140.xml"/><Relationship Id="rId17" Type="http://schemas.openxmlformats.org/officeDocument/2006/relationships/tags" Target="../tags/tag145.xml"/><Relationship Id="rId25" Type="http://schemas.openxmlformats.org/officeDocument/2006/relationships/tags" Target="../tags/tag153.xml"/><Relationship Id="rId33" Type="http://schemas.openxmlformats.org/officeDocument/2006/relationships/tags" Target="../tags/tag161.xml"/><Relationship Id="rId38" Type="http://schemas.openxmlformats.org/officeDocument/2006/relationships/tags" Target="../tags/tag166.xml"/><Relationship Id="rId46" Type="http://schemas.openxmlformats.org/officeDocument/2006/relationships/tags" Target="../tags/tag174.xml"/><Relationship Id="rId59" Type="http://schemas.openxmlformats.org/officeDocument/2006/relationships/tags" Target="../tags/tag187.xml"/><Relationship Id="rId67" Type="http://schemas.openxmlformats.org/officeDocument/2006/relationships/image" Target="../media/image14.jpeg"/><Relationship Id="rId20" Type="http://schemas.openxmlformats.org/officeDocument/2006/relationships/tags" Target="../tags/tag148.xml"/><Relationship Id="rId41" Type="http://schemas.openxmlformats.org/officeDocument/2006/relationships/tags" Target="../tags/tag169.xml"/><Relationship Id="rId54" Type="http://schemas.openxmlformats.org/officeDocument/2006/relationships/tags" Target="../tags/tag182.xml"/><Relationship Id="rId62" Type="http://schemas.openxmlformats.org/officeDocument/2006/relationships/tags" Target="../tags/tag190.xml"/><Relationship Id="rId1" Type="http://schemas.openxmlformats.org/officeDocument/2006/relationships/tags" Target="../tags/tag129.xml"/><Relationship Id="rId6" Type="http://schemas.openxmlformats.org/officeDocument/2006/relationships/tags" Target="../tags/tag134.xml"/><Relationship Id="rId15" Type="http://schemas.openxmlformats.org/officeDocument/2006/relationships/tags" Target="../tags/tag143.xml"/><Relationship Id="rId23" Type="http://schemas.openxmlformats.org/officeDocument/2006/relationships/tags" Target="../tags/tag151.xml"/><Relationship Id="rId28" Type="http://schemas.openxmlformats.org/officeDocument/2006/relationships/tags" Target="../tags/tag156.xml"/><Relationship Id="rId36" Type="http://schemas.openxmlformats.org/officeDocument/2006/relationships/tags" Target="../tags/tag164.xml"/><Relationship Id="rId49" Type="http://schemas.openxmlformats.org/officeDocument/2006/relationships/tags" Target="../tags/tag177.xml"/><Relationship Id="rId57" Type="http://schemas.openxmlformats.org/officeDocument/2006/relationships/tags" Target="../tags/tag185.xml"/><Relationship Id="rId10" Type="http://schemas.openxmlformats.org/officeDocument/2006/relationships/tags" Target="../tags/tag138.xml"/><Relationship Id="rId31" Type="http://schemas.openxmlformats.org/officeDocument/2006/relationships/tags" Target="../tags/tag159.xml"/><Relationship Id="rId44" Type="http://schemas.openxmlformats.org/officeDocument/2006/relationships/tags" Target="../tags/tag172.xml"/><Relationship Id="rId52" Type="http://schemas.openxmlformats.org/officeDocument/2006/relationships/tags" Target="../tags/tag180.xml"/><Relationship Id="rId60" Type="http://schemas.openxmlformats.org/officeDocument/2006/relationships/tags" Target="../tags/tag188.xml"/><Relationship Id="rId65" Type="http://schemas.openxmlformats.org/officeDocument/2006/relationships/slideLayout" Target="../slideLayouts/slideLayout7.xml"/><Relationship Id="rId4" Type="http://schemas.openxmlformats.org/officeDocument/2006/relationships/tags" Target="../tags/tag132.xml"/><Relationship Id="rId9" Type="http://schemas.openxmlformats.org/officeDocument/2006/relationships/tags" Target="../tags/tag137.xml"/><Relationship Id="rId13" Type="http://schemas.openxmlformats.org/officeDocument/2006/relationships/tags" Target="../tags/tag141.xml"/><Relationship Id="rId18" Type="http://schemas.openxmlformats.org/officeDocument/2006/relationships/tags" Target="../tags/tag146.xml"/><Relationship Id="rId39" Type="http://schemas.openxmlformats.org/officeDocument/2006/relationships/tags" Target="../tags/tag167.xml"/></Relationships>
</file>

<file path=ppt/slides/_rels/slide11.xml.rels><?xml version="1.0" encoding="UTF-8" standalone="yes"?>
<Relationships xmlns="http://schemas.openxmlformats.org/package/2006/relationships"><Relationship Id="rId26" Type="http://schemas.openxmlformats.org/officeDocument/2006/relationships/tags" Target="../tags/tag218.xml"/><Relationship Id="rId21" Type="http://schemas.openxmlformats.org/officeDocument/2006/relationships/tags" Target="../tags/tag213.xml"/><Relationship Id="rId42" Type="http://schemas.openxmlformats.org/officeDocument/2006/relationships/tags" Target="../tags/tag234.xml"/><Relationship Id="rId47" Type="http://schemas.openxmlformats.org/officeDocument/2006/relationships/tags" Target="../tags/tag239.xml"/><Relationship Id="rId63" Type="http://schemas.openxmlformats.org/officeDocument/2006/relationships/tags" Target="../tags/tag255.xml"/><Relationship Id="rId68" Type="http://schemas.openxmlformats.org/officeDocument/2006/relationships/tags" Target="../tags/tag260.xml"/><Relationship Id="rId16" Type="http://schemas.openxmlformats.org/officeDocument/2006/relationships/tags" Target="../tags/tag208.xml"/><Relationship Id="rId11" Type="http://schemas.openxmlformats.org/officeDocument/2006/relationships/tags" Target="../tags/tag203.xml"/><Relationship Id="rId32" Type="http://schemas.openxmlformats.org/officeDocument/2006/relationships/tags" Target="../tags/tag224.xml"/><Relationship Id="rId37" Type="http://schemas.openxmlformats.org/officeDocument/2006/relationships/tags" Target="../tags/tag229.xml"/><Relationship Id="rId53" Type="http://schemas.openxmlformats.org/officeDocument/2006/relationships/tags" Target="../tags/tag245.xml"/><Relationship Id="rId58" Type="http://schemas.openxmlformats.org/officeDocument/2006/relationships/tags" Target="../tags/tag250.xml"/><Relationship Id="rId74" Type="http://schemas.openxmlformats.org/officeDocument/2006/relationships/tags" Target="../tags/tag266.xml"/><Relationship Id="rId79" Type="http://schemas.openxmlformats.org/officeDocument/2006/relationships/image" Target="../media/image15.png"/><Relationship Id="rId5" Type="http://schemas.openxmlformats.org/officeDocument/2006/relationships/tags" Target="../tags/tag197.xml"/><Relationship Id="rId61" Type="http://schemas.openxmlformats.org/officeDocument/2006/relationships/tags" Target="../tags/tag253.xml"/><Relationship Id="rId19" Type="http://schemas.openxmlformats.org/officeDocument/2006/relationships/tags" Target="../tags/tag211.xml"/><Relationship Id="rId14" Type="http://schemas.openxmlformats.org/officeDocument/2006/relationships/tags" Target="../tags/tag206.xml"/><Relationship Id="rId22" Type="http://schemas.openxmlformats.org/officeDocument/2006/relationships/tags" Target="../tags/tag214.xml"/><Relationship Id="rId27" Type="http://schemas.openxmlformats.org/officeDocument/2006/relationships/tags" Target="../tags/tag219.xml"/><Relationship Id="rId30" Type="http://schemas.openxmlformats.org/officeDocument/2006/relationships/tags" Target="../tags/tag222.xml"/><Relationship Id="rId35" Type="http://schemas.openxmlformats.org/officeDocument/2006/relationships/tags" Target="../tags/tag227.xml"/><Relationship Id="rId43" Type="http://schemas.openxmlformats.org/officeDocument/2006/relationships/tags" Target="../tags/tag235.xml"/><Relationship Id="rId48" Type="http://schemas.openxmlformats.org/officeDocument/2006/relationships/tags" Target="../tags/tag240.xml"/><Relationship Id="rId56" Type="http://schemas.openxmlformats.org/officeDocument/2006/relationships/tags" Target="../tags/tag248.xml"/><Relationship Id="rId64" Type="http://schemas.openxmlformats.org/officeDocument/2006/relationships/tags" Target="../tags/tag256.xml"/><Relationship Id="rId69" Type="http://schemas.openxmlformats.org/officeDocument/2006/relationships/tags" Target="../tags/tag261.xml"/><Relationship Id="rId77" Type="http://schemas.openxmlformats.org/officeDocument/2006/relationships/tags" Target="../tags/tag269.xml"/><Relationship Id="rId8" Type="http://schemas.openxmlformats.org/officeDocument/2006/relationships/tags" Target="../tags/tag200.xml"/><Relationship Id="rId51" Type="http://schemas.openxmlformats.org/officeDocument/2006/relationships/tags" Target="../tags/tag243.xml"/><Relationship Id="rId72" Type="http://schemas.openxmlformats.org/officeDocument/2006/relationships/tags" Target="../tags/tag264.xml"/><Relationship Id="rId80" Type="http://schemas.openxmlformats.org/officeDocument/2006/relationships/image" Target="../media/image13.jpeg"/><Relationship Id="rId3" Type="http://schemas.openxmlformats.org/officeDocument/2006/relationships/tags" Target="../tags/tag195.xml"/><Relationship Id="rId12" Type="http://schemas.openxmlformats.org/officeDocument/2006/relationships/tags" Target="../tags/tag204.xml"/><Relationship Id="rId17" Type="http://schemas.openxmlformats.org/officeDocument/2006/relationships/tags" Target="../tags/tag209.xml"/><Relationship Id="rId25" Type="http://schemas.openxmlformats.org/officeDocument/2006/relationships/tags" Target="../tags/tag217.xml"/><Relationship Id="rId33" Type="http://schemas.openxmlformats.org/officeDocument/2006/relationships/tags" Target="../tags/tag225.xml"/><Relationship Id="rId38" Type="http://schemas.openxmlformats.org/officeDocument/2006/relationships/tags" Target="../tags/tag230.xml"/><Relationship Id="rId46" Type="http://schemas.openxmlformats.org/officeDocument/2006/relationships/tags" Target="../tags/tag238.xml"/><Relationship Id="rId59" Type="http://schemas.openxmlformats.org/officeDocument/2006/relationships/tags" Target="../tags/tag251.xml"/><Relationship Id="rId67" Type="http://schemas.openxmlformats.org/officeDocument/2006/relationships/tags" Target="../tags/tag259.xml"/><Relationship Id="rId20" Type="http://schemas.openxmlformats.org/officeDocument/2006/relationships/tags" Target="../tags/tag212.xml"/><Relationship Id="rId41" Type="http://schemas.openxmlformats.org/officeDocument/2006/relationships/tags" Target="../tags/tag233.xml"/><Relationship Id="rId54" Type="http://schemas.openxmlformats.org/officeDocument/2006/relationships/tags" Target="../tags/tag246.xml"/><Relationship Id="rId62" Type="http://schemas.openxmlformats.org/officeDocument/2006/relationships/tags" Target="../tags/tag254.xml"/><Relationship Id="rId70" Type="http://schemas.openxmlformats.org/officeDocument/2006/relationships/tags" Target="../tags/tag262.xml"/><Relationship Id="rId75" Type="http://schemas.openxmlformats.org/officeDocument/2006/relationships/tags" Target="../tags/tag267.xml"/><Relationship Id="rId1" Type="http://schemas.openxmlformats.org/officeDocument/2006/relationships/tags" Target="../tags/tag193.xml"/><Relationship Id="rId6" Type="http://schemas.openxmlformats.org/officeDocument/2006/relationships/tags" Target="../tags/tag198.xml"/><Relationship Id="rId15" Type="http://schemas.openxmlformats.org/officeDocument/2006/relationships/tags" Target="../tags/tag207.xml"/><Relationship Id="rId23" Type="http://schemas.openxmlformats.org/officeDocument/2006/relationships/tags" Target="../tags/tag215.xml"/><Relationship Id="rId28" Type="http://schemas.openxmlformats.org/officeDocument/2006/relationships/tags" Target="../tags/tag220.xml"/><Relationship Id="rId36" Type="http://schemas.openxmlformats.org/officeDocument/2006/relationships/tags" Target="../tags/tag228.xml"/><Relationship Id="rId49" Type="http://schemas.openxmlformats.org/officeDocument/2006/relationships/tags" Target="../tags/tag241.xml"/><Relationship Id="rId57" Type="http://schemas.openxmlformats.org/officeDocument/2006/relationships/tags" Target="../tags/tag249.xml"/><Relationship Id="rId10" Type="http://schemas.openxmlformats.org/officeDocument/2006/relationships/tags" Target="../tags/tag202.xml"/><Relationship Id="rId31" Type="http://schemas.openxmlformats.org/officeDocument/2006/relationships/tags" Target="../tags/tag223.xml"/><Relationship Id="rId44" Type="http://schemas.openxmlformats.org/officeDocument/2006/relationships/tags" Target="../tags/tag236.xml"/><Relationship Id="rId52" Type="http://schemas.openxmlformats.org/officeDocument/2006/relationships/tags" Target="../tags/tag244.xml"/><Relationship Id="rId60" Type="http://schemas.openxmlformats.org/officeDocument/2006/relationships/tags" Target="../tags/tag252.xml"/><Relationship Id="rId65" Type="http://schemas.openxmlformats.org/officeDocument/2006/relationships/tags" Target="../tags/tag257.xml"/><Relationship Id="rId73" Type="http://schemas.openxmlformats.org/officeDocument/2006/relationships/tags" Target="../tags/tag265.xml"/><Relationship Id="rId78" Type="http://schemas.openxmlformats.org/officeDocument/2006/relationships/slideLayout" Target="../slideLayouts/slideLayout7.xml"/><Relationship Id="rId81" Type="http://schemas.openxmlformats.org/officeDocument/2006/relationships/image" Target="../media/image14.jpeg"/><Relationship Id="rId4" Type="http://schemas.openxmlformats.org/officeDocument/2006/relationships/tags" Target="../tags/tag196.xml"/><Relationship Id="rId9" Type="http://schemas.openxmlformats.org/officeDocument/2006/relationships/tags" Target="../tags/tag201.xml"/><Relationship Id="rId13" Type="http://schemas.openxmlformats.org/officeDocument/2006/relationships/tags" Target="../tags/tag205.xml"/><Relationship Id="rId18" Type="http://schemas.openxmlformats.org/officeDocument/2006/relationships/tags" Target="../tags/tag210.xml"/><Relationship Id="rId39" Type="http://schemas.openxmlformats.org/officeDocument/2006/relationships/tags" Target="../tags/tag231.xml"/><Relationship Id="rId34" Type="http://schemas.openxmlformats.org/officeDocument/2006/relationships/tags" Target="../tags/tag226.xml"/><Relationship Id="rId50" Type="http://schemas.openxmlformats.org/officeDocument/2006/relationships/tags" Target="../tags/tag242.xml"/><Relationship Id="rId55" Type="http://schemas.openxmlformats.org/officeDocument/2006/relationships/tags" Target="../tags/tag247.xml"/><Relationship Id="rId76" Type="http://schemas.openxmlformats.org/officeDocument/2006/relationships/tags" Target="../tags/tag268.xml"/><Relationship Id="rId7" Type="http://schemas.openxmlformats.org/officeDocument/2006/relationships/tags" Target="../tags/tag199.xml"/><Relationship Id="rId71" Type="http://schemas.openxmlformats.org/officeDocument/2006/relationships/tags" Target="../tags/tag263.xml"/><Relationship Id="rId2" Type="http://schemas.openxmlformats.org/officeDocument/2006/relationships/tags" Target="../tags/tag194.xml"/><Relationship Id="rId29" Type="http://schemas.openxmlformats.org/officeDocument/2006/relationships/tags" Target="../tags/tag221.xml"/><Relationship Id="rId24" Type="http://schemas.openxmlformats.org/officeDocument/2006/relationships/tags" Target="../tags/tag216.xml"/><Relationship Id="rId40" Type="http://schemas.openxmlformats.org/officeDocument/2006/relationships/tags" Target="../tags/tag232.xml"/><Relationship Id="rId45" Type="http://schemas.openxmlformats.org/officeDocument/2006/relationships/tags" Target="../tags/tag237.xml"/><Relationship Id="rId66" Type="http://schemas.openxmlformats.org/officeDocument/2006/relationships/tags" Target="../tags/tag258.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72.xml"/><Relationship Id="rId7" Type="http://schemas.openxmlformats.org/officeDocument/2006/relationships/tags" Target="../tags/tag276.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s>
</file>

<file path=ppt/slides/_rels/slide13.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9.xml"/><Relationship Id="rId7" Type="http://schemas.openxmlformats.org/officeDocument/2006/relationships/tags" Target="../tags/tag281.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0.xml"/><Relationship Id="rId11" Type="http://schemas.openxmlformats.org/officeDocument/2006/relationships/image" Target="../media/image16.png"/><Relationship Id="rId5" Type="http://schemas.openxmlformats.org/officeDocument/2006/relationships/video" Target="../media/media1.mp4"/><Relationship Id="rId10" Type="http://schemas.openxmlformats.org/officeDocument/2006/relationships/slideLayout" Target="../slideLayouts/slideLayout7.xml"/><Relationship Id="rId4" Type="http://schemas.microsoft.com/office/2007/relationships/media" Target="../media/media1.mp4"/><Relationship Id="rId9" Type="http://schemas.openxmlformats.org/officeDocument/2006/relationships/tags" Target="../tags/tag28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86.xml"/><Relationship Id="rId7" Type="http://schemas.openxmlformats.org/officeDocument/2006/relationships/tags" Target="../tags/tag290.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93.xml"/><Relationship Id="rId7" Type="http://schemas.openxmlformats.org/officeDocument/2006/relationships/tags" Target="../tags/tag297.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00.xml"/><Relationship Id="rId7" Type="http://schemas.openxmlformats.org/officeDocument/2006/relationships/slideLayout" Target="../slideLayouts/slideLayout7.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5" Type="http://schemas.openxmlformats.org/officeDocument/2006/relationships/tags" Target="../tags/tag302.xml"/><Relationship Id="rId10" Type="http://schemas.openxmlformats.org/officeDocument/2006/relationships/image" Target="../media/image19.png"/><Relationship Id="rId4" Type="http://schemas.openxmlformats.org/officeDocument/2006/relationships/tags" Target="../tags/tag301.xml"/><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06.xml"/><Relationship Id="rId7" Type="http://schemas.openxmlformats.org/officeDocument/2006/relationships/slideLayout" Target="../slideLayouts/slideLayout7.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5" Type="http://schemas.openxmlformats.org/officeDocument/2006/relationships/tags" Target="../tags/tag308.xml"/><Relationship Id="rId10" Type="http://schemas.openxmlformats.org/officeDocument/2006/relationships/image" Target="../media/image19.png"/><Relationship Id="rId4" Type="http://schemas.openxmlformats.org/officeDocument/2006/relationships/tags" Target="../tags/tag307.xml"/><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12.xml"/><Relationship Id="rId7" Type="http://schemas.openxmlformats.org/officeDocument/2006/relationships/slideLayout" Target="../slideLayouts/slideLayout7.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5" Type="http://schemas.openxmlformats.org/officeDocument/2006/relationships/tags" Target="../tags/tag314.xml"/><Relationship Id="rId10" Type="http://schemas.openxmlformats.org/officeDocument/2006/relationships/image" Target="../media/image19.png"/><Relationship Id="rId4" Type="http://schemas.openxmlformats.org/officeDocument/2006/relationships/tags" Target="../tags/tag313.xml"/><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png"/><Relationship Id="rId3" Type="http://schemas.openxmlformats.org/officeDocument/2006/relationships/tags" Target="../tags/tag318.xml"/><Relationship Id="rId7" Type="http://schemas.openxmlformats.org/officeDocument/2006/relationships/tags" Target="../tags/tag322.xml"/><Relationship Id="rId12" Type="http://schemas.openxmlformats.org/officeDocument/2006/relationships/image" Target="../media/image23.sv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image" Target="../media/image22.png"/><Relationship Id="rId5" Type="http://schemas.openxmlformats.org/officeDocument/2006/relationships/tags" Target="../tags/tag320.xml"/><Relationship Id="rId10" Type="http://schemas.openxmlformats.org/officeDocument/2006/relationships/image" Target="../media/image21.svg"/><Relationship Id="rId4" Type="http://schemas.openxmlformats.org/officeDocument/2006/relationships/tags" Target="../tags/tag319.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3.xml"/><Relationship Id="rId7" Type="http://schemas.openxmlformats.org/officeDocument/2006/relationships/image" Target="../media/image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7.xml"/><Relationship Id="rId5" Type="http://schemas.openxmlformats.org/officeDocument/2006/relationships/tags" Target="../tags/tag25.xml"/><Relationship Id="rId4" Type="http://schemas.openxmlformats.org/officeDocument/2006/relationships/tags" Target="../tags/tag24.xml"/></Relationships>
</file>

<file path=ppt/slides/_rels/slide20.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image" Target="../media/image20.png"/><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image" Target="../media/image24.jpeg"/><Relationship Id="rId2" Type="http://schemas.openxmlformats.org/officeDocument/2006/relationships/tags" Target="../tags/tag324.xml"/><Relationship Id="rId16" Type="http://schemas.openxmlformats.org/officeDocument/2006/relationships/image" Target="../media/image23.svg"/><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slideLayout" Target="../slideLayouts/slideLayout7.xml"/><Relationship Id="rId5" Type="http://schemas.openxmlformats.org/officeDocument/2006/relationships/tags" Target="../tags/tag327.xml"/><Relationship Id="rId15" Type="http://schemas.openxmlformats.org/officeDocument/2006/relationships/image" Target="../media/image22.png"/><Relationship Id="rId10" Type="http://schemas.openxmlformats.org/officeDocument/2006/relationships/tags" Target="../tags/tag332.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35.xml"/><Relationship Id="rId7" Type="http://schemas.openxmlformats.org/officeDocument/2006/relationships/slideLayout" Target="../slideLayouts/slideLayout7.xml"/><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image" Target="../media/image23.svg"/><Relationship Id="rId5" Type="http://schemas.openxmlformats.org/officeDocument/2006/relationships/tags" Target="../tags/tag337.xml"/><Relationship Id="rId10" Type="http://schemas.openxmlformats.org/officeDocument/2006/relationships/image" Target="../media/image22.png"/><Relationship Id="rId4" Type="http://schemas.openxmlformats.org/officeDocument/2006/relationships/tags" Target="../tags/tag336.xml"/><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41.xml"/><Relationship Id="rId7" Type="http://schemas.openxmlformats.org/officeDocument/2006/relationships/slideLayout" Target="../slideLayouts/slideLayout7.xml"/><Relationship Id="rId12" Type="http://schemas.openxmlformats.org/officeDocument/2006/relationships/image" Target="../media/image25.gif"/><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tags" Target="../tags/tag344.xml"/><Relationship Id="rId11" Type="http://schemas.openxmlformats.org/officeDocument/2006/relationships/image" Target="../media/image23.svg"/><Relationship Id="rId5" Type="http://schemas.openxmlformats.org/officeDocument/2006/relationships/tags" Target="../tags/tag343.xml"/><Relationship Id="rId10" Type="http://schemas.openxmlformats.org/officeDocument/2006/relationships/image" Target="../media/image22.png"/><Relationship Id="rId4" Type="http://schemas.openxmlformats.org/officeDocument/2006/relationships/tags" Target="../tags/tag342.xml"/><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8" Type="http://schemas.openxmlformats.org/officeDocument/2006/relationships/tags" Target="../tags/tag352.xml"/><Relationship Id="rId13" Type="http://schemas.openxmlformats.org/officeDocument/2006/relationships/image" Target="../media/image27.svg"/><Relationship Id="rId3" Type="http://schemas.openxmlformats.org/officeDocument/2006/relationships/tags" Target="../tags/tag347.xml"/><Relationship Id="rId7" Type="http://schemas.openxmlformats.org/officeDocument/2006/relationships/tags" Target="../tags/tag351.xml"/><Relationship Id="rId12" Type="http://schemas.openxmlformats.org/officeDocument/2006/relationships/image" Target="../media/image26.png"/><Relationship Id="rId2" Type="http://schemas.openxmlformats.org/officeDocument/2006/relationships/tags" Target="../tags/tag346.xml"/><Relationship Id="rId16" Type="http://schemas.openxmlformats.org/officeDocument/2006/relationships/image" Target="../media/image30.jpeg"/><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slideLayout" Target="../slideLayouts/slideLayout7.xml"/><Relationship Id="rId5" Type="http://schemas.openxmlformats.org/officeDocument/2006/relationships/tags" Target="../tags/tag349.xml"/><Relationship Id="rId15" Type="http://schemas.openxmlformats.org/officeDocument/2006/relationships/image" Target="../media/image29.jpeg"/><Relationship Id="rId10" Type="http://schemas.openxmlformats.org/officeDocument/2006/relationships/tags" Target="../tags/tag354.xml"/><Relationship Id="rId4" Type="http://schemas.openxmlformats.org/officeDocument/2006/relationships/tags" Target="../tags/tag348.xml"/><Relationship Id="rId9" Type="http://schemas.openxmlformats.org/officeDocument/2006/relationships/tags" Target="../tags/tag353.xml"/><Relationship Id="rId14"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57.xml"/><Relationship Id="rId7" Type="http://schemas.openxmlformats.org/officeDocument/2006/relationships/slideLayout" Target="../slideLayouts/slideLayout7.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5" Type="http://schemas.openxmlformats.org/officeDocument/2006/relationships/tags" Target="../tags/tag359.xml"/><Relationship Id="rId10" Type="http://schemas.openxmlformats.org/officeDocument/2006/relationships/image" Target="../media/image31.jpeg"/><Relationship Id="rId4" Type="http://schemas.openxmlformats.org/officeDocument/2006/relationships/tags" Target="../tags/tag358.xml"/><Relationship Id="rId9" Type="http://schemas.openxmlformats.org/officeDocument/2006/relationships/image" Target="../media/image27.svg"/></Relationships>
</file>

<file path=ppt/slides/_rels/slide25.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tags" Target="../tags/tag373.xml"/><Relationship Id="rId18" Type="http://schemas.openxmlformats.org/officeDocument/2006/relationships/tags" Target="../tags/tag378.xml"/><Relationship Id="rId3" Type="http://schemas.openxmlformats.org/officeDocument/2006/relationships/tags" Target="../tags/tag363.xml"/><Relationship Id="rId21" Type="http://schemas.openxmlformats.org/officeDocument/2006/relationships/slideLayout" Target="../slideLayouts/slideLayout7.xml"/><Relationship Id="rId7" Type="http://schemas.openxmlformats.org/officeDocument/2006/relationships/tags" Target="../tags/tag367.xml"/><Relationship Id="rId12" Type="http://schemas.openxmlformats.org/officeDocument/2006/relationships/tags" Target="../tags/tag372.xml"/><Relationship Id="rId17" Type="http://schemas.openxmlformats.org/officeDocument/2006/relationships/tags" Target="../tags/tag377.xml"/><Relationship Id="rId2" Type="http://schemas.openxmlformats.org/officeDocument/2006/relationships/tags" Target="../tags/tag362.xml"/><Relationship Id="rId16" Type="http://schemas.openxmlformats.org/officeDocument/2006/relationships/tags" Target="../tags/tag376.xml"/><Relationship Id="rId20" Type="http://schemas.openxmlformats.org/officeDocument/2006/relationships/tags" Target="../tags/tag380.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tags" Target="../tags/tag371.xml"/><Relationship Id="rId5" Type="http://schemas.openxmlformats.org/officeDocument/2006/relationships/tags" Target="../tags/tag365.xml"/><Relationship Id="rId15" Type="http://schemas.openxmlformats.org/officeDocument/2006/relationships/tags" Target="../tags/tag375.xml"/><Relationship Id="rId23" Type="http://schemas.openxmlformats.org/officeDocument/2006/relationships/image" Target="../media/image32.wmf"/><Relationship Id="rId10" Type="http://schemas.openxmlformats.org/officeDocument/2006/relationships/tags" Target="../tags/tag370.xml"/><Relationship Id="rId19" Type="http://schemas.openxmlformats.org/officeDocument/2006/relationships/tags" Target="../tags/tag379.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tags" Target="../tags/tag374.xml"/><Relationship Id="rId22"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5" Type="http://schemas.openxmlformats.org/officeDocument/2006/relationships/slideLayout" Target="../slideLayouts/slideLayout7.xml"/><Relationship Id="rId4" Type="http://schemas.openxmlformats.org/officeDocument/2006/relationships/tags" Target="../tags/tag384.xml"/></Relationships>
</file>

<file path=ppt/slides/_rels/slide27.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5" Type="http://schemas.openxmlformats.org/officeDocument/2006/relationships/slideLayout" Target="../slideLayouts/slideLayout7.xml"/><Relationship Id="rId4" Type="http://schemas.openxmlformats.org/officeDocument/2006/relationships/tags" Target="../tags/tag388.xml"/></Relationships>
</file>

<file path=ppt/slides/_rels/slide28.xml.rels><?xml version="1.0" encoding="UTF-8" standalone="yes"?>
<Relationships xmlns="http://schemas.openxmlformats.org/package/2006/relationships"><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 Id="rId5" Type="http://schemas.openxmlformats.org/officeDocument/2006/relationships/slideLayout" Target="../slideLayouts/slideLayout7.xml"/><Relationship Id="rId4" Type="http://schemas.openxmlformats.org/officeDocument/2006/relationships/tags" Target="../tags/tag39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8.xml"/><Relationship Id="rId7"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1.xml"/><Relationship Id="rId7" Type="http://schemas.openxmlformats.org/officeDocument/2006/relationships/slideLayout" Target="../slideLayouts/slideLayout7.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7.xml"/><Relationship Id="rId7" Type="http://schemas.openxmlformats.org/officeDocument/2006/relationships/slideLayout" Target="../slideLayouts/slideLayout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10" Type="http://schemas.openxmlformats.org/officeDocument/2006/relationships/image" Target="../media/image7.png"/><Relationship Id="rId4" Type="http://schemas.openxmlformats.org/officeDocument/2006/relationships/tags" Target="../tags/tag48.xml"/><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10.sv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9.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5.png"/><Relationship Id="rId5" Type="http://schemas.openxmlformats.org/officeDocument/2006/relationships/tags" Target="../tags/tag55.xml"/><Relationship Id="rId10" Type="http://schemas.openxmlformats.org/officeDocument/2006/relationships/image" Target="../media/image11.jpeg"/><Relationship Id="rId4" Type="http://schemas.openxmlformats.org/officeDocument/2006/relationships/tags" Target="../tags/tag54.xml"/><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61.xml"/><Relationship Id="rId7" Type="http://schemas.openxmlformats.org/officeDocument/2006/relationships/slideLayout" Target="../slideLayouts/slideLayout7.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s>
</file>

<file path=ppt/slides/_rels/slide9.xml.rels><?xml version="1.0" encoding="UTF-8" standalone="yes"?>
<Relationships xmlns="http://schemas.openxmlformats.org/package/2006/relationships"><Relationship Id="rId26" Type="http://schemas.openxmlformats.org/officeDocument/2006/relationships/tags" Target="../tags/tag90.xml"/><Relationship Id="rId21" Type="http://schemas.openxmlformats.org/officeDocument/2006/relationships/tags" Target="../tags/tag85.xml"/><Relationship Id="rId34" Type="http://schemas.openxmlformats.org/officeDocument/2006/relationships/tags" Target="../tags/tag98.xml"/><Relationship Id="rId42" Type="http://schemas.openxmlformats.org/officeDocument/2006/relationships/tags" Target="../tags/tag106.xml"/><Relationship Id="rId47" Type="http://schemas.openxmlformats.org/officeDocument/2006/relationships/tags" Target="../tags/tag111.xml"/><Relationship Id="rId50" Type="http://schemas.openxmlformats.org/officeDocument/2006/relationships/tags" Target="../tags/tag114.xml"/><Relationship Id="rId55" Type="http://schemas.openxmlformats.org/officeDocument/2006/relationships/tags" Target="../tags/tag119.xml"/><Relationship Id="rId63" Type="http://schemas.openxmlformats.org/officeDocument/2006/relationships/tags" Target="../tags/tag127.xml"/><Relationship Id="rId7" Type="http://schemas.openxmlformats.org/officeDocument/2006/relationships/tags" Target="../tags/tag71.xml"/><Relationship Id="rId2" Type="http://schemas.openxmlformats.org/officeDocument/2006/relationships/tags" Target="../tags/tag66.xml"/><Relationship Id="rId16" Type="http://schemas.openxmlformats.org/officeDocument/2006/relationships/tags" Target="../tags/tag80.xml"/><Relationship Id="rId29" Type="http://schemas.openxmlformats.org/officeDocument/2006/relationships/tags" Target="../tags/tag93.xml"/><Relationship Id="rId11" Type="http://schemas.openxmlformats.org/officeDocument/2006/relationships/tags" Target="../tags/tag75.xml"/><Relationship Id="rId24" Type="http://schemas.openxmlformats.org/officeDocument/2006/relationships/tags" Target="../tags/tag88.xml"/><Relationship Id="rId32" Type="http://schemas.openxmlformats.org/officeDocument/2006/relationships/tags" Target="../tags/tag96.xml"/><Relationship Id="rId37" Type="http://schemas.openxmlformats.org/officeDocument/2006/relationships/tags" Target="../tags/tag101.xml"/><Relationship Id="rId40" Type="http://schemas.openxmlformats.org/officeDocument/2006/relationships/tags" Target="../tags/tag104.xml"/><Relationship Id="rId45" Type="http://schemas.openxmlformats.org/officeDocument/2006/relationships/tags" Target="../tags/tag109.xml"/><Relationship Id="rId53" Type="http://schemas.openxmlformats.org/officeDocument/2006/relationships/tags" Target="../tags/tag117.xml"/><Relationship Id="rId58" Type="http://schemas.openxmlformats.org/officeDocument/2006/relationships/tags" Target="../tags/tag122.xml"/><Relationship Id="rId66" Type="http://schemas.openxmlformats.org/officeDocument/2006/relationships/image" Target="../media/image13.jpeg"/><Relationship Id="rId5" Type="http://schemas.openxmlformats.org/officeDocument/2006/relationships/tags" Target="../tags/tag69.xml"/><Relationship Id="rId61" Type="http://schemas.openxmlformats.org/officeDocument/2006/relationships/tags" Target="../tags/tag125.xml"/><Relationship Id="rId19" Type="http://schemas.openxmlformats.org/officeDocument/2006/relationships/tags" Target="../tags/tag8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tags" Target="../tags/tag94.xml"/><Relationship Id="rId35" Type="http://schemas.openxmlformats.org/officeDocument/2006/relationships/tags" Target="../tags/tag99.xml"/><Relationship Id="rId43" Type="http://schemas.openxmlformats.org/officeDocument/2006/relationships/tags" Target="../tags/tag107.xml"/><Relationship Id="rId48" Type="http://schemas.openxmlformats.org/officeDocument/2006/relationships/tags" Target="../tags/tag112.xml"/><Relationship Id="rId56" Type="http://schemas.openxmlformats.org/officeDocument/2006/relationships/tags" Target="../tags/tag120.xml"/><Relationship Id="rId64" Type="http://schemas.openxmlformats.org/officeDocument/2006/relationships/tags" Target="../tags/tag128.xml"/><Relationship Id="rId8" Type="http://schemas.openxmlformats.org/officeDocument/2006/relationships/tags" Target="../tags/tag72.xml"/><Relationship Id="rId51" Type="http://schemas.openxmlformats.org/officeDocument/2006/relationships/tags" Target="../tags/tag115.xml"/><Relationship Id="rId3" Type="http://schemas.openxmlformats.org/officeDocument/2006/relationships/tags" Target="../tags/tag67.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33" Type="http://schemas.openxmlformats.org/officeDocument/2006/relationships/tags" Target="../tags/tag97.xml"/><Relationship Id="rId38" Type="http://schemas.openxmlformats.org/officeDocument/2006/relationships/tags" Target="../tags/tag102.xml"/><Relationship Id="rId46" Type="http://schemas.openxmlformats.org/officeDocument/2006/relationships/tags" Target="../tags/tag110.xml"/><Relationship Id="rId59" Type="http://schemas.openxmlformats.org/officeDocument/2006/relationships/tags" Target="../tags/tag123.xml"/><Relationship Id="rId67" Type="http://schemas.openxmlformats.org/officeDocument/2006/relationships/image" Target="../media/image14.jpeg"/><Relationship Id="rId20" Type="http://schemas.openxmlformats.org/officeDocument/2006/relationships/tags" Target="../tags/tag84.xml"/><Relationship Id="rId41" Type="http://schemas.openxmlformats.org/officeDocument/2006/relationships/tags" Target="../tags/tag105.xml"/><Relationship Id="rId54" Type="http://schemas.openxmlformats.org/officeDocument/2006/relationships/tags" Target="../tags/tag118.xml"/><Relationship Id="rId62" Type="http://schemas.openxmlformats.org/officeDocument/2006/relationships/tags" Target="../tags/tag126.xml"/><Relationship Id="rId1" Type="http://schemas.openxmlformats.org/officeDocument/2006/relationships/tags" Target="../tags/tag65.xml"/><Relationship Id="rId6" Type="http://schemas.openxmlformats.org/officeDocument/2006/relationships/tags" Target="../tags/tag70.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36" Type="http://schemas.openxmlformats.org/officeDocument/2006/relationships/tags" Target="../tags/tag100.xml"/><Relationship Id="rId49" Type="http://schemas.openxmlformats.org/officeDocument/2006/relationships/tags" Target="../tags/tag113.xml"/><Relationship Id="rId57" Type="http://schemas.openxmlformats.org/officeDocument/2006/relationships/tags" Target="../tags/tag121.xml"/><Relationship Id="rId10" Type="http://schemas.openxmlformats.org/officeDocument/2006/relationships/tags" Target="../tags/tag74.xml"/><Relationship Id="rId31" Type="http://schemas.openxmlformats.org/officeDocument/2006/relationships/tags" Target="../tags/tag95.xml"/><Relationship Id="rId44" Type="http://schemas.openxmlformats.org/officeDocument/2006/relationships/tags" Target="../tags/tag108.xml"/><Relationship Id="rId52" Type="http://schemas.openxmlformats.org/officeDocument/2006/relationships/tags" Target="../tags/tag116.xml"/><Relationship Id="rId60" Type="http://schemas.openxmlformats.org/officeDocument/2006/relationships/tags" Target="../tags/tag124.xml"/><Relationship Id="rId65" Type="http://schemas.openxmlformats.org/officeDocument/2006/relationships/slideLayout" Target="../slideLayouts/slideLayout7.xml"/><Relationship Id="rId4" Type="http://schemas.openxmlformats.org/officeDocument/2006/relationships/tags" Target="../tags/tag68.xml"/><Relationship Id="rId9" Type="http://schemas.openxmlformats.org/officeDocument/2006/relationships/tags" Target="../tags/tag73.xml"/><Relationship Id="rId13" Type="http://schemas.openxmlformats.org/officeDocument/2006/relationships/tags" Target="../tags/tag77.xml"/><Relationship Id="rId18" Type="http://schemas.openxmlformats.org/officeDocument/2006/relationships/tags" Target="../tags/tag82.xml"/><Relationship Id="rId39" Type="http://schemas.openxmlformats.org/officeDocument/2006/relationships/tags" Target="../tags/tag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25"/>
          <p:cNvPicPr>
            <a:picLocks noChangeAspect="1"/>
          </p:cNvPicPr>
          <p:nvPr>
            <p:custDataLst>
              <p:tags r:id="rId1"/>
            </p:custDataLst>
          </p:nvPr>
        </p:nvPicPr>
        <p:blipFill>
          <a:blip r:embed="rId16">
            <a:extLst>
              <a:ext uri="{96DAC541-7B7A-43D3-8B79-37D633B846F1}">
                <asvg:svgBlip xmlns:asvg="http://schemas.microsoft.com/office/drawing/2016/SVG/main" r:embed="rId17"/>
              </a:ext>
            </a:extLst>
          </a:blip>
          <a:stretch>
            <a:fillRect/>
          </a:stretch>
        </p:blipFill>
        <p:spPr>
          <a:xfrm>
            <a:off x="953" y="536"/>
            <a:ext cx="12190095" cy="6856928"/>
          </a:xfrm>
          <a:prstGeom prst="rect">
            <a:avLst/>
          </a:prstGeom>
        </p:spPr>
      </p:pic>
      <p:sp>
        <p:nvSpPr>
          <p:cNvPr id="43" name="五角星 88"/>
          <p:cNvSpPr/>
          <p:nvPr/>
        </p:nvSpPr>
        <p:spPr>
          <a:xfrm rot="1920000">
            <a:off x="10408292" y="595867"/>
            <a:ext cx="782833" cy="782833"/>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18"/>
          <a:stretch>
            <a:fillRect/>
          </a:stretch>
        </p:blipFill>
        <p:spPr>
          <a:xfrm>
            <a:off x="703898" y="476250"/>
            <a:ext cx="10675620" cy="5942965"/>
          </a:xfrm>
          <a:prstGeom prst="rect">
            <a:avLst/>
          </a:prstGeom>
        </p:spPr>
      </p:pic>
      <p:grpSp>
        <p:nvGrpSpPr>
          <p:cNvPr id="3" name="组合 2"/>
          <p:cNvGrpSpPr/>
          <p:nvPr/>
        </p:nvGrpSpPr>
        <p:grpSpPr>
          <a:xfrm>
            <a:off x="953" y="536"/>
            <a:ext cx="12189460" cy="2549762"/>
            <a:chOff x="0" y="0"/>
            <a:chExt cx="19199" cy="4016"/>
          </a:xfrm>
        </p:grpSpPr>
        <p:grpSp>
          <p:nvGrpSpPr>
            <p:cNvPr id="4" name="组合 3"/>
            <p:cNvGrpSpPr/>
            <p:nvPr/>
          </p:nvGrpSpPr>
          <p:grpSpPr>
            <a:xfrm>
              <a:off x="14531" y="0"/>
              <a:ext cx="4669" cy="4017"/>
              <a:chOff x="14792" y="0"/>
              <a:chExt cx="4408" cy="3792"/>
            </a:xfrm>
          </p:grpSpPr>
          <p:grpSp>
            <p:nvGrpSpPr>
              <p:cNvPr id="10" name="组合 9"/>
              <p:cNvGrpSpPr/>
              <p:nvPr/>
            </p:nvGrpSpPr>
            <p:grpSpPr>
              <a:xfrm>
                <a:off x="14792" y="0"/>
                <a:ext cx="4408" cy="3792"/>
                <a:chOff x="14792" y="0"/>
                <a:chExt cx="4408" cy="3792"/>
              </a:xfrm>
            </p:grpSpPr>
            <p:sp>
              <p:nvSpPr>
                <p:cNvPr id="12" name="Google Shape;9;p2"/>
                <p:cNvSpPr/>
                <p:nvPr>
                  <p:custDataLst>
                    <p:tags r:id="rId13"/>
                  </p:custDataLst>
                </p:nvPr>
              </p:nvSpPr>
              <p:spPr>
                <a:xfrm rot="10800000" flipV="1">
                  <a:off x="14792" y="0"/>
                  <a:ext cx="4408" cy="3792"/>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3CA8F0"/>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sp>
              <p:nvSpPr>
                <p:cNvPr id="13" name="Google Shape;9;p2"/>
                <p:cNvSpPr/>
                <p:nvPr>
                  <p:custDataLst>
                    <p:tags r:id="rId14"/>
                  </p:custDataLst>
                </p:nvPr>
              </p:nvSpPr>
              <p:spPr>
                <a:xfrm rot="10800000" flipV="1">
                  <a:off x="15719" y="0"/>
                  <a:ext cx="3481" cy="299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A3E9FE"/>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sp>
            <p:nvSpPr>
              <p:cNvPr id="11" name="Google Shape;9;p2"/>
              <p:cNvSpPr/>
              <p:nvPr>
                <p:custDataLst>
                  <p:tags r:id="rId12"/>
                </p:custDataLst>
              </p:nvPr>
            </p:nvSpPr>
            <p:spPr>
              <a:xfrm rot="10800000" flipV="1">
                <a:off x="16336" y="0"/>
                <a:ext cx="2864" cy="246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70C1F5"/>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grpSp>
          <p:nvGrpSpPr>
            <p:cNvPr id="5" name="组合 4"/>
            <p:cNvGrpSpPr/>
            <p:nvPr/>
          </p:nvGrpSpPr>
          <p:grpSpPr>
            <a:xfrm flipH="1">
              <a:off x="0" y="0"/>
              <a:ext cx="4669" cy="4017"/>
              <a:chOff x="14792" y="0"/>
              <a:chExt cx="4408" cy="3792"/>
            </a:xfrm>
          </p:grpSpPr>
          <p:grpSp>
            <p:nvGrpSpPr>
              <p:cNvPr id="6" name="组合 5"/>
              <p:cNvGrpSpPr/>
              <p:nvPr/>
            </p:nvGrpSpPr>
            <p:grpSpPr>
              <a:xfrm>
                <a:off x="14792" y="0"/>
                <a:ext cx="4408" cy="3792"/>
                <a:chOff x="14792" y="0"/>
                <a:chExt cx="4408" cy="3792"/>
              </a:xfrm>
            </p:grpSpPr>
            <p:sp>
              <p:nvSpPr>
                <p:cNvPr id="8" name="Google Shape;9;p2"/>
                <p:cNvSpPr/>
                <p:nvPr>
                  <p:custDataLst>
                    <p:tags r:id="rId10"/>
                  </p:custDataLst>
                </p:nvPr>
              </p:nvSpPr>
              <p:spPr>
                <a:xfrm rot="10800000" flipV="1">
                  <a:off x="14792" y="0"/>
                  <a:ext cx="4408" cy="3792"/>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3CA8F0"/>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sp>
              <p:nvSpPr>
                <p:cNvPr id="9" name="Google Shape;9;p2"/>
                <p:cNvSpPr/>
                <p:nvPr>
                  <p:custDataLst>
                    <p:tags r:id="rId11"/>
                  </p:custDataLst>
                </p:nvPr>
              </p:nvSpPr>
              <p:spPr>
                <a:xfrm rot="10800000" flipV="1">
                  <a:off x="15719" y="0"/>
                  <a:ext cx="3481" cy="299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A3E9FE"/>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sp>
            <p:nvSpPr>
              <p:cNvPr id="7" name="Google Shape;9;p2"/>
              <p:cNvSpPr/>
              <p:nvPr>
                <p:custDataLst>
                  <p:tags r:id="rId9"/>
                </p:custDataLst>
              </p:nvPr>
            </p:nvSpPr>
            <p:spPr>
              <a:xfrm rot="10800000" flipV="1">
                <a:off x="16336" y="0"/>
                <a:ext cx="2864" cy="246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70C1F5"/>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grpSp>
      <p:grpSp>
        <p:nvGrpSpPr>
          <p:cNvPr id="14" name="组合 13"/>
          <p:cNvGrpSpPr/>
          <p:nvPr/>
        </p:nvGrpSpPr>
        <p:grpSpPr>
          <a:xfrm>
            <a:off x="953" y="4849495"/>
            <a:ext cx="12190095" cy="2008505"/>
            <a:chOff x="0" y="8055"/>
            <a:chExt cx="19200" cy="2745"/>
          </a:xfrm>
        </p:grpSpPr>
        <p:sp>
          <p:nvSpPr>
            <p:cNvPr id="15" name="任意多边形: 形状 55"/>
            <p:cNvSpPr/>
            <p:nvPr>
              <p:custDataLst>
                <p:tags r:id="rId4"/>
              </p:custDataLst>
            </p:nvPr>
          </p:nvSpPr>
          <p:spPr>
            <a:xfrm>
              <a:off x="10540" y="8055"/>
              <a:ext cx="8660" cy="2584"/>
            </a:xfrm>
            <a:custGeom>
              <a:avLst/>
              <a:gdLst>
                <a:gd name="connsiteX0" fmla="*/ 5487406 w 5487406"/>
                <a:gd name="connsiteY0" fmla="*/ 0 h 1796383"/>
                <a:gd name="connsiteX1" fmla="*/ 5487406 w 5487406"/>
                <a:gd name="connsiteY1" fmla="*/ 1796383 h 1796383"/>
                <a:gd name="connsiteX2" fmla="*/ 0 w 5487406"/>
                <a:gd name="connsiteY2" fmla="*/ 1796383 h 1796383"/>
                <a:gd name="connsiteX3" fmla="*/ 0 w 5487406"/>
                <a:gd name="connsiteY3" fmla="*/ 319771 h 1796383"/>
                <a:gd name="connsiteX4" fmla="*/ 143354 w 5487406"/>
                <a:gd name="connsiteY4" fmla="*/ 352672 h 1796383"/>
                <a:gd name="connsiteX5" fmla="*/ 1775977 w 5487406"/>
                <a:gd name="connsiteY5" fmla="*/ 674445 h 1796383"/>
                <a:gd name="connsiteX6" fmla="*/ 4106178 w 5487406"/>
                <a:gd name="connsiteY6" fmla="*/ 93103 h 1796383"/>
                <a:gd name="connsiteX7" fmla="*/ 5006077 w 5487406"/>
                <a:gd name="connsiteY7" fmla="*/ 25626 h 1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7406" h="1796383">
                  <a:moveTo>
                    <a:pt x="5487406" y="0"/>
                  </a:moveTo>
                  <a:lnTo>
                    <a:pt x="5487406" y="1796383"/>
                  </a:lnTo>
                  <a:lnTo>
                    <a:pt x="0" y="1796383"/>
                  </a:lnTo>
                  <a:lnTo>
                    <a:pt x="0" y="319771"/>
                  </a:lnTo>
                  <a:lnTo>
                    <a:pt x="143354" y="352672"/>
                  </a:lnTo>
                  <a:cubicBezTo>
                    <a:pt x="725977" y="499805"/>
                    <a:pt x="1245105" y="683097"/>
                    <a:pt x="1775977" y="674445"/>
                  </a:cubicBezTo>
                  <a:cubicBezTo>
                    <a:pt x="2625373" y="660604"/>
                    <a:pt x="3116470" y="176152"/>
                    <a:pt x="4106178" y="93103"/>
                  </a:cubicBezTo>
                  <a:cubicBezTo>
                    <a:pt x="4353605" y="72341"/>
                    <a:pt x="4666648" y="46965"/>
                    <a:pt x="5006077" y="25626"/>
                  </a:cubicBezTo>
                  <a:close/>
                </a:path>
              </a:pathLst>
            </a:custGeom>
            <a:solidFill>
              <a:srgbClr val="3CA8F0"/>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6" name="任意多边形: 形状 51"/>
            <p:cNvSpPr/>
            <p:nvPr>
              <p:custDataLst>
                <p:tags r:id="rId5"/>
              </p:custDataLst>
            </p:nvPr>
          </p:nvSpPr>
          <p:spPr>
            <a:xfrm>
              <a:off x="0" y="8275"/>
              <a:ext cx="8138" cy="1765"/>
            </a:xfrm>
            <a:custGeom>
              <a:avLst/>
              <a:gdLst>
                <a:gd name="connsiteX0" fmla="*/ 0 w 5167645"/>
                <a:gd name="connsiteY0" fmla="*/ 0 h 1120718"/>
                <a:gd name="connsiteX1" fmla="*/ 198130 w 5167645"/>
                <a:gd name="connsiteY1" fmla="*/ 27862 h 1120718"/>
                <a:gd name="connsiteX2" fmla="*/ 1167602 w 5167645"/>
                <a:gd name="connsiteY2" fmla="*/ 136605 h 1120718"/>
                <a:gd name="connsiteX3" fmla="*/ 2418289 w 5167645"/>
                <a:gd name="connsiteY3" fmla="*/ 98505 h 1120718"/>
                <a:gd name="connsiteX4" fmla="*/ 3531705 w 5167645"/>
                <a:gd name="connsiteY4" fmla="*/ 568405 h 1120718"/>
                <a:gd name="connsiteX5" fmla="*/ 4645121 w 5167645"/>
                <a:gd name="connsiteY5" fmla="*/ 428705 h 1120718"/>
                <a:gd name="connsiteX6" fmla="*/ 5143918 w 5167645"/>
                <a:gd name="connsiteY6" fmla="*/ 508477 h 1120718"/>
                <a:gd name="connsiteX7" fmla="*/ 5167645 w 5167645"/>
                <a:gd name="connsiteY7" fmla="*/ 513278 h 1120718"/>
                <a:gd name="connsiteX8" fmla="*/ 5167645 w 5167645"/>
                <a:gd name="connsiteY8" fmla="*/ 1120718 h 1120718"/>
                <a:gd name="connsiteX9" fmla="*/ 0 w 5167645"/>
                <a:gd name="connsiteY9" fmla="*/ 1120718 h 112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7645" h="1120718">
                  <a:moveTo>
                    <a:pt x="0" y="0"/>
                  </a:moveTo>
                  <a:lnTo>
                    <a:pt x="198130" y="27862"/>
                  </a:lnTo>
                  <a:cubicBezTo>
                    <a:pt x="543530" y="75222"/>
                    <a:pt x="914668" y="120730"/>
                    <a:pt x="1167602" y="136605"/>
                  </a:cubicBezTo>
                  <a:cubicBezTo>
                    <a:pt x="1673470" y="168355"/>
                    <a:pt x="2024272" y="26538"/>
                    <a:pt x="2418289" y="98505"/>
                  </a:cubicBezTo>
                  <a:cubicBezTo>
                    <a:pt x="2812306" y="170472"/>
                    <a:pt x="3160566" y="513372"/>
                    <a:pt x="3531705" y="568405"/>
                  </a:cubicBezTo>
                  <a:cubicBezTo>
                    <a:pt x="3902843" y="623438"/>
                    <a:pt x="4118917" y="369438"/>
                    <a:pt x="4645121" y="428705"/>
                  </a:cubicBezTo>
                  <a:cubicBezTo>
                    <a:pt x="4776672" y="443522"/>
                    <a:pt x="4951278" y="471832"/>
                    <a:pt x="5143918" y="508477"/>
                  </a:cubicBezTo>
                  <a:lnTo>
                    <a:pt x="5167645" y="513278"/>
                  </a:lnTo>
                  <a:lnTo>
                    <a:pt x="5167645" y="1120718"/>
                  </a:lnTo>
                  <a:lnTo>
                    <a:pt x="0" y="1120718"/>
                  </a:lnTo>
                  <a:close/>
                </a:path>
              </a:pathLst>
            </a:custGeom>
            <a:solidFill>
              <a:srgbClr val="3CA8F0"/>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7" name="云形 16"/>
            <p:cNvSpPr/>
            <p:nvPr>
              <p:custDataLst>
                <p:tags r:id="rId6"/>
              </p:custDataLst>
            </p:nvPr>
          </p:nvSpPr>
          <p:spPr>
            <a:xfrm>
              <a:off x="7926" y="8235"/>
              <a:ext cx="3348" cy="1282"/>
            </a:xfrm>
            <a:prstGeom prst="clou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Light" charset="0"/>
                <a:cs typeface="思源黑体 CN Light" charset="0"/>
              </a:endParaRPr>
            </a:p>
          </p:txBody>
        </p:sp>
        <p:sp>
          <p:nvSpPr>
            <p:cNvPr id="18" name="任意多边形: 形状 39"/>
            <p:cNvSpPr/>
            <p:nvPr>
              <p:custDataLst>
                <p:tags r:id="rId7"/>
              </p:custDataLst>
            </p:nvPr>
          </p:nvSpPr>
          <p:spPr>
            <a:xfrm flipH="1">
              <a:off x="0" y="8629"/>
              <a:ext cx="19200" cy="2171"/>
            </a:xfrm>
            <a:custGeom>
              <a:avLst/>
              <a:gdLst>
                <a:gd name="connsiteX0" fmla="*/ 916360 w 12192000"/>
                <a:gd name="connsiteY0" fmla="*/ 92 h 1404878"/>
                <a:gd name="connsiteX1" fmla="*/ 534260 w 12192000"/>
                <a:gd name="connsiteY1" fmla="*/ 25953 h 1404878"/>
                <a:gd name="connsiteX2" fmla="*/ 162377 w 12192000"/>
                <a:gd name="connsiteY2" fmla="*/ 106167 h 1404878"/>
                <a:gd name="connsiteX3" fmla="*/ 0 w 12192000"/>
                <a:gd name="connsiteY3" fmla="*/ 154512 h 1404878"/>
                <a:gd name="connsiteX4" fmla="*/ 0 w 12192000"/>
                <a:gd name="connsiteY4" fmla="*/ 1404878 h 1404878"/>
                <a:gd name="connsiteX5" fmla="*/ 12192000 w 12192000"/>
                <a:gd name="connsiteY5" fmla="*/ 1404878 h 1404878"/>
                <a:gd name="connsiteX6" fmla="*/ 12192000 w 12192000"/>
                <a:gd name="connsiteY6" fmla="*/ 278293 h 1404878"/>
                <a:gd name="connsiteX7" fmla="*/ 12056436 w 12192000"/>
                <a:gd name="connsiteY7" fmla="*/ 255281 h 1404878"/>
                <a:gd name="connsiteX8" fmla="*/ 10768138 w 12192000"/>
                <a:gd name="connsiteY8" fmla="*/ 105719 h 1404878"/>
                <a:gd name="connsiteX9" fmla="*/ 8758652 w 12192000"/>
                <a:gd name="connsiteY9" fmla="*/ 544433 h 1404878"/>
                <a:gd name="connsiteX10" fmla="*/ 6396988 w 12192000"/>
                <a:gd name="connsiteY10" fmla="*/ 145603 h 1404878"/>
                <a:gd name="connsiteX11" fmla="*/ 3807444 w 12192000"/>
                <a:gd name="connsiteY11" fmla="*/ 464667 h 1404878"/>
                <a:gd name="connsiteX12" fmla="*/ 916360 w 12192000"/>
                <a:gd name="connsiteY12" fmla="*/ 92 h 140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404878">
                  <a:moveTo>
                    <a:pt x="916360" y="92"/>
                  </a:moveTo>
                  <a:cubicBezTo>
                    <a:pt x="784637" y="-947"/>
                    <a:pt x="656832" y="6843"/>
                    <a:pt x="534260" y="25953"/>
                  </a:cubicBezTo>
                  <a:cubicBezTo>
                    <a:pt x="411688" y="45064"/>
                    <a:pt x="287282" y="72224"/>
                    <a:pt x="162377" y="106167"/>
                  </a:cubicBezTo>
                  <a:lnTo>
                    <a:pt x="0" y="154512"/>
                  </a:lnTo>
                  <a:lnTo>
                    <a:pt x="0" y="1404878"/>
                  </a:lnTo>
                  <a:lnTo>
                    <a:pt x="12192000" y="1404878"/>
                  </a:lnTo>
                  <a:lnTo>
                    <a:pt x="12192000" y="278293"/>
                  </a:lnTo>
                  <a:lnTo>
                    <a:pt x="12056436" y="255281"/>
                  </a:lnTo>
                  <a:cubicBezTo>
                    <a:pt x="11602834" y="175515"/>
                    <a:pt x="11151391" y="92425"/>
                    <a:pt x="10768138" y="105719"/>
                  </a:cubicBezTo>
                  <a:cubicBezTo>
                    <a:pt x="10001633" y="132307"/>
                    <a:pt x="9487177" y="537785"/>
                    <a:pt x="8758652" y="544433"/>
                  </a:cubicBezTo>
                  <a:cubicBezTo>
                    <a:pt x="8030127" y="551080"/>
                    <a:pt x="7222189" y="158897"/>
                    <a:pt x="6396988" y="145603"/>
                  </a:cubicBezTo>
                  <a:cubicBezTo>
                    <a:pt x="5571787" y="132308"/>
                    <a:pt x="4784565" y="484608"/>
                    <a:pt x="3807444" y="464667"/>
                  </a:cubicBezTo>
                  <a:cubicBezTo>
                    <a:pt x="2952463" y="447218"/>
                    <a:pt x="1838419" y="7363"/>
                    <a:pt x="916360" y="92"/>
                  </a:cubicBezTo>
                  <a:close/>
                </a:path>
              </a:pathLst>
            </a:custGeom>
            <a:solidFill>
              <a:srgbClr val="70C1F5"/>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9" name="任意多边形: 形状 38"/>
            <p:cNvSpPr/>
            <p:nvPr>
              <p:custDataLst>
                <p:tags r:id="rId8"/>
              </p:custDataLst>
            </p:nvPr>
          </p:nvSpPr>
          <p:spPr>
            <a:xfrm>
              <a:off x="0" y="9393"/>
              <a:ext cx="19200" cy="1407"/>
            </a:xfrm>
            <a:custGeom>
              <a:avLst/>
              <a:gdLst>
                <a:gd name="connsiteX0" fmla="*/ 593947 w 12192000"/>
                <a:gd name="connsiteY0" fmla="*/ 73 h 893607"/>
                <a:gd name="connsiteX1" fmla="*/ 3048420 w 12192000"/>
                <a:gd name="connsiteY1" fmla="*/ 368345 h 893607"/>
                <a:gd name="connsiteX2" fmla="*/ 5246890 w 12192000"/>
                <a:gd name="connsiteY2" fmla="*/ 115421 h 893607"/>
                <a:gd name="connsiteX3" fmla="*/ 7251895 w 12192000"/>
                <a:gd name="connsiteY3" fmla="*/ 431576 h 893607"/>
                <a:gd name="connsiteX4" fmla="*/ 8957909 w 12192000"/>
                <a:gd name="connsiteY4" fmla="*/ 83805 h 893607"/>
                <a:gd name="connsiteX5" fmla="*/ 11156380 w 12192000"/>
                <a:gd name="connsiteY5" fmla="*/ 305114 h 893607"/>
                <a:gd name="connsiteX6" fmla="*/ 12186363 w 12192000"/>
                <a:gd name="connsiteY6" fmla="*/ 3778 h 893607"/>
                <a:gd name="connsiteX7" fmla="*/ 12192000 w 12192000"/>
                <a:gd name="connsiteY7" fmla="*/ 1605 h 893607"/>
                <a:gd name="connsiteX8" fmla="*/ 12192000 w 12192000"/>
                <a:gd name="connsiteY8" fmla="*/ 893607 h 893607"/>
                <a:gd name="connsiteX9" fmla="*/ 0 w 12192000"/>
                <a:gd name="connsiteY9" fmla="*/ 893607 h 893607"/>
                <a:gd name="connsiteX10" fmla="*/ 0 w 12192000"/>
                <a:gd name="connsiteY10" fmla="*/ 73622 h 893607"/>
                <a:gd name="connsiteX11" fmla="*/ 112435 w 12192000"/>
                <a:gd name="connsiteY11" fmla="*/ 47958 h 893607"/>
                <a:gd name="connsiteX12" fmla="*/ 269553 w 12192000"/>
                <a:gd name="connsiteY12" fmla="*/ 20574 h 893607"/>
                <a:gd name="connsiteX13" fmla="*/ 593947 w 12192000"/>
                <a:gd name="connsiteY13" fmla="*/ 73 h 89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893606">
                  <a:moveTo>
                    <a:pt x="593947" y="73"/>
                  </a:moveTo>
                  <a:cubicBezTo>
                    <a:pt x="1376758" y="5837"/>
                    <a:pt x="2322558" y="354514"/>
                    <a:pt x="3048420" y="368345"/>
                  </a:cubicBezTo>
                  <a:cubicBezTo>
                    <a:pt x="3877975" y="384153"/>
                    <a:pt x="4546312" y="104882"/>
                    <a:pt x="5246890" y="115421"/>
                  </a:cubicBezTo>
                  <a:cubicBezTo>
                    <a:pt x="5947470" y="125959"/>
                    <a:pt x="6633392" y="436846"/>
                    <a:pt x="7251895" y="431576"/>
                  </a:cubicBezTo>
                  <a:cubicBezTo>
                    <a:pt x="7870399" y="426307"/>
                    <a:pt x="8307161" y="104882"/>
                    <a:pt x="8957909" y="83805"/>
                  </a:cubicBezTo>
                  <a:cubicBezTo>
                    <a:pt x="9608656" y="62728"/>
                    <a:pt x="10490976" y="347269"/>
                    <a:pt x="11156380" y="305114"/>
                  </a:cubicBezTo>
                  <a:cubicBezTo>
                    <a:pt x="11489082" y="284037"/>
                    <a:pt x="11859891" y="133205"/>
                    <a:pt x="12186363" y="3778"/>
                  </a:cubicBezTo>
                  <a:lnTo>
                    <a:pt x="12192000" y="1605"/>
                  </a:lnTo>
                  <a:lnTo>
                    <a:pt x="12192000" y="893607"/>
                  </a:lnTo>
                  <a:lnTo>
                    <a:pt x="0" y="893607"/>
                  </a:lnTo>
                  <a:lnTo>
                    <a:pt x="0" y="73622"/>
                  </a:lnTo>
                  <a:lnTo>
                    <a:pt x="112435" y="47958"/>
                  </a:lnTo>
                  <a:cubicBezTo>
                    <a:pt x="165102" y="37318"/>
                    <a:pt x="217522" y="28148"/>
                    <a:pt x="269553" y="20574"/>
                  </a:cubicBezTo>
                  <a:cubicBezTo>
                    <a:pt x="373614" y="5425"/>
                    <a:pt x="482117" y="-750"/>
                    <a:pt x="593947" y="73"/>
                  </a:cubicBezTo>
                  <a:close/>
                </a:path>
              </a:pathLst>
            </a:custGeom>
            <a:solidFill>
              <a:srgbClr val="C4F5FE"/>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grpSp>
      <p:sp>
        <p:nvSpPr>
          <p:cNvPr id="21" name="文本框 20"/>
          <p:cNvSpPr txBox="1"/>
          <p:nvPr>
            <p:custDataLst>
              <p:tags r:id="rId2"/>
            </p:custDataLst>
          </p:nvPr>
        </p:nvSpPr>
        <p:spPr>
          <a:xfrm>
            <a:off x="4223385" y="4364990"/>
            <a:ext cx="3479800" cy="344170"/>
          </a:xfrm>
          <a:prstGeom prst="rect">
            <a:avLst/>
          </a:prstGeom>
          <a:noFill/>
        </p:spPr>
        <p:txBody>
          <a:bodyPr wrap="square" lIns="68550" tIns="34274" rIns="68550" bIns="34274" rtlCol="0">
            <a:spAutoFit/>
            <a:scene3d>
              <a:camera prst="orthographicFront"/>
              <a:lightRig rig="threePt" dir="t"/>
            </a:scene3d>
          </a:bodyPr>
          <a:lstStyle/>
          <a:p>
            <a:pPr algn="dist"/>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a:cs typeface="微软雅黑" panose="020B0503020204020204" charset="-122"/>
                <a:sym typeface="微软雅黑" panose="020B0503020204020204" charset="-122"/>
              </a:rPr>
              <a:t>北师大版八年级上册  </a:t>
            </a:r>
          </a:p>
        </p:txBody>
      </p:sp>
      <p:sp>
        <p:nvSpPr>
          <p:cNvPr id="20" name="文本框 19"/>
          <p:cNvSpPr txBox="1"/>
          <p:nvPr>
            <p:custDataLst>
              <p:tags r:id="rId3"/>
            </p:custDataLst>
          </p:nvPr>
        </p:nvSpPr>
        <p:spPr>
          <a:xfrm>
            <a:off x="516890" y="2239639"/>
            <a:ext cx="11049635" cy="1005019"/>
          </a:xfrm>
          <a:prstGeom prst="rect">
            <a:avLst/>
          </a:prstGeom>
          <a:noFill/>
        </p:spPr>
        <p:txBody>
          <a:bodyPr wrap="square" rtlCol="0">
            <a:spAutoFit/>
          </a:bodyPr>
          <a:lstStyle/>
          <a:p>
            <a:pPr marL="0" marR="0" indent="0" algn="ctr" defTabSz="914400" rtl="0" eaLnBrk="1" fontAlgn="auto" latinLnBrk="0" hangingPunct="1">
              <a:lnSpc>
                <a:spcPct val="120000"/>
              </a:lnSpc>
              <a:spcBef>
                <a:spcPct val="0"/>
              </a:spcBef>
              <a:spcAft>
                <a:spcPct val="0"/>
              </a:spcAft>
              <a:buClrTx/>
              <a:buSzTx/>
              <a:buFontTx/>
              <a:buNone/>
              <a:defRPr/>
            </a:pPr>
            <a:r>
              <a:rPr lang="en-US" altLang="zh-CN" sz="5400" b="1" kern="100" dirty="0">
                <a:solidFill>
                  <a:srgbClr val="0070C0"/>
                </a:solidFill>
                <a:effectLst>
                  <a:outerShdw blurRad="38100" dist="38100" dir="2700000" algn="tl">
                    <a:srgbClr val="000000">
                      <a:alpha val="43137"/>
                    </a:srgbClr>
                  </a:outerShdw>
                </a:effectLst>
                <a:latin typeface="+mj-ea"/>
                <a:ea typeface="+mj-ea"/>
                <a:cs typeface="+mn-ea"/>
                <a:sym typeface="+mn-lt"/>
              </a:rPr>
              <a:t>2.5  </a:t>
            </a:r>
            <a:r>
              <a:rPr lang="zh-CN" sz="5400" b="1" kern="100" dirty="0">
                <a:solidFill>
                  <a:srgbClr val="0070C0"/>
                </a:solidFill>
                <a:effectLst>
                  <a:outerShdw blurRad="38100" dist="38100" dir="2700000" algn="tl">
                    <a:srgbClr val="000000">
                      <a:alpha val="43137"/>
                    </a:srgbClr>
                  </a:outerShdw>
                </a:effectLst>
                <a:latin typeface="+mj-ea"/>
                <a:ea typeface="+mj-ea"/>
                <a:cs typeface="+mn-ea"/>
                <a:sym typeface="+mn-lt"/>
              </a:rPr>
              <a:t>平均速度的测量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62"/>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3"/>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4"/>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41" name="Group 2"/>
          <p:cNvGrpSpPr/>
          <p:nvPr/>
        </p:nvGrpSpPr>
        <p:grpSpPr>
          <a:xfrm>
            <a:off x="1364615" y="2971483"/>
            <a:ext cx="7315200" cy="1600200"/>
            <a:chOff x="720" y="2256"/>
            <a:chExt cx="4608" cy="1008"/>
          </a:xfrm>
        </p:grpSpPr>
        <p:sp>
          <p:nvSpPr>
            <p:cNvPr id="14352" name="Line 3"/>
            <p:cNvSpPr>
              <a:spLocks noChangeShapeType="1"/>
            </p:cNvSpPr>
            <p:nvPr>
              <p:custDataLst>
                <p:tags r:id="rId14"/>
              </p:custDataLst>
            </p:nvPr>
          </p:nvSpPr>
          <p:spPr bwMode="auto">
            <a:xfrm>
              <a:off x="720" y="3072"/>
              <a:ext cx="4608" cy="0"/>
            </a:xfrm>
            <a:prstGeom prst="line">
              <a:avLst/>
            </a:prstGeom>
            <a:noFill/>
            <a:ln w="38100">
              <a:solidFill>
                <a:schemeClr val="tx1"/>
              </a:solidFill>
              <a:round/>
            </a:ln>
          </p:spPr>
          <p:txBody>
            <a:bodyPr/>
            <a:lstStyle/>
            <a:p>
              <a:endParaRPr lang="zh-CN" altLang="en-US"/>
            </a:p>
          </p:txBody>
        </p:sp>
        <p:sp>
          <p:nvSpPr>
            <p:cNvPr id="14353" name="Line 4"/>
            <p:cNvSpPr>
              <a:spLocks noChangeShapeType="1"/>
            </p:cNvSpPr>
            <p:nvPr>
              <p:custDataLst>
                <p:tags r:id="rId15"/>
              </p:custDataLst>
            </p:nvPr>
          </p:nvSpPr>
          <p:spPr bwMode="auto">
            <a:xfrm flipV="1">
              <a:off x="1104" y="2256"/>
              <a:ext cx="3888" cy="816"/>
            </a:xfrm>
            <a:prstGeom prst="line">
              <a:avLst/>
            </a:prstGeom>
            <a:noFill/>
            <a:ln w="9525">
              <a:solidFill>
                <a:schemeClr val="tx1"/>
              </a:solidFill>
              <a:round/>
            </a:ln>
          </p:spPr>
          <p:txBody>
            <a:bodyPr/>
            <a:lstStyle/>
            <a:p>
              <a:endParaRPr lang="zh-CN" altLang="en-US"/>
            </a:p>
          </p:txBody>
        </p:sp>
        <p:sp>
          <p:nvSpPr>
            <p:cNvPr id="14354" name="Rectangle 5" descr="栎木"/>
            <p:cNvSpPr>
              <a:spLocks noChangeArrowheads="1"/>
            </p:cNvSpPr>
            <p:nvPr>
              <p:custDataLst>
                <p:tags r:id="rId16"/>
              </p:custDataLst>
            </p:nvPr>
          </p:nvSpPr>
          <p:spPr bwMode="auto">
            <a:xfrm>
              <a:off x="4608" y="2352"/>
              <a:ext cx="528" cy="720"/>
            </a:xfrm>
            <a:prstGeom prst="rect">
              <a:avLst/>
            </a:prstGeom>
            <a:blipFill dpi="0" rotWithShape="0">
              <a:blip r:embed="rId66"/>
              <a:tile tx="0" ty="0" sx="100000" sy="100000" flip="none" algn="tl"/>
            </a:blipFill>
            <a:ln w="31750">
              <a:solidFill>
                <a:schemeClr val="tx1"/>
              </a:solidFill>
              <a:miter lim="800000"/>
            </a:ln>
          </p:spPr>
          <p:txBody>
            <a:bodyPr wrap="none" anchor="ctr"/>
            <a:lstStyle/>
            <a:p>
              <a:pPr eaLnBrk="1" hangingPunct="1">
                <a:buFont typeface="Arial" panose="020B0604020202020204" pitchFamily="34" charset="0"/>
                <a:buNone/>
              </a:pPr>
              <a:endParaRPr lang="zh-CN" altLang="en-US">
                <a:ea typeface="微软雅黑"/>
              </a:endParaRPr>
            </a:p>
          </p:txBody>
        </p:sp>
        <p:sp>
          <p:nvSpPr>
            <p:cNvPr id="14355" name="Line 6"/>
            <p:cNvSpPr>
              <a:spLocks noChangeShapeType="1"/>
            </p:cNvSpPr>
            <p:nvPr>
              <p:custDataLst>
                <p:tags r:id="rId17"/>
              </p:custDataLst>
            </p:nvPr>
          </p:nvSpPr>
          <p:spPr bwMode="auto">
            <a:xfrm flipV="1">
              <a:off x="768" y="3072"/>
              <a:ext cx="144" cy="192"/>
            </a:xfrm>
            <a:prstGeom prst="line">
              <a:avLst/>
            </a:prstGeom>
            <a:noFill/>
            <a:ln w="9525">
              <a:solidFill>
                <a:schemeClr val="tx1"/>
              </a:solidFill>
              <a:round/>
            </a:ln>
          </p:spPr>
          <p:txBody>
            <a:bodyPr/>
            <a:lstStyle/>
            <a:p>
              <a:endParaRPr lang="zh-CN" altLang="en-US"/>
            </a:p>
          </p:txBody>
        </p:sp>
        <p:sp>
          <p:nvSpPr>
            <p:cNvPr id="14356" name="Line 7"/>
            <p:cNvSpPr>
              <a:spLocks noChangeShapeType="1"/>
            </p:cNvSpPr>
            <p:nvPr>
              <p:custDataLst>
                <p:tags r:id="rId18"/>
              </p:custDataLst>
            </p:nvPr>
          </p:nvSpPr>
          <p:spPr bwMode="auto">
            <a:xfrm flipV="1">
              <a:off x="864" y="3072"/>
              <a:ext cx="144" cy="192"/>
            </a:xfrm>
            <a:prstGeom prst="line">
              <a:avLst/>
            </a:prstGeom>
            <a:noFill/>
            <a:ln w="9525">
              <a:solidFill>
                <a:schemeClr val="tx1"/>
              </a:solidFill>
              <a:round/>
            </a:ln>
          </p:spPr>
          <p:txBody>
            <a:bodyPr/>
            <a:lstStyle/>
            <a:p>
              <a:endParaRPr lang="zh-CN" altLang="en-US"/>
            </a:p>
          </p:txBody>
        </p:sp>
        <p:sp>
          <p:nvSpPr>
            <p:cNvPr id="14357" name="Line 8"/>
            <p:cNvSpPr>
              <a:spLocks noChangeShapeType="1"/>
            </p:cNvSpPr>
            <p:nvPr>
              <p:custDataLst>
                <p:tags r:id="rId19"/>
              </p:custDataLst>
            </p:nvPr>
          </p:nvSpPr>
          <p:spPr bwMode="auto">
            <a:xfrm flipV="1">
              <a:off x="960" y="3072"/>
              <a:ext cx="144" cy="192"/>
            </a:xfrm>
            <a:prstGeom prst="line">
              <a:avLst/>
            </a:prstGeom>
            <a:noFill/>
            <a:ln w="9525">
              <a:solidFill>
                <a:schemeClr val="tx1"/>
              </a:solidFill>
              <a:round/>
            </a:ln>
          </p:spPr>
          <p:txBody>
            <a:bodyPr/>
            <a:lstStyle/>
            <a:p>
              <a:endParaRPr lang="zh-CN" altLang="en-US"/>
            </a:p>
          </p:txBody>
        </p:sp>
        <p:sp>
          <p:nvSpPr>
            <p:cNvPr id="14358" name="Line 9"/>
            <p:cNvSpPr>
              <a:spLocks noChangeShapeType="1"/>
            </p:cNvSpPr>
            <p:nvPr>
              <p:custDataLst>
                <p:tags r:id="rId20"/>
              </p:custDataLst>
            </p:nvPr>
          </p:nvSpPr>
          <p:spPr bwMode="auto">
            <a:xfrm flipV="1">
              <a:off x="1056" y="3072"/>
              <a:ext cx="144" cy="192"/>
            </a:xfrm>
            <a:prstGeom prst="line">
              <a:avLst/>
            </a:prstGeom>
            <a:noFill/>
            <a:ln w="9525">
              <a:solidFill>
                <a:schemeClr val="tx1"/>
              </a:solidFill>
              <a:round/>
            </a:ln>
          </p:spPr>
          <p:txBody>
            <a:bodyPr/>
            <a:lstStyle/>
            <a:p>
              <a:endParaRPr lang="zh-CN" altLang="en-US"/>
            </a:p>
          </p:txBody>
        </p:sp>
        <p:sp>
          <p:nvSpPr>
            <p:cNvPr id="14359" name="Line 10"/>
            <p:cNvSpPr>
              <a:spLocks noChangeShapeType="1"/>
            </p:cNvSpPr>
            <p:nvPr>
              <p:custDataLst>
                <p:tags r:id="rId21"/>
              </p:custDataLst>
            </p:nvPr>
          </p:nvSpPr>
          <p:spPr bwMode="auto">
            <a:xfrm flipV="1">
              <a:off x="1152" y="3072"/>
              <a:ext cx="144" cy="192"/>
            </a:xfrm>
            <a:prstGeom prst="line">
              <a:avLst/>
            </a:prstGeom>
            <a:noFill/>
            <a:ln w="9525">
              <a:solidFill>
                <a:schemeClr val="tx1"/>
              </a:solidFill>
              <a:round/>
            </a:ln>
          </p:spPr>
          <p:txBody>
            <a:bodyPr/>
            <a:lstStyle/>
            <a:p>
              <a:endParaRPr lang="zh-CN" altLang="en-US"/>
            </a:p>
          </p:txBody>
        </p:sp>
        <p:sp>
          <p:nvSpPr>
            <p:cNvPr id="14360" name="Line 11"/>
            <p:cNvSpPr>
              <a:spLocks noChangeShapeType="1"/>
            </p:cNvSpPr>
            <p:nvPr>
              <p:custDataLst>
                <p:tags r:id="rId22"/>
              </p:custDataLst>
            </p:nvPr>
          </p:nvSpPr>
          <p:spPr bwMode="auto">
            <a:xfrm flipV="1">
              <a:off x="1248" y="3072"/>
              <a:ext cx="144" cy="192"/>
            </a:xfrm>
            <a:prstGeom prst="line">
              <a:avLst/>
            </a:prstGeom>
            <a:noFill/>
            <a:ln w="9525">
              <a:solidFill>
                <a:schemeClr val="tx1"/>
              </a:solidFill>
              <a:round/>
            </a:ln>
          </p:spPr>
          <p:txBody>
            <a:bodyPr/>
            <a:lstStyle/>
            <a:p>
              <a:endParaRPr lang="zh-CN" altLang="en-US"/>
            </a:p>
          </p:txBody>
        </p:sp>
        <p:sp>
          <p:nvSpPr>
            <p:cNvPr id="14361" name="Line 12"/>
            <p:cNvSpPr>
              <a:spLocks noChangeShapeType="1"/>
            </p:cNvSpPr>
            <p:nvPr>
              <p:custDataLst>
                <p:tags r:id="rId23"/>
              </p:custDataLst>
            </p:nvPr>
          </p:nvSpPr>
          <p:spPr bwMode="auto">
            <a:xfrm flipV="1">
              <a:off x="1344" y="3072"/>
              <a:ext cx="144" cy="192"/>
            </a:xfrm>
            <a:prstGeom prst="line">
              <a:avLst/>
            </a:prstGeom>
            <a:noFill/>
            <a:ln w="9525">
              <a:solidFill>
                <a:schemeClr val="tx1"/>
              </a:solidFill>
              <a:round/>
            </a:ln>
          </p:spPr>
          <p:txBody>
            <a:bodyPr/>
            <a:lstStyle/>
            <a:p>
              <a:endParaRPr lang="zh-CN" altLang="en-US"/>
            </a:p>
          </p:txBody>
        </p:sp>
        <p:sp>
          <p:nvSpPr>
            <p:cNvPr id="14362" name="Line 13"/>
            <p:cNvSpPr>
              <a:spLocks noChangeShapeType="1"/>
            </p:cNvSpPr>
            <p:nvPr>
              <p:custDataLst>
                <p:tags r:id="rId24"/>
              </p:custDataLst>
            </p:nvPr>
          </p:nvSpPr>
          <p:spPr bwMode="auto">
            <a:xfrm flipV="1">
              <a:off x="1440" y="3072"/>
              <a:ext cx="144" cy="192"/>
            </a:xfrm>
            <a:prstGeom prst="line">
              <a:avLst/>
            </a:prstGeom>
            <a:noFill/>
            <a:ln w="9525">
              <a:solidFill>
                <a:schemeClr val="tx1"/>
              </a:solidFill>
              <a:round/>
            </a:ln>
          </p:spPr>
          <p:txBody>
            <a:bodyPr/>
            <a:lstStyle/>
            <a:p>
              <a:endParaRPr lang="zh-CN" altLang="en-US"/>
            </a:p>
          </p:txBody>
        </p:sp>
        <p:sp>
          <p:nvSpPr>
            <p:cNvPr id="14363" name="Line 14"/>
            <p:cNvSpPr>
              <a:spLocks noChangeShapeType="1"/>
            </p:cNvSpPr>
            <p:nvPr>
              <p:custDataLst>
                <p:tags r:id="rId25"/>
              </p:custDataLst>
            </p:nvPr>
          </p:nvSpPr>
          <p:spPr bwMode="auto">
            <a:xfrm flipV="1">
              <a:off x="1536" y="3072"/>
              <a:ext cx="144" cy="192"/>
            </a:xfrm>
            <a:prstGeom prst="line">
              <a:avLst/>
            </a:prstGeom>
            <a:noFill/>
            <a:ln w="9525">
              <a:solidFill>
                <a:schemeClr val="tx1"/>
              </a:solidFill>
              <a:round/>
            </a:ln>
          </p:spPr>
          <p:txBody>
            <a:bodyPr/>
            <a:lstStyle/>
            <a:p>
              <a:endParaRPr lang="zh-CN" altLang="en-US"/>
            </a:p>
          </p:txBody>
        </p:sp>
        <p:sp>
          <p:nvSpPr>
            <p:cNvPr id="14364" name="Line 15"/>
            <p:cNvSpPr>
              <a:spLocks noChangeShapeType="1"/>
            </p:cNvSpPr>
            <p:nvPr>
              <p:custDataLst>
                <p:tags r:id="rId26"/>
              </p:custDataLst>
            </p:nvPr>
          </p:nvSpPr>
          <p:spPr bwMode="auto">
            <a:xfrm flipV="1">
              <a:off x="1632" y="3072"/>
              <a:ext cx="144" cy="192"/>
            </a:xfrm>
            <a:prstGeom prst="line">
              <a:avLst/>
            </a:prstGeom>
            <a:noFill/>
            <a:ln w="9525">
              <a:solidFill>
                <a:schemeClr val="tx1"/>
              </a:solidFill>
              <a:round/>
            </a:ln>
          </p:spPr>
          <p:txBody>
            <a:bodyPr/>
            <a:lstStyle/>
            <a:p>
              <a:endParaRPr lang="zh-CN" altLang="en-US"/>
            </a:p>
          </p:txBody>
        </p:sp>
        <p:sp>
          <p:nvSpPr>
            <p:cNvPr id="14365" name="Line 16"/>
            <p:cNvSpPr>
              <a:spLocks noChangeShapeType="1"/>
            </p:cNvSpPr>
            <p:nvPr>
              <p:custDataLst>
                <p:tags r:id="rId27"/>
              </p:custDataLst>
            </p:nvPr>
          </p:nvSpPr>
          <p:spPr bwMode="auto">
            <a:xfrm flipV="1">
              <a:off x="1728" y="3072"/>
              <a:ext cx="144" cy="192"/>
            </a:xfrm>
            <a:prstGeom prst="line">
              <a:avLst/>
            </a:prstGeom>
            <a:noFill/>
            <a:ln w="9525">
              <a:solidFill>
                <a:schemeClr val="tx1"/>
              </a:solidFill>
              <a:round/>
            </a:ln>
          </p:spPr>
          <p:txBody>
            <a:bodyPr/>
            <a:lstStyle/>
            <a:p>
              <a:endParaRPr lang="zh-CN" altLang="en-US"/>
            </a:p>
          </p:txBody>
        </p:sp>
        <p:sp>
          <p:nvSpPr>
            <p:cNvPr id="14366" name="Line 17"/>
            <p:cNvSpPr>
              <a:spLocks noChangeShapeType="1"/>
            </p:cNvSpPr>
            <p:nvPr>
              <p:custDataLst>
                <p:tags r:id="rId28"/>
              </p:custDataLst>
            </p:nvPr>
          </p:nvSpPr>
          <p:spPr bwMode="auto">
            <a:xfrm flipV="1">
              <a:off x="1824" y="3072"/>
              <a:ext cx="144" cy="192"/>
            </a:xfrm>
            <a:prstGeom prst="line">
              <a:avLst/>
            </a:prstGeom>
            <a:noFill/>
            <a:ln w="9525">
              <a:solidFill>
                <a:schemeClr val="tx1"/>
              </a:solidFill>
              <a:round/>
            </a:ln>
          </p:spPr>
          <p:txBody>
            <a:bodyPr/>
            <a:lstStyle/>
            <a:p>
              <a:endParaRPr lang="zh-CN" altLang="en-US"/>
            </a:p>
          </p:txBody>
        </p:sp>
        <p:sp>
          <p:nvSpPr>
            <p:cNvPr id="14367" name="Line 18"/>
            <p:cNvSpPr>
              <a:spLocks noChangeShapeType="1"/>
            </p:cNvSpPr>
            <p:nvPr>
              <p:custDataLst>
                <p:tags r:id="rId29"/>
              </p:custDataLst>
            </p:nvPr>
          </p:nvSpPr>
          <p:spPr bwMode="auto">
            <a:xfrm flipV="1">
              <a:off x="1920" y="3072"/>
              <a:ext cx="144" cy="192"/>
            </a:xfrm>
            <a:prstGeom prst="line">
              <a:avLst/>
            </a:prstGeom>
            <a:noFill/>
            <a:ln w="9525">
              <a:solidFill>
                <a:schemeClr val="tx1"/>
              </a:solidFill>
              <a:round/>
            </a:ln>
          </p:spPr>
          <p:txBody>
            <a:bodyPr/>
            <a:lstStyle/>
            <a:p>
              <a:endParaRPr lang="zh-CN" altLang="en-US"/>
            </a:p>
          </p:txBody>
        </p:sp>
        <p:sp>
          <p:nvSpPr>
            <p:cNvPr id="14368" name="Line 19"/>
            <p:cNvSpPr>
              <a:spLocks noChangeShapeType="1"/>
            </p:cNvSpPr>
            <p:nvPr>
              <p:custDataLst>
                <p:tags r:id="rId30"/>
              </p:custDataLst>
            </p:nvPr>
          </p:nvSpPr>
          <p:spPr bwMode="auto">
            <a:xfrm flipV="1">
              <a:off x="2016" y="3072"/>
              <a:ext cx="144" cy="192"/>
            </a:xfrm>
            <a:prstGeom prst="line">
              <a:avLst/>
            </a:prstGeom>
            <a:noFill/>
            <a:ln w="9525">
              <a:solidFill>
                <a:schemeClr val="tx1"/>
              </a:solidFill>
              <a:round/>
            </a:ln>
          </p:spPr>
          <p:txBody>
            <a:bodyPr/>
            <a:lstStyle/>
            <a:p>
              <a:endParaRPr lang="zh-CN" altLang="en-US"/>
            </a:p>
          </p:txBody>
        </p:sp>
        <p:sp>
          <p:nvSpPr>
            <p:cNvPr id="14369" name="Line 20"/>
            <p:cNvSpPr>
              <a:spLocks noChangeShapeType="1"/>
            </p:cNvSpPr>
            <p:nvPr>
              <p:custDataLst>
                <p:tags r:id="rId31"/>
              </p:custDataLst>
            </p:nvPr>
          </p:nvSpPr>
          <p:spPr bwMode="auto">
            <a:xfrm flipV="1">
              <a:off x="2112" y="3072"/>
              <a:ext cx="144" cy="192"/>
            </a:xfrm>
            <a:prstGeom prst="line">
              <a:avLst/>
            </a:prstGeom>
            <a:noFill/>
            <a:ln w="9525">
              <a:solidFill>
                <a:schemeClr val="tx1"/>
              </a:solidFill>
              <a:round/>
            </a:ln>
          </p:spPr>
          <p:txBody>
            <a:bodyPr/>
            <a:lstStyle/>
            <a:p>
              <a:endParaRPr lang="zh-CN" altLang="en-US"/>
            </a:p>
          </p:txBody>
        </p:sp>
        <p:sp>
          <p:nvSpPr>
            <p:cNvPr id="14370" name="Line 21"/>
            <p:cNvSpPr>
              <a:spLocks noChangeShapeType="1"/>
            </p:cNvSpPr>
            <p:nvPr>
              <p:custDataLst>
                <p:tags r:id="rId32"/>
              </p:custDataLst>
            </p:nvPr>
          </p:nvSpPr>
          <p:spPr bwMode="auto">
            <a:xfrm flipV="1">
              <a:off x="2208" y="3072"/>
              <a:ext cx="144" cy="192"/>
            </a:xfrm>
            <a:prstGeom prst="line">
              <a:avLst/>
            </a:prstGeom>
            <a:noFill/>
            <a:ln w="9525">
              <a:solidFill>
                <a:schemeClr val="tx1"/>
              </a:solidFill>
              <a:round/>
            </a:ln>
          </p:spPr>
          <p:txBody>
            <a:bodyPr/>
            <a:lstStyle/>
            <a:p>
              <a:endParaRPr lang="zh-CN" altLang="en-US"/>
            </a:p>
          </p:txBody>
        </p:sp>
        <p:sp>
          <p:nvSpPr>
            <p:cNvPr id="14371" name="Line 22"/>
            <p:cNvSpPr>
              <a:spLocks noChangeShapeType="1"/>
            </p:cNvSpPr>
            <p:nvPr>
              <p:custDataLst>
                <p:tags r:id="rId33"/>
              </p:custDataLst>
            </p:nvPr>
          </p:nvSpPr>
          <p:spPr bwMode="auto">
            <a:xfrm flipV="1">
              <a:off x="2304" y="3072"/>
              <a:ext cx="144" cy="192"/>
            </a:xfrm>
            <a:prstGeom prst="line">
              <a:avLst/>
            </a:prstGeom>
            <a:noFill/>
            <a:ln w="9525">
              <a:solidFill>
                <a:schemeClr val="tx1"/>
              </a:solidFill>
              <a:round/>
            </a:ln>
          </p:spPr>
          <p:txBody>
            <a:bodyPr/>
            <a:lstStyle/>
            <a:p>
              <a:endParaRPr lang="zh-CN" altLang="en-US"/>
            </a:p>
          </p:txBody>
        </p:sp>
        <p:sp>
          <p:nvSpPr>
            <p:cNvPr id="14372" name="Line 23"/>
            <p:cNvSpPr>
              <a:spLocks noChangeShapeType="1"/>
            </p:cNvSpPr>
            <p:nvPr>
              <p:custDataLst>
                <p:tags r:id="rId34"/>
              </p:custDataLst>
            </p:nvPr>
          </p:nvSpPr>
          <p:spPr bwMode="auto">
            <a:xfrm flipV="1">
              <a:off x="2400" y="3072"/>
              <a:ext cx="144" cy="192"/>
            </a:xfrm>
            <a:prstGeom prst="line">
              <a:avLst/>
            </a:prstGeom>
            <a:noFill/>
            <a:ln w="9525">
              <a:solidFill>
                <a:schemeClr val="tx1"/>
              </a:solidFill>
              <a:round/>
            </a:ln>
          </p:spPr>
          <p:txBody>
            <a:bodyPr/>
            <a:lstStyle/>
            <a:p>
              <a:endParaRPr lang="zh-CN" altLang="en-US"/>
            </a:p>
          </p:txBody>
        </p:sp>
        <p:sp>
          <p:nvSpPr>
            <p:cNvPr id="14373" name="Line 24"/>
            <p:cNvSpPr>
              <a:spLocks noChangeShapeType="1"/>
            </p:cNvSpPr>
            <p:nvPr>
              <p:custDataLst>
                <p:tags r:id="rId35"/>
              </p:custDataLst>
            </p:nvPr>
          </p:nvSpPr>
          <p:spPr bwMode="auto">
            <a:xfrm flipV="1">
              <a:off x="2496" y="3072"/>
              <a:ext cx="144" cy="192"/>
            </a:xfrm>
            <a:prstGeom prst="line">
              <a:avLst/>
            </a:prstGeom>
            <a:noFill/>
            <a:ln w="9525">
              <a:solidFill>
                <a:schemeClr val="tx1"/>
              </a:solidFill>
              <a:round/>
            </a:ln>
          </p:spPr>
          <p:txBody>
            <a:bodyPr/>
            <a:lstStyle/>
            <a:p>
              <a:endParaRPr lang="zh-CN" altLang="en-US"/>
            </a:p>
          </p:txBody>
        </p:sp>
        <p:sp>
          <p:nvSpPr>
            <p:cNvPr id="14374" name="Line 25"/>
            <p:cNvSpPr>
              <a:spLocks noChangeShapeType="1"/>
            </p:cNvSpPr>
            <p:nvPr>
              <p:custDataLst>
                <p:tags r:id="rId36"/>
              </p:custDataLst>
            </p:nvPr>
          </p:nvSpPr>
          <p:spPr bwMode="auto">
            <a:xfrm flipV="1">
              <a:off x="2592" y="3072"/>
              <a:ext cx="144" cy="192"/>
            </a:xfrm>
            <a:prstGeom prst="line">
              <a:avLst/>
            </a:prstGeom>
            <a:noFill/>
            <a:ln w="9525">
              <a:solidFill>
                <a:schemeClr val="tx1"/>
              </a:solidFill>
              <a:round/>
            </a:ln>
          </p:spPr>
          <p:txBody>
            <a:bodyPr/>
            <a:lstStyle/>
            <a:p>
              <a:endParaRPr lang="zh-CN" altLang="en-US"/>
            </a:p>
          </p:txBody>
        </p:sp>
        <p:sp>
          <p:nvSpPr>
            <p:cNvPr id="14375" name="Line 26"/>
            <p:cNvSpPr>
              <a:spLocks noChangeShapeType="1"/>
            </p:cNvSpPr>
            <p:nvPr>
              <p:custDataLst>
                <p:tags r:id="rId37"/>
              </p:custDataLst>
            </p:nvPr>
          </p:nvSpPr>
          <p:spPr bwMode="auto">
            <a:xfrm flipV="1">
              <a:off x="2688" y="3072"/>
              <a:ext cx="144" cy="192"/>
            </a:xfrm>
            <a:prstGeom prst="line">
              <a:avLst/>
            </a:prstGeom>
            <a:noFill/>
            <a:ln w="9525">
              <a:solidFill>
                <a:schemeClr val="tx1"/>
              </a:solidFill>
              <a:round/>
            </a:ln>
          </p:spPr>
          <p:txBody>
            <a:bodyPr/>
            <a:lstStyle/>
            <a:p>
              <a:endParaRPr lang="zh-CN" altLang="en-US"/>
            </a:p>
          </p:txBody>
        </p:sp>
        <p:sp>
          <p:nvSpPr>
            <p:cNvPr id="14376" name="Line 27"/>
            <p:cNvSpPr>
              <a:spLocks noChangeShapeType="1"/>
            </p:cNvSpPr>
            <p:nvPr>
              <p:custDataLst>
                <p:tags r:id="rId38"/>
              </p:custDataLst>
            </p:nvPr>
          </p:nvSpPr>
          <p:spPr bwMode="auto">
            <a:xfrm flipV="1">
              <a:off x="2784" y="3072"/>
              <a:ext cx="144" cy="192"/>
            </a:xfrm>
            <a:prstGeom prst="line">
              <a:avLst/>
            </a:prstGeom>
            <a:noFill/>
            <a:ln w="9525">
              <a:solidFill>
                <a:schemeClr val="tx1"/>
              </a:solidFill>
              <a:round/>
            </a:ln>
          </p:spPr>
          <p:txBody>
            <a:bodyPr/>
            <a:lstStyle/>
            <a:p>
              <a:endParaRPr lang="zh-CN" altLang="en-US"/>
            </a:p>
          </p:txBody>
        </p:sp>
        <p:sp>
          <p:nvSpPr>
            <p:cNvPr id="14377" name="Line 28"/>
            <p:cNvSpPr>
              <a:spLocks noChangeShapeType="1"/>
            </p:cNvSpPr>
            <p:nvPr>
              <p:custDataLst>
                <p:tags r:id="rId39"/>
              </p:custDataLst>
            </p:nvPr>
          </p:nvSpPr>
          <p:spPr bwMode="auto">
            <a:xfrm flipV="1">
              <a:off x="2880" y="3072"/>
              <a:ext cx="144" cy="192"/>
            </a:xfrm>
            <a:prstGeom prst="line">
              <a:avLst/>
            </a:prstGeom>
            <a:noFill/>
            <a:ln w="9525">
              <a:solidFill>
                <a:schemeClr val="tx1"/>
              </a:solidFill>
              <a:round/>
            </a:ln>
          </p:spPr>
          <p:txBody>
            <a:bodyPr/>
            <a:lstStyle/>
            <a:p>
              <a:endParaRPr lang="zh-CN" altLang="en-US"/>
            </a:p>
          </p:txBody>
        </p:sp>
        <p:sp>
          <p:nvSpPr>
            <p:cNvPr id="14378" name="Line 29"/>
            <p:cNvSpPr>
              <a:spLocks noChangeShapeType="1"/>
            </p:cNvSpPr>
            <p:nvPr>
              <p:custDataLst>
                <p:tags r:id="rId40"/>
              </p:custDataLst>
            </p:nvPr>
          </p:nvSpPr>
          <p:spPr bwMode="auto">
            <a:xfrm flipV="1">
              <a:off x="2976" y="3072"/>
              <a:ext cx="144" cy="192"/>
            </a:xfrm>
            <a:prstGeom prst="line">
              <a:avLst/>
            </a:prstGeom>
            <a:noFill/>
            <a:ln w="9525">
              <a:solidFill>
                <a:schemeClr val="tx1"/>
              </a:solidFill>
              <a:round/>
            </a:ln>
          </p:spPr>
          <p:txBody>
            <a:bodyPr/>
            <a:lstStyle/>
            <a:p>
              <a:endParaRPr lang="zh-CN" altLang="en-US"/>
            </a:p>
          </p:txBody>
        </p:sp>
        <p:sp>
          <p:nvSpPr>
            <p:cNvPr id="14379" name="Line 30"/>
            <p:cNvSpPr>
              <a:spLocks noChangeShapeType="1"/>
            </p:cNvSpPr>
            <p:nvPr>
              <p:custDataLst>
                <p:tags r:id="rId41"/>
              </p:custDataLst>
            </p:nvPr>
          </p:nvSpPr>
          <p:spPr bwMode="auto">
            <a:xfrm flipV="1">
              <a:off x="3072" y="3072"/>
              <a:ext cx="144" cy="192"/>
            </a:xfrm>
            <a:prstGeom prst="line">
              <a:avLst/>
            </a:prstGeom>
            <a:noFill/>
            <a:ln w="9525">
              <a:solidFill>
                <a:schemeClr val="tx1"/>
              </a:solidFill>
              <a:round/>
            </a:ln>
          </p:spPr>
          <p:txBody>
            <a:bodyPr/>
            <a:lstStyle/>
            <a:p>
              <a:endParaRPr lang="zh-CN" altLang="en-US"/>
            </a:p>
          </p:txBody>
        </p:sp>
        <p:sp>
          <p:nvSpPr>
            <p:cNvPr id="14380" name="Line 31"/>
            <p:cNvSpPr>
              <a:spLocks noChangeShapeType="1"/>
            </p:cNvSpPr>
            <p:nvPr>
              <p:custDataLst>
                <p:tags r:id="rId42"/>
              </p:custDataLst>
            </p:nvPr>
          </p:nvSpPr>
          <p:spPr bwMode="auto">
            <a:xfrm flipV="1">
              <a:off x="3168" y="3072"/>
              <a:ext cx="144" cy="192"/>
            </a:xfrm>
            <a:prstGeom prst="line">
              <a:avLst/>
            </a:prstGeom>
            <a:noFill/>
            <a:ln w="9525">
              <a:solidFill>
                <a:schemeClr val="tx1"/>
              </a:solidFill>
              <a:round/>
            </a:ln>
          </p:spPr>
          <p:txBody>
            <a:bodyPr/>
            <a:lstStyle/>
            <a:p>
              <a:endParaRPr lang="zh-CN" altLang="en-US"/>
            </a:p>
          </p:txBody>
        </p:sp>
        <p:sp>
          <p:nvSpPr>
            <p:cNvPr id="14381" name="Line 32"/>
            <p:cNvSpPr>
              <a:spLocks noChangeShapeType="1"/>
            </p:cNvSpPr>
            <p:nvPr>
              <p:custDataLst>
                <p:tags r:id="rId43"/>
              </p:custDataLst>
            </p:nvPr>
          </p:nvSpPr>
          <p:spPr bwMode="auto">
            <a:xfrm flipV="1">
              <a:off x="3264" y="3072"/>
              <a:ext cx="144" cy="192"/>
            </a:xfrm>
            <a:prstGeom prst="line">
              <a:avLst/>
            </a:prstGeom>
            <a:noFill/>
            <a:ln w="9525">
              <a:solidFill>
                <a:schemeClr val="tx1"/>
              </a:solidFill>
              <a:round/>
            </a:ln>
          </p:spPr>
          <p:txBody>
            <a:bodyPr/>
            <a:lstStyle/>
            <a:p>
              <a:endParaRPr lang="zh-CN" altLang="en-US"/>
            </a:p>
          </p:txBody>
        </p:sp>
        <p:sp>
          <p:nvSpPr>
            <p:cNvPr id="14382" name="Line 33"/>
            <p:cNvSpPr>
              <a:spLocks noChangeShapeType="1"/>
            </p:cNvSpPr>
            <p:nvPr>
              <p:custDataLst>
                <p:tags r:id="rId44"/>
              </p:custDataLst>
            </p:nvPr>
          </p:nvSpPr>
          <p:spPr bwMode="auto">
            <a:xfrm flipV="1">
              <a:off x="3360" y="3072"/>
              <a:ext cx="144" cy="192"/>
            </a:xfrm>
            <a:prstGeom prst="line">
              <a:avLst/>
            </a:prstGeom>
            <a:noFill/>
            <a:ln w="9525">
              <a:solidFill>
                <a:schemeClr val="tx1"/>
              </a:solidFill>
              <a:round/>
            </a:ln>
          </p:spPr>
          <p:txBody>
            <a:bodyPr/>
            <a:lstStyle/>
            <a:p>
              <a:endParaRPr lang="zh-CN" altLang="en-US"/>
            </a:p>
          </p:txBody>
        </p:sp>
        <p:sp>
          <p:nvSpPr>
            <p:cNvPr id="14383" name="Line 34"/>
            <p:cNvSpPr>
              <a:spLocks noChangeShapeType="1"/>
            </p:cNvSpPr>
            <p:nvPr>
              <p:custDataLst>
                <p:tags r:id="rId45"/>
              </p:custDataLst>
            </p:nvPr>
          </p:nvSpPr>
          <p:spPr bwMode="auto">
            <a:xfrm flipV="1">
              <a:off x="3456" y="3072"/>
              <a:ext cx="144" cy="192"/>
            </a:xfrm>
            <a:prstGeom prst="line">
              <a:avLst/>
            </a:prstGeom>
            <a:noFill/>
            <a:ln w="9525">
              <a:solidFill>
                <a:schemeClr val="tx1"/>
              </a:solidFill>
              <a:round/>
            </a:ln>
          </p:spPr>
          <p:txBody>
            <a:bodyPr/>
            <a:lstStyle/>
            <a:p>
              <a:endParaRPr lang="zh-CN" altLang="en-US"/>
            </a:p>
          </p:txBody>
        </p:sp>
        <p:sp>
          <p:nvSpPr>
            <p:cNvPr id="14384" name="Line 35"/>
            <p:cNvSpPr>
              <a:spLocks noChangeShapeType="1"/>
            </p:cNvSpPr>
            <p:nvPr>
              <p:custDataLst>
                <p:tags r:id="rId46"/>
              </p:custDataLst>
            </p:nvPr>
          </p:nvSpPr>
          <p:spPr bwMode="auto">
            <a:xfrm flipV="1">
              <a:off x="3552" y="3072"/>
              <a:ext cx="144" cy="192"/>
            </a:xfrm>
            <a:prstGeom prst="line">
              <a:avLst/>
            </a:prstGeom>
            <a:noFill/>
            <a:ln w="9525">
              <a:solidFill>
                <a:schemeClr val="tx1"/>
              </a:solidFill>
              <a:round/>
            </a:ln>
          </p:spPr>
          <p:txBody>
            <a:bodyPr/>
            <a:lstStyle/>
            <a:p>
              <a:endParaRPr lang="zh-CN" altLang="en-US"/>
            </a:p>
          </p:txBody>
        </p:sp>
        <p:sp>
          <p:nvSpPr>
            <p:cNvPr id="14385" name="Line 36"/>
            <p:cNvSpPr>
              <a:spLocks noChangeShapeType="1"/>
            </p:cNvSpPr>
            <p:nvPr>
              <p:custDataLst>
                <p:tags r:id="rId47"/>
              </p:custDataLst>
            </p:nvPr>
          </p:nvSpPr>
          <p:spPr bwMode="auto">
            <a:xfrm flipV="1">
              <a:off x="3648" y="3072"/>
              <a:ext cx="144" cy="192"/>
            </a:xfrm>
            <a:prstGeom prst="line">
              <a:avLst/>
            </a:prstGeom>
            <a:noFill/>
            <a:ln w="9525">
              <a:solidFill>
                <a:schemeClr val="tx1"/>
              </a:solidFill>
              <a:round/>
            </a:ln>
          </p:spPr>
          <p:txBody>
            <a:bodyPr/>
            <a:lstStyle/>
            <a:p>
              <a:endParaRPr lang="zh-CN" altLang="en-US"/>
            </a:p>
          </p:txBody>
        </p:sp>
        <p:sp>
          <p:nvSpPr>
            <p:cNvPr id="14386" name="Line 37"/>
            <p:cNvSpPr>
              <a:spLocks noChangeShapeType="1"/>
            </p:cNvSpPr>
            <p:nvPr>
              <p:custDataLst>
                <p:tags r:id="rId48"/>
              </p:custDataLst>
            </p:nvPr>
          </p:nvSpPr>
          <p:spPr bwMode="auto">
            <a:xfrm flipV="1">
              <a:off x="3744" y="3072"/>
              <a:ext cx="144" cy="192"/>
            </a:xfrm>
            <a:prstGeom prst="line">
              <a:avLst/>
            </a:prstGeom>
            <a:noFill/>
            <a:ln w="9525">
              <a:solidFill>
                <a:schemeClr val="tx1"/>
              </a:solidFill>
              <a:round/>
            </a:ln>
          </p:spPr>
          <p:txBody>
            <a:bodyPr/>
            <a:lstStyle/>
            <a:p>
              <a:endParaRPr lang="zh-CN" altLang="en-US"/>
            </a:p>
          </p:txBody>
        </p:sp>
        <p:sp>
          <p:nvSpPr>
            <p:cNvPr id="14387" name="Line 38"/>
            <p:cNvSpPr>
              <a:spLocks noChangeShapeType="1"/>
            </p:cNvSpPr>
            <p:nvPr>
              <p:custDataLst>
                <p:tags r:id="rId49"/>
              </p:custDataLst>
            </p:nvPr>
          </p:nvSpPr>
          <p:spPr bwMode="auto">
            <a:xfrm flipV="1">
              <a:off x="3840" y="3072"/>
              <a:ext cx="144" cy="192"/>
            </a:xfrm>
            <a:prstGeom prst="line">
              <a:avLst/>
            </a:prstGeom>
            <a:noFill/>
            <a:ln w="9525">
              <a:solidFill>
                <a:schemeClr val="tx1"/>
              </a:solidFill>
              <a:round/>
            </a:ln>
          </p:spPr>
          <p:txBody>
            <a:bodyPr/>
            <a:lstStyle/>
            <a:p>
              <a:endParaRPr lang="zh-CN" altLang="en-US"/>
            </a:p>
          </p:txBody>
        </p:sp>
        <p:sp>
          <p:nvSpPr>
            <p:cNvPr id="14388" name="Line 39"/>
            <p:cNvSpPr>
              <a:spLocks noChangeShapeType="1"/>
            </p:cNvSpPr>
            <p:nvPr>
              <p:custDataLst>
                <p:tags r:id="rId50"/>
              </p:custDataLst>
            </p:nvPr>
          </p:nvSpPr>
          <p:spPr bwMode="auto">
            <a:xfrm flipV="1">
              <a:off x="3936" y="3072"/>
              <a:ext cx="144" cy="192"/>
            </a:xfrm>
            <a:prstGeom prst="line">
              <a:avLst/>
            </a:prstGeom>
            <a:noFill/>
            <a:ln w="9525">
              <a:solidFill>
                <a:schemeClr val="tx1"/>
              </a:solidFill>
              <a:round/>
            </a:ln>
          </p:spPr>
          <p:txBody>
            <a:bodyPr/>
            <a:lstStyle/>
            <a:p>
              <a:endParaRPr lang="zh-CN" altLang="en-US"/>
            </a:p>
          </p:txBody>
        </p:sp>
        <p:sp>
          <p:nvSpPr>
            <p:cNvPr id="14389" name="Line 40"/>
            <p:cNvSpPr>
              <a:spLocks noChangeShapeType="1"/>
            </p:cNvSpPr>
            <p:nvPr>
              <p:custDataLst>
                <p:tags r:id="rId51"/>
              </p:custDataLst>
            </p:nvPr>
          </p:nvSpPr>
          <p:spPr bwMode="auto">
            <a:xfrm flipV="1">
              <a:off x="4032" y="3072"/>
              <a:ext cx="144" cy="192"/>
            </a:xfrm>
            <a:prstGeom prst="line">
              <a:avLst/>
            </a:prstGeom>
            <a:noFill/>
            <a:ln w="9525">
              <a:solidFill>
                <a:schemeClr val="tx1"/>
              </a:solidFill>
              <a:round/>
            </a:ln>
          </p:spPr>
          <p:txBody>
            <a:bodyPr/>
            <a:lstStyle/>
            <a:p>
              <a:endParaRPr lang="zh-CN" altLang="en-US"/>
            </a:p>
          </p:txBody>
        </p:sp>
        <p:sp>
          <p:nvSpPr>
            <p:cNvPr id="14390" name="Line 41"/>
            <p:cNvSpPr>
              <a:spLocks noChangeShapeType="1"/>
            </p:cNvSpPr>
            <p:nvPr>
              <p:custDataLst>
                <p:tags r:id="rId52"/>
              </p:custDataLst>
            </p:nvPr>
          </p:nvSpPr>
          <p:spPr bwMode="auto">
            <a:xfrm flipV="1">
              <a:off x="4128" y="3072"/>
              <a:ext cx="144" cy="192"/>
            </a:xfrm>
            <a:prstGeom prst="line">
              <a:avLst/>
            </a:prstGeom>
            <a:noFill/>
            <a:ln w="9525">
              <a:solidFill>
                <a:schemeClr val="tx1"/>
              </a:solidFill>
              <a:round/>
            </a:ln>
          </p:spPr>
          <p:txBody>
            <a:bodyPr/>
            <a:lstStyle/>
            <a:p>
              <a:endParaRPr lang="zh-CN" altLang="en-US"/>
            </a:p>
          </p:txBody>
        </p:sp>
        <p:sp>
          <p:nvSpPr>
            <p:cNvPr id="14391" name="Line 42"/>
            <p:cNvSpPr>
              <a:spLocks noChangeShapeType="1"/>
            </p:cNvSpPr>
            <p:nvPr>
              <p:custDataLst>
                <p:tags r:id="rId53"/>
              </p:custDataLst>
            </p:nvPr>
          </p:nvSpPr>
          <p:spPr bwMode="auto">
            <a:xfrm flipV="1">
              <a:off x="4224" y="3072"/>
              <a:ext cx="144" cy="192"/>
            </a:xfrm>
            <a:prstGeom prst="line">
              <a:avLst/>
            </a:prstGeom>
            <a:noFill/>
            <a:ln w="9525">
              <a:solidFill>
                <a:schemeClr val="tx1"/>
              </a:solidFill>
              <a:round/>
            </a:ln>
          </p:spPr>
          <p:txBody>
            <a:bodyPr/>
            <a:lstStyle/>
            <a:p>
              <a:endParaRPr lang="zh-CN" altLang="en-US"/>
            </a:p>
          </p:txBody>
        </p:sp>
        <p:sp>
          <p:nvSpPr>
            <p:cNvPr id="14392" name="Line 43"/>
            <p:cNvSpPr>
              <a:spLocks noChangeShapeType="1"/>
            </p:cNvSpPr>
            <p:nvPr>
              <p:custDataLst>
                <p:tags r:id="rId54"/>
              </p:custDataLst>
            </p:nvPr>
          </p:nvSpPr>
          <p:spPr bwMode="auto">
            <a:xfrm flipV="1">
              <a:off x="4320" y="3072"/>
              <a:ext cx="144" cy="192"/>
            </a:xfrm>
            <a:prstGeom prst="line">
              <a:avLst/>
            </a:prstGeom>
            <a:noFill/>
            <a:ln w="9525">
              <a:solidFill>
                <a:schemeClr val="tx1"/>
              </a:solidFill>
              <a:round/>
            </a:ln>
          </p:spPr>
          <p:txBody>
            <a:bodyPr/>
            <a:lstStyle/>
            <a:p>
              <a:endParaRPr lang="zh-CN" altLang="en-US"/>
            </a:p>
          </p:txBody>
        </p:sp>
        <p:sp>
          <p:nvSpPr>
            <p:cNvPr id="14393" name="Line 44"/>
            <p:cNvSpPr>
              <a:spLocks noChangeShapeType="1"/>
            </p:cNvSpPr>
            <p:nvPr>
              <p:custDataLst>
                <p:tags r:id="rId55"/>
              </p:custDataLst>
            </p:nvPr>
          </p:nvSpPr>
          <p:spPr bwMode="auto">
            <a:xfrm flipV="1">
              <a:off x="4416" y="3072"/>
              <a:ext cx="144" cy="192"/>
            </a:xfrm>
            <a:prstGeom prst="line">
              <a:avLst/>
            </a:prstGeom>
            <a:noFill/>
            <a:ln w="9525">
              <a:solidFill>
                <a:schemeClr val="tx1"/>
              </a:solidFill>
              <a:round/>
            </a:ln>
          </p:spPr>
          <p:txBody>
            <a:bodyPr/>
            <a:lstStyle/>
            <a:p>
              <a:endParaRPr lang="zh-CN" altLang="en-US"/>
            </a:p>
          </p:txBody>
        </p:sp>
        <p:sp>
          <p:nvSpPr>
            <p:cNvPr id="14394" name="Line 45"/>
            <p:cNvSpPr>
              <a:spLocks noChangeShapeType="1"/>
            </p:cNvSpPr>
            <p:nvPr>
              <p:custDataLst>
                <p:tags r:id="rId56"/>
              </p:custDataLst>
            </p:nvPr>
          </p:nvSpPr>
          <p:spPr bwMode="auto">
            <a:xfrm flipV="1">
              <a:off x="4512" y="3072"/>
              <a:ext cx="144" cy="192"/>
            </a:xfrm>
            <a:prstGeom prst="line">
              <a:avLst/>
            </a:prstGeom>
            <a:noFill/>
            <a:ln w="9525">
              <a:solidFill>
                <a:schemeClr val="tx1"/>
              </a:solidFill>
              <a:round/>
            </a:ln>
          </p:spPr>
          <p:txBody>
            <a:bodyPr/>
            <a:lstStyle/>
            <a:p>
              <a:endParaRPr lang="zh-CN" altLang="en-US"/>
            </a:p>
          </p:txBody>
        </p:sp>
        <p:sp>
          <p:nvSpPr>
            <p:cNvPr id="14395" name="Line 46"/>
            <p:cNvSpPr>
              <a:spLocks noChangeShapeType="1"/>
            </p:cNvSpPr>
            <p:nvPr>
              <p:custDataLst>
                <p:tags r:id="rId57"/>
              </p:custDataLst>
            </p:nvPr>
          </p:nvSpPr>
          <p:spPr bwMode="auto">
            <a:xfrm flipV="1">
              <a:off x="4608" y="3072"/>
              <a:ext cx="144" cy="192"/>
            </a:xfrm>
            <a:prstGeom prst="line">
              <a:avLst/>
            </a:prstGeom>
            <a:noFill/>
            <a:ln w="9525">
              <a:solidFill>
                <a:schemeClr val="tx1"/>
              </a:solidFill>
              <a:round/>
            </a:ln>
          </p:spPr>
          <p:txBody>
            <a:bodyPr/>
            <a:lstStyle/>
            <a:p>
              <a:endParaRPr lang="zh-CN" altLang="en-US"/>
            </a:p>
          </p:txBody>
        </p:sp>
        <p:sp>
          <p:nvSpPr>
            <p:cNvPr id="14396" name="Line 47"/>
            <p:cNvSpPr>
              <a:spLocks noChangeShapeType="1"/>
            </p:cNvSpPr>
            <p:nvPr>
              <p:custDataLst>
                <p:tags r:id="rId58"/>
              </p:custDataLst>
            </p:nvPr>
          </p:nvSpPr>
          <p:spPr bwMode="auto">
            <a:xfrm flipV="1">
              <a:off x="4704" y="3072"/>
              <a:ext cx="144" cy="192"/>
            </a:xfrm>
            <a:prstGeom prst="line">
              <a:avLst/>
            </a:prstGeom>
            <a:noFill/>
            <a:ln w="9525">
              <a:solidFill>
                <a:schemeClr val="tx1"/>
              </a:solidFill>
              <a:round/>
            </a:ln>
          </p:spPr>
          <p:txBody>
            <a:bodyPr/>
            <a:lstStyle/>
            <a:p>
              <a:endParaRPr lang="zh-CN" altLang="en-US"/>
            </a:p>
          </p:txBody>
        </p:sp>
        <p:sp>
          <p:nvSpPr>
            <p:cNvPr id="14397" name="Line 48"/>
            <p:cNvSpPr>
              <a:spLocks noChangeShapeType="1"/>
            </p:cNvSpPr>
            <p:nvPr>
              <p:custDataLst>
                <p:tags r:id="rId59"/>
              </p:custDataLst>
            </p:nvPr>
          </p:nvSpPr>
          <p:spPr bwMode="auto">
            <a:xfrm flipV="1">
              <a:off x="4800" y="3072"/>
              <a:ext cx="144" cy="192"/>
            </a:xfrm>
            <a:prstGeom prst="line">
              <a:avLst/>
            </a:prstGeom>
            <a:noFill/>
            <a:ln w="9525">
              <a:solidFill>
                <a:schemeClr val="tx1"/>
              </a:solidFill>
              <a:round/>
            </a:ln>
          </p:spPr>
          <p:txBody>
            <a:bodyPr/>
            <a:lstStyle/>
            <a:p>
              <a:endParaRPr lang="zh-CN" altLang="en-US"/>
            </a:p>
          </p:txBody>
        </p:sp>
        <p:sp>
          <p:nvSpPr>
            <p:cNvPr id="14398" name="Line 49"/>
            <p:cNvSpPr>
              <a:spLocks noChangeShapeType="1"/>
            </p:cNvSpPr>
            <p:nvPr>
              <p:custDataLst>
                <p:tags r:id="rId60"/>
              </p:custDataLst>
            </p:nvPr>
          </p:nvSpPr>
          <p:spPr bwMode="auto">
            <a:xfrm flipV="1">
              <a:off x="4896" y="3072"/>
              <a:ext cx="144" cy="192"/>
            </a:xfrm>
            <a:prstGeom prst="line">
              <a:avLst/>
            </a:prstGeom>
            <a:noFill/>
            <a:ln w="9525">
              <a:solidFill>
                <a:schemeClr val="tx1"/>
              </a:solidFill>
              <a:round/>
            </a:ln>
          </p:spPr>
          <p:txBody>
            <a:bodyPr/>
            <a:lstStyle/>
            <a:p>
              <a:endParaRPr lang="zh-CN" altLang="en-US"/>
            </a:p>
          </p:txBody>
        </p:sp>
        <p:sp>
          <p:nvSpPr>
            <p:cNvPr id="14399" name="Line 50"/>
            <p:cNvSpPr>
              <a:spLocks noChangeShapeType="1"/>
            </p:cNvSpPr>
            <p:nvPr>
              <p:custDataLst>
                <p:tags r:id="rId61"/>
              </p:custDataLst>
            </p:nvPr>
          </p:nvSpPr>
          <p:spPr bwMode="auto">
            <a:xfrm flipV="1">
              <a:off x="4992" y="3072"/>
              <a:ext cx="144" cy="192"/>
            </a:xfrm>
            <a:prstGeom prst="line">
              <a:avLst/>
            </a:prstGeom>
            <a:noFill/>
            <a:ln w="9525">
              <a:solidFill>
                <a:schemeClr val="tx1"/>
              </a:solidFill>
              <a:round/>
            </a:ln>
          </p:spPr>
          <p:txBody>
            <a:bodyPr/>
            <a:lstStyle/>
            <a:p>
              <a:endParaRPr lang="zh-CN" altLang="en-US"/>
            </a:p>
          </p:txBody>
        </p:sp>
      </p:grpSp>
      <p:grpSp>
        <p:nvGrpSpPr>
          <p:cNvPr id="119" name="Group 51"/>
          <p:cNvGrpSpPr/>
          <p:nvPr/>
        </p:nvGrpSpPr>
        <p:grpSpPr>
          <a:xfrm rot="-863535">
            <a:off x="7232015" y="2349183"/>
            <a:ext cx="1006475" cy="698500"/>
            <a:chOff x="1872" y="672"/>
            <a:chExt cx="1296" cy="768"/>
          </a:xfrm>
        </p:grpSpPr>
        <p:sp>
          <p:nvSpPr>
            <p:cNvPr id="14349" name="Rectangle 52" descr="深色木质"/>
            <p:cNvSpPr>
              <a:spLocks noChangeArrowheads="1"/>
            </p:cNvSpPr>
            <p:nvPr>
              <p:custDataLst>
                <p:tags r:id="rId11"/>
              </p:custDataLst>
            </p:nvPr>
          </p:nvSpPr>
          <p:spPr bwMode="auto">
            <a:xfrm>
              <a:off x="1872" y="672"/>
              <a:ext cx="1296" cy="528"/>
            </a:xfrm>
            <a:prstGeom prst="rect">
              <a:avLst/>
            </a:prstGeom>
            <a:blipFill dpi="0" rotWithShape="0">
              <a:blip r:embed="rId67"/>
              <a:tile tx="0" ty="0" sx="100000" sy="100000" flip="none" algn="tl"/>
            </a:blipFill>
            <a:ln w="9525">
              <a:solidFill>
                <a:schemeClr val="tx1"/>
              </a:solidFill>
              <a:miter lim="800000"/>
            </a:ln>
          </p:spPr>
          <p:txBody>
            <a:bodyPr wrap="none" anchor="ctr"/>
            <a:lstStyle/>
            <a:p>
              <a:pPr eaLnBrk="1" hangingPunct="1">
                <a:buFont typeface="Arial" panose="020B0604020202020204" pitchFamily="34" charset="0"/>
                <a:buNone/>
              </a:pPr>
              <a:endParaRPr lang="zh-CN" altLang="en-US">
                <a:ea typeface="微软雅黑"/>
              </a:endParaRPr>
            </a:p>
          </p:txBody>
        </p:sp>
        <p:sp>
          <p:nvSpPr>
            <p:cNvPr id="14350" name="Oval 53"/>
            <p:cNvSpPr>
              <a:spLocks noChangeArrowheads="1"/>
            </p:cNvSpPr>
            <p:nvPr>
              <p:custDataLst>
                <p:tags r:id="rId12"/>
              </p:custDataLst>
            </p:nvPr>
          </p:nvSpPr>
          <p:spPr bwMode="auto">
            <a:xfrm>
              <a:off x="2016" y="1200"/>
              <a:ext cx="240" cy="2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ln>
          </p:spPr>
          <p:txBody>
            <a:bodyPr wrap="none" anchor="ctr"/>
            <a:lstStyle/>
            <a:p>
              <a:pPr eaLnBrk="1" hangingPunct="1">
                <a:buFont typeface="Arial" panose="020B0604020202020204" pitchFamily="34" charset="0"/>
                <a:buNone/>
              </a:pPr>
              <a:endParaRPr lang="zh-CN" altLang="en-US">
                <a:ea typeface="微软雅黑"/>
              </a:endParaRPr>
            </a:p>
          </p:txBody>
        </p:sp>
        <p:sp>
          <p:nvSpPr>
            <p:cNvPr id="14351" name="Oval 54"/>
            <p:cNvSpPr>
              <a:spLocks noChangeArrowheads="1"/>
            </p:cNvSpPr>
            <p:nvPr>
              <p:custDataLst>
                <p:tags r:id="rId13"/>
              </p:custDataLst>
            </p:nvPr>
          </p:nvSpPr>
          <p:spPr bwMode="auto">
            <a:xfrm>
              <a:off x="2832" y="1200"/>
              <a:ext cx="240" cy="2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ln>
          </p:spPr>
          <p:txBody>
            <a:bodyPr wrap="none" anchor="ctr"/>
            <a:lstStyle/>
            <a:p>
              <a:pPr eaLnBrk="1" hangingPunct="1">
                <a:buFont typeface="Arial" panose="020B0604020202020204" pitchFamily="34" charset="0"/>
                <a:buNone/>
              </a:pPr>
              <a:endParaRPr lang="zh-CN" altLang="en-US">
                <a:ea typeface="微软雅黑"/>
              </a:endParaRPr>
            </a:p>
          </p:txBody>
        </p:sp>
      </p:grpSp>
      <p:sp>
        <p:nvSpPr>
          <p:cNvPr id="127" name="Line 59"/>
          <p:cNvSpPr>
            <a:spLocks noChangeShapeType="1"/>
          </p:cNvSpPr>
          <p:nvPr>
            <p:custDataLst>
              <p:tags r:id="rId2"/>
            </p:custDataLst>
          </p:nvPr>
        </p:nvSpPr>
        <p:spPr bwMode="auto">
          <a:xfrm flipH="1" flipV="1">
            <a:off x="7003415" y="2057083"/>
            <a:ext cx="304800" cy="1066800"/>
          </a:xfrm>
          <a:prstGeom prst="line">
            <a:avLst/>
          </a:prstGeom>
          <a:noFill/>
          <a:ln w="38100">
            <a:solidFill>
              <a:schemeClr val="tx1"/>
            </a:solidFill>
            <a:prstDash val="sysDash"/>
            <a:round/>
          </a:ln>
        </p:spPr>
        <p:txBody>
          <a:bodyPr/>
          <a:lstStyle/>
          <a:p>
            <a:endParaRPr lang="zh-CN" altLang="en-US"/>
          </a:p>
        </p:txBody>
      </p:sp>
      <p:sp>
        <p:nvSpPr>
          <p:cNvPr id="14344" name="Text Box 61"/>
          <p:cNvSpPr txBox="1">
            <a:spLocks noChangeArrowheads="1"/>
          </p:cNvSpPr>
          <p:nvPr>
            <p:custDataLst>
              <p:tags r:id="rId3"/>
            </p:custDataLst>
          </p:nvPr>
        </p:nvSpPr>
        <p:spPr bwMode="auto">
          <a:xfrm>
            <a:off x="3325178" y="2204720"/>
            <a:ext cx="1108075" cy="461963"/>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a:latin typeface="微软雅黑" panose="020B0503020204020204" charset="-122"/>
                <a:ea typeface="微软雅黑"/>
              </a:rPr>
              <a:t>金属片</a:t>
            </a:r>
          </a:p>
        </p:txBody>
      </p:sp>
      <p:sp>
        <p:nvSpPr>
          <p:cNvPr id="135" name="Line 67"/>
          <p:cNvSpPr>
            <a:spLocks noChangeShapeType="1"/>
          </p:cNvSpPr>
          <p:nvPr>
            <p:custDataLst>
              <p:tags r:id="rId4"/>
            </p:custDataLst>
          </p:nvPr>
        </p:nvSpPr>
        <p:spPr bwMode="auto">
          <a:xfrm flipV="1">
            <a:off x="4565015" y="2184083"/>
            <a:ext cx="2438400" cy="558800"/>
          </a:xfrm>
          <a:prstGeom prst="line">
            <a:avLst/>
          </a:prstGeom>
          <a:noFill/>
          <a:ln w="12700">
            <a:solidFill>
              <a:srgbClr val="FF0000"/>
            </a:solidFill>
            <a:round/>
            <a:headEnd type="triangle" w="med" len="med"/>
            <a:tailEnd type="triangle" w="med" len="med"/>
          </a:ln>
        </p:spPr>
        <p:txBody>
          <a:bodyPr/>
          <a:lstStyle/>
          <a:p>
            <a:endParaRPr lang="zh-CN" altLang="en-US"/>
          </a:p>
        </p:txBody>
      </p:sp>
      <p:sp>
        <p:nvSpPr>
          <p:cNvPr id="138" name="Text Box 71"/>
          <p:cNvSpPr txBox="1">
            <a:spLocks noChangeArrowheads="1"/>
          </p:cNvSpPr>
          <p:nvPr>
            <p:custDataLst>
              <p:tags r:id="rId5"/>
            </p:custDataLst>
          </p:nvPr>
        </p:nvSpPr>
        <p:spPr bwMode="auto">
          <a:xfrm>
            <a:off x="5539740" y="2285683"/>
            <a:ext cx="48895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FF0000"/>
                </a:solidFill>
                <a:latin typeface="Times New Roman" panose="02020603050405020304" pitchFamily="18" charset="0"/>
                <a:ea typeface="微软雅黑"/>
              </a:rPr>
              <a:t>t</a:t>
            </a:r>
            <a:r>
              <a:rPr lang="en-US" altLang="zh-CN" sz="4000" i="1" baseline="-25000">
                <a:solidFill>
                  <a:srgbClr val="FF0000"/>
                </a:solidFill>
                <a:latin typeface="Times New Roman" panose="02020603050405020304" pitchFamily="18" charset="0"/>
                <a:ea typeface="微软雅黑"/>
              </a:rPr>
              <a:t>2</a:t>
            </a:r>
          </a:p>
        </p:txBody>
      </p:sp>
      <p:sp>
        <p:nvSpPr>
          <p:cNvPr id="140" name="Line 60"/>
          <p:cNvSpPr>
            <a:spLocks noChangeShapeType="1"/>
          </p:cNvSpPr>
          <p:nvPr>
            <p:custDataLst>
              <p:tags r:id="rId6"/>
            </p:custDataLst>
          </p:nvPr>
        </p:nvSpPr>
        <p:spPr bwMode="auto">
          <a:xfrm flipH="1" flipV="1">
            <a:off x="1745615" y="3201670"/>
            <a:ext cx="304800" cy="1066800"/>
          </a:xfrm>
          <a:prstGeom prst="line">
            <a:avLst/>
          </a:prstGeom>
          <a:noFill/>
          <a:ln w="38100">
            <a:solidFill>
              <a:schemeClr val="tx1"/>
            </a:solidFill>
            <a:round/>
          </a:ln>
        </p:spPr>
        <p:txBody>
          <a:bodyPr/>
          <a:lstStyle/>
          <a:p>
            <a:endParaRPr lang="zh-CN" altLang="en-US"/>
          </a:p>
        </p:txBody>
      </p:sp>
      <p:sp>
        <p:nvSpPr>
          <p:cNvPr id="6147" name="Text Box 3"/>
          <p:cNvSpPr txBox="1">
            <a:spLocks noChangeArrowheads="1"/>
          </p:cNvSpPr>
          <p:nvPr>
            <p:custDataLst>
              <p:tags r:id="rId7"/>
            </p:custDataLst>
          </p:nvPr>
        </p:nvSpPr>
        <p:spPr bwMode="auto">
          <a:xfrm>
            <a:off x="1213485" y="4652645"/>
            <a:ext cx="9217025" cy="1891665"/>
          </a:xfrm>
          <a:prstGeom prst="rect">
            <a:avLst/>
          </a:prstGeom>
          <a:noFill/>
          <a:ln w="9525">
            <a:noFill/>
            <a:miter lim="800000"/>
          </a:ln>
        </p:spPr>
        <p:txBody>
          <a:bodyPr>
            <a:spAutoFit/>
          </a:bodyPr>
          <a:lstStyle/>
          <a:p>
            <a:pPr eaLnBrk="1" hangingPunct="1">
              <a:lnSpc>
                <a:spcPct val="150000"/>
              </a:lnSpc>
              <a:buFont typeface="Arial" panose="020B0604020202020204" pitchFamily="34" charset="0"/>
              <a:buNone/>
            </a:pPr>
            <a:r>
              <a:rPr lang="zh-CN" altLang="en-US" sz="2600">
                <a:latin typeface="Times New Roman" panose="02020603050405020304" pitchFamily="18" charset="0"/>
                <a:ea typeface="微软雅黑"/>
              </a:rPr>
              <a:t>④将金属片移至</a:t>
            </a:r>
            <a:r>
              <a:rPr lang="en-US" altLang="zh-CN" sz="2600" i="1">
                <a:latin typeface="Times New Roman" panose="02020603050405020304" pitchFamily="18" charset="0"/>
                <a:ea typeface="微软雅黑"/>
              </a:rPr>
              <a:t>S</a:t>
            </a:r>
            <a:r>
              <a:rPr lang="en-US" altLang="zh-CN" sz="2600" baseline="-25000">
                <a:latin typeface="Times New Roman" panose="02020603050405020304" pitchFamily="18" charset="0"/>
                <a:ea typeface="微软雅黑"/>
              </a:rPr>
              <a:t>1</a:t>
            </a:r>
            <a:r>
              <a:rPr lang="zh-CN" altLang="en-US" sz="2600">
                <a:latin typeface="Times New Roman" panose="02020603050405020304" pitchFamily="18" charset="0"/>
                <a:ea typeface="微软雅黑"/>
              </a:rPr>
              <a:t>的中点，测出小车从斜面顶点滑过斜面上半段路程</a:t>
            </a:r>
            <a:r>
              <a:rPr lang="en-US" altLang="zh-CN" sz="2600" b="1" i="1">
                <a:solidFill>
                  <a:srgbClr val="FF0000"/>
                </a:solidFill>
                <a:latin typeface="Times New Roman" panose="02020603050405020304" pitchFamily="18" charset="0"/>
                <a:ea typeface="微软雅黑"/>
              </a:rPr>
              <a:t>S</a:t>
            </a:r>
            <a:r>
              <a:rPr lang="en-US" altLang="zh-CN" sz="2600" b="1" baseline="-25000">
                <a:solidFill>
                  <a:srgbClr val="FF0000"/>
                </a:solidFill>
                <a:latin typeface="Times New Roman" panose="02020603050405020304" pitchFamily="18" charset="0"/>
                <a:ea typeface="微软雅黑"/>
              </a:rPr>
              <a:t>2</a:t>
            </a:r>
            <a:r>
              <a:rPr lang="zh-CN" altLang="en-US" sz="2600">
                <a:latin typeface="Times New Roman" panose="02020603050405020304" pitchFamily="18" charset="0"/>
                <a:ea typeface="微软雅黑"/>
              </a:rPr>
              <a:t>所用的时间</a:t>
            </a:r>
            <a:r>
              <a:rPr lang="en-US" altLang="zh-CN" sz="2600" b="1" i="1">
                <a:solidFill>
                  <a:srgbClr val="FF0000"/>
                </a:solidFill>
                <a:latin typeface="Times New Roman" panose="02020603050405020304" pitchFamily="18" charset="0"/>
                <a:ea typeface="微软雅黑"/>
              </a:rPr>
              <a:t>t</a:t>
            </a:r>
            <a:r>
              <a:rPr lang="en-US" altLang="zh-CN" sz="2600" b="1" baseline="-25000">
                <a:solidFill>
                  <a:srgbClr val="FF0000"/>
                </a:solidFill>
                <a:latin typeface="Times New Roman" panose="02020603050405020304" pitchFamily="18" charset="0"/>
                <a:ea typeface="微软雅黑"/>
              </a:rPr>
              <a:t>2</a:t>
            </a:r>
            <a:r>
              <a:rPr lang="zh-CN" altLang="en-US" sz="2600">
                <a:latin typeface="Times New Roman" panose="02020603050405020304" pitchFamily="18" charset="0"/>
                <a:ea typeface="微软雅黑"/>
              </a:rPr>
              <a:t>，算出小车通过上半段路程的平均速度</a:t>
            </a:r>
            <a:r>
              <a:rPr lang="en-US" altLang="zh-CN" sz="2600" b="1" i="1">
                <a:solidFill>
                  <a:srgbClr val="FF0000"/>
                </a:solidFill>
                <a:latin typeface="Times New Roman" panose="02020603050405020304" pitchFamily="18" charset="0"/>
                <a:ea typeface="微软雅黑"/>
              </a:rPr>
              <a:t>v</a:t>
            </a:r>
            <a:r>
              <a:rPr lang="en-US" altLang="zh-CN" sz="2600" b="1" baseline="-25000">
                <a:solidFill>
                  <a:srgbClr val="FF0000"/>
                </a:solidFill>
                <a:latin typeface="Times New Roman" panose="02020603050405020304" pitchFamily="18" charset="0"/>
                <a:ea typeface="微软雅黑"/>
              </a:rPr>
              <a:t>2</a:t>
            </a:r>
            <a:r>
              <a:rPr lang="zh-CN" altLang="en-US" sz="2600">
                <a:latin typeface="Times New Roman" panose="02020603050405020304" pitchFamily="18" charset="0"/>
                <a:ea typeface="微软雅黑"/>
              </a:rPr>
              <a:t>。</a:t>
            </a:r>
          </a:p>
          <a:p>
            <a:pPr eaLnBrk="1" hangingPunct="1">
              <a:lnSpc>
                <a:spcPct val="150000"/>
              </a:lnSpc>
              <a:buFont typeface="Arial" panose="020B0604020202020204" pitchFamily="34" charset="0"/>
              <a:buNone/>
            </a:pPr>
            <a:endParaRPr lang="zh-CN" altLang="en-US" sz="2600">
              <a:latin typeface="Times New Roman" panose="02020603050405020304" pitchFamily="18" charset="0"/>
              <a:ea typeface="微软雅黑"/>
            </a:endParaRPr>
          </a:p>
        </p:txBody>
      </p:sp>
      <p:sp>
        <p:nvSpPr>
          <p:cNvPr id="12" name="文本框 11"/>
          <p:cNvSpPr txBox="1"/>
          <p:nvPr>
            <p:custDataLst>
              <p:tags r:id="rId8"/>
            </p:custDataLst>
          </p:nvPr>
        </p:nvSpPr>
        <p:spPr>
          <a:xfrm>
            <a:off x="695325" y="681355"/>
            <a:ext cx="3103880" cy="89598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4</a:t>
            </a:r>
            <a:r>
              <a:rPr lang="zh-CN" altLang="en-US" sz="2800">
                <a:latin typeface="微软雅黑" panose="020B0503020204020204" charset="-122"/>
                <a:ea typeface="微软雅黑"/>
              </a:rPr>
              <a:t>）实验步骤：</a:t>
            </a:r>
          </a:p>
          <a:p>
            <a:pPr>
              <a:lnSpc>
                <a:spcPct val="200000"/>
              </a:lnSpc>
            </a:pPr>
            <a:endParaRPr lang="zh-CN" altLang="en-US" sz="2800">
              <a:latin typeface="微软雅黑" panose="020B0503020204020204" charset="-122"/>
              <a:ea typeface="微软雅黑"/>
            </a:endParaRPr>
          </a:p>
        </p:txBody>
      </p:sp>
      <p:sp>
        <p:nvSpPr>
          <p:cNvPr id="13" name="矩形 12"/>
          <p:cNvSpPr/>
          <p:nvPr>
            <p:custDataLst>
              <p:tags r:id="rId9"/>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
        <p:nvSpPr>
          <p:cNvPr id="143" name="Text Box 64"/>
          <p:cNvSpPr txBox="1">
            <a:spLocks noChangeArrowheads="1"/>
          </p:cNvSpPr>
          <p:nvPr>
            <p:custDataLst>
              <p:tags r:id="rId10"/>
            </p:custDataLst>
          </p:nvPr>
        </p:nvSpPr>
        <p:spPr bwMode="auto">
          <a:xfrm>
            <a:off x="5448300" y="1772920"/>
            <a:ext cx="793115" cy="532765"/>
          </a:xfrm>
          <a:prstGeom prst="rect">
            <a:avLst/>
          </a:prstGeom>
          <a:noFill/>
          <a:ln w="9525">
            <a:noFill/>
            <a:miter lim="800000"/>
          </a:ln>
        </p:spPr>
        <p:txBody>
          <a:bodyPr wrap="square">
            <a:noAutofit/>
          </a:bodyPr>
          <a:lstStyle/>
          <a:p>
            <a:pPr eaLnBrk="1" hangingPunct="1">
              <a:buFont typeface="Arial" panose="020B0604020202020204" pitchFamily="34" charset="0"/>
              <a:buNone/>
            </a:pPr>
            <a:r>
              <a:rPr lang="en-US" altLang="zh-CN" sz="3600" i="1">
                <a:solidFill>
                  <a:srgbClr val="FF3300"/>
                </a:solidFill>
                <a:latin typeface="Times New Roman" panose="02020603050405020304" pitchFamily="18" charset="0"/>
                <a:ea typeface="微软雅黑"/>
              </a:rPr>
              <a:t>S</a:t>
            </a:r>
            <a:r>
              <a:rPr lang="en-US" altLang="zh-CN" sz="3600" i="1" baseline="-25000">
                <a:solidFill>
                  <a:srgbClr val="FF3300"/>
                </a:solidFill>
                <a:latin typeface="Times New Roman" panose="02020603050405020304" pitchFamily="18" charset="0"/>
                <a:ea typeface="微软雅黑"/>
              </a:rPr>
              <a:t>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randombar(horizontal)">
                                      <p:cBhvr>
                                        <p:cTn id="7" dur="500"/>
                                        <p:tgtEl>
                                          <p:spTgt spid="6147"/>
                                        </p:tgtEl>
                                      </p:cBhvr>
                                    </p:animEffect>
                                  </p:childTnLst>
                                </p:cTn>
                              </p:par>
                              <p:par>
                                <p:cTn id="8" presetID="42" presetClass="path" presetSubtype="0" accel="50000" decel="50000" fill="hold" grpId="0" nodeType="withEffect">
                                  <p:stCondLst>
                                    <p:cond delay="0"/>
                                  </p:stCondLst>
                                  <p:childTnLst>
                                    <p:animMotion origin="layout" path="M 0 4.81481E-06 L 0.225 -0.08913" pathEditMode="relative" rAng="0" ptsTypes="AA">
                                      <p:cBhvr>
                                        <p:cTn id="9" dur="2000" fill="hold"/>
                                        <p:tgtEl>
                                          <p:spTgt spid="140"/>
                                        </p:tgtEl>
                                        <p:attrNameLst>
                                          <p:attrName>ppt_x</p:attrName>
                                          <p:attrName>ppt_y</p:attrName>
                                        </p:attrNameLst>
                                      </p:cBhvr>
                                      <p:rCtr x="11200" y="-4500"/>
                                    </p:animMotion>
                                  </p:childTnLst>
                                </p:cTn>
                              </p:par>
                              <p:par>
                                <p:cTn id="10" presetID="22" presetClass="entr" presetSubtype="4" fill="hold" grpId="0" nodeType="withEffect">
                                  <p:stCondLst>
                                    <p:cond delay="4000"/>
                                  </p:stCondLst>
                                  <p:childTnLst>
                                    <p:set>
                                      <p:cBhvr>
                                        <p:cTn id="11" dur="1" fill="hold">
                                          <p:stCondLst>
                                            <p:cond delay="0"/>
                                          </p:stCondLst>
                                        </p:cTn>
                                        <p:tgtEl>
                                          <p:spTgt spid="135"/>
                                        </p:tgtEl>
                                        <p:attrNameLst>
                                          <p:attrName>style.visibility</p:attrName>
                                        </p:attrNameLst>
                                      </p:cBhvr>
                                      <p:to>
                                        <p:strVal val="visible"/>
                                      </p:to>
                                    </p:set>
                                    <p:animEffect transition="in" filter="wipe(down)">
                                      <p:cBhvr>
                                        <p:cTn id="12" dur="900"/>
                                        <p:tgtEl>
                                          <p:spTgt spid="135"/>
                                        </p:tgtEl>
                                      </p:cBhvr>
                                    </p:animEffect>
                                  </p:childTnLst>
                                </p:cTn>
                              </p:par>
                              <p:par>
                                <p:cTn id="13" presetID="1" presetClass="entr" presetSubtype="0" fill="hold" grpId="0" nodeType="withEffect">
                                  <p:stCondLst>
                                    <p:cond delay="460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786462 0.00268518 L -0.209219 0.0882408" pathEditMode="relative" rAng="0" ptsTypes="">
                                      <p:cBhvr>
                                        <p:cTn id="18" dur="2000" fill="hold"/>
                                        <p:tgtEl>
                                          <p:spTgt spid="119"/>
                                        </p:tgtEl>
                                        <p:attrNameLst>
                                          <p:attrName>ppt_x</p:attrName>
                                          <p:attrName>ppt_y</p:attrName>
                                        </p:attrNameLst>
                                      </p:cBhvr>
                                      <p:rCtr x="-108" y="43"/>
                                    </p:animMotion>
                                  </p:childTnLst>
                                </p:cTn>
                              </p:par>
                              <p:par>
                                <p:cTn id="19" presetID="1" presetClass="entr" presetSubtype="0" fill="hold" grpId="0" nodeType="withEffect">
                                  <p:stCondLst>
                                    <p:cond delay="4000"/>
                                  </p:stCondLst>
                                  <p:childTnLst>
                                    <p:set>
                                      <p:cBhvr>
                                        <p:cTn id="20" dur="1" fill="hold">
                                          <p:stCondLst>
                                            <p:cond delay="0"/>
                                          </p:stCondLst>
                                        </p:cTn>
                                        <p:tgtEl>
                                          <p:spTgt spid="143"/>
                                        </p:tgtEl>
                                        <p:attrNameLst>
                                          <p:attrName>style.visibility</p:attrName>
                                        </p:attrNameLst>
                                      </p:cBhvr>
                                      <p:to>
                                        <p:strVal val="visible"/>
                                      </p:to>
                                    </p:set>
                                  </p:childTnLst>
                                </p:cTn>
                              </p:par>
                              <p:par>
                                <p:cTn id="21" presetID="9" presetClass="entr" presetSubtype="0" fill="hold" grpId="0" nodeType="withEffect">
                                  <p:stCondLst>
                                    <p:cond delay="5300"/>
                                  </p:stCondLst>
                                  <p:childTnLst>
                                    <p:set>
                                      <p:cBhvr>
                                        <p:cTn id="22" dur="1" fill="hold">
                                          <p:stCondLst>
                                            <p:cond delay="0"/>
                                          </p:stCondLst>
                                        </p:cTn>
                                        <p:tgtEl>
                                          <p:spTgt spid="138"/>
                                        </p:tgtEl>
                                        <p:attrNameLst>
                                          <p:attrName>style.visibility</p:attrName>
                                        </p:attrNameLst>
                                      </p:cBhvr>
                                      <p:to>
                                        <p:strVal val="visible"/>
                                      </p:to>
                                    </p:set>
                                    <p:animEffect transition="in" filter="dissolve">
                                      <p:cBhvr>
                                        <p:cTn id="2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5" grpId="0" animBg="1"/>
      <p:bldP spid="138" grpId="0"/>
      <p:bldP spid="140" grpId="0" animBg="1"/>
      <p:bldP spid="6147" grpId="0"/>
      <p:bldP spid="1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79"/>
          <a:stretch>
            <a:fillRect/>
          </a:stretch>
        </p:blipFill>
        <p:spPr>
          <a:xfrm>
            <a:off x="4647565" y="4813300"/>
            <a:ext cx="4065905" cy="999490"/>
          </a:xfrm>
          <a:prstGeom prst="rect">
            <a:avLst/>
          </a:prstGeom>
        </p:spPr>
      </p:pic>
      <p:sp>
        <p:nvSpPr>
          <p:cNvPr id="15" name="文本框 14"/>
          <p:cNvSpPr txBox="1"/>
          <p:nvPr>
            <p:custDataLst>
              <p:tags r:id="rId1"/>
            </p:custDataLst>
          </p:nvPr>
        </p:nvSpPr>
        <p:spPr>
          <a:xfrm>
            <a:off x="695325" y="681355"/>
            <a:ext cx="2809875" cy="99885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4</a:t>
            </a:r>
            <a:r>
              <a:rPr lang="zh-CN" altLang="en-US" sz="2800">
                <a:latin typeface="微软雅黑" panose="020B0503020204020204" charset="-122"/>
                <a:ea typeface="微软雅黑"/>
              </a:rPr>
              <a:t>）实验步骤：</a:t>
            </a:r>
          </a:p>
          <a:p>
            <a:pPr>
              <a:lnSpc>
                <a:spcPct val="200000"/>
              </a:lnSpc>
            </a:pPr>
            <a:endParaRPr lang="zh-CN" altLang="en-US" sz="2800">
              <a:latin typeface="微软雅黑" panose="020B0503020204020204" charset="-122"/>
              <a:ea typeface="微软雅黑"/>
            </a:endParaRPr>
          </a:p>
        </p:txBody>
      </p:sp>
      <p:grpSp>
        <p:nvGrpSpPr>
          <p:cNvPr id="15363" name="Group 2"/>
          <p:cNvGrpSpPr/>
          <p:nvPr/>
        </p:nvGrpSpPr>
        <p:grpSpPr>
          <a:xfrm>
            <a:off x="1599565" y="2466658"/>
            <a:ext cx="7315200" cy="1600200"/>
            <a:chOff x="720" y="2256"/>
            <a:chExt cx="4608" cy="1008"/>
          </a:xfrm>
        </p:grpSpPr>
        <p:sp>
          <p:nvSpPr>
            <p:cNvPr id="15397" name="Rectangle 5" descr="栎木"/>
            <p:cNvSpPr>
              <a:spLocks noChangeArrowheads="1"/>
            </p:cNvSpPr>
            <p:nvPr>
              <p:custDataLst>
                <p:tags r:id="rId30"/>
              </p:custDataLst>
            </p:nvPr>
          </p:nvSpPr>
          <p:spPr bwMode="auto">
            <a:xfrm>
              <a:off x="4608" y="2352"/>
              <a:ext cx="528" cy="720"/>
            </a:xfrm>
            <a:prstGeom prst="rect">
              <a:avLst/>
            </a:prstGeom>
            <a:blipFill dpi="0" rotWithShape="0">
              <a:blip r:embed="rId80"/>
              <a:tile tx="0" ty="0" sx="100000" sy="100000" flip="none" algn="tl"/>
            </a:blipFill>
            <a:ln w="31750">
              <a:solidFill>
                <a:schemeClr val="tx1"/>
              </a:solidFill>
              <a:miter lim="800000"/>
            </a:ln>
          </p:spPr>
          <p:txBody>
            <a:bodyPr wrap="none" anchor="ctr"/>
            <a:lstStyle/>
            <a:p>
              <a:pPr eaLnBrk="1" hangingPunct="1">
                <a:buFont typeface="Arial" panose="020B0604020202020204" pitchFamily="34" charset="0"/>
                <a:buNone/>
              </a:pPr>
              <a:endParaRPr lang="zh-CN" altLang="en-US">
                <a:ea typeface="微软雅黑"/>
              </a:endParaRPr>
            </a:p>
          </p:txBody>
        </p:sp>
        <p:sp>
          <p:nvSpPr>
            <p:cNvPr id="15395" name="Line 3"/>
            <p:cNvSpPr>
              <a:spLocks noChangeShapeType="1"/>
            </p:cNvSpPr>
            <p:nvPr>
              <p:custDataLst>
                <p:tags r:id="rId31"/>
              </p:custDataLst>
            </p:nvPr>
          </p:nvSpPr>
          <p:spPr bwMode="auto">
            <a:xfrm>
              <a:off x="720" y="3072"/>
              <a:ext cx="4608" cy="0"/>
            </a:xfrm>
            <a:prstGeom prst="line">
              <a:avLst/>
            </a:prstGeom>
            <a:noFill/>
            <a:ln w="38100">
              <a:solidFill>
                <a:schemeClr val="tx1"/>
              </a:solidFill>
              <a:round/>
            </a:ln>
          </p:spPr>
          <p:txBody>
            <a:bodyPr/>
            <a:lstStyle/>
            <a:p>
              <a:endParaRPr lang="zh-CN" altLang="en-US"/>
            </a:p>
          </p:txBody>
        </p:sp>
        <p:sp>
          <p:nvSpPr>
            <p:cNvPr id="15396" name="Line 4"/>
            <p:cNvSpPr>
              <a:spLocks noChangeShapeType="1"/>
            </p:cNvSpPr>
            <p:nvPr>
              <p:custDataLst>
                <p:tags r:id="rId32"/>
              </p:custDataLst>
            </p:nvPr>
          </p:nvSpPr>
          <p:spPr bwMode="auto">
            <a:xfrm flipV="1">
              <a:off x="1104" y="2256"/>
              <a:ext cx="3888" cy="816"/>
            </a:xfrm>
            <a:prstGeom prst="line">
              <a:avLst/>
            </a:prstGeom>
            <a:noFill/>
            <a:ln w="9525">
              <a:solidFill>
                <a:schemeClr val="tx1"/>
              </a:solidFill>
              <a:round/>
            </a:ln>
          </p:spPr>
          <p:txBody>
            <a:bodyPr/>
            <a:lstStyle/>
            <a:p>
              <a:endParaRPr lang="zh-CN" altLang="en-US"/>
            </a:p>
          </p:txBody>
        </p:sp>
        <p:sp>
          <p:nvSpPr>
            <p:cNvPr id="15398" name="Line 6"/>
            <p:cNvSpPr>
              <a:spLocks noChangeShapeType="1"/>
            </p:cNvSpPr>
            <p:nvPr>
              <p:custDataLst>
                <p:tags r:id="rId33"/>
              </p:custDataLst>
            </p:nvPr>
          </p:nvSpPr>
          <p:spPr bwMode="auto">
            <a:xfrm flipV="1">
              <a:off x="768" y="3072"/>
              <a:ext cx="144" cy="192"/>
            </a:xfrm>
            <a:prstGeom prst="line">
              <a:avLst/>
            </a:prstGeom>
            <a:noFill/>
            <a:ln w="9525">
              <a:solidFill>
                <a:schemeClr val="tx1"/>
              </a:solidFill>
              <a:round/>
            </a:ln>
          </p:spPr>
          <p:txBody>
            <a:bodyPr/>
            <a:lstStyle/>
            <a:p>
              <a:endParaRPr lang="zh-CN" altLang="en-US"/>
            </a:p>
          </p:txBody>
        </p:sp>
        <p:sp>
          <p:nvSpPr>
            <p:cNvPr id="15399" name="Line 7"/>
            <p:cNvSpPr>
              <a:spLocks noChangeShapeType="1"/>
            </p:cNvSpPr>
            <p:nvPr>
              <p:custDataLst>
                <p:tags r:id="rId34"/>
              </p:custDataLst>
            </p:nvPr>
          </p:nvSpPr>
          <p:spPr bwMode="auto">
            <a:xfrm flipV="1">
              <a:off x="864" y="3072"/>
              <a:ext cx="144" cy="192"/>
            </a:xfrm>
            <a:prstGeom prst="line">
              <a:avLst/>
            </a:prstGeom>
            <a:noFill/>
            <a:ln w="9525">
              <a:solidFill>
                <a:schemeClr val="tx1"/>
              </a:solidFill>
              <a:round/>
            </a:ln>
          </p:spPr>
          <p:txBody>
            <a:bodyPr/>
            <a:lstStyle/>
            <a:p>
              <a:endParaRPr lang="zh-CN" altLang="en-US"/>
            </a:p>
          </p:txBody>
        </p:sp>
        <p:sp>
          <p:nvSpPr>
            <p:cNvPr id="15400" name="Line 8"/>
            <p:cNvSpPr>
              <a:spLocks noChangeShapeType="1"/>
            </p:cNvSpPr>
            <p:nvPr>
              <p:custDataLst>
                <p:tags r:id="rId35"/>
              </p:custDataLst>
            </p:nvPr>
          </p:nvSpPr>
          <p:spPr bwMode="auto">
            <a:xfrm flipV="1">
              <a:off x="960" y="3072"/>
              <a:ext cx="144" cy="192"/>
            </a:xfrm>
            <a:prstGeom prst="line">
              <a:avLst/>
            </a:prstGeom>
            <a:noFill/>
            <a:ln w="9525">
              <a:solidFill>
                <a:schemeClr val="tx1"/>
              </a:solidFill>
              <a:round/>
            </a:ln>
          </p:spPr>
          <p:txBody>
            <a:bodyPr/>
            <a:lstStyle/>
            <a:p>
              <a:endParaRPr lang="zh-CN" altLang="en-US"/>
            </a:p>
          </p:txBody>
        </p:sp>
        <p:sp>
          <p:nvSpPr>
            <p:cNvPr id="15401" name="Line 9"/>
            <p:cNvSpPr>
              <a:spLocks noChangeShapeType="1"/>
            </p:cNvSpPr>
            <p:nvPr>
              <p:custDataLst>
                <p:tags r:id="rId36"/>
              </p:custDataLst>
            </p:nvPr>
          </p:nvSpPr>
          <p:spPr bwMode="auto">
            <a:xfrm flipV="1">
              <a:off x="1056" y="3072"/>
              <a:ext cx="144" cy="192"/>
            </a:xfrm>
            <a:prstGeom prst="line">
              <a:avLst/>
            </a:prstGeom>
            <a:noFill/>
            <a:ln w="9525">
              <a:solidFill>
                <a:schemeClr val="tx1"/>
              </a:solidFill>
              <a:round/>
            </a:ln>
          </p:spPr>
          <p:txBody>
            <a:bodyPr/>
            <a:lstStyle/>
            <a:p>
              <a:endParaRPr lang="zh-CN" altLang="en-US"/>
            </a:p>
          </p:txBody>
        </p:sp>
        <p:sp>
          <p:nvSpPr>
            <p:cNvPr id="15402" name="Line 10"/>
            <p:cNvSpPr>
              <a:spLocks noChangeShapeType="1"/>
            </p:cNvSpPr>
            <p:nvPr>
              <p:custDataLst>
                <p:tags r:id="rId37"/>
              </p:custDataLst>
            </p:nvPr>
          </p:nvSpPr>
          <p:spPr bwMode="auto">
            <a:xfrm flipV="1">
              <a:off x="1152" y="3072"/>
              <a:ext cx="144" cy="192"/>
            </a:xfrm>
            <a:prstGeom prst="line">
              <a:avLst/>
            </a:prstGeom>
            <a:noFill/>
            <a:ln w="9525">
              <a:solidFill>
                <a:schemeClr val="tx1"/>
              </a:solidFill>
              <a:round/>
            </a:ln>
          </p:spPr>
          <p:txBody>
            <a:bodyPr/>
            <a:lstStyle/>
            <a:p>
              <a:endParaRPr lang="zh-CN" altLang="en-US"/>
            </a:p>
          </p:txBody>
        </p:sp>
        <p:sp>
          <p:nvSpPr>
            <p:cNvPr id="15403" name="Line 11"/>
            <p:cNvSpPr>
              <a:spLocks noChangeShapeType="1"/>
            </p:cNvSpPr>
            <p:nvPr>
              <p:custDataLst>
                <p:tags r:id="rId38"/>
              </p:custDataLst>
            </p:nvPr>
          </p:nvSpPr>
          <p:spPr bwMode="auto">
            <a:xfrm flipV="1">
              <a:off x="1248" y="3072"/>
              <a:ext cx="144" cy="192"/>
            </a:xfrm>
            <a:prstGeom prst="line">
              <a:avLst/>
            </a:prstGeom>
            <a:noFill/>
            <a:ln w="9525">
              <a:solidFill>
                <a:schemeClr val="tx1"/>
              </a:solidFill>
              <a:round/>
            </a:ln>
          </p:spPr>
          <p:txBody>
            <a:bodyPr/>
            <a:lstStyle/>
            <a:p>
              <a:endParaRPr lang="zh-CN" altLang="en-US"/>
            </a:p>
          </p:txBody>
        </p:sp>
        <p:sp>
          <p:nvSpPr>
            <p:cNvPr id="15404" name="Line 12"/>
            <p:cNvSpPr>
              <a:spLocks noChangeShapeType="1"/>
            </p:cNvSpPr>
            <p:nvPr>
              <p:custDataLst>
                <p:tags r:id="rId39"/>
              </p:custDataLst>
            </p:nvPr>
          </p:nvSpPr>
          <p:spPr bwMode="auto">
            <a:xfrm flipV="1">
              <a:off x="1344" y="3072"/>
              <a:ext cx="144" cy="192"/>
            </a:xfrm>
            <a:prstGeom prst="line">
              <a:avLst/>
            </a:prstGeom>
            <a:noFill/>
            <a:ln w="9525">
              <a:solidFill>
                <a:schemeClr val="tx1"/>
              </a:solidFill>
              <a:round/>
            </a:ln>
          </p:spPr>
          <p:txBody>
            <a:bodyPr/>
            <a:lstStyle/>
            <a:p>
              <a:endParaRPr lang="zh-CN" altLang="en-US"/>
            </a:p>
          </p:txBody>
        </p:sp>
        <p:sp>
          <p:nvSpPr>
            <p:cNvPr id="15405" name="Line 13"/>
            <p:cNvSpPr>
              <a:spLocks noChangeShapeType="1"/>
            </p:cNvSpPr>
            <p:nvPr>
              <p:custDataLst>
                <p:tags r:id="rId40"/>
              </p:custDataLst>
            </p:nvPr>
          </p:nvSpPr>
          <p:spPr bwMode="auto">
            <a:xfrm flipV="1">
              <a:off x="1440" y="3072"/>
              <a:ext cx="144" cy="192"/>
            </a:xfrm>
            <a:prstGeom prst="line">
              <a:avLst/>
            </a:prstGeom>
            <a:noFill/>
            <a:ln w="9525">
              <a:solidFill>
                <a:schemeClr val="tx1"/>
              </a:solidFill>
              <a:round/>
            </a:ln>
          </p:spPr>
          <p:txBody>
            <a:bodyPr/>
            <a:lstStyle/>
            <a:p>
              <a:endParaRPr lang="zh-CN" altLang="en-US"/>
            </a:p>
          </p:txBody>
        </p:sp>
        <p:sp>
          <p:nvSpPr>
            <p:cNvPr id="15406" name="Line 14"/>
            <p:cNvSpPr>
              <a:spLocks noChangeShapeType="1"/>
            </p:cNvSpPr>
            <p:nvPr>
              <p:custDataLst>
                <p:tags r:id="rId41"/>
              </p:custDataLst>
            </p:nvPr>
          </p:nvSpPr>
          <p:spPr bwMode="auto">
            <a:xfrm flipV="1">
              <a:off x="1536" y="3072"/>
              <a:ext cx="144" cy="192"/>
            </a:xfrm>
            <a:prstGeom prst="line">
              <a:avLst/>
            </a:prstGeom>
            <a:noFill/>
            <a:ln w="9525">
              <a:solidFill>
                <a:schemeClr val="tx1"/>
              </a:solidFill>
              <a:round/>
            </a:ln>
          </p:spPr>
          <p:txBody>
            <a:bodyPr/>
            <a:lstStyle/>
            <a:p>
              <a:endParaRPr lang="zh-CN" altLang="en-US"/>
            </a:p>
          </p:txBody>
        </p:sp>
        <p:sp>
          <p:nvSpPr>
            <p:cNvPr id="15407" name="Line 15"/>
            <p:cNvSpPr>
              <a:spLocks noChangeShapeType="1"/>
            </p:cNvSpPr>
            <p:nvPr>
              <p:custDataLst>
                <p:tags r:id="rId42"/>
              </p:custDataLst>
            </p:nvPr>
          </p:nvSpPr>
          <p:spPr bwMode="auto">
            <a:xfrm flipV="1">
              <a:off x="1632" y="3072"/>
              <a:ext cx="144" cy="192"/>
            </a:xfrm>
            <a:prstGeom prst="line">
              <a:avLst/>
            </a:prstGeom>
            <a:noFill/>
            <a:ln w="9525">
              <a:solidFill>
                <a:schemeClr val="tx1"/>
              </a:solidFill>
              <a:round/>
            </a:ln>
          </p:spPr>
          <p:txBody>
            <a:bodyPr/>
            <a:lstStyle/>
            <a:p>
              <a:endParaRPr lang="zh-CN" altLang="en-US"/>
            </a:p>
          </p:txBody>
        </p:sp>
        <p:sp>
          <p:nvSpPr>
            <p:cNvPr id="15408" name="Line 16"/>
            <p:cNvSpPr>
              <a:spLocks noChangeShapeType="1"/>
            </p:cNvSpPr>
            <p:nvPr>
              <p:custDataLst>
                <p:tags r:id="rId43"/>
              </p:custDataLst>
            </p:nvPr>
          </p:nvSpPr>
          <p:spPr bwMode="auto">
            <a:xfrm flipV="1">
              <a:off x="1728" y="3072"/>
              <a:ext cx="144" cy="192"/>
            </a:xfrm>
            <a:prstGeom prst="line">
              <a:avLst/>
            </a:prstGeom>
            <a:noFill/>
            <a:ln w="9525">
              <a:solidFill>
                <a:schemeClr val="tx1"/>
              </a:solidFill>
              <a:round/>
            </a:ln>
          </p:spPr>
          <p:txBody>
            <a:bodyPr/>
            <a:lstStyle/>
            <a:p>
              <a:endParaRPr lang="zh-CN" altLang="en-US"/>
            </a:p>
          </p:txBody>
        </p:sp>
        <p:sp>
          <p:nvSpPr>
            <p:cNvPr id="15409" name="Line 17"/>
            <p:cNvSpPr>
              <a:spLocks noChangeShapeType="1"/>
            </p:cNvSpPr>
            <p:nvPr>
              <p:custDataLst>
                <p:tags r:id="rId44"/>
              </p:custDataLst>
            </p:nvPr>
          </p:nvSpPr>
          <p:spPr bwMode="auto">
            <a:xfrm flipV="1">
              <a:off x="1824" y="3072"/>
              <a:ext cx="144" cy="192"/>
            </a:xfrm>
            <a:prstGeom prst="line">
              <a:avLst/>
            </a:prstGeom>
            <a:noFill/>
            <a:ln w="9525">
              <a:solidFill>
                <a:schemeClr val="tx1"/>
              </a:solidFill>
              <a:round/>
            </a:ln>
          </p:spPr>
          <p:txBody>
            <a:bodyPr/>
            <a:lstStyle/>
            <a:p>
              <a:endParaRPr lang="zh-CN" altLang="en-US"/>
            </a:p>
          </p:txBody>
        </p:sp>
        <p:sp>
          <p:nvSpPr>
            <p:cNvPr id="15410" name="Line 18"/>
            <p:cNvSpPr>
              <a:spLocks noChangeShapeType="1"/>
            </p:cNvSpPr>
            <p:nvPr>
              <p:custDataLst>
                <p:tags r:id="rId45"/>
              </p:custDataLst>
            </p:nvPr>
          </p:nvSpPr>
          <p:spPr bwMode="auto">
            <a:xfrm flipV="1">
              <a:off x="1920" y="3072"/>
              <a:ext cx="144" cy="192"/>
            </a:xfrm>
            <a:prstGeom prst="line">
              <a:avLst/>
            </a:prstGeom>
            <a:noFill/>
            <a:ln w="9525">
              <a:solidFill>
                <a:schemeClr val="tx1"/>
              </a:solidFill>
              <a:round/>
            </a:ln>
          </p:spPr>
          <p:txBody>
            <a:bodyPr/>
            <a:lstStyle/>
            <a:p>
              <a:endParaRPr lang="zh-CN" altLang="en-US"/>
            </a:p>
          </p:txBody>
        </p:sp>
        <p:sp>
          <p:nvSpPr>
            <p:cNvPr id="15411" name="Line 19"/>
            <p:cNvSpPr>
              <a:spLocks noChangeShapeType="1"/>
            </p:cNvSpPr>
            <p:nvPr>
              <p:custDataLst>
                <p:tags r:id="rId46"/>
              </p:custDataLst>
            </p:nvPr>
          </p:nvSpPr>
          <p:spPr bwMode="auto">
            <a:xfrm flipV="1">
              <a:off x="2016" y="3072"/>
              <a:ext cx="144" cy="192"/>
            </a:xfrm>
            <a:prstGeom prst="line">
              <a:avLst/>
            </a:prstGeom>
            <a:noFill/>
            <a:ln w="9525">
              <a:solidFill>
                <a:schemeClr val="tx1"/>
              </a:solidFill>
              <a:round/>
            </a:ln>
          </p:spPr>
          <p:txBody>
            <a:bodyPr/>
            <a:lstStyle/>
            <a:p>
              <a:endParaRPr lang="zh-CN" altLang="en-US"/>
            </a:p>
          </p:txBody>
        </p:sp>
        <p:sp>
          <p:nvSpPr>
            <p:cNvPr id="15412" name="Line 20"/>
            <p:cNvSpPr>
              <a:spLocks noChangeShapeType="1"/>
            </p:cNvSpPr>
            <p:nvPr>
              <p:custDataLst>
                <p:tags r:id="rId47"/>
              </p:custDataLst>
            </p:nvPr>
          </p:nvSpPr>
          <p:spPr bwMode="auto">
            <a:xfrm flipV="1">
              <a:off x="2112" y="3072"/>
              <a:ext cx="144" cy="192"/>
            </a:xfrm>
            <a:prstGeom prst="line">
              <a:avLst/>
            </a:prstGeom>
            <a:noFill/>
            <a:ln w="9525">
              <a:solidFill>
                <a:schemeClr val="tx1"/>
              </a:solidFill>
              <a:round/>
            </a:ln>
          </p:spPr>
          <p:txBody>
            <a:bodyPr/>
            <a:lstStyle/>
            <a:p>
              <a:endParaRPr lang="zh-CN" altLang="en-US"/>
            </a:p>
          </p:txBody>
        </p:sp>
        <p:sp>
          <p:nvSpPr>
            <p:cNvPr id="15413" name="Line 21"/>
            <p:cNvSpPr>
              <a:spLocks noChangeShapeType="1"/>
            </p:cNvSpPr>
            <p:nvPr>
              <p:custDataLst>
                <p:tags r:id="rId48"/>
              </p:custDataLst>
            </p:nvPr>
          </p:nvSpPr>
          <p:spPr bwMode="auto">
            <a:xfrm flipV="1">
              <a:off x="2208" y="3072"/>
              <a:ext cx="144" cy="192"/>
            </a:xfrm>
            <a:prstGeom prst="line">
              <a:avLst/>
            </a:prstGeom>
            <a:noFill/>
            <a:ln w="9525">
              <a:solidFill>
                <a:schemeClr val="tx1"/>
              </a:solidFill>
              <a:round/>
            </a:ln>
          </p:spPr>
          <p:txBody>
            <a:bodyPr/>
            <a:lstStyle/>
            <a:p>
              <a:endParaRPr lang="zh-CN" altLang="en-US"/>
            </a:p>
          </p:txBody>
        </p:sp>
        <p:sp>
          <p:nvSpPr>
            <p:cNvPr id="15414" name="Line 22"/>
            <p:cNvSpPr>
              <a:spLocks noChangeShapeType="1"/>
            </p:cNvSpPr>
            <p:nvPr>
              <p:custDataLst>
                <p:tags r:id="rId49"/>
              </p:custDataLst>
            </p:nvPr>
          </p:nvSpPr>
          <p:spPr bwMode="auto">
            <a:xfrm flipV="1">
              <a:off x="2304" y="3072"/>
              <a:ext cx="144" cy="192"/>
            </a:xfrm>
            <a:prstGeom prst="line">
              <a:avLst/>
            </a:prstGeom>
            <a:noFill/>
            <a:ln w="9525">
              <a:solidFill>
                <a:schemeClr val="tx1"/>
              </a:solidFill>
              <a:round/>
            </a:ln>
          </p:spPr>
          <p:txBody>
            <a:bodyPr/>
            <a:lstStyle/>
            <a:p>
              <a:endParaRPr lang="zh-CN" altLang="en-US"/>
            </a:p>
          </p:txBody>
        </p:sp>
        <p:sp>
          <p:nvSpPr>
            <p:cNvPr id="15415" name="Line 23"/>
            <p:cNvSpPr>
              <a:spLocks noChangeShapeType="1"/>
            </p:cNvSpPr>
            <p:nvPr>
              <p:custDataLst>
                <p:tags r:id="rId50"/>
              </p:custDataLst>
            </p:nvPr>
          </p:nvSpPr>
          <p:spPr bwMode="auto">
            <a:xfrm flipV="1">
              <a:off x="2400" y="3072"/>
              <a:ext cx="144" cy="192"/>
            </a:xfrm>
            <a:prstGeom prst="line">
              <a:avLst/>
            </a:prstGeom>
            <a:noFill/>
            <a:ln w="9525">
              <a:solidFill>
                <a:schemeClr val="tx1"/>
              </a:solidFill>
              <a:round/>
            </a:ln>
          </p:spPr>
          <p:txBody>
            <a:bodyPr/>
            <a:lstStyle/>
            <a:p>
              <a:endParaRPr lang="zh-CN" altLang="en-US"/>
            </a:p>
          </p:txBody>
        </p:sp>
        <p:sp>
          <p:nvSpPr>
            <p:cNvPr id="15416" name="Line 24"/>
            <p:cNvSpPr>
              <a:spLocks noChangeShapeType="1"/>
            </p:cNvSpPr>
            <p:nvPr>
              <p:custDataLst>
                <p:tags r:id="rId51"/>
              </p:custDataLst>
            </p:nvPr>
          </p:nvSpPr>
          <p:spPr bwMode="auto">
            <a:xfrm flipV="1">
              <a:off x="2496" y="3072"/>
              <a:ext cx="144" cy="192"/>
            </a:xfrm>
            <a:prstGeom prst="line">
              <a:avLst/>
            </a:prstGeom>
            <a:noFill/>
            <a:ln w="9525">
              <a:solidFill>
                <a:schemeClr val="tx1"/>
              </a:solidFill>
              <a:round/>
            </a:ln>
          </p:spPr>
          <p:txBody>
            <a:bodyPr/>
            <a:lstStyle/>
            <a:p>
              <a:endParaRPr lang="zh-CN" altLang="en-US"/>
            </a:p>
          </p:txBody>
        </p:sp>
        <p:sp>
          <p:nvSpPr>
            <p:cNvPr id="15417" name="Line 25"/>
            <p:cNvSpPr>
              <a:spLocks noChangeShapeType="1"/>
            </p:cNvSpPr>
            <p:nvPr>
              <p:custDataLst>
                <p:tags r:id="rId52"/>
              </p:custDataLst>
            </p:nvPr>
          </p:nvSpPr>
          <p:spPr bwMode="auto">
            <a:xfrm flipV="1">
              <a:off x="2592" y="3072"/>
              <a:ext cx="144" cy="192"/>
            </a:xfrm>
            <a:prstGeom prst="line">
              <a:avLst/>
            </a:prstGeom>
            <a:noFill/>
            <a:ln w="9525">
              <a:solidFill>
                <a:schemeClr val="tx1"/>
              </a:solidFill>
              <a:round/>
            </a:ln>
          </p:spPr>
          <p:txBody>
            <a:bodyPr/>
            <a:lstStyle/>
            <a:p>
              <a:endParaRPr lang="zh-CN" altLang="en-US"/>
            </a:p>
          </p:txBody>
        </p:sp>
        <p:sp>
          <p:nvSpPr>
            <p:cNvPr id="15418" name="Line 26"/>
            <p:cNvSpPr>
              <a:spLocks noChangeShapeType="1"/>
            </p:cNvSpPr>
            <p:nvPr>
              <p:custDataLst>
                <p:tags r:id="rId53"/>
              </p:custDataLst>
            </p:nvPr>
          </p:nvSpPr>
          <p:spPr bwMode="auto">
            <a:xfrm flipV="1">
              <a:off x="2688" y="3072"/>
              <a:ext cx="144" cy="192"/>
            </a:xfrm>
            <a:prstGeom prst="line">
              <a:avLst/>
            </a:prstGeom>
            <a:noFill/>
            <a:ln w="9525">
              <a:solidFill>
                <a:schemeClr val="tx1"/>
              </a:solidFill>
              <a:round/>
            </a:ln>
          </p:spPr>
          <p:txBody>
            <a:bodyPr/>
            <a:lstStyle/>
            <a:p>
              <a:endParaRPr lang="zh-CN" altLang="en-US"/>
            </a:p>
          </p:txBody>
        </p:sp>
        <p:sp>
          <p:nvSpPr>
            <p:cNvPr id="15419" name="Line 27"/>
            <p:cNvSpPr>
              <a:spLocks noChangeShapeType="1"/>
            </p:cNvSpPr>
            <p:nvPr>
              <p:custDataLst>
                <p:tags r:id="rId54"/>
              </p:custDataLst>
            </p:nvPr>
          </p:nvSpPr>
          <p:spPr bwMode="auto">
            <a:xfrm flipV="1">
              <a:off x="2784" y="3072"/>
              <a:ext cx="144" cy="192"/>
            </a:xfrm>
            <a:prstGeom prst="line">
              <a:avLst/>
            </a:prstGeom>
            <a:noFill/>
            <a:ln w="9525">
              <a:solidFill>
                <a:schemeClr val="tx1"/>
              </a:solidFill>
              <a:round/>
            </a:ln>
          </p:spPr>
          <p:txBody>
            <a:bodyPr/>
            <a:lstStyle/>
            <a:p>
              <a:endParaRPr lang="zh-CN" altLang="en-US"/>
            </a:p>
          </p:txBody>
        </p:sp>
        <p:sp>
          <p:nvSpPr>
            <p:cNvPr id="15420" name="Line 28"/>
            <p:cNvSpPr>
              <a:spLocks noChangeShapeType="1"/>
            </p:cNvSpPr>
            <p:nvPr>
              <p:custDataLst>
                <p:tags r:id="rId55"/>
              </p:custDataLst>
            </p:nvPr>
          </p:nvSpPr>
          <p:spPr bwMode="auto">
            <a:xfrm flipV="1">
              <a:off x="2880" y="3072"/>
              <a:ext cx="144" cy="192"/>
            </a:xfrm>
            <a:prstGeom prst="line">
              <a:avLst/>
            </a:prstGeom>
            <a:noFill/>
            <a:ln w="9525">
              <a:solidFill>
                <a:schemeClr val="tx1"/>
              </a:solidFill>
              <a:round/>
            </a:ln>
          </p:spPr>
          <p:txBody>
            <a:bodyPr/>
            <a:lstStyle/>
            <a:p>
              <a:endParaRPr lang="zh-CN" altLang="en-US"/>
            </a:p>
          </p:txBody>
        </p:sp>
        <p:sp>
          <p:nvSpPr>
            <p:cNvPr id="15421" name="Line 29"/>
            <p:cNvSpPr>
              <a:spLocks noChangeShapeType="1"/>
            </p:cNvSpPr>
            <p:nvPr>
              <p:custDataLst>
                <p:tags r:id="rId56"/>
              </p:custDataLst>
            </p:nvPr>
          </p:nvSpPr>
          <p:spPr bwMode="auto">
            <a:xfrm flipV="1">
              <a:off x="2976" y="3072"/>
              <a:ext cx="144" cy="192"/>
            </a:xfrm>
            <a:prstGeom prst="line">
              <a:avLst/>
            </a:prstGeom>
            <a:noFill/>
            <a:ln w="9525">
              <a:solidFill>
                <a:schemeClr val="tx1"/>
              </a:solidFill>
              <a:round/>
            </a:ln>
          </p:spPr>
          <p:txBody>
            <a:bodyPr/>
            <a:lstStyle/>
            <a:p>
              <a:endParaRPr lang="zh-CN" altLang="en-US"/>
            </a:p>
          </p:txBody>
        </p:sp>
        <p:sp>
          <p:nvSpPr>
            <p:cNvPr id="15422" name="Line 30"/>
            <p:cNvSpPr>
              <a:spLocks noChangeShapeType="1"/>
            </p:cNvSpPr>
            <p:nvPr>
              <p:custDataLst>
                <p:tags r:id="rId57"/>
              </p:custDataLst>
            </p:nvPr>
          </p:nvSpPr>
          <p:spPr bwMode="auto">
            <a:xfrm flipV="1">
              <a:off x="3072" y="3072"/>
              <a:ext cx="144" cy="192"/>
            </a:xfrm>
            <a:prstGeom prst="line">
              <a:avLst/>
            </a:prstGeom>
            <a:noFill/>
            <a:ln w="9525">
              <a:solidFill>
                <a:schemeClr val="tx1"/>
              </a:solidFill>
              <a:round/>
            </a:ln>
          </p:spPr>
          <p:txBody>
            <a:bodyPr/>
            <a:lstStyle/>
            <a:p>
              <a:endParaRPr lang="zh-CN" altLang="en-US"/>
            </a:p>
          </p:txBody>
        </p:sp>
        <p:sp>
          <p:nvSpPr>
            <p:cNvPr id="15423" name="Line 31"/>
            <p:cNvSpPr>
              <a:spLocks noChangeShapeType="1"/>
            </p:cNvSpPr>
            <p:nvPr>
              <p:custDataLst>
                <p:tags r:id="rId58"/>
              </p:custDataLst>
            </p:nvPr>
          </p:nvSpPr>
          <p:spPr bwMode="auto">
            <a:xfrm flipV="1">
              <a:off x="3168" y="3072"/>
              <a:ext cx="144" cy="192"/>
            </a:xfrm>
            <a:prstGeom prst="line">
              <a:avLst/>
            </a:prstGeom>
            <a:noFill/>
            <a:ln w="9525">
              <a:solidFill>
                <a:schemeClr val="tx1"/>
              </a:solidFill>
              <a:round/>
            </a:ln>
          </p:spPr>
          <p:txBody>
            <a:bodyPr/>
            <a:lstStyle/>
            <a:p>
              <a:endParaRPr lang="zh-CN" altLang="en-US"/>
            </a:p>
          </p:txBody>
        </p:sp>
        <p:sp>
          <p:nvSpPr>
            <p:cNvPr id="15424" name="Line 32"/>
            <p:cNvSpPr>
              <a:spLocks noChangeShapeType="1"/>
            </p:cNvSpPr>
            <p:nvPr>
              <p:custDataLst>
                <p:tags r:id="rId59"/>
              </p:custDataLst>
            </p:nvPr>
          </p:nvSpPr>
          <p:spPr bwMode="auto">
            <a:xfrm flipV="1">
              <a:off x="3264" y="3072"/>
              <a:ext cx="144" cy="192"/>
            </a:xfrm>
            <a:prstGeom prst="line">
              <a:avLst/>
            </a:prstGeom>
            <a:noFill/>
            <a:ln w="9525">
              <a:solidFill>
                <a:schemeClr val="tx1"/>
              </a:solidFill>
              <a:round/>
            </a:ln>
          </p:spPr>
          <p:txBody>
            <a:bodyPr/>
            <a:lstStyle/>
            <a:p>
              <a:endParaRPr lang="zh-CN" altLang="en-US"/>
            </a:p>
          </p:txBody>
        </p:sp>
        <p:sp>
          <p:nvSpPr>
            <p:cNvPr id="15425" name="Line 33"/>
            <p:cNvSpPr>
              <a:spLocks noChangeShapeType="1"/>
            </p:cNvSpPr>
            <p:nvPr>
              <p:custDataLst>
                <p:tags r:id="rId60"/>
              </p:custDataLst>
            </p:nvPr>
          </p:nvSpPr>
          <p:spPr bwMode="auto">
            <a:xfrm flipV="1">
              <a:off x="3360" y="3072"/>
              <a:ext cx="144" cy="192"/>
            </a:xfrm>
            <a:prstGeom prst="line">
              <a:avLst/>
            </a:prstGeom>
            <a:noFill/>
            <a:ln w="9525">
              <a:solidFill>
                <a:schemeClr val="tx1"/>
              </a:solidFill>
              <a:round/>
            </a:ln>
          </p:spPr>
          <p:txBody>
            <a:bodyPr/>
            <a:lstStyle/>
            <a:p>
              <a:endParaRPr lang="zh-CN" altLang="en-US"/>
            </a:p>
          </p:txBody>
        </p:sp>
        <p:sp>
          <p:nvSpPr>
            <p:cNvPr id="15426" name="Line 34"/>
            <p:cNvSpPr>
              <a:spLocks noChangeShapeType="1"/>
            </p:cNvSpPr>
            <p:nvPr>
              <p:custDataLst>
                <p:tags r:id="rId61"/>
              </p:custDataLst>
            </p:nvPr>
          </p:nvSpPr>
          <p:spPr bwMode="auto">
            <a:xfrm flipV="1">
              <a:off x="3456" y="3072"/>
              <a:ext cx="144" cy="192"/>
            </a:xfrm>
            <a:prstGeom prst="line">
              <a:avLst/>
            </a:prstGeom>
            <a:noFill/>
            <a:ln w="9525">
              <a:solidFill>
                <a:schemeClr val="tx1"/>
              </a:solidFill>
              <a:round/>
            </a:ln>
          </p:spPr>
          <p:txBody>
            <a:bodyPr/>
            <a:lstStyle/>
            <a:p>
              <a:endParaRPr lang="zh-CN" altLang="en-US"/>
            </a:p>
          </p:txBody>
        </p:sp>
        <p:sp>
          <p:nvSpPr>
            <p:cNvPr id="15427" name="Line 35"/>
            <p:cNvSpPr>
              <a:spLocks noChangeShapeType="1"/>
            </p:cNvSpPr>
            <p:nvPr>
              <p:custDataLst>
                <p:tags r:id="rId62"/>
              </p:custDataLst>
            </p:nvPr>
          </p:nvSpPr>
          <p:spPr bwMode="auto">
            <a:xfrm flipV="1">
              <a:off x="3552" y="3072"/>
              <a:ext cx="144" cy="192"/>
            </a:xfrm>
            <a:prstGeom prst="line">
              <a:avLst/>
            </a:prstGeom>
            <a:noFill/>
            <a:ln w="9525">
              <a:solidFill>
                <a:schemeClr val="tx1"/>
              </a:solidFill>
              <a:round/>
            </a:ln>
          </p:spPr>
          <p:txBody>
            <a:bodyPr/>
            <a:lstStyle/>
            <a:p>
              <a:endParaRPr lang="zh-CN" altLang="en-US"/>
            </a:p>
          </p:txBody>
        </p:sp>
        <p:sp>
          <p:nvSpPr>
            <p:cNvPr id="15428" name="Line 36"/>
            <p:cNvSpPr>
              <a:spLocks noChangeShapeType="1"/>
            </p:cNvSpPr>
            <p:nvPr>
              <p:custDataLst>
                <p:tags r:id="rId63"/>
              </p:custDataLst>
            </p:nvPr>
          </p:nvSpPr>
          <p:spPr bwMode="auto">
            <a:xfrm flipV="1">
              <a:off x="3648" y="3072"/>
              <a:ext cx="144" cy="192"/>
            </a:xfrm>
            <a:prstGeom prst="line">
              <a:avLst/>
            </a:prstGeom>
            <a:noFill/>
            <a:ln w="9525">
              <a:solidFill>
                <a:schemeClr val="tx1"/>
              </a:solidFill>
              <a:round/>
            </a:ln>
          </p:spPr>
          <p:txBody>
            <a:bodyPr/>
            <a:lstStyle/>
            <a:p>
              <a:endParaRPr lang="zh-CN" altLang="en-US"/>
            </a:p>
          </p:txBody>
        </p:sp>
        <p:sp>
          <p:nvSpPr>
            <p:cNvPr id="15429" name="Line 37"/>
            <p:cNvSpPr>
              <a:spLocks noChangeShapeType="1"/>
            </p:cNvSpPr>
            <p:nvPr>
              <p:custDataLst>
                <p:tags r:id="rId64"/>
              </p:custDataLst>
            </p:nvPr>
          </p:nvSpPr>
          <p:spPr bwMode="auto">
            <a:xfrm flipV="1">
              <a:off x="3744" y="3072"/>
              <a:ext cx="144" cy="192"/>
            </a:xfrm>
            <a:prstGeom prst="line">
              <a:avLst/>
            </a:prstGeom>
            <a:noFill/>
            <a:ln w="9525">
              <a:solidFill>
                <a:schemeClr val="tx1"/>
              </a:solidFill>
              <a:round/>
            </a:ln>
          </p:spPr>
          <p:txBody>
            <a:bodyPr/>
            <a:lstStyle/>
            <a:p>
              <a:endParaRPr lang="zh-CN" altLang="en-US"/>
            </a:p>
          </p:txBody>
        </p:sp>
        <p:sp>
          <p:nvSpPr>
            <p:cNvPr id="15430" name="Line 38"/>
            <p:cNvSpPr>
              <a:spLocks noChangeShapeType="1"/>
            </p:cNvSpPr>
            <p:nvPr>
              <p:custDataLst>
                <p:tags r:id="rId65"/>
              </p:custDataLst>
            </p:nvPr>
          </p:nvSpPr>
          <p:spPr bwMode="auto">
            <a:xfrm flipV="1">
              <a:off x="3840" y="3072"/>
              <a:ext cx="144" cy="192"/>
            </a:xfrm>
            <a:prstGeom prst="line">
              <a:avLst/>
            </a:prstGeom>
            <a:noFill/>
            <a:ln w="9525">
              <a:solidFill>
                <a:schemeClr val="tx1"/>
              </a:solidFill>
              <a:round/>
            </a:ln>
          </p:spPr>
          <p:txBody>
            <a:bodyPr/>
            <a:lstStyle/>
            <a:p>
              <a:endParaRPr lang="zh-CN" altLang="en-US"/>
            </a:p>
          </p:txBody>
        </p:sp>
        <p:sp>
          <p:nvSpPr>
            <p:cNvPr id="15431" name="Line 39"/>
            <p:cNvSpPr>
              <a:spLocks noChangeShapeType="1"/>
            </p:cNvSpPr>
            <p:nvPr>
              <p:custDataLst>
                <p:tags r:id="rId66"/>
              </p:custDataLst>
            </p:nvPr>
          </p:nvSpPr>
          <p:spPr bwMode="auto">
            <a:xfrm flipV="1">
              <a:off x="3936" y="3072"/>
              <a:ext cx="144" cy="192"/>
            </a:xfrm>
            <a:prstGeom prst="line">
              <a:avLst/>
            </a:prstGeom>
            <a:noFill/>
            <a:ln w="9525">
              <a:solidFill>
                <a:schemeClr val="tx1"/>
              </a:solidFill>
              <a:round/>
            </a:ln>
          </p:spPr>
          <p:txBody>
            <a:bodyPr/>
            <a:lstStyle/>
            <a:p>
              <a:endParaRPr lang="zh-CN" altLang="en-US"/>
            </a:p>
          </p:txBody>
        </p:sp>
        <p:sp>
          <p:nvSpPr>
            <p:cNvPr id="15432" name="Line 40"/>
            <p:cNvSpPr>
              <a:spLocks noChangeShapeType="1"/>
            </p:cNvSpPr>
            <p:nvPr>
              <p:custDataLst>
                <p:tags r:id="rId67"/>
              </p:custDataLst>
            </p:nvPr>
          </p:nvSpPr>
          <p:spPr bwMode="auto">
            <a:xfrm flipV="1">
              <a:off x="4032" y="3072"/>
              <a:ext cx="144" cy="192"/>
            </a:xfrm>
            <a:prstGeom prst="line">
              <a:avLst/>
            </a:prstGeom>
            <a:noFill/>
            <a:ln w="9525">
              <a:solidFill>
                <a:schemeClr val="tx1"/>
              </a:solidFill>
              <a:round/>
            </a:ln>
          </p:spPr>
          <p:txBody>
            <a:bodyPr/>
            <a:lstStyle/>
            <a:p>
              <a:endParaRPr lang="zh-CN" altLang="en-US"/>
            </a:p>
          </p:txBody>
        </p:sp>
        <p:sp>
          <p:nvSpPr>
            <p:cNvPr id="15433" name="Line 41"/>
            <p:cNvSpPr>
              <a:spLocks noChangeShapeType="1"/>
            </p:cNvSpPr>
            <p:nvPr>
              <p:custDataLst>
                <p:tags r:id="rId68"/>
              </p:custDataLst>
            </p:nvPr>
          </p:nvSpPr>
          <p:spPr bwMode="auto">
            <a:xfrm flipV="1">
              <a:off x="4128" y="3072"/>
              <a:ext cx="144" cy="192"/>
            </a:xfrm>
            <a:prstGeom prst="line">
              <a:avLst/>
            </a:prstGeom>
            <a:noFill/>
            <a:ln w="9525">
              <a:solidFill>
                <a:schemeClr val="tx1"/>
              </a:solidFill>
              <a:round/>
            </a:ln>
          </p:spPr>
          <p:txBody>
            <a:bodyPr/>
            <a:lstStyle/>
            <a:p>
              <a:endParaRPr lang="zh-CN" altLang="en-US"/>
            </a:p>
          </p:txBody>
        </p:sp>
        <p:sp>
          <p:nvSpPr>
            <p:cNvPr id="15434" name="Line 42"/>
            <p:cNvSpPr>
              <a:spLocks noChangeShapeType="1"/>
            </p:cNvSpPr>
            <p:nvPr>
              <p:custDataLst>
                <p:tags r:id="rId69"/>
              </p:custDataLst>
            </p:nvPr>
          </p:nvSpPr>
          <p:spPr bwMode="auto">
            <a:xfrm flipV="1">
              <a:off x="4224" y="3072"/>
              <a:ext cx="144" cy="192"/>
            </a:xfrm>
            <a:prstGeom prst="line">
              <a:avLst/>
            </a:prstGeom>
            <a:noFill/>
            <a:ln w="9525">
              <a:solidFill>
                <a:schemeClr val="tx1"/>
              </a:solidFill>
              <a:round/>
            </a:ln>
          </p:spPr>
          <p:txBody>
            <a:bodyPr/>
            <a:lstStyle/>
            <a:p>
              <a:endParaRPr lang="zh-CN" altLang="en-US"/>
            </a:p>
          </p:txBody>
        </p:sp>
        <p:sp>
          <p:nvSpPr>
            <p:cNvPr id="15435" name="Line 43"/>
            <p:cNvSpPr>
              <a:spLocks noChangeShapeType="1"/>
            </p:cNvSpPr>
            <p:nvPr>
              <p:custDataLst>
                <p:tags r:id="rId70"/>
              </p:custDataLst>
            </p:nvPr>
          </p:nvSpPr>
          <p:spPr bwMode="auto">
            <a:xfrm flipV="1">
              <a:off x="4320" y="3072"/>
              <a:ext cx="144" cy="192"/>
            </a:xfrm>
            <a:prstGeom prst="line">
              <a:avLst/>
            </a:prstGeom>
            <a:noFill/>
            <a:ln w="9525">
              <a:solidFill>
                <a:schemeClr val="tx1"/>
              </a:solidFill>
              <a:round/>
            </a:ln>
          </p:spPr>
          <p:txBody>
            <a:bodyPr/>
            <a:lstStyle/>
            <a:p>
              <a:endParaRPr lang="zh-CN" altLang="en-US"/>
            </a:p>
          </p:txBody>
        </p:sp>
        <p:sp>
          <p:nvSpPr>
            <p:cNvPr id="15436" name="Line 44"/>
            <p:cNvSpPr>
              <a:spLocks noChangeShapeType="1"/>
            </p:cNvSpPr>
            <p:nvPr>
              <p:custDataLst>
                <p:tags r:id="rId71"/>
              </p:custDataLst>
            </p:nvPr>
          </p:nvSpPr>
          <p:spPr bwMode="auto">
            <a:xfrm flipV="1">
              <a:off x="4416" y="3072"/>
              <a:ext cx="144" cy="192"/>
            </a:xfrm>
            <a:prstGeom prst="line">
              <a:avLst/>
            </a:prstGeom>
            <a:noFill/>
            <a:ln w="9525">
              <a:solidFill>
                <a:schemeClr val="tx1"/>
              </a:solidFill>
              <a:round/>
            </a:ln>
          </p:spPr>
          <p:txBody>
            <a:bodyPr/>
            <a:lstStyle/>
            <a:p>
              <a:endParaRPr lang="zh-CN" altLang="en-US"/>
            </a:p>
          </p:txBody>
        </p:sp>
        <p:sp>
          <p:nvSpPr>
            <p:cNvPr id="15437" name="Line 45"/>
            <p:cNvSpPr>
              <a:spLocks noChangeShapeType="1"/>
            </p:cNvSpPr>
            <p:nvPr>
              <p:custDataLst>
                <p:tags r:id="rId72"/>
              </p:custDataLst>
            </p:nvPr>
          </p:nvSpPr>
          <p:spPr bwMode="auto">
            <a:xfrm flipV="1">
              <a:off x="4512" y="3072"/>
              <a:ext cx="144" cy="192"/>
            </a:xfrm>
            <a:prstGeom prst="line">
              <a:avLst/>
            </a:prstGeom>
            <a:noFill/>
            <a:ln w="9525">
              <a:solidFill>
                <a:schemeClr val="tx1"/>
              </a:solidFill>
              <a:round/>
            </a:ln>
          </p:spPr>
          <p:txBody>
            <a:bodyPr/>
            <a:lstStyle/>
            <a:p>
              <a:endParaRPr lang="zh-CN" altLang="en-US"/>
            </a:p>
          </p:txBody>
        </p:sp>
        <p:sp>
          <p:nvSpPr>
            <p:cNvPr id="15438" name="Line 46"/>
            <p:cNvSpPr>
              <a:spLocks noChangeShapeType="1"/>
            </p:cNvSpPr>
            <p:nvPr>
              <p:custDataLst>
                <p:tags r:id="rId73"/>
              </p:custDataLst>
            </p:nvPr>
          </p:nvSpPr>
          <p:spPr bwMode="auto">
            <a:xfrm flipV="1">
              <a:off x="4608" y="3072"/>
              <a:ext cx="144" cy="192"/>
            </a:xfrm>
            <a:prstGeom prst="line">
              <a:avLst/>
            </a:prstGeom>
            <a:noFill/>
            <a:ln w="9525">
              <a:solidFill>
                <a:schemeClr val="tx1"/>
              </a:solidFill>
              <a:round/>
            </a:ln>
          </p:spPr>
          <p:txBody>
            <a:bodyPr/>
            <a:lstStyle/>
            <a:p>
              <a:endParaRPr lang="zh-CN" altLang="en-US"/>
            </a:p>
          </p:txBody>
        </p:sp>
        <p:sp>
          <p:nvSpPr>
            <p:cNvPr id="15439" name="Line 47"/>
            <p:cNvSpPr>
              <a:spLocks noChangeShapeType="1"/>
            </p:cNvSpPr>
            <p:nvPr>
              <p:custDataLst>
                <p:tags r:id="rId74"/>
              </p:custDataLst>
            </p:nvPr>
          </p:nvSpPr>
          <p:spPr bwMode="auto">
            <a:xfrm flipV="1">
              <a:off x="4704" y="3072"/>
              <a:ext cx="144" cy="192"/>
            </a:xfrm>
            <a:prstGeom prst="line">
              <a:avLst/>
            </a:prstGeom>
            <a:noFill/>
            <a:ln w="9525">
              <a:solidFill>
                <a:schemeClr val="tx1"/>
              </a:solidFill>
              <a:round/>
            </a:ln>
          </p:spPr>
          <p:txBody>
            <a:bodyPr/>
            <a:lstStyle/>
            <a:p>
              <a:endParaRPr lang="zh-CN" altLang="en-US"/>
            </a:p>
          </p:txBody>
        </p:sp>
        <p:sp>
          <p:nvSpPr>
            <p:cNvPr id="15440" name="Line 48"/>
            <p:cNvSpPr>
              <a:spLocks noChangeShapeType="1"/>
            </p:cNvSpPr>
            <p:nvPr>
              <p:custDataLst>
                <p:tags r:id="rId75"/>
              </p:custDataLst>
            </p:nvPr>
          </p:nvSpPr>
          <p:spPr bwMode="auto">
            <a:xfrm flipV="1">
              <a:off x="4800" y="3072"/>
              <a:ext cx="144" cy="192"/>
            </a:xfrm>
            <a:prstGeom prst="line">
              <a:avLst/>
            </a:prstGeom>
            <a:noFill/>
            <a:ln w="9525">
              <a:solidFill>
                <a:schemeClr val="tx1"/>
              </a:solidFill>
              <a:round/>
            </a:ln>
          </p:spPr>
          <p:txBody>
            <a:bodyPr/>
            <a:lstStyle/>
            <a:p>
              <a:endParaRPr lang="zh-CN" altLang="en-US"/>
            </a:p>
          </p:txBody>
        </p:sp>
        <p:sp>
          <p:nvSpPr>
            <p:cNvPr id="15441" name="Line 49"/>
            <p:cNvSpPr>
              <a:spLocks noChangeShapeType="1"/>
            </p:cNvSpPr>
            <p:nvPr>
              <p:custDataLst>
                <p:tags r:id="rId76"/>
              </p:custDataLst>
            </p:nvPr>
          </p:nvSpPr>
          <p:spPr bwMode="auto">
            <a:xfrm flipV="1">
              <a:off x="4896" y="3072"/>
              <a:ext cx="144" cy="192"/>
            </a:xfrm>
            <a:prstGeom prst="line">
              <a:avLst/>
            </a:prstGeom>
            <a:noFill/>
            <a:ln w="9525">
              <a:solidFill>
                <a:schemeClr val="tx1"/>
              </a:solidFill>
              <a:round/>
            </a:ln>
          </p:spPr>
          <p:txBody>
            <a:bodyPr/>
            <a:lstStyle/>
            <a:p>
              <a:endParaRPr lang="zh-CN" altLang="en-US"/>
            </a:p>
          </p:txBody>
        </p:sp>
        <p:sp>
          <p:nvSpPr>
            <p:cNvPr id="15442" name="Line 50"/>
            <p:cNvSpPr>
              <a:spLocks noChangeShapeType="1"/>
            </p:cNvSpPr>
            <p:nvPr>
              <p:custDataLst>
                <p:tags r:id="rId77"/>
              </p:custDataLst>
            </p:nvPr>
          </p:nvSpPr>
          <p:spPr bwMode="auto">
            <a:xfrm flipV="1">
              <a:off x="4992" y="3072"/>
              <a:ext cx="144" cy="192"/>
            </a:xfrm>
            <a:prstGeom prst="line">
              <a:avLst/>
            </a:prstGeom>
            <a:noFill/>
            <a:ln w="9525">
              <a:solidFill>
                <a:schemeClr val="tx1"/>
              </a:solidFill>
              <a:round/>
            </a:ln>
          </p:spPr>
          <p:txBody>
            <a:bodyPr/>
            <a:lstStyle/>
            <a:p>
              <a:endParaRPr lang="zh-CN" altLang="en-US"/>
            </a:p>
          </p:txBody>
        </p:sp>
      </p:grpSp>
      <p:sp>
        <p:nvSpPr>
          <p:cNvPr id="14410" name="Text Box 75"/>
          <p:cNvSpPr txBox="1">
            <a:spLocks noChangeArrowheads="1"/>
          </p:cNvSpPr>
          <p:nvPr>
            <p:custDataLst>
              <p:tags r:id="rId2"/>
            </p:custDataLst>
          </p:nvPr>
        </p:nvSpPr>
        <p:spPr bwMode="auto">
          <a:xfrm>
            <a:off x="983615" y="4221480"/>
            <a:ext cx="10843260" cy="1179195"/>
          </a:xfrm>
          <a:prstGeom prst="rect">
            <a:avLst/>
          </a:prstGeom>
          <a:noFill/>
          <a:ln w="9525">
            <a:noFill/>
            <a:miter lim="800000"/>
          </a:ln>
        </p:spPr>
        <p:txBody>
          <a:bodyPr>
            <a:noAutofit/>
          </a:bodyPr>
          <a:lstStyle/>
          <a:p>
            <a:pPr eaLnBrk="1" hangingPunct="1">
              <a:lnSpc>
                <a:spcPct val="150000"/>
              </a:lnSpc>
              <a:buFont typeface="Arial" panose="020B0604020202020204" pitchFamily="34" charset="0"/>
              <a:buNone/>
            </a:pPr>
            <a:r>
              <a:rPr lang="zh-CN" altLang="en-US" sz="2600">
                <a:latin typeface="Times New Roman" panose="02020603050405020304" pitchFamily="18" charset="0"/>
                <a:ea typeface="微软雅黑"/>
              </a:rPr>
              <a:t>⑤根据以上的实验数据，计算出小车通过下半段路程</a:t>
            </a:r>
            <a:r>
              <a:rPr lang="en-US" altLang="zh-CN" sz="2600" i="1">
                <a:solidFill>
                  <a:srgbClr val="FF0000"/>
                </a:solidFill>
                <a:latin typeface="Times New Roman" panose="02020603050405020304" pitchFamily="18" charset="0"/>
                <a:ea typeface="微软雅黑"/>
              </a:rPr>
              <a:t>S</a:t>
            </a:r>
            <a:r>
              <a:rPr lang="en-US" altLang="zh-CN" sz="2600" baseline="-25000">
                <a:solidFill>
                  <a:srgbClr val="FF0000"/>
                </a:solidFill>
                <a:latin typeface="Times New Roman" panose="02020603050405020304" pitchFamily="18" charset="0"/>
                <a:ea typeface="微软雅黑"/>
              </a:rPr>
              <a:t>3</a:t>
            </a:r>
            <a:r>
              <a:rPr lang="zh-CN" altLang="en-US" sz="2600">
                <a:latin typeface="Times New Roman" panose="02020603050405020304" pitchFamily="18" charset="0"/>
                <a:ea typeface="微软雅黑"/>
              </a:rPr>
              <a:t>的平均速度</a:t>
            </a:r>
            <a:r>
              <a:rPr lang="en-US" altLang="zh-CN" sz="2600" i="1">
                <a:solidFill>
                  <a:srgbClr val="FF0000"/>
                </a:solidFill>
                <a:latin typeface="Times New Roman" panose="02020603050405020304" pitchFamily="18" charset="0"/>
                <a:ea typeface="微软雅黑"/>
              </a:rPr>
              <a:t>v</a:t>
            </a:r>
            <a:r>
              <a:rPr lang="en-US" altLang="zh-CN" sz="2600" baseline="-25000">
                <a:solidFill>
                  <a:srgbClr val="FF0000"/>
                </a:solidFill>
                <a:latin typeface="Times New Roman" panose="02020603050405020304" pitchFamily="18" charset="0"/>
                <a:ea typeface="微软雅黑"/>
              </a:rPr>
              <a:t>3</a:t>
            </a:r>
            <a:r>
              <a:rPr lang="zh-CN" altLang="en-US" sz="2600">
                <a:solidFill>
                  <a:schemeClr val="tx1"/>
                </a:solidFill>
                <a:latin typeface="Times New Roman" panose="02020603050405020304" pitchFamily="18" charset="0"/>
                <a:ea typeface="微软雅黑"/>
              </a:rPr>
              <a:t>。</a:t>
            </a:r>
          </a:p>
        </p:txBody>
      </p:sp>
      <p:sp>
        <p:nvSpPr>
          <p:cNvPr id="19" name="文本框 18"/>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27"/>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28"/>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29"/>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364" name="Group 51"/>
          <p:cNvGrpSpPr/>
          <p:nvPr/>
        </p:nvGrpSpPr>
        <p:grpSpPr>
          <a:xfrm rot="-863535">
            <a:off x="7466965" y="1844358"/>
            <a:ext cx="1006475" cy="698500"/>
            <a:chOff x="1872" y="672"/>
            <a:chExt cx="1296" cy="768"/>
          </a:xfrm>
        </p:grpSpPr>
        <p:sp>
          <p:nvSpPr>
            <p:cNvPr id="15392" name="Rectangle 52" descr="深色木质"/>
            <p:cNvSpPr>
              <a:spLocks noChangeArrowheads="1"/>
            </p:cNvSpPr>
            <p:nvPr>
              <p:custDataLst>
                <p:tags r:id="rId24"/>
              </p:custDataLst>
            </p:nvPr>
          </p:nvSpPr>
          <p:spPr bwMode="auto">
            <a:xfrm>
              <a:off x="1872" y="672"/>
              <a:ext cx="1296" cy="528"/>
            </a:xfrm>
            <a:prstGeom prst="rect">
              <a:avLst/>
            </a:prstGeom>
            <a:blipFill dpi="0" rotWithShape="0">
              <a:blip r:embed="rId81"/>
              <a:tile tx="0" ty="0" sx="100000" sy="100000" flip="none" algn="tl"/>
            </a:blipFill>
            <a:ln w="9525">
              <a:solidFill>
                <a:schemeClr val="tx1"/>
              </a:solidFill>
              <a:miter lim="800000"/>
            </a:ln>
          </p:spPr>
          <p:txBody>
            <a:bodyPr wrap="none" anchor="ctr"/>
            <a:lstStyle/>
            <a:p>
              <a:pPr eaLnBrk="1" hangingPunct="1">
                <a:buFont typeface="Arial" panose="020B0604020202020204" pitchFamily="34" charset="0"/>
                <a:buNone/>
              </a:pPr>
              <a:endParaRPr lang="zh-CN" altLang="en-US">
                <a:ea typeface="微软雅黑"/>
              </a:endParaRPr>
            </a:p>
          </p:txBody>
        </p:sp>
        <p:sp>
          <p:nvSpPr>
            <p:cNvPr id="15393" name="Oval 53"/>
            <p:cNvSpPr>
              <a:spLocks noChangeArrowheads="1"/>
            </p:cNvSpPr>
            <p:nvPr>
              <p:custDataLst>
                <p:tags r:id="rId25"/>
              </p:custDataLst>
            </p:nvPr>
          </p:nvSpPr>
          <p:spPr bwMode="auto">
            <a:xfrm>
              <a:off x="2016" y="1200"/>
              <a:ext cx="240" cy="2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ln>
          </p:spPr>
          <p:txBody>
            <a:bodyPr wrap="none" anchor="ctr"/>
            <a:lstStyle/>
            <a:p>
              <a:pPr eaLnBrk="1" hangingPunct="1">
                <a:buFont typeface="Arial" panose="020B0604020202020204" pitchFamily="34" charset="0"/>
                <a:buNone/>
              </a:pPr>
              <a:endParaRPr lang="zh-CN" altLang="en-US">
                <a:ea typeface="微软雅黑"/>
              </a:endParaRPr>
            </a:p>
          </p:txBody>
        </p:sp>
        <p:sp>
          <p:nvSpPr>
            <p:cNvPr id="15394" name="Oval 54"/>
            <p:cNvSpPr>
              <a:spLocks noChangeArrowheads="1"/>
            </p:cNvSpPr>
            <p:nvPr>
              <p:custDataLst>
                <p:tags r:id="rId26"/>
              </p:custDataLst>
            </p:nvPr>
          </p:nvSpPr>
          <p:spPr bwMode="auto">
            <a:xfrm>
              <a:off x="2832" y="1200"/>
              <a:ext cx="240" cy="2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ln>
          </p:spPr>
          <p:txBody>
            <a:bodyPr wrap="none" anchor="ctr"/>
            <a:lstStyle/>
            <a:p>
              <a:pPr eaLnBrk="1" hangingPunct="1">
                <a:buFont typeface="Arial" panose="020B0604020202020204" pitchFamily="34" charset="0"/>
                <a:buNone/>
              </a:pPr>
              <a:endParaRPr lang="zh-CN" altLang="en-US">
                <a:ea typeface="微软雅黑"/>
              </a:endParaRPr>
            </a:p>
          </p:txBody>
        </p:sp>
      </p:grpSp>
      <p:grpSp>
        <p:nvGrpSpPr>
          <p:cNvPr id="15365" name="Group 55"/>
          <p:cNvGrpSpPr/>
          <p:nvPr/>
        </p:nvGrpSpPr>
        <p:grpSpPr>
          <a:xfrm rot="-863535">
            <a:off x="2269490" y="2923858"/>
            <a:ext cx="1006475" cy="698500"/>
            <a:chOff x="1872" y="672"/>
            <a:chExt cx="1296" cy="768"/>
          </a:xfrm>
        </p:grpSpPr>
        <p:sp>
          <p:nvSpPr>
            <p:cNvPr id="15389" name="Rectangle 56" descr="深色木质"/>
            <p:cNvSpPr>
              <a:spLocks noChangeArrowheads="1"/>
            </p:cNvSpPr>
            <p:nvPr>
              <p:custDataLst>
                <p:tags r:id="rId21"/>
              </p:custDataLst>
            </p:nvPr>
          </p:nvSpPr>
          <p:spPr bwMode="auto">
            <a:xfrm>
              <a:off x="1872" y="672"/>
              <a:ext cx="1296" cy="528"/>
            </a:xfrm>
            <a:prstGeom prst="rect">
              <a:avLst/>
            </a:prstGeom>
            <a:noFill/>
            <a:ln w="25400">
              <a:solidFill>
                <a:schemeClr val="tx1"/>
              </a:solidFill>
              <a:prstDash val="dash"/>
              <a:miter lim="800000"/>
            </a:ln>
          </p:spPr>
          <p:txBody>
            <a:bodyPr wrap="none" anchor="ctr"/>
            <a:lstStyle/>
            <a:p>
              <a:pPr eaLnBrk="1" hangingPunct="1">
                <a:buFont typeface="Arial" panose="020B0604020202020204" pitchFamily="34" charset="0"/>
                <a:buNone/>
              </a:pPr>
              <a:endParaRPr lang="zh-CN" altLang="en-US">
                <a:ea typeface="微软雅黑"/>
              </a:endParaRPr>
            </a:p>
          </p:txBody>
        </p:sp>
        <p:sp>
          <p:nvSpPr>
            <p:cNvPr id="15390" name="Oval 57"/>
            <p:cNvSpPr>
              <a:spLocks noChangeArrowheads="1"/>
            </p:cNvSpPr>
            <p:nvPr>
              <p:custDataLst>
                <p:tags r:id="rId22"/>
              </p:custDataLst>
            </p:nvPr>
          </p:nvSpPr>
          <p:spPr bwMode="auto">
            <a:xfrm>
              <a:off x="2016" y="1200"/>
              <a:ext cx="240" cy="240"/>
            </a:xfrm>
            <a:prstGeom prst="ellipse">
              <a:avLst/>
            </a:prstGeom>
            <a:noFill/>
            <a:ln w="25400">
              <a:solidFill>
                <a:schemeClr val="tx1"/>
              </a:solidFill>
              <a:prstDash val="dash"/>
              <a:round/>
            </a:ln>
          </p:spPr>
          <p:txBody>
            <a:bodyPr wrap="none" anchor="ctr"/>
            <a:lstStyle/>
            <a:p>
              <a:pPr eaLnBrk="1" hangingPunct="1">
                <a:buFont typeface="Arial" panose="020B0604020202020204" pitchFamily="34" charset="0"/>
                <a:buNone/>
              </a:pPr>
              <a:endParaRPr lang="zh-CN" altLang="en-US">
                <a:ea typeface="微软雅黑"/>
              </a:endParaRPr>
            </a:p>
          </p:txBody>
        </p:sp>
        <p:sp>
          <p:nvSpPr>
            <p:cNvPr id="15391" name="Oval 58"/>
            <p:cNvSpPr>
              <a:spLocks noChangeArrowheads="1"/>
            </p:cNvSpPr>
            <p:nvPr>
              <p:custDataLst>
                <p:tags r:id="rId23"/>
              </p:custDataLst>
            </p:nvPr>
          </p:nvSpPr>
          <p:spPr bwMode="auto">
            <a:xfrm>
              <a:off x="2832" y="1200"/>
              <a:ext cx="240" cy="240"/>
            </a:xfrm>
            <a:prstGeom prst="ellipse">
              <a:avLst/>
            </a:prstGeom>
            <a:noFill/>
            <a:ln w="25400">
              <a:solidFill>
                <a:schemeClr val="tx1"/>
              </a:solidFill>
              <a:prstDash val="dash"/>
              <a:round/>
            </a:ln>
          </p:spPr>
          <p:txBody>
            <a:bodyPr wrap="none" anchor="ctr"/>
            <a:lstStyle/>
            <a:p>
              <a:pPr eaLnBrk="1" hangingPunct="1">
                <a:buFont typeface="Arial" panose="020B0604020202020204" pitchFamily="34" charset="0"/>
                <a:buNone/>
              </a:pPr>
              <a:endParaRPr lang="zh-CN" altLang="en-US">
                <a:ea typeface="微软雅黑"/>
              </a:endParaRPr>
            </a:p>
          </p:txBody>
        </p:sp>
      </p:grpSp>
      <p:sp>
        <p:nvSpPr>
          <p:cNvPr id="15367" name="Line 60"/>
          <p:cNvSpPr>
            <a:spLocks noChangeShapeType="1"/>
          </p:cNvSpPr>
          <p:nvPr>
            <p:custDataLst>
              <p:tags r:id="rId4"/>
            </p:custDataLst>
          </p:nvPr>
        </p:nvSpPr>
        <p:spPr bwMode="auto">
          <a:xfrm flipH="1" flipV="1">
            <a:off x="4707890" y="2085658"/>
            <a:ext cx="304800" cy="1066800"/>
          </a:xfrm>
          <a:prstGeom prst="line">
            <a:avLst/>
          </a:prstGeom>
          <a:noFill/>
          <a:ln w="38100">
            <a:solidFill>
              <a:schemeClr val="tx1"/>
            </a:solidFill>
            <a:round/>
          </a:ln>
        </p:spPr>
        <p:txBody>
          <a:bodyPr/>
          <a:lstStyle/>
          <a:p>
            <a:endParaRPr lang="zh-CN" altLang="en-US"/>
          </a:p>
        </p:txBody>
      </p:sp>
      <p:sp>
        <p:nvSpPr>
          <p:cNvPr id="15368" name="Text Box 61"/>
          <p:cNvSpPr txBox="1">
            <a:spLocks noChangeArrowheads="1"/>
          </p:cNvSpPr>
          <p:nvPr>
            <p:custDataLst>
              <p:tags r:id="rId5"/>
            </p:custDataLst>
          </p:nvPr>
        </p:nvSpPr>
        <p:spPr bwMode="auto">
          <a:xfrm>
            <a:off x="1034415" y="2085658"/>
            <a:ext cx="1108075" cy="461962"/>
          </a:xfrm>
          <a:prstGeom prst="rect">
            <a:avLst/>
          </a:prstGeom>
          <a:noFill/>
          <a:ln w="9525">
            <a:noFill/>
            <a:miter lim="800000"/>
          </a:ln>
        </p:spPr>
        <p:txBody>
          <a:bodyPr wrap="none">
            <a:spAutoFit/>
          </a:bodyPr>
          <a:lstStyle/>
          <a:p>
            <a:pPr eaLnBrk="1" hangingPunct="1">
              <a:buFont typeface="Arial" panose="020B0604020202020204" pitchFamily="34" charset="0"/>
              <a:buNone/>
            </a:pPr>
            <a:r>
              <a:rPr lang="zh-CN" altLang="en-US" sz="2400">
                <a:latin typeface="微软雅黑" panose="020B0503020204020204" charset="-122"/>
                <a:ea typeface="微软雅黑"/>
              </a:rPr>
              <a:t>金属片</a:t>
            </a:r>
          </a:p>
        </p:txBody>
      </p:sp>
      <p:sp>
        <p:nvSpPr>
          <p:cNvPr id="15369" name="Line 62"/>
          <p:cNvSpPr>
            <a:spLocks noChangeShapeType="1"/>
          </p:cNvSpPr>
          <p:nvPr>
            <p:custDataLst>
              <p:tags r:id="rId6"/>
            </p:custDataLst>
          </p:nvPr>
        </p:nvSpPr>
        <p:spPr bwMode="auto">
          <a:xfrm flipH="1" flipV="1">
            <a:off x="2056765" y="2695258"/>
            <a:ext cx="304800" cy="1066800"/>
          </a:xfrm>
          <a:prstGeom prst="line">
            <a:avLst/>
          </a:prstGeom>
          <a:noFill/>
          <a:ln w="38100">
            <a:solidFill>
              <a:schemeClr val="tx1"/>
            </a:solidFill>
            <a:round/>
          </a:ln>
        </p:spPr>
        <p:txBody>
          <a:bodyPr/>
          <a:lstStyle/>
          <a:p>
            <a:endParaRPr lang="zh-CN" altLang="en-US"/>
          </a:p>
        </p:txBody>
      </p:sp>
      <p:sp>
        <p:nvSpPr>
          <p:cNvPr id="8255" name="Line 63"/>
          <p:cNvSpPr>
            <a:spLocks noChangeShapeType="1"/>
          </p:cNvSpPr>
          <p:nvPr>
            <p:custDataLst>
              <p:tags r:id="rId7"/>
            </p:custDataLst>
          </p:nvPr>
        </p:nvSpPr>
        <p:spPr bwMode="auto">
          <a:xfrm flipV="1">
            <a:off x="2056765" y="2161858"/>
            <a:ext cx="2667000" cy="701675"/>
          </a:xfrm>
          <a:prstGeom prst="line">
            <a:avLst/>
          </a:prstGeom>
          <a:noFill/>
          <a:ln w="12700">
            <a:solidFill>
              <a:schemeClr val="accent2"/>
            </a:solidFill>
            <a:round/>
            <a:headEnd type="triangle" w="med" len="med"/>
            <a:tailEnd type="triangle" w="med" len="med"/>
          </a:ln>
        </p:spPr>
        <p:txBody>
          <a:bodyPr/>
          <a:lstStyle/>
          <a:p>
            <a:endParaRPr lang="zh-CN" altLang="en-US"/>
          </a:p>
        </p:txBody>
      </p:sp>
      <p:sp>
        <p:nvSpPr>
          <p:cNvPr id="8256" name="Text Box 64"/>
          <p:cNvSpPr txBox="1">
            <a:spLocks noChangeArrowheads="1"/>
          </p:cNvSpPr>
          <p:nvPr>
            <p:custDataLst>
              <p:tags r:id="rId8"/>
            </p:custDataLst>
          </p:nvPr>
        </p:nvSpPr>
        <p:spPr bwMode="auto">
          <a:xfrm>
            <a:off x="3031490" y="1780858"/>
            <a:ext cx="528955"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chemeClr val="accent2"/>
                </a:solidFill>
                <a:latin typeface="Times New Roman" panose="02020603050405020304" pitchFamily="18" charset="0"/>
                <a:ea typeface="微软雅黑"/>
              </a:rPr>
              <a:t>s</a:t>
            </a:r>
            <a:r>
              <a:rPr lang="en-US" altLang="zh-CN" sz="3600" baseline="-25000">
                <a:solidFill>
                  <a:schemeClr val="accent2"/>
                </a:solidFill>
                <a:latin typeface="Times New Roman" panose="02020603050405020304" pitchFamily="18" charset="0"/>
                <a:ea typeface="微软雅黑"/>
              </a:rPr>
              <a:t>3</a:t>
            </a:r>
          </a:p>
        </p:txBody>
      </p:sp>
      <p:sp>
        <p:nvSpPr>
          <p:cNvPr id="15372" name="Line 65"/>
          <p:cNvSpPr>
            <a:spLocks noChangeShapeType="1"/>
          </p:cNvSpPr>
          <p:nvPr>
            <p:custDataLst>
              <p:tags r:id="rId9"/>
            </p:custDataLst>
          </p:nvPr>
        </p:nvSpPr>
        <p:spPr bwMode="auto">
          <a:xfrm flipV="1">
            <a:off x="2285365" y="2161858"/>
            <a:ext cx="5105400" cy="1289050"/>
          </a:xfrm>
          <a:prstGeom prst="line">
            <a:avLst/>
          </a:prstGeom>
          <a:noFill/>
          <a:ln w="12700">
            <a:solidFill>
              <a:srgbClr val="FF0000"/>
            </a:solidFill>
            <a:round/>
            <a:headEnd type="triangle" w="med" len="med"/>
            <a:tailEnd type="triangle" w="med" len="med"/>
          </a:ln>
        </p:spPr>
        <p:txBody>
          <a:bodyPr/>
          <a:lstStyle/>
          <a:p>
            <a:endParaRPr lang="zh-CN" altLang="en-US"/>
          </a:p>
        </p:txBody>
      </p:sp>
      <p:sp>
        <p:nvSpPr>
          <p:cNvPr id="15373" name="Text Box 66"/>
          <p:cNvSpPr txBox="1">
            <a:spLocks noChangeArrowheads="1"/>
          </p:cNvSpPr>
          <p:nvPr>
            <p:custDataLst>
              <p:tags r:id="rId10"/>
            </p:custDataLst>
          </p:nvPr>
        </p:nvSpPr>
        <p:spPr bwMode="auto">
          <a:xfrm>
            <a:off x="4174490" y="2161858"/>
            <a:ext cx="545465"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FF0000"/>
                </a:solidFill>
                <a:latin typeface="Times New Roman" panose="02020603050405020304" pitchFamily="18" charset="0"/>
                <a:ea typeface="微软雅黑"/>
              </a:rPr>
              <a:t>s</a:t>
            </a:r>
            <a:r>
              <a:rPr lang="en-US" altLang="zh-CN" sz="4000" i="1" baseline="-25000">
                <a:solidFill>
                  <a:srgbClr val="FF0000"/>
                </a:solidFill>
                <a:latin typeface="Times New Roman" panose="02020603050405020304" pitchFamily="18" charset="0"/>
                <a:ea typeface="微软雅黑"/>
              </a:rPr>
              <a:t>1</a:t>
            </a:r>
          </a:p>
        </p:txBody>
      </p:sp>
      <p:sp>
        <p:nvSpPr>
          <p:cNvPr id="15374" name="Line 67"/>
          <p:cNvSpPr>
            <a:spLocks noChangeShapeType="1"/>
          </p:cNvSpPr>
          <p:nvPr>
            <p:custDataLst>
              <p:tags r:id="rId11"/>
            </p:custDataLst>
          </p:nvPr>
        </p:nvSpPr>
        <p:spPr bwMode="auto">
          <a:xfrm flipV="1">
            <a:off x="4799965" y="1679258"/>
            <a:ext cx="2438400" cy="558800"/>
          </a:xfrm>
          <a:prstGeom prst="line">
            <a:avLst/>
          </a:prstGeom>
          <a:noFill/>
          <a:ln w="12700">
            <a:solidFill>
              <a:srgbClr val="036EB8"/>
            </a:solidFill>
            <a:round/>
            <a:headEnd type="triangle" w="med" len="med"/>
            <a:tailEnd type="triangle" w="med" len="med"/>
          </a:ln>
        </p:spPr>
        <p:txBody>
          <a:bodyPr/>
          <a:lstStyle/>
          <a:p>
            <a:endParaRPr lang="zh-CN" altLang="en-US"/>
          </a:p>
        </p:txBody>
      </p:sp>
      <p:sp>
        <p:nvSpPr>
          <p:cNvPr id="15376" name="Text Box 70"/>
          <p:cNvSpPr txBox="1">
            <a:spLocks noChangeArrowheads="1"/>
          </p:cNvSpPr>
          <p:nvPr>
            <p:custDataLst>
              <p:tags r:id="rId12"/>
            </p:custDataLst>
          </p:nvPr>
        </p:nvSpPr>
        <p:spPr bwMode="auto">
          <a:xfrm>
            <a:off x="4342765" y="2755583"/>
            <a:ext cx="48895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FF0000"/>
                </a:solidFill>
                <a:latin typeface="Times New Roman" panose="02020603050405020304" pitchFamily="18" charset="0"/>
                <a:ea typeface="微软雅黑"/>
              </a:rPr>
              <a:t>t</a:t>
            </a:r>
            <a:r>
              <a:rPr lang="en-US" altLang="zh-CN" sz="4000" i="1" baseline="-25000">
                <a:solidFill>
                  <a:srgbClr val="FF0000"/>
                </a:solidFill>
                <a:latin typeface="Times New Roman" panose="02020603050405020304" pitchFamily="18" charset="0"/>
                <a:ea typeface="微软雅黑"/>
              </a:rPr>
              <a:t>1</a:t>
            </a:r>
          </a:p>
        </p:txBody>
      </p:sp>
      <p:sp>
        <p:nvSpPr>
          <p:cNvPr id="15377" name="Text Box 71"/>
          <p:cNvSpPr txBox="1">
            <a:spLocks noChangeArrowheads="1"/>
          </p:cNvSpPr>
          <p:nvPr>
            <p:custDataLst>
              <p:tags r:id="rId13"/>
            </p:custDataLst>
          </p:nvPr>
        </p:nvSpPr>
        <p:spPr bwMode="auto">
          <a:xfrm>
            <a:off x="5774690" y="1780858"/>
            <a:ext cx="48895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036EB8"/>
                </a:solidFill>
                <a:latin typeface="Times New Roman" panose="02020603050405020304" pitchFamily="18" charset="0"/>
                <a:ea typeface="微软雅黑"/>
              </a:rPr>
              <a:t>t</a:t>
            </a:r>
            <a:r>
              <a:rPr lang="en-US" altLang="zh-CN" sz="4000" i="1" baseline="-25000">
                <a:solidFill>
                  <a:srgbClr val="036EB8"/>
                </a:solidFill>
                <a:latin typeface="Times New Roman" panose="02020603050405020304" pitchFamily="18" charset="0"/>
                <a:ea typeface="微软雅黑"/>
              </a:rPr>
              <a:t>2</a:t>
            </a:r>
          </a:p>
        </p:txBody>
      </p:sp>
      <p:sp>
        <p:nvSpPr>
          <p:cNvPr id="8264" name="Text Box 72"/>
          <p:cNvSpPr txBox="1">
            <a:spLocks noChangeArrowheads="1"/>
          </p:cNvSpPr>
          <p:nvPr>
            <p:custDataLst>
              <p:tags r:id="rId14"/>
            </p:custDataLst>
          </p:nvPr>
        </p:nvSpPr>
        <p:spPr bwMode="auto">
          <a:xfrm>
            <a:off x="3160078" y="2374583"/>
            <a:ext cx="48895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chemeClr val="accent2"/>
                </a:solidFill>
                <a:latin typeface="Times New Roman" panose="02020603050405020304" pitchFamily="18" charset="0"/>
                <a:ea typeface="微软雅黑"/>
              </a:rPr>
              <a:t>t</a:t>
            </a:r>
            <a:r>
              <a:rPr lang="en-US" altLang="zh-CN" sz="4000" i="1" baseline="-25000">
                <a:solidFill>
                  <a:schemeClr val="accent2"/>
                </a:solidFill>
                <a:latin typeface="Times New Roman" panose="02020603050405020304" pitchFamily="18" charset="0"/>
                <a:ea typeface="微软雅黑"/>
              </a:rPr>
              <a:t>3</a:t>
            </a:r>
          </a:p>
        </p:txBody>
      </p:sp>
      <p:sp>
        <p:nvSpPr>
          <p:cNvPr id="8265" name="Text Box 73"/>
          <p:cNvSpPr txBox="1">
            <a:spLocks noChangeArrowheads="1"/>
          </p:cNvSpPr>
          <p:nvPr>
            <p:custDataLst>
              <p:tags r:id="rId15"/>
            </p:custDataLst>
          </p:nvPr>
        </p:nvSpPr>
        <p:spPr bwMode="auto">
          <a:xfrm>
            <a:off x="4174173" y="5013325"/>
            <a:ext cx="95885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FF0000"/>
                </a:solidFill>
                <a:latin typeface="Times New Roman" panose="02020603050405020304" pitchFamily="18" charset="0"/>
                <a:ea typeface="微软雅黑"/>
              </a:rPr>
              <a:t>t</a:t>
            </a:r>
            <a:r>
              <a:rPr lang="en-US" altLang="zh-CN" sz="4000" baseline="-25000">
                <a:solidFill>
                  <a:srgbClr val="FF0000"/>
                </a:solidFill>
                <a:latin typeface="Times New Roman" panose="02020603050405020304" pitchFamily="18" charset="0"/>
                <a:ea typeface="微软雅黑"/>
              </a:rPr>
              <a:t>3</a:t>
            </a:r>
            <a:r>
              <a:rPr lang="en-US" altLang="zh-CN" sz="4000" i="1">
                <a:solidFill>
                  <a:srgbClr val="FF0000"/>
                </a:solidFill>
                <a:latin typeface="Times New Roman" panose="02020603050405020304" pitchFamily="18" charset="0"/>
                <a:ea typeface="微软雅黑"/>
              </a:rPr>
              <a:t>= </a:t>
            </a:r>
            <a:endParaRPr lang="en-US" altLang="zh-CN" sz="4000" i="1" baseline="-25000">
              <a:solidFill>
                <a:srgbClr val="FF0000"/>
              </a:solidFill>
              <a:latin typeface="Times New Roman" panose="02020603050405020304" pitchFamily="18" charset="0"/>
              <a:ea typeface="微软雅黑"/>
            </a:endParaRPr>
          </a:p>
        </p:txBody>
      </p:sp>
      <p:sp>
        <p:nvSpPr>
          <p:cNvPr id="8269" name="Text Box 77"/>
          <p:cNvSpPr txBox="1">
            <a:spLocks noChangeArrowheads="1"/>
          </p:cNvSpPr>
          <p:nvPr>
            <p:custDataLst>
              <p:tags r:id="rId16"/>
            </p:custDataLst>
          </p:nvPr>
        </p:nvSpPr>
        <p:spPr bwMode="auto">
          <a:xfrm>
            <a:off x="2702560" y="5013325"/>
            <a:ext cx="120396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FF0000"/>
                </a:solidFill>
                <a:latin typeface="Times New Roman" panose="02020603050405020304" pitchFamily="18" charset="0"/>
                <a:ea typeface="微软雅黑"/>
              </a:rPr>
              <a:t>s</a:t>
            </a:r>
            <a:r>
              <a:rPr lang="en-US" altLang="zh-CN" sz="4000" i="1" baseline="-25000">
                <a:solidFill>
                  <a:srgbClr val="FF0000"/>
                </a:solidFill>
                <a:latin typeface="Times New Roman" panose="02020603050405020304" pitchFamily="18" charset="0"/>
                <a:ea typeface="微软雅黑"/>
              </a:rPr>
              <a:t>1</a:t>
            </a:r>
            <a:r>
              <a:rPr lang="en-US" altLang="zh-CN" sz="4000" i="1">
                <a:solidFill>
                  <a:srgbClr val="FF0000"/>
                </a:solidFill>
                <a:latin typeface="Times New Roman" panose="02020603050405020304" pitchFamily="18" charset="0"/>
                <a:ea typeface="微软雅黑"/>
              </a:rPr>
              <a:t> -</a:t>
            </a:r>
            <a:r>
              <a:rPr lang="en-US" altLang="zh-CN" sz="4000" i="1">
                <a:solidFill>
                  <a:srgbClr val="FF0000"/>
                </a:solidFill>
                <a:latin typeface="Times New Roman" panose="02020603050405020304" pitchFamily="18" charset="0"/>
                <a:ea typeface="MS PGothic" panose="020B0600070205080204" pitchFamily="34" charset="-128"/>
              </a:rPr>
              <a:t>s</a:t>
            </a:r>
            <a:r>
              <a:rPr lang="en-US" altLang="zh-CN" sz="4000" baseline="-25000">
                <a:solidFill>
                  <a:srgbClr val="FF3300"/>
                </a:solidFill>
                <a:latin typeface="Times New Roman" panose="02020603050405020304" pitchFamily="18" charset="0"/>
                <a:ea typeface="微软雅黑"/>
              </a:rPr>
              <a:t>2</a:t>
            </a:r>
          </a:p>
        </p:txBody>
      </p:sp>
      <p:sp>
        <p:nvSpPr>
          <p:cNvPr id="8270" name="Text Box 78"/>
          <p:cNvSpPr txBox="1">
            <a:spLocks noChangeArrowheads="1"/>
          </p:cNvSpPr>
          <p:nvPr>
            <p:custDataLst>
              <p:tags r:id="rId17"/>
            </p:custDataLst>
          </p:nvPr>
        </p:nvSpPr>
        <p:spPr bwMode="auto">
          <a:xfrm>
            <a:off x="4875848" y="5013325"/>
            <a:ext cx="96393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FF0000"/>
                </a:solidFill>
                <a:latin typeface="Times New Roman" panose="02020603050405020304" pitchFamily="18" charset="0"/>
                <a:ea typeface="微软雅黑"/>
              </a:rPr>
              <a:t>t</a:t>
            </a:r>
            <a:r>
              <a:rPr lang="en-US" altLang="zh-CN" sz="4000" i="1" baseline="-25000">
                <a:solidFill>
                  <a:srgbClr val="FF0000"/>
                </a:solidFill>
                <a:latin typeface="Times New Roman" panose="02020603050405020304" pitchFamily="18" charset="0"/>
                <a:ea typeface="微软雅黑"/>
              </a:rPr>
              <a:t>1</a:t>
            </a:r>
            <a:r>
              <a:rPr lang="en-US" altLang="zh-CN" sz="4000" i="1">
                <a:solidFill>
                  <a:srgbClr val="FF0000"/>
                </a:solidFill>
                <a:latin typeface="Times New Roman" panose="02020603050405020304" pitchFamily="18" charset="0"/>
                <a:ea typeface="微软雅黑"/>
              </a:rPr>
              <a:t>-</a:t>
            </a:r>
            <a:r>
              <a:rPr lang="en-US" altLang="zh-CN" sz="4000" i="1">
                <a:solidFill>
                  <a:srgbClr val="FF0000"/>
                </a:solidFill>
                <a:latin typeface="Times New Roman" panose="02020603050405020304" pitchFamily="18" charset="0"/>
                <a:ea typeface="MS PGothic" panose="020B0600070205080204" pitchFamily="34" charset="-128"/>
              </a:rPr>
              <a:t>t</a:t>
            </a:r>
            <a:r>
              <a:rPr lang="en-US" altLang="zh-CN" sz="4000" baseline="-25000">
                <a:solidFill>
                  <a:srgbClr val="FF3300"/>
                </a:solidFill>
                <a:latin typeface="Times New Roman" panose="02020603050405020304" pitchFamily="18" charset="0"/>
                <a:ea typeface="微软雅黑"/>
              </a:rPr>
              <a:t>2</a:t>
            </a:r>
          </a:p>
        </p:txBody>
      </p:sp>
      <p:sp>
        <p:nvSpPr>
          <p:cNvPr id="5" name="Text Box 77"/>
          <p:cNvSpPr txBox="1">
            <a:spLocks noChangeArrowheads="1"/>
          </p:cNvSpPr>
          <p:nvPr>
            <p:custDataLst>
              <p:tags r:id="rId18"/>
            </p:custDataLst>
          </p:nvPr>
        </p:nvSpPr>
        <p:spPr bwMode="auto">
          <a:xfrm>
            <a:off x="1986598" y="4959350"/>
            <a:ext cx="768350" cy="70675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4000" i="1">
                <a:solidFill>
                  <a:srgbClr val="FF0000"/>
                </a:solidFill>
                <a:latin typeface="Times New Roman" panose="02020603050405020304" pitchFamily="18" charset="0"/>
                <a:ea typeface="微软雅黑"/>
              </a:rPr>
              <a:t>s</a:t>
            </a:r>
            <a:r>
              <a:rPr lang="en-US" altLang="zh-CN" sz="4000" baseline="-25000">
                <a:solidFill>
                  <a:srgbClr val="FF0000"/>
                </a:solidFill>
                <a:latin typeface="Times New Roman" panose="02020603050405020304" pitchFamily="18" charset="0"/>
                <a:ea typeface="微软雅黑"/>
              </a:rPr>
              <a:t>3</a:t>
            </a:r>
            <a:r>
              <a:rPr lang="en-US" altLang="zh-CN" sz="4000" i="1" baseline="-25000">
                <a:solidFill>
                  <a:srgbClr val="FF0000"/>
                </a:solidFill>
                <a:latin typeface="Times New Roman" panose="02020603050405020304" pitchFamily="18" charset="0"/>
                <a:ea typeface="微软雅黑"/>
              </a:rPr>
              <a:t>=</a:t>
            </a:r>
          </a:p>
        </p:txBody>
      </p:sp>
      <p:sp>
        <p:nvSpPr>
          <p:cNvPr id="7" name="Text Box 71"/>
          <p:cNvSpPr txBox="1">
            <a:spLocks noChangeArrowheads="1"/>
          </p:cNvSpPr>
          <p:nvPr>
            <p:custDataLst>
              <p:tags r:id="rId19"/>
            </p:custDataLst>
          </p:nvPr>
        </p:nvSpPr>
        <p:spPr bwMode="auto">
          <a:xfrm>
            <a:off x="5586095" y="1335723"/>
            <a:ext cx="509270" cy="645160"/>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3600" i="1">
                <a:solidFill>
                  <a:srgbClr val="036EB8"/>
                </a:solidFill>
                <a:latin typeface="Times New Roman" panose="02020603050405020304" pitchFamily="18" charset="0"/>
                <a:ea typeface="微软雅黑"/>
              </a:rPr>
              <a:t>s</a:t>
            </a:r>
            <a:r>
              <a:rPr lang="en-US" altLang="zh-CN" sz="3600" i="1" baseline="-25000">
                <a:solidFill>
                  <a:srgbClr val="036EB8"/>
                </a:solidFill>
                <a:latin typeface="Times New Roman" panose="02020603050405020304" pitchFamily="18" charset="0"/>
                <a:ea typeface="微软雅黑"/>
              </a:rPr>
              <a:t>2</a:t>
            </a:r>
          </a:p>
        </p:txBody>
      </p:sp>
      <p:sp>
        <p:nvSpPr>
          <p:cNvPr id="16" name="矩形 15"/>
          <p:cNvSpPr/>
          <p:nvPr>
            <p:custDataLst>
              <p:tags r:id="rId20"/>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10"/>
                                        </p:tgtEl>
                                        <p:attrNameLst>
                                          <p:attrName>style.visibility</p:attrName>
                                        </p:attrNameLst>
                                      </p:cBhvr>
                                      <p:to>
                                        <p:strVal val="visible"/>
                                      </p:to>
                                    </p:set>
                                    <p:animEffect transition="in" filter="wipe(left)">
                                      <p:cBhvr>
                                        <p:cTn id="7" dur="500"/>
                                        <p:tgtEl>
                                          <p:spTgt spid="144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255"/>
                                        </p:tgtEl>
                                        <p:attrNameLst>
                                          <p:attrName>style.visibility</p:attrName>
                                        </p:attrNameLst>
                                      </p:cBhvr>
                                      <p:to>
                                        <p:strVal val="visible"/>
                                      </p:to>
                                    </p:set>
                                    <p:animEffect transition="in" filter="wipe(down)">
                                      <p:cBhvr>
                                        <p:cTn id="10" dur="500"/>
                                        <p:tgtEl>
                                          <p:spTgt spid="8255"/>
                                        </p:tgtEl>
                                      </p:cBhvr>
                                    </p:animEffect>
                                  </p:childTnLst>
                                </p:cTn>
                              </p:par>
                              <p:par>
                                <p:cTn id="11" presetID="9" presetClass="entr" presetSubtype="0" fill="hold" grpId="0" nodeType="withEffect">
                                  <p:stCondLst>
                                    <p:cond delay="200"/>
                                  </p:stCondLst>
                                  <p:childTnLst>
                                    <p:set>
                                      <p:cBhvr>
                                        <p:cTn id="12" dur="1" fill="hold">
                                          <p:stCondLst>
                                            <p:cond delay="0"/>
                                          </p:stCondLst>
                                        </p:cTn>
                                        <p:tgtEl>
                                          <p:spTgt spid="8256"/>
                                        </p:tgtEl>
                                        <p:attrNameLst>
                                          <p:attrName>style.visibility</p:attrName>
                                        </p:attrNameLst>
                                      </p:cBhvr>
                                      <p:to>
                                        <p:strVal val="visible"/>
                                      </p:to>
                                    </p:set>
                                    <p:animEffect transition="in" filter="dissolve">
                                      <p:cBhvr>
                                        <p:cTn id="13" dur="500"/>
                                        <p:tgtEl>
                                          <p:spTgt spid="8256"/>
                                        </p:tgtEl>
                                      </p:cBhvr>
                                    </p:animEffect>
                                  </p:childTnLst>
                                </p:cTn>
                              </p:par>
                              <p:par>
                                <p:cTn id="14" presetID="9" presetClass="entr" presetSubtype="0" fill="hold" grpId="0" nodeType="withEffect">
                                  <p:stCondLst>
                                    <p:cond delay="200"/>
                                  </p:stCondLst>
                                  <p:childTnLst>
                                    <p:set>
                                      <p:cBhvr>
                                        <p:cTn id="15" dur="1" fill="hold">
                                          <p:stCondLst>
                                            <p:cond delay="0"/>
                                          </p:stCondLst>
                                        </p:cTn>
                                        <p:tgtEl>
                                          <p:spTgt spid="8264"/>
                                        </p:tgtEl>
                                        <p:attrNameLst>
                                          <p:attrName>style.visibility</p:attrName>
                                        </p:attrNameLst>
                                      </p:cBhvr>
                                      <p:to>
                                        <p:strVal val="visible"/>
                                      </p:to>
                                    </p:set>
                                    <p:animEffect transition="in" filter="dissolve">
                                      <p:cBhvr>
                                        <p:cTn id="16" dur="500"/>
                                        <p:tgtEl>
                                          <p:spTgt spid="8264"/>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269"/>
                                        </p:tgtEl>
                                        <p:attrNameLst>
                                          <p:attrName>style.visibility</p:attrName>
                                        </p:attrNameLst>
                                      </p:cBhvr>
                                      <p:to>
                                        <p:strVal val="visible"/>
                                      </p:to>
                                    </p:set>
                                    <p:animEffect transition="in" filter="dissolve">
                                      <p:cBhvr>
                                        <p:cTn id="26" dur="500"/>
                                        <p:tgtEl>
                                          <p:spTgt spid="8269"/>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265"/>
                                        </p:tgtEl>
                                        <p:attrNameLst>
                                          <p:attrName>style.visibility</p:attrName>
                                        </p:attrNameLst>
                                      </p:cBhvr>
                                      <p:to>
                                        <p:strVal val="visible"/>
                                      </p:to>
                                    </p:set>
                                    <p:animEffect transition="in" filter="wipe(left)">
                                      <p:cBhvr>
                                        <p:cTn id="31" dur="500"/>
                                        <p:tgtEl>
                                          <p:spTgt spid="8265"/>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270"/>
                                        </p:tgtEl>
                                        <p:attrNameLst>
                                          <p:attrName>style.visibility</p:attrName>
                                        </p:attrNameLst>
                                      </p:cBhvr>
                                      <p:to>
                                        <p:strVal val="visible"/>
                                      </p:to>
                                    </p:set>
                                    <p:animEffect transition="in" filter="dissolve">
                                      <p:cBhvr>
                                        <p:cTn id="36" dur="500"/>
                                        <p:tgtEl>
                                          <p:spTgt spid="8270"/>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10" grpId="0"/>
      <p:bldP spid="8255" grpId="0" animBg="1"/>
      <p:bldP spid="8256" grpId="0"/>
      <p:bldP spid="8264" grpId="0"/>
      <p:bldP spid="8265" grpId="0"/>
      <p:bldP spid="8269" grpId="0"/>
      <p:bldP spid="8270"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custDataLst>
              <p:tags r:id="rId2"/>
            </p:custDataLst>
          </p:nvPr>
        </p:nvSpPr>
        <p:spPr>
          <a:xfrm>
            <a:off x="695325" y="681355"/>
            <a:ext cx="4396740" cy="91122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5</a:t>
            </a:r>
            <a:r>
              <a:rPr lang="zh-CN" altLang="en-US" sz="2800">
                <a:latin typeface="微软雅黑" panose="020B0503020204020204" charset="-122"/>
                <a:ea typeface="微软雅黑"/>
              </a:rPr>
              <a:t>）数据表格设计：</a:t>
            </a:r>
          </a:p>
          <a:p>
            <a:pPr>
              <a:lnSpc>
                <a:spcPct val="200000"/>
              </a:lnSpc>
            </a:pPr>
            <a:endParaRPr lang="zh-CN" altLang="en-US" sz="2800">
              <a:latin typeface="微软雅黑" panose="020B0503020204020204" charset="-122"/>
              <a:ea typeface="微软雅黑"/>
            </a:endParaRPr>
          </a:p>
        </p:txBody>
      </p:sp>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graphicFrame>
        <p:nvGraphicFramePr>
          <p:cNvPr id="8" name="表格 7"/>
          <p:cNvGraphicFramePr>
            <a:graphicFrameLocks noGrp="1"/>
          </p:cNvGraphicFramePr>
          <p:nvPr>
            <p:custDataLst>
              <p:tags r:id="rId4"/>
            </p:custDataLst>
          </p:nvPr>
        </p:nvGraphicFramePr>
        <p:xfrm>
          <a:off x="1055370" y="1772920"/>
          <a:ext cx="8734425" cy="3046730"/>
        </p:xfrm>
        <a:graphic>
          <a:graphicData uri="http://schemas.openxmlformats.org/drawingml/2006/table">
            <a:tbl>
              <a:tblPr firstRow="1" bandRow="1">
                <a:tableStyleId>{5C22544A-7EE6-4342-B048-85BDC9FD1C3A}</a:tableStyleId>
              </a:tblPr>
              <a:tblGrid>
                <a:gridCol w="2911475">
                  <a:extLst>
                    <a:ext uri="{9D8B030D-6E8A-4147-A177-3AD203B41FA5}">
                      <a16:colId xmlns:a16="http://schemas.microsoft.com/office/drawing/2014/main" val="20000"/>
                    </a:ext>
                  </a:extLst>
                </a:gridCol>
                <a:gridCol w="2911475">
                  <a:extLst>
                    <a:ext uri="{9D8B030D-6E8A-4147-A177-3AD203B41FA5}">
                      <a16:colId xmlns:a16="http://schemas.microsoft.com/office/drawing/2014/main" val="20001"/>
                    </a:ext>
                  </a:extLst>
                </a:gridCol>
                <a:gridCol w="2911475">
                  <a:extLst>
                    <a:ext uri="{9D8B030D-6E8A-4147-A177-3AD203B41FA5}">
                      <a16:colId xmlns:a16="http://schemas.microsoft.com/office/drawing/2014/main" val="20002"/>
                    </a:ext>
                  </a:extLst>
                </a:gridCol>
              </a:tblGrid>
              <a:tr h="969645">
                <a:tc>
                  <a:txBody>
                    <a:bodyPr/>
                    <a:lstStyle/>
                    <a:p>
                      <a:pPr algn="ctr">
                        <a:buNone/>
                      </a:pP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 </a:t>
                      </a:r>
                      <a:r>
                        <a:rPr lang="zh-CN" altLang="en-US" sz="2800" b="0">
                          <a:ln>
                            <a:noFill/>
                          </a:ln>
                          <a:solidFill>
                            <a:schemeClr val="bg1"/>
                          </a:solidFill>
                          <a:effectLst/>
                          <a:uLnTx/>
                          <a:uFillTx/>
                          <a:latin typeface="微软雅黑" panose="020B0503020204020204" charset="-122"/>
                          <a:ea typeface="微软雅黑"/>
                          <a:cs typeface="微软雅黑" panose="020B0503020204020204" charset="-122"/>
                          <a:sym typeface="+mn-ea"/>
                        </a:rPr>
                        <a:t>路 程</a:t>
                      </a: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(m)</a:t>
                      </a:r>
                      <a:endParaRPr kumimoji="0" lang="en-US" altLang="zh-CN" sz="2800" b="0" i="0" u="none" strike="noStrike" kern="1200" cap="none" spc="0" normalizeH="0" baseline="0" noProof="1">
                        <a:ln>
                          <a:noFill/>
                        </a:ln>
                        <a:solidFill>
                          <a:schemeClr val="bg1"/>
                        </a:solidFill>
                        <a:effectLst/>
                        <a:uLnTx/>
                        <a:uFillTx/>
                        <a:latin typeface="微软雅黑" panose="020B0503020204020204" charset="-122"/>
                        <a:ea typeface="微软雅黑"/>
                        <a:cs typeface="微软雅黑" panose="020B0503020204020204" charset="-122"/>
                        <a:sym typeface="+mn-ea"/>
                      </a:endParaRPr>
                    </a:p>
                  </a:txBody>
                  <a:tcPr anchor="ctr">
                    <a:solidFill>
                      <a:srgbClr val="036EB8"/>
                    </a:solidFill>
                  </a:tcPr>
                </a:tc>
                <a:tc>
                  <a:txBody>
                    <a:bodyPr/>
                    <a:lstStyle/>
                    <a:p>
                      <a:pPr algn="ctr">
                        <a:buNone/>
                      </a:pPr>
                      <a:r>
                        <a:rPr lang="zh-CN" altLang="en-US" sz="2800" b="0">
                          <a:ln>
                            <a:noFill/>
                          </a:ln>
                          <a:solidFill>
                            <a:schemeClr val="bg1"/>
                          </a:solidFill>
                          <a:effectLst/>
                          <a:uLnTx/>
                          <a:uFillTx/>
                          <a:latin typeface="微软雅黑" panose="020B0503020204020204" charset="-122"/>
                          <a:ea typeface="微软雅黑"/>
                          <a:cs typeface="微软雅黑" panose="020B0503020204020204" charset="-122"/>
                          <a:sym typeface="+mn-ea"/>
                        </a:rPr>
                        <a:t>运动时间</a:t>
                      </a: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(s)</a:t>
                      </a:r>
                      <a:endParaRPr kumimoji="0" lang="en-US" altLang="zh-CN" sz="2800" b="0" i="0" u="none" strike="noStrike" kern="1200" cap="none" spc="0" normalizeH="0" baseline="0" noProof="1">
                        <a:ln>
                          <a:noFill/>
                        </a:ln>
                        <a:solidFill>
                          <a:schemeClr val="bg1"/>
                        </a:solidFill>
                        <a:effectLst/>
                        <a:uLnTx/>
                        <a:uFillTx/>
                        <a:latin typeface="微软雅黑" panose="020B0503020204020204" charset="-122"/>
                        <a:ea typeface="微软雅黑"/>
                        <a:cs typeface="微软雅黑" panose="020B0503020204020204" charset="-122"/>
                        <a:sym typeface="+mn-ea"/>
                      </a:endParaRPr>
                    </a:p>
                  </a:txBody>
                  <a:tcPr anchor="ctr">
                    <a:solidFill>
                      <a:srgbClr val="036EB8"/>
                    </a:solidFill>
                  </a:tcPr>
                </a:tc>
                <a:tc>
                  <a:txBody>
                    <a:bodyPr/>
                    <a:lstStyle/>
                    <a:p>
                      <a:pPr algn="ctr">
                        <a:buNone/>
                      </a:pPr>
                      <a:r>
                        <a:rPr lang="zh-CN" altLang="en-US" sz="2800" b="0">
                          <a:ln>
                            <a:noFill/>
                          </a:ln>
                          <a:solidFill>
                            <a:schemeClr val="bg1"/>
                          </a:solidFill>
                          <a:effectLst/>
                          <a:uLnTx/>
                          <a:uFillTx/>
                          <a:latin typeface="微软雅黑" panose="020B0503020204020204" charset="-122"/>
                          <a:ea typeface="微软雅黑"/>
                          <a:cs typeface="微软雅黑" panose="020B0503020204020204" charset="-122"/>
                          <a:sym typeface="+mn-ea"/>
                        </a:rPr>
                        <a:t>平均速度</a:t>
                      </a: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(m/s)</a:t>
                      </a:r>
                      <a:endParaRPr kumimoji="0" lang="en-US" altLang="zh-CN" sz="2800" b="0" i="0" u="none" strike="noStrike" kern="1200" cap="none" spc="0" normalizeH="0" baseline="0" noProof="1">
                        <a:ln>
                          <a:noFill/>
                        </a:ln>
                        <a:solidFill>
                          <a:schemeClr val="bg1"/>
                        </a:solidFill>
                        <a:effectLst/>
                        <a:uLnTx/>
                        <a:uFillTx/>
                        <a:latin typeface="微软雅黑" panose="020B0503020204020204" charset="-122"/>
                        <a:ea typeface="微软雅黑"/>
                        <a:cs typeface="微软雅黑" panose="020B0503020204020204" charset="-122"/>
                        <a:sym typeface="+mn-ea"/>
                      </a:endParaRPr>
                    </a:p>
                  </a:txBody>
                  <a:tcPr anchor="ctr">
                    <a:solidFill>
                      <a:srgbClr val="036EB8"/>
                    </a:solidFill>
                  </a:tcPr>
                </a:tc>
                <a:extLst>
                  <a:ext uri="{0D108BD9-81ED-4DB2-BD59-A6C34878D82A}">
                    <a16:rowId xmlns:a16="http://schemas.microsoft.com/office/drawing/2014/main" val="10000"/>
                  </a:ext>
                </a:extLst>
              </a:tr>
              <a:tr h="692150">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v</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extLst>
                  <a:ext uri="{0D108BD9-81ED-4DB2-BD59-A6C34878D82A}">
                    <a16:rowId xmlns:a16="http://schemas.microsoft.com/office/drawing/2014/main" val="10001"/>
                  </a:ext>
                </a:extLst>
              </a:tr>
              <a:tr h="692785">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v</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tc>
                <a:extLst>
                  <a:ext uri="{0D108BD9-81ED-4DB2-BD59-A6C34878D82A}">
                    <a16:rowId xmlns:a16="http://schemas.microsoft.com/office/drawing/2014/main" val="10002"/>
                  </a:ext>
                </a:extLst>
              </a:tr>
              <a:tr h="692150">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3</a:t>
                      </a: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3</a:t>
                      </a:r>
                      <a:r>
                        <a:rPr lang="en-US" altLang="zh-CN" sz="2800" b="1" i="1">
                          <a:ln>
                            <a:noFill/>
                          </a:ln>
                          <a:solidFill>
                            <a:schemeClr val="tx1"/>
                          </a:solidFill>
                          <a:effectLst/>
                          <a:uLnTx/>
                          <a:uFillTx/>
                          <a:latin typeface="Times New Roman" panose="02020603050405020304" pitchFamily="18" charset="0"/>
                          <a:sym typeface="+mn-ea"/>
                        </a:rPr>
                        <a:t>= t</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a:ln>
                            <a:noFill/>
                          </a:ln>
                          <a:solidFill>
                            <a:schemeClr val="tx1"/>
                          </a:solidFill>
                          <a:effectLst/>
                          <a:uLnTx/>
                          <a:uFillTx/>
                          <a:latin typeface="Times New Roman" panose="02020603050405020304" pitchFamily="18" charset="0"/>
                          <a:sym typeface="+mn-ea"/>
                        </a:rPr>
                        <a:t>- </a:t>
                      </a: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2500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v</a:t>
                      </a:r>
                      <a:r>
                        <a:rPr lang="en-US" altLang="zh-CN" sz="2800" b="1" baseline="-25000">
                          <a:ln>
                            <a:noFill/>
                          </a:ln>
                          <a:solidFill>
                            <a:schemeClr val="tx1"/>
                          </a:solidFill>
                          <a:effectLst/>
                          <a:uLnTx/>
                          <a:uFillTx/>
                          <a:latin typeface="Times New Roman" panose="02020603050405020304" pitchFamily="18" charset="0"/>
                          <a:sym typeface="+mn-ea"/>
                        </a:rPr>
                        <a:t>3</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7"/>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8"/>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9"/>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custDataLst>
              <p:tags r:id="rId2"/>
            </p:custDataLst>
          </p:nvPr>
        </p:nvSpPr>
        <p:spPr>
          <a:xfrm>
            <a:off x="695325" y="681355"/>
            <a:ext cx="4396740" cy="91122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6</a:t>
            </a:r>
            <a:r>
              <a:rPr lang="zh-CN" altLang="en-US" sz="2800">
                <a:latin typeface="微软雅黑" panose="020B0503020204020204" charset="-122"/>
                <a:ea typeface="微软雅黑"/>
              </a:rPr>
              <a:t>）实验视频：</a:t>
            </a:r>
          </a:p>
          <a:p>
            <a:pPr>
              <a:lnSpc>
                <a:spcPct val="200000"/>
              </a:lnSpc>
            </a:pPr>
            <a:endParaRPr lang="zh-CN" altLang="en-US" sz="2800">
              <a:latin typeface="微软雅黑" panose="020B0503020204020204" charset="-122"/>
              <a:ea typeface="微软雅黑"/>
            </a:endParaRPr>
          </a:p>
        </p:txBody>
      </p:sp>
      <p:sp>
        <p:nvSpPr>
          <p:cNvPr id="8" name="矩形 7"/>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pic>
        <p:nvPicPr>
          <p:cNvPr id="9" name="5月6日(1)">
            <a:hlinkClick r:id="" action="ppaction://media"/>
          </p:cNvPr>
          <p:cNvPicPr/>
          <p:nvPr>
            <a:vide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991360" y="1701165"/>
            <a:ext cx="7813040" cy="43307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9"/>
                                        </p:tgtEl>
                                      </p:cBhvr>
                                    </p:cmd>
                                  </p:childTnLst>
                                </p:cTn>
                              </p:par>
                            </p:childTnLst>
                          </p:cTn>
                        </p:par>
                      </p:childTnLst>
                    </p:cTn>
                  </p:par>
                </p:childTnLst>
              </p:cTn>
              <p:nextCondLst>
                <p:cond evt="onClick" delay="0">
                  <p:tgtEl>
                    <p:spTgt spid="9"/>
                  </p:tgtEl>
                </p:cond>
              </p:nextCondLst>
            </p:seq>
            <p:video fullScrn="1">
              <p:cMediaNode>
                <p:cTn id="7"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055370" y="1772920"/>
          <a:ext cx="8734425" cy="3046730"/>
        </p:xfrm>
        <a:graphic>
          <a:graphicData uri="http://schemas.openxmlformats.org/drawingml/2006/table">
            <a:tbl>
              <a:tblPr firstRow="1" bandRow="1">
                <a:tableStyleId>{5C22544A-7EE6-4342-B048-85BDC9FD1C3A}</a:tableStyleId>
              </a:tblPr>
              <a:tblGrid>
                <a:gridCol w="2911475">
                  <a:extLst>
                    <a:ext uri="{9D8B030D-6E8A-4147-A177-3AD203B41FA5}">
                      <a16:colId xmlns:a16="http://schemas.microsoft.com/office/drawing/2014/main" val="20000"/>
                    </a:ext>
                  </a:extLst>
                </a:gridCol>
                <a:gridCol w="2911475">
                  <a:extLst>
                    <a:ext uri="{9D8B030D-6E8A-4147-A177-3AD203B41FA5}">
                      <a16:colId xmlns:a16="http://schemas.microsoft.com/office/drawing/2014/main" val="20001"/>
                    </a:ext>
                  </a:extLst>
                </a:gridCol>
                <a:gridCol w="2911475">
                  <a:extLst>
                    <a:ext uri="{9D8B030D-6E8A-4147-A177-3AD203B41FA5}">
                      <a16:colId xmlns:a16="http://schemas.microsoft.com/office/drawing/2014/main" val="20002"/>
                    </a:ext>
                  </a:extLst>
                </a:gridCol>
              </a:tblGrid>
              <a:tr h="969645">
                <a:tc>
                  <a:txBody>
                    <a:bodyPr/>
                    <a:lstStyle/>
                    <a:p>
                      <a:pPr algn="ctr">
                        <a:buNone/>
                      </a:pP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 </a:t>
                      </a:r>
                      <a:r>
                        <a:rPr lang="zh-CN" altLang="en-US" sz="2800" b="0">
                          <a:ln>
                            <a:noFill/>
                          </a:ln>
                          <a:solidFill>
                            <a:schemeClr val="bg1"/>
                          </a:solidFill>
                          <a:effectLst/>
                          <a:uLnTx/>
                          <a:uFillTx/>
                          <a:latin typeface="微软雅黑" panose="020B0503020204020204" charset="-122"/>
                          <a:ea typeface="微软雅黑"/>
                          <a:cs typeface="微软雅黑" panose="020B0503020204020204" charset="-122"/>
                          <a:sym typeface="+mn-ea"/>
                        </a:rPr>
                        <a:t>路 程</a:t>
                      </a: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(m)</a:t>
                      </a:r>
                      <a:endParaRPr kumimoji="0" lang="en-US" altLang="zh-CN" sz="2800" b="0" i="0" u="none" strike="noStrike" kern="1200" cap="none" spc="0" normalizeH="0" baseline="0" noProof="1">
                        <a:ln>
                          <a:noFill/>
                        </a:ln>
                        <a:solidFill>
                          <a:schemeClr val="bg1"/>
                        </a:solidFill>
                        <a:effectLst/>
                        <a:uLnTx/>
                        <a:uFillTx/>
                        <a:latin typeface="微软雅黑" panose="020B0503020204020204" charset="-122"/>
                        <a:ea typeface="微软雅黑"/>
                        <a:cs typeface="微软雅黑" panose="020B0503020204020204" charset="-122"/>
                        <a:sym typeface="+mn-ea"/>
                      </a:endParaRPr>
                    </a:p>
                  </a:txBody>
                  <a:tcPr anchor="ctr">
                    <a:solidFill>
                      <a:srgbClr val="036EB8"/>
                    </a:solidFill>
                  </a:tcPr>
                </a:tc>
                <a:tc>
                  <a:txBody>
                    <a:bodyPr/>
                    <a:lstStyle/>
                    <a:p>
                      <a:pPr algn="ctr">
                        <a:buNone/>
                      </a:pPr>
                      <a:r>
                        <a:rPr lang="zh-CN" altLang="en-US" sz="2800" b="0">
                          <a:ln>
                            <a:noFill/>
                          </a:ln>
                          <a:solidFill>
                            <a:schemeClr val="bg1"/>
                          </a:solidFill>
                          <a:effectLst/>
                          <a:uLnTx/>
                          <a:uFillTx/>
                          <a:latin typeface="微软雅黑" panose="020B0503020204020204" charset="-122"/>
                          <a:ea typeface="微软雅黑"/>
                          <a:cs typeface="微软雅黑" panose="020B0503020204020204" charset="-122"/>
                          <a:sym typeface="+mn-ea"/>
                        </a:rPr>
                        <a:t>运动时间</a:t>
                      </a: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(s)</a:t>
                      </a:r>
                      <a:endParaRPr kumimoji="0" lang="en-US" altLang="zh-CN" sz="2800" b="0" i="0" u="none" strike="noStrike" kern="1200" cap="none" spc="0" normalizeH="0" baseline="0" noProof="1">
                        <a:ln>
                          <a:noFill/>
                        </a:ln>
                        <a:solidFill>
                          <a:schemeClr val="bg1"/>
                        </a:solidFill>
                        <a:effectLst/>
                        <a:uLnTx/>
                        <a:uFillTx/>
                        <a:latin typeface="微软雅黑" panose="020B0503020204020204" charset="-122"/>
                        <a:ea typeface="微软雅黑"/>
                        <a:cs typeface="微软雅黑" panose="020B0503020204020204" charset="-122"/>
                        <a:sym typeface="+mn-ea"/>
                      </a:endParaRPr>
                    </a:p>
                  </a:txBody>
                  <a:tcPr anchor="ctr">
                    <a:solidFill>
                      <a:srgbClr val="036EB8"/>
                    </a:solidFill>
                  </a:tcPr>
                </a:tc>
                <a:tc>
                  <a:txBody>
                    <a:bodyPr/>
                    <a:lstStyle/>
                    <a:p>
                      <a:pPr algn="ctr">
                        <a:buNone/>
                      </a:pPr>
                      <a:r>
                        <a:rPr lang="zh-CN" altLang="en-US" sz="2800" b="0">
                          <a:ln>
                            <a:noFill/>
                          </a:ln>
                          <a:solidFill>
                            <a:schemeClr val="bg1"/>
                          </a:solidFill>
                          <a:effectLst/>
                          <a:uLnTx/>
                          <a:uFillTx/>
                          <a:latin typeface="微软雅黑" panose="020B0503020204020204" charset="-122"/>
                          <a:ea typeface="微软雅黑"/>
                          <a:cs typeface="微软雅黑" panose="020B0503020204020204" charset="-122"/>
                          <a:sym typeface="+mn-ea"/>
                        </a:rPr>
                        <a:t>平均速度</a:t>
                      </a:r>
                      <a:r>
                        <a:rPr lang="en-US" altLang="zh-CN" sz="2800" b="0">
                          <a:ln>
                            <a:noFill/>
                          </a:ln>
                          <a:solidFill>
                            <a:schemeClr val="bg1"/>
                          </a:solidFill>
                          <a:effectLst/>
                          <a:uLnTx/>
                          <a:uFillTx/>
                          <a:latin typeface="微软雅黑" panose="020B0503020204020204" charset="-122"/>
                          <a:ea typeface="微软雅黑"/>
                          <a:cs typeface="微软雅黑" panose="020B0503020204020204" charset="-122"/>
                          <a:sym typeface="+mn-ea"/>
                        </a:rPr>
                        <a:t>(m/s)</a:t>
                      </a:r>
                      <a:endParaRPr kumimoji="0" lang="en-US" altLang="zh-CN" sz="2800" b="0" i="0" u="none" strike="noStrike" kern="1200" cap="none" spc="0" normalizeH="0" baseline="0" noProof="1">
                        <a:ln>
                          <a:noFill/>
                        </a:ln>
                        <a:solidFill>
                          <a:schemeClr val="bg1"/>
                        </a:solidFill>
                        <a:effectLst/>
                        <a:uLnTx/>
                        <a:uFillTx/>
                        <a:latin typeface="微软雅黑" panose="020B0503020204020204" charset="-122"/>
                        <a:ea typeface="微软雅黑"/>
                        <a:cs typeface="微软雅黑" panose="020B0503020204020204" charset="-122"/>
                        <a:sym typeface="+mn-ea"/>
                      </a:endParaRPr>
                    </a:p>
                  </a:txBody>
                  <a:tcPr anchor="ctr">
                    <a:solidFill>
                      <a:srgbClr val="036EB8"/>
                    </a:solidFill>
                  </a:tcPr>
                </a:tc>
                <a:extLst>
                  <a:ext uri="{0D108BD9-81ED-4DB2-BD59-A6C34878D82A}">
                    <a16:rowId xmlns:a16="http://schemas.microsoft.com/office/drawing/2014/main" val="10000"/>
                  </a:ext>
                </a:extLst>
              </a:tr>
              <a:tr h="692150">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v</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extLst>
                  <a:ext uri="{0D108BD9-81ED-4DB2-BD59-A6C34878D82A}">
                    <a16:rowId xmlns:a16="http://schemas.microsoft.com/office/drawing/2014/main" val="10001"/>
                  </a:ext>
                </a:extLst>
              </a:tr>
              <a:tr h="692785">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v</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tc>
                <a:extLst>
                  <a:ext uri="{0D108BD9-81ED-4DB2-BD59-A6C34878D82A}">
                    <a16:rowId xmlns:a16="http://schemas.microsoft.com/office/drawing/2014/main" val="10002"/>
                  </a:ext>
                </a:extLst>
              </a:tr>
              <a:tr h="692150">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3</a:t>
                      </a: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i="1">
                          <a:ln>
                            <a:noFill/>
                          </a:ln>
                          <a:solidFill>
                            <a:schemeClr val="tx1"/>
                          </a:solidFill>
                          <a:effectLst/>
                          <a:uLnTx/>
                          <a:uFillTx/>
                          <a:latin typeface="Times New Roman" panose="02020603050405020304" pitchFamily="18" charset="0"/>
                          <a:sym typeface="+mn-ea"/>
                        </a:rPr>
                        <a:t>-s</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3</a:t>
                      </a:r>
                      <a:r>
                        <a:rPr lang="en-US" altLang="zh-CN" sz="2800" b="1" i="1">
                          <a:ln>
                            <a:noFill/>
                          </a:ln>
                          <a:solidFill>
                            <a:schemeClr val="tx1"/>
                          </a:solidFill>
                          <a:effectLst/>
                          <a:uLnTx/>
                          <a:uFillTx/>
                          <a:latin typeface="Times New Roman" panose="02020603050405020304" pitchFamily="18" charset="0"/>
                          <a:sym typeface="+mn-ea"/>
                        </a:rPr>
                        <a:t>= t</a:t>
                      </a:r>
                      <a:r>
                        <a:rPr lang="en-US" altLang="zh-CN" sz="2800" b="1" baseline="-25000">
                          <a:ln>
                            <a:noFill/>
                          </a:ln>
                          <a:solidFill>
                            <a:schemeClr val="tx1"/>
                          </a:solidFill>
                          <a:effectLst/>
                          <a:uLnTx/>
                          <a:uFillTx/>
                          <a:latin typeface="Times New Roman" panose="02020603050405020304" pitchFamily="18" charset="0"/>
                          <a:sym typeface="+mn-ea"/>
                        </a:rPr>
                        <a:t>1</a:t>
                      </a:r>
                      <a:r>
                        <a:rPr lang="en-US" altLang="zh-CN" sz="2800" b="1">
                          <a:ln>
                            <a:noFill/>
                          </a:ln>
                          <a:solidFill>
                            <a:schemeClr val="tx1"/>
                          </a:solidFill>
                          <a:effectLst/>
                          <a:uLnTx/>
                          <a:uFillTx/>
                          <a:latin typeface="Times New Roman" panose="02020603050405020304" pitchFamily="18" charset="0"/>
                          <a:sym typeface="+mn-ea"/>
                        </a:rPr>
                        <a:t>- </a:t>
                      </a:r>
                      <a:r>
                        <a:rPr lang="en-US" altLang="zh-CN" sz="2800" b="1" i="1">
                          <a:ln>
                            <a:noFill/>
                          </a:ln>
                          <a:solidFill>
                            <a:schemeClr val="tx1"/>
                          </a:solidFill>
                          <a:effectLst/>
                          <a:uLnTx/>
                          <a:uFillTx/>
                          <a:latin typeface="Times New Roman" panose="02020603050405020304" pitchFamily="18" charset="0"/>
                          <a:sym typeface="+mn-ea"/>
                        </a:rPr>
                        <a:t>t</a:t>
                      </a:r>
                      <a:r>
                        <a:rPr lang="en-US" altLang="zh-CN" sz="2800" b="1" baseline="-25000">
                          <a:ln>
                            <a:noFill/>
                          </a:ln>
                          <a:solidFill>
                            <a:schemeClr val="tx1"/>
                          </a:solidFill>
                          <a:effectLst/>
                          <a:uLnTx/>
                          <a:uFillTx/>
                          <a:latin typeface="Times New Roman" panose="02020603050405020304" pitchFamily="18" charset="0"/>
                          <a:sym typeface="+mn-ea"/>
                        </a:rPr>
                        <a:t>2</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2500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tc>
                  <a:txBody>
                    <a:bodyPr/>
                    <a:lstStyle/>
                    <a:p>
                      <a:pPr algn="l">
                        <a:buNone/>
                      </a:pPr>
                      <a:r>
                        <a:rPr lang="en-US" altLang="zh-CN" sz="2800" b="1" i="1">
                          <a:ln>
                            <a:noFill/>
                          </a:ln>
                          <a:solidFill>
                            <a:schemeClr val="tx1"/>
                          </a:solidFill>
                          <a:effectLst/>
                          <a:uLnTx/>
                          <a:uFillTx/>
                          <a:latin typeface="Times New Roman" panose="02020603050405020304" pitchFamily="18" charset="0"/>
                          <a:sym typeface="+mn-ea"/>
                        </a:rPr>
                        <a:t>v</a:t>
                      </a:r>
                      <a:r>
                        <a:rPr lang="en-US" altLang="zh-CN" sz="2800" b="1" baseline="-25000">
                          <a:ln>
                            <a:noFill/>
                          </a:ln>
                          <a:solidFill>
                            <a:schemeClr val="tx1"/>
                          </a:solidFill>
                          <a:effectLst/>
                          <a:uLnTx/>
                          <a:uFillTx/>
                          <a:latin typeface="Times New Roman" panose="02020603050405020304" pitchFamily="18" charset="0"/>
                          <a:sym typeface="+mn-ea"/>
                        </a:rPr>
                        <a:t>3</a:t>
                      </a:r>
                      <a:r>
                        <a:rPr lang="en-US" altLang="zh-CN" sz="2800" b="1" i="1">
                          <a:ln>
                            <a:noFill/>
                          </a:ln>
                          <a:solidFill>
                            <a:schemeClr val="tx1"/>
                          </a:solidFill>
                          <a:effectLst/>
                          <a:uLnTx/>
                          <a:uFillTx/>
                          <a:latin typeface="Times New Roman" panose="02020603050405020304" pitchFamily="18" charset="0"/>
                          <a:sym typeface="+mn-ea"/>
                        </a:rPr>
                        <a:t>=</a:t>
                      </a:r>
                      <a:endParaRPr kumimoji="0" lang="en-US" altLang="zh-CN" sz="2800" b="1" i="1" u="none" strike="noStrike" kern="1200" cap="none" spc="0" normalizeH="0" baseline="0" noProof="1">
                        <a:ln>
                          <a:noFill/>
                        </a:ln>
                        <a:solidFill>
                          <a:schemeClr val="tx1"/>
                        </a:solidFill>
                        <a:effectLst/>
                        <a:uLnTx/>
                        <a:uFillTx/>
                        <a:latin typeface="Times New Roman" panose="02020603050405020304" pitchFamily="18" charset="0"/>
                        <a:ea typeface="+mn-ea"/>
                        <a:cs typeface="+mn-cs"/>
                        <a:sym typeface="+mn-ea"/>
                      </a:endParaRPr>
                    </a:p>
                  </a:txBody>
                  <a:tcPr anchor="ctr">
                    <a:solidFill>
                      <a:srgbClr val="BDD7EE"/>
                    </a:solidFill>
                  </a:tcPr>
                </a:tc>
                <a:extLst>
                  <a:ext uri="{0D108BD9-81ED-4DB2-BD59-A6C34878D82A}">
                    <a16:rowId xmlns:a16="http://schemas.microsoft.com/office/drawing/2014/main" val="10003"/>
                  </a:ext>
                </a:extLst>
              </a:tr>
            </a:tbl>
          </a:graphicData>
        </a:graphic>
      </p:graphicFrame>
      <p:sp>
        <p:nvSpPr>
          <p:cNvPr id="19" name="文本框 18"/>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custDataLst>
              <p:tags r:id="rId3"/>
            </p:custDataLst>
          </p:nvPr>
        </p:nvSpPr>
        <p:spPr>
          <a:xfrm>
            <a:off x="695325" y="681355"/>
            <a:ext cx="4396740" cy="91122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7</a:t>
            </a:r>
            <a:r>
              <a:rPr lang="zh-CN" altLang="en-US" sz="2800">
                <a:latin typeface="微软雅黑" panose="020B0503020204020204" charset="-122"/>
                <a:ea typeface="微软雅黑"/>
              </a:rPr>
              <a:t>）分析与结论：</a:t>
            </a:r>
          </a:p>
          <a:p>
            <a:pPr>
              <a:lnSpc>
                <a:spcPct val="200000"/>
              </a:lnSpc>
            </a:pPr>
            <a:endParaRPr lang="zh-CN" altLang="en-US" sz="2800">
              <a:latin typeface="微软雅黑" panose="020B0503020204020204" charset="-122"/>
              <a:ea typeface="微软雅黑"/>
            </a:endParaRPr>
          </a:p>
        </p:txBody>
      </p:sp>
      <p:sp>
        <p:nvSpPr>
          <p:cNvPr id="5" name="文本框 4"/>
          <p:cNvSpPr txBox="1"/>
          <p:nvPr/>
        </p:nvSpPr>
        <p:spPr>
          <a:xfrm>
            <a:off x="1873250" y="2781300"/>
            <a:ext cx="1377315" cy="652780"/>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70cm</a:t>
            </a:r>
          </a:p>
        </p:txBody>
      </p:sp>
      <p:sp>
        <p:nvSpPr>
          <p:cNvPr id="7" name="文本框 6"/>
          <p:cNvSpPr txBox="1"/>
          <p:nvPr/>
        </p:nvSpPr>
        <p:spPr>
          <a:xfrm>
            <a:off x="1919605" y="3501390"/>
            <a:ext cx="1377315" cy="652780"/>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35cm</a:t>
            </a:r>
          </a:p>
        </p:txBody>
      </p:sp>
      <p:sp>
        <p:nvSpPr>
          <p:cNvPr id="8" name="文本框 7"/>
          <p:cNvSpPr txBox="1"/>
          <p:nvPr/>
        </p:nvSpPr>
        <p:spPr>
          <a:xfrm>
            <a:off x="2614295" y="4154170"/>
            <a:ext cx="1377315" cy="652780"/>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35cm</a:t>
            </a:r>
          </a:p>
        </p:txBody>
      </p:sp>
      <p:sp>
        <p:nvSpPr>
          <p:cNvPr id="10" name="文本框 9"/>
          <p:cNvSpPr txBox="1"/>
          <p:nvPr/>
        </p:nvSpPr>
        <p:spPr>
          <a:xfrm>
            <a:off x="4655820" y="2781300"/>
            <a:ext cx="1377315" cy="652780"/>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2.5s</a:t>
            </a:r>
          </a:p>
        </p:txBody>
      </p:sp>
      <p:sp>
        <p:nvSpPr>
          <p:cNvPr id="12" name="文本框 11"/>
          <p:cNvSpPr txBox="1"/>
          <p:nvPr/>
        </p:nvSpPr>
        <p:spPr>
          <a:xfrm>
            <a:off x="4655820" y="3453130"/>
            <a:ext cx="1377315" cy="652780"/>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1.6s</a:t>
            </a:r>
          </a:p>
        </p:txBody>
      </p:sp>
      <p:sp>
        <p:nvSpPr>
          <p:cNvPr id="13" name="文本框 12"/>
          <p:cNvSpPr txBox="1"/>
          <p:nvPr/>
        </p:nvSpPr>
        <p:spPr>
          <a:xfrm>
            <a:off x="5520055" y="4166870"/>
            <a:ext cx="1377315" cy="652780"/>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0.9s</a:t>
            </a:r>
          </a:p>
        </p:txBody>
      </p:sp>
      <p:sp>
        <p:nvSpPr>
          <p:cNvPr id="15" name="文本框 14"/>
          <p:cNvSpPr txBox="1"/>
          <p:nvPr/>
        </p:nvSpPr>
        <p:spPr>
          <a:xfrm>
            <a:off x="7607935" y="2781300"/>
            <a:ext cx="1727200" cy="641985"/>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0.28m/s</a:t>
            </a:r>
          </a:p>
        </p:txBody>
      </p:sp>
      <p:sp>
        <p:nvSpPr>
          <p:cNvPr id="16" name="文本框 15"/>
          <p:cNvSpPr txBox="1"/>
          <p:nvPr/>
        </p:nvSpPr>
        <p:spPr>
          <a:xfrm>
            <a:off x="7607935" y="3463925"/>
            <a:ext cx="1727200" cy="641985"/>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0.22m/s</a:t>
            </a:r>
          </a:p>
        </p:txBody>
      </p:sp>
      <p:sp>
        <p:nvSpPr>
          <p:cNvPr id="17" name="文本框 16"/>
          <p:cNvSpPr txBox="1"/>
          <p:nvPr/>
        </p:nvSpPr>
        <p:spPr>
          <a:xfrm>
            <a:off x="7607935" y="4149090"/>
            <a:ext cx="1727200" cy="641985"/>
          </a:xfrm>
          <a:prstGeom prst="rect">
            <a:avLst/>
          </a:prstGeom>
          <a:noFill/>
        </p:spPr>
        <p:txBody>
          <a:bodyPr wrap="square" rtlCol="0">
            <a:noAutofit/>
          </a:bodyPr>
          <a:lstStyle/>
          <a:p>
            <a:pPr>
              <a:lnSpc>
                <a:spcPct val="120000"/>
              </a:lnSpc>
            </a:pPr>
            <a:r>
              <a:rPr lang="en-US" altLang="zh-CN" sz="2800">
                <a:solidFill>
                  <a:srgbClr val="FF0000"/>
                </a:solidFill>
                <a:latin typeface="+mn-lt"/>
                <a:ea typeface="微软雅黑"/>
                <a:cs typeface="+mn-lt"/>
              </a:rPr>
              <a:t>0.39m/s</a:t>
            </a:r>
          </a:p>
        </p:txBody>
      </p:sp>
      <p:sp>
        <p:nvSpPr>
          <p:cNvPr id="18" name="文本框 17"/>
          <p:cNvSpPr txBox="1"/>
          <p:nvPr/>
        </p:nvSpPr>
        <p:spPr>
          <a:xfrm>
            <a:off x="982980" y="5085080"/>
            <a:ext cx="1166495" cy="571500"/>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结论：</a:t>
            </a:r>
          </a:p>
        </p:txBody>
      </p:sp>
      <p:sp>
        <p:nvSpPr>
          <p:cNvPr id="20" name="文本框 19"/>
          <p:cNvSpPr txBox="1"/>
          <p:nvPr/>
        </p:nvSpPr>
        <p:spPr>
          <a:xfrm>
            <a:off x="2063115" y="5086350"/>
            <a:ext cx="6868160" cy="645160"/>
          </a:xfrm>
          <a:prstGeom prst="rect">
            <a:avLst/>
          </a:prstGeom>
          <a:noFill/>
        </p:spPr>
        <p:txBody>
          <a:bodyPr wrap="square" rtlCol="0">
            <a:noAutofit/>
          </a:bodyPr>
          <a:lstStyle/>
          <a:p>
            <a:pPr>
              <a:lnSpc>
                <a:spcPct val="125000"/>
              </a:lnSpc>
            </a:pPr>
            <a:r>
              <a:rPr lang="zh-CN" altLang="en-US" sz="2800">
                <a:latin typeface="微软雅黑" panose="020B0503020204020204" charset="-122"/>
                <a:ea typeface="微软雅黑"/>
              </a:rPr>
              <a:t>小车沿斜面下滑的速度越来越大。</a:t>
            </a:r>
          </a:p>
        </p:txBody>
      </p:sp>
      <p:sp>
        <p:nvSpPr>
          <p:cNvPr id="23" name="矩形 22"/>
          <p:cNvSpPr/>
          <p:nvPr>
            <p:custDataLst>
              <p:tags r:id="rId4"/>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p:stCondLst>
                              <p:cond delay="0"/>
                            </p:stCondLst>
                            <p:childTnLst>
                              <p:par>
                                <p:cTn id="42" presetID="27" presetClass="entr" presetSubtype="0" fill="hold" nodeType="clickEffect">
                                  <p:stCondLst>
                                    <p:cond delay="0"/>
                                  </p:stCondLst>
                                  <p:iterate type="lt">
                                    <p:tmPct val="50000"/>
                                  </p:iterate>
                                  <p:childTnLst>
                                    <p:set>
                                      <p:cBhvr>
                                        <p:cTn id="43"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44" dur="80"/>
                                        <p:tgtEl>
                                          <p:spTgt spid="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46" dur="80"/>
                                        <p:tgtEl>
                                          <p:spTgt spid="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2" grpId="0"/>
      <p:bldP spid="13"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custDataLst>
              <p:tags r:id="rId2"/>
            </p:custDataLst>
          </p:nvPr>
        </p:nvSpPr>
        <p:spPr>
          <a:xfrm>
            <a:off x="695325" y="681355"/>
            <a:ext cx="4396740" cy="91122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8</a:t>
            </a:r>
            <a:r>
              <a:rPr lang="zh-CN" altLang="en-US" sz="2800">
                <a:latin typeface="微软雅黑" panose="020B0503020204020204" charset="-122"/>
                <a:ea typeface="微软雅黑"/>
              </a:rPr>
              <a:t>）交流与评估：</a:t>
            </a:r>
          </a:p>
          <a:p>
            <a:pPr>
              <a:lnSpc>
                <a:spcPct val="200000"/>
              </a:lnSpc>
            </a:pPr>
            <a:endParaRPr lang="zh-CN" altLang="en-US" sz="2800">
              <a:latin typeface="微软雅黑" panose="020B0503020204020204" charset="-122"/>
              <a:ea typeface="微软雅黑"/>
            </a:endParaRPr>
          </a:p>
        </p:txBody>
      </p:sp>
      <p:sp>
        <p:nvSpPr>
          <p:cNvPr id="7" name="文本框 6"/>
          <p:cNvSpPr txBox="1"/>
          <p:nvPr/>
        </p:nvSpPr>
        <p:spPr>
          <a:xfrm>
            <a:off x="1068705" y="1577340"/>
            <a:ext cx="10214610" cy="1683385"/>
          </a:xfrm>
          <a:prstGeom prst="rect">
            <a:avLst/>
          </a:prstGeom>
          <a:noFill/>
        </p:spPr>
        <p:txBody>
          <a:bodyPr wrap="square" rtlCol="0">
            <a:noAutofit/>
          </a:bodyPr>
          <a:lstStyle/>
          <a:p>
            <a:pPr indent="720090" algn="l">
              <a:lnSpc>
                <a:spcPct val="120000"/>
              </a:lnSpc>
            </a:pPr>
            <a:r>
              <a:rPr lang="zh-CN" altLang="en-US" sz="2800">
                <a:latin typeface="Times New Roman" panose="02020603050405020304" pitchFamily="18" charset="0"/>
                <a:sym typeface="+mn-ea"/>
              </a:rPr>
              <a:t>与其他小组比较，你们实验中斜面的倾斜角度相同吗?倾斜角度不同时，你所发现的规律还成立吗?倾斜角度会影响小车的速度变化规律吗?</a:t>
            </a:r>
          </a:p>
          <a:p>
            <a:pPr indent="720090">
              <a:lnSpc>
                <a:spcPct val="120000"/>
              </a:lnSpc>
            </a:pPr>
            <a:endParaRPr lang="zh-CN" altLang="en-US" sz="2800">
              <a:latin typeface="宋体" panose="02010600030101010101" pitchFamily="2" charset="-122"/>
              <a:sym typeface="+mn-ea"/>
            </a:endParaRPr>
          </a:p>
          <a:p>
            <a:pPr>
              <a:lnSpc>
                <a:spcPct val="120000"/>
              </a:lnSpc>
            </a:pPr>
            <a:endParaRPr lang="zh-CN" altLang="en-US" sz="2800">
              <a:latin typeface="宋体" panose="02010600030101010101" pitchFamily="2" charset="-122"/>
              <a:sym typeface="+mn-ea"/>
            </a:endParaRPr>
          </a:p>
        </p:txBody>
      </p:sp>
      <p:sp>
        <p:nvSpPr>
          <p:cNvPr id="2" name="矩形 1"/>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
        <p:nvSpPr>
          <p:cNvPr id="10" name="文本框 9"/>
          <p:cNvSpPr txBox="1"/>
          <p:nvPr>
            <p:custDataLst>
              <p:tags r:id="rId4"/>
            </p:custDataLst>
          </p:nvPr>
        </p:nvSpPr>
        <p:spPr>
          <a:xfrm>
            <a:off x="1127125" y="3284855"/>
            <a:ext cx="9603105" cy="2030095"/>
          </a:xfrm>
          <a:prstGeom prst="rect">
            <a:avLst/>
          </a:prstGeom>
          <a:noFill/>
          <a:ln w="9525">
            <a:noFill/>
          </a:ln>
        </p:spPr>
        <p:txBody>
          <a:bodyPr wrap="square">
            <a:spAutoFit/>
          </a:bodyPr>
          <a:lstStyle/>
          <a:p>
            <a:pPr eaLnBrk="1" hangingPunct="1">
              <a:lnSpc>
                <a:spcPct val="150000"/>
              </a:lnSpc>
            </a:pPr>
            <a:r>
              <a:rPr lang="zh-CN" altLang="en-US" sz="2800">
                <a:solidFill>
                  <a:schemeClr val="tx1"/>
                </a:solidFill>
                <a:latin typeface="Times New Roman" panose="02020603050405020304" pitchFamily="18" charset="0"/>
                <a:ea typeface="微软雅黑"/>
                <a:cs typeface="Times New Roman" panose="02020603050405020304" pitchFamily="18" charset="0"/>
              </a:rPr>
              <a:t>斜面倾斜角度不同时，规律依然成立；</a:t>
            </a:r>
          </a:p>
          <a:p>
            <a:pPr eaLnBrk="1" hangingPunct="1">
              <a:lnSpc>
                <a:spcPct val="150000"/>
              </a:lnSpc>
            </a:pPr>
            <a:r>
              <a:rPr lang="zh-CN" altLang="en-US" sz="2800">
                <a:solidFill>
                  <a:schemeClr val="tx1"/>
                </a:solidFill>
                <a:latin typeface="Times New Roman" panose="02020603050405020304" pitchFamily="18" charset="0"/>
                <a:ea typeface="微软雅黑"/>
                <a:cs typeface="Times New Roman" panose="02020603050405020304" pitchFamily="18" charset="0"/>
              </a:rPr>
              <a:t>增大长木板的倾斜角度，小车的速度可能会增大地快一些；</a:t>
            </a:r>
          </a:p>
          <a:p>
            <a:pPr eaLnBrk="1" hangingPunct="1">
              <a:lnSpc>
                <a:spcPct val="150000"/>
              </a:lnSpc>
            </a:pPr>
            <a:r>
              <a:rPr lang="zh-CN" altLang="en-US" sz="2800">
                <a:solidFill>
                  <a:schemeClr val="tx1"/>
                </a:solidFill>
                <a:latin typeface="Times New Roman" panose="02020603050405020304" pitchFamily="18" charset="0"/>
                <a:ea typeface="微软雅黑"/>
                <a:cs typeface="Times New Roman" panose="02020603050405020304" pitchFamily="18" charset="0"/>
                <a:sym typeface="+mn-ea"/>
              </a:rPr>
              <a:t>减小长木板的倾斜角度，小车的速度可能会增大地慢一些。</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79425" y="908685"/>
            <a:ext cx="1856105" cy="807720"/>
            <a:chOff x="641" y="1545"/>
            <a:chExt cx="2923" cy="1272"/>
          </a:xfrm>
        </p:grpSpPr>
        <p:pic>
          <p:nvPicPr>
            <p:cNvPr id="3" name="图片 2" descr="卫星"/>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 y="1545"/>
              <a:ext cx="1112" cy="1112"/>
            </a:xfrm>
            <a:prstGeom prst="rect">
              <a:avLst/>
            </a:prstGeom>
          </p:spPr>
        </p:pic>
        <p:sp>
          <p:nvSpPr>
            <p:cNvPr id="4" name="文本框 3"/>
            <p:cNvSpPr txBox="1"/>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8" name="文本框 7"/>
          <p:cNvSpPr txBox="1"/>
          <p:nvPr>
            <p:custDataLst>
              <p:tags r:id="rId2"/>
            </p:custDataLst>
          </p:nvPr>
        </p:nvSpPr>
        <p:spPr>
          <a:xfrm>
            <a:off x="3719830" y="1530350"/>
            <a:ext cx="5450840" cy="68770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借助传感器和计算机测平均速度</a:t>
            </a:r>
          </a:p>
        </p:txBody>
      </p:sp>
      <p:sp>
        <p:nvSpPr>
          <p:cNvPr id="6" name="文本框 5"/>
          <p:cNvSpPr txBox="1"/>
          <p:nvPr/>
        </p:nvSpPr>
        <p:spPr>
          <a:xfrm>
            <a:off x="1127760" y="2277110"/>
            <a:ext cx="5226685" cy="4075430"/>
          </a:xfrm>
          <a:prstGeom prst="rect">
            <a:avLst/>
          </a:prstGeom>
          <a:noFill/>
        </p:spPr>
        <p:txBody>
          <a:bodyPr wrap="square" rtlCol="0" anchor="t">
            <a:noAutofit/>
          </a:bodyPr>
          <a:lstStyle/>
          <a:p>
            <a:pPr indent="720090">
              <a:lnSpc>
                <a:spcPct val="125000"/>
              </a:lnSpc>
            </a:pPr>
            <a:r>
              <a:rPr lang="zh-CN" altLang="en-US" sz="2800">
                <a:latin typeface="宋体" panose="02010600030101010101" pitchFamily="2" charset="-122"/>
              </a:rPr>
              <a:t>小车沿斜面运动的平均速度，还可以借助光电门传感器和计算机进行更加精准的测量。如图所示，将斜面轨道调整至适当的角度，把两个与计算机相连的光电门传感器固定在斜面轨道上，在小车上安装挡光片。</a:t>
            </a:r>
          </a:p>
        </p:txBody>
      </p:sp>
      <p:pic>
        <p:nvPicPr>
          <p:cNvPr id="11" name="图片 10"/>
          <p:cNvPicPr>
            <a:picLocks noChangeAspect="1"/>
          </p:cNvPicPr>
          <p:nvPr/>
        </p:nvPicPr>
        <p:blipFill>
          <a:blip r:embed="rId10"/>
          <a:stretch>
            <a:fillRect/>
          </a:stretch>
        </p:blipFill>
        <p:spPr>
          <a:xfrm>
            <a:off x="6671945" y="2564765"/>
            <a:ext cx="5100320" cy="2563495"/>
          </a:xfrm>
          <a:prstGeom prst="rect">
            <a:avLst/>
          </a:prstGeom>
        </p:spPr>
      </p:pic>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79425" y="908685"/>
            <a:ext cx="1856105" cy="807720"/>
            <a:chOff x="641" y="1545"/>
            <a:chExt cx="2923" cy="1272"/>
          </a:xfrm>
        </p:grpSpPr>
        <p:pic>
          <p:nvPicPr>
            <p:cNvPr id="3" name="图片 2" descr="卫星"/>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 y="1545"/>
              <a:ext cx="1112" cy="1112"/>
            </a:xfrm>
            <a:prstGeom prst="rect">
              <a:avLst/>
            </a:prstGeom>
          </p:spPr>
        </p:pic>
        <p:sp>
          <p:nvSpPr>
            <p:cNvPr id="4" name="文本框 3"/>
            <p:cNvSpPr txBox="1"/>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8" name="文本框 7"/>
          <p:cNvSpPr txBox="1"/>
          <p:nvPr>
            <p:custDataLst>
              <p:tags r:id="rId2"/>
            </p:custDataLst>
          </p:nvPr>
        </p:nvSpPr>
        <p:spPr>
          <a:xfrm>
            <a:off x="3719830" y="1530350"/>
            <a:ext cx="5450840" cy="68770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借助传感器和计算机测平均速度</a:t>
            </a:r>
          </a:p>
        </p:txBody>
      </p:sp>
      <p:sp>
        <p:nvSpPr>
          <p:cNvPr id="6" name="文本框 5"/>
          <p:cNvSpPr txBox="1"/>
          <p:nvPr/>
        </p:nvSpPr>
        <p:spPr>
          <a:xfrm>
            <a:off x="1055370" y="2204720"/>
            <a:ext cx="5542915" cy="3990975"/>
          </a:xfrm>
          <a:prstGeom prst="rect">
            <a:avLst/>
          </a:prstGeom>
          <a:noFill/>
        </p:spPr>
        <p:txBody>
          <a:bodyPr wrap="square" rtlCol="0" anchor="t">
            <a:noAutofit/>
          </a:bodyPr>
          <a:lstStyle/>
          <a:p>
            <a:pPr indent="720090">
              <a:lnSpc>
                <a:spcPct val="125000"/>
              </a:lnSpc>
            </a:pPr>
            <a:r>
              <a:rPr lang="zh-CN" altLang="en-US" sz="2800">
                <a:latin typeface="宋体" panose="02010600030101010101" pitchFamily="2" charset="-122"/>
              </a:rPr>
              <a:t>让小车从斜面轨道顶端滑下，使小车上的挡光片依次通过两个光电门，即可借助光电门传感器和计算机自动、迅速地记录下小车在两个光电门之间的运动时间，进而可以精准地测出小车在这段路程内运动的平均速度。</a:t>
            </a:r>
          </a:p>
          <a:p>
            <a:pPr indent="720090">
              <a:lnSpc>
                <a:spcPct val="125000"/>
              </a:lnSpc>
            </a:pPr>
            <a:endParaRPr lang="zh-CN" altLang="en-US" sz="2800">
              <a:latin typeface="宋体" panose="02010600030101010101" pitchFamily="2" charset="-122"/>
            </a:endParaRPr>
          </a:p>
        </p:txBody>
      </p:sp>
      <p:pic>
        <p:nvPicPr>
          <p:cNvPr id="2" name="图片 1"/>
          <p:cNvPicPr>
            <a:picLocks noChangeAspect="1"/>
          </p:cNvPicPr>
          <p:nvPr/>
        </p:nvPicPr>
        <p:blipFill>
          <a:blip r:embed="rId10"/>
          <a:stretch>
            <a:fillRect/>
          </a:stretch>
        </p:blipFill>
        <p:spPr>
          <a:xfrm>
            <a:off x="6671945" y="2564765"/>
            <a:ext cx="5100320" cy="2563495"/>
          </a:xfrm>
          <a:prstGeom prst="rect">
            <a:avLst/>
          </a:prstGeom>
        </p:spPr>
      </p:pic>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5370" y="2348865"/>
            <a:ext cx="5329555" cy="3858895"/>
          </a:xfrm>
          <a:prstGeom prst="rect">
            <a:avLst/>
          </a:prstGeom>
          <a:noFill/>
        </p:spPr>
        <p:txBody>
          <a:bodyPr wrap="square" rtlCol="0" anchor="t">
            <a:noAutofit/>
          </a:bodyPr>
          <a:lstStyle/>
          <a:p>
            <a:pPr indent="720090">
              <a:lnSpc>
                <a:spcPct val="130000"/>
              </a:lnSpc>
            </a:pPr>
            <a:r>
              <a:rPr lang="zh-CN" altLang="en-US" sz="2800">
                <a:latin typeface="宋体" panose="02010600030101010101" pitchFamily="2" charset="-122"/>
                <a:cs typeface="宋体" panose="02010600030101010101" pitchFamily="2" charset="-122"/>
              </a:rPr>
              <a:t>两个光电门之间的距离越近，所测出的平均速度就越接近小车经过某一光电门的瞬时速度。这样借助光电门传感器与计算机就可以更加精确地测量出小车通过某一位置(或时刻)的瞬时速度。</a:t>
            </a:r>
          </a:p>
        </p:txBody>
      </p:sp>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79425" y="908685"/>
            <a:ext cx="1856105" cy="807720"/>
            <a:chOff x="641" y="1545"/>
            <a:chExt cx="2923" cy="1272"/>
          </a:xfrm>
        </p:grpSpPr>
        <p:pic>
          <p:nvPicPr>
            <p:cNvPr id="4" name="图片 3" descr="卫星"/>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 y="1545"/>
              <a:ext cx="1112" cy="1112"/>
            </a:xfrm>
            <a:prstGeom prst="rect">
              <a:avLst/>
            </a:prstGeom>
          </p:spPr>
        </p:pic>
        <p:sp>
          <p:nvSpPr>
            <p:cNvPr id="6" name="文本框 5"/>
            <p:cNvSpPr txBox="1"/>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8" name="文本框 7"/>
          <p:cNvSpPr txBox="1"/>
          <p:nvPr>
            <p:custDataLst>
              <p:tags r:id="rId2"/>
            </p:custDataLst>
          </p:nvPr>
        </p:nvSpPr>
        <p:spPr>
          <a:xfrm>
            <a:off x="3719830" y="1530350"/>
            <a:ext cx="5450840" cy="68770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借助传感器和计算机测平均速度</a:t>
            </a:r>
          </a:p>
        </p:txBody>
      </p:sp>
      <p:pic>
        <p:nvPicPr>
          <p:cNvPr id="7" name="图片 6"/>
          <p:cNvPicPr>
            <a:picLocks noChangeAspect="1"/>
          </p:cNvPicPr>
          <p:nvPr/>
        </p:nvPicPr>
        <p:blipFill>
          <a:blip r:embed="rId10"/>
          <a:stretch>
            <a:fillRect/>
          </a:stretch>
        </p:blipFill>
        <p:spPr>
          <a:xfrm>
            <a:off x="6671945" y="2564765"/>
            <a:ext cx="5100320" cy="2563495"/>
          </a:xfrm>
          <a:prstGeom prst="rect">
            <a:avLst/>
          </a:prstGeom>
        </p:spPr>
      </p:pic>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19380" y="836930"/>
            <a:ext cx="8035290" cy="993775"/>
            <a:chOff x="188" y="1318"/>
            <a:chExt cx="12654" cy="1565"/>
          </a:xfrm>
        </p:grpSpPr>
        <p:pic>
          <p:nvPicPr>
            <p:cNvPr id="4" name="图片 3" descr="放大镜"/>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060000">
              <a:off x="463" y="1851"/>
              <a:ext cx="1032" cy="1032"/>
            </a:xfrm>
            <a:prstGeom prst="rect">
              <a:avLst/>
            </a:prstGeom>
          </p:spPr>
        </p:pic>
        <p:sp>
          <p:nvSpPr>
            <p:cNvPr id="6" name="文本框 5"/>
            <p:cNvSpPr txBox="1"/>
            <p:nvPr>
              <p:custDataLst>
                <p:tags r:id="rId4"/>
              </p:custDataLst>
            </p:nvPr>
          </p:nvSpPr>
          <p:spPr>
            <a:xfrm>
              <a:off x="1322" y="1658"/>
              <a:ext cx="11520" cy="1020"/>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实践活动</a:t>
              </a:r>
              <a:endParaRPr lang="zh-CN" altLang="en-US" sz="3200">
                <a:solidFill>
                  <a:schemeClr val="tx1"/>
                </a:solidFill>
                <a:latin typeface="微软雅黑" panose="020B0503020204020204" charset="-122"/>
                <a:ea typeface="微软雅黑"/>
              </a:endParaRPr>
            </a:p>
          </p:txBody>
        </p:sp>
        <p:pic>
          <p:nvPicPr>
            <p:cNvPr id="3" name="图片 2" descr="齿轮"/>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188" y="1318"/>
              <a:ext cx="1100" cy="1100"/>
            </a:xfrm>
            <a:prstGeom prst="rect">
              <a:avLst/>
            </a:prstGeom>
          </p:spPr>
        </p:pic>
      </p:grpSp>
      <p:sp>
        <p:nvSpPr>
          <p:cNvPr id="5" name="文本框 4"/>
          <p:cNvSpPr txBox="1"/>
          <p:nvPr/>
        </p:nvSpPr>
        <p:spPr>
          <a:xfrm>
            <a:off x="911225" y="1772920"/>
            <a:ext cx="9129395" cy="683260"/>
          </a:xfrm>
          <a:prstGeom prst="rect">
            <a:avLst/>
          </a:prstGeom>
          <a:noFill/>
        </p:spPr>
        <p:txBody>
          <a:bodyPr wrap="square" rtlCol="0">
            <a:noAutofit/>
          </a:bodyPr>
          <a:lstStyle/>
          <a:p>
            <a:pPr>
              <a:lnSpc>
                <a:spcPct val="120000"/>
              </a:lnSpc>
            </a:pPr>
            <a:r>
              <a:rPr lang="en-US" altLang="zh-CN" sz="3200">
                <a:latin typeface="微软雅黑" panose="020B0503020204020204" charset="-122"/>
                <a:ea typeface="微软雅黑"/>
              </a:rPr>
              <a:t>1. </a:t>
            </a:r>
            <a:r>
              <a:rPr lang="zh-CN" altLang="en-US" sz="3200">
                <a:latin typeface="微软雅黑" panose="020B0503020204020204" charset="-122"/>
                <a:ea typeface="微软雅黑"/>
              </a:rPr>
              <a:t>测量正常行走、竞走或跑步的平均速度</a:t>
            </a:r>
          </a:p>
        </p:txBody>
      </p:sp>
      <p:sp>
        <p:nvSpPr>
          <p:cNvPr id="7" name="文本框 6"/>
          <p:cNvSpPr txBox="1"/>
          <p:nvPr/>
        </p:nvSpPr>
        <p:spPr>
          <a:xfrm>
            <a:off x="839470" y="2349500"/>
            <a:ext cx="4064000" cy="2676525"/>
          </a:xfrm>
          <a:prstGeom prst="rect">
            <a:avLst/>
          </a:prstGeom>
          <a:noFill/>
        </p:spPr>
        <p:txBody>
          <a:bodyPr wrap="square" rtlCol="0">
            <a:sp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1</a:t>
            </a:r>
            <a:r>
              <a:rPr lang="zh-CN" altLang="en-US" sz="2800">
                <a:latin typeface="微软雅黑" panose="020B0503020204020204" charset="-122"/>
                <a:ea typeface="微软雅黑"/>
              </a:rPr>
              <a:t>）活动原理：</a:t>
            </a:r>
          </a:p>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2</a:t>
            </a:r>
            <a:r>
              <a:rPr lang="zh-CN" altLang="en-US" sz="2800">
                <a:latin typeface="微软雅黑" panose="020B0503020204020204" charset="-122"/>
                <a:ea typeface="微软雅黑"/>
              </a:rPr>
              <a:t>）活动器材：</a:t>
            </a:r>
          </a:p>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3</a:t>
            </a:r>
            <a:r>
              <a:rPr lang="zh-CN" altLang="en-US" sz="2800">
                <a:latin typeface="微软雅黑" panose="020B0503020204020204" charset="-122"/>
                <a:ea typeface="微软雅黑"/>
              </a:rPr>
              <a:t>）实验分组：</a:t>
            </a:r>
          </a:p>
        </p:txBody>
      </p:sp>
      <p:sp>
        <p:nvSpPr>
          <p:cNvPr id="8" name="文本框 7"/>
          <p:cNvSpPr txBox="1"/>
          <p:nvPr/>
        </p:nvSpPr>
        <p:spPr>
          <a:xfrm>
            <a:off x="3611880" y="3501390"/>
            <a:ext cx="6753860" cy="69659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停表</a:t>
            </a:r>
            <a:r>
              <a:rPr lang="zh-CN" altLang="en-US" sz="2800">
                <a:solidFill>
                  <a:schemeClr val="tx1"/>
                </a:solidFill>
                <a:latin typeface="微软雅黑" panose="020B0503020204020204" charset="-122"/>
                <a:ea typeface="微软雅黑"/>
              </a:rPr>
              <a:t>或手表、卷尺（</a:t>
            </a:r>
            <a:r>
              <a:rPr lang="zh-CN" altLang="en-US" sz="2800">
                <a:solidFill>
                  <a:srgbClr val="FF0000"/>
                </a:solidFill>
                <a:latin typeface="微软雅黑" panose="020B0503020204020204" charset="-122"/>
                <a:ea typeface="微软雅黑"/>
              </a:rPr>
              <a:t>刻度尺</a:t>
            </a:r>
            <a:r>
              <a:rPr lang="zh-CN" altLang="en-US" sz="2800">
                <a:solidFill>
                  <a:schemeClr val="tx1"/>
                </a:solidFill>
                <a:latin typeface="微软雅黑" panose="020B0503020204020204" charset="-122"/>
                <a:ea typeface="微软雅黑"/>
              </a:rPr>
              <a:t>）、小红旗</a:t>
            </a:r>
          </a:p>
        </p:txBody>
      </p:sp>
      <p:sp>
        <p:nvSpPr>
          <p:cNvPr id="12" name="文本框 11"/>
          <p:cNvSpPr txBox="1"/>
          <p:nvPr/>
        </p:nvSpPr>
        <p:spPr>
          <a:xfrm>
            <a:off x="3611880" y="4244975"/>
            <a:ext cx="3033395" cy="914400"/>
          </a:xfrm>
          <a:prstGeom prst="rect">
            <a:avLst/>
          </a:prstGeom>
          <a:noFill/>
        </p:spPr>
        <p:txBody>
          <a:bodyPr wrap="square" rtlCol="0">
            <a:noAutofit/>
          </a:bodyPr>
          <a:lstStyle/>
          <a:p>
            <a:pPr>
              <a:lnSpc>
                <a:spcPct val="150000"/>
              </a:lnSpc>
            </a:pPr>
            <a:r>
              <a:rPr lang="zh-CN" sz="2800">
                <a:solidFill>
                  <a:schemeClr val="tx1"/>
                </a:solidFill>
                <a:latin typeface="微软雅黑" panose="020B0503020204020204" charset="-122"/>
                <a:ea typeface="微软雅黑"/>
              </a:rPr>
              <a:t>每组至少</a:t>
            </a:r>
            <a:r>
              <a:rPr lang="en-US" altLang="zh-CN" sz="2800">
                <a:solidFill>
                  <a:schemeClr val="tx1"/>
                </a:solidFill>
                <a:latin typeface="微软雅黑" panose="020B0503020204020204" charset="-122"/>
                <a:ea typeface="微软雅黑"/>
              </a:rPr>
              <a:t>5</a:t>
            </a:r>
            <a:r>
              <a:rPr lang="zh-CN" altLang="en-US" sz="2800">
                <a:solidFill>
                  <a:schemeClr val="tx1"/>
                </a:solidFill>
                <a:latin typeface="微软雅黑" panose="020B0503020204020204" charset="-122"/>
                <a:ea typeface="微软雅黑"/>
              </a:rPr>
              <a:t>人</a:t>
            </a:r>
          </a:p>
        </p:txBody>
      </p:sp>
      <p:pic>
        <p:nvPicPr>
          <p:cNvPr id="9" name="图片 8"/>
          <p:cNvPicPr>
            <a:picLocks noChangeAspect="1"/>
          </p:cNvPicPr>
          <p:nvPr>
            <p:custDataLst>
              <p:tags r:id="rId2"/>
            </p:custDataLst>
          </p:nvPr>
        </p:nvPicPr>
        <p:blipFill>
          <a:blip r:embed="rId13"/>
          <a:stretch>
            <a:fillRect/>
          </a:stretch>
        </p:blipFill>
        <p:spPr>
          <a:xfrm>
            <a:off x="3288030" y="2349500"/>
            <a:ext cx="1865630" cy="1036320"/>
          </a:xfrm>
          <a:prstGeom prst="rect">
            <a:avLst/>
          </a:prstGeom>
        </p:spPr>
      </p:pic>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8"/>
                                        </p:tgtEl>
                                        <p:attrNameLst>
                                          <p:attrName>style.visibility</p:attrName>
                                        </p:attrNameLst>
                                      </p:cBhvr>
                                      <p:to>
                                        <p:strVal val="visible"/>
                                      </p:to>
                                    </p:set>
                                    <p:anim calcmode="discrete" valueType="clr">
                                      <p:cBhvr override="childStyle">
                                        <p:cTn id="2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
                                        </p:tgtEl>
                                        <p:attrNameLst>
                                          <p:attrName>fillcolor</p:attrName>
                                        </p:attrNameLst>
                                      </p:cBhvr>
                                      <p:tavLst>
                                        <p:tav tm="0">
                                          <p:val>
                                            <p:clrVal>
                                              <a:schemeClr val="accent2"/>
                                            </p:clrVal>
                                          </p:val>
                                        </p:tav>
                                        <p:tav tm="50000">
                                          <p:val>
                                            <p:clrVal>
                                              <a:schemeClr val="hlink"/>
                                            </p:clrVal>
                                          </p:val>
                                        </p:tav>
                                      </p:tavLst>
                                    </p:anim>
                                    <p:set>
                                      <p:cBhvr>
                                        <p:cTn id="22" dur="80"/>
                                        <p:tgtEl>
                                          <p:spTgt spid="8"/>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2"/>
                                        </p:tgtEl>
                                        <p:attrNameLst>
                                          <p:attrName>style.visibility</p:attrName>
                                        </p:attrNameLst>
                                      </p:cBhvr>
                                      <p:to>
                                        <p:strVal val="visible"/>
                                      </p:to>
                                    </p:set>
                                    <p:anim calcmode="discrete" valueType="clr">
                                      <p:cBhvr override="childStyle">
                                        <p:cTn id="31"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2"/>
                                        </p:tgtEl>
                                        <p:attrNameLst>
                                          <p:attrName>fillcolor</p:attrName>
                                        </p:attrNameLst>
                                      </p:cBhvr>
                                      <p:tavLst>
                                        <p:tav tm="0">
                                          <p:val>
                                            <p:clrVal>
                                              <a:schemeClr val="accent2"/>
                                            </p:clrVal>
                                          </p:val>
                                        </p:tav>
                                        <p:tav tm="50000">
                                          <p:val>
                                            <p:clrVal>
                                              <a:schemeClr val="hlink"/>
                                            </p:clrVal>
                                          </p:val>
                                        </p:tav>
                                      </p:tavLst>
                                    </p:anim>
                                    <p:set>
                                      <p:cBhvr>
                                        <p:cTn id="33"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课程导入</a:t>
            </a:r>
          </a:p>
        </p:txBody>
      </p:sp>
      <p:sp>
        <p:nvSpPr>
          <p:cNvPr id="2" name="文本框 1"/>
          <p:cNvSpPr txBox="1"/>
          <p:nvPr>
            <p:custDataLst>
              <p:tags r:id="rId2"/>
            </p:custDataLst>
          </p:nvPr>
        </p:nvSpPr>
        <p:spPr>
          <a:xfrm>
            <a:off x="774065" y="980440"/>
            <a:ext cx="1905635" cy="73660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复习回顾</a:t>
            </a:r>
          </a:p>
        </p:txBody>
      </p:sp>
      <p:sp>
        <p:nvSpPr>
          <p:cNvPr id="3" name="文本框 2"/>
          <p:cNvSpPr txBox="1"/>
          <p:nvPr/>
        </p:nvSpPr>
        <p:spPr>
          <a:xfrm>
            <a:off x="842645" y="1772920"/>
            <a:ext cx="4064000" cy="607695"/>
          </a:xfrm>
          <a:prstGeom prst="rect">
            <a:avLst/>
          </a:prstGeom>
          <a:noFill/>
        </p:spPr>
        <p:txBody>
          <a:bodyPr wrap="square" rtlCol="0">
            <a:spAutoFit/>
          </a:bodyPr>
          <a:lstStyle/>
          <a:p>
            <a:pPr>
              <a:lnSpc>
                <a:spcPct val="12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1</a:t>
            </a:r>
            <a:r>
              <a:rPr lang="zh-CN" altLang="en-US" sz="2800">
                <a:latin typeface="微软雅黑" panose="020B0503020204020204" charset="-122"/>
                <a:ea typeface="微软雅黑"/>
              </a:rPr>
              <a:t>）速度的定义是什么？</a:t>
            </a:r>
          </a:p>
        </p:txBody>
      </p:sp>
      <p:sp>
        <p:nvSpPr>
          <p:cNvPr id="5" name="文本框 4"/>
          <p:cNvSpPr txBox="1"/>
          <p:nvPr/>
        </p:nvSpPr>
        <p:spPr>
          <a:xfrm>
            <a:off x="1775460" y="2434590"/>
            <a:ext cx="8086090" cy="71437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速度：路程和通过这段路程所用时间的比。</a:t>
            </a:r>
          </a:p>
        </p:txBody>
      </p:sp>
      <p:sp>
        <p:nvSpPr>
          <p:cNvPr id="8" name="文本框 7"/>
          <p:cNvSpPr txBox="1"/>
          <p:nvPr/>
        </p:nvSpPr>
        <p:spPr>
          <a:xfrm>
            <a:off x="842645" y="3177540"/>
            <a:ext cx="7139305" cy="59753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2</a:t>
            </a:r>
            <a:r>
              <a:rPr lang="zh-CN" altLang="en-US" sz="2800">
                <a:latin typeface="微软雅黑" panose="020B0503020204020204" charset="-122"/>
                <a:ea typeface="微软雅黑"/>
              </a:rPr>
              <a:t>）速度的计算公式是什么？</a:t>
            </a:r>
          </a:p>
        </p:txBody>
      </p:sp>
      <p:sp>
        <p:nvSpPr>
          <p:cNvPr id="9" name="文本框 8"/>
          <p:cNvSpPr txBox="1"/>
          <p:nvPr/>
        </p:nvSpPr>
        <p:spPr>
          <a:xfrm>
            <a:off x="842645" y="4708525"/>
            <a:ext cx="7139305" cy="59753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3</a:t>
            </a:r>
            <a:r>
              <a:rPr lang="zh-CN" altLang="en-US" sz="2800">
                <a:latin typeface="微软雅黑" panose="020B0503020204020204" charset="-122"/>
                <a:ea typeface="微软雅黑"/>
              </a:rPr>
              <a:t>）平均速度表示什么？</a:t>
            </a:r>
          </a:p>
        </p:txBody>
      </p:sp>
      <p:sp>
        <p:nvSpPr>
          <p:cNvPr id="11" name="文本框 10"/>
          <p:cNvSpPr txBox="1"/>
          <p:nvPr/>
        </p:nvSpPr>
        <p:spPr>
          <a:xfrm>
            <a:off x="1199515" y="5396230"/>
            <a:ext cx="9316085" cy="845185"/>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表示物体在</a:t>
            </a:r>
            <a:r>
              <a:rPr lang="zh-CN" altLang="en-US" sz="2800">
                <a:solidFill>
                  <a:srgbClr val="FF0000"/>
                </a:solidFill>
                <a:latin typeface="微软雅黑" panose="020B0503020204020204" charset="-122"/>
                <a:ea typeface="微软雅黑"/>
                <a:sym typeface="+mn-ea"/>
              </a:rPr>
              <a:t>某一段时间内或</a:t>
            </a:r>
            <a:r>
              <a:rPr lang="zh-CN" altLang="en-US" sz="2800">
                <a:solidFill>
                  <a:srgbClr val="FF0000"/>
                </a:solidFill>
                <a:latin typeface="微软雅黑" panose="020B0503020204020204" charset="-122"/>
                <a:ea typeface="微软雅黑"/>
              </a:rPr>
              <a:t>某一段路程内运动的快慢。</a:t>
            </a:r>
          </a:p>
        </p:txBody>
      </p:sp>
      <p:grpSp>
        <p:nvGrpSpPr>
          <p:cNvPr id="12" name="组合 11"/>
          <p:cNvGrpSpPr/>
          <p:nvPr>
            <p:custDataLst>
              <p:tags r:id="rId3"/>
            </p:custDataLst>
          </p:nvPr>
        </p:nvGrpSpPr>
        <p:grpSpPr>
          <a:xfrm>
            <a:off x="366015" y="1240502"/>
            <a:ext cx="295322" cy="210471"/>
            <a:chOff x="435463" y="1226414"/>
            <a:chExt cx="295380" cy="210512"/>
          </a:xfrm>
        </p:grpSpPr>
        <p:sp>
          <p:nvSpPr>
            <p:cNvPr id="13" name="矩形 12"/>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7"/>
          <a:stretch>
            <a:fillRect/>
          </a:stretch>
        </p:blipFill>
        <p:spPr>
          <a:xfrm>
            <a:off x="1415415" y="3644900"/>
            <a:ext cx="1865630" cy="1036320"/>
          </a:xfrm>
          <a:prstGeom prst="rect">
            <a:avLst/>
          </a:prstGeom>
        </p:spPr>
      </p:pic>
      <p:pic>
        <p:nvPicPr>
          <p:cNvPr id="7" name="Picture 7"/>
          <p:cNvPicPr>
            <a:picLocks noChangeAspect="1"/>
          </p:cNvPicPr>
          <p:nvPr/>
        </p:nvPicPr>
        <p:blipFill>
          <a:blip r:embed="rId8"/>
          <a:stretch>
            <a:fillRect/>
          </a:stretch>
        </p:blipFill>
        <p:spPr>
          <a:xfrm flipH="1">
            <a:off x="10439400" y="118110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2"/>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
        <p:nvSpPr>
          <p:cNvPr id="2" name="文本框 1"/>
          <p:cNvSpPr txBox="1"/>
          <p:nvPr/>
        </p:nvSpPr>
        <p:spPr>
          <a:xfrm>
            <a:off x="767080" y="2132965"/>
            <a:ext cx="2879725" cy="986790"/>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4</a:t>
            </a:r>
            <a:r>
              <a:rPr lang="zh-CN" altLang="en-US" sz="2800">
                <a:latin typeface="微软雅黑" panose="020B0503020204020204" charset="-122"/>
                <a:ea typeface="微软雅黑"/>
              </a:rPr>
              <a:t>）活动过程：</a:t>
            </a:r>
          </a:p>
          <a:p>
            <a:pPr>
              <a:lnSpc>
                <a:spcPct val="200000"/>
              </a:lnSpc>
            </a:pPr>
            <a:endParaRPr lang="zh-CN" altLang="en-US" sz="2800">
              <a:latin typeface="微软雅黑" panose="020B0503020204020204" charset="-122"/>
              <a:ea typeface="微软雅黑"/>
            </a:endParaRPr>
          </a:p>
        </p:txBody>
      </p:sp>
      <p:sp>
        <p:nvSpPr>
          <p:cNvPr id="12" name="文本框 11"/>
          <p:cNvSpPr txBox="1"/>
          <p:nvPr/>
        </p:nvSpPr>
        <p:spPr>
          <a:xfrm>
            <a:off x="996315" y="2997200"/>
            <a:ext cx="10131425" cy="1852930"/>
          </a:xfrm>
          <a:prstGeom prst="rect">
            <a:avLst/>
          </a:prstGeom>
          <a:noFill/>
        </p:spPr>
        <p:txBody>
          <a:bodyPr wrap="square" rtlCol="0">
            <a:noAutofit/>
          </a:bodyPr>
          <a:lstStyle/>
          <a:p>
            <a:pPr>
              <a:lnSpc>
                <a:spcPct val="125000"/>
              </a:lnSpc>
            </a:pPr>
            <a:r>
              <a:rPr lang="zh-CN" altLang="en-US" sz="2400">
                <a:solidFill>
                  <a:schemeClr val="tx1"/>
                </a:solidFill>
                <a:latin typeface="微软雅黑" panose="020B0503020204020204" charset="-122"/>
                <a:ea typeface="微软雅黑"/>
              </a:rPr>
              <a:t>①在操场上，测出</a:t>
            </a:r>
            <a:r>
              <a:rPr lang="en-US" sz="2400">
                <a:solidFill>
                  <a:schemeClr val="tx1"/>
                </a:solidFill>
                <a:latin typeface="微软雅黑" panose="020B0503020204020204" charset="-122"/>
                <a:ea typeface="微软雅黑"/>
              </a:rPr>
              <a:t>60m</a:t>
            </a:r>
            <a:r>
              <a:rPr lang="zh-CN" altLang="en-US" sz="2400">
                <a:solidFill>
                  <a:schemeClr val="tx1"/>
                </a:solidFill>
                <a:latin typeface="微软雅黑" panose="020B0503020204020204" charset="-122"/>
                <a:ea typeface="微软雅黑"/>
              </a:rPr>
              <a:t>的路程，每隔</a:t>
            </a:r>
            <a:r>
              <a:rPr lang="en-US" altLang="zh-CN" sz="2400">
                <a:solidFill>
                  <a:schemeClr val="tx1"/>
                </a:solidFill>
                <a:latin typeface="微软雅黑" panose="020B0503020204020204" charset="-122"/>
                <a:ea typeface="微软雅黑"/>
              </a:rPr>
              <a:t>20m</a:t>
            </a:r>
            <a:r>
              <a:rPr lang="zh-CN" altLang="en-US" sz="2400">
                <a:solidFill>
                  <a:schemeClr val="tx1"/>
                </a:solidFill>
                <a:latin typeface="微软雅黑" panose="020B0503020204020204" charset="-122"/>
                <a:ea typeface="微软雅黑"/>
              </a:rPr>
              <a:t>做一记号。</a:t>
            </a:r>
          </a:p>
          <a:p>
            <a:pPr>
              <a:lnSpc>
                <a:spcPct val="125000"/>
              </a:lnSpc>
            </a:pPr>
            <a:r>
              <a:rPr lang="zh-CN" altLang="en-US" sz="2400">
                <a:solidFill>
                  <a:schemeClr val="tx1"/>
                </a:solidFill>
                <a:latin typeface="微软雅黑" panose="020B0503020204020204" charset="-122"/>
                <a:ea typeface="微软雅黑"/>
              </a:rPr>
              <a:t>②选出</a:t>
            </a:r>
            <a:r>
              <a:rPr lang="en-US" altLang="zh-CN" sz="2400">
                <a:solidFill>
                  <a:schemeClr val="tx1"/>
                </a:solidFill>
                <a:latin typeface="微软雅黑" panose="020B0503020204020204" charset="-122"/>
                <a:ea typeface="微软雅黑"/>
              </a:rPr>
              <a:t>3</a:t>
            </a:r>
            <a:r>
              <a:rPr lang="zh-CN" altLang="en-US" sz="2400">
                <a:solidFill>
                  <a:schemeClr val="tx1"/>
                </a:solidFill>
                <a:latin typeface="微软雅黑" panose="020B0503020204020204" charset="-122"/>
                <a:ea typeface="微软雅黑"/>
              </a:rPr>
              <a:t>位同学做计时员，分别站在</a:t>
            </a:r>
            <a:r>
              <a:rPr lang="en-US" altLang="zh-CN" sz="2400">
                <a:solidFill>
                  <a:schemeClr val="tx1"/>
                </a:solidFill>
                <a:latin typeface="微软雅黑" panose="020B0503020204020204" charset="-122"/>
                <a:ea typeface="微软雅黑"/>
              </a:rPr>
              <a:t>20m</a:t>
            </a:r>
            <a:r>
              <a:rPr lang="zh-CN" altLang="en-US" sz="2400">
                <a:solidFill>
                  <a:schemeClr val="tx1"/>
                </a:solidFill>
                <a:latin typeface="微软雅黑" panose="020B0503020204020204" charset="-122"/>
                <a:ea typeface="微软雅黑"/>
              </a:rPr>
              <a:t>、</a:t>
            </a:r>
            <a:r>
              <a:rPr lang="en-US" altLang="zh-CN" sz="2400">
                <a:solidFill>
                  <a:schemeClr val="tx1"/>
                </a:solidFill>
                <a:latin typeface="微软雅黑" panose="020B0503020204020204" charset="-122"/>
                <a:ea typeface="微软雅黑"/>
              </a:rPr>
              <a:t>40m</a:t>
            </a:r>
            <a:r>
              <a:rPr lang="zh-CN" altLang="en-US" sz="2400">
                <a:solidFill>
                  <a:schemeClr val="tx1"/>
                </a:solidFill>
                <a:latin typeface="微软雅黑" panose="020B0503020204020204" charset="-122"/>
                <a:ea typeface="微软雅黑"/>
              </a:rPr>
              <a:t>、</a:t>
            </a:r>
            <a:r>
              <a:rPr lang="en-US" altLang="zh-CN" sz="2400">
                <a:solidFill>
                  <a:schemeClr val="tx1"/>
                </a:solidFill>
                <a:latin typeface="微软雅黑" panose="020B0503020204020204" charset="-122"/>
                <a:ea typeface="微软雅黑"/>
              </a:rPr>
              <a:t>60m</a:t>
            </a:r>
            <a:r>
              <a:rPr lang="zh-CN" altLang="en-US" sz="2400">
                <a:solidFill>
                  <a:schemeClr val="tx1"/>
                </a:solidFill>
                <a:latin typeface="微软雅黑" panose="020B0503020204020204" charset="-122"/>
                <a:ea typeface="微软雅黑"/>
              </a:rPr>
              <a:t>处。</a:t>
            </a:r>
          </a:p>
          <a:p>
            <a:pPr>
              <a:lnSpc>
                <a:spcPct val="125000"/>
              </a:lnSpc>
            </a:pPr>
            <a:r>
              <a:rPr lang="zh-CN" altLang="en-US" sz="2400">
                <a:solidFill>
                  <a:schemeClr val="tx1"/>
                </a:solidFill>
                <a:latin typeface="微软雅黑" panose="020B0503020204020204" charset="-122"/>
                <a:ea typeface="微软雅黑"/>
              </a:rPr>
              <a:t>③选</a:t>
            </a:r>
            <a:r>
              <a:rPr lang="en-US" altLang="zh-CN" sz="2400">
                <a:solidFill>
                  <a:schemeClr val="tx1"/>
                </a:solidFill>
                <a:latin typeface="微软雅黑" panose="020B0503020204020204" charset="-122"/>
                <a:ea typeface="微软雅黑"/>
              </a:rPr>
              <a:t>1</a:t>
            </a:r>
            <a:r>
              <a:rPr lang="zh-CN" altLang="en-US" sz="2400">
                <a:solidFill>
                  <a:schemeClr val="tx1"/>
                </a:solidFill>
                <a:latin typeface="微软雅黑" panose="020B0503020204020204" charset="-122"/>
                <a:ea typeface="微软雅黑"/>
              </a:rPr>
              <a:t>名发令员，当他手中的小红旗落下时选手开始运动，计时员开始计时。</a:t>
            </a:r>
          </a:p>
          <a:p>
            <a:pPr>
              <a:lnSpc>
                <a:spcPct val="125000"/>
              </a:lnSpc>
            </a:pPr>
            <a:endParaRPr lang="zh-CN" altLang="en-US" sz="2400">
              <a:solidFill>
                <a:schemeClr val="tx1"/>
              </a:solidFill>
              <a:latin typeface="微软雅黑" panose="020B0503020204020204" charset="-122"/>
              <a:ea typeface="微软雅黑"/>
            </a:endParaRPr>
          </a:p>
        </p:txBody>
      </p:sp>
      <p:grpSp>
        <p:nvGrpSpPr>
          <p:cNvPr id="10" name="组合 9"/>
          <p:cNvGrpSpPr/>
          <p:nvPr/>
        </p:nvGrpSpPr>
        <p:grpSpPr>
          <a:xfrm>
            <a:off x="1559560" y="4446270"/>
            <a:ext cx="7103110" cy="2052320"/>
            <a:chOff x="1775" y="6844"/>
            <a:chExt cx="11186" cy="3232"/>
          </a:xfrm>
        </p:grpSpPr>
        <p:pic>
          <p:nvPicPr>
            <p:cNvPr id="19463" name="图片 37"/>
            <p:cNvPicPr>
              <a:picLocks noChangeAspect="1"/>
            </p:cNvPicPr>
            <p:nvPr>
              <p:custDataLst>
                <p:tags r:id="rId4"/>
              </p:custDataLst>
            </p:nvPr>
          </p:nvPicPr>
          <p:blipFill>
            <a:blip r:embed="rId12">
              <a:clrChange>
                <a:clrFrom>
                  <a:srgbClr val="FFFFFF"/>
                </a:clrFrom>
                <a:clrTo>
                  <a:srgbClr val="FFFFFF">
                    <a:alpha val="0"/>
                  </a:srgbClr>
                </a:clrTo>
              </a:clrChange>
            </a:blip>
            <a:stretch>
              <a:fillRect/>
            </a:stretch>
          </p:blipFill>
          <p:spPr>
            <a:xfrm>
              <a:off x="1775" y="6844"/>
              <a:ext cx="9381" cy="2439"/>
            </a:xfrm>
            <a:prstGeom prst="rect">
              <a:avLst/>
            </a:prstGeom>
            <a:noFill/>
            <a:ln w="9525">
              <a:noFill/>
            </a:ln>
          </p:spPr>
        </p:pic>
        <p:sp>
          <p:nvSpPr>
            <p:cNvPr id="6" name="文本框 5"/>
            <p:cNvSpPr txBox="1"/>
            <p:nvPr/>
          </p:nvSpPr>
          <p:spPr>
            <a:xfrm>
              <a:off x="2229" y="9142"/>
              <a:ext cx="922" cy="754"/>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0</a:t>
              </a:r>
            </a:p>
          </p:txBody>
        </p:sp>
        <p:sp>
          <p:nvSpPr>
            <p:cNvPr id="7" name="文本框 6"/>
            <p:cNvSpPr txBox="1"/>
            <p:nvPr>
              <p:custDataLst>
                <p:tags r:id="rId5"/>
              </p:custDataLst>
            </p:nvPr>
          </p:nvSpPr>
          <p:spPr>
            <a:xfrm>
              <a:off x="4937" y="9142"/>
              <a:ext cx="1131" cy="884"/>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20</a:t>
              </a:r>
            </a:p>
          </p:txBody>
        </p:sp>
        <p:sp>
          <p:nvSpPr>
            <p:cNvPr id="8" name="文本框 7"/>
            <p:cNvSpPr txBox="1"/>
            <p:nvPr>
              <p:custDataLst>
                <p:tags r:id="rId6"/>
              </p:custDataLst>
            </p:nvPr>
          </p:nvSpPr>
          <p:spPr>
            <a:xfrm>
              <a:off x="7672" y="9142"/>
              <a:ext cx="1083" cy="783"/>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40</a:t>
              </a:r>
            </a:p>
          </p:txBody>
        </p:sp>
        <p:sp>
          <p:nvSpPr>
            <p:cNvPr id="9" name="文本框 8"/>
            <p:cNvSpPr txBox="1"/>
            <p:nvPr>
              <p:custDataLst>
                <p:tags r:id="rId7"/>
              </p:custDataLst>
            </p:nvPr>
          </p:nvSpPr>
          <p:spPr>
            <a:xfrm>
              <a:off x="10427" y="9102"/>
              <a:ext cx="2535" cy="975"/>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60 m</a:t>
              </a:r>
            </a:p>
          </p:txBody>
        </p:sp>
      </p:grpSp>
      <p:grpSp>
        <p:nvGrpSpPr>
          <p:cNvPr id="4" name="组合 3"/>
          <p:cNvGrpSpPr/>
          <p:nvPr/>
        </p:nvGrpSpPr>
        <p:grpSpPr>
          <a:xfrm>
            <a:off x="119380" y="836930"/>
            <a:ext cx="8035290" cy="993775"/>
            <a:chOff x="188" y="1318"/>
            <a:chExt cx="12654" cy="1565"/>
          </a:xfrm>
        </p:grpSpPr>
        <p:pic>
          <p:nvPicPr>
            <p:cNvPr id="5" name="图片 4" descr="放大镜"/>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060000">
              <a:off x="463" y="1851"/>
              <a:ext cx="1032" cy="1032"/>
            </a:xfrm>
            <a:prstGeom prst="rect">
              <a:avLst/>
            </a:prstGeom>
          </p:spPr>
        </p:pic>
        <p:sp>
          <p:nvSpPr>
            <p:cNvPr id="11" name="文本框 10"/>
            <p:cNvSpPr txBox="1"/>
            <p:nvPr>
              <p:custDataLst>
                <p:tags r:id="rId3"/>
              </p:custDataLst>
            </p:nvPr>
          </p:nvSpPr>
          <p:spPr>
            <a:xfrm>
              <a:off x="1322" y="1658"/>
              <a:ext cx="11520" cy="1020"/>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实践活动</a:t>
              </a:r>
              <a:endParaRPr lang="zh-CN" altLang="en-US" sz="3200">
                <a:solidFill>
                  <a:schemeClr val="tx1"/>
                </a:solidFill>
                <a:latin typeface="微软雅黑" panose="020B0503020204020204" charset="-122"/>
                <a:ea typeface="微软雅黑"/>
              </a:endParaRPr>
            </a:p>
          </p:txBody>
        </p:sp>
        <p:pic>
          <p:nvPicPr>
            <p:cNvPr id="13" name="图片 12" descr="齿轮"/>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188" y="1318"/>
              <a:ext cx="1100" cy="1100"/>
            </a:xfrm>
            <a:prstGeom prst="rect">
              <a:avLst/>
            </a:prstGeom>
          </p:spPr>
        </p:pic>
      </p:grpSp>
      <p:sp>
        <p:nvSpPr>
          <p:cNvPr id="14" name="文本框 13"/>
          <p:cNvSpPr txBox="1"/>
          <p:nvPr/>
        </p:nvSpPr>
        <p:spPr>
          <a:xfrm>
            <a:off x="911225" y="1772920"/>
            <a:ext cx="9129395" cy="683260"/>
          </a:xfrm>
          <a:prstGeom prst="rect">
            <a:avLst/>
          </a:prstGeom>
          <a:noFill/>
        </p:spPr>
        <p:txBody>
          <a:bodyPr wrap="square" rtlCol="0">
            <a:noAutofit/>
          </a:bodyPr>
          <a:lstStyle/>
          <a:p>
            <a:pPr>
              <a:lnSpc>
                <a:spcPct val="120000"/>
              </a:lnSpc>
            </a:pPr>
            <a:r>
              <a:rPr lang="en-US" altLang="zh-CN" sz="3200">
                <a:latin typeface="微软雅黑" panose="020B0503020204020204" charset="-122"/>
                <a:ea typeface="微软雅黑"/>
              </a:rPr>
              <a:t>1. </a:t>
            </a:r>
            <a:r>
              <a:rPr lang="zh-CN" altLang="en-US" sz="3200">
                <a:latin typeface="微软雅黑" panose="020B0503020204020204" charset="-122"/>
                <a:ea typeface="微软雅黑"/>
              </a:rPr>
              <a:t>测量正常行走、竞走或跑步的平均速度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127125" y="4581525"/>
          <a:ext cx="8532495" cy="1371600"/>
        </p:xfrm>
        <a:graphic>
          <a:graphicData uri="http://schemas.openxmlformats.org/drawingml/2006/table">
            <a:tbl>
              <a:tblPr firstRow="1" bandRow="1">
                <a:tableStyleId>{5940675A-B579-460E-94D1-54222C63F5DA}</a:tableStyleId>
              </a:tblPr>
              <a:tblGrid>
                <a:gridCol w="2753360">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2133123">
                  <a:extLst>
                    <a:ext uri="{9D8B030D-6E8A-4147-A177-3AD203B41FA5}">
                      <a16:colId xmlns:a16="http://schemas.microsoft.com/office/drawing/2014/main" val="20002"/>
                    </a:ext>
                  </a:extLst>
                </a:gridCol>
                <a:gridCol w="2133124">
                  <a:extLst>
                    <a:ext uri="{9D8B030D-6E8A-4147-A177-3AD203B41FA5}">
                      <a16:colId xmlns:a16="http://schemas.microsoft.com/office/drawing/2014/main" val="20003"/>
                    </a:ext>
                  </a:extLst>
                </a:gridCol>
              </a:tblGrid>
              <a:tr h="457200">
                <a:tc>
                  <a:txBody>
                    <a:bodyPr/>
                    <a:lstStyle/>
                    <a:p>
                      <a:pPr algn="ctr">
                        <a:buNone/>
                      </a:pPr>
                      <a:r>
                        <a:rPr lang="zh-CN" altLang="en-US" sz="2400"/>
                        <a:t>路程</a:t>
                      </a:r>
                      <a:r>
                        <a:rPr lang="en-US" altLang="zh-CN" sz="2400" i="1"/>
                        <a:t>s</a:t>
                      </a:r>
                      <a:r>
                        <a:rPr lang="en-US" altLang="zh-CN" sz="2400"/>
                        <a:t>/m</a:t>
                      </a:r>
                    </a:p>
                  </a:txBody>
                  <a:tcPr/>
                </a:tc>
                <a:tc>
                  <a:txBody>
                    <a:bodyPr/>
                    <a:lstStyle/>
                    <a:p>
                      <a:pPr algn="ctr">
                        <a:buNone/>
                      </a:pPr>
                      <a:r>
                        <a:rPr lang="en-US" altLang="zh-CN" sz="2400"/>
                        <a:t>20</a:t>
                      </a:r>
                    </a:p>
                  </a:txBody>
                  <a:tcPr/>
                </a:tc>
                <a:tc>
                  <a:txBody>
                    <a:bodyPr/>
                    <a:lstStyle/>
                    <a:p>
                      <a:pPr algn="ctr">
                        <a:buNone/>
                      </a:pPr>
                      <a:r>
                        <a:rPr lang="en-US" altLang="zh-CN" sz="2400"/>
                        <a:t>40</a:t>
                      </a:r>
                    </a:p>
                  </a:txBody>
                  <a:tcPr/>
                </a:tc>
                <a:tc>
                  <a:txBody>
                    <a:bodyPr/>
                    <a:lstStyle/>
                    <a:p>
                      <a:pPr algn="ctr">
                        <a:buNone/>
                      </a:pPr>
                      <a:r>
                        <a:rPr lang="en-US" altLang="zh-CN" sz="2400"/>
                        <a:t>60</a:t>
                      </a:r>
                    </a:p>
                  </a:txBody>
                  <a:tcPr/>
                </a:tc>
                <a:extLst>
                  <a:ext uri="{0D108BD9-81ED-4DB2-BD59-A6C34878D82A}">
                    <a16:rowId xmlns:a16="http://schemas.microsoft.com/office/drawing/2014/main" val="10000"/>
                  </a:ext>
                </a:extLst>
              </a:tr>
              <a:tr h="381000">
                <a:tc>
                  <a:txBody>
                    <a:bodyPr/>
                    <a:lstStyle/>
                    <a:p>
                      <a:pPr algn="ctr">
                        <a:buNone/>
                      </a:pPr>
                      <a:r>
                        <a:rPr lang="zh-CN" altLang="en-US" sz="2400">
                          <a:sym typeface="+mn-ea"/>
                        </a:rPr>
                        <a:t>时间</a:t>
                      </a:r>
                      <a:r>
                        <a:rPr lang="en-US" altLang="zh-CN" sz="2400" i="1">
                          <a:sym typeface="+mn-ea"/>
                        </a:rPr>
                        <a:t>t</a:t>
                      </a:r>
                      <a:r>
                        <a:rPr lang="en-US" altLang="zh-CN" sz="2400">
                          <a:sym typeface="+mn-ea"/>
                        </a:rPr>
                        <a:t>/s</a:t>
                      </a:r>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extLst>
                  <a:ext uri="{0D108BD9-81ED-4DB2-BD59-A6C34878D82A}">
                    <a16:rowId xmlns:a16="http://schemas.microsoft.com/office/drawing/2014/main" val="10001"/>
                  </a:ext>
                </a:extLst>
              </a:tr>
              <a:tr h="381000">
                <a:tc>
                  <a:txBody>
                    <a:bodyPr/>
                    <a:lstStyle/>
                    <a:p>
                      <a:pPr algn="ctr">
                        <a:buNone/>
                      </a:pPr>
                      <a:r>
                        <a:rPr lang="zh-CN" altLang="en-US" sz="2400">
                          <a:sym typeface="+mn-ea"/>
                        </a:rPr>
                        <a:t>平均速度</a:t>
                      </a:r>
                      <a:r>
                        <a:rPr lang="en-US" altLang="zh-CN" sz="2400" i="1">
                          <a:sym typeface="+mn-ea"/>
                        </a:rPr>
                        <a:t>v</a:t>
                      </a:r>
                      <a:r>
                        <a:rPr lang="en-US" altLang="zh-CN" sz="2400">
                          <a:sym typeface="+mn-ea"/>
                        </a:rPr>
                        <a:t>/(m/s)</a:t>
                      </a:r>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extLst>
                  <a:ext uri="{0D108BD9-81ED-4DB2-BD59-A6C34878D82A}">
                    <a16:rowId xmlns:a16="http://schemas.microsoft.com/office/drawing/2014/main" val="10002"/>
                  </a:ext>
                </a:extLst>
              </a:tr>
            </a:tbl>
          </a:graphicData>
        </a:graphic>
      </p:graphicFrame>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2"/>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
        <p:nvSpPr>
          <p:cNvPr id="12" name="文本框 11"/>
          <p:cNvSpPr txBox="1"/>
          <p:nvPr/>
        </p:nvSpPr>
        <p:spPr>
          <a:xfrm>
            <a:off x="996315" y="2997200"/>
            <a:ext cx="9353550" cy="1530985"/>
          </a:xfrm>
          <a:prstGeom prst="rect">
            <a:avLst/>
          </a:prstGeom>
          <a:noFill/>
        </p:spPr>
        <p:txBody>
          <a:bodyPr wrap="square" rtlCol="0">
            <a:noAutofit/>
          </a:bodyPr>
          <a:lstStyle/>
          <a:p>
            <a:pPr>
              <a:lnSpc>
                <a:spcPct val="125000"/>
              </a:lnSpc>
            </a:pPr>
            <a:r>
              <a:rPr lang="zh-CN" altLang="en-US" sz="2400">
                <a:latin typeface="微软雅黑" panose="020B0503020204020204" charset="-122"/>
                <a:ea typeface="微软雅黑"/>
              </a:rPr>
              <a:t>④选手可以分别采取正常行走、竞走或跑步的形式完成</a:t>
            </a:r>
            <a:r>
              <a:rPr lang="en-US" altLang="zh-CN" sz="2400">
                <a:latin typeface="微软雅黑" panose="020B0503020204020204" charset="-122"/>
                <a:ea typeface="微软雅黑"/>
              </a:rPr>
              <a:t>60m</a:t>
            </a:r>
            <a:r>
              <a:rPr lang="zh-CN" altLang="en-US" sz="2400">
                <a:latin typeface="微软雅黑" panose="020B0503020204020204" charset="-122"/>
                <a:ea typeface="微软雅黑"/>
              </a:rPr>
              <a:t>的路程。</a:t>
            </a:r>
          </a:p>
          <a:p>
            <a:pPr>
              <a:lnSpc>
                <a:spcPct val="125000"/>
              </a:lnSpc>
            </a:pPr>
            <a:r>
              <a:rPr lang="zh-CN" altLang="en-US" sz="2400">
                <a:latin typeface="微软雅黑" panose="020B0503020204020204" charset="-122"/>
                <a:ea typeface="微软雅黑"/>
              </a:rPr>
              <a:t>⑤组内同学互相交换角色，重复实验。</a:t>
            </a:r>
          </a:p>
          <a:p>
            <a:pPr>
              <a:lnSpc>
                <a:spcPct val="125000"/>
              </a:lnSpc>
            </a:pPr>
            <a:r>
              <a:rPr lang="zh-CN" altLang="en-US" sz="2400">
                <a:latin typeface="微软雅黑" panose="020B0503020204020204" charset="-122"/>
                <a:ea typeface="微软雅黑"/>
              </a:rPr>
              <a:t>⑥将每一次的实验数据填在下表中。</a:t>
            </a:r>
          </a:p>
        </p:txBody>
      </p:sp>
      <p:cxnSp>
        <p:nvCxnSpPr>
          <p:cNvPr id="6" name="直接连接符 5"/>
          <p:cNvCxnSpPr/>
          <p:nvPr/>
        </p:nvCxnSpPr>
        <p:spPr>
          <a:xfrm>
            <a:off x="7680325" y="4220845"/>
            <a:ext cx="144145" cy="0"/>
          </a:xfrm>
          <a:prstGeom prst="line">
            <a:avLst/>
          </a:prstGeom>
          <a:ln w="19050">
            <a:solidFill>
              <a:schemeClr val="bg1"/>
            </a:solidFill>
          </a:ln>
        </p:spPr>
        <p:style>
          <a:lnRef idx="2">
            <a:schemeClr val="accent1"/>
          </a:lnRef>
          <a:fillRef idx="0">
            <a:srgbClr val="FFFFFF"/>
          </a:fillRef>
          <a:effectRef idx="0">
            <a:srgbClr val="FFFFFF"/>
          </a:effectRef>
          <a:fontRef idx="minor">
            <a:schemeClr val="tx1"/>
          </a:fontRef>
        </p:style>
      </p:cxnSp>
      <p:grpSp>
        <p:nvGrpSpPr>
          <p:cNvPr id="3" name="组合 2"/>
          <p:cNvGrpSpPr/>
          <p:nvPr/>
        </p:nvGrpSpPr>
        <p:grpSpPr>
          <a:xfrm>
            <a:off x="119380" y="836930"/>
            <a:ext cx="8035290" cy="993775"/>
            <a:chOff x="188" y="1318"/>
            <a:chExt cx="12654" cy="1565"/>
          </a:xfrm>
        </p:grpSpPr>
        <p:pic>
          <p:nvPicPr>
            <p:cNvPr id="7" name="图片 6" descr="放大镜"/>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060000">
              <a:off x="463" y="1851"/>
              <a:ext cx="1032" cy="1032"/>
            </a:xfrm>
            <a:prstGeom prst="rect">
              <a:avLst/>
            </a:prstGeom>
          </p:spPr>
        </p:pic>
        <p:sp>
          <p:nvSpPr>
            <p:cNvPr id="11" name="文本框 10"/>
            <p:cNvSpPr txBox="1"/>
            <p:nvPr>
              <p:custDataLst>
                <p:tags r:id="rId3"/>
              </p:custDataLst>
            </p:nvPr>
          </p:nvSpPr>
          <p:spPr>
            <a:xfrm>
              <a:off x="1322" y="1658"/>
              <a:ext cx="11520" cy="1020"/>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实践活动</a:t>
              </a:r>
              <a:endParaRPr lang="zh-CN" altLang="en-US" sz="3200">
                <a:solidFill>
                  <a:schemeClr val="tx1"/>
                </a:solidFill>
                <a:latin typeface="微软雅黑" panose="020B0503020204020204" charset="-122"/>
                <a:ea typeface="微软雅黑"/>
              </a:endParaRPr>
            </a:p>
          </p:txBody>
        </p:sp>
        <p:pic>
          <p:nvPicPr>
            <p:cNvPr id="13" name="图片 12" descr="齿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188" y="1318"/>
              <a:ext cx="1100" cy="1100"/>
            </a:xfrm>
            <a:prstGeom prst="rect">
              <a:avLst/>
            </a:prstGeom>
          </p:spPr>
        </p:pic>
      </p:grpSp>
      <p:sp>
        <p:nvSpPr>
          <p:cNvPr id="14" name="文本框 13"/>
          <p:cNvSpPr txBox="1"/>
          <p:nvPr/>
        </p:nvSpPr>
        <p:spPr>
          <a:xfrm>
            <a:off x="911225" y="1772920"/>
            <a:ext cx="9129395" cy="683260"/>
          </a:xfrm>
          <a:prstGeom prst="rect">
            <a:avLst/>
          </a:prstGeom>
          <a:noFill/>
        </p:spPr>
        <p:txBody>
          <a:bodyPr wrap="square" rtlCol="0">
            <a:noAutofit/>
          </a:bodyPr>
          <a:lstStyle/>
          <a:p>
            <a:pPr>
              <a:lnSpc>
                <a:spcPct val="120000"/>
              </a:lnSpc>
            </a:pPr>
            <a:r>
              <a:rPr lang="en-US" altLang="zh-CN" sz="3200">
                <a:latin typeface="微软雅黑" panose="020B0503020204020204" charset="-122"/>
                <a:ea typeface="微软雅黑"/>
              </a:rPr>
              <a:t>1. </a:t>
            </a:r>
            <a:r>
              <a:rPr lang="zh-CN" altLang="en-US" sz="3200">
                <a:latin typeface="微软雅黑" panose="020B0503020204020204" charset="-122"/>
                <a:ea typeface="微软雅黑"/>
              </a:rPr>
              <a:t>测量正常行走、竞走或跑步的平均速度</a:t>
            </a:r>
          </a:p>
        </p:txBody>
      </p:sp>
      <p:sp>
        <p:nvSpPr>
          <p:cNvPr id="8" name="文本框 7"/>
          <p:cNvSpPr txBox="1"/>
          <p:nvPr/>
        </p:nvSpPr>
        <p:spPr>
          <a:xfrm>
            <a:off x="767080" y="2132965"/>
            <a:ext cx="2879725" cy="986790"/>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4</a:t>
            </a:r>
            <a:r>
              <a:rPr lang="zh-CN" altLang="en-US" sz="2800">
                <a:latin typeface="微软雅黑" panose="020B0503020204020204" charset="-122"/>
                <a:ea typeface="微软雅黑"/>
              </a:rPr>
              <a:t>）活动过程：</a:t>
            </a:r>
          </a:p>
          <a:p>
            <a:pPr>
              <a:lnSpc>
                <a:spcPct val="200000"/>
              </a:lnSpc>
            </a:pPr>
            <a:endParaRPr lang="zh-CN" altLang="en-US" sz="2800">
              <a:latin typeface="微软雅黑" panose="020B0503020204020204" charset="-122"/>
              <a:ea typeface="微软雅黑"/>
            </a:endParaRPr>
          </a:p>
        </p:txBody>
      </p:sp>
      <p:sp>
        <p:nvSpPr>
          <p:cNvPr id="15" name="文本框 14"/>
          <p:cNvSpPr txBox="1"/>
          <p:nvPr/>
        </p:nvSpPr>
        <p:spPr>
          <a:xfrm>
            <a:off x="2614295" y="5300980"/>
            <a:ext cx="496570" cy="652145"/>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19380" y="836930"/>
            <a:ext cx="8035290" cy="993775"/>
            <a:chOff x="188" y="1318"/>
            <a:chExt cx="12654" cy="1565"/>
          </a:xfrm>
        </p:grpSpPr>
        <p:pic>
          <p:nvPicPr>
            <p:cNvPr id="4" name="图片 3" descr="放大镜"/>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060000">
              <a:off x="463" y="1851"/>
              <a:ext cx="1032" cy="1032"/>
            </a:xfrm>
            <a:prstGeom prst="rect">
              <a:avLst/>
            </a:prstGeom>
          </p:spPr>
        </p:pic>
        <p:sp>
          <p:nvSpPr>
            <p:cNvPr id="6" name="文本框 5"/>
            <p:cNvSpPr txBox="1"/>
            <p:nvPr>
              <p:custDataLst>
                <p:tags r:id="rId3"/>
              </p:custDataLst>
            </p:nvPr>
          </p:nvSpPr>
          <p:spPr>
            <a:xfrm>
              <a:off x="1322" y="1658"/>
              <a:ext cx="11520" cy="1020"/>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实践活动</a:t>
              </a:r>
              <a:endParaRPr lang="zh-CN" altLang="en-US" sz="3200">
                <a:solidFill>
                  <a:schemeClr val="tx1"/>
                </a:solidFill>
                <a:latin typeface="微软雅黑" panose="020B0503020204020204" charset="-122"/>
                <a:ea typeface="微软雅黑"/>
              </a:endParaRPr>
            </a:p>
          </p:txBody>
        </p:sp>
        <p:pic>
          <p:nvPicPr>
            <p:cNvPr id="3" name="图片 2" descr="齿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188" y="1318"/>
              <a:ext cx="1100" cy="1100"/>
            </a:xfrm>
            <a:prstGeom prst="rect">
              <a:avLst/>
            </a:prstGeom>
          </p:spPr>
        </p:pic>
      </p:grpSp>
      <p:sp>
        <p:nvSpPr>
          <p:cNvPr id="5" name="文本框 4"/>
          <p:cNvSpPr txBox="1"/>
          <p:nvPr/>
        </p:nvSpPr>
        <p:spPr>
          <a:xfrm>
            <a:off x="911225" y="1772920"/>
            <a:ext cx="9129395" cy="683260"/>
          </a:xfrm>
          <a:prstGeom prst="rect">
            <a:avLst/>
          </a:prstGeom>
          <a:noFill/>
        </p:spPr>
        <p:txBody>
          <a:bodyPr wrap="square" rtlCol="0">
            <a:noAutofit/>
          </a:bodyPr>
          <a:lstStyle/>
          <a:p>
            <a:pPr>
              <a:lnSpc>
                <a:spcPct val="120000"/>
              </a:lnSpc>
            </a:pPr>
            <a:r>
              <a:rPr lang="en-US" altLang="zh-CN" sz="3200">
                <a:latin typeface="微软雅黑" panose="020B0503020204020204" charset="-122"/>
                <a:ea typeface="微软雅黑"/>
              </a:rPr>
              <a:t>2. </a:t>
            </a:r>
            <a:r>
              <a:rPr lang="zh-CN" altLang="en-US" sz="3200">
                <a:latin typeface="微软雅黑" panose="020B0503020204020204" charset="-122"/>
                <a:ea typeface="微软雅黑"/>
              </a:rPr>
              <a:t>估测自行车行进的平均速度</a:t>
            </a:r>
          </a:p>
        </p:txBody>
      </p:sp>
      <p:sp>
        <p:nvSpPr>
          <p:cNvPr id="13" name="文本框 12"/>
          <p:cNvSpPr txBox="1"/>
          <p:nvPr/>
        </p:nvSpPr>
        <p:spPr>
          <a:xfrm>
            <a:off x="982980" y="2528570"/>
            <a:ext cx="5939790" cy="3280410"/>
          </a:xfrm>
          <a:prstGeom prst="rect">
            <a:avLst/>
          </a:prstGeom>
          <a:noFill/>
        </p:spPr>
        <p:txBody>
          <a:bodyPr wrap="square" rtlCol="0" anchor="t">
            <a:noAutofit/>
          </a:bodyPr>
          <a:lstStyle/>
          <a:p>
            <a:pPr indent="720090">
              <a:lnSpc>
                <a:spcPct val="150000"/>
              </a:lnSpc>
            </a:pPr>
            <a:r>
              <a:rPr lang="zh-CN" altLang="en-US" sz="2800">
                <a:latin typeface="宋体" panose="02010600030101010101" pitchFamily="2" charset="-122"/>
                <a:cs typeface="宋体" panose="02010600030101010101" pitchFamily="2" charset="-122"/>
              </a:rPr>
              <a:t>路程和时间的测量方法有很多。</a:t>
            </a:r>
            <a:r>
              <a:rPr lang="zh-CN" altLang="en-US" sz="2800">
                <a:latin typeface="宋体" panose="02010600030101010101" pitchFamily="2" charset="-122"/>
                <a:cs typeface="宋体" panose="02010600030101010101" pitchFamily="2" charset="-122"/>
                <a:sym typeface="+mn-ea"/>
              </a:rPr>
              <a:t>试想一下，如果没有刻度尺和停表，我们该如何测量骑自行车行进的速度呢?你能尝试进行估测吗?请你设计实验方案，并进行实际测量。</a:t>
            </a:r>
            <a:endParaRPr lang="zh-CN" altLang="en-US" sz="2800">
              <a:latin typeface="宋体" panose="02010600030101010101" pitchFamily="2" charset="-122"/>
              <a:cs typeface="宋体" panose="02010600030101010101" pitchFamily="2" charset="-122"/>
            </a:endParaRPr>
          </a:p>
          <a:p>
            <a:pPr indent="720090">
              <a:lnSpc>
                <a:spcPct val="150000"/>
              </a:lnSpc>
            </a:pPr>
            <a:endParaRPr lang="zh-CN" altLang="en-US" sz="2800">
              <a:latin typeface="宋体" panose="02010600030101010101" pitchFamily="2" charset="-122"/>
              <a:cs typeface="宋体" panose="02010600030101010101" pitchFamily="2" charset="-122"/>
            </a:endParaRPr>
          </a:p>
        </p:txBody>
      </p:sp>
      <p:pic>
        <p:nvPicPr>
          <p:cNvPr id="100" name="图片 99"/>
          <p:cNvPicPr>
            <a:picLocks noChangeAspect="1"/>
          </p:cNvPicPr>
          <p:nvPr/>
        </p:nvPicPr>
        <p:blipFill>
          <a:blip r:embed="rId12"/>
          <a:stretch>
            <a:fillRect/>
          </a:stretch>
        </p:blipFill>
        <p:spPr>
          <a:xfrm>
            <a:off x="7247890" y="2528570"/>
            <a:ext cx="3589655" cy="3583940"/>
          </a:xfrm>
          <a:prstGeom prst="rect">
            <a:avLst/>
          </a:prstGeom>
          <a:noFill/>
          <a:ln w="9525">
            <a:noFill/>
          </a:ln>
        </p:spPr>
      </p:pic>
      <p:sp>
        <p:nvSpPr>
          <p:cNvPr id="23" name="矩形 22"/>
          <p:cNvSpPr/>
          <p:nvPr>
            <p:custDataLst>
              <p:tags r:id="rId2"/>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3525" y="908685"/>
            <a:ext cx="690880" cy="690880"/>
          </a:xfrm>
          <a:prstGeom prst="rect">
            <a:avLst/>
          </a:prstGeom>
        </p:spPr>
      </p:pic>
      <p:sp>
        <p:nvSpPr>
          <p:cNvPr id="7" name="文本框 6"/>
          <p:cNvSpPr txBox="1"/>
          <p:nvPr>
            <p:custDataLst>
              <p:tags r:id="rId2"/>
            </p:custDataLst>
          </p:nvPr>
        </p:nvSpPr>
        <p:spPr>
          <a:xfrm>
            <a:off x="911225" y="1052830"/>
            <a:ext cx="2145665" cy="575945"/>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拓展阅读</a:t>
            </a:r>
            <a:endParaRPr lang="zh-CN" altLang="en-US" sz="3200">
              <a:solidFill>
                <a:schemeClr val="tx1"/>
              </a:solidFill>
              <a:latin typeface="微软雅黑" panose="020B0503020204020204" charset="-122"/>
              <a:ea typeface="微软雅黑"/>
            </a:endParaRPr>
          </a:p>
        </p:txBody>
      </p:sp>
      <p:sp>
        <p:nvSpPr>
          <p:cNvPr id="3" name="文本框 2"/>
          <p:cNvSpPr txBox="1"/>
          <p:nvPr/>
        </p:nvSpPr>
        <p:spPr>
          <a:xfrm>
            <a:off x="5015865" y="1412875"/>
            <a:ext cx="2428240" cy="609600"/>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现代测速方法</a:t>
            </a:r>
          </a:p>
        </p:txBody>
      </p:sp>
      <p:sp>
        <p:nvSpPr>
          <p:cNvPr id="5" name="文本框 4"/>
          <p:cNvSpPr txBox="1"/>
          <p:nvPr/>
        </p:nvSpPr>
        <p:spPr>
          <a:xfrm>
            <a:off x="911225" y="2206625"/>
            <a:ext cx="4064000" cy="1124585"/>
          </a:xfrm>
          <a:prstGeom prst="rect">
            <a:avLst/>
          </a:prstGeom>
          <a:noFill/>
        </p:spPr>
        <p:txBody>
          <a:bodyPr wrap="square" rtlCol="0">
            <a:spAutoFit/>
          </a:bodyPr>
          <a:lstStyle/>
          <a:p>
            <a:pPr>
              <a:lnSpc>
                <a:spcPct val="120000"/>
              </a:lnSpc>
            </a:pPr>
            <a:r>
              <a:rPr lang="en-US" altLang="zh-CN" sz="2800">
                <a:latin typeface="微软雅黑" panose="020B0503020204020204" charset="-122"/>
                <a:ea typeface="微软雅黑"/>
              </a:rPr>
              <a:t>1.</a:t>
            </a:r>
            <a:r>
              <a:rPr lang="zh-CN" altLang="en-US" sz="2800">
                <a:latin typeface="微软雅黑" panose="020B0503020204020204" charset="-122"/>
                <a:ea typeface="微软雅黑"/>
              </a:rPr>
              <a:t>车速表测速：可以显示汽车行驶的瞬时速度。</a:t>
            </a:r>
          </a:p>
        </p:txBody>
      </p:sp>
      <p:pic>
        <p:nvPicPr>
          <p:cNvPr id="24581" name="图片 5"/>
          <p:cNvPicPr>
            <a:picLocks noChangeAspect="1"/>
          </p:cNvPicPr>
          <p:nvPr/>
        </p:nvPicPr>
        <p:blipFill>
          <a:blip r:embed="rId14">
            <a:clrChange>
              <a:clrFrom>
                <a:srgbClr val="F3FEF8">
                  <a:alpha val="100000"/>
                </a:srgbClr>
              </a:clrFrom>
              <a:clrTo>
                <a:srgbClr val="F3FEF8">
                  <a:alpha val="100000"/>
                  <a:alpha val="0"/>
                </a:srgbClr>
              </a:clrTo>
            </a:clrChange>
          </a:blip>
          <a:stretch>
            <a:fillRect/>
          </a:stretch>
        </p:blipFill>
        <p:spPr>
          <a:xfrm>
            <a:off x="1170305" y="3445510"/>
            <a:ext cx="3595370" cy="2696210"/>
          </a:xfrm>
          <a:prstGeom prst="rect">
            <a:avLst/>
          </a:prstGeom>
          <a:noFill/>
          <a:ln w="9525">
            <a:noFill/>
          </a:ln>
        </p:spPr>
      </p:pic>
      <p:sp>
        <p:nvSpPr>
          <p:cNvPr id="6" name="文本框 5"/>
          <p:cNvSpPr txBox="1"/>
          <p:nvPr/>
        </p:nvSpPr>
        <p:spPr>
          <a:xfrm>
            <a:off x="5807710" y="2204720"/>
            <a:ext cx="5192395" cy="1838325"/>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2.</a:t>
            </a:r>
            <a:r>
              <a:rPr lang="zh-CN" altLang="en-US" sz="2800">
                <a:latin typeface="微软雅黑" panose="020B0503020204020204" charset="-122"/>
                <a:ea typeface="微软雅黑"/>
              </a:rPr>
              <a:t>雷达测速：测速雷达可测量马路上行驶车辆的瞬时速度，从而判断其是否超速。</a:t>
            </a:r>
            <a:endParaRPr lang="en-US" altLang="zh-CN" sz="2800">
              <a:latin typeface="微软雅黑" panose="020B0503020204020204" charset="-122"/>
              <a:ea typeface="微软雅黑"/>
            </a:endParaRPr>
          </a:p>
        </p:txBody>
      </p:sp>
      <p:grpSp>
        <p:nvGrpSpPr>
          <p:cNvPr id="9" name="组合 8"/>
          <p:cNvGrpSpPr/>
          <p:nvPr/>
        </p:nvGrpSpPr>
        <p:grpSpPr>
          <a:xfrm>
            <a:off x="6282690" y="3933190"/>
            <a:ext cx="1969770" cy="2358390"/>
            <a:chOff x="10031" y="5627"/>
            <a:chExt cx="3102" cy="3714"/>
          </a:xfrm>
        </p:grpSpPr>
        <p:pic>
          <p:nvPicPr>
            <p:cNvPr id="26627" name="图片 3"/>
            <p:cNvPicPr>
              <a:picLocks noChangeAspect="1"/>
            </p:cNvPicPr>
            <p:nvPr>
              <p:custDataLst>
                <p:tags r:id="rId6"/>
              </p:custDataLst>
            </p:nvPr>
          </p:nvPicPr>
          <p:blipFill>
            <a:blip r:embed="rId15">
              <a:clrChange>
                <a:clrFrom>
                  <a:srgbClr val="FFFFFF">
                    <a:alpha val="100000"/>
                  </a:srgbClr>
                </a:clrFrom>
                <a:clrTo>
                  <a:srgbClr val="FFFFFF">
                    <a:alpha val="100000"/>
                    <a:alpha val="0"/>
                  </a:srgbClr>
                </a:clrTo>
              </a:clrChange>
            </a:blip>
            <a:stretch>
              <a:fillRect/>
            </a:stretch>
          </p:blipFill>
          <p:spPr>
            <a:xfrm>
              <a:off x="10421" y="5627"/>
              <a:ext cx="1835" cy="2955"/>
            </a:xfrm>
            <a:prstGeom prst="rect">
              <a:avLst/>
            </a:prstGeom>
            <a:noFill/>
            <a:ln w="9525">
              <a:noFill/>
            </a:ln>
          </p:spPr>
        </p:pic>
        <p:sp>
          <p:nvSpPr>
            <p:cNvPr id="26629" name="矩形 6"/>
            <p:cNvSpPr/>
            <p:nvPr>
              <p:custDataLst>
                <p:tags r:id="rId7"/>
              </p:custDataLst>
            </p:nvPr>
          </p:nvSpPr>
          <p:spPr>
            <a:xfrm>
              <a:off x="10031" y="8713"/>
              <a:ext cx="3102" cy="628"/>
            </a:xfrm>
            <a:prstGeom prst="rect">
              <a:avLst/>
            </a:prstGeom>
            <a:noFill/>
            <a:ln w="9525">
              <a:noFill/>
            </a:ln>
          </p:spPr>
          <p:txBody>
            <a:bodyPr wrap="none">
              <a:spAutoFit/>
            </a:bodyPr>
            <a:lstStyle/>
            <a:p>
              <a:r>
                <a:rPr lang="zh-CN" altLang="en-US" sz="2000" b="1">
                  <a:solidFill>
                    <a:srgbClr val="000000"/>
                  </a:solidFill>
                  <a:latin typeface="宋体" panose="02010600030101010101" pitchFamily="2" charset="-122"/>
                </a:rPr>
                <a:t>手持式测速雷达</a:t>
              </a:r>
            </a:p>
          </p:txBody>
        </p:sp>
      </p:grpSp>
      <p:grpSp>
        <p:nvGrpSpPr>
          <p:cNvPr id="10" name="组合 9"/>
          <p:cNvGrpSpPr/>
          <p:nvPr/>
        </p:nvGrpSpPr>
        <p:grpSpPr>
          <a:xfrm>
            <a:off x="8472170" y="4221480"/>
            <a:ext cx="2012315" cy="2055495"/>
            <a:chOff x="13456" y="6081"/>
            <a:chExt cx="3169" cy="3237"/>
          </a:xfrm>
        </p:grpSpPr>
        <p:pic>
          <p:nvPicPr>
            <p:cNvPr id="26628" name="图片 5"/>
            <p:cNvPicPr>
              <a:picLocks noChangeAspect="1"/>
            </p:cNvPicPr>
            <p:nvPr>
              <p:custDataLst>
                <p:tags r:id="rId4"/>
              </p:custDataLst>
            </p:nvPr>
          </p:nvPicPr>
          <p:blipFill>
            <a:blip r:embed="rId16">
              <a:clrChange>
                <a:clrFrom>
                  <a:srgbClr val="FFFFFF">
                    <a:alpha val="100000"/>
                  </a:srgbClr>
                </a:clrFrom>
                <a:clrTo>
                  <a:srgbClr val="FFFFFF">
                    <a:alpha val="100000"/>
                    <a:alpha val="0"/>
                  </a:srgbClr>
                </a:clrTo>
              </a:clrChange>
            </a:blip>
            <a:stretch>
              <a:fillRect/>
            </a:stretch>
          </p:blipFill>
          <p:spPr>
            <a:xfrm>
              <a:off x="13456" y="6081"/>
              <a:ext cx="2777" cy="2725"/>
            </a:xfrm>
            <a:prstGeom prst="rect">
              <a:avLst/>
            </a:prstGeom>
            <a:noFill/>
            <a:ln w="9525">
              <a:noFill/>
            </a:ln>
          </p:spPr>
        </p:pic>
        <p:sp>
          <p:nvSpPr>
            <p:cNvPr id="26630" name="矩形 7"/>
            <p:cNvSpPr/>
            <p:nvPr>
              <p:custDataLst>
                <p:tags r:id="rId5"/>
              </p:custDataLst>
            </p:nvPr>
          </p:nvSpPr>
          <p:spPr>
            <a:xfrm>
              <a:off x="13523" y="8690"/>
              <a:ext cx="3102" cy="628"/>
            </a:xfrm>
            <a:prstGeom prst="rect">
              <a:avLst/>
            </a:prstGeom>
            <a:noFill/>
            <a:ln w="9525">
              <a:noFill/>
            </a:ln>
          </p:spPr>
          <p:txBody>
            <a:bodyPr wrap="none">
              <a:spAutoFit/>
            </a:bodyPr>
            <a:lstStyle/>
            <a:p>
              <a:r>
                <a:rPr lang="zh-CN" altLang="en-US" sz="2000" b="1">
                  <a:solidFill>
                    <a:srgbClr val="000000"/>
                  </a:solidFill>
                  <a:latin typeface="宋体" panose="02010600030101010101" pitchFamily="2" charset="-122"/>
                </a:rPr>
                <a:t>车载式测速雷达</a:t>
              </a:r>
            </a:p>
          </p:txBody>
        </p:sp>
      </p:grpSp>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525" y="908685"/>
            <a:ext cx="690880" cy="690880"/>
          </a:xfrm>
          <a:prstGeom prst="rect">
            <a:avLst/>
          </a:prstGeom>
        </p:spPr>
      </p:pic>
      <p:sp>
        <p:nvSpPr>
          <p:cNvPr id="7" name="文本框 6"/>
          <p:cNvSpPr txBox="1"/>
          <p:nvPr>
            <p:custDataLst>
              <p:tags r:id="rId2"/>
            </p:custDataLst>
          </p:nvPr>
        </p:nvSpPr>
        <p:spPr>
          <a:xfrm>
            <a:off x="911225" y="1052830"/>
            <a:ext cx="2145665" cy="575945"/>
          </a:xfrm>
          <a:prstGeom prst="rect">
            <a:avLst/>
          </a:prstGeom>
          <a:noFill/>
        </p:spPr>
        <p:txBody>
          <a:bodyPr wrap="square" rtlCol="0">
            <a:noAutofit/>
          </a:bodyPr>
          <a:lstStyle/>
          <a:p>
            <a:r>
              <a:rPr lang="zh-CN" altLang="en-US" sz="3200" b="1">
                <a:latin typeface="微软雅黑" panose="020B0503020204020204" charset="-122"/>
                <a:ea typeface="微软雅黑"/>
              </a:rPr>
              <a:t>拓展阅读</a:t>
            </a:r>
            <a:endParaRPr lang="zh-CN" altLang="en-US" sz="3200">
              <a:latin typeface="微软雅黑" panose="020B0503020204020204" charset="-122"/>
              <a:ea typeface="微软雅黑"/>
            </a:endParaRPr>
          </a:p>
        </p:txBody>
      </p:sp>
      <p:sp>
        <p:nvSpPr>
          <p:cNvPr id="3" name="文本框 2"/>
          <p:cNvSpPr txBox="1"/>
          <p:nvPr/>
        </p:nvSpPr>
        <p:spPr>
          <a:xfrm>
            <a:off x="5015865" y="1412875"/>
            <a:ext cx="2428240" cy="609600"/>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现代测速方法</a:t>
            </a:r>
          </a:p>
        </p:txBody>
      </p:sp>
      <p:sp>
        <p:nvSpPr>
          <p:cNvPr id="5" name="文本框 4"/>
          <p:cNvSpPr txBox="1"/>
          <p:nvPr/>
        </p:nvSpPr>
        <p:spPr>
          <a:xfrm>
            <a:off x="1487170" y="2493010"/>
            <a:ext cx="5044440" cy="2510155"/>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3.</a:t>
            </a:r>
            <a:r>
              <a:rPr lang="zh-CN" altLang="en-US" sz="2800">
                <a:latin typeface="微软雅黑" panose="020B0503020204020204" charset="-122"/>
                <a:ea typeface="微软雅黑"/>
              </a:rPr>
              <a:t>激光测速：采用激光反射测距的原理，相较于雷达测速，它的有效测量距离更远，测速精度更高。</a:t>
            </a:r>
          </a:p>
        </p:txBody>
      </p:sp>
      <p:pic>
        <p:nvPicPr>
          <p:cNvPr id="101" name="图片 100"/>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7103745" y="2421255"/>
            <a:ext cx="3386455" cy="2379345"/>
          </a:xfrm>
          <a:prstGeom prst="rect">
            <a:avLst/>
          </a:prstGeom>
          <a:noFill/>
          <a:ln w="9525">
            <a:noFill/>
          </a:ln>
        </p:spPr>
      </p:pic>
      <p:sp>
        <p:nvSpPr>
          <p:cNvPr id="11" name="矩形 6"/>
          <p:cNvSpPr/>
          <p:nvPr/>
        </p:nvSpPr>
        <p:spPr>
          <a:xfrm>
            <a:off x="7967980" y="4869815"/>
            <a:ext cx="1969770" cy="398780"/>
          </a:xfrm>
          <a:prstGeom prst="rect">
            <a:avLst/>
          </a:prstGeom>
          <a:noFill/>
          <a:ln w="9525">
            <a:noFill/>
          </a:ln>
        </p:spPr>
        <p:txBody>
          <a:bodyPr wrap="none">
            <a:spAutoFit/>
          </a:bodyPr>
          <a:lstStyle/>
          <a:p>
            <a:r>
              <a:rPr lang="zh-CN" altLang="en-US" sz="2000" b="1">
                <a:solidFill>
                  <a:srgbClr val="000000"/>
                </a:solidFill>
                <a:latin typeface="宋体" panose="02010600030101010101" pitchFamily="2" charset="-122"/>
              </a:rPr>
              <a:t>手持激光测速仪</a:t>
            </a:r>
          </a:p>
        </p:txBody>
      </p:sp>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等腰三角形 75"/>
          <p:cNvSpPr/>
          <p:nvPr>
            <p:custDataLst>
              <p:tags r:id="rId1"/>
            </p:custDataLst>
          </p:nvPr>
        </p:nvSpPr>
        <p:spPr>
          <a:xfrm rot="5400000">
            <a:off x="2604535" y="451365"/>
            <a:ext cx="175894" cy="151633"/>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77" name="等腰三角形 76"/>
          <p:cNvSpPr/>
          <p:nvPr>
            <p:custDataLst>
              <p:tags r:id="rId2"/>
            </p:custDataLst>
          </p:nvPr>
        </p:nvSpPr>
        <p:spPr>
          <a:xfrm rot="5400000">
            <a:off x="2879443" y="451365"/>
            <a:ext cx="175894" cy="151633"/>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78" name="等腰三角形 77"/>
          <p:cNvSpPr/>
          <p:nvPr>
            <p:custDataLst>
              <p:tags r:id="rId3"/>
            </p:custDataLst>
          </p:nvPr>
        </p:nvSpPr>
        <p:spPr>
          <a:xfrm rot="5400000">
            <a:off x="3154351" y="451365"/>
            <a:ext cx="175894" cy="15163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custDataLst>
              <p:tags r:id="rId4"/>
            </p:custDataLst>
          </p:nvPr>
        </p:nvSpPr>
        <p:spPr>
          <a:xfrm>
            <a:off x="3441389" y="216765"/>
            <a:ext cx="868680" cy="460375"/>
          </a:xfrm>
          <a:prstGeom prst="rect">
            <a:avLst/>
          </a:prstGeom>
        </p:spPr>
        <p:txBody>
          <a:bodyPr wrap="none">
            <a:spAutoFit/>
          </a:bodyPr>
          <a:lstStyle/>
          <a:p>
            <a:pPr>
              <a:defRPr/>
            </a:pPr>
            <a:r>
              <a:rPr lang="zh-CN" altLang="en-US" sz="2400" b="1" spc="300">
                <a:solidFill>
                  <a:srgbClr val="00A0E9"/>
                </a:solidFill>
                <a:latin typeface="微软雅黑" panose="020B0503020204020204" charset="-122"/>
                <a:ea typeface="微软雅黑"/>
                <a:cs typeface="+mn-ea"/>
                <a:sym typeface="+mn-lt"/>
              </a:rPr>
              <a:t>小结</a:t>
            </a:r>
            <a:endParaRPr lang="zh-CN" altLang="en-US" sz="3200" b="1" spc="300">
              <a:solidFill>
                <a:srgbClr val="00A0E9"/>
              </a:solidFill>
              <a:latin typeface="微软雅黑" panose="020B0503020204020204" charset="-122"/>
              <a:ea typeface="微软雅黑"/>
              <a:cs typeface="+mn-ea"/>
              <a:sym typeface="+mn-lt"/>
            </a:endParaRPr>
          </a:p>
        </p:txBody>
      </p:sp>
      <p:sp>
        <p:nvSpPr>
          <p:cNvPr id="80" name="文本框 79"/>
          <p:cNvSpPr txBox="1"/>
          <p:nvPr>
            <p:custDataLst>
              <p:tags r:id="rId5"/>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sp>
        <p:nvSpPr>
          <p:cNvPr id="4" name="矩形 3"/>
          <p:cNvSpPr/>
          <p:nvPr>
            <p:custDataLst>
              <p:tags r:id="rId6"/>
            </p:custDataLst>
          </p:nvPr>
        </p:nvSpPr>
        <p:spPr>
          <a:xfrm>
            <a:off x="1402715" y="1254125"/>
            <a:ext cx="788035" cy="4841240"/>
          </a:xfrm>
          <a:prstGeom prst="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dist" fontAlgn="auto">
              <a:buClrTx/>
              <a:buSzTx/>
              <a:buFontTx/>
            </a:pPr>
            <a:r>
              <a:rPr lang="zh-CN" altLang="en-US" sz="4000">
                <a:sym typeface="+mn-ea"/>
              </a:rPr>
              <a:t>平均速度的测量</a:t>
            </a:r>
          </a:p>
        </p:txBody>
      </p:sp>
      <p:sp>
        <p:nvSpPr>
          <p:cNvPr id="26" name="左大括号 25"/>
          <p:cNvSpPr/>
          <p:nvPr>
            <p:custDataLst>
              <p:tags r:id="rId7"/>
            </p:custDataLst>
          </p:nvPr>
        </p:nvSpPr>
        <p:spPr>
          <a:xfrm>
            <a:off x="2466975" y="1700530"/>
            <a:ext cx="592455" cy="373888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21" name="文本框 20"/>
          <p:cNvSpPr txBox="1"/>
          <p:nvPr>
            <p:custDataLst>
              <p:tags r:id="rId8"/>
            </p:custDataLst>
          </p:nvPr>
        </p:nvSpPr>
        <p:spPr>
          <a:xfrm>
            <a:off x="3178175" y="1484630"/>
            <a:ext cx="1174115" cy="60706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原理</a:t>
            </a:r>
          </a:p>
        </p:txBody>
      </p:sp>
      <p:sp>
        <p:nvSpPr>
          <p:cNvPr id="3" name="左大括号 2"/>
          <p:cNvSpPr/>
          <p:nvPr>
            <p:custDataLst>
              <p:tags r:id="rId9"/>
            </p:custDataLst>
          </p:nvPr>
        </p:nvSpPr>
        <p:spPr>
          <a:xfrm>
            <a:off x="5951855" y="2924810"/>
            <a:ext cx="416560" cy="963295"/>
          </a:xfrm>
          <a:prstGeom prst="leftBrace">
            <a:avLst>
              <a:gd name="adj1" fmla="val 8333"/>
              <a:gd name="adj2" fmla="val 49623"/>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18" name="文本框 17"/>
          <p:cNvSpPr txBox="1"/>
          <p:nvPr>
            <p:custDataLst>
              <p:tags r:id="rId10"/>
            </p:custDataLst>
          </p:nvPr>
        </p:nvSpPr>
        <p:spPr>
          <a:xfrm>
            <a:off x="5728970" y="4509135"/>
            <a:ext cx="2769870" cy="552450"/>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测路程：刻度尺</a:t>
            </a:r>
          </a:p>
        </p:txBody>
      </p:sp>
      <p:sp>
        <p:nvSpPr>
          <p:cNvPr id="19" name="文本框 18"/>
          <p:cNvSpPr txBox="1"/>
          <p:nvPr>
            <p:custDataLst>
              <p:tags r:id="rId11"/>
            </p:custDataLst>
          </p:nvPr>
        </p:nvSpPr>
        <p:spPr>
          <a:xfrm>
            <a:off x="6455410" y="3679190"/>
            <a:ext cx="989330" cy="530860"/>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时间</a:t>
            </a:r>
            <a:endParaRPr lang="en-US" altLang="zh-CN" sz="2800">
              <a:solidFill>
                <a:schemeClr val="tx1"/>
              </a:solidFill>
              <a:latin typeface="微软雅黑" panose="020B0503020204020204" charset="-122"/>
              <a:ea typeface="微软雅黑"/>
              <a:sym typeface="+mn-ea"/>
            </a:endParaRPr>
          </a:p>
        </p:txBody>
      </p:sp>
      <p:sp>
        <p:nvSpPr>
          <p:cNvPr id="20" name="左大括号 19"/>
          <p:cNvSpPr/>
          <p:nvPr>
            <p:custDataLst>
              <p:tags r:id="rId12"/>
            </p:custDataLst>
          </p:nvPr>
        </p:nvSpPr>
        <p:spPr>
          <a:xfrm>
            <a:off x="5224780" y="4869180"/>
            <a:ext cx="441960" cy="959485"/>
          </a:xfrm>
          <a:prstGeom prst="leftBrace">
            <a:avLst>
              <a:gd name="adj1" fmla="val 8333"/>
              <a:gd name="adj2" fmla="val 52267"/>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5" name="文本框 4"/>
          <p:cNvSpPr txBox="1"/>
          <p:nvPr>
            <p:custDataLst>
              <p:tags r:id="rId13"/>
            </p:custDataLst>
          </p:nvPr>
        </p:nvSpPr>
        <p:spPr>
          <a:xfrm>
            <a:off x="3202305" y="5050790"/>
            <a:ext cx="1849755" cy="60198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测量方法</a:t>
            </a:r>
            <a:r>
              <a:rPr lang="en-US" altLang="zh-CN" sz="2800">
                <a:latin typeface="微软雅黑" panose="020B0503020204020204" charset="-122"/>
                <a:ea typeface="微软雅黑"/>
                <a:sym typeface="+mn-ea"/>
              </a:rPr>
              <a:t>            </a:t>
            </a:r>
          </a:p>
        </p:txBody>
      </p:sp>
      <p:cxnSp>
        <p:nvCxnSpPr>
          <p:cNvPr id="27" name="直接连接符 26"/>
          <p:cNvCxnSpPr/>
          <p:nvPr>
            <p:custDataLst>
              <p:tags r:id="rId14"/>
            </p:custDataLst>
          </p:nvPr>
        </p:nvCxnSpPr>
        <p:spPr>
          <a:xfrm>
            <a:off x="4363085" y="1788160"/>
            <a:ext cx="892175" cy="635"/>
          </a:xfrm>
          <a:prstGeom prst="line">
            <a:avLst/>
          </a:prstGeom>
        </p:spPr>
        <p:style>
          <a:lnRef idx="3">
            <a:schemeClr val="accent5"/>
          </a:lnRef>
          <a:fillRef idx="0">
            <a:schemeClr val="accent5"/>
          </a:fillRef>
          <a:effectRef idx="2">
            <a:schemeClr val="accent5"/>
          </a:effectRef>
          <a:fontRef idx="minor">
            <a:schemeClr val="tx1"/>
          </a:fontRef>
        </p:style>
      </p:cxnSp>
      <p:grpSp>
        <p:nvGrpSpPr>
          <p:cNvPr id="2" name="组合 1"/>
          <p:cNvGrpSpPr/>
          <p:nvPr/>
        </p:nvGrpSpPr>
        <p:grpSpPr>
          <a:xfrm>
            <a:off x="5259705" y="1289050"/>
            <a:ext cx="1508760" cy="874395"/>
            <a:chOff x="8225" y="5404"/>
            <a:chExt cx="2376" cy="1377"/>
          </a:xfrm>
        </p:grpSpPr>
        <p:grpSp>
          <p:nvGrpSpPr>
            <p:cNvPr id="8" name="组合 7"/>
            <p:cNvGrpSpPr/>
            <p:nvPr/>
          </p:nvGrpSpPr>
          <p:grpSpPr>
            <a:xfrm>
              <a:off x="8225" y="5549"/>
              <a:ext cx="2376" cy="1232"/>
              <a:chOff x="12644" y="5593"/>
              <a:chExt cx="3276" cy="1242"/>
            </a:xfrm>
          </p:grpSpPr>
          <p:sp>
            <p:nvSpPr>
              <p:cNvPr id="9" name="文本框 8"/>
              <p:cNvSpPr txBox="1"/>
              <p:nvPr>
                <p:custDataLst>
                  <p:tags r:id="rId19"/>
                </p:custDataLst>
              </p:nvPr>
            </p:nvSpPr>
            <p:spPr>
              <a:xfrm>
                <a:off x="12644" y="5593"/>
                <a:ext cx="2978" cy="1242"/>
              </a:xfrm>
              <a:prstGeom prst="rect">
                <a:avLst/>
              </a:prstGeom>
              <a:noFill/>
              <a:ln>
                <a:solidFill>
                  <a:srgbClr val="036EB8"/>
                </a:solidFill>
              </a:ln>
            </p:spPr>
            <p:txBody>
              <a:bodyPr wrap="square" rtlCol="0">
                <a:noAutofit/>
              </a:bodyPr>
              <a:lstStyle/>
              <a:p>
                <a:pPr lvl="0" algn="l" fontAlgn="auto">
                  <a:buClrTx/>
                  <a:buSzTx/>
                  <a:buFontTx/>
                </a:pPr>
                <a:endParaRPr lang="zh-CN" altLang="en-US" sz="2800">
                  <a:solidFill>
                    <a:schemeClr val="tx1"/>
                  </a:solidFill>
                  <a:latin typeface="微软雅黑" panose="020B0503020204020204" charset="-122"/>
                  <a:ea typeface="微软雅黑"/>
                  <a:sym typeface="+mn-ea"/>
                </a:endParaRPr>
              </a:p>
            </p:txBody>
          </p:sp>
          <p:sp>
            <p:nvSpPr>
              <p:cNvPr id="18456" name="文本框 4"/>
              <p:cNvSpPr txBox="1">
                <a:spLocks noChangeArrowheads="1"/>
              </p:cNvSpPr>
              <p:nvPr>
                <p:custDataLst>
                  <p:tags r:id="rId20"/>
                </p:custDataLst>
              </p:nvPr>
            </p:nvSpPr>
            <p:spPr bwMode="auto">
              <a:xfrm>
                <a:off x="12658" y="5897"/>
                <a:ext cx="3262"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14:hiddenLine>
                </a:ext>
              </a:extLst>
            </p:spPr>
            <p:txBody>
              <a:bodyPr lIns="108000" tIns="36000" bIns="36000">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9pPr>
              </a:lstStyle>
              <a:p>
                <a:pPr eaLnBrk="1" hangingPunct="1">
                  <a:lnSpc>
                    <a:spcPct val="100000"/>
                  </a:lnSpc>
                  <a:spcBef>
                    <a:spcPct val="0"/>
                  </a:spcBef>
                  <a:buFont typeface="Arial" panose="020B0604020202020204" pitchFamily="34" charset="0"/>
                  <a:buNone/>
                </a:pPr>
                <a:endParaRPr lang="zh-CN" altLang="en-US">
                  <a:latin typeface="Arial" panose="020B0604020202020204" pitchFamily="34" charset="0"/>
                </a:endParaRPr>
              </a:p>
            </p:txBody>
          </p:sp>
        </p:grpSp>
        <p:graphicFrame>
          <p:nvGraphicFramePr>
            <p:cNvPr id="27661" name="对象 6"/>
            <p:cNvGraphicFramePr>
              <a:graphicFrameLocks noChangeAspect="1"/>
            </p:cNvGraphicFramePr>
            <p:nvPr>
              <p:custDataLst>
                <p:tags r:id="rId18"/>
              </p:custDataLst>
            </p:nvPr>
          </p:nvGraphicFramePr>
          <p:xfrm>
            <a:off x="8466" y="5404"/>
            <a:ext cx="1628" cy="1377"/>
          </p:xfrm>
          <a:graphic>
            <a:graphicData uri="http://schemas.openxmlformats.org/presentationml/2006/ole">
              <mc:AlternateContent xmlns:mc="http://schemas.openxmlformats.org/markup-compatibility/2006">
                <mc:Choice xmlns:v="urn:schemas-microsoft-com:vml" Requires="v">
                  <p:oleObj r:id="rId22" imgW="368300" imgH="393700" progId="Equation.DSMT4">
                    <p:embed/>
                  </p:oleObj>
                </mc:Choice>
                <mc:Fallback>
                  <p:oleObj r:id="rId22" imgW="368300" imgH="393700" progId="Equation.DSMT4">
                    <p:embed/>
                    <p:pic>
                      <p:nvPicPr>
                        <p:cNvPr id="0" name="OLE substitute image"/>
                        <p:cNvPicPr/>
                        <p:nvPr/>
                      </p:nvPicPr>
                      <p:blipFill>
                        <a:blip r:embed="rId23">
                          <a:extLst>
                            <a:ext uri="{28A0092B-C50C-407E-A947-70E740481C1C}">
                              <a14:useLocalDpi xmlns:a14="http://schemas.microsoft.com/office/drawing/2010/main" val="0"/>
                            </a:ext>
                          </a:extLst>
                        </a:blip>
                        <a:stretch>
                          <a:fillRect/>
                        </a:stretch>
                      </p:blipFill>
                      <p:spPr>
                        <a:xfrm>
                          <a:off x="8466" y="5404"/>
                          <a:ext cx="1628" cy="1377"/>
                        </a:xfrm>
                        <a:prstGeom prst="rect">
                          <a:avLst/>
                        </a:prstGeom>
                        <a:noFill/>
                        <a:ln>
                          <a:noFill/>
                        </a:ln>
                      </p:spPr>
                    </p:pic>
                  </p:oleObj>
                </mc:Fallback>
              </mc:AlternateContent>
            </a:graphicData>
          </a:graphic>
        </p:graphicFrame>
      </p:grpSp>
      <p:sp>
        <p:nvSpPr>
          <p:cNvPr id="6" name="文本框 5"/>
          <p:cNvSpPr txBox="1"/>
          <p:nvPr>
            <p:custDataLst>
              <p:tags r:id="rId15"/>
            </p:custDataLst>
          </p:nvPr>
        </p:nvSpPr>
        <p:spPr>
          <a:xfrm>
            <a:off x="3190240" y="3117215"/>
            <a:ext cx="2577465" cy="605155"/>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测量的物理量</a:t>
            </a:r>
            <a:r>
              <a:rPr lang="en-US" altLang="zh-CN" sz="2800">
                <a:latin typeface="微软雅黑" panose="020B0503020204020204" charset="-122"/>
                <a:ea typeface="微软雅黑"/>
                <a:sym typeface="+mn-ea"/>
              </a:rPr>
              <a:t>            </a:t>
            </a:r>
          </a:p>
        </p:txBody>
      </p:sp>
      <p:sp>
        <p:nvSpPr>
          <p:cNvPr id="10" name="文本框 9"/>
          <p:cNvSpPr txBox="1"/>
          <p:nvPr>
            <p:custDataLst>
              <p:tags r:id="rId16"/>
            </p:custDataLst>
          </p:nvPr>
        </p:nvSpPr>
        <p:spPr>
          <a:xfrm>
            <a:off x="6455410" y="2663190"/>
            <a:ext cx="1007745" cy="538480"/>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路程</a:t>
            </a:r>
          </a:p>
        </p:txBody>
      </p:sp>
      <p:sp>
        <p:nvSpPr>
          <p:cNvPr id="12" name="文本框 11"/>
          <p:cNvSpPr txBox="1"/>
          <p:nvPr>
            <p:custDataLst>
              <p:tags r:id="rId17"/>
            </p:custDataLst>
          </p:nvPr>
        </p:nvSpPr>
        <p:spPr>
          <a:xfrm>
            <a:off x="5728970" y="5539740"/>
            <a:ext cx="2767330" cy="525145"/>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测时间：停表</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500"/>
                                        <p:tgtEl>
                                          <p:spTgt spid="26"/>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strips(downRight)">
                                      <p:cBhvr>
                                        <p:cTn id="21" dur="500"/>
                                        <p:tgtEl>
                                          <p:spTgt spid="27"/>
                                        </p:tgtEl>
                                      </p:cBhvr>
                                    </p:animEffect>
                                  </p:childTnLst>
                                </p:cTn>
                              </p:par>
                            </p:childTnLst>
                          </p:cTn>
                        </p:par>
                        <p:par>
                          <p:cTn id="22" fill="hold" nodeType="afterGroup">
                            <p:stCondLst>
                              <p:cond delay="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nodeType="clickPar">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dissolve">
                                      <p:cBhvr>
                                        <p:cTn id="55" dur="500"/>
                                        <p:tgtEl>
                                          <p:spTgt spid="20"/>
                                        </p:tgtEl>
                                      </p:cBhvr>
                                    </p:animEffect>
                                  </p:childTnLst>
                                </p:cTn>
                              </p:par>
                            </p:childTnLst>
                          </p:cTn>
                        </p:par>
                      </p:childTnLst>
                    </p:cTn>
                  </p:par>
                  <p:par>
                    <p:cTn id="56" fill="hold" nodeType="clickPar">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nodeType="clickPar">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1" grpId="0" animBg="1"/>
      <p:bldP spid="3" grpId="0" animBg="1"/>
      <p:bldP spid="18" grpId="0" animBg="1"/>
      <p:bldP spid="19" grpId="0" animBg="1"/>
      <p:bldP spid="20" grpId="0" animBg="1"/>
      <p:bldP spid="5" grpId="0" animBg="1"/>
      <p:bldP spid="6"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767080" y="1052830"/>
            <a:ext cx="10467340" cy="2423160"/>
          </a:xfrm>
          <a:prstGeom prst="rect">
            <a:avLst/>
          </a:prstGeom>
          <a:noFill/>
          <a:ln w="9525">
            <a:noFill/>
          </a:ln>
        </p:spPr>
        <p:txBody>
          <a:bodyPr>
            <a:noAutofit/>
          </a:bodyPr>
          <a:lstStyle/>
          <a:p>
            <a:pPr>
              <a:lnSpc>
                <a:spcPct val="125000"/>
              </a:lnSpc>
            </a:pPr>
            <a:r>
              <a:rPr lang="en-US" sz="2800">
                <a:solidFill>
                  <a:srgbClr val="000000"/>
                </a:solidFill>
                <a:latin typeface="微软雅黑" panose="020B0503020204020204" charset="-122"/>
                <a:ea typeface="微软雅黑"/>
                <a:cs typeface="微软雅黑" panose="020B0503020204020204" charset="-122"/>
              </a:rPr>
              <a:t>1. </a:t>
            </a:r>
            <a:r>
              <a:rPr lang="zh-CN" altLang="en-US" sz="2800">
                <a:solidFill>
                  <a:srgbClr val="000000"/>
                </a:solidFill>
                <a:latin typeface="微软雅黑" panose="020B0503020204020204" charset="-122"/>
                <a:ea typeface="微软雅黑"/>
                <a:cs typeface="微软雅黑" panose="020B0503020204020204" charset="-122"/>
              </a:rPr>
              <a:t>在一次百米赛跑中，一名运动员前</a:t>
            </a:r>
            <a:r>
              <a:rPr lang="en-US" altLang="zh-CN" sz="2800">
                <a:solidFill>
                  <a:srgbClr val="000000"/>
                </a:solidFill>
                <a:latin typeface="微软雅黑" panose="020B0503020204020204" charset="-122"/>
                <a:ea typeface="微软雅黑"/>
                <a:cs typeface="微软雅黑" panose="020B0503020204020204" charset="-122"/>
              </a:rPr>
              <a:t>10m</a:t>
            </a:r>
            <a:r>
              <a:rPr lang="zh-CN" altLang="en-US" sz="2800">
                <a:solidFill>
                  <a:srgbClr val="000000"/>
                </a:solidFill>
                <a:latin typeface="微软雅黑" panose="020B0503020204020204" charset="-122"/>
                <a:ea typeface="微软雅黑"/>
                <a:cs typeface="微软雅黑" panose="020B0503020204020204" charset="-122"/>
              </a:rPr>
              <a:t>的平均速度为</a:t>
            </a:r>
            <a:r>
              <a:rPr lang="en-US" altLang="zh-CN" sz="2800">
                <a:solidFill>
                  <a:srgbClr val="000000"/>
                </a:solidFill>
                <a:latin typeface="微软雅黑" panose="020B0503020204020204" charset="-122"/>
                <a:ea typeface="微软雅黑"/>
                <a:cs typeface="微软雅黑" panose="020B0503020204020204" charset="-122"/>
              </a:rPr>
              <a:t>8m/s</a:t>
            </a:r>
            <a:r>
              <a:rPr lang="zh-CN" altLang="en-US" sz="2800">
                <a:solidFill>
                  <a:srgbClr val="000000"/>
                </a:solidFill>
                <a:latin typeface="微软雅黑" panose="020B0503020204020204" charset="-122"/>
                <a:ea typeface="微软雅黑"/>
                <a:cs typeface="微软雅黑" panose="020B0503020204020204" charset="-122"/>
              </a:rPr>
              <a:t>，中间有一段距离的平均速度为</a:t>
            </a:r>
            <a:r>
              <a:rPr lang="en-US" altLang="zh-CN" sz="2800">
                <a:solidFill>
                  <a:srgbClr val="000000"/>
                </a:solidFill>
                <a:latin typeface="微软雅黑" panose="020B0503020204020204" charset="-122"/>
                <a:ea typeface="微软雅黑"/>
                <a:cs typeface="微软雅黑" panose="020B0503020204020204" charset="-122"/>
              </a:rPr>
              <a:t>12m/s</a:t>
            </a:r>
            <a:r>
              <a:rPr lang="zh-CN" altLang="en-US" sz="2800">
                <a:solidFill>
                  <a:srgbClr val="000000"/>
                </a:solidFill>
                <a:latin typeface="微软雅黑" panose="020B0503020204020204" charset="-122"/>
                <a:ea typeface="微软雅黑"/>
                <a:cs typeface="微软雅黑" panose="020B0503020204020204" charset="-122"/>
              </a:rPr>
              <a:t>，最后</a:t>
            </a:r>
            <a:r>
              <a:rPr lang="en-US" altLang="zh-CN" sz="2800">
                <a:solidFill>
                  <a:srgbClr val="000000"/>
                </a:solidFill>
                <a:latin typeface="微软雅黑" panose="020B0503020204020204" charset="-122"/>
                <a:ea typeface="微软雅黑"/>
                <a:cs typeface="微软雅黑" panose="020B0503020204020204" charset="-122"/>
              </a:rPr>
              <a:t>10m</a:t>
            </a:r>
            <a:r>
              <a:rPr lang="zh-CN" altLang="en-US" sz="2800">
                <a:solidFill>
                  <a:srgbClr val="000000"/>
                </a:solidFill>
                <a:latin typeface="微软雅黑" panose="020B0503020204020204" charset="-122"/>
                <a:ea typeface="微软雅黑"/>
                <a:cs typeface="微软雅黑" panose="020B0503020204020204" charset="-122"/>
              </a:rPr>
              <a:t>的平均速度为</a:t>
            </a:r>
            <a:r>
              <a:rPr lang="en-US" altLang="zh-CN" sz="2800">
                <a:solidFill>
                  <a:srgbClr val="000000"/>
                </a:solidFill>
                <a:latin typeface="微软雅黑" panose="020B0503020204020204" charset="-122"/>
                <a:ea typeface="微软雅黑"/>
                <a:cs typeface="微软雅黑" panose="020B0503020204020204" charset="-122"/>
              </a:rPr>
              <a:t>9m/s</a:t>
            </a:r>
            <a:r>
              <a:rPr lang="zh-CN" altLang="en-US" sz="2800">
                <a:solidFill>
                  <a:srgbClr val="000000"/>
                </a:solidFill>
                <a:latin typeface="微软雅黑" panose="020B0503020204020204" charset="-122"/>
                <a:ea typeface="微软雅黑"/>
                <a:cs typeface="微软雅黑" panose="020B0503020204020204" charset="-122"/>
              </a:rPr>
              <a:t>。如果他的成绩是</a:t>
            </a:r>
            <a:r>
              <a:rPr lang="en-US" altLang="zh-CN" sz="2800">
                <a:solidFill>
                  <a:srgbClr val="000000"/>
                </a:solidFill>
                <a:latin typeface="微软雅黑" panose="020B0503020204020204" charset="-122"/>
                <a:ea typeface="微软雅黑"/>
                <a:cs typeface="微软雅黑" panose="020B0503020204020204" charset="-122"/>
              </a:rPr>
              <a:t>10s</a:t>
            </a:r>
            <a:r>
              <a:rPr lang="zh-CN" altLang="en-US" sz="2800">
                <a:solidFill>
                  <a:srgbClr val="000000"/>
                </a:solidFill>
                <a:latin typeface="微软雅黑" panose="020B0503020204020204" charset="-122"/>
                <a:ea typeface="微软雅黑"/>
                <a:cs typeface="微软雅黑" panose="020B0503020204020204" charset="-122"/>
              </a:rPr>
              <a:t>，则他全程的平均速度为</a:t>
            </a:r>
            <a:r>
              <a:rPr lang="zh-CN" altLang="en-US" sz="2800" u="sng">
                <a:solidFill>
                  <a:srgbClr val="000000"/>
                </a:solidFill>
                <a:latin typeface="微软雅黑" panose="020B0503020204020204" charset="-122"/>
                <a:ea typeface="微软雅黑"/>
                <a:cs typeface="微软雅黑" panose="020B0503020204020204" charset="-122"/>
              </a:rPr>
              <a:t> </a:t>
            </a:r>
            <a:r>
              <a:rPr lang="en-US" altLang="zh-CN" sz="2800" u="sng">
                <a:solidFill>
                  <a:srgbClr val="000000"/>
                </a:solidFill>
                <a:latin typeface="微软雅黑" panose="020B0503020204020204" charset="-122"/>
                <a:ea typeface="微软雅黑"/>
                <a:cs typeface="微软雅黑" panose="020B0503020204020204" charset="-122"/>
              </a:rPr>
              <a:t>                       </a:t>
            </a:r>
            <a:r>
              <a:rPr lang="en-US" altLang="zh-CN" sz="2800">
                <a:solidFill>
                  <a:srgbClr val="000000"/>
                </a:solidFill>
                <a:latin typeface="微软雅黑" panose="020B0503020204020204" charset="-122"/>
                <a:ea typeface="微软雅黑"/>
                <a:cs typeface="微软雅黑" panose="020B0503020204020204" charset="-122"/>
              </a:rPr>
              <a:t>m/s</a:t>
            </a:r>
          </a:p>
          <a:p>
            <a:pPr>
              <a:lnSpc>
                <a:spcPct val="125000"/>
              </a:lnSpc>
            </a:pPr>
            <a:r>
              <a:rPr lang="en-US" altLang="zh-CN" sz="2800">
                <a:solidFill>
                  <a:srgbClr val="000000"/>
                </a:solidFill>
                <a:latin typeface="微软雅黑" panose="020B0503020204020204" charset="-122"/>
                <a:ea typeface="微软雅黑"/>
                <a:cs typeface="微软雅黑" panose="020B0503020204020204" charset="-122"/>
              </a:rPr>
              <a:t>=</a:t>
            </a:r>
            <a:r>
              <a:rPr lang="en-US" altLang="zh-CN" sz="2800" u="sng">
                <a:solidFill>
                  <a:srgbClr val="000000"/>
                </a:solidFill>
                <a:latin typeface="微软雅黑" panose="020B0503020204020204" charset="-122"/>
                <a:ea typeface="微软雅黑"/>
                <a:cs typeface="微软雅黑" panose="020B0503020204020204" charset="-122"/>
              </a:rPr>
              <a:t>                      </a:t>
            </a:r>
            <a:r>
              <a:rPr lang="en-US" altLang="zh-CN" sz="2800">
                <a:solidFill>
                  <a:srgbClr val="000000"/>
                </a:solidFill>
                <a:latin typeface="微软雅黑" panose="020B0503020204020204" charset="-122"/>
                <a:ea typeface="微软雅黑"/>
                <a:cs typeface="微软雅黑" panose="020B0503020204020204" charset="-122"/>
              </a:rPr>
              <a:t>km/h</a:t>
            </a:r>
            <a:r>
              <a:rPr lang="zh-CN" altLang="en-US" sz="2800">
                <a:solidFill>
                  <a:srgbClr val="000000"/>
                </a:solidFill>
                <a:latin typeface="微软雅黑" panose="020B0503020204020204" charset="-122"/>
                <a:ea typeface="微软雅黑"/>
                <a:cs typeface="微软雅黑" panose="020B0503020204020204" charset="-122"/>
              </a:rPr>
              <a:t>。</a:t>
            </a:r>
          </a:p>
        </p:txBody>
      </p:sp>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
        <p:nvSpPr>
          <p:cNvPr id="3" name="Rectangle 4"/>
          <p:cNvSpPr>
            <a:spLocks noChangeArrowheads="1"/>
          </p:cNvSpPr>
          <p:nvPr>
            <p:custDataLst>
              <p:tags r:id="rId2"/>
            </p:custDataLst>
          </p:nvPr>
        </p:nvSpPr>
        <p:spPr bwMode="auto">
          <a:xfrm>
            <a:off x="8832025" y="2125113"/>
            <a:ext cx="6527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3200" b="0"/>
              <a:t>10</a:t>
            </a:r>
            <a:r>
              <a:rPr lang="en-US" altLang="zh-CN" sz="2000"/>
              <a:t> </a:t>
            </a:r>
          </a:p>
        </p:txBody>
      </p:sp>
      <p:sp>
        <p:nvSpPr>
          <p:cNvPr id="4" name="Rectangle 4"/>
          <p:cNvSpPr>
            <a:spLocks noChangeArrowheads="1"/>
          </p:cNvSpPr>
          <p:nvPr>
            <p:custDataLst>
              <p:tags r:id="rId3"/>
            </p:custDataLst>
          </p:nvPr>
        </p:nvSpPr>
        <p:spPr bwMode="auto">
          <a:xfrm>
            <a:off x="2062925" y="2708678"/>
            <a:ext cx="6527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3200" b="0"/>
              <a:t>36</a:t>
            </a:r>
            <a:r>
              <a:rPr lang="en-US" altLang="zh-CN" sz="2000"/>
              <a:t> </a:t>
            </a:r>
          </a:p>
        </p:txBody>
      </p:sp>
      <p:sp>
        <p:nvSpPr>
          <p:cNvPr id="5" name="文本框 4"/>
          <p:cNvSpPr txBox="1"/>
          <p:nvPr/>
        </p:nvSpPr>
        <p:spPr>
          <a:xfrm>
            <a:off x="774065" y="3501390"/>
            <a:ext cx="10548620" cy="1396365"/>
          </a:xfrm>
          <a:prstGeom prst="rect">
            <a:avLst/>
          </a:prstGeom>
          <a:noFill/>
          <a:ln w="9525">
            <a:noFill/>
          </a:ln>
        </p:spPr>
        <p:txBody>
          <a:bodyPr>
            <a:noAutofit/>
          </a:bodyPr>
          <a:lstStyle/>
          <a:p>
            <a:pPr>
              <a:lnSpc>
                <a:spcPct val="125000"/>
              </a:lnSpc>
            </a:pPr>
            <a:r>
              <a:rPr lang="en-US" sz="2800">
                <a:solidFill>
                  <a:srgbClr val="000000"/>
                </a:solidFill>
                <a:latin typeface="微软雅黑" panose="020B0503020204020204" charset="-122"/>
                <a:ea typeface="微软雅黑"/>
                <a:cs typeface="微软雅黑" panose="020B0503020204020204" charset="-122"/>
              </a:rPr>
              <a:t>2. </a:t>
            </a:r>
            <a:r>
              <a:rPr lang="zh-CN" sz="2800">
                <a:solidFill>
                  <a:srgbClr val="000000"/>
                </a:solidFill>
                <a:latin typeface="微软雅黑" panose="020B0503020204020204" charset="-122"/>
                <a:ea typeface="微软雅黑"/>
                <a:cs typeface="微软雅黑" panose="020B0503020204020204" charset="-122"/>
              </a:rPr>
              <a:t>小明步行的速度为</a:t>
            </a:r>
            <a:r>
              <a:rPr lang="en-US" altLang="zh-CN" sz="2800">
                <a:solidFill>
                  <a:srgbClr val="000000"/>
                </a:solidFill>
                <a:latin typeface="微软雅黑" panose="020B0503020204020204" charset="-122"/>
                <a:ea typeface="微软雅黑"/>
                <a:cs typeface="微软雅黑" panose="020B0503020204020204" charset="-122"/>
              </a:rPr>
              <a:t>4.5km/h</a:t>
            </a:r>
            <a:r>
              <a:rPr lang="zh-CN" altLang="en-US" sz="2800">
                <a:solidFill>
                  <a:srgbClr val="000000"/>
                </a:solidFill>
                <a:latin typeface="微软雅黑" panose="020B0503020204020204" charset="-122"/>
                <a:ea typeface="微软雅黑"/>
                <a:cs typeface="微软雅黑" panose="020B0503020204020204" charset="-122"/>
              </a:rPr>
              <a:t>，他家距离学校</a:t>
            </a:r>
            <a:r>
              <a:rPr lang="en-US" altLang="zh-CN" sz="2800">
                <a:solidFill>
                  <a:srgbClr val="000000"/>
                </a:solidFill>
                <a:latin typeface="微软雅黑" panose="020B0503020204020204" charset="-122"/>
                <a:ea typeface="微软雅黑"/>
                <a:cs typeface="微软雅黑" panose="020B0503020204020204" charset="-122"/>
              </a:rPr>
              <a:t>1.5km</a:t>
            </a:r>
            <a:r>
              <a:rPr lang="zh-CN" altLang="en-US" sz="2800">
                <a:solidFill>
                  <a:srgbClr val="000000"/>
                </a:solidFill>
                <a:latin typeface="微软雅黑" panose="020B0503020204020204" charset="-122"/>
                <a:ea typeface="微软雅黑"/>
                <a:cs typeface="微软雅黑" panose="020B0503020204020204" charset="-122"/>
              </a:rPr>
              <a:t>。为了不迟到，小明每天至少应提前</a:t>
            </a:r>
            <a:r>
              <a:rPr lang="zh-CN" altLang="en-US" sz="2800" u="sng">
                <a:solidFill>
                  <a:srgbClr val="000000"/>
                </a:solidFill>
                <a:latin typeface="微软雅黑" panose="020B0503020204020204" charset="-122"/>
                <a:ea typeface="微软雅黑"/>
                <a:cs typeface="微软雅黑" panose="020B0503020204020204" charset="-122"/>
              </a:rPr>
              <a:t> </a:t>
            </a:r>
            <a:r>
              <a:rPr lang="en-US" altLang="zh-CN" sz="2800" u="sng">
                <a:solidFill>
                  <a:srgbClr val="000000"/>
                </a:solidFill>
                <a:latin typeface="微软雅黑" panose="020B0503020204020204" charset="-122"/>
                <a:ea typeface="微软雅黑"/>
                <a:cs typeface="微软雅黑" panose="020B0503020204020204" charset="-122"/>
              </a:rPr>
              <a:t>                </a:t>
            </a:r>
            <a:r>
              <a:rPr lang="en-US" altLang="zh-CN" sz="2800">
                <a:solidFill>
                  <a:srgbClr val="000000"/>
                </a:solidFill>
                <a:latin typeface="微软雅黑" panose="020B0503020204020204" charset="-122"/>
                <a:ea typeface="微软雅黑"/>
                <a:cs typeface="微软雅黑" panose="020B0503020204020204" charset="-122"/>
              </a:rPr>
              <a:t>min</a:t>
            </a:r>
            <a:r>
              <a:rPr lang="zh-CN" altLang="en-US" sz="2800">
                <a:solidFill>
                  <a:srgbClr val="000000"/>
                </a:solidFill>
                <a:latin typeface="微软雅黑" panose="020B0503020204020204" charset="-122"/>
                <a:ea typeface="微软雅黑"/>
                <a:cs typeface="微软雅黑" panose="020B0503020204020204" charset="-122"/>
              </a:rPr>
              <a:t>从家里出发。</a:t>
            </a:r>
            <a:r>
              <a:rPr lang="en-US" altLang="zh-CN" sz="2800">
                <a:solidFill>
                  <a:srgbClr val="000000"/>
                </a:solidFill>
                <a:latin typeface="微软雅黑" panose="020B0503020204020204" charset="-122"/>
                <a:ea typeface="微软雅黑"/>
                <a:cs typeface="微软雅黑" panose="020B0503020204020204" charset="-122"/>
              </a:rPr>
              <a:t>     </a:t>
            </a:r>
            <a:endParaRPr lang="zh-CN" altLang="en-US" sz="2800">
              <a:solidFill>
                <a:srgbClr val="000000"/>
              </a:solidFill>
              <a:latin typeface="微软雅黑" panose="020B0503020204020204" charset="-122"/>
              <a:ea typeface="微软雅黑"/>
              <a:cs typeface="微软雅黑" panose="020B0503020204020204" charset="-122"/>
            </a:endParaRPr>
          </a:p>
        </p:txBody>
      </p:sp>
      <p:sp>
        <p:nvSpPr>
          <p:cNvPr id="6" name="Rectangle 4"/>
          <p:cNvSpPr>
            <a:spLocks noChangeArrowheads="1"/>
          </p:cNvSpPr>
          <p:nvPr>
            <p:custDataLst>
              <p:tags r:id="rId4"/>
            </p:custDataLst>
          </p:nvPr>
        </p:nvSpPr>
        <p:spPr bwMode="auto">
          <a:xfrm>
            <a:off x="4655630" y="4077103"/>
            <a:ext cx="6527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3200" b="0"/>
              <a:t>20</a:t>
            </a:r>
            <a:r>
              <a:rPr lang="en-US" altLang="zh-CN" sz="2000"/>
              <a:t> </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55370" y="1075055"/>
            <a:ext cx="9541510" cy="1478915"/>
          </a:xfrm>
          <a:prstGeom prst="rect">
            <a:avLst/>
          </a:prstGeom>
          <a:noFill/>
        </p:spPr>
        <p:txBody>
          <a:bodyPr wrap="square" rtlCol="0" anchor="t">
            <a:noAutofit/>
          </a:bodyPr>
          <a:lstStyle/>
          <a:p>
            <a:pPr>
              <a:lnSpc>
                <a:spcPct val="120000"/>
              </a:lnSpc>
            </a:pPr>
            <a:r>
              <a:rPr lang="en-US" altLang="zh-CN" sz="2800">
                <a:latin typeface="微软雅黑" panose="020B0503020204020204" charset="-122"/>
                <a:ea typeface="微软雅黑"/>
              </a:rPr>
              <a:t>3</a:t>
            </a:r>
            <a:r>
              <a:rPr lang="zh-CN" altLang="en-US" sz="2800">
                <a:latin typeface="微软雅黑" panose="020B0503020204020204" charset="-122"/>
                <a:ea typeface="微软雅黑"/>
              </a:rPr>
              <a:t>.</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小红乘坐的汽车在某公路上做匀速直线运动。下表是小红记录的汽车运行时刻及对应的公路旁里程碑的里程数。</a:t>
            </a:r>
          </a:p>
        </p:txBody>
      </p:sp>
      <p:graphicFrame>
        <p:nvGraphicFramePr>
          <p:cNvPr id="5" name="表格 4"/>
          <p:cNvGraphicFramePr>
            <a:graphicFrameLocks noGrp="1"/>
          </p:cNvGraphicFramePr>
          <p:nvPr/>
        </p:nvGraphicFramePr>
        <p:xfrm>
          <a:off x="1271270" y="2421255"/>
          <a:ext cx="9185910" cy="1463040"/>
        </p:xfrm>
        <a:graphic>
          <a:graphicData uri="http://schemas.openxmlformats.org/drawingml/2006/table">
            <a:tbl>
              <a:tblPr firstRow="1" bandRow="1">
                <a:tableStyleId>{5C22544A-7EE6-4342-B048-85BDC9FD1C3A}</a:tableStyleId>
              </a:tblPr>
              <a:tblGrid>
                <a:gridCol w="1530985">
                  <a:extLst>
                    <a:ext uri="{9D8B030D-6E8A-4147-A177-3AD203B41FA5}">
                      <a16:colId xmlns:a16="http://schemas.microsoft.com/office/drawing/2014/main" val="20000"/>
                    </a:ext>
                  </a:extLst>
                </a:gridCol>
                <a:gridCol w="1530985">
                  <a:extLst>
                    <a:ext uri="{9D8B030D-6E8A-4147-A177-3AD203B41FA5}">
                      <a16:colId xmlns:a16="http://schemas.microsoft.com/office/drawing/2014/main" val="20001"/>
                    </a:ext>
                  </a:extLst>
                </a:gridCol>
                <a:gridCol w="1530985">
                  <a:extLst>
                    <a:ext uri="{9D8B030D-6E8A-4147-A177-3AD203B41FA5}">
                      <a16:colId xmlns:a16="http://schemas.microsoft.com/office/drawing/2014/main" val="20002"/>
                    </a:ext>
                  </a:extLst>
                </a:gridCol>
                <a:gridCol w="1530985">
                  <a:extLst>
                    <a:ext uri="{9D8B030D-6E8A-4147-A177-3AD203B41FA5}">
                      <a16:colId xmlns:a16="http://schemas.microsoft.com/office/drawing/2014/main" val="20003"/>
                    </a:ext>
                  </a:extLst>
                </a:gridCol>
                <a:gridCol w="1530985">
                  <a:extLst>
                    <a:ext uri="{9D8B030D-6E8A-4147-A177-3AD203B41FA5}">
                      <a16:colId xmlns:a16="http://schemas.microsoft.com/office/drawing/2014/main" val="20004"/>
                    </a:ext>
                  </a:extLst>
                </a:gridCol>
                <a:gridCol w="1530985">
                  <a:extLst>
                    <a:ext uri="{9D8B030D-6E8A-4147-A177-3AD203B41FA5}">
                      <a16:colId xmlns:a16="http://schemas.microsoft.com/office/drawing/2014/main" val="20005"/>
                    </a:ext>
                  </a:extLst>
                </a:gridCol>
              </a:tblGrid>
              <a:tr h="381000">
                <a:tc>
                  <a:txBody>
                    <a:bodyPr/>
                    <a:lstStyle/>
                    <a:p>
                      <a:pPr algn="ctr">
                        <a:buNone/>
                      </a:pPr>
                      <a:r>
                        <a:rPr lang="zh-CN" altLang="en-US" sz="2800"/>
                        <a:t>时刻</a:t>
                      </a:r>
                    </a:p>
                  </a:txBody>
                  <a:tcPr anchor="ctr"/>
                </a:tc>
                <a:tc>
                  <a:txBody>
                    <a:bodyPr/>
                    <a:lstStyle/>
                    <a:p>
                      <a:pPr algn="ctr">
                        <a:buNone/>
                      </a:pPr>
                      <a:r>
                        <a:rPr lang="en-US" altLang="zh-CN" sz="2800"/>
                        <a:t>10:02</a:t>
                      </a:r>
                    </a:p>
                  </a:txBody>
                  <a:tcPr anchor="ctr"/>
                </a:tc>
                <a:tc>
                  <a:txBody>
                    <a:bodyPr/>
                    <a:lstStyle/>
                    <a:p>
                      <a:pPr algn="ctr">
                        <a:buNone/>
                      </a:pPr>
                      <a:r>
                        <a:rPr lang="en-US" altLang="zh-CN" sz="2800">
                          <a:sym typeface="+mn-ea"/>
                        </a:rPr>
                        <a:t>10:04</a:t>
                      </a:r>
                    </a:p>
                  </a:txBody>
                  <a:tcPr anchor="ctr"/>
                </a:tc>
                <a:tc>
                  <a:txBody>
                    <a:bodyPr/>
                    <a:lstStyle/>
                    <a:p>
                      <a:pPr algn="ctr">
                        <a:buNone/>
                      </a:pPr>
                      <a:r>
                        <a:rPr lang="en-US" altLang="zh-CN" sz="2800">
                          <a:sym typeface="+mn-ea"/>
                        </a:rPr>
                        <a:t>10:06</a:t>
                      </a:r>
                    </a:p>
                  </a:txBody>
                  <a:tcPr anchor="ctr"/>
                </a:tc>
                <a:tc>
                  <a:txBody>
                    <a:bodyPr/>
                    <a:lstStyle/>
                    <a:p>
                      <a:pPr algn="ctr">
                        <a:buNone/>
                      </a:pPr>
                      <a:r>
                        <a:rPr lang="en-US" altLang="zh-CN" sz="2800">
                          <a:sym typeface="+mn-ea"/>
                        </a:rPr>
                        <a:t>10:08</a:t>
                      </a:r>
                    </a:p>
                  </a:txBody>
                  <a:tcPr anchor="ctr"/>
                </a:tc>
                <a:tc>
                  <a:txBody>
                    <a:bodyPr/>
                    <a:lstStyle/>
                    <a:p>
                      <a:pPr algn="ctr">
                        <a:buNone/>
                      </a:pPr>
                      <a:r>
                        <a:rPr lang="en-US" altLang="zh-CN" sz="2800">
                          <a:sym typeface="+mn-ea"/>
                        </a:rPr>
                        <a:t>10:10</a:t>
                      </a:r>
                    </a:p>
                  </a:txBody>
                  <a:tcPr anchor="ctr"/>
                </a:tc>
                <a:extLst>
                  <a:ext uri="{0D108BD9-81ED-4DB2-BD59-A6C34878D82A}">
                    <a16:rowId xmlns:a16="http://schemas.microsoft.com/office/drawing/2014/main" val="10000"/>
                  </a:ext>
                </a:extLst>
              </a:tr>
              <a:tr h="381000">
                <a:tc>
                  <a:txBody>
                    <a:bodyPr/>
                    <a:lstStyle/>
                    <a:p>
                      <a:pPr algn="ctr">
                        <a:buNone/>
                      </a:pPr>
                      <a:r>
                        <a:rPr lang="zh-CN" altLang="en-US" sz="2800"/>
                        <a:t>里程</a:t>
                      </a:r>
                      <a:r>
                        <a:rPr lang="en-US" altLang="zh-CN" sz="2800"/>
                        <a:t>/km</a:t>
                      </a:r>
                    </a:p>
                  </a:txBody>
                  <a:tcPr anchor="ctr"/>
                </a:tc>
                <a:tc>
                  <a:txBody>
                    <a:bodyPr/>
                    <a:lstStyle/>
                    <a:p>
                      <a:pPr algn="ctr">
                        <a:buNone/>
                      </a:pPr>
                      <a:r>
                        <a:rPr lang="en-US" altLang="zh-CN" sz="2800"/>
                        <a:t>102</a:t>
                      </a:r>
                    </a:p>
                  </a:txBody>
                  <a:tcPr anchor="ctr"/>
                </a:tc>
                <a:tc>
                  <a:txBody>
                    <a:bodyPr/>
                    <a:lstStyle/>
                    <a:p>
                      <a:pPr algn="ctr">
                        <a:buNone/>
                      </a:pPr>
                      <a:r>
                        <a:rPr lang="en-US" altLang="zh-CN" sz="2800"/>
                        <a:t>104</a:t>
                      </a:r>
                    </a:p>
                  </a:txBody>
                  <a:tcPr anchor="ctr"/>
                </a:tc>
                <a:tc>
                  <a:txBody>
                    <a:bodyPr/>
                    <a:lstStyle/>
                    <a:p>
                      <a:pPr algn="ctr">
                        <a:buNone/>
                      </a:pPr>
                      <a:r>
                        <a:rPr lang="en-US" altLang="zh-CN" sz="2800"/>
                        <a:t>106</a:t>
                      </a:r>
                    </a:p>
                  </a:txBody>
                  <a:tcPr anchor="ctr"/>
                </a:tc>
                <a:tc>
                  <a:txBody>
                    <a:bodyPr/>
                    <a:lstStyle/>
                    <a:p>
                      <a:pPr algn="ctr">
                        <a:buNone/>
                      </a:pPr>
                      <a:r>
                        <a:rPr lang="en-US" altLang="zh-CN" sz="2800"/>
                        <a:t>108</a:t>
                      </a:r>
                    </a:p>
                  </a:txBody>
                  <a:tcPr anchor="ctr"/>
                </a:tc>
                <a:tc>
                  <a:txBody>
                    <a:bodyPr/>
                    <a:lstStyle/>
                    <a:p>
                      <a:pPr algn="ctr">
                        <a:buNone/>
                      </a:pPr>
                      <a:r>
                        <a:rPr lang="en-US" altLang="zh-CN" sz="2800"/>
                        <a:t>110</a:t>
                      </a:r>
                    </a:p>
                  </a:txBody>
                  <a:tcPr anchor="ctr"/>
                </a:tc>
                <a:extLst>
                  <a:ext uri="{0D108BD9-81ED-4DB2-BD59-A6C34878D82A}">
                    <a16:rowId xmlns:a16="http://schemas.microsoft.com/office/drawing/2014/main" val="10001"/>
                  </a:ext>
                </a:extLst>
              </a:tr>
            </a:tbl>
          </a:graphicData>
        </a:graphic>
      </p:graphicFrame>
      <p:sp>
        <p:nvSpPr>
          <p:cNvPr id="7" name="文本框 6"/>
          <p:cNvSpPr txBox="1"/>
          <p:nvPr/>
        </p:nvSpPr>
        <p:spPr>
          <a:xfrm>
            <a:off x="1199515" y="3644900"/>
            <a:ext cx="10268585" cy="2275205"/>
          </a:xfrm>
          <a:prstGeom prst="rect">
            <a:avLst/>
          </a:prstGeom>
          <a:noFill/>
        </p:spPr>
        <p:txBody>
          <a:bodyPr wrap="square" rtlCol="0" anchor="t">
            <a:noAutofit/>
          </a:bodyPr>
          <a:lstStyle/>
          <a:p>
            <a:pPr>
              <a:lnSpc>
                <a:spcPct val="120000"/>
              </a:lnSpc>
            </a:pPr>
            <a:r>
              <a:rPr lang="zh-CN" altLang="en-US" sz="2800">
                <a:latin typeface="微软雅黑" panose="020B0503020204020204" charset="-122"/>
                <a:ea typeface="微软雅黑"/>
              </a:rPr>
              <a:t>从表中数据可知，汽车的运动速度是_____km /h,合___</a:t>
            </a:r>
            <a:r>
              <a:rPr lang="zh-CN" altLang="en-US" sz="2800">
                <a:latin typeface="微软雅黑" panose="020B0503020204020204" charset="-122"/>
                <a:ea typeface="微软雅黑"/>
                <a:sym typeface="+mn-ea"/>
              </a:rPr>
              <a:t>_</a:t>
            </a:r>
            <a:r>
              <a:rPr lang="zh-CN" altLang="en-US" sz="2800">
                <a:latin typeface="微软雅黑" panose="020B0503020204020204" charset="-122"/>
                <a:ea typeface="微软雅黑"/>
              </a:rPr>
              <a:t>_m/s</a:t>
            </a:r>
          </a:p>
          <a:p>
            <a:pPr>
              <a:lnSpc>
                <a:spcPct val="120000"/>
              </a:lnSpc>
            </a:pPr>
            <a:r>
              <a:rPr lang="zh-CN" altLang="en-US" sz="2800">
                <a:latin typeface="微软雅黑" panose="020B0503020204020204" charset="-122"/>
                <a:ea typeface="微软雅黑"/>
              </a:rPr>
              <a:t>(小数点后保留1位小数)。在10:05,公路旁里程碑的里程数应是_______km。</a:t>
            </a:r>
          </a:p>
        </p:txBody>
      </p:sp>
      <p:sp>
        <p:nvSpPr>
          <p:cNvPr id="8" name="Rectangle 4"/>
          <p:cNvSpPr>
            <a:spLocks noChangeArrowheads="1"/>
          </p:cNvSpPr>
          <p:nvPr>
            <p:custDataLst>
              <p:tags r:id="rId1"/>
            </p:custDataLst>
          </p:nvPr>
        </p:nvSpPr>
        <p:spPr bwMode="auto">
          <a:xfrm>
            <a:off x="7103555" y="3644668"/>
            <a:ext cx="6527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3200" b="0"/>
              <a:t>60</a:t>
            </a:r>
            <a:r>
              <a:rPr lang="en-US" altLang="zh-CN" sz="2000"/>
              <a:t> </a:t>
            </a:r>
          </a:p>
        </p:txBody>
      </p:sp>
      <p:sp>
        <p:nvSpPr>
          <p:cNvPr id="9" name="Rectangle 4"/>
          <p:cNvSpPr>
            <a:spLocks noChangeArrowheads="1"/>
          </p:cNvSpPr>
          <p:nvPr>
            <p:custDataLst>
              <p:tags r:id="rId2"/>
            </p:custDataLst>
          </p:nvPr>
        </p:nvSpPr>
        <p:spPr bwMode="auto">
          <a:xfrm>
            <a:off x="9192070" y="3644668"/>
            <a:ext cx="9575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3200" b="0"/>
              <a:t>16.7</a:t>
            </a:r>
            <a:r>
              <a:rPr lang="en-US" altLang="zh-CN" sz="2000"/>
              <a:t> </a:t>
            </a:r>
          </a:p>
        </p:txBody>
      </p:sp>
      <p:sp>
        <p:nvSpPr>
          <p:cNvPr id="10" name="Rectangle 4"/>
          <p:cNvSpPr>
            <a:spLocks noChangeArrowheads="1"/>
          </p:cNvSpPr>
          <p:nvPr>
            <p:custDataLst>
              <p:tags r:id="rId3"/>
            </p:custDataLst>
          </p:nvPr>
        </p:nvSpPr>
        <p:spPr bwMode="auto">
          <a:xfrm>
            <a:off x="1559370" y="4724803"/>
            <a:ext cx="8559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rgbClr val="FF0000"/>
                </a:solidFill>
                <a:latin typeface="Times New Roman" panose="02020603050405020304" pitchFamily="18" charset="0"/>
                <a:ea typeface="宋体" panose="02010600030101010101" pitchFamily="2" charset="-122"/>
              </a:defRPr>
            </a:lvl1pPr>
            <a:lvl2pPr eaLnBrk="0" hangingPunct="0">
              <a:defRPr sz="2400" b="1">
                <a:solidFill>
                  <a:srgbClr val="FF0000"/>
                </a:solidFill>
                <a:latin typeface="Times New Roman" panose="02020603050405020304" pitchFamily="18" charset="0"/>
                <a:ea typeface="宋体" panose="02010600030101010101" pitchFamily="2" charset="-122"/>
              </a:defRPr>
            </a:lvl2pPr>
            <a:lvl3pPr eaLnBrk="0" hangingPunct="0">
              <a:defRPr sz="2400" b="1">
                <a:solidFill>
                  <a:srgbClr val="FF0000"/>
                </a:solidFill>
                <a:latin typeface="Times New Roman" panose="02020603050405020304" pitchFamily="18" charset="0"/>
                <a:ea typeface="宋体" panose="02010600030101010101" pitchFamily="2" charset="-122"/>
              </a:defRPr>
            </a:lvl3pPr>
            <a:lvl4pPr eaLnBrk="0" hangingPunct="0">
              <a:defRPr sz="2400" b="1">
                <a:solidFill>
                  <a:srgbClr val="FF0000"/>
                </a:solidFill>
                <a:latin typeface="Times New Roman" panose="02020603050405020304" pitchFamily="18" charset="0"/>
                <a:ea typeface="宋体" panose="02010600030101010101" pitchFamily="2" charset="-122"/>
              </a:defRPr>
            </a:lvl4pPr>
            <a:lvl5pPr eaLnBrk="0" hangingPunct="0">
              <a:defRPr sz="2400" b="1">
                <a:solidFill>
                  <a:srgbClr val="FF0000"/>
                </a:solidFill>
                <a:latin typeface="Times New Roman" panose="02020603050405020304" pitchFamily="18"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sz="2400" b="1">
                <a:solidFill>
                  <a:srgbClr val="FF0000"/>
                </a:solidFill>
                <a:latin typeface="Times New Roman" panose="02020603050405020304" pitchFamily="18" charset="0"/>
                <a:ea typeface="宋体" panose="02010600030101010101" pitchFamily="2" charset="-122"/>
              </a:defRPr>
            </a:lvl9pPr>
          </a:lstStyle>
          <a:p>
            <a:r>
              <a:rPr lang="en-US" altLang="zh-CN" sz="3200" b="0"/>
              <a:t>105</a:t>
            </a:r>
            <a:r>
              <a:rPr lang="en-US" altLang="zh-CN" sz="2000"/>
              <a:t> </a:t>
            </a:r>
          </a:p>
        </p:txBody>
      </p:sp>
      <p:sp>
        <p:nvSpPr>
          <p:cNvPr id="11" name="文本框 10"/>
          <p:cNvSpPr txBox="1"/>
          <p:nvPr>
            <p:custDataLst>
              <p:tags r:id="rId4"/>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39470" y="1917065"/>
            <a:ext cx="10815955" cy="2743835"/>
          </a:xfrm>
          <a:prstGeom prst="rect">
            <a:avLst/>
          </a:prstGeom>
          <a:noFill/>
        </p:spPr>
        <p:txBody>
          <a:bodyPr wrap="square" rtlCol="0" anchor="t">
            <a:noAutofit/>
          </a:bodyPr>
          <a:lstStyle/>
          <a:p>
            <a:pPr marR="0" lvl="0" algn="l" defTabSz="914400" rtl="0" eaLnBrk="0" hangingPunct="0">
              <a:lnSpc>
                <a:spcPct val="125000"/>
              </a:lnSpc>
              <a:spcBef>
                <a:spcPct val="0"/>
              </a:spcBef>
              <a:spcAft>
                <a:spcPct val="0"/>
              </a:spcAft>
              <a:buClrTx/>
              <a:buSzTx/>
              <a:buFontTx/>
              <a:buNone/>
              <a:defRPr/>
            </a:pPr>
            <a:r>
              <a:rPr lang="en-US" altLang="zh-CN" sz="2800">
                <a:solidFill>
                  <a:schemeClr val="tx1"/>
                </a:solidFill>
                <a:effectLst/>
                <a:latin typeface="微软雅黑" panose="020B0503020204020204" charset="-122"/>
                <a:ea typeface="微软雅黑"/>
                <a:cs typeface="微软雅黑" panose="020B0503020204020204" charset="-122"/>
                <a:sym typeface="+mn-ea"/>
              </a:rPr>
              <a:t>4. </a:t>
            </a:r>
            <a:r>
              <a:rPr lang="zh-CN" altLang="en-US" sz="2800" noProof="0">
                <a:ln>
                  <a:noFill/>
                </a:ln>
                <a:effectLst/>
                <a:uLnTx/>
                <a:uFillTx/>
                <a:latin typeface="微软雅黑" panose="020B0503020204020204" charset="-122"/>
                <a:ea typeface="微软雅黑"/>
                <a:cs typeface="微软雅黑" panose="020B0503020204020204" charset="-122"/>
                <a:sym typeface="+mn-ea"/>
              </a:rPr>
              <a:t>小宇家到学校有一条</a:t>
            </a:r>
            <a:r>
              <a:rPr lang="en-US" altLang="zh-CN" sz="2800" noProof="0">
                <a:ln>
                  <a:noFill/>
                </a:ln>
                <a:effectLst/>
                <a:uLnTx/>
                <a:uFillTx/>
                <a:latin typeface="微软雅黑" panose="020B0503020204020204" charset="-122"/>
                <a:ea typeface="微软雅黑"/>
                <a:cs typeface="微软雅黑" panose="020B0503020204020204" charset="-122"/>
                <a:sym typeface="+mn-ea"/>
              </a:rPr>
              <a:t>500m</a:t>
            </a:r>
            <a:r>
              <a:rPr lang="zh-CN" altLang="en-US" sz="2800" noProof="0">
                <a:ln>
                  <a:noFill/>
                </a:ln>
                <a:effectLst/>
                <a:uLnTx/>
                <a:uFillTx/>
                <a:latin typeface="微软雅黑" panose="020B0503020204020204" charset="-122"/>
                <a:ea typeface="微软雅黑"/>
                <a:cs typeface="微软雅黑" panose="020B0503020204020204" charset="-122"/>
                <a:sym typeface="+mn-ea"/>
              </a:rPr>
              <a:t>长的平直马路。一次他从学校回家，开始以</a:t>
            </a:r>
            <a:r>
              <a:rPr lang="en-US" altLang="zh-CN" sz="2800" noProof="0">
                <a:ln>
                  <a:noFill/>
                </a:ln>
                <a:effectLst/>
                <a:uLnTx/>
                <a:uFillTx/>
                <a:latin typeface="微软雅黑" panose="020B0503020204020204" charset="-122"/>
                <a:ea typeface="微软雅黑"/>
                <a:cs typeface="微软雅黑" panose="020B0503020204020204" charset="-122"/>
                <a:sym typeface="+mn-ea"/>
              </a:rPr>
              <a:t>1m/s</a:t>
            </a:r>
            <a:r>
              <a:rPr lang="zh-CN" altLang="en-US" sz="2800" noProof="0">
                <a:ln>
                  <a:noFill/>
                </a:ln>
                <a:effectLst/>
                <a:uLnTx/>
                <a:uFillTx/>
                <a:latin typeface="微软雅黑" panose="020B0503020204020204" charset="-122"/>
                <a:ea typeface="微软雅黑"/>
                <a:cs typeface="微软雅黑" panose="020B0503020204020204" charset="-122"/>
                <a:sym typeface="+mn-ea"/>
              </a:rPr>
              <a:t>的速度行走，当走了一半路程时突然下起了大雨，他马上以</a:t>
            </a:r>
            <a:r>
              <a:rPr lang="en-US" altLang="zh-CN" sz="2800" noProof="0">
                <a:ln>
                  <a:noFill/>
                </a:ln>
                <a:effectLst/>
                <a:uLnTx/>
                <a:uFillTx/>
                <a:latin typeface="微软雅黑" panose="020B0503020204020204" charset="-122"/>
                <a:ea typeface="微软雅黑"/>
                <a:cs typeface="微软雅黑" panose="020B0503020204020204" charset="-122"/>
                <a:sym typeface="+mn-ea"/>
              </a:rPr>
              <a:t>5m/s</a:t>
            </a:r>
            <a:r>
              <a:rPr lang="zh-CN" altLang="en-US" sz="2800" noProof="0">
                <a:ln>
                  <a:noFill/>
                </a:ln>
                <a:effectLst/>
                <a:uLnTx/>
                <a:uFillTx/>
                <a:latin typeface="微软雅黑" panose="020B0503020204020204" charset="-122"/>
                <a:ea typeface="微软雅黑"/>
                <a:cs typeface="微软雅黑" panose="020B0503020204020204" charset="-122"/>
                <a:sym typeface="+mn-ea"/>
              </a:rPr>
              <a:t>的速度跑回家。小宇在前一半路程中所用的时间是</a:t>
            </a:r>
            <a:r>
              <a:rPr lang="en-US" altLang="zh-CN" sz="2800" u="sng" noProof="0">
                <a:ln>
                  <a:noFill/>
                </a:ln>
                <a:effectLst/>
                <a:uLnTx/>
                <a:uFillTx/>
                <a:latin typeface="微软雅黑" panose="020B0503020204020204" charset="-122"/>
                <a:ea typeface="微软雅黑"/>
                <a:cs typeface="微软雅黑" panose="020B0503020204020204" charset="-122"/>
                <a:sym typeface="+mn-ea"/>
              </a:rPr>
              <a:t>          </a:t>
            </a:r>
            <a:r>
              <a:rPr lang="en-US" altLang="zh-CN" sz="2800" noProof="0">
                <a:ln>
                  <a:noFill/>
                </a:ln>
                <a:effectLst/>
                <a:uLnTx/>
                <a:uFillTx/>
                <a:latin typeface="微软雅黑" panose="020B0503020204020204" charset="-122"/>
                <a:ea typeface="微软雅黑"/>
                <a:cs typeface="微软雅黑" panose="020B0503020204020204" charset="-122"/>
                <a:sym typeface="+mn-ea"/>
              </a:rPr>
              <a:t>s</a:t>
            </a:r>
            <a:r>
              <a:rPr lang="zh-CN" altLang="en-US" sz="2800" noProof="0">
                <a:ln>
                  <a:noFill/>
                </a:ln>
                <a:effectLst/>
                <a:uLnTx/>
                <a:uFillTx/>
                <a:latin typeface="微软雅黑" panose="020B0503020204020204" charset="-122"/>
                <a:ea typeface="微软雅黑"/>
                <a:cs typeface="微软雅黑" panose="020B0503020204020204" charset="-122"/>
                <a:sym typeface="+mn-ea"/>
              </a:rPr>
              <a:t>，他从学校到家整个过程的平均速度是</a:t>
            </a:r>
            <a:r>
              <a:rPr lang="zh-CN" altLang="en-US" sz="2800" u="sng" noProof="0">
                <a:ln>
                  <a:noFill/>
                </a:ln>
                <a:effectLst/>
                <a:uLnTx/>
                <a:uFillTx/>
                <a:latin typeface="微软雅黑" panose="020B0503020204020204" charset="-122"/>
                <a:ea typeface="微软雅黑"/>
                <a:cs typeface="微软雅黑" panose="020B0503020204020204" charset="-122"/>
                <a:sym typeface="+mn-ea"/>
              </a:rPr>
              <a:t> </a:t>
            </a:r>
            <a:r>
              <a:rPr lang="en-US" altLang="zh-CN" sz="2800" u="sng" noProof="0">
                <a:ln>
                  <a:noFill/>
                </a:ln>
                <a:effectLst/>
                <a:uLnTx/>
                <a:uFillTx/>
                <a:latin typeface="微软雅黑" panose="020B0503020204020204" charset="-122"/>
                <a:ea typeface="微软雅黑"/>
                <a:cs typeface="微软雅黑" panose="020B0503020204020204" charset="-122"/>
                <a:sym typeface="+mn-ea"/>
              </a:rPr>
              <a:t>         </a:t>
            </a:r>
            <a:r>
              <a:rPr lang="en-US" altLang="zh-CN" sz="2800" noProof="0">
                <a:ln>
                  <a:noFill/>
                </a:ln>
                <a:effectLst/>
                <a:uLnTx/>
                <a:uFillTx/>
                <a:latin typeface="微软雅黑" panose="020B0503020204020204" charset="-122"/>
                <a:ea typeface="微软雅黑"/>
                <a:cs typeface="微软雅黑" panose="020B0503020204020204" charset="-122"/>
                <a:sym typeface="+mn-ea"/>
              </a:rPr>
              <a:t>m/s</a:t>
            </a:r>
            <a:r>
              <a:rPr lang="zh-CN" altLang="en-US" sz="2800" noProof="0">
                <a:ln>
                  <a:noFill/>
                </a:ln>
                <a:effectLst/>
                <a:uLnTx/>
                <a:uFillTx/>
                <a:latin typeface="微软雅黑" panose="020B0503020204020204" charset="-122"/>
                <a:ea typeface="微软雅黑"/>
                <a:cs typeface="微软雅黑" panose="020B0503020204020204" charset="-122"/>
                <a:sym typeface="+mn-ea"/>
              </a:rPr>
              <a:t>。</a:t>
            </a:r>
            <a:r>
              <a:rPr lang="en-US" altLang="zh-CN" sz="2800" noProof="0">
                <a:ln>
                  <a:noFill/>
                </a:ln>
                <a:effectLst/>
                <a:uLnTx/>
                <a:uFillTx/>
                <a:latin typeface="微软雅黑" panose="020B0503020204020204" charset="-122"/>
                <a:ea typeface="微软雅黑"/>
                <a:cs typeface="微软雅黑" panose="020B0503020204020204" charset="-122"/>
                <a:sym typeface="+mn-ea"/>
              </a:rPr>
              <a:t>        </a:t>
            </a:r>
            <a:r>
              <a:rPr lang="en-US" altLang="zh-CN" sz="3600" b="1"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                   </a:t>
            </a:r>
          </a:p>
        </p:txBody>
      </p:sp>
      <p:sp>
        <p:nvSpPr>
          <p:cNvPr id="2" name="文本框 1"/>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
        <p:nvSpPr>
          <p:cNvPr id="5" name="矩形 4"/>
          <p:cNvSpPr/>
          <p:nvPr>
            <p:custDataLst>
              <p:tags r:id="rId3"/>
            </p:custDataLst>
          </p:nvPr>
        </p:nvSpPr>
        <p:spPr>
          <a:xfrm>
            <a:off x="10200323" y="3027363"/>
            <a:ext cx="716280" cy="521970"/>
          </a:xfrm>
          <a:prstGeom prst="rect">
            <a:avLst/>
          </a:prstGeom>
          <a:noFill/>
          <a:ln w="9525">
            <a:noFill/>
          </a:ln>
        </p:spPr>
        <p:txBody>
          <a:bodyPr wrap="none">
            <a:spAutoFit/>
          </a:bodyPr>
          <a:lstStyle/>
          <a:p>
            <a:r>
              <a:rPr lang="en-US" altLang="zh-CN" sz="2800">
                <a:solidFill>
                  <a:srgbClr val="FF0000"/>
                </a:solidFill>
                <a:latin typeface="Times New Roman" panose="02020603050405020304" pitchFamily="18" charset="0"/>
                <a:ea typeface="黑体" panose="02010609060101010101" pitchFamily="49" charset="-122"/>
              </a:rPr>
              <a:t>250</a:t>
            </a:r>
          </a:p>
        </p:txBody>
      </p:sp>
      <p:sp>
        <p:nvSpPr>
          <p:cNvPr id="6" name="矩形 5"/>
          <p:cNvSpPr/>
          <p:nvPr>
            <p:custDataLst>
              <p:tags r:id="rId4"/>
            </p:custDataLst>
          </p:nvPr>
        </p:nvSpPr>
        <p:spPr>
          <a:xfrm>
            <a:off x="6815773" y="3716973"/>
            <a:ext cx="805180" cy="521970"/>
          </a:xfrm>
          <a:prstGeom prst="rect">
            <a:avLst/>
          </a:prstGeom>
          <a:noFill/>
          <a:ln w="9525">
            <a:noFill/>
          </a:ln>
        </p:spPr>
        <p:txBody>
          <a:bodyPr wrap="none">
            <a:spAutoFit/>
          </a:bodyPr>
          <a:lstStyle/>
          <a:p>
            <a:r>
              <a:rPr lang="en-US" altLang="zh-CN" sz="2800">
                <a:solidFill>
                  <a:srgbClr val="FF0000"/>
                </a:solidFill>
                <a:latin typeface="Times New Roman" panose="02020603050405020304" pitchFamily="18" charset="0"/>
                <a:ea typeface="黑体" panose="02010609060101010101" pitchFamily="49" charset="-122"/>
              </a:rPr>
              <a:t>1.67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课程导入</a:t>
            </a:r>
          </a:p>
        </p:txBody>
      </p:sp>
      <p:sp>
        <p:nvSpPr>
          <p:cNvPr id="11" name="文本框 10"/>
          <p:cNvSpPr txBox="1"/>
          <p:nvPr>
            <p:custDataLst>
              <p:tags r:id="rId2"/>
            </p:custDataLst>
          </p:nvPr>
        </p:nvSpPr>
        <p:spPr>
          <a:xfrm>
            <a:off x="622935" y="3789045"/>
            <a:ext cx="10071100" cy="1896110"/>
          </a:xfrm>
          <a:prstGeom prst="rect">
            <a:avLst/>
          </a:prstGeom>
          <a:noFill/>
        </p:spPr>
        <p:txBody>
          <a:bodyPr wrap="square" rtlCol="0">
            <a:noAutofit/>
          </a:bodyPr>
          <a:lstStyle/>
          <a:p>
            <a:pPr>
              <a:lnSpc>
                <a:spcPct val="150000"/>
              </a:lnSpc>
            </a:pPr>
            <a:r>
              <a:rPr lang="zh-CN" altLang="en-US" sz="2800">
                <a:latin typeface="宋体" panose="02010600030101010101" pitchFamily="2" charset="-122"/>
              </a:rPr>
              <a:t>（</a:t>
            </a:r>
            <a:r>
              <a:rPr lang="en-US" altLang="zh-CN" sz="2800">
                <a:latin typeface="宋体" panose="02010600030101010101" pitchFamily="2" charset="-122"/>
              </a:rPr>
              <a:t>1</a:t>
            </a:r>
            <a:r>
              <a:rPr lang="zh-CN" altLang="en-US" sz="2800">
                <a:latin typeface="宋体" panose="02010600030101010101" pitchFamily="2" charset="-122"/>
              </a:rPr>
              <a:t>）上图是利用频闪照相技术记录的小球下落过程的示意图。小球在做什么运动？</a:t>
            </a:r>
          </a:p>
          <a:p>
            <a:pPr>
              <a:lnSpc>
                <a:spcPct val="150000"/>
              </a:lnSpc>
            </a:pPr>
            <a:r>
              <a:rPr lang="zh-CN" altLang="en-US" sz="2800">
                <a:latin typeface="宋体" panose="02010600030101010101" pitchFamily="2" charset="-122"/>
              </a:rPr>
              <a:t>（</a:t>
            </a:r>
            <a:r>
              <a:rPr lang="en-US" altLang="zh-CN" sz="2800">
                <a:latin typeface="宋体" panose="02010600030101010101" pitchFamily="2" charset="-122"/>
              </a:rPr>
              <a:t>2</a:t>
            </a:r>
            <a:r>
              <a:rPr lang="zh-CN" altLang="en-US" sz="2800">
                <a:latin typeface="宋体" panose="02010600030101010101" pitchFamily="2" charset="-122"/>
              </a:rPr>
              <a:t>）怎么表示小艇运动的快慢呢？</a:t>
            </a:r>
          </a:p>
          <a:p>
            <a:pPr>
              <a:lnSpc>
                <a:spcPct val="120000"/>
              </a:lnSpc>
            </a:pPr>
            <a:endParaRPr lang="zh-CN" altLang="en-US" sz="2800">
              <a:latin typeface="宋体" panose="02010600030101010101" pitchFamily="2" charset="-122"/>
            </a:endParaRPr>
          </a:p>
        </p:txBody>
      </p:sp>
      <p:sp>
        <p:nvSpPr>
          <p:cNvPr id="16" name="文本框 15"/>
          <p:cNvSpPr txBox="1"/>
          <p:nvPr/>
        </p:nvSpPr>
        <p:spPr>
          <a:xfrm>
            <a:off x="5375910" y="4509135"/>
            <a:ext cx="1986280" cy="580390"/>
          </a:xfrm>
          <a:prstGeom prst="rect">
            <a:avLst/>
          </a:prstGeom>
          <a:noFill/>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a:rPr>
              <a:t>变速运动</a:t>
            </a:r>
          </a:p>
        </p:txBody>
      </p:sp>
      <p:sp>
        <p:nvSpPr>
          <p:cNvPr id="17" name="文本框 16"/>
          <p:cNvSpPr txBox="1"/>
          <p:nvPr/>
        </p:nvSpPr>
        <p:spPr>
          <a:xfrm>
            <a:off x="6456045" y="5157470"/>
            <a:ext cx="1986280" cy="580390"/>
          </a:xfrm>
          <a:prstGeom prst="rect">
            <a:avLst/>
          </a:prstGeom>
          <a:noFill/>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a:rPr>
              <a:t>用平均速度</a:t>
            </a:r>
          </a:p>
        </p:txBody>
      </p:sp>
      <p:grpSp>
        <p:nvGrpSpPr>
          <p:cNvPr id="18" name="组合 17"/>
          <p:cNvGrpSpPr/>
          <p:nvPr>
            <p:custDataLst>
              <p:tags r:id="rId3"/>
            </p:custDataLst>
          </p:nvPr>
        </p:nvGrpSpPr>
        <p:grpSpPr>
          <a:xfrm>
            <a:off x="366015" y="1240502"/>
            <a:ext cx="295322" cy="210471"/>
            <a:chOff x="435463" y="1226414"/>
            <a:chExt cx="295380" cy="210512"/>
          </a:xfrm>
        </p:grpSpPr>
        <p:sp>
          <p:nvSpPr>
            <p:cNvPr id="19" name="矩形 18"/>
            <p:cNvSpPr/>
            <p:nvPr>
              <p:custDataLst>
                <p:tags r:id="rId5"/>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6"/>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custDataLst>
              <p:tags r:id="rId4"/>
            </p:custDataLst>
          </p:nvPr>
        </p:nvSpPr>
        <p:spPr>
          <a:xfrm>
            <a:off x="774065" y="980440"/>
            <a:ext cx="2852420" cy="62865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观察与思考</a:t>
            </a:r>
          </a:p>
        </p:txBody>
      </p:sp>
      <p:pic>
        <p:nvPicPr>
          <p:cNvPr id="2" name="图片 1"/>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rot="16200000">
            <a:off x="4295140" y="-1755140"/>
            <a:ext cx="2279650" cy="91916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课程导入</a:t>
            </a:r>
          </a:p>
        </p:txBody>
      </p:sp>
      <p:sp>
        <p:nvSpPr>
          <p:cNvPr id="11" name="文本框 10"/>
          <p:cNvSpPr txBox="1"/>
          <p:nvPr>
            <p:custDataLst>
              <p:tags r:id="rId2"/>
            </p:custDataLst>
          </p:nvPr>
        </p:nvSpPr>
        <p:spPr>
          <a:xfrm>
            <a:off x="551180" y="1772920"/>
            <a:ext cx="10858500" cy="695960"/>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a:t>
            </a:r>
            <a:r>
              <a:rPr lang="en-US" altLang="zh-CN" sz="2800">
                <a:latin typeface="宋体" panose="02010600030101010101" pitchFamily="2" charset="-122"/>
              </a:rPr>
              <a:t>3</a:t>
            </a:r>
            <a:r>
              <a:rPr lang="zh-CN" altLang="en-US" sz="2800">
                <a:latin typeface="宋体" panose="02010600030101010101" pitchFamily="2" charset="-122"/>
              </a:rPr>
              <a:t>）</a:t>
            </a:r>
            <a:r>
              <a:rPr lang="zh-CN" altLang="en-US" sz="2800">
                <a:latin typeface="宋体" panose="02010600030101010101" pitchFamily="2" charset="-122"/>
                <a:sym typeface="+mn-ea"/>
              </a:rPr>
              <a:t>怎么测量小球下落过程中任一阶段的平均速度呢？</a:t>
            </a:r>
            <a:endParaRPr lang="zh-CN" altLang="en-US" sz="2800">
              <a:latin typeface="宋体" panose="02010600030101010101" pitchFamily="2" charset="-122"/>
            </a:endParaRPr>
          </a:p>
        </p:txBody>
      </p:sp>
      <p:grpSp>
        <p:nvGrpSpPr>
          <p:cNvPr id="8" name="组合 7"/>
          <p:cNvGrpSpPr/>
          <p:nvPr/>
        </p:nvGrpSpPr>
        <p:grpSpPr>
          <a:xfrm>
            <a:off x="838835" y="2124710"/>
            <a:ext cx="9378315" cy="1831340"/>
            <a:chOff x="1888" y="7668"/>
            <a:chExt cx="14301" cy="2681"/>
          </a:xfrm>
        </p:grpSpPr>
        <mc:AlternateContent xmlns:mc="http://schemas.openxmlformats.org/markup-compatibility/2006" xmlns:a14="http://schemas.microsoft.com/office/drawing/2010/main">
          <mc:Choice Requires="a14">
            <p:sp>
              <p:nvSpPr>
                <p:cNvPr id="5" name="文本框 4"/>
                <p:cNvSpPr txBox="1"/>
                <p:nvPr/>
              </p:nvSpPr>
              <p:spPr>
                <a:xfrm>
                  <a:off x="3298" y="7668"/>
                  <a:ext cx="2837" cy="1383"/>
                </a:xfrm>
                <a:prstGeom prst="rect">
                  <a:avLst/>
                </a:prstGeom>
                <a:noFill/>
              </p:spPr>
              <p:txBody>
                <a:bodyPr wrap="square" rtlCol="0">
                  <a:noAutofit/>
                </a:bodyPr>
                <a:lstStyle/>
                <a:p>
                  <a:pPr>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charset="0"/>
                            <a:ea typeface="微软雅黑" panose="020B0503020204020204" charset="-122"/>
                            <a:cs typeface="Cambria Math" panose="02040503050406030204" charset="0"/>
                          </a:rPr>
                          <m:t>𝑣</m:t>
                        </m:r>
                        <m:r>
                          <a:rPr lang="en-US" altLang="zh-CN" sz="2800" i="1">
                            <a:solidFill>
                              <a:srgbClr val="FF0000"/>
                            </a:solidFill>
                            <a:latin typeface="Cambria Math" panose="02040503050406030204" charset="0"/>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charset="0"/>
                                <a:ea typeface="微软雅黑" panose="020B0503020204020204" charset="-122"/>
                                <a:cs typeface="Cambria Math" panose="02040503050406030204" charset="0"/>
                              </a:rPr>
                              <m:t> </m:t>
                            </m:r>
                            <m:r>
                              <a:rPr lang="en-US" altLang="zh-CN" sz="2800" i="1">
                                <a:solidFill>
                                  <a:srgbClr val="FF0000"/>
                                </a:solidFill>
                                <a:latin typeface="Cambria Math" panose="02040503050406030204" charset="0"/>
                                <a:ea typeface="微软雅黑" panose="020B0503020204020204" charset="-122"/>
                                <a:cs typeface="Cambria Math" panose="02040503050406030204" charset="0"/>
                              </a:rPr>
                              <m:t>𝑠</m:t>
                            </m:r>
                            <m:r>
                              <a:rPr lang="en-US" altLang="zh-CN" sz="2800" i="1">
                                <a:solidFill>
                                  <a:srgbClr val="FF0000"/>
                                </a:solidFill>
                                <a:latin typeface="Cambria Math" panose="02040503050406030204" charset="0"/>
                                <a:ea typeface="微软雅黑" panose="020B0503020204020204" charset="-122"/>
                                <a:cs typeface="Cambria Math" panose="02040503050406030204" charset="0"/>
                              </a:rPr>
                              <m:t> </m:t>
                            </m:r>
                          </m:num>
                          <m:den>
                            <m:r>
                              <a:rPr lang="en-US" altLang="zh-CN" sz="2800" i="1">
                                <a:solidFill>
                                  <a:srgbClr val="FF0000"/>
                                </a:solidFill>
                                <a:latin typeface="Cambria Math" panose="02040503050406030204" charset="0"/>
                                <a:ea typeface="微软雅黑" panose="020B0503020204020204" charset="-122"/>
                                <a:cs typeface="Cambria Math" panose="02040503050406030204" charset="0"/>
                              </a:rPr>
                              <m:t>𝑡</m:t>
                            </m:r>
                          </m:den>
                        </m:f>
                      </m:oMath>
                    </m:oMathPara>
                  </a14:m>
                  <a:endParaRPr lang="zh-CN" altLang="en-US" sz="2800" i="1">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5" name="文本框 4"/>
                <p:cNvSpPr txBox="1">
                  <a:spLocks noRot="1" noChangeAspect="1" noMove="1" noResize="1" noEditPoints="1" noAdjustHandles="1" noChangeArrowheads="1" noChangeShapeType="1" noTextEdit="1"/>
                </p:cNvSpPr>
                <p:nvPr/>
              </p:nvSpPr>
              <p:spPr>
                <a:xfrm>
                  <a:off x="3298" y="7668"/>
                  <a:ext cx="2837" cy="1383"/>
                </a:xfrm>
                <a:prstGeom prst="rect">
                  <a:avLst/>
                </a:prstGeom>
                <a:blipFill rotWithShape="1">
                  <a:blip r:embed="rId9"/>
                  <a:stretch>
                    <a:fillRect/>
                  </a:stretch>
                </a:blipFill>
              </p:spPr>
              <p:txBody>
                <a:bodyPr/>
                <a:lstStyle/>
                <a:p>
                  <a:r>
                    <a:rPr lang="zh-CN" altLang="en-US">
                      <a:noFill/>
                    </a:rPr>
                    <a:t> </a:t>
                  </a:r>
                </a:p>
              </p:txBody>
            </p:sp>
          </mc:Fallback>
        </mc:AlternateContent>
        <p:sp>
          <p:nvSpPr>
            <p:cNvPr id="6" name="文本框 5"/>
            <p:cNvSpPr txBox="1"/>
            <p:nvPr/>
          </p:nvSpPr>
          <p:spPr>
            <a:xfrm>
              <a:off x="1888" y="8008"/>
              <a:ext cx="14301" cy="2341"/>
            </a:xfrm>
            <a:prstGeom prst="rect">
              <a:avLst/>
            </a:prstGeom>
            <a:noFill/>
          </p:spPr>
          <p:txBody>
            <a:bodyPr wrap="square" rtlCol="0">
              <a:noAutofit/>
            </a:bodyPr>
            <a:lstStyle/>
            <a:p>
              <a:pPr>
                <a:lnSpc>
                  <a:spcPct val="150000"/>
                </a:lnSpc>
              </a:pPr>
              <a:r>
                <a:rPr lang="en-US" altLang="zh-CN" sz="2800">
                  <a:solidFill>
                    <a:srgbClr val="FF0000"/>
                  </a:solidFill>
                  <a:latin typeface="微软雅黑" panose="020B0503020204020204" charset="-122"/>
                  <a:ea typeface="微软雅黑"/>
                </a:rPr>
                <a:t>     </a:t>
              </a:r>
              <a:r>
                <a:rPr lang="zh-CN" altLang="en-US" sz="2800">
                  <a:solidFill>
                    <a:srgbClr val="036EB8"/>
                  </a:solidFill>
                  <a:latin typeface="微软雅黑" panose="020B0503020204020204" charset="-122"/>
                  <a:ea typeface="微软雅黑"/>
                </a:rPr>
                <a:t>利用</a:t>
              </a:r>
              <a:r>
                <a:rPr lang="en-US" altLang="zh-CN" sz="2800">
                  <a:solidFill>
                    <a:srgbClr val="FF0000"/>
                  </a:solidFill>
                  <a:latin typeface="微软雅黑" panose="020B0503020204020204" charset="-122"/>
                  <a:ea typeface="微软雅黑"/>
                </a:rPr>
                <a:t>           </a:t>
              </a:r>
              <a:r>
                <a:rPr lang="zh-CN" altLang="en-US" sz="2800">
                  <a:solidFill>
                    <a:srgbClr val="036EB8"/>
                  </a:solidFill>
                  <a:latin typeface="微软雅黑" panose="020B0503020204020204" charset="-122"/>
                  <a:ea typeface="微软雅黑"/>
                </a:rPr>
                <a:t>，需要测量出小球运动的</a:t>
              </a:r>
              <a:r>
                <a:rPr lang="zh-CN" altLang="en-US" sz="2800">
                  <a:solidFill>
                    <a:srgbClr val="FF0000"/>
                  </a:solidFill>
                  <a:latin typeface="微软雅黑" panose="020B0503020204020204" charset="-122"/>
                  <a:ea typeface="微软雅黑"/>
                </a:rPr>
                <a:t>路程</a:t>
              </a:r>
              <a:r>
                <a:rPr lang="zh-CN" altLang="en-US" sz="2800">
                  <a:solidFill>
                    <a:srgbClr val="036EB8"/>
                  </a:solidFill>
                  <a:latin typeface="微软雅黑" panose="020B0503020204020204" charset="-122"/>
                  <a:ea typeface="微软雅黑"/>
                </a:rPr>
                <a:t>和运动的</a:t>
              </a:r>
              <a:r>
                <a:rPr lang="zh-CN" altLang="en-US" sz="2800">
                  <a:solidFill>
                    <a:srgbClr val="FF0000"/>
                  </a:solidFill>
                  <a:latin typeface="微软雅黑" panose="020B0503020204020204" charset="-122"/>
                  <a:ea typeface="微软雅黑"/>
                </a:rPr>
                <a:t>时间</a:t>
              </a:r>
              <a:r>
                <a:rPr lang="zh-CN" altLang="en-US" sz="2800">
                  <a:solidFill>
                    <a:srgbClr val="036EB8"/>
                  </a:solidFill>
                  <a:latin typeface="微软雅黑" panose="020B0503020204020204" charset="-122"/>
                  <a:ea typeface="微软雅黑"/>
                </a:rPr>
                <a:t>两个物理量，再计算出它的平均速度。</a:t>
              </a:r>
            </a:p>
          </p:txBody>
        </p:sp>
      </p:grpSp>
      <p:grpSp>
        <p:nvGrpSpPr>
          <p:cNvPr id="18" name="组合 17"/>
          <p:cNvGrpSpPr/>
          <p:nvPr>
            <p:custDataLst>
              <p:tags r:id="rId3"/>
            </p:custDataLst>
          </p:nvPr>
        </p:nvGrpSpPr>
        <p:grpSpPr>
          <a:xfrm>
            <a:off x="366015" y="1240502"/>
            <a:ext cx="295322" cy="210471"/>
            <a:chOff x="435463" y="1226414"/>
            <a:chExt cx="295380" cy="210512"/>
          </a:xfrm>
        </p:grpSpPr>
        <p:sp>
          <p:nvSpPr>
            <p:cNvPr id="19" name="矩形 18"/>
            <p:cNvSpPr/>
            <p:nvPr>
              <p:custDataLst>
                <p:tags r:id="rId6"/>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custDataLst>
                <p:tags r:id="rId7"/>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custDataLst>
              <p:tags r:id="rId4"/>
            </p:custDataLst>
          </p:nvPr>
        </p:nvSpPr>
        <p:spPr>
          <a:xfrm>
            <a:off x="774065" y="980440"/>
            <a:ext cx="2852420" cy="62865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观察与思考</a:t>
            </a:r>
          </a:p>
        </p:txBody>
      </p:sp>
      <p:sp>
        <p:nvSpPr>
          <p:cNvPr id="9" name="文本框 8"/>
          <p:cNvSpPr txBox="1"/>
          <p:nvPr>
            <p:custDataLst>
              <p:tags r:id="rId5"/>
            </p:custDataLst>
          </p:nvPr>
        </p:nvSpPr>
        <p:spPr>
          <a:xfrm>
            <a:off x="551180" y="3860800"/>
            <a:ext cx="10858500" cy="695960"/>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a:t>
            </a:r>
            <a:r>
              <a:rPr lang="en-US" altLang="zh-CN" sz="2800">
                <a:latin typeface="宋体" panose="02010600030101010101" pitchFamily="2" charset="-122"/>
              </a:rPr>
              <a:t>4</a:t>
            </a:r>
            <a:r>
              <a:rPr lang="zh-CN" altLang="en-US" sz="2800">
                <a:latin typeface="宋体" panose="02010600030101010101" pitchFamily="2" charset="-122"/>
              </a:rPr>
              <a:t>）</a:t>
            </a:r>
            <a:r>
              <a:rPr lang="zh-CN" altLang="en-US" sz="2800">
                <a:latin typeface="宋体" panose="02010600030101010101" pitchFamily="2" charset="-122"/>
                <a:sym typeface="+mn-ea"/>
              </a:rPr>
              <a:t>你知道哪些测量路程和时间的方法呢？</a:t>
            </a:r>
            <a:endParaRPr lang="zh-CN" altLang="en-US" sz="2800">
              <a:latin typeface="宋体" panose="02010600030101010101" pitchFamily="2" charset="-122"/>
            </a:endParaRPr>
          </a:p>
          <a:p>
            <a:pPr>
              <a:lnSpc>
                <a:spcPct val="120000"/>
              </a:lnSpc>
            </a:pPr>
            <a:endParaRPr lang="zh-CN" altLang="en-US" sz="2800">
              <a:latin typeface="宋体" panose="02010600030101010101" pitchFamily="2" charset="-122"/>
            </a:endParaRPr>
          </a:p>
        </p:txBody>
      </p:sp>
      <p:sp>
        <p:nvSpPr>
          <p:cNvPr id="10" name="文本框 9"/>
          <p:cNvSpPr txBox="1"/>
          <p:nvPr/>
        </p:nvSpPr>
        <p:spPr>
          <a:xfrm>
            <a:off x="911225" y="4512945"/>
            <a:ext cx="9678035" cy="1209675"/>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     </a:t>
            </a:r>
            <a:r>
              <a:rPr lang="zh-CN" altLang="en-US" sz="2800">
                <a:solidFill>
                  <a:srgbClr val="036EB8"/>
                </a:solidFill>
                <a:latin typeface="微软雅黑" panose="020B0503020204020204" charset="-122"/>
                <a:ea typeface="微软雅黑"/>
              </a:rPr>
              <a:t>一般用</a:t>
            </a:r>
            <a:r>
              <a:rPr lang="zh-CN" altLang="en-US" sz="2800">
                <a:solidFill>
                  <a:srgbClr val="FF0000"/>
                </a:solidFill>
                <a:latin typeface="微软雅黑" panose="020B0503020204020204" charset="-122"/>
                <a:ea typeface="微软雅黑"/>
              </a:rPr>
              <a:t>刻度尺</a:t>
            </a:r>
            <a:r>
              <a:rPr lang="zh-CN" altLang="en-US" sz="2800">
                <a:solidFill>
                  <a:srgbClr val="036EB8"/>
                </a:solidFill>
                <a:latin typeface="微软雅黑" panose="020B0503020204020204" charset="-122"/>
                <a:ea typeface="微软雅黑"/>
              </a:rPr>
              <a:t>测量出物体运动的路程，用</a:t>
            </a:r>
            <a:r>
              <a:rPr lang="zh-CN" altLang="en-US" sz="2800">
                <a:solidFill>
                  <a:srgbClr val="FF0000"/>
                </a:solidFill>
                <a:latin typeface="微软雅黑" panose="020B0503020204020204" charset="-122"/>
                <a:ea typeface="微软雅黑"/>
              </a:rPr>
              <a:t>停表</a:t>
            </a:r>
            <a:r>
              <a:rPr lang="zh-CN" altLang="en-US" sz="2800">
                <a:solidFill>
                  <a:srgbClr val="036EB8"/>
                </a:solidFill>
                <a:latin typeface="微软雅黑" panose="020B0503020204020204" charset="-122"/>
                <a:ea typeface="微软雅黑"/>
              </a:rPr>
              <a:t>测量出物体运动的时间。</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custDataLst>
              <p:tags r:id="rId2"/>
            </p:custDataLst>
          </p:nvPr>
        </p:nvSpPr>
        <p:spPr>
          <a:xfrm>
            <a:off x="911225" y="1052830"/>
            <a:ext cx="7315200" cy="647700"/>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学生实验：测量物体运动的速度</a:t>
            </a:r>
          </a:p>
        </p:txBody>
      </p:sp>
      <p:pic>
        <p:nvPicPr>
          <p:cNvPr id="7" name="图片 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960" y="864870"/>
            <a:ext cx="738505" cy="738505"/>
          </a:xfrm>
          <a:prstGeom prst="rect">
            <a:avLst/>
          </a:prstGeom>
        </p:spPr>
      </p:pic>
      <p:sp>
        <p:nvSpPr>
          <p:cNvPr id="3" name="文本框 2"/>
          <p:cNvSpPr txBox="1"/>
          <p:nvPr/>
        </p:nvSpPr>
        <p:spPr>
          <a:xfrm>
            <a:off x="982980" y="1772920"/>
            <a:ext cx="9129395" cy="683260"/>
          </a:xfrm>
          <a:prstGeom prst="rect">
            <a:avLst/>
          </a:prstGeom>
          <a:noFill/>
        </p:spPr>
        <p:txBody>
          <a:bodyPr wrap="square" rtlCol="0">
            <a:noAutofit/>
          </a:bodyPr>
          <a:lstStyle/>
          <a:p>
            <a:pPr>
              <a:lnSpc>
                <a:spcPct val="120000"/>
              </a:lnSpc>
            </a:pPr>
            <a:r>
              <a:rPr lang="en-US" altLang="zh-CN" sz="3200">
                <a:latin typeface="微软雅黑" panose="020B0503020204020204" charset="-122"/>
                <a:ea typeface="微软雅黑"/>
              </a:rPr>
              <a:t>1. </a:t>
            </a:r>
            <a:r>
              <a:rPr lang="zh-CN" altLang="en-US" sz="3200">
                <a:latin typeface="微软雅黑" panose="020B0503020204020204" charset="-122"/>
                <a:ea typeface="微软雅黑"/>
              </a:rPr>
              <a:t>测量小球下落的平均速度</a:t>
            </a:r>
          </a:p>
        </p:txBody>
      </p:sp>
      <p:sp>
        <p:nvSpPr>
          <p:cNvPr id="11" name="文本框 10"/>
          <p:cNvSpPr txBox="1"/>
          <p:nvPr/>
        </p:nvSpPr>
        <p:spPr>
          <a:xfrm>
            <a:off x="1055370" y="2528570"/>
            <a:ext cx="10384790" cy="1791335"/>
          </a:xfrm>
          <a:prstGeom prst="rect">
            <a:avLst/>
          </a:prstGeom>
          <a:noFill/>
        </p:spPr>
        <p:txBody>
          <a:bodyPr wrap="square" rtlCol="0" anchor="t">
            <a:noAutofit/>
          </a:bodyPr>
          <a:lstStyle/>
          <a:p>
            <a:pPr indent="720090">
              <a:lnSpc>
                <a:spcPct val="120000"/>
              </a:lnSpc>
            </a:pPr>
            <a:r>
              <a:rPr lang="zh-CN" altLang="en-US" sz="2800">
                <a:latin typeface="宋体" panose="02010600030101010101" pitchFamily="2" charset="-122"/>
                <a:cs typeface="宋体" panose="02010600030101010101" pitchFamily="2" charset="-122"/>
              </a:rPr>
              <a:t>上图描述的是小球下落过程中每隔0.05 s的位置变化情况。请读出小球在AB、BC、CD、DE、EF段的下落距离，计算出小球在每一段的平均速度，将数据记录在下表中。</a:t>
            </a:r>
          </a:p>
        </p:txBody>
      </p:sp>
      <p:graphicFrame>
        <p:nvGraphicFramePr>
          <p:cNvPr id="14" name="表格 13"/>
          <p:cNvGraphicFramePr>
            <a:graphicFrameLocks noGrp="1"/>
          </p:cNvGraphicFramePr>
          <p:nvPr/>
        </p:nvGraphicFramePr>
        <p:xfrm>
          <a:off x="1443355" y="4292600"/>
          <a:ext cx="9194800" cy="1828800"/>
        </p:xfrm>
        <a:graphic>
          <a:graphicData uri="http://schemas.openxmlformats.org/drawingml/2006/table">
            <a:tbl>
              <a:tblPr firstRow="1" bandRow="1">
                <a:tableStyleId>{5C22544A-7EE6-4342-B048-85BDC9FD1C3A}</a:tableStyleId>
              </a:tblPr>
              <a:tblGrid>
                <a:gridCol w="2251710">
                  <a:extLst>
                    <a:ext uri="{9D8B030D-6E8A-4147-A177-3AD203B41FA5}">
                      <a16:colId xmlns:a16="http://schemas.microsoft.com/office/drawing/2014/main" val="20000"/>
                    </a:ext>
                  </a:extLst>
                </a:gridCol>
                <a:gridCol w="1388618">
                  <a:extLst>
                    <a:ext uri="{9D8B030D-6E8A-4147-A177-3AD203B41FA5}">
                      <a16:colId xmlns:a16="http://schemas.microsoft.com/office/drawing/2014/main" val="20001"/>
                    </a:ext>
                  </a:extLst>
                </a:gridCol>
                <a:gridCol w="1388618">
                  <a:extLst>
                    <a:ext uri="{9D8B030D-6E8A-4147-A177-3AD203B41FA5}">
                      <a16:colId xmlns:a16="http://schemas.microsoft.com/office/drawing/2014/main" val="20002"/>
                    </a:ext>
                  </a:extLst>
                </a:gridCol>
                <a:gridCol w="1388618">
                  <a:extLst>
                    <a:ext uri="{9D8B030D-6E8A-4147-A177-3AD203B41FA5}">
                      <a16:colId xmlns:a16="http://schemas.microsoft.com/office/drawing/2014/main" val="20003"/>
                    </a:ext>
                  </a:extLst>
                </a:gridCol>
                <a:gridCol w="1388618">
                  <a:extLst>
                    <a:ext uri="{9D8B030D-6E8A-4147-A177-3AD203B41FA5}">
                      <a16:colId xmlns:a16="http://schemas.microsoft.com/office/drawing/2014/main" val="20004"/>
                    </a:ext>
                  </a:extLst>
                </a:gridCol>
                <a:gridCol w="1388618">
                  <a:extLst>
                    <a:ext uri="{9D8B030D-6E8A-4147-A177-3AD203B41FA5}">
                      <a16:colId xmlns:a16="http://schemas.microsoft.com/office/drawing/2014/main" val="20005"/>
                    </a:ext>
                  </a:extLst>
                </a:gridCol>
              </a:tblGrid>
              <a:tr h="457200">
                <a:tc>
                  <a:txBody>
                    <a:bodyPr/>
                    <a:lstStyle/>
                    <a:p>
                      <a:pPr algn="ctr">
                        <a:buNone/>
                      </a:pPr>
                      <a:r>
                        <a:rPr lang="zh-CN" altLang="en-US" sz="2400"/>
                        <a:t>运动路程</a:t>
                      </a:r>
                    </a:p>
                  </a:txBody>
                  <a:tcPr/>
                </a:tc>
                <a:tc>
                  <a:txBody>
                    <a:bodyPr/>
                    <a:lstStyle/>
                    <a:p>
                      <a:pPr algn="ctr">
                        <a:buNone/>
                      </a:pPr>
                      <a:r>
                        <a:rPr lang="en-US" altLang="zh-CN" sz="2400"/>
                        <a:t>AB</a:t>
                      </a:r>
                    </a:p>
                  </a:txBody>
                  <a:tcPr/>
                </a:tc>
                <a:tc>
                  <a:txBody>
                    <a:bodyPr/>
                    <a:lstStyle/>
                    <a:p>
                      <a:pPr algn="ctr">
                        <a:buNone/>
                      </a:pPr>
                      <a:r>
                        <a:rPr lang="en-US" altLang="zh-CN" sz="2400"/>
                        <a:t>BC</a:t>
                      </a:r>
                    </a:p>
                  </a:txBody>
                  <a:tcPr/>
                </a:tc>
                <a:tc>
                  <a:txBody>
                    <a:bodyPr/>
                    <a:lstStyle/>
                    <a:p>
                      <a:pPr algn="ctr">
                        <a:buNone/>
                      </a:pPr>
                      <a:r>
                        <a:rPr lang="en-US" altLang="zh-CN" sz="2400"/>
                        <a:t>CD</a:t>
                      </a:r>
                    </a:p>
                  </a:txBody>
                  <a:tcPr/>
                </a:tc>
                <a:tc>
                  <a:txBody>
                    <a:bodyPr/>
                    <a:lstStyle/>
                    <a:p>
                      <a:pPr algn="ctr">
                        <a:buNone/>
                      </a:pPr>
                      <a:r>
                        <a:rPr lang="en-US" altLang="zh-CN" sz="2400"/>
                        <a:t>DE</a:t>
                      </a:r>
                    </a:p>
                  </a:txBody>
                  <a:tcPr/>
                </a:tc>
                <a:tc>
                  <a:txBody>
                    <a:bodyPr/>
                    <a:lstStyle/>
                    <a:p>
                      <a:pPr algn="ctr">
                        <a:buNone/>
                      </a:pPr>
                      <a:r>
                        <a:rPr lang="en-US" altLang="zh-CN" sz="2400"/>
                        <a:t>EF</a:t>
                      </a:r>
                    </a:p>
                  </a:txBody>
                  <a:tcPr/>
                </a:tc>
                <a:extLst>
                  <a:ext uri="{0D108BD9-81ED-4DB2-BD59-A6C34878D82A}">
                    <a16:rowId xmlns:a16="http://schemas.microsoft.com/office/drawing/2014/main" val="10000"/>
                  </a:ext>
                </a:extLst>
              </a:tr>
              <a:tr h="381000">
                <a:tc>
                  <a:txBody>
                    <a:bodyPr/>
                    <a:lstStyle/>
                    <a:p>
                      <a:pPr algn="ctr">
                        <a:buNone/>
                      </a:pPr>
                      <a:r>
                        <a:rPr lang="zh-CN" altLang="en-US" sz="2400"/>
                        <a:t>路程</a:t>
                      </a:r>
                      <a:r>
                        <a:rPr lang="en-US" altLang="zh-CN" sz="2400" i="1"/>
                        <a:t>s</a:t>
                      </a:r>
                      <a:r>
                        <a:rPr lang="en-US" altLang="zh-CN" sz="2400"/>
                        <a:t>/m</a:t>
                      </a:r>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extLst>
                  <a:ext uri="{0D108BD9-81ED-4DB2-BD59-A6C34878D82A}">
                    <a16:rowId xmlns:a16="http://schemas.microsoft.com/office/drawing/2014/main" val="10001"/>
                  </a:ext>
                </a:extLst>
              </a:tr>
              <a:tr h="381000">
                <a:tc>
                  <a:txBody>
                    <a:bodyPr/>
                    <a:lstStyle/>
                    <a:p>
                      <a:pPr algn="ctr">
                        <a:buNone/>
                      </a:pPr>
                      <a:r>
                        <a:rPr lang="zh-CN" altLang="en-US" sz="2400"/>
                        <a:t>时间</a:t>
                      </a:r>
                      <a:r>
                        <a:rPr lang="en-US" altLang="zh-CN" sz="2400" i="1"/>
                        <a:t>t</a:t>
                      </a:r>
                      <a:r>
                        <a:rPr lang="en-US" altLang="zh-CN" sz="2400"/>
                        <a:t>/s</a:t>
                      </a:r>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extLst>
                  <a:ext uri="{0D108BD9-81ED-4DB2-BD59-A6C34878D82A}">
                    <a16:rowId xmlns:a16="http://schemas.microsoft.com/office/drawing/2014/main" val="10002"/>
                  </a:ext>
                </a:extLst>
              </a:tr>
              <a:tr h="381000">
                <a:tc>
                  <a:txBody>
                    <a:bodyPr/>
                    <a:lstStyle/>
                    <a:p>
                      <a:pPr algn="ctr">
                        <a:buNone/>
                      </a:pPr>
                      <a:r>
                        <a:rPr lang="zh-CN" altLang="en-US" sz="2400"/>
                        <a:t>平均速度</a:t>
                      </a:r>
                      <a:r>
                        <a:rPr lang="en-US" altLang="zh-CN" sz="2400" i="1"/>
                        <a:t>v</a:t>
                      </a:r>
                      <a:r>
                        <a:rPr lang="en-US" altLang="zh-CN" sz="2400"/>
                        <a:t>/(m/s)</a:t>
                      </a:r>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tc>
                  <a:txBody>
                    <a:bodyPr/>
                    <a:lstStyle/>
                    <a:p>
                      <a:pPr algn="ctr">
                        <a:buNone/>
                      </a:pPr>
                      <a:endParaRPr lang="zh-CN" altLang="en-US" sz="2400"/>
                    </a:p>
                  </a:txBody>
                  <a:tcPr/>
                </a:tc>
                <a:extLst>
                  <a:ext uri="{0D108BD9-81ED-4DB2-BD59-A6C34878D82A}">
                    <a16:rowId xmlns:a16="http://schemas.microsoft.com/office/drawing/2014/main" val="10003"/>
                  </a:ext>
                </a:extLst>
              </a:tr>
            </a:tbl>
          </a:graphicData>
        </a:graphic>
      </p:graphicFrame>
      <p:sp>
        <p:nvSpPr>
          <p:cNvPr id="15" name="文本框 14"/>
          <p:cNvSpPr txBox="1"/>
          <p:nvPr/>
        </p:nvSpPr>
        <p:spPr>
          <a:xfrm>
            <a:off x="2642235" y="5445125"/>
            <a:ext cx="521335" cy="586105"/>
          </a:xfrm>
          <a:prstGeom prst="rect">
            <a:avLst/>
          </a:prstGeom>
          <a:noFill/>
        </p:spPr>
        <p:txBody>
          <a:bodyPr wrap="square" rtlCol="0">
            <a:noAutofit/>
          </a:bodyPr>
          <a:lstStyle/>
          <a:p>
            <a:pPr>
              <a:lnSpc>
                <a:spcPct val="120000"/>
              </a:lnSpc>
            </a:pPr>
            <a:r>
              <a:rPr lang="en-US" altLang="zh-CN" sz="2800">
                <a:latin typeface="微软雅黑" panose="020B0503020204020204" charset="-122"/>
                <a:ea typeface="微软雅黑"/>
              </a:rPr>
              <a:t>-</a:t>
            </a:r>
          </a:p>
        </p:txBody>
      </p:sp>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custDataLst>
              <p:tags r:id="rId2"/>
            </p:custDataLst>
          </p:nvPr>
        </p:nvSpPr>
        <p:spPr>
          <a:xfrm>
            <a:off x="911225" y="1052830"/>
            <a:ext cx="7315200" cy="647700"/>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学生实验：测量物体运动的速度</a:t>
            </a:r>
          </a:p>
        </p:txBody>
      </p:sp>
      <p:pic>
        <p:nvPicPr>
          <p:cNvPr id="7" name="图片 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960" y="864870"/>
            <a:ext cx="738505" cy="738505"/>
          </a:xfrm>
          <a:prstGeom prst="rect">
            <a:avLst/>
          </a:prstGeom>
        </p:spPr>
      </p:pic>
      <p:sp>
        <p:nvSpPr>
          <p:cNvPr id="3" name="文本框 2"/>
          <p:cNvSpPr txBox="1"/>
          <p:nvPr/>
        </p:nvSpPr>
        <p:spPr>
          <a:xfrm>
            <a:off x="982980" y="1772920"/>
            <a:ext cx="9129395" cy="683260"/>
          </a:xfrm>
          <a:prstGeom prst="rect">
            <a:avLst/>
          </a:prstGeom>
          <a:noFill/>
        </p:spPr>
        <p:txBody>
          <a:bodyPr wrap="square" rtlCol="0">
            <a:noAutofit/>
          </a:bodyPr>
          <a:lstStyle/>
          <a:p>
            <a:pPr>
              <a:lnSpc>
                <a:spcPct val="120000"/>
              </a:lnSpc>
            </a:pPr>
            <a:r>
              <a:rPr lang="en-US" altLang="zh-CN" sz="3200">
                <a:latin typeface="微软雅黑" panose="020B0503020204020204" charset="-122"/>
                <a:ea typeface="微软雅黑"/>
              </a:rPr>
              <a:t>1. </a:t>
            </a:r>
            <a:r>
              <a:rPr lang="zh-CN" altLang="en-US" sz="3200">
                <a:latin typeface="微软雅黑" panose="020B0503020204020204" charset="-122"/>
                <a:ea typeface="微软雅黑"/>
              </a:rPr>
              <a:t>测量小球下落的平均速度</a:t>
            </a:r>
          </a:p>
        </p:txBody>
      </p:sp>
      <p:sp>
        <p:nvSpPr>
          <p:cNvPr id="11" name="文本框 10"/>
          <p:cNvSpPr txBox="1"/>
          <p:nvPr/>
        </p:nvSpPr>
        <p:spPr>
          <a:xfrm>
            <a:off x="1199515" y="2501900"/>
            <a:ext cx="9088120" cy="2052955"/>
          </a:xfrm>
          <a:prstGeom prst="rect">
            <a:avLst/>
          </a:prstGeom>
          <a:noFill/>
        </p:spPr>
        <p:txBody>
          <a:bodyPr wrap="square" rtlCol="0" anchor="t">
            <a:noAutofit/>
          </a:bodyPr>
          <a:lstStyle/>
          <a:p>
            <a:pPr indent="720090">
              <a:lnSpc>
                <a:spcPct val="150000"/>
              </a:lnSpc>
            </a:pPr>
            <a:r>
              <a:rPr lang="zh-CN" altLang="en-US" sz="2800">
                <a:latin typeface="宋体" panose="02010600030101010101" pitchFamily="2" charset="-122"/>
                <a:cs typeface="宋体" panose="02010600030101010101" pitchFamily="2" charset="-122"/>
              </a:rPr>
              <a:t>通过数据分析你可以得出哪些小球下落的运动特点？将你的观点与同学交流。</a:t>
            </a:r>
          </a:p>
        </p:txBody>
      </p:sp>
      <p:pic>
        <p:nvPicPr>
          <p:cNvPr id="5" name="图片 4"/>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rot="16200000">
            <a:off x="4511040" y="548640"/>
            <a:ext cx="2279650" cy="9191625"/>
          </a:xfrm>
          <a:prstGeom prst="rect">
            <a:avLst/>
          </a:prstGeom>
        </p:spPr>
      </p:pic>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6"/>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7"/>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8"/>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2"/>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
        <p:nvSpPr>
          <p:cNvPr id="3" name="文本框 2"/>
          <p:cNvSpPr txBox="1"/>
          <p:nvPr/>
        </p:nvSpPr>
        <p:spPr>
          <a:xfrm>
            <a:off x="982980" y="1701165"/>
            <a:ext cx="9129395" cy="683260"/>
          </a:xfrm>
          <a:prstGeom prst="rect">
            <a:avLst/>
          </a:prstGeom>
          <a:noFill/>
        </p:spPr>
        <p:txBody>
          <a:bodyPr wrap="square" rtlCol="0">
            <a:noAutofit/>
          </a:bodyPr>
          <a:lstStyle/>
          <a:p>
            <a:pPr>
              <a:lnSpc>
                <a:spcPct val="120000"/>
              </a:lnSpc>
            </a:pPr>
            <a:r>
              <a:rPr lang="en-US" altLang="zh-CN" sz="3200">
                <a:latin typeface="微软雅黑" panose="020B0503020204020204" charset="-122"/>
                <a:ea typeface="微软雅黑"/>
              </a:rPr>
              <a:t>2. </a:t>
            </a:r>
            <a:r>
              <a:rPr lang="zh-CN" altLang="en-US" sz="3200">
                <a:latin typeface="微软雅黑" panose="020B0503020204020204" charset="-122"/>
                <a:ea typeface="微软雅黑"/>
              </a:rPr>
              <a:t>测量小车运动的平均速度</a:t>
            </a:r>
          </a:p>
        </p:txBody>
      </p:sp>
      <p:sp>
        <p:nvSpPr>
          <p:cNvPr id="2" name="文本框 1"/>
          <p:cNvSpPr txBox="1"/>
          <p:nvPr/>
        </p:nvSpPr>
        <p:spPr>
          <a:xfrm>
            <a:off x="702310" y="2205990"/>
            <a:ext cx="3754120" cy="171640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1</a:t>
            </a:r>
            <a:r>
              <a:rPr lang="zh-CN" altLang="en-US" sz="2800">
                <a:latin typeface="微软雅黑" panose="020B0503020204020204" charset="-122"/>
                <a:ea typeface="微软雅黑"/>
              </a:rPr>
              <a:t>）实验原理：</a:t>
            </a:r>
          </a:p>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2</a:t>
            </a:r>
            <a:r>
              <a:rPr lang="zh-CN" altLang="en-US" sz="2800">
                <a:latin typeface="微软雅黑" panose="020B0503020204020204" charset="-122"/>
                <a:ea typeface="微软雅黑"/>
              </a:rPr>
              <a:t>）实验器材：</a:t>
            </a:r>
          </a:p>
          <a:p>
            <a:pPr>
              <a:lnSpc>
                <a:spcPct val="200000"/>
              </a:lnSpc>
            </a:pPr>
            <a:endParaRPr lang="zh-CN" altLang="en-US" sz="2800">
              <a:latin typeface="微软雅黑" panose="020B0503020204020204" charset="-122"/>
              <a:ea typeface="微软雅黑"/>
            </a:endParaRPr>
          </a:p>
        </p:txBody>
      </p:sp>
      <p:sp>
        <p:nvSpPr>
          <p:cNvPr id="5" name="文本框 4"/>
          <p:cNvSpPr txBox="1"/>
          <p:nvPr/>
        </p:nvSpPr>
        <p:spPr>
          <a:xfrm>
            <a:off x="3474720" y="3357880"/>
            <a:ext cx="6753860" cy="69659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停表</a:t>
            </a:r>
            <a:r>
              <a:rPr lang="zh-CN" altLang="en-US" sz="2800">
                <a:solidFill>
                  <a:schemeClr val="tx1"/>
                </a:solidFill>
                <a:latin typeface="微软雅黑" panose="020B0503020204020204" charset="-122"/>
                <a:ea typeface="微软雅黑"/>
              </a:rPr>
              <a:t>、</a:t>
            </a:r>
            <a:r>
              <a:rPr lang="zh-CN" altLang="en-US" sz="2800">
                <a:solidFill>
                  <a:srgbClr val="FF0000"/>
                </a:solidFill>
                <a:latin typeface="微软雅黑" panose="020B0503020204020204" charset="-122"/>
                <a:ea typeface="微软雅黑"/>
              </a:rPr>
              <a:t>刻度尺</a:t>
            </a:r>
            <a:r>
              <a:rPr lang="zh-CN" altLang="en-US" sz="2800">
                <a:solidFill>
                  <a:schemeClr val="tx1"/>
                </a:solidFill>
                <a:latin typeface="微软雅黑" panose="020B0503020204020204" charset="-122"/>
                <a:ea typeface="微软雅黑"/>
              </a:rPr>
              <a:t>、小车、斜面、金属片</a:t>
            </a:r>
          </a:p>
        </p:txBody>
      </p:sp>
      <p:pic>
        <p:nvPicPr>
          <p:cNvPr id="38918" name="图片 5"/>
          <p:cNvPicPr>
            <a:picLocks noChangeAspect="1"/>
          </p:cNvPicPr>
          <p:nvPr>
            <p:custDataLst>
              <p:tags r:id="rId3"/>
            </p:custDataLst>
          </p:nvPr>
        </p:nvPicPr>
        <p:blipFill>
          <a:blip r:embed="rId10"/>
          <a:stretch>
            <a:fillRect/>
          </a:stretch>
        </p:blipFill>
        <p:spPr>
          <a:xfrm>
            <a:off x="1494790" y="4198620"/>
            <a:ext cx="7786688" cy="2190750"/>
          </a:xfrm>
          <a:prstGeom prst="rect">
            <a:avLst/>
          </a:prstGeom>
          <a:noFill/>
          <a:ln w="9525">
            <a:noFill/>
          </a:ln>
        </p:spPr>
      </p:pic>
      <p:pic>
        <p:nvPicPr>
          <p:cNvPr id="6" name="图片 5"/>
          <p:cNvPicPr>
            <a:picLocks noChangeAspect="1"/>
          </p:cNvPicPr>
          <p:nvPr>
            <p:custDataLst>
              <p:tags r:id="rId4"/>
            </p:custDataLst>
          </p:nvPr>
        </p:nvPicPr>
        <p:blipFill>
          <a:blip r:embed="rId11"/>
          <a:stretch>
            <a:fillRect/>
          </a:stretch>
        </p:blipFill>
        <p:spPr>
          <a:xfrm>
            <a:off x="3150870" y="2205990"/>
            <a:ext cx="1865630" cy="1036320"/>
          </a:xfrm>
          <a:prstGeom prst="rect">
            <a:avLst/>
          </a:prstGeom>
        </p:spPr>
      </p:pic>
      <p:sp>
        <p:nvSpPr>
          <p:cNvPr id="4" name="文本框 3"/>
          <p:cNvSpPr txBox="1"/>
          <p:nvPr>
            <p:custDataLst>
              <p:tags r:id="rId5"/>
            </p:custDataLst>
          </p:nvPr>
        </p:nvSpPr>
        <p:spPr>
          <a:xfrm>
            <a:off x="911225" y="1052830"/>
            <a:ext cx="7315200" cy="647700"/>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学生实验：测量物体运动的速度</a:t>
            </a:r>
          </a:p>
        </p:txBody>
      </p:sp>
      <p:pic>
        <p:nvPicPr>
          <p:cNvPr id="7" name="图片 6"/>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7960" y="864870"/>
            <a:ext cx="738505" cy="7385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par>
                                <p:cTn id="23" presetID="3" presetClass="entr" presetSubtype="10" fill="hold" nodeType="withEffect">
                                  <p:stCondLst>
                                    <p:cond delay="0"/>
                                  </p:stCondLst>
                                  <p:childTnLst>
                                    <p:set>
                                      <p:cBhvr>
                                        <p:cTn id="24" dur="1" fill="hold">
                                          <p:stCondLst>
                                            <p:cond delay="0"/>
                                          </p:stCondLst>
                                        </p:cTn>
                                        <p:tgtEl>
                                          <p:spTgt spid="38918"/>
                                        </p:tgtEl>
                                        <p:attrNameLst>
                                          <p:attrName>style.visibility</p:attrName>
                                        </p:attrNameLst>
                                      </p:cBhvr>
                                      <p:to>
                                        <p:strVal val="visible"/>
                                      </p:to>
                                    </p:set>
                                    <p:animEffect transition="in" filter="blinds(horizontal)">
                                      <p:cBhvr>
                                        <p:cTn id="25"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3" name="图片 2"/>
          <p:cNvPicPr>
            <a:picLocks noChangeAspect="1"/>
          </p:cNvPicPr>
          <p:nvPr>
            <p:custDataLst>
              <p:tags r:id="rId1"/>
            </p:custDataLst>
          </p:nvPr>
        </p:nvPicPr>
        <p:blipFill>
          <a:blip r:embed="rId8"/>
          <a:srcRect b="5098"/>
          <a:stretch>
            <a:fillRect/>
          </a:stretch>
        </p:blipFill>
        <p:spPr>
          <a:xfrm>
            <a:off x="1991360" y="3644900"/>
            <a:ext cx="8049895" cy="2328545"/>
          </a:xfrm>
          <a:prstGeom prst="rect">
            <a:avLst/>
          </a:prstGeom>
          <a:noFill/>
          <a:ln w="9525">
            <a:noFill/>
          </a:ln>
        </p:spPr>
      </p:pic>
      <p:sp>
        <p:nvSpPr>
          <p:cNvPr id="14" name="文本框 13"/>
          <p:cNvSpPr txBox="1"/>
          <p:nvPr/>
        </p:nvSpPr>
        <p:spPr>
          <a:xfrm>
            <a:off x="1198880" y="1815465"/>
            <a:ext cx="10126980" cy="1793240"/>
          </a:xfrm>
          <a:prstGeom prst="rect">
            <a:avLst/>
          </a:prstGeom>
          <a:noFill/>
        </p:spPr>
        <p:txBody>
          <a:bodyPr wrap="square" rtlCol="0">
            <a:noAutofit/>
          </a:bodyPr>
          <a:lstStyle/>
          <a:p>
            <a:pPr>
              <a:lnSpc>
                <a:spcPct val="120000"/>
              </a:lnSpc>
            </a:pPr>
            <a:r>
              <a:rPr lang="en-US" altLang="zh-CN" sz="2800" noProof="0">
                <a:latin typeface="微软雅黑" panose="020B0503020204020204" charset="-122"/>
                <a:ea typeface="微软雅黑"/>
                <a:sym typeface="+mn-ea"/>
              </a:rPr>
              <a:t>     </a:t>
            </a:r>
            <a:r>
              <a:rPr lang="zh-CN" altLang="en-US" sz="2800" noProof="0">
                <a:latin typeface="微软雅黑" panose="020B0503020204020204" charset="-122"/>
                <a:ea typeface="微软雅黑"/>
                <a:sym typeface="+mn-ea"/>
              </a:rPr>
              <a:t>调整斜面呈较小的坡度，使小车从</a:t>
            </a:r>
            <a:r>
              <a:rPr lang="zh-CN" altLang="en-US" sz="2800" noProof="0">
                <a:solidFill>
                  <a:srgbClr val="FF0000"/>
                </a:solidFill>
                <a:latin typeface="微软雅黑" panose="020B0503020204020204" charset="-122"/>
                <a:ea typeface="微软雅黑"/>
                <a:sym typeface="+mn-ea"/>
              </a:rPr>
              <a:t>静止</a:t>
            </a:r>
            <a:r>
              <a:rPr lang="zh-CN" altLang="en-US" sz="2800" noProof="0">
                <a:latin typeface="微软雅黑" panose="020B0503020204020204" charset="-122"/>
                <a:ea typeface="微软雅黑"/>
                <a:sym typeface="+mn-ea"/>
              </a:rPr>
              <a:t>释放，可加速下滑即可，并且不会滑落斜面。分别测出小车通过斜面全程、前半程、后半程的平均速度。</a:t>
            </a:r>
            <a:endParaRPr lang="zh-CN" altLang="en-US" sz="2800">
              <a:latin typeface="微软雅黑" panose="020B0503020204020204" charset="-122"/>
              <a:ea typeface="微软雅黑"/>
            </a:endParaRPr>
          </a:p>
        </p:txBody>
      </p:sp>
      <p:sp>
        <p:nvSpPr>
          <p:cNvPr id="19" name="文本框 18"/>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3"/>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
        <p:nvSpPr>
          <p:cNvPr id="2" name="文本框 1"/>
          <p:cNvSpPr txBox="1"/>
          <p:nvPr/>
        </p:nvSpPr>
        <p:spPr>
          <a:xfrm>
            <a:off x="767080" y="908685"/>
            <a:ext cx="3202305" cy="831850"/>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3</a:t>
            </a:r>
            <a:r>
              <a:rPr lang="zh-CN" altLang="en-US" sz="2800">
                <a:latin typeface="微软雅黑" panose="020B0503020204020204" charset="-122"/>
                <a:ea typeface="微软雅黑"/>
              </a:rPr>
              <a:t>）实验设计：</a:t>
            </a:r>
          </a:p>
          <a:p>
            <a:pPr>
              <a:lnSpc>
                <a:spcPct val="200000"/>
              </a:lnSpc>
            </a:pPr>
            <a:endParaRPr lang="zh-CN" altLang="en-US" sz="2800">
              <a:latin typeface="微软雅黑" panose="020B0503020204020204" charset="-122"/>
              <a:ea typeface="微软雅黑"/>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62"/>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3"/>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4"/>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2"/>
            </p:custDataLst>
          </p:nvPr>
        </p:nvSpPr>
        <p:spPr>
          <a:xfrm>
            <a:off x="3437579" y="188825"/>
            <a:ext cx="29387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平均速度的测量</a:t>
            </a:r>
          </a:p>
        </p:txBody>
      </p:sp>
      <p:sp>
        <p:nvSpPr>
          <p:cNvPr id="2" name="文本框 1"/>
          <p:cNvSpPr txBox="1"/>
          <p:nvPr/>
        </p:nvSpPr>
        <p:spPr>
          <a:xfrm>
            <a:off x="695325" y="548640"/>
            <a:ext cx="3103880" cy="895985"/>
          </a:xfrm>
          <a:prstGeom prst="rect">
            <a:avLst/>
          </a:prstGeom>
          <a:noFill/>
        </p:spPr>
        <p:txBody>
          <a:bodyPr wrap="square" rtlCol="0">
            <a:noAutofit/>
          </a:bodyPr>
          <a:lstStyle/>
          <a:p>
            <a:pPr>
              <a:lnSpc>
                <a:spcPct val="200000"/>
              </a:lnSpc>
            </a:pPr>
            <a:r>
              <a:rPr lang="zh-CN" altLang="en-US" sz="2800">
                <a:latin typeface="微软雅黑" panose="020B0503020204020204" charset="-122"/>
                <a:ea typeface="微软雅黑"/>
              </a:rPr>
              <a:t>（</a:t>
            </a:r>
            <a:r>
              <a:rPr lang="en-US" altLang="zh-CN" sz="2800">
                <a:latin typeface="微软雅黑" panose="020B0503020204020204" charset="-122"/>
                <a:ea typeface="微软雅黑"/>
              </a:rPr>
              <a:t>4</a:t>
            </a:r>
            <a:r>
              <a:rPr lang="zh-CN" altLang="en-US" sz="2800">
                <a:latin typeface="微软雅黑" panose="020B0503020204020204" charset="-122"/>
                <a:ea typeface="微软雅黑"/>
              </a:rPr>
              <a:t>）实验步骤：</a:t>
            </a:r>
          </a:p>
          <a:p>
            <a:pPr>
              <a:lnSpc>
                <a:spcPct val="200000"/>
              </a:lnSpc>
            </a:pPr>
            <a:endParaRPr lang="zh-CN" altLang="en-US" sz="2800">
              <a:latin typeface="微软雅黑" panose="020B0503020204020204" charset="-122"/>
              <a:ea typeface="微软雅黑"/>
            </a:endParaRPr>
          </a:p>
        </p:txBody>
      </p:sp>
      <p:grpSp>
        <p:nvGrpSpPr>
          <p:cNvPr id="13318" name="Group 2"/>
          <p:cNvGrpSpPr/>
          <p:nvPr/>
        </p:nvGrpSpPr>
        <p:grpSpPr>
          <a:xfrm>
            <a:off x="1553210" y="2508885"/>
            <a:ext cx="7315200" cy="1600200"/>
            <a:chOff x="720" y="2256"/>
            <a:chExt cx="4608" cy="1008"/>
          </a:xfrm>
        </p:grpSpPr>
        <p:sp>
          <p:nvSpPr>
            <p:cNvPr id="13333" name="Line 3"/>
            <p:cNvSpPr>
              <a:spLocks noChangeShapeType="1"/>
            </p:cNvSpPr>
            <p:nvPr>
              <p:custDataLst>
                <p:tags r:id="rId14"/>
              </p:custDataLst>
            </p:nvPr>
          </p:nvSpPr>
          <p:spPr bwMode="auto">
            <a:xfrm>
              <a:off x="720" y="3072"/>
              <a:ext cx="4608" cy="0"/>
            </a:xfrm>
            <a:prstGeom prst="line">
              <a:avLst/>
            </a:prstGeom>
            <a:noFill/>
            <a:ln w="38100">
              <a:solidFill>
                <a:schemeClr val="tx1"/>
              </a:solidFill>
              <a:round/>
            </a:ln>
          </p:spPr>
          <p:txBody>
            <a:bodyPr/>
            <a:lstStyle/>
            <a:p>
              <a:endParaRPr lang="zh-CN" altLang="en-US"/>
            </a:p>
          </p:txBody>
        </p:sp>
        <p:sp>
          <p:nvSpPr>
            <p:cNvPr id="13334" name="Line 4"/>
            <p:cNvSpPr>
              <a:spLocks noChangeShapeType="1"/>
            </p:cNvSpPr>
            <p:nvPr>
              <p:custDataLst>
                <p:tags r:id="rId15"/>
              </p:custDataLst>
            </p:nvPr>
          </p:nvSpPr>
          <p:spPr bwMode="auto">
            <a:xfrm flipV="1">
              <a:off x="1104" y="2256"/>
              <a:ext cx="3888" cy="816"/>
            </a:xfrm>
            <a:prstGeom prst="line">
              <a:avLst/>
            </a:prstGeom>
            <a:noFill/>
            <a:ln w="9525">
              <a:solidFill>
                <a:schemeClr val="tx1"/>
              </a:solidFill>
              <a:round/>
            </a:ln>
          </p:spPr>
          <p:txBody>
            <a:bodyPr/>
            <a:lstStyle/>
            <a:p>
              <a:endParaRPr lang="zh-CN" altLang="en-US"/>
            </a:p>
          </p:txBody>
        </p:sp>
        <p:sp>
          <p:nvSpPr>
            <p:cNvPr id="13335" name="Rectangle 5" descr="栎木"/>
            <p:cNvSpPr>
              <a:spLocks noChangeArrowheads="1"/>
            </p:cNvSpPr>
            <p:nvPr>
              <p:custDataLst>
                <p:tags r:id="rId16"/>
              </p:custDataLst>
            </p:nvPr>
          </p:nvSpPr>
          <p:spPr bwMode="auto">
            <a:xfrm>
              <a:off x="4608" y="2352"/>
              <a:ext cx="528" cy="720"/>
            </a:xfrm>
            <a:prstGeom prst="rect">
              <a:avLst/>
            </a:prstGeom>
            <a:blipFill dpi="0" rotWithShape="0">
              <a:blip r:embed="rId66"/>
              <a:tile tx="0" ty="0" sx="100000" sy="100000" flip="none" algn="tl"/>
            </a:blipFill>
            <a:ln w="31750">
              <a:solidFill>
                <a:schemeClr val="tx1"/>
              </a:solidFill>
              <a:miter lim="800000"/>
            </a:ln>
          </p:spPr>
          <p:txBody>
            <a:bodyPr wrap="none" anchor="ctr"/>
            <a:lstStyle/>
            <a:p>
              <a:pPr eaLnBrk="1" hangingPunct="1">
                <a:buFont typeface="Arial" panose="020B0604020202020204" pitchFamily="34" charset="0"/>
                <a:buNone/>
              </a:pPr>
              <a:endParaRPr lang="zh-CN" altLang="en-US">
                <a:ea typeface="微软雅黑"/>
              </a:endParaRPr>
            </a:p>
          </p:txBody>
        </p:sp>
        <p:sp>
          <p:nvSpPr>
            <p:cNvPr id="13336" name="Line 6"/>
            <p:cNvSpPr>
              <a:spLocks noChangeShapeType="1"/>
            </p:cNvSpPr>
            <p:nvPr>
              <p:custDataLst>
                <p:tags r:id="rId17"/>
              </p:custDataLst>
            </p:nvPr>
          </p:nvSpPr>
          <p:spPr bwMode="auto">
            <a:xfrm flipV="1">
              <a:off x="768" y="3072"/>
              <a:ext cx="144" cy="192"/>
            </a:xfrm>
            <a:prstGeom prst="line">
              <a:avLst/>
            </a:prstGeom>
            <a:noFill/>
            <a:ln w="9525">
              <a:solidFill>
                <a:schemeClr val="tx1"/>
              </a:solidFill>
              <a:round/>
            </a:ln>
          </p:spPr>
          <p:txBody>
            <a:bodyPr/>
            <a:lstStyle/>
            <a:p>
              <a:endParaRPr lang="zh-CN" altLang="en-US"/>
            </a:p>
          </p:txBody>
        </p:sp>
        <p:sp>
          <p:nvSpPr>
            <p:cNvPr id="13337" name="Line 7"/>
            <p:cNvSpPr>
              <a:spLocks noChangeShapeType="1"/>
            </p:cNvSpPr>
            <p:nvPr>
              <p:custDataLst>
                <p:tags r:id="rId18"/>
              </p:custDataLst>
            </p:nvPr>
          </p:nvSpPr>
          <p:spPr bwMode="auto">
            <a:xfrm flipV="1">
              <a:off x="864" y="3072"/>
              <a:ext cx="144" cy="192"/>
            </a:xfrm>
            <a:prstGeom prst="line">
              <a:avLst/>
            </a:prstGeom>
            <a:noFill/>
            <a:ln w="9525">
              <a:solidFill>
                <a:schemeClr val="tx1"/>
              </a:solidFill>
              <a:round/>
            </a:ln>
          </p:spPr>
          <p:txBody>
            <a:bodyPr/>
            <a:lstStyle/>
            <a:p>
              <a:endParaRPr lang="zh-CN" altLang="en-US"/>
            </a:p>
          </p:txBody>
        </p:sp>
        <p:sp>
          <p:nvSpPr>
            <p:cNvPr id="13338" name="Line 8"/>
            <p:cNvSpPr>
              <a:spLocks noChangeShapeType="1"/>
            </p:cNvSpPr>
            <p:nvPr>
              <p:custDataLst>
                <p:tags r:id="rId19"/>
              </p:custDataLst>
            </p:nvPr>
          </p:nvSpPr>
          <p:spPr bwMode="auto">
            <a:xfrm flipV="1">
              <a:off x="960" y="3072"/>
              <a:ext cx="144" cy="192"/>
            </a:xfrm>
            <a:prstGeom prst="line">
              <a:avLst/>
            </a:prstGeom>
            <a:noFill/>
            <a:ln w="9525">
              <a:solidFill>
                <a:schemeClr val="tx1"/>
              </a:solidFill>
              <a:round/>
            </a:ln>
          </p:spPr>
          <p:txBody>
            <a:bodyPr/>
            <a:lstStyle/>
            <a:p>
              <a:endParaRPr lang="zh-CN" altLang="en-US"/>
            </a:p>
          </p:txBody>
        </p:sp>
        <p:sp>
          <p:nvSpPr>
            <p:cNvPr id="13339" name="Line 9"/>
            <p:cNvSpPr>
              <a:spLocks noChangeShapeType="1"/>
            </p:cNvSpPr>
            <p:nvPr>
              <p:custDataLst>
                <p:tags r:id="rId20"/>
              </p:custDataLst>
            </p:nvPr>
          </p:nvSpPr>
          <p:spPr bwMode="auto">
            <a:xfrm flipV="1">
              <a:off x="1056" y="3072"/>
              <a:ext cx="144" cy="192"/>
            </a:xfrm>
            <a:prstGeom prst="line">
              <a:avLst/>
            </a:prstGeom>
            <a:noFill/>
            <a:ln w="9525">
              <a:solidFill>
                <a:schemeClr val="tx1"/>
              </a:solidFill>
              <a:round/>
            </a:ln>
          </p:spPr>
          <p:txBody>
            <a:bodyPr/>
            <a:lstStyle/>
            <a:p>
              <a:endParaRPr lang="zh-CN" altLang="en-US"/>
            </a:p>
          </p:txBody>
        </p:sp>
        <p:sp>
          <p:nvSpPr>
            <p:cNvPr id="13340" name="Line 10"/>
            <p:cNvSpPr>
              <a:spLocks noChangeShapeType="1"/>
            </p:cNvSpPr>
            <p:nvPr>
              <p:custDataLst>
                <p:tags r:id="rId21"/>
              </p:custDataLst>
            </p:nvPr>
          </p:nvSpPr>
          <p:spPr bwMode="auto">
            <a:xfrm flipV="1">
              <a:off x="1152" y="3072"/>
              <a:ext cx="144" cy="192"/>
            </a:xfrm>
            <a:prstGeom prst="line">
              <a:avLst/>
            </a:prstGeom>
            <a:noFill/>
            <a:ln w="9525">
              <a:solidFill>
                <a:schemeClr val="tx1"/>
              </a:solidFill>
              <a:round/>
            </a:ln>
          </p:spPr>
          <p:txBody>
            <a:bodyPr/>
            <a:lstStyle/>
            <a:p>
              <a:endParaRPr lang="zh-CN" altLang="en-US"/>
            </a:p>
          </p:txBody>
        </p:sp>
        <p:sp>
          <p:nvSpPr>
            <p:cNvPr id="13341" name="Line 11"/>
            <p:cNvSpPr>
              <a:spLocks noChangeShapeType="1"/>
            </p:cNvSpPr>
            <p:nvPr>
              <p:custDataLst>
                <p:tags r:id="rId22"/>
              </p:custDataLst>
            </p:nvPr>
          </p:nvSpPr>
          <p:spPr bwMode="auto">
            <a:xfrm flipV="1">
              <a:off x="1248" y="3072"/>
              <a:ext cx="144" cy="192"/>
            </a:xfrm>
            <a:prstGeom prst="line">
              <a:avLst/>
            </a:prstGeom>
            <a:noFill/>
            <a:ln w="9525">
              <a:solidFill>
                <a:schemeClr val="tx1"/>
              </a:solidFill>
              <a:round/>
            </a:ln>
          </p:spPr>
          <p:txBody>
            <a:bodyPr/>
            <a:lstStyle/>
            <a:p>
              <a:endParaRPr lang="zh-CN" altLang="en-US"/>
            </a:p>
          </p:txBody>
        </p:sp>
        <p:sp>
          <p:nvSpPr>
            <p:cNvPr id="13342" name="Line 12"/>
            <p:cNvSpPr>
              <a:spLocks noChangeShapeType="1"/>
            </p:cNvSpPr>
            <p:nvPr>
              <p:custDataLst>
                <p:tags r:id="rId23"/>
              </p:custDataLst>
            </p:nvPr>
          </p:nvSpPr>
          <p:spPr bwMode="auto">
            <a:xfrm flipV="1">
              <a:off x="1344" y="3072"/>
              <a:ext cx="144" cy="192"/>
            </a:xfrm>
            <a:prstGeom prst="line">
              <a:avLst/>
            </a:prstGeom>
            <a:noFill/>
            <a:ln w="9525">
              <a:solidFill>
                <a:schemeClr val="tx1"/>
              </a:solidFill>
              <a:round/>
            </a:ln>
          </p:spPr>
          <p:txBody>
            <a:bodyPr/>
            <a:lstStyle/>
            <a:p>
              <a:endParaRPr lang="zh-CN" altLang="en-US"/>
            </a:p>
          </p:txBody>
        </p:sp>
        <p:sp>
          <p:nvSpPr>
            <p:cNvPr id="13343" name="Line 13"/>
            <p:cNvSpPr>
              <a:spLocks noChangeShapeType="1"/>
            </p:cNvSpPr>
            <p:nvPr>
              <p:custDataLst>
                <p:tags r:id="rId24"/>
              </p:custDataLst>
            </p:nvPr>
          </p:nvSpPr>
          <p:spPr bwMode="auto">
            <a:xfrm flipV="1">
              <a:off x="1440" y="3072"/>
              <a:ext cx="144" cy="192"/>
            </a:xfrm>
            <a:prstGeom prst="line">
              <a:avLst/>
            </a:prstGeom>
            <a:noFill/>
            <a:ln w="9525">
              <a:solidFill>
                <a:schemeClr val="tx1"/>
              </a:solidFill>
              <a:round/>
            </a:ln>
          </p:spPr>
          <p:txBody>
            <a:bodyPr/>
            <a:lstStyle/>
            <a:p>
              <a:endParaRPr lang="zh-CN" altLang="en-US"/>
            </a:p>
          </p:txBody>
        </p:sp>
        <p:sp>
          <p:nvSpPr>
            <p:cNvPr id="13344" name="Line 14"/>
            <p:cNvSpPr>
              <a:spLocks noChangeShapeType="1"/>
            </p:cNvSpPr>
            <p:nvPr>
              <p:custDataLst>
                <p:tags r:id="rId25"/>
              </p:custDataLst>
            </p:nvPr>
          </p:nvSpPr>
          <p:spPr bwMode="auto">
            <a:xfrm flipV="1">
              <a:off x="1536" y="3072"/>
              <a:ext cx="144" cy="192"/>
            </a:xfrm>
            <a:prstGeom prst="line">
              <a:avLst/>
            </a:prstGeom>
            <a:noFill/>
            <a:ln w="9525">
              <a:solidFill>
                <a:schemeClr val="tx1"/>
              </a:solidFill>
              <a:round/>
            </a:ln>
          </p:spPr>
          <p:txBody>
            <a:bodyPr/>
            <a:lstStyle/>
            <a:p>
              <a:endParaRPr lang="zh-CN" altLang="en-US"/>
            </a:p>
          </p:txBody>
        </p:sp>
        <p:sp>
          <p:nvSpPr>
            <p:cNvPr id="13345" name="Line 15"/>
            <p:cNvSpPr>
              <a:spLocks noChangeShapeType="1"/>
            </p:cNvSpPr>
            <p:nvPr>
              <p:custDataLst>
                <p:tags r:id="rId26"/>
              </p:custDataLst>
            </p:nvPr>
          </p:nvSpPr>
          <p:spPr bwMode="auto">
            <a:xfrm flipV="1">
              <a:off x="1632" y="3072"/>
              <a:ext cx="144" cy="192"/>
            </a:xfrm>
            <a:prstGeom prst="line">
              <a:avLst/>
            </a:prstGeom>
            <a:noFill/>
            <a:ln w="9525">
              <a:solidFill>
                <a:schemeClr val="tx1"/>
              </a:solidFill>
              <a:round/>
            </a:ln>
          </p:spPr>
          <p:txBody>
            <a:bodyPr/>
            <a:lstStyle/>
            <a:p>
              <a:endParaRPr lang="zh-CN" altLang="en-US"/>
            </a:p>
          </p:txBody>
        </p:sp>
        <p:sp>
          <p:nvSpPr>
            <p:cNvPr id="13346" name="Line 16"/>
            <p:cNvSpPr>
              <a:spLocks noChangeShapeType="1"/>
            </p:cNvSpPr>
            <p:nvPr>
              <p:custDataLst>
                <p:tags r:id="rId27"/>
              </p:custDataLst>
            </p:nvPr>
          </p:nvSpPr>
          <p:spPr bwMode="auto">
            <a:xfrm flipV="1">
              <a:off x="1728" y="3072"/>
              <a:ext cx="144" cy="192"/>
            </a:xfrm>
            <a:prstGeom prst="line">
              <a:avLst/>
            </a:prstGeom>
            <a:noFill/>
            <a:ln w="9525">
              <a:solidFill>
                <a:schemeClr val="tx1"/>
              </a:solidFill>
              <a:round/>
            </a:ln>
          </p:spPr>
          <p:txBody>
            <a:bodyPr/>
            <a:lstStyle/>
            <a:p>
              <a:endParaRPr lang="zh-CN" altLang="en-US"/>
            </a:p>
          </p:txBody>
        </p:sp>
        <p:sp>
          <p:nvSpPr>
            <p:cNvPr id="13347" name="Line 17"/>
            <p:cNvSpPr>
              <a:spLocks noChangeShapeType="1"/>
            </p:cNvSpPr>
            <p:nvPr>
              <p:custDataLst>
                <p:tags r:id="rId28"/>
              </p:custDataLst>
            </p:nvPr>
          </p:nvSpPr>
          <p:spPr bwMode="auto">
            <a:xfrm flipV="1">
              <a:off x="1824" y="3072"/>
              <a:ext cx="144" cy="192"/>
            </a:xfrm>
            <a:prstGeom prst="line">
              <a:avLst/>
            </a:prstGeom>
            <a:noFill/>
            <a:ln w="9525">
              <a:solidFill>
                <a:schemeClr val="tx1"/>
              </a:solidFill>
              <a:round/>
            </a:ln>
          </p:spPr>
          <p:txBody>
            <a:bodyPr/>
            <a:lstStyle/>
            <a:p>
              <a:endParaRPr lang="zh-CN" altLang="en-US"/>
            </a:p>
          </p:txBody>
        </p:sp>
        <p:sp>
          <p:nvSpPr>
            <p:cNvPr id="13348" name="Line 18"/>
            <p:cNvSpPr>
              <a:spLocks noChangeShapeType="1"/>
            </p:cNvSpPr>
            <p:nvPr>
              <p:custDataLst>
                <p:tags r:id="rId29"/>
              </p:custDataLst>
            </p:nvPr>
          </p:nvSpPr>
          <p:spPr bwMode="auto">
            <a:xfrm flipV="1">
              <a:off x="1920" y="3072"/>
              <a:ext cx="144" cy="192"/>
            </a:xfrm>
            <a:prstGeom prst="line">
              <a:avLst/>
            </a:prstGeom>
            <a:noFill/>
            <a:ln w="9525">
              <a:solidFill>
                <a:schemeClr val="tx1"/>
              </a:solidFill>
              <a:round/>
            </a:ln>
          </p:spPr>
          <p:txBody>
            <a:bodyPr/>
            <a:lstStyle/>
            <a:p>
              <a:endParaRPr lang="zh-CN" altLang="en-US"/>
            </a:p>
          </p:txBody>
        </p:sp>
        <p:sp>
          <p:nvSpPr>
            <p:cNvPr id="13349" name="Line 19"/>
            <p:cNvSpPr>
              <a:spLocks noChangeShapeType="1"/>
            </p:cNvSpPr>
            <p:nvPr>
              <p:custDataLst>
                <p:tags r:id="rId30"/>
              </p:custDataLst>
            </p:nvPr>
          </p:nvSpPr>
          <p:spPr bwMode="auto">
            <a:xfrm flipV="1">
              <a:off x="2016" y="3072"/>
              <a:ext cx="144" cy="192"/>
            </a:xfrm>
            <a:prstGeom prst="line">
              <a:avLst/>
            </a:prstGeom>
            <a:noFill/>
            <a:ln w="9525">
              <a:solidFill>
                <a:schemeClr val="tx1"/>
              </a:solidFill>
              <a:round/>
            </a:ln>
          </p:spPr>
          <p:txBody>
            <a:bodyPr/>
            <a:lstStyle/>
            <a:p>
              <a:endParaRPr lang="zh-CN" altLang="en-US"/>
            </a:p>
          </p:txBody>
        </p:sp>
        <p:sp>
          <p:nvSpPr>
            <p:cNvPr id="13350" name="Line 20"/>
            <p:cNvSpPr>
              <a:spLocks noChangeShapeType="1"/>
            </p:cNvSpPr>
            <p:nvPr>
              <p:custDataLst>
                <p:tags r:id="rId31"/>
              </p:custDataLst>
            </p:nvPr>
          </p:nvSpPr>
          <p:spPr bwMode="auto">
            <a:xfrm flipV="1">
              <a:off x="2112" y="3072"/>
              <a:ext cx="144" cy="192"/>
            </a:xfrm>
            <a:prstGeom prst="line">
              <a:avLst/>
            </a:prstGeom>
            <a:noFill/>
            <a:ln w="9525">
              <a:solidFill>
                <a:schemeClr val="tx1"/>
              </a:solidFill>
              <a:round/>
            </a:ln>
          </p:spPr>
          <p:txBody>
            <a:bodyPr/>
            <a:lstStyle/>
            <a:p>
              <a:endParaRPr lang="zh-CN" altLang="en-US"/>
            </a:p>
          </p:txBody>
        </p:sp>
        <p:sp>
          <p:nvSpPr>
            <p:cNvPr id="13351" name="Line 21"/>
            <p:cNvSpPr>
              <a:spLocks noChangeShapeType="1"/>
            </p:cNvSpPr>
            <p:nvPr>
              <p:custDataLst>
                <p:tags r:id="rId32"/>
              </p:custDataLst>
            </p:nvPr>
          </p:nvSpPr>
          <p:spPr bwMode="auto">
            <a:xfrm flipV="1">
              <a:off x="2208" y="3072"/>
              <a:ext cx="144" cy="192"/>
            </a:xfrm>
            <a:prstGeom prst="line">
              <a:avLst/>
            </a:prstGeom>
            <a:noFill/>
            <a:ln w="9525">
              <a:solidFill>
                <a:schemeClr val="tx1"/>
              </a:solidFill>
              <a:round/>
            </a:ln>
          </p:spPr>
          <p:txBody>
            <a:bodyPr/>
            <a:lstStyle/>
            <a:p>
              <a:endParaRPr lang="zh-CN" altLang="en-US"/>
            </a:p>
          </p:txBody>
        </p:sp>
        <p:sp>
          <p:nvSpPr>
            <p:cNvPr id="13352" name="Line 22"/>
            <p:cNvSpPr>
              <a:spLocks noChangeShapeType="1"/>
            </p:cNvSpPr>
            <p:nvPr>
              <p:custDataLst>
                <p:tags r:id="rId33"/>
              </p:custDataLst>
            </p:nvPr>
          </p:nvSpPr>
          <p:spPr bwMode="auto">
            <a:xfrm flipV="1">
              <a:off x="2304" y="3072"/>
              <a:ext cx="144" cy="192"/>
            </a:xfrm>
            <a:prstGeom prst="line">
              <a:avLst/>
            </a:prstGeom>
            <a:noFill/>
            <a:ln w="9525">
              <a:solidFill>
                <a:schemeClr val="tx1"/>
              </a:solidFill>
              <a:round/>
            </a:ln>
          </p:spPr>
          <p:txBody>
            <a:bodyPr/>
            <a:lstStyle/>
            <a:p>
              <a:endParaRPr lang="zh-CN" altLang="en-US"/>
            </a:p>
          </p:txBody>
        </p:sp>
        <p:sp>
          <p:nvSpPr>
            <p:cNvPr id="13353" name="Line 23"/>
            <p:cNvSpPr>
              <a:spLocks noChangeShapeType="1"/>
            </p:cNvSpPr>
            <p:nvPr>
              <p:custDataLst>
                <p:tags r:id="rId34"/>
              </p:custDataLst>
            </p:nvPr>
          </p:nvSpPr>
          <p:spPr bwMode="auto">
            <a:xfrm flipV="1">
              <a:off x="2400" y="3072"/>
              <a:ext cx="144" cy="192"/>
            </a:xfrm>
            <a:prstGeom prst="line">
              <a:avLst/>
            </a:prstGeom>
            <a:noFill/>
            <a:ln w="9525">
              <a:solidFill>
                <a:schemeClr val="tx1"/>
              </a:solidFill>
              <a:round/>
            </a:ln>
          </p:spPr>
          <p:txBody>
            <a:bodyPr/>
            <a:lstStyle/>
            <a:p>
              <a:endParaRPr lang="zh-CN" altLang="en-US"/>
            </a:p>
          </p:txBody>
        </p:sp>
        <p:sp>
          <p:nvSpPr>
            <p:cNvPr id="13354" name="Line 24"/>
            <p:cNvSpPr>
              <a:spLocks noChangeShapeType="1"/>
            </p:cNvSpPr>
            <p:nvPr>
              <p:custDataLst>
                <p:tags r:id="rId35"/>
              </p:custDataLst>
            </p:nvPr>
          </p:nvSpPr>
          <p:spPr bwMode="auto">
            <a:xfrm flipV="1">
              <a:off x="2496" y="3072"/>
              <a:ext cx="144" cy="192"/>
            </a:xfrm>
            <a:prstGeom prst="line">
              <a:avLst/>
            </a:prstGeom>
            <a:noFill/>
            <a:ln w="9525">
              <a:solidFill>
                <a:schemeClr val="tx1"/>
              </a:solidFill>
              <a:round/>
            </a:ln>
          </p:spPr>
          <p:txBody>
            <a:bodyPr/>
            <a:lstStyle/>
            <a:p>
              <a:endParaRPr lang="zh-CN" altLang="en-US"/>
            </a:p>
          </p:txBody>
        </p:sp>
        <p:sp>
          <p:nvSpPr>
            <p:cNvPr id="13355" name="Line 25"/>
            <p:cNvSpPr>
              <a:spLocks noChangeShapeType="1"/>
            </p:cNvSpPr>
            <p:nvPr>
              <p:custDataLst>
                <p:tags r:id="rId36"/>
              </p:custDataLst>
            </p:nvPr>
          </p:nvSpPr>
          <p:spPr bwMode="auto">
            <a:xfrm flipV="1">
              <a:off x="2592" y="3072"/>
              <a:ext cx="144" cy="192"/>
            </a:xfrm>
            <a:prstGeom prst="line">
              <a:avLst/>
            </a:prstGeom>
            <a:noFill/>
            <a:ln w="9525">
              <a:solidFill>
                <a:schemeClr val="tx1"/>
              </a:solidFill>
              <a:round/>
            </a:ln>
          </p:spPr>
          <p:txBody>
            <a:bodyPr/>
            <a:lstStyle/>
            <a:p>
              <a:endParaRPr lang="zh-CN" altLang="en-US"/>
            </a:p>
          </p:txBody>
        </p:sp>
        <p:sp>
          <p:nvSpPr>
            <p:cNvPr id="13356" name="Line 26"/>
            <p:cNvSpPr>
              <a:spLocks noChangeShapeType="1"/>
            </p:cNvSpPr>
            <p:nvPr>
              <p:custDataLst>
                <p:tags r:id="rId37"/>
              </p:custDataLst>
            </p:nvPr>
          </p:nvSpPr>
          <p:spPr bwMode="auto">
            <a:xfrm flipV="1">
              <a:off x="2688" y="3072"/>
              <a:ext cx="144" cy="192"/>
            </a:xfrm>
            <a:prstGeom prst="line">
              <a:avLst/>
            </a:prstGeom>
            <a:noFill/>
            <a:ln w="9525">
              <a:solidFill>
                <a:schemeClr val="tx1"/>
              </a:solidFill>
              <a:round/>
            </a:ln>
          </p:spPr>
          <p:txBody>
            <a:bodyPr/>
            <a:lstStyle/>
            <a:p>
              <a:endParaRPr lang="zh-CN" altLang="en-US"/>
            </a:p>
          </p:txBody>
        </p:sp>
        <p:sp>
          <p:nvSpPr>
            <p:cNvPr id="13357" name="Line 27"/>
            <p:cNvSpPr>
              <a:spLocks noChangeShapeType="1"/>
            </p:cNvSpPr>
            <p:nvPr>
              <p:custDataLst>
                <p:tags r:id="rId38"/>
              </p:custDataLst>
            </p:nvPr>
          </p:nvSpPr>
          <p:spPr bwMode="auto">
            <a:xfrm flipV="1">
              <a:off x="2784" y="3072"/>
              <a:ext cx="144" cy="192"/>
            </a:xfrm>
            <a:prstGeom prst="line">
              <a:avLst/>
            </a:prstGeom>
            <a:noFill/>
            <a:ln w="9525">
              <a:solidFill>
                <a:schemeClr val="tx1"/>
              </a:solidFill>
              <a:round/>
            </a:ln>
          </p:spPr>
          <p:txBody>
            <a:bodyPr/>
            <a:lstStyle/>
            <a:p>
              <a:endParaRPr lang="zh-CN" altLang="en-US"/>
            </a:p>
          </p:txBody>
        </p:sp>
        <p:sp>
          <p:nvSpPr>
            <p:cNvPr id="13358" name="Line 28"/>
            <p:cNvSpPr>
              <a:spLocks noChangeShapeType="1"/>
            </p:cNvSpPr>
            <p:nvPr>
              <p:custDataLst>
                <p:tags r:id="rId39"/>
              </p:custDataLst>
            </p:nvPr>
          </p:nvSpPr>
          <p:spPr bwMode="auto">
            <a:xfrm flipV="1">
              <a:off x="2880" y="3072"/>
              <a:ext cx="144" cy="192"/>
            </a:xfrm>
            <a:prstGeom prst="line">
              <a:avLst/>
            </a:prstGeom>
            <a:noFill/>
            <a:ln w="9525">
              <a:solidFill>
                <a:schemeClr val="tx1"/>
              </a:solidFill>
              <a:round/>
            </a:ln>
          </p:spPr>
          <p:txBody>
            <a:bodyPr/>
            <a:lstStyle/>
            <a:p>
              <a:endParaRPr lang="zh-CN" altLang="en-US"/>
            </a:p>
          </p:txBody>
        </p:sp>
        <p:sp>
          <p:nvSpPr>
            <p:cNvPr id="13359" name="Line 29"/>
            <p:cNvSpPr>
              <a:spLocks noChangeShapeType="1"/>
            </p:cNvSpPr>
            <p:nvPr>
              <p:custDataLst>
                <p:tags r:id="rId40"/>
              </p:custDataLst>
            </p:nvPr>
          </p:nvSpPr>
          <p:spPr bwMode="auto">
            <a:xfrm flipV="1">
              <a:off x="2976" y="3072"/>
              <a:ext cx="144" cy="192"/>
            </a:xfrm>
            <a:prstGeom prst="line">
              <a:avLst/>
            </a:prstGeom>
            <a:noFill/>
            <a:ln w="9525">
              <a:solidFill>
                <a:schemeClr val="tx1"/>
              </a:solidFill>
              <a:round/>
            </a:ln>
          </p:spPr>
          <p:txBody>
            <a:bodyPr/>
            <a:lstStyle/>
            <a:p>
              <a:endParaRPr lang="zh-CN" altLang="en-US"/>
            </a:p>
          </p:txBody>
        </p:sp>
        <p:sp>
          <p:nvSpPr>
            <p:cNvPr id="13360" name="Line 30"/>
            <p:cNvSpPr>
              <a:spLocks noChangeShapeType="1"/>
            </p:cNvSpPr>
            <p:nvPr>
              <p:custDataLst>
                <p:tags r:id="rId41"/>
              </p:custDataLst>
            </p:nvPr>
          </p:nvSpPr>
          <p:spPr bwMode="auto">
            <a:xfrm flipV="1">
              <a:off x="3072" y="3072"/>
              <a:ext cx="144" cy="192"/>
            </a:xfrm>
            <a:prstGeom prst="line">
              <a:avLst/>
            </a:prstGeom>
            <a:noFill/>
            <a:ln w="9525">
              <a:solidFill>
                <a:schemeClr val="tx1"/>
              </a:solidFill>
              <a:round/>
            </a:ln>
          </p:spPr>
          <p:txBody>
            <a:bodyPr/>
            <a:lstStyle/>
            <a:p>
              <a:endParaRPr lang="zh-CN" altLang="en-US"/>
            </a:p>
          </p:txBody>
        </p:sp>
        <p:sp>
          <p:nvSpPr>
            <p:cNvPr id="13361" name="Line 31"/>
            <p:cNvSpPr>
              <a:spLocks noChangeShapeType="1"/>
            </p:cNvSpPr>
            <p:nvPr>
              <p:custDataLst>
                <p:tags r:id="rId42"/>
              </p:custDataLst>
            </p:nvPr>
          </p:nvSpPr>
          <p:spPr bwMode="auto">
            <a:xfrm flipV="1">
              <a:off x="3168" y="3072"/>
              <a:ext cx="144" cy="192"/>
            </a:xfrm>
            <a:prstGeom prst="line">
              <a:avLst/>
            </a:prstGeom>
            <a:noFill/>
            <a:ln w="9525">
              <a:solidFill>
                <a:schemeClr val="tx1"/>
              </a:solidFill>
              <a:round/>
            </a:ln>
          </p:spPr>
          <p:txBody>
            <a:bodyPr/>
            <a:lstStyle/>
            <a:p>
              <a:endParaRPr lang="zh-CN" altLang="en-US"/>
            </a:p>
          </p:txBody>
        </p:sp>
        <p:sp>
          <p:nvSpPr>
            <p:cNvPr id="13362" name="Line 32"/>
            <p:cNvSpPr>
              <a:spLocks noChangeShapeType="1"/>
            </p:cNvSpPr>
            <p:nvPr>
              <p:custDataLst>
                <p:tags r:id="rId43"/>
              </p:custDataLst>
            </p:nvPr>
          </p:nvSpPr>
          <p:spPr bwMode="auto">
            <a:xfrm flipV="1">
              <a:off x="3264" y="3072"/>
              <a:ext cx="144" cy="192"/>
            </a:xfrm>
            <a:prstGeom prst="line">
              <a:avLst/>
            </a:prstGeom>
            <a:noFill/>
            <a:ln w="9525">
              <a:solidFill>
                <a:schemeClr val="tx1"/>
              </a:solidFill>
              <a:round/>
            </a:ln>
          </p:spPr>
          <p:txBody>
            <a:bodyPr/>
            <a:lstStyle/>
            <a:p>
              <a:endParaRPr lang="zh-CN" altLang="en-US"/>
            </a:p>
          </p:txBody>
        </p:sp>
        <p:sp>
          <p:nvSpPr>
            <p:cNvPr id="13363" name="Line 33"/>
            <p:cNvSpPr>
              <a:spLocks noChangeShapeType="1"/>
            </p:cNvSpPr>
            <p:nvPr>
              <p:custDataLst>
                <p:tags r:id="rId44"/>
              </p:custDataLst>
            </p:nvPr>
          </p:nvSpPr>
          <p:spPr bwMode="auto">
            <a:xfrm flipV="1">
              <a:off x="3360" y="3072"/>
              <a:ext cx="144" cy="192"/>
            </a:xfrm>
            <a:prstGeom prst="line">
              <a:avLst/>
            </a:prstGeom>
            <a:noFill/>
            <a:ln w="9525">
              <a:solidFill>
                <a:schemeClr val="tx1"/>
              </a:solidFill>
              <a:round/>
            </a:ln>
          </p:spPr>
          <p:txBody>
            <a:bodyPr/>
            <a:lstStyle/>
            <a:p>
              <a:endParaRPr lang="zh-CN" altLang="en-US"/>
            </a:p>
          </p:txBody>
        </p:sp>
        <p:sp>
          <p:nvSpPr>
            <p:cNvPr id="13364" name="Line 34"/>
            <p:cNvSpPr>
              <a:spLocks noChangeShapeType="1"/>
            </p:cNvSpPr>
            <p:nvPr>
              <p:custDataLst>
                <p:tags r:id="rId45"/>
              </p:custDataLst>
            </p:nvPr>
          </p:nvSpPr>
          <p:spPr bwMode="auto">
            <a:xfrm flipV="1">
              <a:off x="3456" y="3072"/>
              <a:ext cx="144" cy="192"/>
            </a:xfrm>
            <a:prstGeom prst="line">
              <a:avLst/>
            </a:prstGeom>
            <a:noFill/>
            <a:ln w="9525">
              <a:solidFill>
                <a:schemeClr val="tx1"/>
              </a:solidFill>
              <a:round/>
            </a:ln>
          </p:spPr>
          <p:txBody>
            <a:bodyPr/>
            <a:lstStyle/>
            <a:p>
              <a:endParaRPr lang="zh-CN" altLang="en-US"/>
            </a:p>
          </p:txBody>
        </p:sp>
        <p:sp>
          <p:nvSpPr>
            <p:cNvPr id="13365" name="Line 35"/>
            <p:cNvSpPr>
              <a:spLocks noChangeShapeType="1"/>
            </p:cNvSpPr>
            <p:nvPr>
              <p:custDataLst>
                <p:tags r:id="rId46"/>
              </p:custDataLst>
            </p:nvPr>
          </p:nvSpPr>
          <p:spPr bwMode="auto">
            <a:xfrm flipV="1">
              <a:off x="3552" y="3072"/>
              <a:ext cx="144" cy="192"/>
            </a:xfrm>
            <a:prstGeom prst="line">
              <a:avLst/>
            </a:prstGeom>
            <a:noFill/>
            <a:ln w="9525">
              <a:solidFill>
                <a:schemeClr val="tx1"/>
              </a:solidFill>
              <a:round/>
            </a:ln>
          </p:spPr>
          <p:txBody>
            <a:bodyPr/>
            <a:lstStyle/>
            <a:p>
              <a:endParaRPr lang="zh-CN" altLang="en-US"/>
            </a:p>
          </p:txBody>
        </p:sp>
        <p:sp>
          <p:nvSpPr>
            <p:cNvPr id="13366" name="Line 36"/>
            <p:cNvSpPr>
              <a:spLocks noChangeShapeType="1"/>
            </p:cNvSpPr>
            <p:nvPr>
              <p:custDataLst>
                <p:tags r:id="rId47"/>
              </p:custDataLst>
            </p:nvPr>
          </p:nvSpPr>
          <p:spPr bwMode="auto">
            <a:xfrm flipV="1">
              <a:off x="3648" y="3072"/>
              <a:ext cx="144" cy="192"/>
            </a:xfrm>
            <a:prstGeom prst="line">
              <a:avLst/>
            </a:prstGeom>
            <a:noFill/>
            <a:ln w="9525">
              <a:solidFill>
                <a:schemeClr val="tx1"/>
              </a:solidFill>
              <a:round/>
            </a:ln>
          </p:spPr>
          <p:txBody>
            <a:bodyPr/>
            <a:lstStyle/>
            <a:p>
              <a:endParaRPr lang="zh-CN" altLang="en-US"/>
            </a:p>
          </p:txBody>
        </p:sp>
        <p:sp>
          <p:nvSpPr>
            <p:cNvPr id="13367" name="Line 37"/>
            <p:cNvSpPr>
              <a:spLocks noChangeShapeType="1"/>
            </p:cNvSpPr>
            <p:nvPr>
              <p:custDataLst>
                <p:tags r:id="rId48"/>
              </p:custDataLst>
            </p:nvPr>
          </p:nvSpPr>
          <p:spPr bwMode="auto">
            <a:xfrm flipV="1">
              <a:off x="3744" y="3072"/>
              <a:ext cx="144" cy="192"/>
            </a:xfrm>
            <a:prstGeom prst="line">
              <a:avLst/>
            </a:prstGeom>
            <a:noFill/>
            <a:ln w="9525">
              <a:solidFill>
                <a:schemeClr val="tx1"/>
              </a:solidFill>
              <a:round/>
            </a:ln>
          </p:spPr>
          <p:txBody>
            <a:bodyPr/>
            <a:lstStyle/>
            <a:p>
              <a:endParaRPr lang="zh-CN" altLang="en-US"/>
            </a:p>
          </p:txBody>
        </p:sp>
        <p:sp>
          <p:nvSpPr>
            <p:cNvPr id="13368" name="Line 38"/>
            <p:cNvSpPr>
              <a:spLocks noChangeShapeType="1"/>
            </p:cNvSpPr>
            <p:nvPr>
              <p:custDataLst>
                <p:tags r:id="rId49"/>
              </p:custDataLst>
            </p:nvPr>
          </p:nvSpPr>
          <p:spPr bwMode="auto">
            <a:xfrm flipV="1">
              <a:off x="3840" y="3072"/>
              <a:ext cx="144" cy="192"/>
            </a:xfrm>
            <a:prstGeom prst="line">
              <a:avLst/>
            </a:prstGeom>
            <a:noFill/>
            <a:ln w="9525">
              <a:solidFill>
                <a:schemeClr val="tx1"/>
              </a:solidFill>
              <a:round/>
            </a:ln>
          </p:spPr>
          <p:txBody>
            <a:bodyPr/>
            <a:lstStyle/>
            <a:p>
              <a:endParaRPr lang="zh-CN" altLang="en-US"/>
            </a:p>
          </p:txBody>
        </p:sp>
        <p:sp>
          <p:nvSpPr>
            <p:cNvPr id="13369" name="Line 39"/>
            <p:cNvSpPr>
              <a:spLocks noChangeShapeType="1"/>
            </p:cNvSpPr>
            <p:nvPr>
              <p:custDataLst>
                <p:tags r:id="rId50"/>
              </p:custDataLst>
            </p:nvPr>
          </p:nvSpPr>
          <p:spPr bwMode="auto">
            <a:xfrm flipV="1">
              <a:off x="3936" y="3072"/>
              <a:ext cx="144" cy="192"/>
            </a:xfrm>
            <a:prstGeom prst="line">
              <a:avLst/>
            </a:prstGeom>
            <a:noFill/>
            <a:ln w="9525">
              <a:solidFill>
                <a:schemeClr val="tx1"/>
              </a:solidFill>
              <a:round/>
            </a:ln>
          </p:spPr>
          <p:txBody>
            <a:bodyPr/>
            <a:lstStyle/>
            <a:p>
              <a:endParaRPr lang="zh-CN" altLang="en-US"/>
            </a:p>
          </p:txBody>
        </p:sp>
        <p:sp>
          <p:nvSpPr>
            <p:cNvPr id="13370" name="Line 40"/>
            <p:cNvSpPr>
              <a:spLocks noChangeShapeType="1"/>
            </p:cNvSpPr>
            <p:nvPr>
              <p:custDataLst>
                <p:tags r:id="rId51"/>
              </p:custDataLst>
            </p:nvPr>
          </p:nvSpPr>
          <p:spPr bwMode="auto">
            <a:xfrm flipV="1">
              <a:off x="4032" y="3072"/>
              <a:ext cx="144" cy="192"/>
            </a:xfrm>
            <a:prstGeom prst="line">
              <a:avLst/>
            </a:prstGeom>
            <a:noFill/>
            <a:ln w="9525">
              <a:solidFill>
                <a:schemeClr val="tx1"/>
              </a:solidFill>
              <a:round/>
            </a:ln>
          </p:spPr>
          <p:txBody>
            <a:bodyPr/>
            <a:lstStyle/>
            <a:p>
              <a:endParaRPr lang="zh-CN" altLang="en-US"/>
            </a:p>
          </p:txBody>
        </p:sp>
        <p:sp>
          <p:nvSpPr>
            <p:cNvPr id="13371" name="Line 41"/>
            <p:cNvSpPr>
              <a:spLocks noChangeShapeType="1"/>
            </p:cNvSpPr>
            <p:nvPr>
              <p:custDataLst>
                <p:tags r:id="rId52"/>
              </p:custDataLst>
            </p:nvPr>
          </p:nvSpPr>
          <p:spPr bwMode="auto">
            <a:xfrm flipV="1">
              <a:off x="4128" y="3072"/>
              <a:ext cx="144" cy="192"/>
            </a:xfrm>
            <a:prstGeom prst="line">
              <a:avLst/>
            </a:prstGeom>
            <a:noFill/>
            <a:ln w="9525">
              <a:solidFill>
                <a:schemeClr val="tx1"/>
              </a:solidFill>
              <a:round/>
            </a:ln>
          </p:spPr>
          <p:txBody>
            <a:bodyPr/>
            <a:lstStyle/>
            <a:p>
              <a:endParaRPr lang="zh-CN" altLang="en-US"/>
            </a:p>
          </p:txBody>
        </p:sp>
        <p:sp>
          <p:nvSpPr>
            <p:cNvPr id="13372" name="Line 42"/>
            <p:cNvSpPr>
              <a:spLocks noChangeShapeType="1"/>
            </p:cNvSpPr>
            <p:nvPr>
              <p:custDataLst>
                <p:tags r:id="rId53"/>
              </p:custDataLst>
            </p:nvPr>
          </p:nvSpPr>
          <p:spPr bwMode="auto">
            <a:xfrm flipV="1">
              <a:off x="4224" y="3072"/>
              <a:ext cx="144" cy="192"/>
            </a:xfrm>
            <a:prstGeom prst="line">
              <a:avLst/>
            </a:prstGeom>
            <a:noFill/>
            <a:ln w="9525">
              <a:solidFill>
                <a:schemeClr val="tx1"/>
              </a:solidFill>
              <a:round/>
            </a:ln>
          </p:spPr>
          <p:txBody>
            <a:bodyPr/>
            <a:lstStyle/>
            <a:p>
              <a:endParaRPr lang="zh-CN" altLang="en-US"/>
            </a:p>
          </p:txBody>
        </p:sp>
        <p:sp>
          <p:nvSpPr>
            <p:cNvPr id="13373" name="Line 43"/>
            <p:cNvSpPr>
              <a:spLocks noChangeShapeType="1"/>
            </p:cNvSpPr>
            <p:nvPr>
              <p:custDataLst>
                <p:tags r:id="rId54"/>
              </p:custDataLst>
            </p:nvPr>
          </p:nvSpPr>
          <p:spPr bwMode="auto">
            <a:xfrm flipV="1">
              <a:off x="4320" y="3072"/>
              <a:ext cx="144" cy="192"/>
            </a:xfrm>
            <a:prstGeom prst="line">
              <a:avLst/>
            </a:prstGeom>
            <a:noFill/>
            <a:ln w="9525">
              <a:solidFill>
                <a:schemeClr val="tx1"/>
              </a:solidFill>
              <a:round/>
            </a:ln>
          </p:spPr>
          <p:txBody>
            <a:bodyPr/>
            <a:lstStyle/>
            <a:p>
              <a:endParaRPr lang="zh-CN" altLang="en-US"/>
            </a:p>
          </p:txBody>
        </p:sp>
        <p:sp>
          <p:nvSpPr>
            <p:cNvPr id="13374" name="Line 44"/>
            <p:cNvSpPr>
              <a:spLocks noChangeShapeType="1"/>
            </p:cNvSpPr>
            <p:nvPr>
              <p:custDataLst>
                <p:tags r:id="rId55"/>
              </p:custDataLst>
            </p:nvPr>
          </p:nvSpPr>
          <p:spPr bwMode="auto">
            <a:xfrm flipV="1">
              <a:off x="4416" y="3072"/>
              <a:ext cx="144" cy="192"/>
            </a:xfrm>
            <a:prstGeom prst="line">
              <a:avLst/>
            </a:prstGeom>
            <a:noFill/>
            <a:ln w="9525">
              <a:solidFill>
                <a:schemeClr val="tx1"/>
              </a:solidFill>
              <a:round/>
            </a:ln>
          </p:spPr>
          <p:txBody>
            <a:bodyPr/>
            <a:lstStyle/>
            <a:p>
              <a:endParaRPr lang="zh-CN" altLang="en-US"/>
            </a:p>
          </p:txBody>
        </p:sp>
        <p:sp>
          <p:nvSpPr>
            <p:cNvPr id="13375" name="Line 45"/>
            <p:cNvSpPr>
              <a:spLocks noChangeShapeType="1"/>
            </p:cNvSpPr>
            <p:nvPr>
              <p:custDataLst>
                <p:tags r:id="rId56"/>
              </p:custDataLst>
            </p:nvPr>
          </p:nvSpPr>
          <p:spPr bwMode="auto">
            <a:xfrm flipV="1">
              <a:off x="4512" y="3072"/>
              <a:ext cx="144" cy="192"/>
            </a:xfrm>
            <a:prstGeom prst="line">
              <a:avLst/>
            </a:prstGeom>
            <a:noFill/>
            <a:ln w="9525">
              <a:solidFill>
                <a:schemeClr val="tx1"/>
              </a:solidFill>
              <a:round/>
            </a:ln>
          </p:spPr>
          <p:txBody>
            <a:bodyPr/>
            <a:lstStyle/>
            <a:p>
              <a:endParaRPr lang="zh-CN" altLang="en-US"/>
            </a:p>
          </p:txBody>
        </p:sp>
        <p:sp>
          <p:nvSpPr>
            <p:cNvPr id="13376" name="Line 46"/>
            <p:cNvSpPr>
              <a:spLocks noChangeShapeType="1"/>
            </p:cNvSpPr>
            <p:nvPr>
              <p:custDataLst>
                <p:tags r:id="rId57"/>
              </p:custDataLst>
            </p:nvPr>
          </p:nvSpPr>
          <p:spPr bwMode="auto">
            <a:xfrm flipV="1">
              <a:off x="4608" y="3072"/>
              <a:ext cx="144" cy="192"/>
            </a:xfrm>
            <a:prstGeom prst="line">
              <a:avLst/>
            </a:prstGeom>
            <a:noFill/>
            <a:ln w="9525">
              <a:solidFill>
                <a:schemeClr val="tx1"/>
              </a:solidFill>
              <a:round/>
            </a:ln>
          </p:spPr>
          <p:txBody>
            <a:bodyPr/>
            <a:lstStyle/>
            <a:p>
              <a:endParaRPr lang="zh-CN" altLang="en-US"/>
            </a:p>
          </p:txBody>
        </p:sp>
        <p:sp>
          <p:nvSpPr>
            <p:cNvPr id="13377" name="Line 47"/>
            <p:cNvSpPr>
              <a:spLocks noChangeShapeType="1"/>
            </p:cNvSpPr>
            <p:nvPr>
              <p:custDataLst>
                <p:tags r:id="rId58"/>
              </p:custDataLst>
            </p:nvPr>
          </p:nvSpPr>
          <p:spPr bwMode="auto">
            <a:xfrm flipV="1">
              <a:off x="4704" y="3072"/>
              <a:ext cx="144" cy="192"/>
            </a:xfrm>
            <a:prstGeom prst="line">
              <a:avLst/>
            </a:prstGeom>
            <a:noFill/>
            <a:ln w="9525">
              <a:solidFill>
                <a:schemeClr val="tx1"/>
              </a:solidFill>
              <a:round/>
            </a:ln>
          </p:spPr>
          <p:txBody>
            <a:bodyPr/>
            <a:lstStyle/>
            <a:p>
              <a:endParaRPr lang="zh-CN" altLang="en-US"/>
            </a:p>
          </p:txBody>
        </p:sp>
        <p:sp>
          <p:nvSpPr>
            <p:cNvPr id="13378" name="Line 48"/>
            <p:cNvSpPr>
              <a:spLocks noChangeShapeType="1"/>
            </p:cNvSpPr>
            <p:nvPr>
              <p:custDataLst>
                <p:tags r:id="rId59"/>
              </p:custDataLst>
            </p:nvPr>
          </p:nvSpPr>
          <p:spPr bwMode="auto">
            <a:xfrm flipV="1">
              <a:off x="4800" y="3072"/>
              <a:ext cx="144" cy="192"/>
            </a:xfrm>
            <a:prstGeom prst="line">
              <a:avLst/>
            </a:prstGeom>
            <a:noFill/>
            <a:ln w="9525">
              <a:solidFill>
                <a:schemeClr val="tx1"/>
              </a:solidFill>
              <a:round/>
            </a:ln>
          </p:spPr>
          <p:txBody>
            <a:bodyPr/>
            <a:lstStyle/>
            <a:p>
              <a:endParaRPr lang="zh-CN" altLang="en-US"/>
            </a:p>
          </p:txBody>
        </p:sp>
        <p:sp>
          <p:nvSpPr>
            <p:cNvPr id="13379" name="Line 49"/>
            <p:cNvSpPr>
              <a:spLocks noChangeShapeType="1"/>
            </p:cNvSpPr>
            <p:nvPr>
              <p:custDataLst>
                <p:tags r:id="rId60"/>
              </p:custDataLst>
            </p:nvPr>
          </p:nvSpPr>
          <p:spPr bwMode="auto">
            <a:xfrm flipV="1">
              <a:off x="4896" y="3072"/>
              <a:ext cx="144" cy="192"/>
            </a:xfrm>
            <a:prstGeom prst="line">
              <a:avLst/>
            </a:prstGeom>
            <a:noFill/>
            <a:ln w="9525">
              <a:solidFill>
                <a:schemeClr val="tx1"/>
              </a:solidFill>
              <a:round/>
            </a:ln>
          </p:spPr>
          <p:txBody>
            <a:bodyPr/>
            <a:lstStyle/>
            <a:p>
              <a:endParaRPr lang="zh-CN" altLang="en-US"/>
            </a:p>
          </p:txBody>
        </p:sp>
        <p:sp>
          <p:nvSpPr>
            <p:cNvPr id="13380" name="Line 50"/>
            <p:cNvSpPr>
              <a:spLocks noChangeShapeType="1"/>
            </p:cNvSpPr>
            <p:nvPr>
              <p:custDataLst>
                <p:tags r:id="rId61"/>
              </p:custDataLst>
            </p:nvPr>
          </p:nvSpPr>
          <p:spPr bwMode="auto">
            <a:xfrm flipV="1">
              <a:off x="4992" y="3072"/>
              <a:ext cx="144" cy="192"/>
            </a:xfrm>
            <a:prstGeom prst="line">
              <a:avLst/>
            </a:prstGeom>
            <a:noFill/>
            <a:ln w="9525">
              <a:solidFill>
                <a:schemeClr val="tx1"/>
              </a:solidFill>
              <a:round/>
            </a:ln>
          </p:spPr>
          <p:txBody>
            <a:bodyPr/>
            <a:lstStyle/>
            <a:p>
              <a:endParaRPr lang="zh-CN" altLang="en-US"/>
            </a:p>
          </p:txBody>
        </p:sp>
      </p:grpSp>
      <p:grpSp>
        <p:nvGrpSpPr>
          <p:cNvPr id="130" name="Group 51"/>
          <p:cNvGrpSpPr/>
          <p:nvPr/>
        </p:nvGrpSpPr>
        <p:grpSpPr>
          <a:xfrm rot="-863535">
            <a:off x="7486650" y="1870710"/>
            <a:ext cx="1006475" cy="698500"/>
            <a:chOff x="1872" y="672"/>
            <a:chExt cx="1296" cy="768"/>
          </a:xfrm>
        </p:grpSpPr>
        <p:sp>
          <p:nvSpPr>
            <p:cNvPr id="13330" name="Rectangle 52" descr="深色木质"/>
            <p:cNvSpPr>
              <a:spLocks noChangeArrowheads="1"/>
            </p:cNvSpPr>
            <p:nvPr>
              <p:custDataLst>
                <p:tags r:id="rId11"/>
              </p:custDataLst>
            </p:nvPr>
          </p:nvSpPr>
          <p:spPr bwMode="auto">
            <a:xfrm>
              <a:off x="1872" y="672"/>
              <a:ext cx="1296" cy="528"/>
            </a:xfrm>
            <a:prstGeom prst="rect">
              <a:avLst/>
            </a:prstGeom>
            <a:blipFill dpi="0" rotWithShape="0">
              <a:blip r:embed="rId67"/>
              <a:tile tx="0" ty="0" sx="100000" sy="100000" flip="none" algn="tl"/>
            </a:blipFill>
            <a:ln w="9525">
              <a:solidFill>
                <a:schemeClr val="tx1"/>
              </a:solidFill>
              <a:miter lim="800000"/>
            </a:ln>
          </p:spPr>
          <p:txBody>
            <a:bodyPr wrap="none" anchor="ctr"/>
            <a:lstStyle/>
            <a:p>
              <a:pPr eaLnBrk="1" hangingPunct="1">
                <a:buFont typeface="Arial" panose="020B0604020202020204" pitchFamily="34" charset="0"/>
                <a:buNone/>
              </a:pPr>
              <a:endParaRPr lang="zh-CN" altLang="en-US">
                <a:ea typeface="微软雅黑"/>
              </a:endParaRPr>
            </a:p>
          </p:txBody>
        </p:sp>
        <p:sp>
          <p:nvSpPr>
            <p:cNvPr id="13331" name="Oval 53"/>
            <p:cNvSpPr>
              <a:spLocks noChangeArrowheads="1"/>
            </p:cNvSpPr>
            <p:nvPr>
              <p:custDataLst>
                <p:tags r:id="rId12"/>
              </p:custDataLst>
            </p:nvPr>
          </p:nvSpPr>
          <p:spPr bwMode="auto">
            <a:xfrm>
              <a:off x="2016" y="1200"/>
              <a:ext cx="240" cy="2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ln>
          </p:spPr>
          <p:txBody>
            <a:bodyPr wrap="none" anchor="ctr"/>
            <a:lstStyle/>
            <a:p>
              <a:pPr eaLnBrk="1" hangingPunct="1">
                <a:buFont typeface="Arial" panose="020B0604020202020204" pitchFamily="34" charset="0"/>
                <a:buNone/>
              </a:pPr>
              <a:endParaRPr lang="zh-CN" altLang="en-US">
                <a:ea typeface="微软雅黑"/>
              </a:endParaRPr>
            </a:p>
          </p:txBody>
        </p:sp>
        <p:sp>
          <p:nvSpPr>
            <p:cNvPr id="13332" name="Oval 54"/>
            <p:cNvSpPr>
              <a:spLocks noChangeArrowheads="1"/>
            </p:cNvSpPr>
            <p:nvPr>
              <p:custDataLst>
                <p:tags r:id="rId13"/>
              </p:custDataLst>
            </p:nvPr>
          </p:nvSpPr>
          <p:spPr bwMode="auto">
            <a:xfrm>
              <a:off x="2832" y="1200"/>
              <a:ext cx="240" cy="2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ln>
          </p:spPr>
          <p:txBody>
            <a:bodyPr wrap="none" anchor="ctr"/>
            <a:lstStyle/>
            <a:p>
              <a:pPr eaLnBrk="1" hangingPunct="1">
                <a:buFont typeface="Arial" panose="020B0604020202020204" pitchFamily="34" charset="0"/>
                <a:buNone/>
              </a:pPr>
              <a:endParaRPr lang="zh-CN" altLang="en-US">
                <a:ea typeface="微软雅黑"/>
              </a:endParaRPr>
            </a:p>
          </p:txBody>
        </p:sp>
      </p:grpSp>
      <p:sp>
        <p:nvSpPr>
          <p:cNvPr id="138" name="Line 59"/>
          <p:cNvSpPr>
            <a:spLocks noChangeShapeType="1"/>
          </p:cNvSpPr>
          <p:nvPr>
            <p:custDataLst>
              <p:tags r:id="rId3"/>
            </p:custDataLst>
          </p:nvPr>
        </p:nvSpPr>
        <p:spPr bwMode="auto">
          <a:xfrm flipH="1" flipV="1">
            <a:off x="7258050" y="1578610"/>
            <a:ext cx="304800" cy="1066800"/>
          </a:xfrm>
          <a:prstGeom prst="line">
            <a:avLst/>
          </a:prstGeom>
          <a:noFill/>
          <a:ln w="38100">
            <a:solidFill>
              <a:schemeClr val="tx1"/>
            </a:solidFill>
            <a:prstDash val="sysDash"/>
            <a:round/>
          </a:ln>
        </p:spPr>
        <p:txBody>
          <a:bodyPr/>
          <a:lstStyle/>
          <a:p>
            <a:endParaRPr lang="zh-CN" altLang="en-US"/>
          </a:p>
        </p:txBody>
      </p:sp>
      <p:sp>
        <p:nvSpPr>
          <p:cNvPr id="13321" name="Line 60"/>
          <p:cNvSpPr>
            <a:spLocks noChangeShapeType="1"/>
          </p:cNvSpPr>
          <p:nvPr>
            <p:custDataLst>
              <p:tags r:id="rId4"/>
            </p:custDataLst>
          </p:nvPr>
        </p:nvSpPr>
        <p:spPr bwMode="auto">
          <a:xfrm flipH="1" flipV="1">
            <a:off x="1957388" y="2737485"/>
            <a:ext cx="304800" cy="1066800"/>
          </a:xfrm>
          <a:prstGeom prst="line">
            <a:avLst/>
          </a:prstGeom>
          <a:noFill/>
          <a:ln w="38100">
            <a:solidFill>
              <a:schemeClr val="tx1"/>
            </a:solidFill>
            <a:round/>
          </a:ln>
        </p:spPr>
        <p:txBody>
          <a:bodyPr/>
          <a:lstStyle/>
          <a:p>
            <a:endParaRPr lang="zh-CN" altLang="en-US"/>
          </a:p>
        </p:txBody>
      </p:sp>
      <p:sp>
        <p:nvSpPr>
          <p:cNvPr id="142" name="Line 63"/>
          <p:cNvSpPr>
            <a:spLocks noChangeShapeType="1"/>
          </p:cNvSpPr>
          <p:nvPr>
            <p:custDataLst>
              <p:tags r:id="rId5"/>
            </p:custDataLst>
          </p:nvPr>
        </p:nvSpPr>
        <p:spPr bwMode="auto">
          <a:xfrm flipV="1">
            <a:off x="2024063" y="1618298"/>
            <a:ext cx="5256212" cy="1223962"/>
          </a:xfrm>
          <a:prstGeom prst="line">
            <a:avLst/>
          </a:prstGeom>
          <a:noFill/>
          <a:ln w="12700">
            <a:solidFill>
              <a:srgbClr val="FF3300"/>
            </a:solidFill>
            <a:round/>
            <a:headEnd type="triangle" w="med" len="med"/>
            <a:tailEnd type="triangle" w="med" len="med"/>
          </a:ln>
        </p:spPr>
        <p:txBody>
          <a:bodyPr/>
          <a:lstStyle/>
          <a:p>
            <a:endParaRPr lang="zh-CN" altLang="en-US"/>
          </a:p>
        </p:txBody>
      </p:sp>
      <p:sp>
        <p:nvSpPr>
          <p:cNvPr id="143" name="Text Box 64"/>
          <p:cNvSpPr txBox="1">
            <a:spLocks noChangeArrowheads="1"/>
          </p:cNvSpPr>
          <p:nvPr>
            <p:custDataLst>
              <p:tags r:id="rId6"/>
            </p:custDataLst>
          </p:nvPr>
        </p:nvSpPr>
        <p:spPr bwMode="auto">
          <a:xfrm>
            <a:off x="4256088" y="1546860"/>
            <a:ext cx="476250" cy="521970"/>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2800" i="1">
                <a:solidFill>
                  <a:srgbClr val="FF3300"/>
                </a:solidFill>
                <a:latin typeface="Times New Roman" panose="02020603050405020304" pitchFamily="18" charset="0"/>
                <a:ea typeface="微软雅黑"/>
              </a:rPr>
              <a:t>S</a:t>
            </a:r>
            <a:r>
              <a:rPr lang="en-US" altLang="zh-CN" sz="2800" i="1" baseline="-25000">
                <a:solidFill>
                  <a:srgbClr val="FF3300"/>
                </a:solidFill>
                <a:latin typeface="Times New Roman" panose="02020603050405020304" pitchFamily="18" charset="0"/>
                <a:ea typeface="微软雅黑"/>
              </a:rPr>
              <a:t>1</a:t>
            </a:r>
          </a:p>
        </p:txBody>
      </p:sp>
      <p:sp>
        <p:nvSpPr>
          <p:cNvPr id="13324" name="Text Box 66"/>
          <p:cNvSpPr txBox="1">
            <a:spLocks noChangeArrowheads="1"/>
          </p:cNvSpPr>
          <p:nvPr>
            <p:custDataLst>
              <p:tags r:id="rId7"/>
            </p:custDataLst>
          </p:nvPr>
        </p:nvSpPr>
        <p:spPr bwMode="auto">
          <a:xfrm>
            <a:off x="1160463" y="1978660"/>
            <a:ext cx="1657350" cy="45720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400">
                <a:latin typeface="微软雅黑" panose="020B0503020204020204" charset="-122"/>
                <a:ea typeface="微软雅黑"/>
              </a:rPr>
              <a:t>金属片</a:t>
            </a:r>
          </a:p>
        </p:txBody>
      </p:sp>
      <p:sp>
        <p:nvSpPr>
          <p:cNvPr id="150" name="Text Box 72"/>
          <p:cNvSpPr txBox="1">
            <a:spLocks noChangeArrowheads="1"/>
          </p:cNvSpPr>
          <p:nvPr>
            <p:custDataLst>
              <p:tags r:id="rId8"/>
            </p:custDataLst>
          </p:nvPr>
        </p:nvSpPr>
        <p:spPr bwMode="auto">
          <a:xfrm>
            <a:off x="4184650" y="2051685"/>
            <a:ext cx="534988" cy="706755"/>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4000" i="1">
                <a:solidFill>
                  <a:srgbClr val="FF3300"/>
                </a:solidFill>
                <a:latin typeface="Times New Roman" panose="02020603050405020304" pitchFamily="18" charset="0"/>
                <a:ea typeface="微软雅黑"/>
              </a:rPr>
              <a:t>t</a:t>
            </a:r>
            <a:r>
              <a:rPr lang="en-US" altLang="zh-CN" sz="4000" i="1" baseline="-25000">
                <a:solidFill>
                  <a:srgbClr val="FF3300"/>
                </a:solidFill>
                <a:latin typeface="Times New Roman" panose="02020603050405020304" pitchFamily="18" charset="0"/>
                <a:ea typeface="微软雅黑"/>
              </a:rPr>
              <a:t>1</a:t>
            </a:r>
          </a:p>
        </p:txBody>
      </p:sp>
      <p:sp>
        <p:nvSpPr>
          <p:cNvPr id="10" name="Text Box 2"/>
          <p:cNvSpPr txBox="1">
            <a:spLocks noChangeArrowheads="1"/>
          </p:cNvSpPr>
          <p:nvPr/>
        </p:nvSpPr>
        <p:spPr bwMode="auto">
          <a:xfrm>
            <a:off x="839470" y="4365625"/>
            <a:ext cx="9383713" cy="891540"/>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2600">
                <a:solidFill>
                  <a:srgbClr val="0000FF"/>
                </a:solidFill>
                <a:latin typeface="Times New Roman" panose="02020603050405020304" pitchFamily="18" charset="0"/>
                <a:ea typeface="微软雅黑"/>
              </a:rPr>
              <a:t>  </a:t>
            </a:r>
            <a:r>
              <a:rPr lang="zh-CN" altLang="en-US" sz="2600">
                <a:solidFill>
                  <a:schemeClr val="tx1"/>
                </a:solidFill>
                <a:latin typeface="Times New Roman" panose="02020603050405020304" pitchFamily="18" charset="0"/>
                <a:ea typeface="微软雅黑"/>
              </a:rPr>
              <a:t>①</a:t>
            </a:r>
            <a:r>
              <a:rPr lang="zh-CN" altLang="en-US" sz="2600">
                <a:latin typeface="Times New Roman" panose="02020603050405020304" pitchFamily="18" charset="0"/>
                <a:ea typeface="微软雅黑"/>
              </a:rPr>
              <a:t>使斜面保持一定的坡度，把小车放在斜面顶端，金属片放在</a:t>
            </a:r>
            <a:endParaRPr lang="en-US" altLang="zh-CN" sz="2600">
              <a:latin typeface="Times New Roman" panose="02020603050405020304" pitchFamily="18" charset="0"/>
              <a:ea typeface="微软雅黑"/>
            </a:endParaRPr>
          </a:p>
          <a:p>
            <a:pPr eaLnBrk="1" hangingPunct="1">
              <a:buFont typeface="Arial" panose="020B0604020202020204" pitchFamily="34" charset="0"/>
              <a:buNone/>
            </a:pPr>
            <a:r>
              <a:rPr lang="en-US" altLang="zh-CN" sz="2600">
                <a:latin typeface="Times New Roman" panose="02020603050405020304" pitchFamily="18" charset="0"/>
                <a:ea typeface="微软雅黑"/>
              </a:rPr>
              <a:t>     </a:t>
            </a:r>
            <a:r>
              <a:rPr lang="zh-CN" altLang="en-US" sz="2600">
                <a:latin typeface="Times New Roman" panose="02020603050405020304" pitchFamily="18" charset="0"/>
                <a:ea typeface="微软雅黑"/>
              </a:rPr>
              <a:t>斜面的底端，测出小车将通过的路程</a:t>
            </a:r>
            <a:r>
              <a:rPr lang="en-US" altLang="zh-CN" sz="2600" b="1" i="1">
                <a:solidFill>
                  <a:srgbClr val="FF0000"/>
                </a:solidFill>
                <a:latin typeface="Times New Roman" panose="02020603050405020304" pitchFamily="18" charset="0"/>
                <a:ea typeface="微软雅黑"/>
              </a:rPr>
              <a:t>S</a:t>
            </a:r>
            <a:r>
              <a:rPr lang="en-US" altLang="zh-CN" sz="2600" b="1" i="1" baseline="-25000">
                <a:solidFill>
                  <a:srgbClr val="FF0000"/>
                </a:solidFill>
                <a:latin typeface="Times New Roman" panose="02020603050405020304" pitchFamily="18" charset="0"/>
                <a:ea typeface="微软雅黑"/>
              </a:rPr>
              <a:t>1</a:t>
            </a:r>
            <a:r>
              <a:rPr lang="zh-CN" altLang="en-US" sz="2600">
                <a:latin typeface="Times New Roman" panose="02020603050405020304" pitchFamily="18" charset="0"/>
                <a:ea typeface="微软雅黑"/>
              </a:rPr>
              <a:t>。</a:t>
            </a:r>
          </a:p>
        </p:txBody>
      </p:sp>
      <p:sp>
        <p:nvSpPr>
          <p:cNvPr id="11" name="Text Box 3"/>
          <p:cNvSpPr txBox="1">
            <a:spLocks noChangeArrowheads="1"/>
          </p:cNvSpPr>
          <p:nvPr>
            <p:custDataLst>
              <p:tags r:id="rId9"/>
            </p:custDataLst>
          </p:nvPr>
        </p:nvSpPr>
        <p:spPr bwMode="auto">
          <a:xfrm>
            <a:off x="910908" y="5301298"/>
            <a:ext cx="9286875" cy="491490"/>
          </a:xfrm>
          <a:prstGeom prst="rect">
            <a:avLst/>
          </a:prstGeom>
          <a:noFill/>
          <a:ln w="9525">
            <a:noFill/>
            <a:miter lim="800000"/>
          </a:ln>
        </p:spPr>
        <p:txBody>
          <a:bodyPr>
            <a:spAutoFit/>
          </a:bodyPr>
          <a:lstStyle/>
          <a:p>
            <a:pPr indent="40005" eaLnBrk="1" hangingPunct="1">
              <a:buFont typeface="Arial" panose="020B0604020202020204" pitchFamily="34" charset="0"/>
              <a:buNone/>
            </a:pPr>
            <a:r>
              <a:rPr lang="en-US" altLang="zh-CN" sz="2600">
                <a:solidFill>
                  <a:srgbClr val="0000FF"/>
                </a:solidFill>
                <a:latin typeface="Times New Roman" panose="02020603050405020304" pitchFamily="18" charset="0"/>
                <a:ea typeface="微软雅黑"/>
              </a:rPr>
              <a:t> </a:t>
            </a:r>
            <a:r>
              <a:rPr lang="zh-CN" altLang="en-US" sz="2600">
                <a:solidFill>
                  <a:schemeClr val="tx1"/>
                </a:solidFill>
                <a:latin typeface="Times New Roman" panose="02020603050405020304" pitchFamily="18" charset="0"/>
                <a:ea typeface="微软雅黑"/>
              </a:rPr>
              <a:t>②</a:t>
            </a:r>
            <a:r>
              <a:rPr lang="zh-CN" altLang="en-US" sz="2600">
                <a:latin typeface="Times New Roman" panose="02020603050405020304" pitchFamily="18" charset="0"/>
                <a:ea typeface="微软雅黑"/>
              </a:rPr>
              <a:t>测量出小车从斜面顶端滑下到撞击金属片的时间</a:t>
            </a:r>
            <a:r>
              <a:rPr lang="en-US" altLang="zh-CN" sz="2600" b="1" i="1">
                <a:solidFill>
                  <a:srgbClr val="FF0000"/>
                </a:solidFill>
                <a:latin typeface="Times New Roman" panose="02020603050405020304" pitchFamily="18" charset="0"/>
                <a:ea typeface="微软雅黑"/>
              </a:rPr>
              <a:t>t</a:t>
            </a:r>
            <a:r>
              <a:rPr lang="en-US" altLang="zh-CN" sz="2600" b="1" i="1" baseline="-25000">
                <a:solidFill>
                  <a:srgbClr val="FF0000"/>
                </a:solidFill>
                <a:latin typeface="Times New Roman" panose="02020603050405020304" pitchFamily="18" charset="0"/>
                <a:ea typeface="微软雅黑"/>
              </a:rPr>
              <a:t>1</a:t>
            </a:r>
            <a:r>
              <a:rPr lang="zh-CN" altLang="en-US" sz="2600">
                <a:latin typeface="Times New Roman" panose="02020603050405020304" pitchFamily="18" charset="0"/>
                <a:ea typeface="微软雅黑"/>
              </a:rPr>
              <a:t>。</a:t>
            </a:r>
          </a:p>
        </p:txBody>
      </p:sp>
      <p:sp>
        <p:nvSpPr>
          <p:cNvPr id="12" name="Text Box 2"/>
          <p:cNvSpPr txBox="1">
            <a:spLocks noChangeArrowheads="1"/>
          </p:cNvSpPr>
          <p:nvPr>
            <p:custDataLst>
              <p:tags r:id="rId10"/>
            </p:custDataLst>
          </p:nvPr>
        </p:nvSpPr>
        <p:spPr bwMode="auto">
          <a:xfrm>
            <a:off x="1055370" y="5661660"/>
            <a:ext cx="9055100" cy="691515"/>
          </a:xfrm>
          <a:prstGeom prst="rect">
            <a:avLst/>
          </a:prstGeom>
          <a:noFill/>
          <a:ln w="9525">
            <a:noFill/>
            <a:miter lim="800000"/>
          </a:ln>
        </p:spPr>
        <p:txBody>
          <a:bodyPr>
            <a:spAutoFit/>
          </a:bodyPr>
          <a:lstStyle/>
          <a:p>
            <a:pPr eaLnBrk="1" hangingPunct="1">
              <a:lnSpc>
                <a:spcPct val="150000"/>
              </a:lnSpc>
              <a:buFont typeface="Arial" panose="020B0604020202020204" pitchFamily="34" charset="0"/>
              <a:buNone/>
            </a:pPr>
            <a:r>
              <a:rPr lang="zh-CN" altLang="en-US" sz="2600">
                <a:latin typeface="Times New Roman" panose="02020603050405020304" pitchFamily="18" charset="0"/>
                <a:ea typeface="微软雅黑"/>
              </a:rPr>
              <a:t>③根据测得的</a:t>
            </a:r>
            <a:r>
              <a:rPr lang="en-US" altLang="zh-CN" sz="2600" i="1">
                <a:latin typeface="Times New Roman" panose="02020603050405020304" pitchFamily="18" charset="0"/>
                <a:ea typeface="微软雅黑"/>
              </a:rPr>
              <a:t>S</a:t>
            </a:r>
            <a:r>
              <a:rPr lang="zh-CN" altLang="en-US" sz="2600">
                <a:latin typeface="Times New Roman" panose="02020603050405020304" pitchFamily="18" charset="0"/>
                <a:ea typeface="微软雅黑"/>
              </a:rPr>
              <a:t>和</a:t>
            </a:r>
            <a:r>
              <a:rPr lang="en-US" altLang="zh-CN" sz="2600" i="1">
                <a:latin typeface="Times New Roman" panose="02020603050405020304" pitchFamily="18" charset="0"/>
                <a:ea typeface="微软雅黑"/>
              </a:rPr>
              <a:t>t</a:t>
            </a:r>
            <a:r>
              <a:rPr lang="zh-CN" altLang="en-US" sz="2600">
                <a:latin typeface="Times New Roman" panose="02020603050405020304" pitchFamily="18" charset="0"/>
                <a:ea typeface="微软雅黑"/>
              </a:rPr>
              <a:t>算出小车通过斜面全程的平均速度</a:t>
            </a:r>
            <a:r>
              <a:rPr lang="en-US" altLang="zh-CN" sz="2600" b="1" i="1">
                <a:solidFill>
                  <a:srgbClr val="FF0000"/>
                </a:solidFill>
                <a:latin typeface="Times New Roman" panose="02020603050405020304" pitchFamily="18" charset="0"/>
                <a:ea typeface="微软雅黑"/>
              </a:rPr>
              <a:t>v</a:t>
            </a:r>
            <a:r>
              <a:rPr lang="en-US" altLang="zh-CN" sz="2600" b="1" i="1" baseline="-25000">
                <a:solidFill>
                  <a:srgbClr val="FF0000"/>
                </a:solidFill>
                <a:latin typeface="Times New Roman" panose="02020603050405020304" pitchFamily="18" charset="0"/>
                <a:ea typeface="微软雅黑"/>
              </a:rPr>
              <a:t>1</a:t>
            </a:r>
            <a:r>
              <a:rPr lang="zh-CN" altLang="en-US" sz="2600">
                <a:latin typeface="Times New Roman" panose="02020603050405020304" pitchFamily="18" charset="0"/>
                <a:ea typeface="微软雅黑"/>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3000"/>
                                  </p:stCondLst>
                                  <p:childTnLst>
                                    <p:set>
                                      <p:cBhvr>
                                        <p:cTn id="11" dur="1" fill="hold">
                                          <p:stCondLst>
                                            <p:cond delay="0"/>
                                          </p:stCondLst>
                                        </p:cTn>
                                        <p:tgtEl>
                                          <p:spTgt spid="138"/>
                                        </p:tgtEl>
                                        <p:attrNameLst>
                                          <p:attrName>style.visibility</p:attrName>
                                        </p:attrNameLst>
                                      </p:cBhvr>
                                      <p:to>
                                        <p:strVal val="visible"/>
                                      </p:to>
                                    </p:set>
                                  </p:childTnLst>
                                </p:cTn>
                              </p:par>
                              <p:par>
                                <p:cTn id="12" presetID="22" presetClass="entr" presetSubtype="4" fill="hold" grpId="0" nodeType="withEffect">
                                  <p:stCondLst>
                                    <p:cond delay="3400"/>
                                  </p:stCondLst>
                                  <p:childTnLst>
                                    <p:set>
                                      <p:cBhvr>
                                        <p:cTn id="13" dur="1" fill="hold">
                                          <p:stCondLst>
                                            <p:cond delay="0"/>
                                          </p:stCondLst>
                                        </p:cTn>
                                        <p:tgtEl>
                                          <p:spTgt spid="142"/>
                                        </p:tgtEl>
                                        <p:attrNameLst>
                                          <p:attrName>style.visibility</p:attrName>
                                        </p:attrNameLst>
                                      </p:cBhvr>
                                      <p:to>
                                        <p:strVal val="visible"/>
                                      </p:to>
                                    </p:set>
                                    <p:animEffect transition="in" filter="wipe(down)">
                                      <p:cBhvr>
                                        <p:cTn id="14" dur="500"/>
                                        <p:tgtEl>
                                          <p:spTgt spid="142"/>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4000"/>
                                  </p:stCondLst>
                                  <p:childTnLst>
                                    <p:set>
                                      <p:cBhvr>
                                        <p:cTn id="18" dur="1" fill="hold">
                                          <p:stCondLst>
                                            <p:cond delay="0"/>
                                          </p:stCondLst>
                                        </p:cTn>
                                        <p:tgtEl>
                                          <p:spTgt spid="1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 0 L -0.434687 0.171944" pathEditMode="relative" rAng="0" ptsTypes="">
                                      <p:cBhvr>
                                        <p:cTn id="27" dur="2000" fill="hold"/>
                                        <p:tgtEl>
                                          <p:spTgt spid="130"/>
                                        </p:tgtEl>
                                        <p:attrNameLst>
                                          <p:attrName>ppt_x</p:attrName>
                                          <p:attrName>ppt_y</p:attrName>
                                        </p:attrNameLst>
                                      </p:cBhvr>
                                      <p:rCtr x="-23800" y="9100"/>
                                    </p:animMotion>
                                  </p:childTnLst>
                                </p:cTn>
                              </p:par>
                              <p:par>
                                <p:cTn id="28" presetID="1" presetClass="entr" presetSubtype="0" fill="hold" grpId="0" nodeType="withEffect">
                                  <p:stCondLst>
                                    <p:cond delay="2300"/>
                                  </p:stCondLst>
                                  <p:childTnLst>
                                    <p:set>
                                      <p:cBhvr>
                                        <p:cTn id="29" dur="1" fill="hold">
                                          <p:stCondLst>
                                            <p:cond delay="0"/>
                                          </p:stCondLst>
                                        </p:cTn>
                                        <p:tgtEl>
                                          <p:spTgt spid="15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2" grpId="0" animBg="1"/>
      <p:bldP spid="143" grpId="0"/>
      <p:bldP spid="150"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Nzg1NTIyYTIwNmFmMTgyNGNiY2FjZTNiYzgxZDMzMzcifQ=="/>
  <p:tag name="KSO_WPP_MARK_KEY" val="0bdc71da-dbe0-4495-b4e9-319b3fea4dc2"/>
  <p:tag name="RESOURCE_RECORD_KEY" val="{&quot;29&quot;:[20426302]}"/>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6b3e47e6-d848-43ec-b487-758c0db96dc8}"/>
  <p:tag name="TABLE_ENDDRAG_ORIGIN_RECT" val="687*239"/>
  <p:tag name="TABLE_ENDDRAG_RECT" val="128*224*687*239"/>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0.xml><?xml version="1.0" encoding="utf-8"?>
<p:tagLst xmlns:a="http://schemas.openxmlformats.org/drawingml/2006/main" xmlns:r="http://schemas.openxmlformats.org/officeDocument/2006/relationships" xmlns:p="http://schemas.openxmlformats.org/presentationml/2006/main">
  <p:tag name="KSO_WM_MEDIACOVER_FLAG" val="1"/>
  <p:tag name="KSO_WM_UNIT_MEDIACOVER_BTN_STATE" val="1"/>
  <p:tag name="KSO_WM_UNIT_MEDIACOVER_BTNRECT" val="0*0*0*0"/>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e49ad6a7-740b-47a7-8038-6a24f9ed374f}"/>
  <p:tag name="TABLE_ENDDRAG_ORIGIN_RECT" val="687*239"/>
  <p:tag name="TABLE_ENDDRAG_RECT" val="128*224*687*239"/>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lang="zh-CN" altLang="en-US" sz="2800">
            <a:latin typeface="微软雅黑" panose="020B0503020204020204" charset="-122"/>
            <a:ea typeface="微软雅黑"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1755</Words>
  <Application>Microsoft Office PowerPoint</Application>
  <PresentationFormat>宽屏</PresentationFormat>
  <Paragraphs>246</Paragraphs>
  <Slides>28</Slides>
  <Notes>0</Notes>
  <HiddenSlides>0</HiddenSlides>
  <MMClips>1</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38" baseType="lpstr">
      <vt:lpstr>黑体</vt:lpstr>
      <vt:lpstr>思源黑体 CN Light</vt:lpstr>
      <vt:lpstr>宋体</vt:lpstr>
      <vt:lpstr>微软雅黑</vt:lpstr>
      <vt:lpstr>Arial</vt:lpstr>
      <vt:lpstr>Calibri</vt:lpstr>
      <vt:lpstr>Cambria Math</vt:lpstr>
      <vt:lpstr>Times New Roman</vt:lpstr>
      <vt:lpstr>Office 主题</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cp:lastPrinted>2024-08-23T14:55:52Z</cp:lastPrinted>
  <dcterms:created xsi:type="dcterms:W3CDTF">2024-08-23T14:55:52Z</dcterms:created>
  <dcterms:modified xsi:type="dcterms:W3CDTF">2024-10-07T03:47:50Z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