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57" r:id="rId24"/>
    <p:sldId id="282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1" r:id="rId42"/>
    <p:sldId id="300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2" r:id="rId73"/>
    <p:sldId id="331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1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/>
    <p:restoredTop sz="94660"/>
  </p:normalViewPr>
  <p:slideViewPr>
    <p:cSldViewPr snapToGrid="0" showGuides="1">
      <p:cViewPr varScale="1">
        <p:scale>
          <a:sx n="85" d="100"/>
          <a:sy n="85" d="100"/>
        </p:scale>
        <p:origin x="-72" y="-120"/>
      </p:cViewPr>
      <p:guideLst>
        <p:guide orient="horz" pos="221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6716"/>
    </p:cViewPr>
  </p:sorterViewPr>
  <p:gridSpacing cx="72004" cy="72004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4" Type="http://schemas.openxmlformats.org/officeDocument/2006/relationships/tableStyles" Target="tableStyles.xml"/><Relationship Id="rId143" Type="http://schemas.openxmlformats.org/officeDocument/2006/relationships/viewProps" Target="viewProps.xml"/><Relationship Id="rId142" Type="http://schemas.openxmlformats.org/officeDocument/2006/relationships/presProps" Target="presProps.xml"/><Relationship Id="rId141" Type="http://schemas.openxmlformats.org/officeDocument/2006/relationships/slide" Target="slides/slide138.xml"/><Relationship Id="rId140" Type="http://schemas.openxmlformats.org/officeDocument/2006/relationships/slide" Target="slides/slide137.xml"/><Relationship Id="rId14" Type="http://schemas.openxmlformats.org/officeDocument/2006/relationships/slide" Target="slides/slide11.xml"/><Relationship Id="rId139" Type="http://schemas.openxmlformats.org/officeDocument/2006/relationships/slide" Target="slides/slide136.xml"/><Relationship Id="rId138" Type="http://schemas.openxmlformats.org/officeDocument/2006/relationships/slide" Target="slides/slide135.xml"/><Relationship Id="rId137" Type="http://schemas.openxmlformats.org/officeDocument/2006/relationships/slide" Target="slides/slide134.xml"/><Relationship Id="rId136" Type="http://schemas.openxmlformats.org/officeDocument/2006/relationships/slide" Target="slides/slide133.xml"/><Relationship Id="rId135" Type="http://schemas.openxmlformats.org/officeDocument/2006/relationships/slide" Target="slides/slide132.xml"/><Relationship Id="rId134" Type="http://schemas.openxmlformats.org/officeDocument/2006/relationships/slide" Target="slides/slide131.xml"/><Relationship Id="rId133" Type="http://schemas.openxmlformats.org/officeDocument/2006/relationships/slide" Target="slides/slide130.xml"/><Relationship Id="rId132" Type="http://schemas.openxmlformats.org/officeDocument/2006/relationships/slide" Target="slides/slide129.xml"/><Relationship Id="rId131" Type="http://schemas.openxmlformats.org/officeDocument/2006/relationships/slide" Target="slides/slide128.xml"/><Relationship Id="rId130" Type="http://schemas.openxmlformats.org/officeDocument/2006/relationships/slide" Target="slides/slide127.xml"/><Relationship Id="rId13" Type="http://schemas.openxmlformats.org/officeDocument/2006/relationships/slide" Target="slides/slide10.xml"/><Relationship Id="rId129" Type="http://schemas.openxmlformats.org/officeDocument/2006/relationships/slide" Target="slides/slide126.xml"/><Relationship Id="rId128" Type="http://schemas.openxmlformats.org/officeDocument/2006/relationships/slide" Target="slides/slide125.xml"/><Relationship Id="rId127" Type="http://schemas.openxmlformats.org/officeDocument/2006/relationships/slide" Target="slides/slide124.xml"/><Relationship Id="rId126" Type="http://schemas.openxmlformats.org/officeDocument/2006/relationships/slide" Target="slides/slide123.xml"/><Relationship Id="rId125" Type="http://schemas.openxmlformats.org/officeDocument/2006/relationships/slide" Target="slides/slide122.xml"/><Relationship Id="rId124" Type="http://schemas.openxmlformats.org/officeDocument/2006/relationships/slide" Target="slides/slide121.xml"/><Relationship Id="rId123" Type="http://schemas.openxmlformats.org/officeDocument/2006/relationships/slide" Target="slides/slide120.xml"/><Relationship Id="rId122" Type="http://schemas.openxmlformats.org/officeDocument/2006/relationships/slide" Target="slides/slide119.xml"/><Relationship Id="rId121" Type="http://schemas.openxmlformats.org/officeDocument/2006/relationships/slide" Target="slides/slide118.xml"/><Relationship Id="rId120" Type="http://schemas.openxmlformats.org/officeDocument/2006/relationships/slide" Target="slides/slide117.xml"/><Relationship Id="rId12" Type="http://schemas.openxmlformats.org/officeDocument/2006/relationships/slide" Target="slides/slide9.xml"/><Relationship Id="rId119" Type="http://schemas.openxmlformats.org/officeDocument/2006/relationships/slide" Target="slides/slide116.xml"/><Relationship Id="rId118" Type="http://schemas.openxmlformats.org/officeDocument/2006/relationships/slide" Target="slides/slide115.xml"/><Relationship Id="rId117" Type="http://schemas.openxmlformats.org/officeDocument/2006/relationships/slide" Target="slides/slide114.xml"/><Relationship Id="rId116" Type="http://schemas.openxmlformats.org/officeDocument/2006/relationships/slide" Target="slides/slide113.xml"/><Relationship Id="rId115" Type="http://schemas.openxmlformats.org/officeDocument/2006/relationships/slide" Target="slides/slide112.xml"/><Relationship Id="rId114" Type="http://schemas.openxmlformats.org/officeDocument/2006/relationships/slide" Target="slides/slide111.xml"/><Relationship Id="rId113" Type="http://schemas.openxmlformats.org/officeDocument/2006/relationships/slide" Target="slides/slide110.xml"/><Relationship Id="rId112" Type="http://schemas.openxmlformats.org/officeDocument/2006/relationships/slide" Target="slides/slide109.xml"/><Relationship Id="rId111" Type="http://schemas.openxmlformats.org/officeDocument/2006/relationships/slide" Target="slides/slide108.xml"/><Relationship Id="rId110" Type="http://schemas.openxmlformats.org/officeDocument/2006/relationships/slide" Target="slides/slide107.xml"/><Relationship Id="rId11" Type="http://schemas.openxmlformats.org/officeDocument/2006/relationships/slide" Target="slides/slide8.xml"/><Relationship Id="rId109" Type="http://schemas.openxmlformats.org/officeDocument/2006/relationships/slide" Target="slides/slide106.xml"/><Relationship Id="rId108" Type="http://schemas.openxmlformats.org/officeDocument/2006/relationships/slide" Target="slides/slide105.xml"/><Relationship Id="rId107" Type="http://schemas.openxmlformats.org/officeDocument/2006/relationships/slide" Target="slides/slide104.xml"/><Relationship Id="rId106" Type="http://schemas.openxmlformats.org/officeDocument/2006/relationships/slide" Target="slides/slide103.xml"/><Relationship Id="rId105" Type="http://schemas.openxmlformats.org/officeDocument/2006/relationships/slide" Target="slides/slide102.xml"/><Relationship Id="rId104" Type="http://schemas.openxmlformats.org/officeDocument/2006/relationships/slide" Target="slides/slide101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TextBox 6"/>
          <p:cNvSpPr/>
          <p:nvPr userDrawn="1"/>
        </p:nvSpPr>
        <p:spPr>
          <a:xfrm>
            <a:off x="4957763" y="3789363"/>
            <a:ext cx="3925887" cy="4318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algn="ctr"/>
            <a:r>
              <a:rPr lang="en-US" altLang="zh-CN" sz="2200" dirty="0">
                <a:solidFill>
                  <a:srgbClr val="3F3F3F"/>
                </a:solidFill>
                <a:latin typeface="Gungsuh" panose="02030600000101010101" charset="-127"/>
                <a:ea typeface="Gungsuh" panose="02030600000101010101" charset="-127"/>
                <a:sym typeface="宋体" panose="02010600030101010101" pitchFamily="2" charset="-122"/>
              </a:rPr>
              <a:t>Thank you for watching!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7" name="TextBox 3"/>
          <p:cNvSpPr/>
          <p:nvPr userDrawn="1"/>
        </p:nvSpPr>
        <p:spPr>
          <a:xfrm>
            <a:off x="5359400" y="3095625"/>
            <a:ext cx="2949575" cy="8318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dist"/>
            <a:r>
              <a:rPr lang="zh-CN" altLang="en-US" sz="4800" b="1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谢谢观看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0" name="矩形 1"/>
          <p:cNvSpPr/>
          <p:nvPr userDrawn="1"/>
        </p:nvSpPr>
        <p:spPr>
          <a:xfrm>
            <a:off x="1606550" y="2665413"/>
            <a:ext cx="8448675" cy="2044700"/>
          </a:xfrm>
          <a:prstGeom prst="rect">
            <a:avLst/>
          </a:prstGeom>
          <a:solidFill>
            <a:srgbClr val="7AC5D3"/>
          </a:solidFill>
          <a:ln w="25400">
            <a:noFill/>
          </a:ln>
        </p:spPr>
        <p:txBody>
          <a:bodyPr anchor="ctr"/>
          <a:lstStyle/>
          <a:p>
            <a:pPr lvl="0" indent="0" algn="ctr"/>
            <a:endParaRPr lang="zh-CN" altLang="zh-CN" sz="210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3083" name="Picture 6" descr="K:\5-远成工作室\王斐\112121212122.png1121212121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5425" y="3041650"/>
            <a:ext cx="1331913" cy="1179513"/>
          </a:xfrm>
          <a:prstGeom prst="rect">
            <a:avLst/>
          </a:prstGeom>
          <a:noFill/>
          <a:ln w="254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99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 bldLvl="0"/>
      <p:bldP spid="27657" grpId="0" bldLvl="0"/>
      <p:bldP spid="27650" grpId="0" bldLvl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TextBox 6"/>
          <p:cNvSpPr/>
          <p:nvPr userDrawn="1"/>
        </p:nvSpPr>
        <p:spPr>
          <a:xfrm>
            <a:off x="4957763" y="3789363"/>
            <a:ext cx="3925887" cy="4318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algn="ctr"/>
            <a:r>
              <a:rPr lang="en-US" altLang="zh-CN" sz="2200" dirty="0">
                <a:solidFill>
                  <a:srgbClr val="3F3F3F"/>
                </a:solidFill>
                <a:latin typeface="Gungsuh" panose="02030600000101010101" charset="-127"/>
                <a:ea typeface="Gungsuh" panose="02030600000101010101" charset="-127"/>
                <a:sym typeface="宋体" panose="02010600030101010101" pitchFamily="2" charset="-122"/>
              </a:rPr>
              <a:t>Thank you for watching!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7" name="TextBox 3"/>
          <p:cNvSpPr/>
          <p:nvPr userDrawn="1"/>
        </p:nvSpPr>
        <p:spPr>
          <a:xfrm>
            <a:off x="5359400" y="3095625"/>
            <a:ext cx="2949575" cy="8318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dist"/>
            <a:r>
              <a:rPr lang="zh-CN" altLang="en-US" sz="4800" b="1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谢谢观看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0" name="矩形 1"/>
          <p:cNvSpPr/>
          <p:nvPr userDrawn="1"/>
        </p:nvSpPr>
        <p:spPr>
          <a:xfrm>
            <a:off x="1606550" y="2665413"/>
            <a:ext cx="8448675" cy="2044700"/>
          </a:xfrm>
          <a:prstGeom prst="rect">
            <a:avLst/>
          </a:prstGeom>
          <a:solidFill>
            <a:srgbClr val="7AC5D3"/>
          </a:solidFill>
          <a:ln w="25400">
            <a:noFill/>
          </a:ln>
        </p:spPr>
        <p:txBody>
          <a:bodyPr anchor="ctr"/>
          <a:lstStyle/>
          <a:p>
            <a:pPr lvl="0" indent="0" algn="ctr"/>
            <a:endParaRPr lang="zh-CN" altLang="zh-CN" sz="210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4107" name="Picture 6" descr="K:\5-远成工作室\王斐\112121212122.png1121212121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5425" y="3041650"/>
            <a:ext cx="1331913" cy="1179513"/>
          </a:xfrm>
          <a:prstGeom prst="rect">
            <a:avLst/>
          </a:prstGeom>
          <a:noFill/>
          <a:ln w="254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99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 bldLvl="0"/>
      <p:bldP spid="27657" grpId="0" bldLvl="0"/>
      <p:bldP spid="27650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image" Target="../media/image3.png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组合 17"/>
          <p:cNvGrpSpPr/>
          <p:nvPr userDrawn="1"/>
        </p:nvGrpSpPr>
        <p:grpSpPr>
          <a:xfrm>
            <a:off x="400050" y="82550"/>
            <a:ext cx="11256963" cy="6706235"/>
            <a:chOff x="631" y="131"/>
            <a:chExt cx="17726" cy="10560"/>
          </a:xfrm>
        </p:grpSpPr>
        <p:sp>
          <p:nvSpPr>
            <p:cNvPr id="1027" name="TextBox 3"/>
            <p:cNvSpPr/>
            <p:nvPr userDrawn="1"/>
          </p:nvSpPr>
          <p:spPr>
            <a:xfrm>
              <a:off x="7154" y="9966"/>
              <a:ext cx="5009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2400" b="1" dirty="0">
                  <a:solidFill>
                    <a:srgbClr val="3F3F3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www.yuanchengwh.com</a:t>
              </a:r>
              <a:endParaRPr lang="en-US" altLang="zh-CN" sz="2400" b="1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20" name=" 220"/>
            <p:cNvSpPr/>
            <p:nvPr userDrawn="1"/>
          </p:nvSpPr>
          <p:spPr>
            <a:xfrm>
              <a:off x="939" y="446"/>
              <a:ext cx="1753" cy="432"/>
            </a:xfrm>
            <a:prstGeom prst="homePlat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>
                <a:solidFill>
                  <a:srgbClr val="FFFFFF"/>
                </a:solidFill>
              </a:endParaRPr>
            </a:p>
          </p:txBody>
        </p:sp>
        <p:cxnSp>
          <p:nvCxnSpPr>
            <p:cNvPr id="12" name="直接连接符 11"/>
            <p:cNvCxnSpPr/>
            <p:nvPr userDrawn="1"/>
          </p:nvCxnSpPr>
          <p:spPr>
            <a:xfrm>
              <a:off x="726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030" name="图片 12" descr="LOGO-课时新"/>
            <p:cNvPicPr>
              <a:picLocks noChangeAspect="1"/>
            </p:cNvPicPr>
            <p:nvPr userDrawn="1"/>
          </p:nvPicPr>
          <p:blipFill>
            <a:blip r:embed="rId12" cstate="print"/>
            <a:stretch>
              <a:fillRect/>
            </a:stretch>
          </p:blipFill>
          <p:spPr>
            <a:xfrm>
              <a:off x="631" y="131"/>
              <a:ext cx="1314" cy="1039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4" name="直接连接符 13"/>
            <p:cNvCxnSpPr/>
            <p:nvPr userDrawn="1"/>
          </p:nvCxnSpPr>
          <p:spPr>
            <a:xfrm>
              <a:off x="12163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/>
          </p:nvCxnSpPr>
          <p:spPr>
            <a:xfrm flipV="1">
              <a:off x="2632" y="641"/>
              <a:ext cx="12606" cy="4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图片 2" descr="掌控中考-2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9740900" y="52070"/>
            <a:ext cx="1794510" cy="6432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17"/>
          <p:cNvGrpSpPr/>
          <p:nvPr userDrawn="1"/>
        </p:nvGrpSpPr>
        <p:grpSpPr>
          <a:xfrm>
            <a:off x="400050" y="82550"/>
            <a:ext cx="11256963" cy="6706235"/>
            <a:chOff x="631" y="131"/>
            <a:chExt cx="17726" cy="10560"/>
          </a:xfrm>
        </p:grpSpPr>
        <p:sp>
          <p:nvSpPr>
            <p:cNvPr id="2051" name="TextBox 3"/>
            <p:cNvSpPr/>
            <p:nvPr userDrawn="1"/>
          </p:nvSpPr>
          <p:spPr>
            <a:xfrm>
              <a:off x="7154" y="9966"/>
              <a:ext cx="5009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2400" b="1" dirty="0">
                  <a:solidFill>
                    <a:srgbClr val="3F3F3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www.yuanchengwh.com</a:t>
              </a:r>
              <a:endParaRPr lang="en-US" altLang="zh-CN" sz="2400" b="1" dirty="0">
                <a:solidFill>
                  <a:srgbClr val="3F3F3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20" name=" 220"/>
            <p:cNvSpPr/>
            <p:nvPr userDrawn="1"/>
          </p:nvSpPr>
          <p:spPr>
            <a:xfrm>
              <a:off x="939" y="446"/>
              <a:ext cx="1753" cy="432"/>
            </a:xfrm>
            <a:prstGeom prst="homePlat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>
                <a:solidFill>
                  <a:srgbClr val="FFFFFF"/>
                </a:solidFill>
              </a:endParaRPr>
            </a:p>
          </p:txBody>
        </p:sp>
        <p:cxnSp>
          <p:nvCxnSpPr>
            <p:cNvPr id="12" name="直接连接符 11"/>
            <p:cNvCxnSpPr/>
            <p:nvPr userDrawn="1"/>
          </p:nvCxnSpPr>
          <p:spPr>
            <a:xfrm>
              <a:off x="726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054" name="图片 12" descr="LOGO-课时新"/>
            <p:cNvPicPr>
              <a:picLocks noChangeAspect="1"/>
            </p:cNvPicPr>
            <p:nvPr userDrawn="1"/>
          </p:nvPicPr>
          <p:blipFill>
            <a:blip r:embed="rId12" cstate="print"/>
            <a:stretch>
              <a:fillRect/>
            </a:stretch>
          </p:blipFill>
          <p:spPr>
            <a:xfrm>
              <a:off x="631" y="131"/>
              <a:ext cx="1314" cy="1039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4" name="直接连接符 13"/>
            <p:cNvCxnSpPr/>
            <p:nvPr userDrawn="1"/>
          </p:nvCxnSpPr>
          <p:spPr>
            <a:xfrm>
              <a:off x="12163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/>
          </p:nvCxnSpPr>
          <p:spPr>
            <a:xfrm flipV="1">
              <a:off x="2632" y="641"/>
              <a:ext cx="12606" cy="4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图片 1" descr="掌控中考-2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9794240" y="52070"/>
            <a:ext cx="1794510" cy="6432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21.png"/><Relationship Id="rId1" Type="http://schemas.openxmlformats.org/officeDocument/2006/relationships/image" Target="../media/image120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2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3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4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5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6.pn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7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8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9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1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2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35.png"/><Relationship Id="rId1" Type="http://schemas.openxmlformats.org/officeDocument/2006/relationships/image" Target="../media/image134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6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7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8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9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0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43.png"/><Relationship Id="rId1" Type="http://schemas.openxmlformats.org/officeDocument/2006/relationships/image" Target="../media/image142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4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5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6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7.pn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8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9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0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1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3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4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5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7.png"/><Relationship Id="rId1" Type="http://schemas.openxmlformats.org/officeDocument/2006/relationships/image" Target="../media/image156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8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9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0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1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6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1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5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8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9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1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5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7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8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2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3.png"/></Relationships>
</file>

<file path=ppt/slides/_rels/slide8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0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1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2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3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4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5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6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7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8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883535" y="2937510"/>
            <a:ext cx="6424295" cy="982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23365" y="1523365"/>
            <a:ext cx="9144635" cy="381063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720840" y="2141855"/>
            <a:ext cx="82804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37030" y="2149475"/>
            <a:ext cx="8854440" cy="2598420"/>
            <a:chOff x="2627" y="4362"/>
            <a:chExt cx="13944" cy="409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627" y="4362"/>
              <a:ext cx="13945" cy="207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07" y="6438"/>
              <a:ext cx="12865" cy="2016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2703830" y="2778125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155950" y="4051300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67155" y="1466215"/>
            <a:ext cx="9457055" cy="3924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536825" y="555625"/>
            <a:ext cx="7117715" cy="5746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36725" y="1412875"/>
            <a:ext cx="8717915" cy="40316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69375" y="1412875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60525" y="1123315"/>
            <a:ext cx="8870315" cy="46107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075430" y="2404187"/>
            <a:ext cx="85598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857875" y="4376420"/>
            <a:ext cx="96964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258945" y="5026660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98625" y="2137410"/>
            <a:ext cx="8794115" cy="25831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820275" y="3380182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435225" y="4048481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12875" y="1233805"/>
            <a:ext cx="9365615" cy="4389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63395" y="2819400"/>
            <a:ext cx="8664575" cy="12192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80765" y="3394152"/>
            <a:ext cx="94107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578600" y="3394152"/>
            <a:ext cx="99758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91005" y="1764030"/>
            <a:ext cx="8809355" cy="33299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637280" y="4447540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30045" y="948055"/>
            <a:ext cx="8931275" cy="496125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481163" y="2562984"/>
            <a:ext cx="1469978" cy="693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321114" y="2562984"/>
            <a:ext cx="1425374" cy="7712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272578" y="2395716"/>
            <a:ext cx="1224651" cy="994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844900" y="2652193"/>
            <a:ext cx="1481129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860305" y="3611198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637280" y="4447540"/>
            <a:ext cx="1235803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514617" y="5183520"/>
            <a:ext cx="1235803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12875" y="2548890"/>
            <a:ext cx="9365615" cy="1760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36395" y="662305"/>
            <a:ext cx="8867140" cy="5769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rcRect t="1857" b="3040"/>
          <a:stretch>
            <a:fillRect/>
          </a:stretch>
        </p:blipFill>
        <p:spPr>
          <a:xfrm>
            <a:off x="1764665" y="657860"/>
            <a:ext cx="8662670" cy="57378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23965" y="4475480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64335" y="1104265"/>
            <a:ext cx="8862695" cy="46488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926830" y="2390217"/>
            <a:ext cx="160020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420620" y="3057246"/>
            <a:ext cx="292163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823835" y="5041265"/>
            <a:ext cx="119570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25295" y="1409065"/>
            <a:ext cx="8740140" cy="3954780"/>
            <a:chOff x="2717" y="3342"/>
            <a:chExt cx="13764" cy="622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717" y="3342"/>
              <a:ext cx="13765" cy="411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71" y="7614"/>
              <a:ext cx="12781" cy="19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30095" y="784225"/>
            <a:ext cx="8131175" cy="52889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873375" y="859588"/>
            <a:ext cx="340233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089400" y="2205432"/>
            <a:ext cx="149225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873375" y="2865274"/>
            <a:ext cx="340233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275955" y="4683513"/>
            <a:ext cx="1195705" cy="1299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  <p:bldP spid="6" grpId="0" bldLvl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97635" y="1817370"/>
            <a:ext cx="9396095" cy="3223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06245" y="1412875"/>
            <a:ext cx="8778875" cy="4031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36725" y="1775460"/>
            <a:ext cx="8717915" cy="33070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91915" y="2375612"/>
            <a:ext cx="98361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869680" y="2375612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474075" y="3719907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24305" y="837565"/>
            <a:ext cx="9342755" cy="5182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49095" y="1203325"/>
            <a:ext cx="8893175" cy="44507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413625" y="1203325"/>
            <a:ext cx="91249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169025" y="3121968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902605" y="4387571"/>
            <a:ext cx="109839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31925" y="959485"/>
            <a:ext cx="9327515" cy="493839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394190" y="1499312"/>
            <a:ext cx="146367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898015" y="2129790"/>
            <a:ext cx="123761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195435" y="3371090"/>
            <a:ext cx="72898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479280" y="4003752"/>
            <a:ext cx="1705393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544955" y="4654627"/>
            <a:ext cx="98361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195435" y="4654627"/>
            <a:ext cx="123761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97000" y="778510"/>
            <a:ext cx="9235440" cy="5410200"/>
            <a:chOff x="2021" y="1845"/>
            <a:chExt cx="14544" cy="852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633" y="1845"/>
              <a:ext cx="13933" cy="1932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1" y="3777"/>
              <a:ext cx="14545" cy="6589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7257415" y="1887220"/>
            <a:ext cx="225615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24305" y="993775"/>
            <a:ext cx="9342755" cy="4869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21485" y="1893570"/>
            <a:ext cx="8748395" cy="30708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938395" y="2395855"/>
            <a:ext cx="94107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781290" y="3627120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58595" y="2442210"/>
            <a:ext cx="9274175" cy="1973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12875" y="1576705"/>
            <a:ext cx="9365615" cy="3703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45285" y="1207135"/>
            <a:ext cx="8900795" cy="44430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692265" y="2404187"/>
            <a:ext cx="375539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798320" y="3048789"/>
            <a:ext cx="429323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152015" y="4961053"/>
            <a:ext cx="135128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16685" y="864235"/>
            <a:ext cx="9357995" cy="51288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84700" y="2732126"/>
            <a:ext cx="102616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873375" y="4005936"/>
            <a:ext cx="101092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731727" y="5280660"/>
            <a:ext cx="1895707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82395" y="1428115"/>
            <a:ext cx="9426575" cy="4001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643505" y="2000250"/>
            <a:ext cx="6904355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929255" y="643255"/>
            <a:ext cx="6332855" cy="5570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858645" y="1954530"/>
            <a:ext cx="8474075" cy="2948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40535" y="757555"/>
            <a:ext cx="8710295" cy="5342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25295" y="1134745"/>
            <a:ext cx="8740775" cy="45878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14520" y="3740150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74315" y="4427297"/>
            <a:ext cx="143510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956300" y="5083810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32915" y="2114550"/>
            <a:ext cx="8725535" cy="26289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99305" y="3400425"/>
            <a:ext cx="585914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356330" y="4075786"/>
            <a:ext cx="7847036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38910" y="1564640"/>
            <a:ext cx="9395460" cy="3832860"/>
            <a:chOff x="2201" y="4386"/>
            <a:chExt cx="14796" cy="603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201" y="4386"/>
              <a:ext cx="14797" cy="202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21" y="6414"/>
              <a:ext cx="13777" cy="400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79575" y="1054735"/>
            <a:ext cx="8832215" cy="4747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18615" y="765175"/>
            <a:ext cx="8954135" cy="5327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98625" y="1020445"/>
            <a:ext cx="8794115" cy="4816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64335" y="1100455"/>
            <a:ext cx="8862695" cy="46564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34940" y="1768552"/>
            <a:ext cx="214376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546725" y="3108758"/>
            <a:ext cx="150685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757285" y="3726180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60525" y="1638300"/>
            <a:ext cx="8870315" cy="35814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72610" y="2245793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803524" y="2916276"/>
            <a:ext cx="8002007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364105" y="3593542"/>
            <a:ext cx="81527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364105" y="4257752"/>
            <a:ext cx="130937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  <p:bldP spid="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82395" y="2552700"/>
            <a:ext cx="9426575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01445" y="1161415"/>
            <a:ext cx="9388475" cy="4534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522730" y="1403985"/>
            <a:ext cx="9166860" cy="4175760"/>
            <a:chOff x="2381" y="3042"/>
            <a:chExt cx="14436" cy="657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381" y="3042"/>
              <a:ext cx="14437" cy="471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35" y="7758"/>
              <a:ext cx="13045" cy="1860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7894320" y="3400425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051425" y="2063827"/>
            <a:ext cx="813435" cy="384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930765" y="2663546"/>
            <a:ext cx="672465" cy="4248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306955" y="3166745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873405" y="4329661"/>
            <a:ext cx="14171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9201784" y="4329786"/>
            <a:ext cx="1280361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30045" y="2202180"/>
            <a:ext cx="8931275" cy="24536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888855" y="2764155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307590" y="3394787"/>
            <a:ext cx="212852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44295" y="658495"/>
            <a:ext cx="9502775" cy="5540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26235" y="993775"/>
            <a:ext cx="8938895" cy="48698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093970" y="2707005"/>
            <a:ext cx="926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743200" y="4594023"/>
            <a:ext cx="782193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208530" y="5205807"/>
            <a:ext cx="174688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82395" y="2152650"/>
            <a:ext cx="9426575" cy="255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45285" y="2244090"/>
            <a:ext cx="8900795" cy="23698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371080" y="2763520"/>
            <a:ext cx="111061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661285" y="3991331"/>
            <a:ext cx="174688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45285" y="1050925"/>
            <a:ext cx="8900795" cy="4755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19605" y="704215"/>
            <a:ext cx="8352155" cy="54489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796279" y="1887003"/>
            <a:ext cx="2243749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427018" y="3085465"/>
            <a:ext cx="687782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6" name="矩形 5"/>
          <p:cNvSpPr/>
          <p:nvPr/>
        </p:nvSpPr>
        <p:spPr>
          <a:xfrm>
            <a:off x="6590247" y="4932848"/>
            <a:ext cx="1628202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8580" y="1514475"/>
            <a:ext cx="9410700" cy="4221480"/>
            <a:chOff x="2189" y="4518"/>
            <a:chExt cx="14820" cy="664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189" y="4518"/>
              <a:ext cx="14821" cy="176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34" y="6282"/>
              <a:ext cx="11533" cy="488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65275" y="974725"/>
            <a:ext cx="9060815" cy="49079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819265" y="918845"/>
            <a:ext cx="92583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590165" y="3980180"/>
            <a:ext cx="146431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391150" y="4575175"/>
            <a:ext cx="193040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78585" y="2552700"/>
            <a:ext cx="9434195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12875" y="902335"/>
            <a:ext cx="9365615" cy="5052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80515" y="1565275"/>
            <a:ext cx="9030335" cy="37268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757285" y="1523365"/>
            <a:ext cx="122364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669655" y="2132330"/>
            <a:ext cx="84137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691630" y="4612871"/>
            <a:ext cx="891199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25245" y="2823210"/>
            <a:ext cx="9540875" cy="1211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35735" y="692785"/>
            <a:ext cx="9319895" cy="5471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09065" y="1664970"/>
            <a:ext cx="9373235" cy="3528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52270" y="1071880"/>
            <a:ext cx="9113520" cy="4846320"/>
            <a:chOff x="2863" y="728"/>
            <a:chExt cx="14352" cy="763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863" y="728"/>
              <a:ext cx="14353" cy="384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63" y="4568"/>
              <a:ext cx="14125" cy="3792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9577070" y="2210156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894320" y="2829002"/>
            <a:ext cx="103949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778250" y="4113328"/>
            <a:ext cx="86995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10995" y="2164080"/>
            <a:ext cx="8969375" cy="25298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904355" y="3357880"/>
            <a:ext cx="135128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904355" y="4008755"/>
            <a:ext cx="19170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01445" y="2838450"/>
            <a:ext cx="9388475" cy="118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rcRect t="535"/>
          <a:stretch>
            <a:fillRect/>
          </a:stretch>
        </p:blipFill>
        <p:spPr>
          <a:xfrm>
            <a:off x="1921510" y="636270"/>
            <a:ext cx="8348980" cy="5781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91005" y="738505"/>
            <a:ext cx="8809355" cy="53803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003415" y="1880312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196468" y="4341572"/>
            <a:ext cx="5303892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350135" y="4947718"/>
            <a:ext cx="429387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79575" y="1283335"/>
            <a:ext cx="8832215" cy="42906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883650" y="1858645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738745" y="2509520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411210" y="3062605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387215" y="4899025"/>
            <a:ext cx="78549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  <p:bldP spid="6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rcRect t="1083"/>
          <a:stretch>
            <a:fillRect/>
          </a:stretch>
        </p:blipFill>
        <p:spPr>
          <a:xfrm>
            <a:off x="1450975" y="647700"/>
            <a:ext cx="9289415" cy="56235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192537" y="5040630"/>
            <a:ext cx="1271239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91005" y="1313815"/>
            <a:ext cx="8809355" cy="42297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24600" y="1852372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634977" y="3687753"/>
            <a:ext cx="1034554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997065" y="4857750"/>
            <a:ext cx="143637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90015" y="2876550"/>
            <a:ext cx="9411335" cy="110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63345" y="1089025"/>
            <a:ext cx="9464675" cy="46793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439160" y="4559300"/>
            <a:ext cx="987874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03375" y="1584325"/>
            <a:ext cx="8984615" cy="368871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952365" y="1571067"/>
            <a:ext cx="122428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401820" y="3398241"/>
            <a:ext cx="150622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637915" y="4614266"/>
            <a:ext cx="150622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3" grpId="0" bldLvl="0" animBg="1"/>
      <p:bldP spid="4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742440" y="509270"/>
            <a:ext cx="8501380" cy="5881370"/>
            <a:chOff x="2744" y="802"/>
            <a:chExt cx="13388" cy="926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/>
            <a:srcRect t="9433"/>
            <a:stretch>
              <a:fillRect/>
            </a:stretch>
          </p:blipFill>
          <p:spPr>
            <a:xfrm>
              <a:off x="2744" y="1616"/>
              <a:ext cx="13388" cy="844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print"/>
            <a:srcRect l="418" t="407" r="43382" b="91039"/>
            <a:stretch>
              <a:fillRect/>
            </a:stretch>
          </p:blipFill>
          <p:spPr>
            <a:xfrm>
              <a:off x="2744" y="802"/>
              <a:ext cx="7524" cy="79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22475" y="997585"/>
            <a:ext cx="8146415" cy="48621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95085" y="1519555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721735" y="3372485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333105" y="5210810"/>
            <a:ext cx="122364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36880" y="1292225"/>
            <a:ext cx="11379200" cy="4201160"/>
            <a:chOff x="3490" y="1140"/>
            <a:chExt cx="17920" cy="661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/>
            <a:srcRect b="54799"/>
            <a:stretch>
              <a:fillRect/>
            </a:stretch>
          </p:blipFill>
          <p:spPr>
            <a:xfrm>
              <a:off x="4203" y="1140"/>
              <a:ext cx="14833" cy="282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90" y="4524"/>
              <a:ext cx="4404" cy="321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94" y="4576"/>
              <a:ext cx="4536" cy="318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66" y="4441"/>
              <a:ext cx="4584" cy="32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162" y="3385"/>
              <a:ext cx="4248" cy="427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06245" y="1275715"/>
            <a:ext cx="8778875" cy="43059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560695" y="1810462"/>
            <a:ext cx="176149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471035" y="3067762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155950" y="4324148"/>
            <a:ext cx="131572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32915" y="955675"/>
            <a:ext cx="8725535" cy="49460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922895" y="4002482"/>
            <a:ext cx="886568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984875" y="5267325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45335" y="1576705"/>
            <a:ext cx="8100695" cy="37039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106410" y="2042795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77645" y="2846070"/>
            <a:ext cx="9236075" cy="1165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54785" y="628015"/>
            <a:ext cx="9281795" cy="5601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02435" y="1256665"/>
            <a:ext cx="8786495" cy="43440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819265" y="1234440"/>
            <a:ext cx="190246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162290" y="3096337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721725" y="4355542"/>
            <a:ext cx="144970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02435" y="1580515"/>
            <a:ext cx="8786495" cy="36963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12685" y="2140460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470400" y="4655541"/>
            <a:ext cx="82804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31925" y="2537460"/>
            <a:ext cx="9327515" cy="1783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09065" y="2827020"/>
            <a:ext cx="9373235" cy="1203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43355" y="791845"/>
            <a:ext cx="9304655" cy="52736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813800" y="4785995"/>
            <a:ext cx="177482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60525" y="829945"/>
            <a:ext cx="8870315" cy="51974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989445" y="1391285"/>
            <a:ext cx="132207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891280" y="3357880"/>
            <a:ext cx="12947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085465" y="5337810"/>
            <a:ext cx="116713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86205" y="1176655"/>
            <a:ext cx="9418955" cy="4504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34845" y="856615"/>
            <a:ext cx="8321675" cy="5144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79575" y="1844040"/>
            <a:ext cx="8832215" cy="316992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664325" y="1758190"/>
            <a:ext cx="115316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587105" y="3071851"/>
            <a:ext cx="2452602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350135" y="3731058"/>
            <a:ext cx="187452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532755" y="4395903"/>
            <a:ext cx="215773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  <p:bldP spid="6" grpId="0" bldLvl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45285" y="1779270"/>
            <a:ext cx="8900795" cy="32994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011285" y="1716405"/>
            <a:ext cx="113855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872740" y="3683000"/>
            <a:ext cx="94170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974840" y="3683000"/>
            <a:ext cx="178943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74775" y="2849880"/>
            <a:ext cx="9441815" cy="1158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43355" y="1062355"/>
            <a:ext cx="9304655" cy="4732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52905" y="1611630"/>
            <a:ext cx="8885555" cy="36347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26655" y="1513282"/>
            <a:ext cx="290703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491740" y="2124431"/>
            <a:ext cx="108204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268980" y="3348788"/>
            <a:ext cx="96964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728710" y="3348788"/>
            <a:ext cx="101219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8262620" y="3961842"/>
            <a:ext cx="106807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686165" y="4571442"/>
            <a:ext cx="109728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70965" y="1085215"/>
            <a:ext cx="9449435" cy="468693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465570" y="5083810"/>
            <a:ext cx="105473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82395" y="2830830"/>
            <a:ext cx="9426575" cy="1196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27405" y="1846580"/>
            <a:ext cx="10278745" cy="3292475"/>
            <a:chOff x="2117" y="4488"/>
            <a:chExt cx="16187" cy="518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117" y="4488"/>
              <a:ext cx="14965" cy="182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39" y="6493"/>
              <a:ext cx="5184" cy="302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76" y="6337"/>
              <a:ext cx="5148" cy="333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24" y="6121"/>
              <a:ext cx="5280" cy="3396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7753350" y="2883535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71955" y="696595"/>
            <a:ext cx="8847455" cy="54641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004945" y="1233526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689225" y="3679421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86205" y="1169035"/>
            <a:ext cx="9418955" cy="4519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678305" y="814705"/>
            <a:ext cx="8907780" cy="5410200"/>
            <a:chOff x="2480" y="2601"/>
            <a:chExt cx="14028" cy="8520"/>
          </a:xfrm>
        </p:grpSpPr>
        <p:grpSp>
          <p:nvGrpSpPr>
            <p:cNvPr id="4" name="组合 3"/>
            <p:cNvGrpSpPr/>
            <p:nvPr/>
          </p:nvGrpSpPr>
          <p:grpSpPr>
            <a:xfrm>
              <a:off x="2480" y="2601"/>
              <a:ext cx="14029" cy="4764"/>
              <a:chOff x="2675" y="3936"/>
              <a:chExt cx="14029" cy="4764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2675" y="3936"/>
                <a:ext cx="13849" cy="2928"/>
              </a:xfrm>
              <a:prstGeom prst="rect">
                <a:avLst/>
              </a:prstGeom>
            </p:spPr>
          </p:pic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767" y="6864"/>
                <a:ext cx="12937" cy="1836"/>
              </a:xfrm>
              <a:prstGeom prst="rect">
                <a:avLst/>
              </a:prstGeom>
            </p:spPr>
          </p:pic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00" y="7365"/>
              <a:ext cx="13909" cy="3756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5631815" y="1360526"/>
            <a:ext cx="89852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660650" y="3199563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266555" y="5065751"/>
            <a:ext cx="79883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24305" y="2796540"/>
            <a:ext cx="9342755" cy="1264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63345" y="688975"/>
            <a:ext cx="9464675" cy="54794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417560" y="4259301"/>
            <a:ext cx="229870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618740" y="4893387"/>
            <a:ext cx="101092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574665" y="4893387"/>
            <a:ext cx="122364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02435" y="1241425"/>
            <a:ext cx="8786495" cy="43745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830830" y="2472488"/>
            <a:ext cx="102616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167495" y="3101061"/>
            <a:ext cx="99758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9054465" y="4372331"/>
            <a:ext cx="1434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50975" y="2823210"/>
            <a:ext cx="9289415" cy="1211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28115" y="660400"/>
            <a:ext cx="9004300" cy="5748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10995" y="1024255"/>
            <a:ext cx="8969375" cy="480885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866380" y="1572616"/>
            <a:ext cx="150622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329170" y="3400425"/>
            <a:ext cx="123761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534920" y="4624782"/>
            <a:ext cx="123761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3" grpId="0" bldLvl="0" animBg="1"/>
      <p:bldP spid="4" grpId="0" bldLvl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84325" y="597535"/>
            <a:ext cx="9022715" cy="56622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423025" y="580746"/>
            <a:ext cx="88392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760345" y="2491971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534285" y="3127606"/>
            <a:ext cx="120967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631815" y="5021022"/>
            <a:ext cx="91186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760345" y="5669078"/>
            <a:ext cx="98361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" grpId="0" bldLvl="0" animBg="1"/>
      <p:bldP spid="4" grpId="0" bldLvl="0" animBg="1"/>
      <p:bldP spid="6" grpId="0" bldLvl="0" animBg="1"/>
      <p:bldP spid="7" grpId="0" bldLvl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97635" y="2156460"/>
            <a:ext cx="9396095" cy="2545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05255" y="826135"/>
            <a:ext cx="9380855" cy="5205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49095" y="898525"/>
            <a:ext cx="8893175" cy="50603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017385" y="3399790"/>
            <a:ext cx="21710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810760" y="5295265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13865" y="2122170"/>
            <a:ext cx="8763635" cy="26136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422130" y="2763520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782820" y="4041573"/>
            <a:ext cx="94107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83385" y="978535"/>
            <a:ext cx="8824595" cy="49002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328535" y="3959812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914390" y="5244263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82395" y="753745"/>
            <a:ext cx="9426575" cy="5349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02435" y="2194560"/>
            <a:ext cx="8786495" cy="24688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41260" y="2771852"/>
            <a:ext cx="225615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492615" y="3407487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87195" y="1515745"/>
            <a:ext cx="8816975" cy="38258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780655" y="2085340"/>
            <a:ext cx="85598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502650" y="4672965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22425" y="2164080"/>
            <a:ext cx="8946515" cy="252984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841740" y="2707640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rcRect t="1920"/>
          <a:stretch>
            <a:fillRect/>
          </a:stretch>
        </p:blipFill>
        <p:spPr>
          <a:xfrm>
            <a:off x="1382395" y="642620"/>
            <a:ext cx="9426575" cy="580771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380220" y="4001847"/>
            <a:ext cx="123761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326765" y="5221326"/>
            <a:ext cx="123761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10995" y="1378585"/>
            <a:ext cx="8969375" cy="4100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79575" y="1492885"/>
            <a:ext cx="8832215" cy="38715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928360" y="1405255"/>
            <a:ext cx="94107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809230" y="2057400"/>
            <a:ext cx="261048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477770" y="2704186"/>
            <a:ext cx="287909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209405" y="3335453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014117" y="4626841"/>
            <a:ext cx="1382751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  <p:bldP spid="6" grpId="0" bldLvl="0" animBg="1"/>
      <p:bldP spid="7" grpId="0" bldLvl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24305" y="2830830"/>
            <a:ext cx="9342755" cy="1196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28115" y="921385"/>
            <a:ext cx="9335135" cy="5014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45285" y="1047115"/>
            <a:ext cx="8900795" cy="47631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23835" y="3835121"/>
            <a:ext cx="86995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960870" y="4476115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79575" y="1635760"/>
            <a:ext cx="8831580" cy="3543300"/>
            <a:chOff x="2645" y="3504"/>
            <a:chExt cx="13908" cy="558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645" y="3504"/>
              <a:ext cx="13909" cy="3792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14" y="7296"/>
              <a:ext cx="12757" cy="1788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4047490" y="2169160"/>
            <a:ext cx="143637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009515" y="3357880"/>
            <a:ext cx="86995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258050" y="3938905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71015" y="1908810"/>
            <a:ext cx="8649335" cy="30403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41040" y="4343756"/>
            <a:ext cx="458914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10055" y="2514600"/>
            <a:ext cx="8771255" cy="18288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656320" y="3107411"/>
            <a:ext cx="967182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631825" y="709930"/>
            <a:ext cx="11049000" cy="5460365"/>
            <a:chOff x="2950" y="906"/>
            <a:chExt cx="17400" cy="859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510" y="906"/>
              <a:ext cx="13729" cy="482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0" y="6037"/>
              <a:ext cx="4344" cy="321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04" y="5941"/>
              <a:ext cx="4392" cy="340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96" y="5941"/>
              <a:ext cx="4296" cy="356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994" y="6037"/>
              <a:ext cx="4356" cy="3420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3693795" y="3138170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1915" y="2213610"/>
            <a:ext cx="9487535" cy="2430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72895" y="1546225"/>
            <a:ext cx="9045575" cy="376491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083040" y="3450032"/>
            <a:ext cx="123761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93825" y="1851660"/>
            <a:ext cx="9403715" cy="3154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02435" y="1725930"/>
            <a:ext cx="8786495" cy="3406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60525" y="1553845"/>
            <a:ext cx="8870315" cy="37496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534525" y="2860396"/>
            <a:ext cx="1226402" cy="48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378710" y="3588818"/>
            <a:ext cx="8152130" cy="161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744345" y="2541270"/>
            <a:ext cx="8702675" cy="1775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07185" y="951865"/>
            <a:ext cx="8976995" cy="495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00555" y="727075"/>
            <a:ext cx="8390255" cy="54032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77310" y="1233526"/>
            <a:ext cx="427799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248015" y="2469034"/>
            <a:ext cx="101092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273550" y="3705302"/>
            <a:ext cx="434911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400550" y="4949902"/>
            <a:ext cx="2298700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  <p:bldP spid="4" grpId="0" bldLvl="0" animBg="1"/>
      <p:bldP spid="6" grpId="0" bldLvl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39545" y="1576705"/>
            <a:ext cx="9312275" cy="3703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57705" y="1458595"/>
            <a:ext cx="8275955" cy="39401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296025" y="4729480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52905" y="617855"/>
            <a:ext cx="8710295" cy="58197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375015" y="1830705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776720" y="3166110"/>
            <a:ext cx="672465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3" grpId="0" bldLvl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649095" y="2122170"/>
            <a:ext cx="8893175" cy="26136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92847" y="4225476"/>
            <a:ext cx="3493553" cy="5251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自定义</PresentationFormat>
  <Paragraphs>0</Paragraphs>
  <Slides>138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138</vt:i4>
      </vt:variant>
    </vt:vector>
  </HeadingPairs>
  <TitlesOfParts>
    <vt:vector size="148" baseType="lpstr">
      <vt:lpstr>Arial</vt:lpstr>
      <vt:lpstr>宋体</vt:lpstr>
      <vt:lpstr>Wingdings</vt:lpstr>
      <vt:lpstr>Calibri</vt:lpstr>
      <vt:lpstr>Gungsuh</vt:lpstr>
      <vt:lpstr>微软雅黑</vt:lpstr>
      <vt:lpstr>Arial Unicode MS</vt:lpstr>
      <vt:lpstr>Century Gothic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2019-03-05T07:06:00Z</dcterms:created>
  <dcterms:modified xsi:type="dcterms:W3CDTF">2019-12-03T03:20:36Z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