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heme/theme4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1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36"/>
  </p:notesMasterIdLst>
  <p:sldIdLst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68" r:id="rId15"/>
    <p:sldId id="272" r:id="rId16"/>
    <p:sldId id="273" r:id="rId17"/>
    <p:sldId id="266" r:id="rId18"/>
    <p:sldId id="274" r:id="rId19"/>
    <p:sldId id="277" r:id="rId20"/>
    <p:sldId id="279" r:id="rId21"/>
    <p:sldId id="280" r:id="rId22"/>
    <p:sldId id="281" r:id="rId23"/>
    <p:sldId id="282" r:id="rId24"/>
    <p:sldId id="295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6" r:id="rId34"/>
    <p:sldId id="276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1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2" Type="http://schemas.openxmlformats.org/officeDocument/2006/relationships/tags" Target="../tags/tag205.xml"/><Relationship Id="rId1" Type="http://schemas.openxmlformats.org/officeDocument/2006/relationships/theme" Target="../theme/theme4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4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9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7C52-2EB3-4B28-BF8D-CE05F661622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75CBE-EB5E-489D-BF6C-A782DFF7C53F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CF05F-0CF5-457F-A5A5-7D235004082F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A09E-3EE3-40ED-A28C-87B5312CA06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F2A00-2D9E-493D-8CDC-5B092AB43861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93D7B-423B-441C-8E9A-535BDA2C893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CAF03-6B1C-4C1C-BD41-14FF54B3294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FF865-EE48-4FA3-A645-0BC030D4DDD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5F693-DAFE-41B2-8A78-7FCB50CC948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1AF1-434E-4AEE-B8AE-E13D41A445C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5625D-60E4-49AF-BCFF-E1CF0261589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7933" y="228600"/>
            <a:ext cx="11387667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12800" y="1600200"/>
            <a:ext cx="5334000" cy="44989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350000" y="1600200"/>
            <a:ext cx="5334000" cy="21732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350000" y="3925888"/>
            <a:ext cx="5334000" cy="2173287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97933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136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3367" y="6245225"/>
            <a:ext cx="3052233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D6EB5-AC14-4D56-B376-60CDC78DC91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标题和图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7933" y="228600"/>
            <a:ext cx="11387667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  <p:custDataLst>
              <p:tags r:id="rId2"/>
            </p:custDataLst>
          </p:nvPr>
        </p:nvSpPr>
        <p:spPr>
          <a:xfrm>
            <a:off x="812800" y="1600200"/>
            <a:ext cx="10871200" cy="4498975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97933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136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3367" y="6245225"/>
            <a:ext cx="3052233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07DB74-CCD1-4A89-9997-09230F8FA12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9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tags" Target="../tags/tag145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143.xml"/><Relationship Id="rId10" Type="http://schemas.openxmlformats.org/officeDocument/2006/relationships/slideLayout" Target="../slideLayouts/slideLayout34.xml"/><Relationship Id="rId19" Type="http://schemas.openxmlformats.org/officeDocument/2006/relationships/tags" Target="../tags/tag14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14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57C994-B519-408C-A311-D317F8B5CDFC}" type="slidenum">
              <a:rPr lang="zh-CN" altLang="en-US"/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2.png"/><Relationship Id="rId5" Type="http://schemas.openxmlformats.org/officeDocument/2006/relationships/tags" Target="../tags/tag21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14.xml"/><Relationship Id="rId9" Type="http://schemas.openxmlformats.org/officeDocument/2006/relationships/tags" Target="../tags/tag2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12" Type="http://schemas.openxmlformats.org/officeDocument/2006/relationships/image" Target="../media/image18.jpe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388.xml"/><Relationship Id="rId10" Type="http://schemas.openxmlformats.org/officeDocument/2006/relationships/tags" Target="../tags/tag393.xml"/><Relationship Id="rId4" Type="http://schemas.openxmlformats.org/officeDocument/2006/relationships/tags" Target="../tags/tag387.xml"/><Relationship Id="rId9" Type="http://schemas.openxmlformats.org/officeDocument/2006/relationships/tags" Target="../tags/tag39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13" Type="http://schemas.openxmlformats.org/officeDocument/2006/relationships/tags" Target="../tags/tag406.xml"/><Relationship Id="rId18" Type="http://schemas.openxmlformats.org/officeDocument/2006/relationships/tags" Target="../tags/tag411.xml"/><Relationship Id="rId3" Type="http://schemas.openxmlformats.org/officeDocument/2006/relationships/tags" Target="../tags/tag396.xml"/><Relationship Id="rId21" Type="http://schemas.openxmlformats.org/officeDocument/2006/relationships/tags" Target="../tags/tag414.xml"/><Relationship Id="rId7" Type="http://schemas.openxmlformats.org/officeDocument/2006/relationships/tags" Target="../tags/tag400.xml"/><Relationship Id="rId12" Type="http://schemas.openxmlformats.org/officeDocument/2006/relationships/tags" Target="../tags/tag405.xml"/><Relationship Id="rId17" Type="http://schemas.openxmlformats.org/officeDocument/2006/relationships/tags" Target="../tags/tag410.xml"/><Relationship Id="rId25" Type="http://schemas.openxmlformats.org/officeDocument/2006/relationships/image" Target="../media/image21.png"/><Relationship Id="rId2" Type="http://schemas.openxmlformats.org/officeDocument/2006/relationships/tags" Target="../tags/tag395.xml"/><Relationship Id="rId16" Type="http://schemas.openxmlformats.org/officeDocument/2006/relationships/tags" Target="../tags/tag409.xml"/><Relationship Id="rId20" Type="http://schemas.openxmlformats.org/officeDocument/2006/relationships/tags" Target="../tags/tag413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tags" Target="../tags/tag404.xml"/><Relationship Id="rId24" Type="http://schemas.openxmlformats.org/officeDocument/2006/relationships/image" Target="../media/image20.png"/><Relationship Id="rId5" Type="http://schemas.openxmlformats.org/officeDocument/2006/relationships/tags" Target="../tags/tag398.xml"/><Relationship Id="rId15" Type="http://schemas.openxmlformats.org/officeDocument/2006/relationships/tags" Target="../tags/tag408.xml"/><Relationship Id="rId23" Type="http://schemas.openxmlformats.org/officeDocument/2006/relationships/image" Target="../media/image19.png"/><Relationship Id="rId10" Type="http://schemas.openxmlformats.org/officeDocument/2006/relationships/tags" Target="../tags/tag403.xml"/><Relationship Id="rId19" Type="http://schemas.openxmlformats.org/officeDocument/2006/relationships/tags" Target="../tags/tag412.xml"/><Relationship Id="rId4" Type="http://schemas.openxmlformats.org/officeDocument/2006/relationships/tags" Target="../tags/tag397.xml"/><Relationship Id="rId9" Type="http://schemas.openxmlformats.org/officeDocument/2006/relationships/tags" Target="../tags/tag402.xml"/><Relationship Id="rId14" Type="http://schemas.openxmlformats.org/officeDocument/2006/relationships/tags" Target="../tags/tag407.xml"/><Relationship Id="rId22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5" Type="http://schemas.openxmlformats.org/officeDocument/2006/relationships/tags" Target="../tags/tag419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tags" Target="../tags/tag440.xml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12" Type="http://schemas.openxmlformats.org/officeDocument/2006/relationships/tags" Target="../tags/tag439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tags" Target="../tags/tag438.xml"/><Relationship Id="rId5" Type="http://schemas.openxmlformats.org/officeDocument/2006/relationships/tags" Target="../tags/tag432.xml"/><Relationship Id="rId15" Type="http://schemas.openxmlformats.org/officeDocument/2006/relationships/image" Target="../media/image22.png"/><Relationship Id="rId10" Type="http://schemas.openxmlformats.org/officeDocument/2006/relationships/tags" Target="../tags/tag437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tags" Target="../tags/tag458.xml"/><Relationship Id="rId3" Type="http://schemas.openxmlformats.org/officeDocument/2006/relationships/tags" Target="../tags/tag443.xml"/><Relationship Id="rId21" Type="http://schemas.openxmlformats.org/officeDocument/2006/relationships/image" Target="../media/image23.png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tags" Target="../tags/tag457.xml"/><Relationship Id="rId2" Type="http://schemas.openxmlformats.org/officeDocument/2006/relationships/tags" Target="../tags/tag442.xml"/><Relationship Id="rId16" Type="http://schemas.openxmlformats.org/officeDocument/2006/relationships/tags" Target="../tags/tag456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5" Type="http://schemas.openxmlformats.org/officeDocument/2006/relationships/tags" Target="../tags/tag445.xml"/><Relationship Id="rId15" Type="http://schemas.openxmlformats.org/officeDocument/2006/relationships/tags" Target="../tags/tag455.xml"/><Relationship Id="rId10" Type="http://schemas.openxmlformats.org/officeDocument/2006/relationships/tags" Target="../tags/tag450.xml"/><Relationship Id="rId19" Type="http://schemas.openxmlformats.org/officeDocument/2006/relationships/tags" Target="../tags/tag459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4.xml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image" Target="../media/image23.png"/><Relationship Id="rId3" Type="http://schemas.openxmlformats.org/officeDocument/2006/relationships/tags" Target="../tags/tag462.xml"/><Relationship Id="rId7" Type="http://schemas.openxmlformats.org/officeDocument/2006/relationships/tags" Target="../tags/tag466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tags" Target="../tags/tag470.xml"/><Relationship Id="rId5" Type="http://schemas.openxmlformats.org/officeDocument/2006/relationships/tags" Target="../tags/tag464.xml"/><Relationship Id="rId10" Type="http://schemas.openxmlformats.org/officeDocument/2006/relationships/tags" Target="../tags/tag469.xml"/><Relationship Id="rId4" Type="http://schemas.openxmlformats.org/officeDocument/2006/relationships/tags" Target="../tags/tag463.xml"/><Relationship Id="rId9" Type="http://schemas.openxmlformats.org/officeDocument/2006/relationships/tags" Target="../tags/tag468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483.xml"/><Relationship Id="rId18" Type="http://schemas.openxmlformats.org/officeDocument/2006/relationships/tags" Target="../tags/tag488.xml"/><Relationship Id="rId26" Type="http://schemas.openxmlformats.org/officeDocument/2006/relationships/tags" Target="../tags/tag496.xml"/><Relationship Id="rId39" Type="http://schemas.openxmlformats.org/officeDocument/2006/relationships/tags" Target="../tags/tag509.xml"/><Relationship Id="rId21" Type="http://schemas.openxmlformats.org/officeDocument/2006/relationships/tags" Target="../tags/tag491.xml"/><Relationship Id="rId34" Type="http://schemas.openxmlformats.org/officeDocument/2006/relationships/tags" Target="../tags/tag504.xml"/><Relationship Id="rId42" Type="http://schemas.openxmlformats.org/officeDocument/2006/relationships/tags" Target="../tags/tag512.xml"/><Relationship Id="rId47" Type="http://schemas.openxmlformats.org/officeDocument/2006/relationships/tags" Target="../tags/tag517.xml"/><Relationship Id="rId50" Type="http://schemas.openxmlformats.org/officeDocument/2006/relationships/tags" Target="../tags/tag520.xml"/><Relationship Id="rId55" Type="http://schemas.openxmlformats.org/officeDocument/2006/relationships/tags" Target="../tags/tag525.xml"/><Relationship Id="rId7" Type="http://schemas.openxmlformats.org/officeDocument/2006/relationships/tags" Target="../tags/tag477.xml"/><Relationship Id="rId2" Type="http://schemas.openxmlformats.org/officeDocument/2006/relationships/tags" Target="../tags/tag472.xml"/><Relationship Id="rId16" Type="http://schemas.openxmlformats.org/officeDocument/2006/relationships/tags" Target="../tags/tag486.xml"/><Relationship Id="rId29" Type="http://schemas.openxmlformats.org/officeDocument/2006/relationships/tags" Target="../tags/tag499.xml"/><Relationship Id="rId11" Type="http://schemas.openxmlformats.org/officeDocument/2006/relationships/tags" Target="../tags/tag481.xml"/><Relationship Id="rId24" Type="http://schemas.openxmlformats.org/officeDocument/2006/relationships/tags" Target="../tags/tag494.xml"/><Relationship Id="rId32" Type="http://schemas.openxmlformats.org/officeDocument/2006/relationships/tags" Target="../tags/tag502.xml"/><Relationship Id="rId37" Type="http://schemas.openxmlformats.org/officeDocument/2006/relationships/tags" Target="../tags/tag507.xml"/><Relationship Id="rId40" Type="http://schemas.openxmlformats.org/officeDocument/2006/relationships/tags" Target="../tags/tag510.xml"/><Relationship Id="rId45" Type="http://schemas.openxmlformats.org/officeDocument/2006/relationships/tags" Target="../tags/tag515.xml"/><Relationship Id="rId53" Type="http://schemas.openxmlformats.org/officeDocument/2006/relationships/tags" Target="../tags/tag523.xml"/><Relationship Id="rId5" Type="http://schemas.openxmlformats.org/officeDocument/2006/relationships/tags" Target="../tags/tag475.xml"/><Relationship Id="rId10" Type="http://schemas.openxmlformats.org/officeDocument/2006/relationships/tags" Target="../tags/tag480.xml"/><Relationship Id="rId19" Type="http://schemas.openxmlformats.org/officeDocument/2006/relationships/tags" Target="../tags/tag489.xml"/><Relationship Id="rId31" Type="http://schemas.openxmlformats.org/officeDocument/2006/relationships/tags" Target="../tags/tag501.xml"/><Relationship Id="rId44" Type="http://schemas.openxmlformats.org/officeDocument/2006/relationships/tags" Target="../tags/tag514.xml"/><Relationship Id="rId52" Type="http://schemas.openxmlformats.org/officeDocument/2006/relationships/tags" Target="../tags/tag522.xml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tags" Target="../tags/tag484.xml"/><Relationship Id="rId22" Type="http://schemas.openxmlformats.org/officeDocument/2006/relationships/tags" Target="../tags/tag492.xml"/><Relationship Id="rId27" Type="http://schemas.openxmlformats.org/officeDocument/2006/relationships/tags" Target="../tags/tag497.xml"/><Relationship Id="rId30" Type="http://schemas.openxmlformats.org/officeDocument/2006/relationships/tags" Target="../tags/tag500.xml"/><Relationship Id="rId35" Type="http://schemas.openxmlformats.org/officeDocument/2006/relationships/tags" Target="../tags/tag505.xml"/><Relationship Id="rId43" Type="http://schemas.openxmlformats.org/officeDocument/2006/relationships/tags" Target="../tags/tag513.xml"/><Relationship Id="rId48" Type="http://schemas.openxmlformats.org/officeDocument/2006/relationships/tags" Target="../tags/tag518.xml"/><Relationship Id="rId56" Type="http://schemas.openxmlformats.org/officeDocument/2006/relationships/slideLayout" Target="../slideLayouts/slideLayout13.xml"/><Relationship Id="rId8" Type="http://schemas.openxmlformats.org/officeDocument/2006/relationships/tags" Target="../tags/tag478.xml"/><Relationship Id="rId51" Type="http://schemas.openxmlformats.org/officeDocument/2006/relationships/tags" Target="../tags/tag521.xml"/><Relationship Id="rId3" Type="http://schemas.openxmlformats.org/officeDocument/2006/relationships/tags" Target="../tags/tag473.xml"/><Relationship Id="rId12" Type="http://schemas.openxmlformats.org/officeDocument/2006/relationships/tags" Target="../tags/tag482.xml"/><Relationship Id="rId17" Type="http://schemas.openxmlformats.org/officeDocument/2006/relationships/tags" Target="../tags/tag487.xml"/><Relationship Id="rId25" Type="http://schemas.openxmlformats.org/officeDocument/2006/relationships/tags" Target="../tags/tag495.xml"/><Relationship Id="rId33" Type="http://schemas.openxmlformats.org/officeDocument/2006/relationships/tags" Target="../tags/tag503.xml"/><Relationship Id="rId38" Type="http://schemas.openxmlformats.org/officeDocument/2006/relationships/tags" Target="../tags/tag508.xml"/><Relationship Id="rId46" Type="http://schemas.openxmlformats.org/officeDocument/2006/relationships/tags" Target="../tags/tag516.xml"/><Relationship Id="rId20" Type="http://schemas.openxmlformats.org/officeDocument/2006/relationships/tags" Target="../tags/tag490.xml"/><Relationship Id="rId41" Type="http://schemas.openxmlformats.org/officeDocument/2006/relationships/tags" Target="../tags/tag511.xml"/><Relationship Id="rId54" Type="http://schemas.openxmlformats.org/officeDocument/2006/relationships/tags" Target="../tags/tag524.xml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5" Type="http://schemas.openxmlformats.org/officeDocument/2006/relationships/tags" Target="../tags/tag485.xml"/><Relationship Id="rId23" Type="http://schemas.openxmlformats.org/officeDocument/2006/relationships/tags" Target="../tags/tag493.xml"/><Relationship Id="rId28" Type="http://schemas.openxmlformats.org/officeDocument/2006/relationships/tags" Target="../tags/tag498.xml"/><Relationship Id="rId36" Type="http://schemas.openxmlformats.org/officeDocument/2006/relationships/tags" Target="../tags/tag506.xml"/><Relationship Id="rId49" Type="http://schemas.openxmlformats.org/officeDocument/2006/relationships/tags" Target="../tags/tag5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13" Type="http://schemas.openxmlformats.org/officeDocument/2006/relationships/tags" Target="../tags/tag538.xml"/><Relationship Id="rId18" Type="http://schemas.openxmlformats.org/officeDocument/2006/relationships/tags" Target="../tags/tag543.xml"/><Relationship Id="rId3" Type="http://schemas.openxmlformats.org/officeDocument/2006/relationships/tags" Target="../tags/tag528.xml"/><Relationship Id="rId21" Type="http://schemas.openxmlformats.org/officeDocument/2006/relationships/image" Target="../media/image25.png"/><Relationship Id="rId7" Type="http://schemas.openxmlformats.org/officeDocument/2006/relationships/tags" Target="../tags/tag532.xml"/><Relationship Id="rId12" Type="http://schemas.openxmlformats.org/officeDocument/2006/relationships/tags" Target="../tags/tag537.xml"/><Relationship Id="rId17" Type="http://schemas.openxmlformats.org/officeDocument/2006/relationships/tags" Target="../tags/tag542.xml"/><Relationship Id="rId2" Type="http://schemas.openxmlformats.org/officeDocument/2006/relationships/tags" Target="../tags/tag527.xml"/><Relationship Id="rId16" Type="http://schemas.openxmlformats.org/officeDocument/2006/relationships/tags" Target="../tags/tag541.xml"/><Relationship Id="rId20" Type="http://schemas.openxmlformats.org/officeDocument/2006/relationships/slideLayout" Target="../slideLayouts/slideLayout12.xml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tags" Target="../tags/tag536.xml"/><Relationship Id="rId5" Type="http://schemas.openxmlformats.org/officeDocument/2006/relationships/tags" Target="../tags/tag530.xml"/><Relationship Id="rId15" Type="http://schemas.openxmlformats.org/officeDocument/2006/relationships/tags" Target="../tags/tag540.xml"/><Relationship Id="rId10" Type="http://schemas.openxmlformats.org/officeDocument/2006/relationships/tags" Target="../tags/tag535.xml"/><Relationship Id="rId19" Type="http://schemas.openxmlformats.org/officeDocument/2006/relationships/tags" Target="../tags/tag544.xml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14" Type="http://schemas.openxmlformats.org/officeDocument/2006/relationships/tags" Target="../tags/tag539.xml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52.xml"/><Relationship Id="rId13" Type="http://schemas.openxmlformats.org/officeDocument/2006/relationships/tags" Target="../tags/tag557.xml"/><Relationship Id="rId18" Type="http://schemas.openxmlformats.org/officeDocument/2006/relationships/image" Target="../media/image28.jpeg"/><Relationship Id="rId3" Type="http://schemas.openxmlformats.org/officeDocument/2006/relationships/tags" Target="../tags/tag547.xml"/><Relationship Id="rId7" Type="http://schemas.openxmlformats.org/officeDocument/2006/relationships/tags" Target="../tags/tag551.xml"/><Relationship Id="rId12" Type="http://schemas.openxmlformats.org/officeDocument/2006/relationships/tags" Target="../tags/tag556.xml"/><Relationship Id="rId17" Type="http://schemas.openxmlformats.org/officeDocument/2006/relationships/image" Target="../media/image27.gif"/><Relationship Id="rId2" Type="http://schemas.openxmlformats.org/officeDocument/2006/relationships/tags" Target="../tags/tag546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11" Type="http://schemas.openxmlformats.org/officeDocument/2006/relationships/tags" Target="../tags/tag555.xml"/><Relationship Id="rId5" Type="http://schemas.openxmlformats.org/officeDocument/2006/relationships/tags" Target="../tags/tag549.xml"/><Relationship Id="rId15" Type="http://schemas.openxmlformats.org/officeDocument/2006/relationships/tags" Target="../tags/tag559.xml"/><Relationship Id="rId10" Type="http://schemas.openxmlformats.org/officeDocument/2006/relationships/tags" Target="../tags/tag554.xml"/><Relationship Id="rId19" Type="http://schemas.openxmlformats.org/officeDocument/2006/relationships/image" Target="../media/image29.jpeg"/><Relationship Id="rId4" Type="http://schemas.openxmlformats.org/officeDocument/2006/relationships/tags" Target="../tags/tag548.xml"/><Relationship Id="rId9" Type="http://schemas.openxmlformats.org/officeDocument/2006/relationships/tags" Target="../tags/tag553.xml"/><Relationship Id="rId14" Type="http://schemas.openxmlformats.org/officeDocument/2006/relationships/tags" Target="../tags/tag558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585.xml"/><Relationship Id="rId21" Type="http://schemas.openxmlformats.org/officeDocument/2006/relationships/tags" Target="../tags/tag580.xml"/><Relationship Id="rId42" Type="http://schemas.openxmlformats.org/officeDocument/2006/relationships/tags" Target="../tags/tag601.xml"/><Relationship Id="rId47" Type="http://schemas.openxmlformats.org/officeDocument/2006/relationships/tags" Target="../tags/tag606.xml"/><Relationship Id="rId63" Type="http://schemas.openxmlformats.org/officeDocument/2006/relationships/tags" Target="../tags/tag622.xml"/><Relationship Id="rId68" Type="http://schemas.openxmlformats.org/officeDocument/2006/relationships/tags" Target="../tags/tag627.xml"/><Relationship Id="rId2" Type="http://schemas.openxmlformats.org/officeDocument/2006/relationships/tags" Target="../tags/tag561.xml"/><Relationship Id="rId16" Type="http://schemas.openxmlformats.org/officeDocument/2006/relationships/tags" Target="../tags/tag575.xml"/><Relationship Id="rId29" Type="http://schemas.openxmlformats.org/officeDocument/2006/relationships/tags" Target="../tags/tag588.xml"/><Relationship Id="rId11" Type="http://schemas.openxmlformats.org/officeDocument/2006/relationships/tags" Target="../tags/tag570.xml"/><Relationship Id="rId24" Type="http://schemas.openxmlformats.org/officeDocument/2006/relationships/tags" Target="../tags/tag583.xml"/><Relationship Id="rId32" Type="http://schemas.openxmlformats.org/officeDocument/2006/relationships/tags" Target="../tags/tag591.xml"/><Relationship Id="rId37" Type="http://schemas.openxmlformats.org/officeDocument/2006/relationships/tags" Target="../tags/tag596.xml"/><Relationship Id="rId40" Type="http://schemas.openxmlformats.org/officeDocument/2006/relationships/tags" Target="../tags/tag599.xml"/><Relationship Id="rId45" Type="http://schemas.openxmlformats.org/officeDocument/2006/relationships/tags" Target="../tags/tag604.xml"/><Relationship Id="rId53" Type="http://schemas.openxmlformats.org/officeDocument/2006/relationships/tags" Target="../tags/tag612.xml"/><Relationship Id="rId58" Type="http://schemas.openxmlformats.org/officeDocument/2006/relationships/tags" Target="../tags/tag617.xml"/><Relationship Id="rId66" Type="http://schemas.openxmlformats.org/officeDocument/2006/relationships/tags" Target="../tags/tag625.xml"/><Relationship Id="rId74" Type="http://schemas.openxmlformats.org/officeDocument/2006/relationships/tags" Target="../tags/tag633.xml"/><Relationship Id="rId5" Type="http://schemas.openxmlformats.org/officeDocument/2006/relationships/tags" Target="../tags/tag564.xml"/><Relationship Id="rId61" Type="http://schemas.openxmlformats.org/officeDocument/2006/relationships/tags" Target="../tags/tag620.xml"/><Relationship Id="rId19" Type="http://schemas.openxmlformats.org/officeDocument/2006/relationships/tags" Target="../tags/tag578.xml"/><Relationship Id="rId14" Type="http://schemas.openxmlformats.org/officeDocument/2006/relationships/tags" Target="../tags/tag573.xml"/><Relationship Id="rId22" Type="http://schemas.openxmlformats.org/officeDocument/2006/relationships/tags" Target="../tags/tag581.xml"/><Relationship Id="rId27" Type="http://schemas.openxmlformats.org/officeDocument/2006/relationships/tags" Target="../tags/tag586.xml"/><Relationship Id="rId30" Type="http://schemas.openxmlformats.org/officeDocument/2006/relationships/tags" Target="../tags/tag589.xml"/><Relationship Id="rId35" Type="http://schemas.openxmlformats.org/officeDocument/2006/relationships/tags" Target="../tags/tag594.xml"/><Relationship Id="rId43" Type="http://schemas.openxmlformats.org/officeDocument/2006/relationships/tags" Target="../tags/tag602.xml"/><Relationship Id="rId48" Type="http://schemas.openxmlformats.org/officeDocument/2006/relationships/tags" Target="../tags/tag607.xml"/><Relationship Id="rId56" Type="http://schemas.openxmlformats.org/officeDocument/2006/relationships/tags" Target="../tags/tag615.xml"/><Relationship Id="rId64" Type="http://schemas.openxmlformats.org/officeDocument/2006/relationships/tags" Target="../tags/tag623.xml"/><Relationship Id="rId69" Type="http://schemas.openxmlformats.org/officeDocument/2006/relationships/tags" Target="../tags/tag628.xml"/><Relationship Id="rId8" Type="http://schemas.openxmlformats.org/officeDocument/2006/relationships/tags" Target="../tags/tag567.xml"/><Relationship Id="rId51" Type="http://schemas.openxmlformats.org/officeDocument/2006/relationships/tags" Target="../tags/tag610.xml"/><Relationship Id="rId72" Type="http://schemas.openxmlformats.org/officeDocument/2006/relationships/tags" Target="../tags/tag631.xml"/><Relationship Id="rId3" Type="http://schemas.openxmlformats.org/officeDocument/2006/relationships/tags" Target="../tags/tag562.xml"/><Relationship Id="rId12" Type="http://schemas.openxmlformats.org/officeDocument/2006/relationships/tags" Target="../tags/tag571.xml"/><Relationship Id="rId17" Type="http://schemas.openxmlformats.org/officeDocument/2006/relationships/tags" Target="../tags/tag576.xml"/><Relationship Id="rId25" Type="http://schemas.openxmlformats.org/officeDocument/2006/relationships/tags" Target="../tags/tag584.xml"/><Relationship Id="rId33" Type="http://schemas.openxmlformats.org/officeDocument/2006/relationships/tags" Target="../tags/tag592.xml"/><Relationship Id="rId38" Type="http://schemas.openxmlformats.org/officeDocument/2006/relationships/tags" Target="../tags/tag597.xml"/><Relationship Id="rId46" Type="http://schemas.openxmlformats.org/officeDocument/2006/relationships/tags" Target="../tags/tag605.xml"/><Relationship Id="rId59" Type="http://schemas.openxmlformats.org/officeDocument/2006/relationships/tags" Target="../tags/tag618.xml"/><Relationship Id="rId67" Type="http://schemas.openxmlformats.org/officeDocument/2006/relationships/tags" Target="../tags/tag626.xml"/><Relationship Id="rId20" Type="http://schemas.openxmlformats.org/officeDocument/2006/relationships/tags" Target="../tags/tag579.xml"/><Relationship Id="rId41" Type="http://schemas.openxmlformats.org/officeDocument/2006/relationships/tags" Target="../tags/tag600.xml"/><Relationship Id="rId54" Type="http://schemas.openxmlformats.org/officeDocument/2006/relationships/tags" Target="../tags/tag613.xml"/><Relationship Id="rId62" Type="http://schemas.openxmlformats.org/officeDocument/2006/relationships/tags" Target="../tags/tag621.xml"/><Relationship Id="rId70" Type="http://schemas.openxmlformats.org/officeDocument/2006/relationships/tags" Target="../tags/tag629.xml"/><Relationship Id="rId75" Type="http://schemas.openxmlformats.org/officeDocument/2006/relationships/slideLayout" Target="../slideLayouts/slideLayout12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5" Type="http://schemas.openxmlformats.org/officeDocument/2006/relationships/tags" Target="../tags/tag574.xml"/><Relationship Id="rId23" Type="http://schemas.openxmlformats.org/officeDocument/2006/relationships/tags" Target="../tags/tag582.xml"/><Relationship Id="rId28" Type="http://schemas.openxmlformats.org/officeDocument/2006/relationships/tags" Target="../tags/tag587.xml"/><Relationship Id="rId36" Type="http://schemas.openxmlformats.org/officeDocument/2006/relationships/tags" Target="../tags/tag595.xml"/><Relationship Id="rId49" Type="http://schemas.openxmlformats.org/officeDocument/2006/relationships/tags" Target="../tags/tag608.xml"/><Relationship Id="rId57" Type="http://schemas.openxmlformats.org/officeDocument/2006/relationships/tags" Target="../tags/tag616.xml"/><Relationship Id="rId10" Type="http://schemas.openxmlformats.org/officeDocument/2006/relationships/tags" Target="../tags/tag569.xml"/><Relationship Id="rId31" Type="http://schemas.openxmlformats.org/officeDocument/2006/relationships/tags" Target="../tags/tag590.xml"/><Relationship Id="rId44" Type="http://schemas.openxmlformats.org/officeDocument/2006/relationships/tags" Target="../tags/tag603.xml"/><Relationship Id="rId52" Type="http://schemas.openxmlformats.org/officeDocument/2006/relationships/tags" Target="../tags/tag611.xml"/><Relationship Id="rId60" Type="http://schemas.openxmlformats.org/officeDocument/2006/relationships/tags" Target="../tags/tag619.xml"/><Relationship Id="rId65" Type="http://schemas.openxmlformats.org/officeDocument/2006/relationships/tags" Target="../tags/tag624.xml"/><Relationship Id="rId73" Type="http://schemas.openxmlformats.org/officeDocument/2006/relationships/tags" Target="../tags/tag632.xml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3" Type="http://schemas.openxmlformats.org/officeDocument/2006/relationships/tags" Target="../tags/tag572.xml"/><Relationship Id="rId18" Type="http://schemas.openxmlformats.org/officeDocument/2006/relationships/tags" Target="../tags/tag577.xml"/><Relationship Id="rId39" Type="http://schemas.openxmlformats.org/officeDocument/2006/relationships/tags" Target="../tags/tag598.xml"/><Relationship Id="rId34" Type="http://schemas.openxmlformats.org/officeDocument/2006/relationships/tags" Target="../tags/tag593.xml"/><Relationship Id="rId50" Type="http://schemas.openxmlformats.org/officeDocument/2006/relationships/tags" Target="../tags/tag609.xml"/><Relationship Id="rId55" Type="http://schemas.openxmlformats.org/officeDocument/2006/relationships/tags" Target="../tags/tag614.xml"/><Relationship Id="rId76" Type="http://schemas.openxmlformats.org/officeDocument/2006/relationships/image" Target="../media/image30.png"/><Relationship Id="rId7" Type="http://schemas.openxmlformats.org/officeDocument/2006/relationships/tags" Target="../tags/tag566.xml"/><Relationship Id="rId71" Type="http://schemas.openxmlformats.org/officeDocument/2006/relationships/tags" Target="../tags/tag6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18" Type="http://schemas.openxmlformats.org/officeDocument/2006/relationships/image" Target="../media/image3.png"/><Relationship Id="rId3" Type="http://schemas.openxmlformats.org/officeDocument/2006/relationships/tags" Target="../tags/tag222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1.xml"/><Relationship Id="rId16" Type="http://schemas.openxmlformats.org/officeDocument/2006/relationships/tags" Target="../tags/tag233.xml"/><Relationship Id="rId1" Type="http://schemas.openxmlformats.org/officeDocument/2006/relationships/tags" Target="../tags/tag220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video" Target="../media/media1.wmv"/><Relationship Id="rId15" Type="http://schemas.openxmlformats.org/officeDocument/2006/relationships/tags" Target="../tags/tag232.xml"/><Relationship Id="rId10" Type="http://schemas.openxmlformats.org/officeDocument/2006/relationships/tags" Target="../tags/tag227.xml"/><Relationship Id="rId19" Type="http://schemas.openxmlformats.org/officeDocument/2006/relationships/image" Target="../media/image4.jpeg"/><Relationship Id="rId4" Type="http://schemas.microsoft.com/office/2007/relationships/media" Target="../media/media1.wmv"/><Relationship Id="rId9" Type="http://schemas.openxmlformats.org/officeDocument/2006/relationships/tags" Target="../tags/tag226.xml"/><Relationship Id="rId14" Type="http://schemas.openxmlformats.org/officeDocument/2006/relationships/tags" Target="../tags/tag231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659.xml"/><Relationship Id="rId21" Type="http://schemas.openxmlformats.org/officeDocument/2006/relationships/tags" Target="../tags/tag654.xml"/><Relationship Id="rId42" Type="http://schemas.openxmlformats.org/officeDocument/2006/relationships/tags" Target="../tags/tag675.xml"/><Relationship Id="rId47" Type="http://schemas.openxmlformats.org/officeDocument/2006/relationships/tags" Target="../tags/tag680.xml"/><Relationship Id="rId63" Type="http://schemas.openxmlformats.org/officeDocument/2006/relationships/tags" Target="../tags/tag696.xml"/><Relationship Id="rId68" Type="http://schemas.openxmlformats.org/officeDocument/2006/relationships/tags" Target="../tags/tag701.xml"/><Relationship Id="rId16" Type="http://schemas.openxmlformats.org/officeDocument/2006/relationships/tags" Target="../tags/tag649.xml"/><Relationship Id="rId11" Type="http://schemas.openxmlformats.org/officeDocument/2006/relationships/tags" Target="../tags/tag644.xml"/><Relationship Id="rId24" Type="http://schemas.openxmlformats.org/officeDocument/2006/relationships/tags" Target="../tags/tag657.xml"/><Relationship Id="rId32" Type="http://schemas.openxmlformats.org/officeDocument/2006/relationships/tags" Target="../tags/tag665.xml"/><Relationship Id="rId37" Type="http://schemas.openxmlformats.org/officeDocument/2006/relationships/tags" Target="../tags/tag670.xml"/><Relationship Id="rId40" Type="http://schemas.openxmlformats.org/officeDocument/2006/relationships/tags" Target="../tags/tag673.xml"/><Relationship Id="rId45" Type="http://schemas.openxmlformats.org/officeDocument/2006/relationships/tags" Target="../tags/tag678.xml"/><Relationship Id="rId53" Type="http://schemas.openxmlformats.org/officeDocument/2006/relationships/tags" Target="../tags/tag686.xml"/><Relationship Id="rId58" Type="http://schemas.openxmlformats.org/officeDocument/2006/relationships/tags" Target="../tags/tag691.xml"/><Relationship Id="rId66" Type="http://schemas.openxmlformats.org/officeDocument/2006/relationships/tags" Target="../tags/tag699.xml"/><Relationship Id="rId74" Type="http://schemas.openxmlformats.org/officeDocument/2006/relationships/tags" Target="../tags/tag707.xml"/><Relationship Id="rId5" Type="http://schemas.openxmlformats.org/officeDocument/2006/relationships/tags" Target="../tags/tag638.xml"/><Relationship Id="rId61" Type="http://schemas.openxmlformats.org/officeDocument/2006/relationships/tags" Target="../tags/tag694.xml"/><Relationship Id="rId19" Type="http://schemas.openxmlformats.org/officeDocument/2006/relationships/tags" Target="../tags/tag652.xml"/><Relationship Id="rId14" Type="http://schemas.openxmlformats.org/officeDocument/2006/relationships/tags" Target="../tags/tag647.xml"/><Relationship Id="rId22" Type="http://schemas.openxmlformats.org/officeDocument/2006/relationships/tags" Target="../tags/tag655.xml"/><Relationship Id="rId27" Type="http://schemas.openxmlformats.org/officeDocument/2006/relationships/tags" Target="../tags/tag660.xml"/><Relationship Id="rId30" Type="http://schemas.openxmlformats.org/officeDocument/2006/relationships/tags" Target="../tags/tag663.xml"/><Relationship Id="rId35" Type="http://schemas.openxmlformats.org/officeDocument/2006/relationships/tags" Target="../tags/tag668.xml"/><Relationship Id="rId43" Type="http://schemas.openxmlformats.org/officeDocument/2006/relationships/tags" Target="../tags/tag676.xml"/><Relationship Id="rId48" Type="http://schemas.openxmlformats.org/officeDocument/2006/relationships/tags" Target="../tags/tag681.xml"/><Relationship Id="rId56" Type="http://schemas.openxmlformats.org/officeDocument/2006/relationships/tags" Target="../tags/tag689.xml"/><Relationship Id="rId64" Type="http://schemas.openxmlformats.org/officeDocument/2006/relationships/tags" Target="../tags/tag697.xml"/><Relationship Id="rId69" Type="http://schemas.openxmlformats.org/officeDocument/2006/relationships/tags" Target="../tags/tag702.xml"/><Relationship Id="rId77" Type="http://schemas.openxmlformats.org/officeDocument/2006/relationships/slideLayout" Target="../slideLayouts/slideLayout12.xml"/><Relationship Id="rId8" Type="http://schemas.openxmlformats.org/officeDocument/2006/relationships/tags" Target="../tags/tag641.xml"/><Relationship Id="rId51" Type="http://schemas.openxmlformats.org/officeDocument/2006/relationships/tags" Target="../tags/tag684.xml"/><Relationship Id="rId72" Type="http://schemas.openxmlformats.org/officeDocument/2006/relationships/tags" Target="../tags/tag705.xml"/><Relationship Id="rId3" Type="http://schemas.openxmlformats.org/officeDocument/2006/relationships/tags" Target="../tags/tag636.xml"/><Relationship Id="rId12" Type="http://schemas.openxmlformats.org/officeDocument/2006/relationships/tags" Target="../tags/tag645.xml"/><Relationship Id="rId17" Type="http://schemas.openxmlformats.org/officeDocument/2006/relationships/tags" Target="../tags/tag650.xml"/><Relationship Id="rId25" Type="http://schemas.openxmlformats.org/officeDocument/2006/relationships/tags" Target="../tags/tag658.xml"/><Relationship Id="rId33" Type="http://schemas.openxmlformats.org/officeDocument/2006/relationships/tags" Target="../tags/tag666.xml"/><Relationship Id="rId38" Type="http://schemas.openxmlformats.org/officeDocument/2006/relationships/tags" Target="../tags/tag671.xml"/><Relationship Id="rId46" Type="http://schemas.openxmlformats.org/officeDocument/2006/relationships/tags" Target="../tags/tag679.xml"/><Relationship Id="rId59" Type="http://schemas.openxmlformats.org/officeDocument/2006/relationships/tags" Target="../tags/tag692.xml"/><Relationship Id="rId67" Type="http://schemas.openxmlformats.org/officeDocument/2006/relationships/tags" Target="../tags/tag700.xml"/><Relationship Id="rId20" Type="http://schemas.openxmlformats.org/officeDocument/2006/relationships/tags" Target="../tags/tag653.xml"/><Relationship Id="rId41" Type="http://schemas.openxmlformats.org/officeDocument/2006/relationships/tags" Target="../tags/tag674.xml"/><Relationship Id="rId54" Type="http://schemas.openxmlformats.org/officeDocument/2006/relationships/tags" Target="../tags/tag687.xml"/><Relationship Id="rId62" Type="http://schemas.openxmlformats.org/officeDocument/2006/relationships/tags" Target="../tags/tag695.xml"/><Relationship Id="rId70" Type="http://schemas.openxmlformats.org/officeDocument/2006/relationships/tags" Target="../tags/tag703.xml"/><Relationship Id="rId75" Type="http://schemas.openxmlformats.org/officeDocument/2006/relationships/tags" Target="../tags/tag708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5" Type="http://schemas.openxmlformats.org/officeDocument/2006/relationships/tags" Target="../tags/tag648.xml"/><Relationship Id="rId23" Type="http://schemas.openxmlformats.org/officeDocument/2006/relationships/tags" Target="../tags/tag656.xml"/><Relationship Id="rId28" Type="http://schemas.openxmlformats.org/officeDocument/2006/relationships/tags" Target="../tags/tag661.xml"/><Relationship Id="rId36" Type="http://schemas.openxmlformats.org/officeDocument/2006/relationships/tags" Target="../tags/tag669.xml"/><Relationship Id="rId49" Type="http://schemas.openxmlformats.org/officeDocument/2006/relationships/tags" Target="../tags/tag682.xml"/><Relationship Id="rId57" Type="http://schemas.openxmlformats.org/officeDocument/2006/relationships/tags" Target="../tags/tag690.xml"/><Relationship Id="rId10" Type="http://schemas.openxmlformats.org/officeDocument/2006/relationships/tags" Target="../tags/tag643.xml"/><Relationship Id="rId31" Type="http://schemas.openxmlformats.org/officeDocument/2006/relationships/tags" Target="../tags/tag664.xml"/><Relationship Id="rId44" Type="http://schemas.openxmlformats.org/officeDocument/2006/relationships/tags" Target="../tags/tag677.xml"/><Relationship Id="rId52" Type="http://schemas.openxmlformats.org/officeDocument/2006/relationships/tags" Target="../tags/tag685.xml"/><Relationship Id="rId60" Type="http://schemas.openxmlformats.org/officeDocument/2006/relationships/tags" Target="../tags/tag693.xml"/><Relationship Id="rId65" Type="http://schemas.openxmlformats.org/officeDocument/2006/relationships/tags" Target="../tags/tag698.xml"/><Relationship Id="rId73" Type="http://schemas.openxmlformats.org/officeDocument/2006/relationships/tags" Target="../tags/tag706.xml"/><Relationship Id="rId78" Type="http://schemas.openxmlformats.org/officeDocument/2006/relationships/image" Target="../media/image30.png"/><Relationship Id="rId4" Type="http://schemas.openxmlformats.org/officeDocument/2006/relationships/tags" Target="../tags/tag637.xml"/><Relationship Id="rId9" Type="http://schemas.openxmlformats.org/officeDocument/2006/relationships/tags" Target="../tags/tag642.xml"/><Relationship Id="rId13" Type="http://schemas.openxmlformats.org/officeDocument/2006/relationships/tags" Target="../tags/tag646.xml"/><Relationship Id="rId18" Type="http://schemas.openxmlformats.org/officeDocument/2006/relationships/tags" Target="../tags/tag651.xml"/><Relationship Id="rId39" Type="http://schemas.openxmlformats.org/officeDocument/2006/relationships/tags" Target="../tags/tag672.xml"/><Relationship Id="rId34" Type="http://schemas.openxmlformats.org/officeDocument/2006/relationships/tags" Target="../tags/tag667.xml"/><Relationship Id="rId50" Type="http://schemas.openxmlformats.org/officeDocument/2006/relationships/tags" Target="../tags/tag683.xml"/><Relationship Id="rId55" Type="http://schemas.openxmlformats.org/officeDocument/2006/relationships/tags" Target="../tags/tag688.xml"/><Relationship Id="rId76" Type="http://schemas.openxmlformats.org/officeDocument/2006/relationships/tags" Target="../tags/tag709.xml"/><Relationship Id="rId7" Type="http://schemas.openxmlformats.org/officeDocument/2006/relationships/tags" Target="../tags/tag640.xml"/><Relationship Id="rId71" Type="http://schemas.openxmlformats.org/officeDocument/2006/relationships/tags" Target="../tags/tag704.xml"/><Relationship Id="rId2" Type="http://schemas.openxmlformats.org/officeDocument/2006/relationships/tags" Target="../tags/tag635.xml"/><Relationship Id="rId29" Type="http://schemas.openxmlformats.org/officeDocument/2006/relationships/tags" Target="../tags/tag66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tags" Target="../tags/tag826.xml"/><Relationship Id="rId21" Type="http://schemas.openxmlformats.org/officeDocument/2006/relationships/tags" Target="../tags/tag730.xml"/><Relationship Id="rId42" Type="http://schemas.openxmlformats.org/officeDocument/2006/relationships/tags" Target="../tags/tag751.xml"/><Relationship Id="rId63" Type="http://schemas.openxmlformats.org/officeDocument/2006/relationships/tags" Target="../tags/tag772.xml"/><Relationship Id="rId84" Type="http://schemas.openxmlformats.org/officeDocument/2006/relationships/tags" Target="../tags/tag793.xml"/><Relationship Id="rId138" Type="http://schemas.openxmlformats.org/officeDocument/2006/relationships/slideLayout" Target="../slideLayouts/slideLayout18.xml"/><Relationship Id="rId107" Type="http://schemas.openxmlformats.org/officeDocument/2006/relationships/tags" Target="../tags/tag816.xml"/><Relationship Id="rId11" Type="http://schemas.openxmlformats.org/officeDocument/2006/relationships/tags" Target="../tags/tag720.xml"/><Relationship Id="rId32" Type="http://schemas.openxmlformats.org/officeDocument/2006/relationships/tags" Target="../tags/tag741.xml"/><Relationship Id="rId53" Type="http://schemas.openxmlformats.org/officeDocument/2006/relationships/tags" Target="../tags/tag762.xml"/><Relationship Id="rId74" Type="http://schemas.openxmlformats.org/officeDocument/2006/relationships/tags" Target="../tags/tag783.xml"/><Relationship Id="rId128" Type="http://schemas.openxmlformats.org/officeDocument/2006/relationships/tags" Target="../tags/tag837.xml"/><Relationship Id="rId5" Type="http://schemas.openxmlformats.org/officeDocument/2006/relationships/tags" Target="../tags/tag714.xml"/><Relationship Id="rId90" Type="http://schemas.openxmlformats.org/officeDocument/2006/relationships/tags" Target="../tags/tag799.xml"/><Relationship Id="rId95" Type="http://schemas.openxmlformats.org/officeDocument/2006/relationships/tags" Target="../tags/tag804.xml"/><Relationship Id="rId22" Type="http://schemas.openxmlformats.org/officeDocument/2006/relationships/tags" Target="../tags/tag731.xml"/><Relationship Id="rId27" Type="http://schemas.openxmlformats.org/officeDocument/2006/relationships/tags" Target="../tags/tag736.xml"/><Relationship Id="rId43" Type="http://schemas.openxmlformats.org/officeDocument/2006/relationships/tags" Target="../tags/tag752.xml"/><Relationship Id="rId48" Type="http://schemas.openxmlformats.org/officeDocument/2006/relationships/tags" Target="../tags/tag757.xml"/><Relationship Id="rId64" Type="http://schemas.openxmlformats.org/officeDocument/2006/relationships/tags" Target="../tags/tag773.xml"/><Relationship Id="rId69" Type="http://schemas.openxmlformats.org/officeDocument/2006/relationships/tags" Target="../tags/tag778.xml"/><Relationship Id="rId113" Type="http://schemas.openxmlformats.org/officeDocument/2006/relationships/tags" Target="../tags/tag822.xml"/><Relationship Id="rId118" Type="http://schemas.openxmlformats.org/officeDocument/2006/relationships/tags" Target="../tags/tag827.xml"/><Relationship Id="rId134" Type="http://schemas.openxmlformats.org/officeDocument/2006/relationships/tags" Target="../tags/tag843.xml"/><Relationship Id="rId139" Type="http://schemas.openxmlformats.org/officeDocument/2006/relationships/oleObject" Target="../embeddings/oleObject1.bin"/><Relationship Id="rId80" Type="http://schemas.openxmlformats.org/officeDocument/2006/relationships/tags" Target="../tags/tag789.xml"/><Relationship Id="rId85" Type="http://schemas.openxmlformats.org/officeDocument/2006/relationships/tags" Target="../tags/tag794.xml"/><Relationship Id="rId12" Type="http://schemas.openxmlformats.org/officeDocument/2006/relationships/tags" Target="../tags/tag721.xml"/><Relationship Id="rId17" Type="http://schemas.openxmlformats.org/officeDocument/2006/relationships/tags" Target="../tags/tag726.xml"/><Relationship Id="rId33" Type="http://schemas.openxmlformats.org/officeDocument/2006/relationships/tags" Target="../tags/tag742.xml"/><Relationship Id="rId38" Type="http://schemas.openxmlformats.org/officeDocument/2006/relationships/tags" Target="../tags/tag747.xml"/><Relationship Id="rId59" Type="http://schemas.openxmlformats.org/officeDocument/2006/relationships/tags" Target="../tags/tag768.xml"/><Relationship Id="rId103" Type="http://schemas.openxmlformats.org/officeDocument/2006/relationships/tags" Target="../tags/tag812.xml"/><Relationship Id="rId108" Type="http://schemas.openxmlformats.org/officeDocument/2006/relationships/tags" Target="../tags/tag817.xml"/><Relationship Id="rId124" Type="http://schemas.openxmlformats.org/officeDocument/2006/relationships/tags" Target="../tags/tag833.xml"/><Relationship Id="rId129" Type="http://schemas.openxmlformats.org/officeDocument/2006/relationships/tags" Target="../tags/tag838.xml"/><Relationship Id="rId54" Type="http://schemas.openxmlformats.org/officeDocument/2006/relationships/tags" Target="../tags/tag763.xml"/><Relationship Id="rId70" Type="http://schemas.openxmlformats.org/officeDocument/2006/relationships/tags" Target="../tags/tag779.xml"/><Relationship Id="rId75" Type="http://schemas.openxmlformats.org/officeDocument/2006/relationships/tags" Target="../tags/tag784.xml"/><Relationship Id="rId91" Type="http://schemas.openxmlformats.org/officeDocument/2006/relationships/tags" Target="../tags/tag800.xml"/><Relationship Id="rId96" Type="http://schemas.openxmlformats.org/officeDocument/2006/relationships/tags" Target="../tags/tag805.xml"/><Relationship Id="rId140" Type="http://schemas.openxmlformats.org/officeDocument/2006/relationships/image" Target="../media/image31.wmf"/><Relationship Id="rId145" Type="http://schemas.openxmlformats.org/officeDocument/2006/relationships/image" Target="../media/image36.png"/><Relationship Id="rId1" Type="http://schemas.openxmlformats.org/officeDocument/2006/relationships/tags" Target="../tags/tag710.xml"/><Relationship Id="rId6" Type="http://schemas.openxmlformats.org/officeDocument/2006/relationships/tags" Target="../tags/tag715.xml"/><Relationship Id="rId23" Type="http://schemas.openxmlformats.org/officeDocument/2006/relationships/tags" Target="../tags/tag732.xml"/><Relationship Id="rId28" Type="http://schemas.openxmlformats.org/officeDocument/2006/relationships/tags" Target="../tags/tag737.xml"/><Relationship Id="rId49" Type="http://schemas.openxmlformats.org/officeDocument/2006/relationships/tags" Target="../tags/tag758.xml"/><Relationship Id="rId114" Type="http://schemas.openxmlformats.org/officeDocument/2006/relationships/tags" Target="../tags/tag823.xml"/><Relationship Id="rId119" Type="http://schemas.openxmlformats.org/officeDocument/2006/relationships/tags" Target="../tags/tag828.xml"/><Relationship Id="rId44" Type="http://schemas.openxmlformats.org/officeDocument/2006/relationships/tags" Target="../tags/tag753.xml"/><Relationship Id="rId60" Type="http://schemas.openxmlformats.org/officeDocument/2006/relationships/tags" Target="../tags/tag769.xml"/><Relationship Id="rId65" Type="http://schemas.openxmlformats.org/officeDocument/2006/relationships/tags" Target="../tags/tag774.xml"/><Relationship Id="rId81" Type="http://schemas.openxmlformats.org/officeDocument/2006/relationships/tags" Target="../tags/tag790.xml"/><Relationship Id="rId86" Type="http://schemas.openxmlformats.org/officeDocument/2006/relationships/tags" Target="../tags/tag795.xml"/><Relationship Id="rId130" Type="http://schemas.openxmlformats.org/officeDocument/2006/relationships/tags" Target="../tags/tag839.xml"/><Relationship Id="rId135" Type="http://schemas.openxmlformats.org/officeDocument/2006/relationships/tags" Target="../tags/tag844.xml"/><Relationship Id="rId13" Type="http://schemas.openxmlformats.org/officeDocument/2006/relationships/tags" Target="../tags/tag722.xml"/><Relationship Id="rId18" Type="http://schemas.openxmlformats.org/officeDocument/2006/relationships/tags" Target="../tags/tag727.xml"/><Relationship Id="rId39" Type="http://schemas.openxmlformats.org/officeDocument/2006/relationships/tags" Target="../tags/tag748.xml"/><Relationship Id="rId109" Type="http://schemas.openxmlformats.org/officeDocument/2006/relationships/tags" Target="../tags/tag818.xml"/><Relationship Id="rId34" Type="http://schemas.openxmlformats.org/officeDocument/2006/relationships/tags" Target="../tags/tag743.xml"/><Relationship Id="rId50" Type="http://schemas.openxmlformats.org/officeDocument/2006/relationships/tags" Target="../tags/tag759.xml"/><Relationship Id="rId55" Type="http://schemas.openxmlformats.org/officeDocument/2006/relationships/tags" Target="../tags/tag764.xml"/><Relationship Id="rId76" Type="http://schemas.openxmlformats.org/officeDocument/2006/relationships/tags" Target="../tags/tag785.xml"/><Relationship Id="rId97" Type="http://schemas.openxmlformats.org/officeDocument/2006/relationships/tags" Target="../tags/tag806.xml"/><Relationship Id="rId104" Type="http://schemas.openxmlformats.org/officeDocument/2006/relationships/tags" Target="../tags/tag813.xml"/><Relationship Id="rId120" Type="http://schemas.openxmlformats.org/officeDocument/2006/relationships/tags" Target="../tags/tag829.xml"/><Relationship Id="rId125" Type="http://schemas.openxmlformats.org/officeDocument/2006/relationships/tags" Target="../tags/tag834.xml"/><Relationship Id="rId141" Type="http://schemas.openxmlformats.org/officeDocument/2006/relationships/image" Target="../media/image32.png"/><Relationship Id="rId7" Type="http://schemas.openxmlformats.org/officeDocument/2006/relationships/tags" Target="../tags/tag716.xml"/><Relationship Id="rId71" Type="http://schemas.openxmlformats.org/officeDocument/2006/relationships/tags" Target="../tags/tag780.xml"/><Relationship Id="rId92" Type="http://schemas.openxmlformats.org/officeDocument/2006/relationships/tags" Target="../tags/tag801.xml"/><Relationship Id="rId2" Type="http://schemas.openxmlformats.org/officeDocument/2006/relationships/tags" Target="../tags/tag711.xml"/><Relationship Id="rId29" Type="http://schemas.openxmlformats.org/officeDocument/2006/relationships/tags" Target="../tags/tag738.xml"/><Relationship Id="rId24" Type="http://schemas.openxmlformats.org/officeDocument/2006/relationships/tags" Target="../tags/tag733.xml"/><Relationship Id="rId40" Type="http://schemas.openxmlformats.org/officeDocument/2006/relationships/tags" Target="../tags/tag749.xml"/><Relationship Id="rId45" Type="http://schemas.openxmlformats.org/officeDocument/2006/relationships/tags" Target="../tags/tag754.xml"/><Relationship Id="rId66" Type="http://schemas.openxmlformats.org/officeDocument/2006/relationships/tags" Target="../tags/tag775.xml"/><Relationship Id="rId87" Type="http://schemas.openxmlformats.org/officeDocument/2006/relationships/tags" Target="../tags/tag796.xml"/><Relationship Id="rId110" Type="http://schemas.openxmlformats.org/officeDocument/2006/relationships/tags" Target="../tags/tag819.xml"/><Relationship Id="rId115" Type="http://schemas.openxmlformats.org/officeDocument/2006/relationships/tags" Target="../tags/tag824.xml"/><Relationship Id="rId131" Type="http://schemas.openxmlformats.org/officeDocument/2006/relationships/tags" Target="../tags/tag840.xml"/><Relationship Id="rId136" Type="http://schemas.openxmlformats.org/officeDocument/2006/relationships/tags" Target="../tags/tag845.xml"/><Relationship Id="rId61" Type="http://schemas.openxmlformats.org/officeDocument/2006/relationships/tags" Target="../tags/tag770.xml"/><Relationship Id="rId82" Type="http://schemas.openxmlformats.org/officeDocument/2006/relationships/tags" Target="../tags/tag791.xml"/><Relationship Id="rId19" Type="http://schemas.openxmlformats.org/officeDocument/2006/relationships/tags" Target="../tags/tag728.xml"/><Relationship Id="rId14" Type="http://schemas.openxmlformats.org/officeDocument/2006/relationships/tags" Target="../tags/tag723.xml"/><Relationship Id="rId30" Type="http://schemas.openxmlformats.org/officeDocument/2006/relationships/tags" Target="../tags/tag739.xml"/><Relationship Id="rId35" Type="http://schemas.openxmlformats.org/officeDocument/2006/relationships/tags" Target="../tags/tag744.xml"/><Relationship Id="rId56" Type="http://schemas.openxmlformats.org/officeDocument/2006/relationships/tags" Target="../tags/tag765.xml"/><Relationship Id="rId77" Type="http://schemas.openxmlformats.org/officeDocument/2006/relationships/tags" Target="../tags/tag786.xml"/><Relationship Id="rId100" Type="http://schemas.openxmlformats.org/officeDocument/2006/relationships/tags" Target="../tags/tag809.xml"/><Relationship Id="rId105" Type="http://schemas.openxmlformats.org/officeDocument/2006/relationships/tags" Target="../tags/tag814.xml"/><Relationship Id="rId126" Type="http://schemas.openxmlformats.org/officeDocument/2006/relationships/tags" Target="../tags/tag835.xml"/><Relationship Id="rId8" Type="http://schemas.openxmlformats.org/officeDocument/2006/relationships/tags" Target="../tags/tag717.xml"/><Relationship Id="rId51" Type="http://schemas.openxmlformats.org/officeDocument/2006/relationships/tags" Target="../tags/tag760.xml"/><Relationship Id="rId72" Type="http://schemas.openxmlformats.org/officeDocument/2006/relationships/tags" Target="../tags/tag781.xml"/><Relationship Id="rId93" Type="http://schemas.openxmlformats.org/officeDocument/2006/relationships/tags" Target="../tags/tag802.xml"/><Relationship Id="rId98" Type="http://schemas.openxmlformats.org/officeDocument/2006/relationships/tags" Target="../tags/tag807.xml"/><Relationship Id="rId121" Type="http://schemas.openxmlformats.org/officeDocument/2006/relationships/tags" Target="../tags/tag830.xml"/><Relationship Id="rId142" Type="http://schemas.openxmlformats.org/officeDocument/2006/relationships/image" Target="../media/image33.png"/><Relationship Id="rId3" Type="http://schemas.openxmlformats.org/officeDocument/2006/relationships/tags" Target="../tags/tag712.xml"/><Relationship Id="rId25" Type="http://schemas.openxmlformats.org/officeDocument/2006/relationships/tags" Target="../tags/tag734.xml"/><Relationship Id="rId46" Type="http://schemas.openxmlformats.org/officeDocument/2006/relationships/tags" Target="../tags/tag755.xml"/><Relationship Id="rId67" Type="http://schemas.openxmlformats.org/officeDocument/2006/relationships/tags" Target="../tags/tag776.xml"/><Relationship Id="rId116" Type="http://schemas.openxmlformats.org/officeDocument/2006/relationships/tags" Target="../tags/tag825.xml"/><Relationship Id="rId137" Type="http://schemas.openxmlformats.org/officeDocument/2006/relationships/tags" Target="../tags/tag846.xml"/><Relationship Id="rId20" Type="http://schemas.openxmlformats.org/officeDocument/2006/relationships/tags" Target="../tags/tag729.xml"/><Relationship Id="rId41" Type="http://schemas.openxmlformats.org/officeDocument/2006/relationships/tags" Target="../tags/tag750.xml"/><Relationship Id="rId62" Type="http://schemas.openxmlformats.org/officeDocument/2006/relationships/tags" Target="../tags/tag771.xml"/><Relationship Id="rId83" Type="http://schemas.openxmlformats.org/officeDocument/2006/relationships/tags" Target="../tags/tag792.xml"/><Relationship Id="rId88" Type="http://schemas.openxmlformats.org/officeDocument/2006/relationships/tags" Target="../tags/tag797.xml"/><Relationship Id="rId111" Type="http://schemas.openxmlformats.org/officeDocument/2006/relationships/tags" Target="../tags/tag820.xml"/><Relationship Id="rId132" Type="http://schemas.openxmlformats.org/officeDocument/2006/relationships/tags" Target="../tags/tag841.xml"/><Relationship Id="rId15" Type="http://schemas.openxmlformats.org/officeDocument/2006/relationships/tags" Target="../tags/tag724.xml"/><Relationship Id="rId36" Type="http://schemas.openxmlformats.org/officeDocument/2006/relationships/tags" Target="../tags/tag745.xml"/><Relationship Id="rId57" Type="http://schemas.openxmlformats.org/officeDocument/2006/relationships/tags" Target="../tags/tag766.xml"/><Relationship Id="rId106" Type="http://schemas.openxmlformats.org/officeDocument/2006/relationships/tags" Target="../tags/tag815.xml"/><Relationship Id="rId127" Type="http://schemas.openxmlformats.org/officeDocument/2006/relationships/tags" Target="../tags/tag836.xml"/><Relationship Id="rId10" Type="http://schemas.openxmlformats.org/officeDocument/2006/relationships/tags" Target="../tags/tag719.xml"/><Relationship Id="rId31" Type="http://schemas.openxmlformats.org/officeDocument/2006/relationships/tags" Target="../tags/tag740.xml"/><Relationship Id="rId52" Type="http://schemas.openxmlformats.org/officeDocument/2006/relationships/tags" Target="../tags/tag761.xml"/><Relationship Id="rId73" Type="http://schemas.openxmlformats.org/officeDocument/2006/relationships/tags" Target="../tags/tag782.xml"/><Relationship Id="rId78" Type="http://schemas.openxmlformats.org/officeDocument/2006/relationships/tags" Target="../tags/tag787.xml"/><Relationship Id="rId94" Type="http://schemas.openxmlformats.org/officeDocument/2006/relationships/tags" Target="../tags/tag803.xml"/><Relationship Id="rId99" Type="http://schemas.openxmlformats.org/officeDocument/2006/relationships/tags" Target="../tags/tag808.xml"/><Relationship Id="rId101" Type="http://schemas.openxmlformats.org/officeDocument/2006/relationships/tags" Target="../tags/tag810.xml"/><Relationship Id="rId122" Type="http://schemas.openxmlformats.org/officeDocument/2006/relationships/tags" Target="../tags/tag831.xml"/><Relationship Id="rId143" Type="http://schemas.openxmlformats.org/officeDocument/2006/relationships/image" Target="../media/image34.png"/><Relationship Id="rId4" Type="http://schemas.openxmlformats.org/officeDocument/2006/relationships/tags" Target="../tags/tag713.xml"/><Relationship Id="rId9" Type="http://schemas.openxmlformats.org/officeDocument/2006/relationships/tags" Target="../tags/tag718.xml"/><Relationship Id="rId26" Type="http://schemas.openxmlformats.org/officeDocument/2006/relationships/tags" Target="../tags/tag735.xml"/><Relationship Id="rId47" Type="http://schemas.openxmlformats.org/officeDocument/2006/relationships/tags" Target="../tags/tag756.xml"/><Relationship Id="rId68" Type="http://schemas.openxmlformats.org/officeDocument/2006/relationships/tags" Target="../tags/tag777.xml"/><Relationship Id="rId89" Type="http://schemas.openxmlformats.org/officeDocument/2006/relationships/tags" Target="../tags/tag798.xml"/><Relationship Id="rId112" Type="http://schemas.openxmlformats.org/officeDocument/2006/relationships/tags" Target="../tags/tag821.xml"/><Relationship Id="rId133" Type="http://schemas.openxmlformats.org/officeDocument/2006/relationships/tags" Target="../tags/tag842.xml"/><Relationship Id="rId16" Type="http://schemas.openxmlformats.org/officeDocument/2006/relationships/tags" Target="../tags/tag725.xml"/><Relationship Id="rId37" Type="http://schemas.openxmlformats.org/officeDocument/2006/relationships/tags" Target="../tags/tag746.xml"/><Relationship Id="rId58" Type="http://schemas.openxmlformats.org/officeDocument/2006/relationships/tags" Target="../tags/tag767.xml"/><Relationship Id="rId79" Type="http://schemas.openxmlformats.org/officeDocument/2006/relationships/tags" Target="../tags/tag788.xml"/><Relationship Id="rId102" Type="http://schemas.openxmlformats.org/officeDocument/2006/relationships/tags" Target="../tags/tag811.xml"/><Relationship Id="rId123" Type="http://schemas.openxmlformats.org/officeDocument/2006/relationships/tags" Target="../tags/tag832.xml"/><Relationship Id="rId14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54.xml"/><Relationship Id="rId13" Type="http://schemas.openxmlformats.org/officeDocument/2006/relationships/image" Target="../media/image37.jpeg"/><Relationship Id="rId3" Type="http://schemas.openxmlformats.org/officeDocument/2006/relationships/tags" Target="../tags/tag849.xml"/><Relationship Id="rId7" Type="http://schemas.openxmlformats.org/officeDocument/2006/relationships/tags" Target="../tags/tag85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848.xml"/><Relationship Id="rId1" Type="http://schemas.openxmlformats.org/officeDocument/2006/relationships/tags" Target="../tags/tag847.xml"/><Relationship Id="rId6" Type="http://schemas.openxmlformats.org/officeDocument/2006/relationships/tags" Target="../tags/tag852.xml"/><Relationship Id="rId11" Type="http://schemas.openxmlformats.org/officeDocument/2006/relationships/tags" Target="../tags/tag857.xml"/><Relationship Id="rId5" Type="http://schemas.openxmlformats.org/officeDocument/2006/relationships/tags" Target="../tags/tag851.xml"/><Relationship Id="rId10" Type="http://schemas.openxmlformats.org/officeDocument/2006/relationships/tags" Target="../tags/tag856.xml"/><Relationship Id="rId4" Type="http://schemas.openxmlformats.org/officeDocument/2006/relationships/tags" Target="../tags/tag850.xml"/><Relationship Id="rId9" Type="http://schemas.openxmlformats.org/officeDocument/2006/relationships/tags" Target="../tags/tag85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65.xml"/><Relationship Id="rId13" Type="http://schemas.openxmlformats.org/officeDocument/2006/relationships/tags" Target="../tags/tag870.xml"/><Relationship Id="rId18" Type="http://schemas.openxmlformats.org/officeDocument/2006/relationships/image" Target="../media/image34.png"/><Relationship Id="rId3" Type="http://schemas.openxmlformats.org/officeDocument/2006/relationships/tags" Target="../tags/tag860.xml"/><Relationship Id="rId7" Type="http://schemas.openxmlformats.org/officeDocument/2006/relationships/tags" Target="../tags/tag864.xml"/><Relationship Id="rId12" Type="http://schemas.openxmlformats.org/officeDocument/2006/relationships/tags" Target="../tags/tag869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859.xml"/><Relationship Id="rId16" Type="http://schemas.openxmlformats.org/officeDocument/2006/relationships/tags" Target="../tags/tag873.xml"/><Relationship Id="rId20" Type="http://schemas.openxmlformats.org/officeDocument/2006/relationships/image" Target="../media/image36.png"/><Relationship Id="rId1" Type="http://schemas.openxmlformats.org/officeDocument/2006/relationships/tags" Target="../tags/tag858.xml"/><Relationship Id="rId6" Type="http://schemas.openxmlformats.org/officeDocument/2006/relationships/tags" Target="../tags/tag863.xml"/><Relationship Id="rId11" Type="http://schemas.openxmlformats.org/officeDocument/2006/relationships/tags" Target="../tags/tag868.xml"/><Relationship Id="rId5" Type="http://schemas.openxmlformats.org/officeDocument/2006/relationships/tags" Target="../tags/tag862.xml"/><Relationship Id="rId15" Type="http://schemas.openxmlformats.org/officeDocument/2006/relationships/tags" Target="../tags/tag872.xml"/><Relationship Id="rId10" Type="http://schemas.openxmlformats.org/officeDocument/2006/relationships/tags" Target="../tags/tag867.xml"/><Relationship Id="rId19" Type="http://schemas.openxmlformats.org/officeDocument/2006/relationships/image" Target="../media/image35.png"/><Relationship Id="rId4" Type="http://schemas.openxmlformats.org/officeDocument/2006/relationships/tags" Target="../tags/tag861.xml"/><Relationship Id="rId9" Type="http://schemas.openxmlformats.org/officeDocument/2006/relationships/tags" Target="../tags/tag866.xml"/><Relationship Id="rId14" Type="http://schemas.openxmlformats.org/officeDocument/2006/relationships/tags" Target="../tags/tag87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81.xml"/><Relationship Id="rId3" Type="http://schemas.openxmlformats.org/officeDocument/2006/relationships/tags" Target="../tags/tag876.xml"/><Relationship Id="rId7" Type="http://schemas.openxmlformats.org/officeDocument/2006/relationships/tags" Target="../tags/tag880.xml"/><Relationship Id="rId12" Type="http://schemas.openxmlformats.org/officeDocument/2006/relationships/image" Target="../media/image38.png"/><Relationship Id="rId2" Type="http://schemas.openxmlformats.org/officeDocument/2006/relationships/tags" Target="../tags/tag875.xml"/><Relationship Id="rId1" Type="http://schemas.openxmlformats.org/officeDocument/2006/relationships/tags" Target="../tags/tag874.xml"/><Relationship Id="rId6" Type="http://schemas.openxmlformats.org/officeDocument/2006/relationships/tags" Target="../tags/tag87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87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77.xml"/><Relationship Id="rId9" Type="http://schemas.openxmlformats.org/officeDocument/2006/relationships/tags" Target="../tags/tag88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90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885.xml"/><Relationship Id="rId7" Type="http://schemas.openxmlformats.org/officeDocument/2006/relationships/tags" Target="../tags/tag889.xml"/><Relationship Id="rId12" Type="http://schemas.openxmlformats.org/officeDocument/2006/relationships/tags" Target="../tags/tag894.xml"/><Relationship Id="rId2" Type="http://schemas.openxmlformats.org/officeDocument/2006/relationships/tags" Target="../tags/tag884.xml"/><Relationship Id="rId1" Type="http://schemas.openxmlformats.org/officeDocument/2006/relationships/tags" Target="../tags/tag883.xml"/><Relationship Id="rId6" Type="http://schemas.openxmlformats.org/officeDocument/2006/relationships/tags" Target="../tags/tag888.xml"/><Relationship Id="rId11" Type="http://schemas.openxmlformats.org/officeDocument/2006/relationships/tags" Target="../tags/tag893.xml"/><Relationship Id="rId5" Type="http://schemas.openxmlformats.org/officeDocument/2006/relationships/tags" Target="../tags/tag887.xml"/><Relationship Id="rId10" Type="http://schemas.openxmlformats.org/officeDocument/2006/relationships/tags" Target="../tags/tag892.xml"/><Relationship Id="rId4" Type="http://schemas.openxmlformats.org/officeDocument/2006/relationships/tags" Target="../tags/tag886.xml"/><Relationship Id="rId9" Type="http://schemas.openxmlformats.org/officeDocument/2006/relationships/tags" Target="../tags/tag891.xml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902.xml"/><Relationship Id="rId3" Type="http://schemas.openxmlformats.org/officeDocument/2006/relationships/tags" Target="../tags/tag897.xml"/><Relationship Id="rId7" Type="http://schemas.openxmlformats.org/officeDocument/2006/relationships/tags" Target="../tags/tag901.xml"/><Relationship Id="rId12" Type="http://schemas.openxmlformats.org/officeDocument/2006/relationships/image" Target="../media/image40.png"/><Relationship Id="rId2" Type="http://schemas.openxmlformats.org/officeDocument/2006/relationships/tags" Target="../tags/tag896.xml"/><Relationship Id="rId1" Type="http://schemas.openxmlformats.org/officeDocument/2006/relationships/tags" Target="../tags/tag895.xml"/><Relationship Id="rId6" Type="http://schemas.openxmlformats.org/officeDocument/2006/relationships/tags" Target="../tags/tag90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99.xml"/><Relationship Id="rId10" Type="http://schemas.openxmlformats.org/officeDocument/2006/relationships/tags" Target="../tags/tag904.xml"/><Relationship Id="rId4" Type="http://schemas.openxmlformats.org/officeDocument/2006/relationships/tags" Target="../tags/tag898.xml"/><Relationship Id="rId9" Type="http://schemas.openxmlformats.org/officeDocument/2006/relationships/tags" Target="../tags/tag90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12.xml"/><Relationship Id="rId13" Type="http://schemas.openxmlformats.org/officeDocument/2006/relationships/image" Target="../media/image41.png"/><Relationship Id="rId3" Type="http://schemas.openxmlformats.org/officeDocument/2006/relationships/tags" Target="../tags/tag907.xml"/><Relationship Id="rId7" Type="http://schemas.openxmlformats.org/officeDocument/2006/relationships/tags" Target="../tags/tag91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906.xml"/><Relationship Id="rId1" Type="http://schemas.openxmlformats.org/officeDocument/2006/relationships/tags" Target="../tags/tag905.xml"/><Relationship Id="rId6" Type="http://schemas.openxmlformats.org/officeDocument/2006/relationships/tags" Target="../tags/tag910.xml"/><Relationship Id="rId11" Type="http://schemas.openxmlformats.org/officeDocument/2006/relationships/tags" Target="../tags/tag915.xml"/><Relationship Id="rId5" Type="http://schemas.openxmlformats.org/officeDocument/2006/relationships/tags" Target="../tags/tag909.xml"/><Relationship Id="rId10" Type="http://schemas.openxmlformats.org/officeDocument/2006/relationships/tags" Target="../tags/tag914.xml"/><Relationship Id="rId4" Type="http://schemas.openxmlformats.org/officeDocument/2006/relationships/tags" Target="../tags/tag908.xml"/><Relationship Id="rId9" Type="http://schemas.openxmlformats.org/officeDocument/2006/relationships/tags" Target="../tags/tag913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tags" Target="../tags/tag1032.xml"/><Relationship Id="rId21" Type="http://schemas.openxmlformats.org/officeDocument/2006/relationships/tags" Target="../tags/tag936.xml"/><Relationship Id="rId42" Type="http://schemas.openxmlformats.org/officeDocument/2006/relationships/tags" Target="../tags/tag957.xml"/><Relationship Id="rId63" Type="http://schemas.openxmlformats.org/officeDocument/2006/relationships/tags" Target="../tags/tag978.xml"/><Relationship Id="rId84" Type="http://schemas.openxmlformats.org/officeDocument/2006/relationships/tags" Target="../tags/tag999.xml"/><Relationship Id="rId138" Type="http://schemas.openxmlformats.org/officeDocument/2006/relationships/tags" Target="../tags/tag1053.xml"/><Relationship Id="rId107" Type="http://schemas.openxmlformats.org/officeDocument/2006/relationships/tags" Target="../tags/tag1022.xml"/><Relationship Id="rId11" Type="http://schemas.openxmlformats.org/officeDocument/2006/relationships/tags" Target="../tags/tag926.xml"/><Relationship Id="rId32" Type="http://schemas.openxmlformats.org/officeDocument/2006/relationships/tags" Target="../tags/tag947.xml"/><Relationship Id="rId53" Type="http://schemas.openxmlformats.org/officeDocument/2006/relationships/tags" Target="../tags/tag968.xml"/><Relationship Id="rId74" Type="http://schemas.openxmlformats.org/officeDocument/2006/relationships/tags" Target="../tags/tag989.xml"/><Relationship Id="rId128" Type="http://schemas.openxmlformats.org/officeDocument/2006/relationships/tags" Target="../tags/tag1043.xml"/><Relationship Id="rId149" Type="http://schemas.openxmlformats.org/officeDocument/2006/relationships/tags" Target="../tags/tag1064.xml"/><Relationship Id="rId5" Type="http://schemas.openxmlformats.org/officeDocument/2006/relationships/tags" Target="../tags/tag920.xml"/><Relationship Id="rId95" Type="http://schemas.openxmlformats.org/officeDocument/2006/relationships/tags" Target="../tags/tag1010.xml"/><Relationship Id="rId22" Type="http://schemas.openxmlformats.org/officeDocument/2006/relationships/tags" Target="../tags/tag937.xml"/><Relationship Id="rId27" Type="http://schemas.openxmlformats.org/officeDocument/2006/relationships/tags" Target="../tags/tag942.xml"/><Relationship Id="rId43" Type="http://schemas.openxmlformats.org/officeDocument/2006/relationships/tags" Target="../tags/tag958.xml"/><Relationship Id="rId48" Type="http://schemas.openxmlformats.org/officeDocument/2006/relationships/tags" Target="../tags/tag963.xml"/><Relationship Id="rId64" Type="http://schemas.openxmlformats.org/officeDocument/2006/relationships/tags" Target="../tags/tag979.xml"/><Relationship Id="rId69" Type="http://schemas.openxmlformats.org/officeDocument/2006/relationships/tags" Target="../tags/tag984.xml"/><Relationship Id="rId113" Type="http://schemas.openxmlformats.org/officeDocument/2006/relationships/tags" Target="../tags/tag1028.xml"/><Relationship Id="rId118" Type="http://schemas.openxmlformats.org/officeDocument/2006/relationships/tags" Target="../tags/tag1033.xml"/><Relationship Id="rId134" Type="http://schemas.openxmlformats.org/officeDocument/2006/relationships/tags" Target="../tags/tag1049.xml"/><Relationship Id="rId139" Type="http://schemas.openxmlformats.org/officeDocument/2006/relationships/tags" Target="../tags/tag1054.xml"/><Relationship Id="rId80" Type="http://schemas.openxmlformats.org/officeDocument/2006/relationships/tags" Target="../tags/tag995.xml"/><Relationship Id="rId85" Type="http://schemas.openxmlformats.org/officeDocument/2006/relationships/tags" Target="../tags/tag1000.xml"/><Relationship Id="rId150" Type="http://schemas.openxmlformats.org/officeDocument/2006/relationships/tags" Target="../tags/tag1065.xml"/><Relationship Id="rId12" Type="http://schemas.openxmlformats.org/officeDocument/2006/relationships/tags" Target="../tags/tag927.xml"/><Relationship Id="rId17" Type="http://schemas.openxmlformats.org/officeDocument/2006/relationships/tags" Target="../tags/tag932.xml"/><Relationship Id="rId33" Type="http://schemas.openxmlformats.org/officeDocument/2006/relationships/tags" Target="../tags/tag948.xml"/><Relationship Id="rId38" Type="http://schemas.openxmlformats.org/officeDocument/2006/relationships/tags" Target="../tags/tag953.xml"/><Relationship Id="rId59" Type="http://schemas.openxmlformats.org/officeDocument/2006/relationships/tags" Target="../tags/tag974.xml"/><Relationship Id="rId103" Type="http://schemas.openxmlformats.org/officeDocument/2006/relationships/tags" Target="../tags/tag1018.xml"/><Relationship Id="rId108" Type="http://schemas.openxmlformats.org/officeDocument/2006/relationships/tags" Target="../tags/tag1023.xml"/><Relationship Id="rId124" Type="http://schemas.openxmlformats.org/officeDocument/2006/relationships/tags" Target="../tags/tag1039.xml"/><Relationship Id="rId129" Type="http://schemas.openxmlformats.org/officeDocument/2006/relationships/tags" Target="../tags/tag1044.xml"/><Relationship Id="rId54" Type="http://schemas.openxmlformats.org/officeDocument/2006/relationships/tags" Target="../tags/tag969.xml"/><Relationship Id="rId70" Type="http://schemas.openxmlformats.org/officeDocument/2006/relationships/tags" Target="../tags/tag985.xml"/><Relationship Id="rId75" Type="http://schemas.openxmlformats.org/officeDocument/2006/relationships/tags" Target="../tags/tag990.xml"/><Relationship Id="rId91" Type="http://schemas.openxmlformats.org/officeDocument/2006/relationships/tags" Target="../tags/tag1006.xml"/><Relationship Id="rId96" Type="http://schemas.openxmlformats.org/officeDocument/2006/relationships/tags" Target="../tags/tag1011.xml"/><Relationship Id="rId140" Type="http://schemas.openxmlformats.org/officeDocument/2006/relationships/tags" Target="../tags/tag1055.xml"/><Relationship Id="rId145" Type="http://schemas.openxmlformats.org/officeDocument/2006/relationships/tags" Target="../tags/tag1060.xml"/><Relationship Id="rId1" Type="http://schemas.openxmlformats.org/officeDocument/2006/relationships/tags" Target="../tags/tag916.xml"/><Relationship Id="rId6" Type="http://schemas.openxmlformats.org/officeDocument/2006/relationships/tags" Target="../tags/tag921.xml"/><Relationship Id="rId23" Type="http://schemas.openxmlformats.org/officeDocument/2006/relationships/tags" Target="../tags/tag938.xml"/><Relationship Id="rId28" Type="http://schemas.openxmlformats.org/officeDocument/2006/relationships/tags" Target="../tags/tag943.xml"/><Relationship Id="rId49" Type="http://schemas.openxmlformats.org/officeDocument/2006/relationships/tags" Target="../tags/tag964.xml"/><Relationship Id="rId114" Type="http://schemas.openxmlformats.org/officeDocument/2006/relationships/tags" Target="../tags/tag1029.xml"/><Relationship Id="rId119" Type="http://schemas.openxmlformats.org/officeDocument/2006/relationships/tags" Target="../tags/tag1034.xml"/><Relationship Id="rId44" Type="http://schemas.openxmlformats.org/officeDocument/2006/relationships/tags" Target="../tags/tag959.xml"/><Relationship Id="rId60" Type="http://schemas.openxmlformats.org/officeDocument/2006/relationships/tags" Target="../tags/tag975.xml"/><Relationship Id="rId65" Type="http://schemas.openxmlformats.org/officeDocument/2006/relationships/tags" Target="../tags/tag980.xml"/><Relationship Id="rId81" Type="http://schemas.openxmlformats.org/officeDocument/2006/relationships/tags" Target="../tags/tag996.xml"/><Relationship Id="rId86" Type="http://schemas.openxmlformats.org/officeDocument/2006/relationships/tags" Target="../tags/tag1001.xml"/><Relationship Id="rId130" Type="http://schemas.openxmlformats.org/officeDocument/2006/relationships/tags" Target="../tags/tag1045.xml"/><Relationship Id="rId135" Type="http://schemas.openxmlformats.org/officeDocument/2006/relationships/tags" Target="../tags/tag1050.xml"/><Relationship Id="rId151" Type="http://schemas.openxmlformats.org/officeDocument/2006/relationships/tags" Target="../tags/tag1066.xml"/><Relationship Id="rId13" Type="http://schemas.openxmlformats.org/officeDocument/2006/relationships/tags" Target="../tags/tag928.xml"/><Relationship Id="rId18" Type="http://schemas.openxmlformats.org/officeDocument/2006/relationships/tags" Target="../tags/tag933.xml"/><Relationship Id="rId39" Type="http://schemas.openxmlformats.org/officeDocument/2006/relationships/tags" Target="../tags/tag954.xml"/><Relationship Id="rId109" Type="http://schemas.openxmlformats.org/officeDocument/2006/relationships/tags" Target="../tags/tag1024.xml"/><Relationship Id="rId34" Type="http://schemas.openxmlformats.org/officeDocument/2006/relationships/tags" Target="../tags/tag949.xml"/><Relationship Id="rId50" Type="http://schemas.openxmlformats.org/officeDocument/2006/relationships/tags" Target="../tags/tag965.xml"/><Relationship Id="rId55" Type="http://schemas.openxmlformats.org/officeDocument/2006/relationships/tags" Target="../tags/tag970.xml"/><Relationship Id="rId76" Type="http://schemas.openxmlformats.org/officeDocument/2006/relationships/tags" Target="../tags/tag991.xml"/><Relationship Id="rId97" Type="http://schemas.openxmlformats.org/officeDocument/2006/relationships/tags" Target="../tags/tag1012.xml"/><Relationship Id="rId104" Type="http://schemas.openxmlformats.org/officeDocument/2006/relationships/tags" Target="../tags/tag1019.xml"/><Relationship Id="rId120" Type="http://schemas.openxmlformats.org/officeDocument/2006/relationships/tags" Target="../tags/tag1035.xml"/><Relationship Id="rId125" Type="http://schemas.openxmlformats.org/officeDocument/2006/relationships/tags" Target="../tags/tag1040.xml"/><Relationship Id="rId141" Type="http://schemas.openxmlformats.org/officeDocument/2006/relationships/tags" Target="../tags/tag1056.xml"/><Relationship Id="rId146" Type="http://schemas.openxmlformats.org/officeDocument/2006/relationships/tags" Target="../tags/tag1061.xml"/><Relationship Id="rId7" Type="http://schemas.openxmlformats.org/officeDocument/2006/relationships/tags" Target="../tags/tag922.xml"/><Relationship Id="rId71" Type="http://schemas.openxmlformats.org/officeDocument/2006/relationships/tags" Target="../tags/tag986.xml"/><Relationship Id="rId92" Type="http://schemas.openxmlformats.org/officeDocument/2006/relationships/tags" Target="../tags/tag1007.xml"/><Relationship Id="rId2" Type="http://schemas.openxmlformats.org/officeDocument/2006/relationships/tags" Target="../tags/tag917.xml"/><Relationship Id="rId29" Type="http://schemas.openxmlformats.org/officeDocument/2006/relationships/tags" Target="../tags/tag944.xml"/><Relationship Id="rId24" Type="http://schemas.openxmlformats.org/officeDocument/2006/relationships/tags" Target="../tags/tag939.xml"/><Relationship Id="rId40" Type="http://schemas.openxmlformats.org/officeDocument/2006/relationships/tags" Target="../tags/tag955.xml"/><Relationship Id="rId45" Type="http://schemas.openxmlformats.org/officeDocument/2006/relationships/tags" Target="../tags/tag960.xml"/><Relationship Id="rId66" Type="http://schemas.openxmlformats.org/officeDocument/2006/relationships/tags" Target="../tags/tag981.xml"/><Relationship Id="rId87" Type="http://schemas.openxmlformats.org/officeDocument/2006/relationships/tags" Target="../tags/tag1002.xml"/><Relationship Id="rId110" Type="http://schemas.openxmlformats.org/officeDocument/2006/relationships/tags" Target="../tags/tag1025.xml"/><Relationship Id="rId115" Type="http://schemas.openxmlformats.org/officeDocument/2006/relationships/tags" Target="../tags/tag1030.xml"/><Relationship Id="rId131" Type="http://schemas.openxmlformats.org/officeDocument/2006/relationships/tags" Target="../tags/tag1046.xml"/><Relationship Id="rId136" Type="http://schemas.openxmlformats.org/officeDocument/2006/relationships/tags" Target="../tags/tag1051.xml"/><Relationship Id="rId61" Type="http://schemas.openxmlformats.org/officeDocument/2006/relationships/tags" Target="../tags/tag976.xml"/><Relationship Id="rId82" Type="http://schemas.openxmlformats.org/officeDocument/2006/relationships/tags" Target="../tags/tag997.xml"/><Relationship Id="rId152" Type="http://schemas.openxmlformats.org/officeDocument/2006/relationships/slideLayout" Target="../slideLayouts/slideLayout18.xml"/><Relationship Id="rId19" Type="http://schemas.openxmlformats.org/officeDocument/2006/relationships/tags" Target="../tags/tag934.xml"/><Relationship Id="rId14" Type="http://schemas.openxmlformats.org/officeDocument/2006/relationships/tags" Target="../tags/tag929.xml"/><Relationship Id="rId30" Type="http://schemas.openxmlformats.org/officeDocument/2006/relationships/tags" Target="../tags/tag945.xml"/><Relationship Id="rId35" Type="http://schemas.openxmlformats.org/officeDocument/2006/relationships/tags" Target="../tags/tag950.xml"/><Relationship Id="rId56" Type="http://schemas.openxmlformats.org/officeDocument/2006/relationships/tags" Target="../tags/tag971.xml"/><Relationship Id="rId77" Type="http://schemas.openxmlformats.org/officeDocument/2006/relationships/tags" Target="../tags/tag992.xml"/><Relationship Id="rId100" Type="http://schemas.openxmlformats.org/officeDocument/2006/relationships/tags" Target="../tags/tag1015.xml"/><Relationship Id="rId105" Type="http://schemas.openxmlformats.org/officeDocument/2006/relationships/tags" Target="../tags/tag1020.xml"/><Relationship Id="rId126" Type="http://schemas.openxmlformats.org/officeDocument/2006/relationships/tags" Target="../tags/tag1041.xml"/><Relationship Id="rId147" Type="http://schemas.openxmlformats.org/officeDocument/2006/relationships/tags" Target="../tags/tag1062.xml"/><Relationship Id="rId8" Type="http://schemas.openxmlformats.org/officeDocument/2006/relationships/tags" Target="../tags/tag923.xml"/><Relationship Id="rId51" Type="http://schemas.openxmlformats.org/officeDocument/2006/relationships/tags" Target="../tags/tag966.xml"/><Relationship Id="rId72" Type="http://schemas.openxmlformats.org/officeDocument/2006/relationships/tags" Target="../tags/tag987.xml"/><Relationship Id="rId93" Type="http://schemas.openxmlformats.org/officeDocument/2006/relationships/tags" Target="../tags/tag1008.xml"/><Relationship Id="rId98" Type="http://schemas.openxmlformats.org/officeDocument/2006/relationships/tags" Target="../tags/tag1013.xml"/><Relationship Id="rId121" Type="http://schemas.openxmlformats.org/officeDocument/2006/relationships/tags" Target="../tags/tag1036.xml"/><Relationship Id="rId142" Type="http://schemas.openxmlformats.org/officeDocument/2006/relationships/tags" Target="../tags/tag1057.xml"/><Relationship Id="rId3" Type="http://schemas.openxmlformats.org/officeDocument/2006/relationships/tags" Target="../tags/tag918.xml"/><Relationship Id="rId25" Type="http://schemas.openxmlformats.org/officeDocument/2006/relationships/tags" Target="../tags/tag940.xml"/><Relationship Id="rId46" Type="http://schemas.openxmlformats.org/officeDocument/2006/relationships/tags" Target="../tags/tag961.xml"/><Relationship Id="rId67" Type="http://schemas.openxmlformats.org/officeDocument/2006/relationships/tags" Target="../tags/tag982.xml"/><Relationship Id="rId116" Type="http://schemas.openxmlformats.org/officeDocument/2006/relationships/tags" Target="../tags/tag1031.xml"/><Relationship Id="rId137" Type="http://schemas.openxmlformats.org/officeDocument/2006/relationships/tags" Target="../tags/tag1052.xml"/><Relationship Id="rId20" Type="http://schemas.openxmlformats.org/officeDocument/2006/relationships/tags" Target="../tags/tag935.xml"/><Relationship Id="rId41" Type="http://schemas.openxmlformats.org/officeDocument/2006/relationships/tags" Target="../tags/tag956.xml"/><Relationship Id="rId62" Type="http://schemas.openxmlformats.org/officeDocument/2006/relationships/tags" Target="../tags/tag977.xml"/><Relationship Id="rId83" Type="http://schemas.openxmlformats.org/officeDocument/2006/relationships/tags" Target="../tags/tag998.xml"/><Relationship Id="rId88" Type="http://schemas.openxmlformats.org/officeDocument/2006/relationships/tags" Target="../tags/tag1003.xml"/><Relationship Id="rId111" Type="http://schemas.openxmlformats.org/officeDocument/2006/relationships/tags" Target="../tags/tag1026.xml"/><Relationship Id="rId132" Type="http://schemas.openxmlformats.org/officeDocument/2006/relationships/tags" Target="../tags/tag1047.xml"/><Relationship Id="rId15" Type="http://schemas.openxmlformats.org/officeDocument/2006/relationships/tags" Target="../tags/tag930.xml"/><Relationship Id="rId36" Type="http://schemas.openxmlformats.org/officeDocument/2006/relationships/tags" Target="../tags/tag951.xml"/><Relationship Id="rId57" Type="http://schemas.openxmlformats.org/officeDocument/2006/relationships/tags" Target="../tags/tag972.xml"/><Relationship Id="rId106" Type="http://schemas.openxmlformats.org/officeDocument/2006/relationships/tags" Target="../tags/tag1021.xml"/><Relationship Id="rId127" Type="http://schemas.openxmlformats.org/officeDocument/2006/relationships/tags" Target="../tags/tag1042.xml"/><Relationship Id="rId10" Type="http://schemas.openxmlformats.org/officeDocument/2006/relationships/tags" Target="../tags/tag925.xml"/><Relationship Id="rId31" Type="http://schemas.openxmlformats.org/officeDocument/2006/relationships/tags" Target="../tags/tag946.xml"/><Relationship Id="rId52" Type="http://schemas.openxmlformats.org/officeDocument/2006/relationships/tags" Target="../tags/tag967.xml"/><Relationship Id="rId73" Type="http://schemas.openxmlformats.org/officeDocument/2006/relationships/tags" Target="../tags/tag988.xml"/><Relationship Id="rId78" Type="http://schemas.openxmlformats.org/officeDocument/2006/relationships/tags" Target="../tags/tag993.xml"/><Relationship Id="rId94" Type="http://schemas.openxmlformats.org/officeDocument/2006/relationships/tags" Target="../tags/tag1009.xml"/><Relationship Id="rId99" Type="http://schemas.openxmlformats.org/officeDocument/2006/relationships/tags" Target="../tags/tag1014.xml"/><Relationship Id="rId101" Type="http://schemas.openxmlformats.org/officeDocument/2006/relationships/tags" Target="../tags/tag1016.xml"/><Relationship Id="rId122" Type="http://schemas.openxmlformats.org/officeDocument/2006/relationships/tags" Target="../tags/tag1037.xml"/><Relationship Id="rId143" Type="http://schemas.openxmlformats.org/officeDocument/2006/relationships/tags" Target="../tags/tag1058.xml"/><Relationship Id="rId148" Type="http://schemas.openxmlformats.org/officeDocument/2006/relationships/tags" Target="../tags/tag1063.xml"/><Relationship Id="rId4" Type="http://schemas.openxmlformats.org/officeDocument/2006/relationships/tags" Target="../tags/tag919.xml"/><Relationship Id="rId9" Type="http://schemas.openxmlformats.org/officeDocument/2006/relationships/tags" Target="../tags/tag924.xml"/><Relationship Id="rId26" Type="http://schemas.openxmlformats.org/officeDocument/2006/relationships/tags" Target="../tags/tag941.xml"/><Relationship Id="rId47" Type="http://schemas.openxmlformats.org/officeDocument/2006/relationships/tags" Target="../tags/tag962.xml"/><Relationship Id="rId68" Type="http://schemas.openxmlformats.org/officeDocument/2006/relationships/tags" Target="../tags/tag983.xml"/><Relationship Id="rId89" Type="http://schemas.openxmlformats.org/officeDocument/2006/relationships/tags" Target="../tags/tag1004.xml"/><Relationship Id="rId112" Type="http://schemas.openxmlformats.org/officeDocument/2006/relationships/tags" Target="../tags/tag1027.xml"/><Relationship Id="rId133" Type="http://schemas.openxmlformats.org/officeDocument/2006/relationships/tags" Target="../tags/tag1048.xml"/><Relationship Id="rId16" Type="http://schemas.openxmlformats.org/officeDocument/2006/relationships/tags" Target="../tags/tag931.xml"/><Relationship Id="rId37" Type="http://schemas.openxmlformats.org/officeDocument/2006/relationships/tags" Target="../tags/tag952.xml"/><Relationship Id="rId58" Type="http://schemas.openxmlformats.org/officeDocument/2006/relationships/tags" Target="../tags/tag973.xml"/><Relationship Id="rId79" Type="http://schemas.openxmlformats.org/officeDocument/2006/relationships/tags" Target="../tags/tag994.xml"/><Relationship Id="rId102" Type="http://schemas.openxmlformats.org/officeDocument/2006/relationships/tags" Target="../tags/tag1017.xml"/><Relationship Id="rId123" Type="http://schemas.openxmlformats.org/officeDocument/2006/relationships/tags" Target="../tags/tag1038.xml"/><Relationship Id="rId144" Type="http://schemas.openxmlformats.org/officeDocument/2006/relationships/tags" Target="../tags/tag1059.xml"/><Relationship Id="rId90" Type="http://schemas.openxmlformats.org/officeDocument/2006/relationships/tags" Target="../tags/tag100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74.xml"/><Relationship Id="rId13" Type="http://schemas.openxmlformats.org/officeDocument/2006/relationships/image" Target="../media/image42.jpeg"/><Relationship Id="rId3" Type="http://schemas.openxmlformats.org/officeDocument/2006/relationships/tags" Target="../tags/tag1069.xml"/><Relationship Id="rId7" Type="http://schemas.openxmlformats.org/officeDocument/2006/relationships/tags" Target="../tags/tag1073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1068.xml"/><Relationship Id="rId1" Type="http://schemas.openxmlformats.org/officeDocument/2006/relationships/tags" Target="../tags/tag1067.xml"/><Relationship Id="rId6" Type="http://schemas.openxmlformats.org/officeDocument/2006/relationships/tags" Target="../tags/tag1072.xml"/><Relationship Id="rId11" Type="http://schemas.openxmlformats.org/officeDocument/2006/relationships/tags" Target="../tags/tag1077.xml"/><Relationship Id="rId5" Type="http://schemas.openxmlformats.org/officeDocument/2006/relationships/tags" Target="../tags/tag1071.xml"/><Relationship Id="rId10" Type="http://schemas.openxmlformats.org/officeDocument/2006/relationships/tags" Target="../tags/tag1076.xml"/><Relationship Id="rId4" Type="http://schemas.openxmlformats.org/officeDocument/2006/relationships/tags" Target="../tags/tag1070.xml"/><Relationship Id="rId9" Type="http://schemas.openxmlformats.org/officeDocument/2006/relationships/tags" Target="../tags/tag1075.xml"/><Relationship Id="rId14" Type="http://schemas.openxmlformats.org/officeDocument/2006/relationships/image" Target="NUL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image" Target="../media/image5.jpeg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1103.xml"/><Relationship Id="rId117" Type="http://schemas.openxmlformats.org/officeDocument/2006/relationships/slideLayout" Target="../slideLayouts/slideLayout18.xml"/><Relationship Id="rId21" Type="http://schemas.openxmlformats.org/officeDocument/2006/relationships/tags" Target="../tags/tag1098.xml"/><Relationship Id="rId42" Type="http://schemas.openxmlformats.org/officeDocument/2006/relationships/tags" Target="../tags/tag1119.xml"/><Relationship Id="rId47" Type="http://schemas.openxmlformats.org/officeDocument/2006/relationships/tags" Target="../tags/tag1124.xml"/><Relationship Id="rId63" Type="http://schemas.openxmlformats.org/officeDocument/2006/relationships/tags" Target="../tags/tag1140.xml"/><Relationship Id="rId68" Type="http://schemas.openxmlformats.org/officeDocument/2006/relationships/tags" Target="../tags/tag1145.xml"/><Relationship Id="rId84" Type="http://schemas.openxmlformats.org/officeDocument/2006/relationships/tags" Target="../tags/tag1161.xml"/><Relationship Id="rId89" Type="http://schemas.openxmlformats.org/officeDocument/2006/relationships/tags" Target="../tags/tag1166.xml"/><Relationship Id="rId112" Type="http://schemas.openxmlformats.org/officeDocument/2006/relationships/tags" Target="../tags/tag1189.xml"/><Relationship Id="rId16" Type="http://schemas.openxmlformats.org/officeDocument/2006/relationships/tags" Target="../tags/tag1093.xml"/><Relationship Id="rId107" Type="http://schemas.openxmlformats.org/officeDocument/2006/relationships/tags" Target="../tags/tag1184.xml"/><Relationship Id="rId11" Type="http://schemas.openxmlformats.org/officeDocument/2006/relationships/tags" Target="../tags/tag1088.xml"/><Relationship Id="rId32" Type="http://schemas.openxmlformats.org/officeDocument/2006/relationships/tags" Target="../tags/tag1109.xml"/><Relationship Id="rId37" Type="http://schemas.openxmlformats.org/officeDocument/2006/relationships/tags" Target="../tags/tag1114.xml"/><Relationship Id="rId53" Type="http://schemas.openxmlformats.org/officeDocument/2006/relationships/tags" Target="../tags/tag1130.xml"/><Relationship Id="rId58" Type="http://schemas.openxmlformats.org/officeDocument/2006/relationships/tags" Target="../tags/tag1135.xml"/><Relationship Id="rId74" Type="http://schemas.openxmlformats.org/officeDocument/2006/relationships/tags" Target="../tags/tag1151.xml"/><Relationship Id="rId79" Type="http://schemas.openxmlformats.org/officeDocument/2006/relationships/tags" Target="../tags/tag1156.xml"/><Relationship Id="rId102" Type="http://schemas.openxmlformats.org/officeDocument/2006/relationships/tags" Target="../tags/tag1179.xml"/><Relationship Id="rId5" Type="http://schemas.openxmlformats.org/officeDocument/2006/relationships/tags" Target="../tags/tag1082.xml"/><Relationship Id="rId90" Type="http://schemas.openxmlformats.org/officeDocument/2006/relationships/tags" Target="../tags/tag1167.xml"/><Relationship Id="rId95" Type="http://schemas.openxmlformats.org/officeDocument/2006/relationships/tags" Target="../tags/tag1172.xml"/><Relationship Id="rId22" Type="http://schemas.openxmlformats.org/officeDocument/2006/relationships/tags" Target="../tags/tag1099.xml"/><Relationship Id="rId27" Type="http://schemas.openxmlformats.org/officeDocument/2006/relationships/tags" Target="../tags/tag1104.xml"/><Relationship Id="rId43" Type="http://schemas.openxmlformats.org/officeDocument/2006/relationships/tags" Target="../tags/tag1120.xml"/><Relationship Id="rId48" Type="http://schemas.openxmlformats.org/officeDocument/2006/relationships/tags" Target="../tags/tag1125.xml"/><Relationship Id="rId64" Type="http://schemas.openxmlformats.org/officeDocument/2006/relationships/tags" Target="../tags/tag1141.xml"/><Relationship Id="rId69" Type="http://schemas.openxmlformats.org/officeDocument/2006/relationships/tags" Target="../tags/tag1146.xml"/><Relationship Id="rId113" Type="http://schemas.openxmlformats.org/officeDocument/2006/relationships/tags" Target="../tags/tag1190.xml"/><Relationship Id="rId80" Type="http://schemas.openxmlformats.org/officeDocument/2006/relationships/tags" Target="../tags/tag1157.xml"/><Relationship Id="rId85" Type="http://schemas.openxmlformats.org/officeDocument/2006/relationships/tags" Target="../tags/tag1162.xml"/><Relationship Id="rId12" Type="http://schemas.openxmlformats.org/officeDocument/2006/relationships/tags" Target="../tags/tag1089.xml"/><Relationship Id="rId17" Type="http://schemas.openxmlformats.org/officeDocument/2006/relationships/tags" Target="../tags/tag1094.xml"/><Relationship Id="rId33" Type="http://schemas.openxmlformats.org/officeDocument/2006/relationships/tags" Target="../tags/tag1110.xml"/><Relationship Id="rId38" Type="http://schemas.openxmlformats.org/officeDocument/2006/relationships/tags" Target="../tags/tag1115.xml"/><Relationship Id="rId59" Type="http://schemas.openxmlformats.org/officeDocument/2006/relationships/tags" Target="../tags/tag1136.xml"/><Relationship Id="rId103" Type="http://schemas.openxmlformats.org/officeDocument/2006/relationships/tags" Target="../tags/tag1180.xml"/><Relationship Id="rId108" Type="http://schemas.openxmlformats.org/officeDocument/2006/relationships/tags" Target="../tags/tag1185.xml"/><Relationship Id="rId54" Type="http://schemas.openxmlformats.org/officeDocument/2006/relationships/tags" Target="../tags/tag1131.xml"/><Relationship Id="rId70" Type="http://schemas.openxmlformats.org/officeDocument/2006/relationships/tags" Target="../tags/tag1147.xml"/><Relationship Id="rId75" Type="http://schemas.openxmlformats.org/officeDocument/2006/relationships/tags" Target="../tags/tag1152.xml"/><Relationship Id="rId91" Type="http://schemas.openxmlformats.org/officeDocument/2006/relationships/tags" Target="../tags/tag1168.xml"/><Relationship Id="rId96" Type="http://schemas.openxmlformats.org/officeDocument/2006/relationships/tags" Target="../tags/tag1173.xml"/><Relationship Id="rId1" Type="http://schemas.openxmlformats.org/officeDocument/2006/relationships/tags" Target="../tags/tag1078.xml"/><Relationship Id="rId6" Type="http://schemas.openxmlformats.org/officeDocument/2006/relationships/tags" Target="../tags/tag1083.xml"/><Relationship Id="rId23" Type="http://schemas.openxmlformats.org/officeDocument/2006/relationships/tags" Target="../tags/tag1100.xml"/><Relationship Id="rId28" Type="http://schemas.openxmlformats.org/officeDocument/2006/relationships/tags" Target="../tags/tag1105.xml"/><Relationship Id="rId49" Type="http://schemas.openxmlformats.org/officeDocument/2006/relationships/tags" Target="../tags/tag1126.xml"/><Relationship Id="rId114" Type="http://schemas.openxmlformats.org/officeDocument/2006/relationships/tags" Target="../tags/tag1191.xml"/><Relationship Id="rId10" Type="http://schemas.openxmlformats.org/officeDocument/2006/relationships/tags" Target="../tags/tag1087.xml"/><Relationship Id="rId31" Type="http://schemas.openxmlformats.org/officeDocument/2006/relationships/tags" Target="../tags/tag1108.xml"/><Relationship Id="rId44" Type="http://schemas.openxmlformats.org/officeDocument/2006/relationships/tags" Target="../tags/tag1121.xml"/><Relationship Id="rId52" Type="http://schemas.openxmlformats.org/officeDocument/2006/relationships/tags" Target="../tags/tag1129.xml"/><Relationship Id="rId60" Type="http://schemas.openxmlformats.org/officeDocument/2006/relationships/tags" Target="../tags/tag1137.xml"/><Relationship Id="rId65" Type="http://schemas.openxmlformats.org/officeDocument/2006/relationships/tags" Target="../tags/tag1142.xml"/><Relationship Id="rId73" Type="http://schemas.openxmlformats.org/officeDocument/2006/relationships/tags" Target="../tags/tag1150.xml"/><Relationship Id="rId78" Type="http://schemas.openxmlformats.org/officeDocument/2006/relationships/tags" Target="../tags/tag1155.xml"/><Relationship Id="rId81" Type="http://schemas.openxmlformats.org/officeDocument/2006/relationships/tags" Target="../tags/tag1158.xml"/><Relationship Id="rId86" Type="http://schemas.openxmlformats.org/officeDocument/2006/relationships/tags" Target="../tags/tag1163.xml"/><Relationship Id="rId94" Type="http://schemas.openxmlformats.org/officeDocument/2006/relationships/tags" Target="../tags/tag1171.xml"/><Relationship Id="rId99" Type="http://schemas.openxmlformats.org/officeDocument/2006/relationships/tags" Target="../tags/tag1176.xml"/><Relationship Id="rId101" Type="http://schemas.openxmlformats.org/officeDocument/2006/relationships/tags" Target="../tags/tag1178.xml"/><Relationship Id="rId4" Type="http://schemas.openxmlformats.org/officeDocument/2006/relationships/tags" Target="../tags/tag1081.xml"/><Relationship Id="rId9" Type="http://schemas.openxmlformats.org/officeDocument/2006/relationships/tags" Target="../tags/tag1086.xml"/><Relationship Id="rId13" Type="http://schemas.openxmlformats.org/officeDocument/2006/relationships/tags" Target="../tags/tag1090.xml"/><Relationship Id="rId18" Type="http://schemas.openxmlformats.org/officeDocument/2006/relationships/tags" Target="../tags/tag1095.xml"/><Relationship Id="rId39" Type="http://schemas.openxmlformats.org/officeDocument/2006/relationships/tags" Target="../tags/tag1116.xml"/><Relationship Id="rId109" Type="http://schemas.openxmlformats.org/officeDocument/2006/relationships/tags" Target="../tags/tag1186.xml"/><Relationship Id="rId34" Type="http://schemas.openxmlformats.org/officeDocument/2006/relationships/tags" Target="../tags/tag1111.xml"/><Relationship Id="rId50" Type="http://schemas.openxmlformats.org/officeDocument/2006/relationships/tags" Target="../tags/tag1127.xml"/><Relationship Id="rId55" Type="http://schemas.openxmlformats.org/officeDocument/2006/relationships/tags" Target="../tags/tag1132.xml"/><Relationship Id="rId76" Type="http://schemas.openxmlformats.org/officeDocument/2006/relationships/tags" Target="../tags/tag1153.xml"/><Relationship Id="rId97" Type="http://schemas.openxmlformats.org/officeDocument/2006/relationships/tags" Target="../tags/tag1174.xml"/><Relationship Id="rId104" Type="http://schemas.openxmlformats.org/officeDocument/2006/relationships/tags" Target="../tags/tag1181.xml"/><Relationship Id="rId7" Type="http://schemas.openxmlformats.org/officeDocument/2006/relationships/tags" Target="../tags/tag1084.xml"/><Relationship Id="rId71" Type="http://schemas.openxmlformats.org/officeDocument/2006/relationships/tags" Target="../tags/tag1148.xml"/><Relationship Id="rId92" Type="http://schemas.openxmlformats.org/officeDocument/2006/relationships/tags" Target="../tags/tag1169.xml"/><Relationship Id="rId2" Type="http://schemas.openxmlformats.org/officeDocument/2006/relationships/tags" Target="../tags/tag1079.xml"/><Relationship Id="rId29" Type="http://schemas.openxmlformats.org/officeDocument/2006/relationships/tags" Target="../tags/tag1106.xml"/><Relationship Id="rId24" Type="http://schemas.openxmlformats.org/officeDocument/2006/relationships/tags" Target="../tags/tag1101.xml"/><Relationship Id="rId40" Type="http://schemas.openxmlformats.org/officeDocument/2006/relationships/tags" Target="../tags/tag1117.xml"/><Relationship Id="rId45" Type="http://schemas.openxmlformats.org/officeDocument/2006/relationships/tags" Target="../tags/tag1122.xml"/><Relationship Id="rId66" Type="http://schemas.openxmlformats.org/officeDocument/2006/relationships/tags" Target="../tags/tag1143.xml"/><Relationship Id="rId87" Type="http://schemas.openxmlformats.org/officeDocument/2006/relationships/tags" Target="../tags/tag1164.xml"/><Relationship Id="rId110" Type="http://schemas.openxmlformats.org/officeDocument/2006/relationships/tags" Target="../tags/tag1187.xml"/><Relationship Id="rId115" Type="http://schemas.openxmlformats.org/officeDocument/2006/relationships/tags" Target="../tags/tag1192.xml"/><Relationship Id="rId61" Type="http://schemas.openxmlformats.org/officeDocument/2006/relationships/tags" Target="../tags/tag1138.xml"/><Relationship Id="rId82" Type="http://schemas.openxmlformats.org/officeDocument/2006/relationships/tags" Target="../tags/tag1159.xml"/><Relationship Id="rId19" Type="http://schemas.openxmlformats.org/officeDocument/2006/relationships/tags" Target="../tags/tag1096.xml"/><Relationship Id="rId14" Type="http://schemas.openxmlformats.org/officeDocument/2006/relationships/tags" Target="../tags/tag1091.xml"/><Relationship Id="rId30" Type="http://schemas.openxmlformats.org/officeDocument/2006/relationships/tags" Target="../tags/tag1107.xml"/><Relationship Id="rId35" Type="http://schemas.openxmlformats.org/officeDocument/2006/relationships/tags" Target="../tags/tag1112.xml"/><Relationship Id="rId56" Type="http://schemas.openxmlformats.org/officeDocument/2006/relationships/tags" Target="../tags/tag1133.xml"/><Relationship Id="rId77" Type="http://schemas.openxmlformats.org/officeDocument/2006/relationships/tags" Target="../tags/tag1154.xml"/><Relationship Id="rId100" Type="http://schemas.openxmlformats.org/officeDocument/2006/relationships/tags" Target="../tags/tag1177.xml"/><Relationship Id="rId105" Type="http://schemas.openxmlformats.org/officeDocument/2006/relationships/tags" Target="../tags/tag1182.xml"/><Relationship Id="rId8" Type="http://schemas.openxmlformats.org/officeDocument/2006/relationships/tags" Target="../tags/tag1085.xml"/><Relationship Id="rId51" Type="http://schemas.openxmlformats.org/officeDocument/2006/relationships/tags" Target="../tags/tag1128.xml"/><Relationship Id="rId72" Type="http://schemas.openxmlformats.org/officeDocument/2006/relationships/tags" Target="../tags/tag1149.xml"/><Relationship Id="rId93" Type="http://schemas.openxmlformats.org/officeDocument/2006/relationships/tags" Target="../tags/tag1170.xml"/><Relationship Id="rId98" Type="http://schemas.openxmlformats.org/officeDocument/2006/relationships/tags" Target="../tags/tag1175.xml"/><Relationship Id="rId3" Type="http://schemas.openxmlformats.org/officeDocument/2006/relationships/tags" Target="../tags/tag1080.xml"/><Relationship Id="rId25" Type="http://schemas.openxmlformats.org/officeDocument/2006/relationships/tags" Target="../tags/tag1102.xml"/><Relationship Id="rId46" Type="http://schemas.openxmlformats.org/officeDocument/2006/relationships/tags" Target="../tags/tag1123.xml"/><Relationship Id="rId67" Type="http://schemas.openxmlformats.org/officeDocument/2006/relationships/tags" Target="../tags/tag1144.xml"/><Relationship Id="rId116" Type="http://schemas.openxmlformats.org/officeDocument/2006/relationships/tags" Target="../tags/tag1193.xml"/><Relationship Id="rId20" Type="http://schemas.openxmlformats.org/officeDocument/2006/relationships/tags" Target="../tags/tag1097.xml"/><Relationship Id="rId41" Type="http://schemas.openxmlformats.org/officeDocument/2006/relationships/tags" Target="../tags/tag1118.xml"/><Relationship Id="rId62" Type="http://schemas.openxmlformats.org/officeDocument/2006/relationships/tags" Target="../tags/tag1139.xml"/><Relationship Id="rId83" Type="http://schemas.openxmlformats.org/officeDocument/2006/relationships/tags" Target="../tags/tag1160.xml"/><Relationship Id="rId88" Type="http://schemas.openxmlformats.org/officeDocument/2006/relationships/tags" Target="../tags/tag1165.xml"/><Relationship Id="rId111" Type="http://schemas.openxmlformats.org/officeDocument/2006/relationships/tags" Target="../tags/tag1188.xml"/><Relationship Id="rId15" Type="http://schemas.openxmlformats.org/officeDocument/2006/relationships/tags" Target="../tags/tag1092.xml"/><Relationship Id="rId36" Type="http://schemas.openxmlformats.org/officeDocument/2006/relationships/tags" Target="../tags/tag1113.xml"/><Relationship Id="rId57" Type="http://schemas.openxmlformats.org/officeDocument/2006/relationships/tags" Target="../tags/tag1134.xml"/><Relationship Id="rId106" Type="http://schemas.openxmlformats.org/officeDocument/2006/relationships/tags" Target="../tags/tag118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201.xml"/><Relationship Id="rId13" Type="http://schemas.openxmlformats.org/officeDocument/2006/relationships/tags" Target="../tags/tag1206.xml"/><Relationship Id="rId3" Type="http://schemas.openxmlformats.org/officeDocument/2006/relationships/tags" Target="../tags/tag1196.xml"/><Relationship Id="rId7" Type="http://schemas.openxmlformats.org/officeDocument/2006/relationships/tags" Target="../tags/tag1200.xml"/><Relationship Id="rId12" Type="http://schemas.openxmlformats.org/officeDocument/2006/relationships/tags" Target="../tags/tag1205.xml"/><Relationship Id="rId2" Type="http://schemas.openxmlformats.org/officeDocument/2006/relationships/tags" Target="../tags/tag1195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1194.xml"/><Relationship Id="rId6" Type="http://schemas.openxmlformats.org/officeDocument/2006/relationships/tags" Target="../tags/tag1199.xml"/><Relationship Id="rId11" Type="http://schemas.openxmlformats.org/officeDocument/2006/relationships/tags" Target="../tags/tag1204.xml"/><Relationship Id="rId5" Type="http://schemas.openxmlformats.org/officeDocument/2006/relationships/tags" Target="../tags/tag1198.xml"/><Relationship Id="rId15" Type="http://schemas.openxmlformats.org/officeDocument/2006/relationships/tags" Target="../tags/tag1208.xml"/><Relationship Id="rId10" Type="http://schemas.openxmlformats.org/officeDocument/2006/relationships/tags" Target="../tags/tag1203.xml"/><Relationship Id="rId4" Type="http://schemas.openxmlformats.org/officeDocument/2006/relationships/tags" Target="../tags/tag1197.xml"/><Relationship Id="rId9" Type="http://schemas.openxmlformats.org/officeDocument/2006/relationships/tags" Target="../tags/tag1202.xml"/><Relationship Id="rId14" Type="http://schemas.openxmlformats.org/officeDocument/2006/relationships/tags" Target="../tags/tag120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214.xml"/><Relationship Id="rId3" Type="http://schemas.openxmlformats.org/officeDocument/2006/relationships/video" Target="../media/media2.mp4"/><Relationship Id="rId7" Type="http://schemas.openxmlformats.org/officeDocument/2006/relationships/tags" Target="../tags/tag1213.xml"/><Relationship Id="rId12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tags" Target="../tags/tag1209.xml"/><Relationship Id="rId6" Type="http://schemas.openxmlformats.org/officeDocument/2006/relationships/tags" Target="../tags/tag1212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1211.xml"/><Relationship Id="rId10" Type="http://schemas.openxmlformats.org/officeDocument/2006/relationships/tags" Target="../tags/tag1216.xml"/><Relationship Id="rId4" Type="http://schemas.openxmlformats.org/officeDocument/2006/relationships/tags" Target="../tags/tag1210.xml"/><Relationship Id="rId9" Type="http://schemas.openxmlformats.org/officeDocument/2006/relationships/tags" Target="../tags/tag12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image" Target="../media/image8.jpeg"/><Relationship Id="rId2" Type="http://schemas.openxmlformats.org/officeDocument/2006/relationships/tags" Target="../tags/tag248.xml"/><Relationship Id="rId16" Type="http://schemas.openxmlformats.org/officeDocument/2006/relationships/image" Target="../media/image7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image" Target="../media/image6.jpeg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10.png"/><Relationship Id="rId2" Type="http://schemas.openxmlformats.org/officeDocument/2006/relationships/tags" Target="../tags/tag261.xml"/><Relationship Id="rId16" Type="http://schemas.openxmlformats.org/officeDocument/2006/relationships/image" Target="../media/image9.gif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269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1.gif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image" Target="../media/image13.jpeg"/><Relationship Id="rId10" Type="http://schemas.openxmlformats.org/officeDocument/2006/relationships/tags" Target="../tags/tag284.xml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tags" Target="../tags/tag303.xml"/><Relationship Id="rId26" Type="http://schemas.openxmlformats.org/officeDocument/2006/relationships/tags" Target="../tags/tag311.xml"/><Relationship Id="rId3" Type="http://schemas.openxmlformats.org/officeDocument/2006/relationships/tags" Target="../tags/tag288.xml"/><Relationship Id="rId21" Type="http://schemas.openxmlformats.org/officeDocument/2006/relationships/tags" Target="../tags/tag306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tags" Target="../tags/tag302.xml"/><Relationship Id="rId25" Type="http://schemas.openxmlformats.org/officeDocument/2006/relationships/tags" Target="../tags/tag310.xml"/><Relationship Id="rId2" Type="http://schemas.openxmlformats.org/officeDocument/2006/relationships/tags" Target="../tags/tag287.xml"/><Relationship Id="rId16" Type="http://schemas.openxmlformats.org/officeDocument/2006/relationships/tags" Target="../tags/tag301.xml"/><Relationship Id="rId20" Type="http://schemas.openxmlformats.org/officeDocument/2006/relationships/tags" Target="../tags/tag305.xml"/><Relationship Id="rId29" Type="http://schemas.openxmlformats.org/officeDocument/2006/relationships/slideLayout" Target="../slideLayouts/slideLayout18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tags" Target="../tags/tag309.xml"/><Relationship Id="rId32" Type="http://schemas.openxmlformats.org/officeDocument/2006/relationships/image" Target="../media/image16.png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tags" Target="../tags/tag308.xml"/><Relationship Id="rId28" Type="http://schemas.openxmlformats.org/officeDocument/2006/relationships/tags" Target="../tags/tag313.xml"/><Relationship Id="rId10" Type="http://schemas.openxmlformats.org/officeDocument/2006/relationships/tags" Target="../tags/tag295.xml"/><Relationship Id="rId19" Type="http://schemas.openxmlformats.org/officeDocument/2006/relationships/tags" Target="../tags/tag304.xml"/><Relationship Id="rId31" Type="http://schemas.openxmlformats.org/officeDocument/2006/relationships/image" Target="../media/image15.png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tags" Target="../tags/tag307.xml"/><Relationship Id="rId27" Type="http://schemas.openxmlformats.org/officeDocument/2006/relationships/tags" Target="../tags/tag312.xml"/><Relationship Id="rId3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tags" Target="../tags/tag325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tags" Target="../tags/tag324.xml"/><Relationship Id="rId5" Type="http://schemas.openxmlformats.org/officeDocument/2006/relationships/tags" Target="../tags/tag318.xml"/><Relationship Id="rId10" Type="http://schemas.openxmlformats.org/officeDocument/2006/relationships/tags" Target="../tags/tag323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26" Type="http://schemas.openxmlformats.org/officeDocument/2006/relationships/tags" Target="../tags/tag351.xml"/><Relationship Id="rId39" Type="http://schemas.openxmlformats.org/officeDocument/2006/relationships/tags" Target="../tags/tag364.xml"/><Relationship Id="rId21" Type="http://schemas.openxmlformats.org/officeDocument/2006/relationships/tags" Target="../tags/tag346.xml"/><Relationship Id="rId34" Type="http://schemas.openxmlformats.org/officeDocument/2006/relationships/tags" Target="../tags/tag359.xml"/><Relationship Id="rId42" Type="http://schemas.openxmlformats.org/officeDocument/2006/relationships/tags" Target="../tags/tag367.xml"/><Relationship Id="rId47" Type="http://schemas.openxmlformats.org/officeDocument/2006/relationships/tags" Target="../tags/tag372.xml"/><Relationship Id="rId50" Type="http://schemas.openxmlformats.org/officeDocument/2006/relationships/tags" Target="../tags/tag375.xml"/><Relationship Id="rId55" Type="http://schemas.openxmlformats.org/officeDocument/2006/relationships/tags" Target="../tags/tag380.xml"/><Relationship Id="rId7" Type="http://schemas.openxmlformats.org/officeDocument/2006/relationships/tags" Target="../tags/tag332.xml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9" Type="http://schemas.openxmlformats.org/officeDocument/2006/relationships/tags" Target="../tags/tag354.xml"/><Relationship Id="rId11" Type="http://schemas.openxmlformats.org/officeDocument/2006/relationships/tags" Target="../tags/tag336.xml"/><Relationship Id="rId24" Type="http://schemas.openxmlformats.org/officeDocument/2006/relationships/tags" Target="../tags/tag349.xml"/><Relationship Id="rId32" Type="http://schemas.openxmlformats.org/officeDocument/2006/relationships/tags" Target="../tags/tag357.xml"/><Relationship Id="rId37" Type="http://schemas.openxmlformats.org/officeDocument/2006/relationships/tags" Target="../tags/tag362.xml"/><Relationship Id="rId40" Type="http://schemas.openxmlformats.org/officeDocument/2006/relationships/tags" Target="../tags/tag365.xml"/><Relationship Id="rId45" Type="http://schemas.openxmlformats.org/officeDocument/2006/relationships/tags" Target="../tags/tag370.xml"/><Relationship Id="rId53" Type="http://schemas.openxmlformats.org/officeDocument/2006/relationships/tags" Target="../tags/tag378.xml"/><Relationship Id="rId58" Type="http://schemas.openxmlformats.org/officeDocument/2006/relationships/tags" Target="../tags/tag383.xml"/><Relationship Id="rId5" Type="http://schemas.openxmlformats.org/officeDocument/2006/relationships/tags" Target="../tags/tag330.xml"/><Relationship Id="rId19" Type="http://schemas.openxmlformats.org/officeDocument/2006/relationships/tags" Target="../tags/tag344.xml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tags" Target="../tags/tag347.xml"/><Relationship Id="rId27" Type="http://schemas.openxmlformats.org/officeDocument/2006/relationships/tags" Target="../tags/tag352.xml"/><Relationship Id="rId30" Type="http://schemas.openxmlformats.org/officeDocument/2006/relationships/tags" Target="../tags/tag355.xml"/><Relationship Id="rId35" Type="http://schemas.openxmlformats.org/officeDocument/2006/relationships/tags" Target="../tags/tag360.xml"/><Relationship Id="rId43" Type="http://schemas.openxmlformats.org/officeDocument/2006/relationships/tags" Target="../tags/tag368.xml"/><Relationship Id="rId48" Type="http://schemas.openxmlformats.org/officeDocument/2006/relationships/tags" Target="../tags/tag373.xml"/><Relationship Id="rId56" Type="http://schemas.openxmlformats.org/officeDocument/2006/relationships/tags" Target="../tags/tag381.xml"/><Relationship Id="rId8" Type="http://schemas.openxmlformats.org/officeDocument/2006/relationships/tags" Target="../tags/tag333.xml"/><Relationship Id="rId51" Type="http://schemas.openxmlformats.org/officeDocument/2006/relationships/tags" Target="../tags/tag376.xml"/><Relationship Id="rId3" Type="http://schemas.openxmlformats.org/officeDocument/2006/relationships/tags" Target="../tags/tag328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5" Type="http://schemas.openxmlformats.org/officeDocument/2006/relationships/tags" Target="../tags/tag350.xml"/><Relationship Id="rId33" Type="http://schemas.openxmlformats.org/officeDocument/2006/relationships/tags" Target="../tags/tag358.xml"/><Relationship Id="rId38" Type="http://schemas.openxmlformats.org/officeDocument/2006/relationships/tags" Target="../tags/tag363.xml"/><Relationship Id="rId46" Type="http://schemas.openxmlformats.org/officeDocument/2006/relationships/tags" Target="../tags/tag371.xml"/><Relationship Id="rId59" Type="http://schemas.openxmlformats.org/officeDocument/2006/relationships/slideLayout" Target="../slideLayouts/slideLayout13.xml"/><Relationship Id="rId20" Type="http://schemas.openxmlformats.org/officeDocument/2006/relationships/tags" Target="../tags/tag345.xml"/><Relationship Id="rId41" Type="http://schemas.openxmlformats.org/officeDocument/2006/relationships/tags" Target="../tags/tag366.xml"/><Relationship Id="rId54" Type="http://schemas.openxmlformats.org/officeDocument/2006/relationships/tags" Target="../tags/tag379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5" Type="http://schemas.openxmlformats.org/officeDocument/2006/relationships/tags" Target="../tags/tag340.xml"/><Relationship Id="rId23" Type="http://schemas.openxmlformats.org/officeDocument/2006/relationships/tags" Target="../tags/tag348.xml"/><Relationship Id="rId28" Type="http://schemas.openxmlformats.org/officeDocument/2006/relationships/tags" Target="../tags/tag353.xml"/><Relationship Id="rId36" Type="http://schemas.openxmlformats.org/officeDocument/2006/relationships/tags" Target="../tags/tag361.xml"/><Relationship Id="rId49" Type="http://schemas.openxmlformats.org/officeDocument/2006/relationships/tags" Target="../tags/tag374.xml"/><Relationship Id="rId57" Type="http://schemas.openxmlformats.org/officeDocument/2006/relationships/tags" Target="../tags/tag382.xml"/><Relationship Id="rId10" Type="http://schemas.openxmlformats.org/officeDocument/2006/relationships/tags" Target="../tags/tag335.xml"/><Relationship Id="rId31" Type="http://schemas.openxmlformats.org/officeDocument/2006/relationships/tags" Target="../tags/tag356.xml"/><Relationship Id="rId44" Type="http://schemas.openxmlformats.org/officeDocument/2006/relationships/tags" Target="../tags/tag369.xml"/><Relationship Id="rId52" Type="http://schemas.openxmlformats.org/officeDocument/2006/relationships/tags" Target="../tags/tag3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8749" y="2229"/>
              <a:ext cx="1018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滑轮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第十一章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机械与功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>
            <a:normAutofit fontScale="7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 </a:t>
            </a:r>
            <a:endParaRPr lang="en-US" altLang="zh-CN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【物理观念】了解定滑轮、动滑轮和简单的滑轮组，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认识定滑轮和动滑轮的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特点；能运用滑轮的知识解决简单的实际问题。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【科学思维】了解滑轮是一种理想模型；能运用归纳推理的方法得到滑轮的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特点，运用演绎推理的方法解决生产生活中的实际问题；能根据滑轮的特点，指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出在分析和解决实际问题的过程中有关说法的不当之处，并能提出自己的见解。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360045" y="992505"/>
            <a:ext cx="10994390" cy="45008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练一练：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如图所示中，通过滑轮匀速提起重物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G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时，向三个方向拉动的力分别为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，则三个力大小关系是 （   ）　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   A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最大      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   B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最大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   C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3600" b="1" baseline="-250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最大      </a:t>
            </a:r>
            <a:endParaRPr lang="en-US" altLang="zh-CN" sz="36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   D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．一样大</a:t>
            </a:r>
          </a:p>
        </p:txBody>
      </p:sp>
      <p:pic>
        <p:nvPicPr>
          <p:cNvPr id="1331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3"/>
          <a:stretch>
            <a:fillRect/>
          </a:stretch>
        </p:blipFill>
        <p:spPr bwMode="auto">
          <a:xfrm>
            <a:off x="6348095" y="2643505"/>
            <a:ext cx="353885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93440" y="2000250"/>
            <a:ext cx="69659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lang="zh-CN" altLang="en-US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52" name="组合 51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3" name="矩形 52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5" name="组合 54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3891" cy="1332"/>
              <a:chOff x="487" y="636"/>
              <a:chExt cx="3661" cy="1150"/>
            </a:xfrm>
          </p:grpSpPr>
          <p:sp>
            <p:nvSpPr>
              <p:cNvPr id="56" name="文本框 5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320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定滑轮</a:t>
                </a:r>
              </a:p>
            </p:txBody>
          </p:sp>
          <p:sp>
            <p:nvSpPr>
              <p:cNvPr id="8" name="椭圆 7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2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7535" y="1434465"/>
            <a:ext cx="109810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1.定义：</a:t>
            </a:r>
            <a:r>
              <a:rPr lang="zh-CN" altLang="en-US" sz="320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滑轮的位置随被拉物体一起改变，该滑轮叫动滑轮。</a:t>
            </a: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275140" y="2784707"/>
            <a:ext cx="3918621" cy="2768392"/>
            <a:chOff x="4761146" y="2039802"/>
            <a:chExt cx="2938966" cy="2076294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/>
            <a:srcRect l="4724" t="4119" r="13089" b="9561"/>
            <a:stretch>
              <a:fillRect/>
            </a:stretch>
          </p:blipFill>
          <p:spPr>
            <a:xfrm>
              <a:off x="5409027" y="2039802"/>
              <a:ext cx="1768368" cy="1940586"/>
            </a:xfrm>
            <a:prstGeom prst="rect">
              <a:avLst/>
            </a:prstGeom>
          </p:spPr>
        </p:pic>
        <p:sp>
          <p:nvSpPr>
            <p:cNvPr id="8197" name="TextBox 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315439" y="2239850"/>
              <a:ext cx="384673" cy="18762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square">
              <a:spAutoFit/>
            </a:bodyPr>
            <a:lstStyle/>
            <a:p>
              <a:pPr algn="ctr" defTabSz="913765" eaLnBrk="1" fontAlgn="auto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35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/>
                </a:rPr>
                <a:t>起重机下面的滑轮</a:t>
              </a:r>
            </a:p>
          </p:txBody>
        </p:sp>
        <p:grpSp>
          <p:nvGrpSpPr>
            <p:cNvPr id="17" name="组合 16"/>
            <p:cNvGrpSpPr/>
            <p:nvPr>
              <p:custDataLst>
                <p:tags r:id="rId13"/>
              </p:custDataLst>
            </p:nvPr>
          </p:nvGrpSpPr>
          <p:grpSpPr>
            <a:xfrm>
              <a:off x="4761146" y="2978895"/>
              <a:ext cx="1364158" cy="346249"/>
              <a:chOff x="4761146" y="2978895"/>
              <a:chExt cx="1364158" cy="346249"/>
            </a:xfrm>
          </p:grpSpPr>
          <p:sp>
            <p:nvSpPr>
              <p:cNvPr id="18" name="文本框 15363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761146" y="2978895"/>
                <a:ext cx="1173658" cy="34624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 defTabSz="913765" eaLnBrk="1" fontAlgn="auto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CN" altLang="en-US" sz="2400">
                    <a:solidFill>
                      <a:srgbClr val="C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动滑轮 </a:t>
                </a:r>
              </a:p>
            </p:txBody>
          </p:sp>
          <p:cxnSp>
            <p:nvCxnSpPr>
              <p:cNvPr id="19" name="直接连接符 18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5744304" y="3163561"/>
                <a:ext cx="381000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组合 36"/>
          <p:cNvGrpSpPr/>
          <p:nvPr>
            <p:custDataLst>
              <p:tags r:id="rId5"/>
            </p:custDataLst>
          </p:nvPr>
        </p:nvGrpSpPr>
        <p:grpSpPr>
          <a:xfrm>
            <a:off x="8767970" y="2932295"/>
            <a:ext cx="2177672" cy="3069093"/>
            <a:chOff x="7156020" y="2731624"/>
            <a:chExt cx="1633254" cy="2301820"/>
          </a:xfrm>
        </p:grpSpPr>
        <p:grpSp>
          <p:nvGrpSpPr>
            <p:cNvPr id="38" name="组合 37"/>
            <p:cNvGrpSpPr/>
            <p:nvPr>
              <p:custDataLst>
                <p:tags r:id="rId7"/>
              </p:custDataLst>
            </p:nvPr>
          </p:nvGrpSpPr>
          <p:grpSpPr>
            <a:xfrm>
              <a:off x="7156020" y="2731624"/>
              <a:ext cx="1633254" cy="2301820"/>
              <a:chOff x="5553622" y="2515017"/>
              <a:chExt cx="1633254" cy="2301820"/>
            </a:xfrm>
          </p:grpSpPr>
          <p:sp>
            <p:nvSpPr>
              <p:cNvPr id="39" name="矩形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5600060" y="4532095"/>
                <a:ext cx="1586816" cy="284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3765" eaLnBrk="1" fontAlgn="auto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865">
                    <a:solidFill>
                      <a:prstClr val="black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起重机的动滑轮</a:t>
                </a: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4"/>
              <a:srcRect r="12988" b="12711"/>
              <a:stretch>
                <a:fillRect/>
              </a:stretch>
            </p:blipFill>
            <p:spPr>
              <a:xfrm>
                <a:off x="5553622" y="2515017"/>
                <a:ext cx="1486304" cy="2036804"/>
              </a:xfrm>
              <a:prstGeom prst="rect">
                <a:avLst/>
              </a:prstGeom>
            </p:spPr>
          </p:pic>
        </p:grpSp>
        <p:sp>
          <p:nvSpPr>
            <p:cNvPr id="41" name="椭圆 40"/>
            <p:cNvSpPr/>
            <p:nvPr>
              <p:custDataLst>
                <p:tags r:id="rId8"/>
              </p:custDataLst>
            </p:nvPr>
          </p:nvSpPr>
          <p:spPr>
            <a:xfrm>
              <a:off x="7689968" y="3614001"/>
              <a:ext cx="587311" cy="45051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defRPr/>
              </a:pPr>
              <a:endParaRPr lang="zh-CN" altLang="en-US" sz="240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/>
              </a:endParaRPr>
            </a:p>
          </p:txBody>
        </p:sp>
      </p:grpSp>
      <p:pic>
        <p:nvPicPr>
          <p:cNvPr id="42" name="图片 41"/>
          <p:cNvPicPr/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253990" y="3095625"/>
            <a:ext cx="2263775" cy="2996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2"/>
            </p:custDataLst>
          </p:nvPr>
        </p:nvSpPr>
        <p:spPr>
          <a:xfrm>
            <a:off x="420370" y="1253490"/>
            <a:ext cx="71018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</a:t>
            </a:r>
            <a:r>
              <a:rPr lang="zh-CN" altLang="en-US" sz="32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探究：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使用动滑轮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749935" y="1958340"/>
            <a:ext cx="2179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提出问题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2929890" y="1958340"/>
            <a:ext cx="693547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动滑轮两端绳子的拉力是否相等?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用动滑轮提重物有什么优越性?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49935" y="3519170"/>
            <a:ext cx="2966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猜想与假设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218815" y="4319270"/>
            <a:ext cx="4064000" cy="20110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省力？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省距离？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改变方向？</a:t>
            </a:r>
          </a:p>
        </p:txBody>
      </p: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13" name="文本框 1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772160" y="1918335"/>
            <a:ext cx="11058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器材：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动滑轮、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钩码若干、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弹簧测力计</a:t>
            </a: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个、细线、铁架台、刻度尺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46075" y="126746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设计实验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72160" y="246634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方案：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6075" y="3075940"/>
            <a:ext cx="8245475" cy="3709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1. 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在动滑轮下方悬挂所受重力为</a:t>
            </a:r>
            <a:r>
              <a:rPr lang="zh-CN" altLang="en-US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的钩码，读出弹簧测力计的示数</a:t>
            </a:r>
            <a:r>
              <a:rPr lang="zh-CN" altLang="en-US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altLang="zh-CN" sz="2800" baseline="-25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altLang="zh-CN" sz="2800" baseline="-25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，看一看是否相等。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2.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zh-CN" altLang="en-US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altLang="zh-CN" sz="2800" baseline="-25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竖直向上匀速拉弹簧测力计，分别测出钩码升高的高度</a:t>
            </a:r>
            <a:r>
              <a:rPr lang="en-US" altLang="zh-CN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en-US" altLang="zh-CN" sz="2800" baseline="-25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和手拉弹簧测力计将动滑轮上绳子的自由端提起的高度</a:t>
            </a:r>
            <a:r>
              <a:rPr lang="en-US" altLang="zh-CN" sz="28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en-US" altLang="zh-CN" sz="2800" baseline="-25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3.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改变钩码个数，重复上述实验过程。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l="3917" t="725" r="1213"/>
          <a:stretch>
            <a:fillRect/>
          </a:stretch>
        </p:blipFill>
        <p:spPr>
          <a:xfrm>
            <a:off x="8729345" y="2713990"/>
            <a:ext cx="1737995" cy="3913505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13" name="文本框 1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0670" y="114935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实验数据：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261870" y="1733550"/>
          <a:ext cx="8533765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实验次数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直接测量的物理量</a:t>
                      </a:r>
                    </a:p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计算物理量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G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/m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/m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GH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endParaRPr lang="en-US" altLang="zh-CN" sz="28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28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28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2684145" y="5478780"/>
            <a:ext cx="2132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_____</a:t>
            </a:r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296285" y="5470525"/>
            <a:ext cx="554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952365" y="5478780"/>
            <a:ext cx="1846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</a:t>
            </a:r>
            <a:endParaRPr lang="en-US" altLang="zh-CN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5828030" y="5420995"/>
            <a:ext cx="711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523480" y="5478780"/>
            <a:ext cx="4295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</a:t>
            </a:r>
            <a:r>
              <a:rPr lang="en-US" altLang="zh-CN" sz="28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</a:t>
            </a:r>
            <a:r>
              <a:rPr lang="en-US" altLang="zh-CN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194040" y="5420995"/>
            <a:ext cx="169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=0.5</a:t>
            </a:r>
            <a:endParaRPr lang="en-US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rcRect t="-8806" r="19779"/>
          <a:stretch>
            <a:fillRect/>
          </a:stretch>
        </p:blipFill>
        <p:spPr>
          <a:xfrm>
            <a:off x="3937635" y="6000750"/>
            <a:ext cx="1715770" cy="70612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6798945" y="6215380"/>
            <a:ext cx="276225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zh-CN" altLang="en-US" sz="2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绳</a:t>
            </a:r>
            <a:r>
              <a:rPr lang="zh-CN" altLang="en-US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en-US" altLang="zh-CN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zh-CN" altLang="en-US" sz="2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</a:t>
            </a:r>
          </a:p>
        </p:txBody>
      </p:sp>
      <p:grpSp>
        <p:nvGrpSpPr>
          <p:cNvPr id="20" name="组合 19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16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24" name="文本框 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矩形 6"/>
              <p:cNvSpPr/>
              <p:nvPr>
                <p:custDataLst>
                  <p:tags r:id="rId1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0375900" y="126619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219200" y="1234440"/>
            <a:ext cx="56635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</a:rPr>
              <a:t>总结：</a:t>
            </a:r>
          </a:p>
          <a:p>
            <a:endParaRPr lang="zh-CN" altLang="en-US" sz="3600" b="1">
              <a:solidFill>
                <a:srgbClr val="FF000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</a:rPr>
              <a:t>.动滑轮的特点：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128395" y="3527425"/>
            <a:ext cx="7365365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①可以省一半的力</a:t>
            </a:r>
            <a:endParaRPr lang="zh-CN" altLang="en-US" sz="32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②</a:t>
            </a:r>
            <a:r>
              <a:rPr lang="zh-CN" altLang="en-US" sz="3200">
                <a:solidFill>
                  <a:srgbClr val="002060"/>
                </a:solidFill>
                <a:sym typeface="+mn-ea"/>
              </a:rPr>
              <a:t>多移动一倍的距离（</a:t>
            </a:r>
            <a:r>
              <a:rPr lang="en-US" altLang="zh-CN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3200" baseline="-250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绳</a:t>
            </a: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＝</a:t>
            </a:r>
            <a:r>
              <a:rPr lang="en-US" altLang="zh-CN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h</a:t>
            </a:r>
            <a:r>
              <a:rPr lang="zh-CN" altLang="en-US" sz="3200" baseline="-250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物）</a:t>
            </a:r>
            <a:endParaRPr lang="zh-CN" altLang="en-US" sz="32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③不能改变力的方向。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t="-8806" r="19779"/>
          <a:stretch>
            <a:fillRect/>
          </a:stretch>
        </p:blipFill>
        <p:spPr>
          <a:xfrm>
            <a:off x="5059680" y="3527425"/>
            <a:ext cx="2072640" cy="706120"/>
          </a:xfrm>
          <a:prstGeom prst="rect">
            <a:avLst/>
          </a:prstGeom>
        </p:spPr>
      </p:pic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24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173730" y="98869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使用动滑轮为什么省力?</a:t>
            </a:r>
          </a:p>
        </p:txBody>
      </p:sp>
      <p:sp>
        <p:nvSpPr>
          <p:cNvPr id="26626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1613" y="3877310"/>
            <a:ext cx="7937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2r</a:t>
            </a:r>
          </a:p>
        </p:txBody>
      </p:sp>
      <p:sp>
        <p:nvSpPr>
          <p:cNvPr id="26627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27300" y="4588510"/>
            <a:ext cx="684213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r</a:t>
            </a:r>
          </a:p>
        </p:txBody>
      </p:sp>
      <p:sp>
        <p:nvSpPr>
          <p:cNvPr id="14340" name="Line 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3103563" y="4659948"/>
            <a:ext cx="0" cy="1079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1" name="Line 5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679825" y="3220085"/>
            <a:ext cx="0" cy="1439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2" name="Line 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2457450" y="2102485"/>
            <a:ext cx="0" cy="25209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3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2867660"/>
            <a:ext cx="684213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latin typeface="宋体" panose="02010600030101010101" pitchFamily="2" charset="-122"/>
              </a:rPr>
              <a:t>F</a:t>
            </a:r>
          </a:p>
        </p:txBody>
      </p:sp>
      <p:sp>
        <p:nvSpPr>
          <p:cNvPr id="14344" name="Line 8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736725" y="2056448"/>
            <a:ext cx="1743075" cy="46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Group 9"/>
          <p:cNvGrpSpPr/>
          <p:nvPr>
            <p:custDataLst>
              <p:tags r:id="rId10"/>
            </p:custDataLst>
          </p:nvPr>
        </p:nvGrpSpPr>
        <p:grpSpPr>
          <a:xfrm>
            <a:off x="2455863" y="4012248"/>
            <a:ext cx="1223962" cy="541337"/>
            <a:chOff x="0" y="0"/>
            <a:chExt cx="771" cy="341"/>
          </a:xfrm>
        </p:grpSpPr>
        <p:sp>
          <p:nvSpPr>
            <p:cNvPr id="14388" name="AutoShape 10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 rot="5400000">
              <a:off x="215" y="-215"/>
              <a:ext cx="341" cy="771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  <p:sp>
          <p:nvSpPr>
            <p:cNvPr id="14389" name="Rectangle 11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46" y="182"/>
              <a:ext cx="680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</p:grpSp>
      <p:grpSp>
        <p:nvGrpSpPr>
          <p:cNvPr id="6" name="Group 12"/>
          <p:cNvGrpSpPr/>
          <p:nvPr>
            <p:custDataLst>
              <p:tags r:id="rId11"/>
            </p:custDataLst>
          </p:nvPr>
        </p:nvGrpSpPr>
        <p:grpSpPr>
          <a:xfrm>
            <a:off x="2455863" y="4515485"/>
            <a:ext cx="1223962" cy="649288"/>
            <a:chOff x="0" y="0"/>
            <a:chExt cx="771" cy="409"/>
          </a:xfrm>
        </p:grpSpPr>
        <p:sp>
          <p:nvSpPr>
            <p:cNvPr id="14386" name="AutoShape 1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 rot="16200000" flipV="1">
              <a:off x="215" y="-152"/>
              <a:ext cx="341" cy="771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  <p:sp>
          <p:nvSpPr>
            <p:cNvPr id="14387" name="Rectangle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46" y="0"/>
              <a:ext cx="680" cy="2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</p:grpSp>
      <p:sp>
        <p:nvSpPr>
          <p:cNvPr id="14347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55863" y="4515485"/>
            <a:ext cx="1225550" cy="144463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宋体" panose="02010600030101010101" pitchFamily="2" charset="-122"/>
            </a:endParaRPr>
          </a:p>
        </p:txBody>
      </p:sp>
      <p:grpSp>
        <p:nvGrpSpPr>
          <p:cNvPr id="7" name="Group 16"/>
          <p:cNvGrpSpPr/>
          <p:nvPr>
            <p:custDataLst>
              <p:tags r:id="rId13"/>
            </p:custDataLst>
          </p:nvPr>
        </p:nvGrpSpPr>
        <p:grpSpPr>
          <a:xfrm>
            <a:off x="2705100" y="3362960"/>
            <a:ext cx="720725" cy="2376488"/>
            <a:chOff x="0" y="0"/>
            <a:chExt cx="454" cy="1497"/>
          </a:xfrm>
        </p:grpSpPr>
        <p:grpSp>
          <p:nvGrpSpPr>
            <p:cNvPr id="14375" name="Group 17"/>
            <p:cNvGrpSpPr/>
            <p:nvPr>
              <p:custDataLst>
                <p:tags r:id="rId41"/>
              </p:custDataLst>
            </p:nvPr>
          </p:nvGrpSpPr>
          <p:grpSpPr>
            <a:xfrm>
              <a:off x="0" y="0"/>
              <a:ext cx="454" cy="1497"/>
              <a:chOff x="0" y="0"/>
              <a:chExt cx="454" cy="1497"/>
            </a:xfrm>
          </p:grpSpPr>
          <p:grpSp>
            <p:nvGrpSpPr>
              <p:cNvPr id="14378" name="Group 18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0" y="0"/>
                <a:ext cx="318" cy="295"/>
                <a:chOff x="0" y="0"/>
                <a:chExt cx="318" cy="295"/>
              </a:xfrm>
            </p:grpSpPr>
            <p:sp>
              <p:nvSpPr>
                <p:cNvPr id="14383" name="Oval 19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14" y="0"/>
                  <a:ext cx="204" cy="204"/>
                </a:xfrm>
                <a:prstGeom prst="ellipse">
                  <a:avLst/>
                </a:prstGeom>
                <a:noFill/>
                <a:ln w="44450">
                  <a:solidFill>
                    <a:srgbClr val="C0C0C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14384" name="Line 20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flipH="1">
                  <a:off x="227" y="204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385" name="Rectangle 21"/>
                <p:cNvSpPr>
                  <a:spLocks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0" y="91"/>
                  <a:ext cx="204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379" name="Group 22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137" y="1202"/>
                <a:ext cx="317" cy="295"/>
                <a:chOff x="0" y="0"/>
                <a:chExt cx="317" cy="295"/>
              </a:xfrm>
            </p:grpSpPr>
            <p:sp>
              <p:nvSpPr>
                <p:cNvPr id="14380" name="Oval 23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0" y="91"/>
                  <a:ext cx="204" cy="204"/>
                </a:xfrm>
                <a:prstGeom prst="ellipse">
                  <a:avLst/>
                </a:prstGeom>
                <a:noFill/>
                <a:ln w="44450">
                  <a:solidFill>
                    <a:srgbClr val="C0C0C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14381" name="Line 24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flipH="1">
                  <a:off x="91" y="0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382" name="Rectangle 25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13" y="68"/>
                  <a:ext cx="204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4376" name="Rectangle 2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59" y="295"/>
              <a:ext cx="159" cy="90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  <p:sp>
          <p:nvSpPr>
            <p:cNvPr id="14377" name="Oval 2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205" y="726"/>
              <a:ext cx="90" cy="90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宋体" panose="02010600030101010101" pitchFamily="2" charset="-122"/>
              </a:endParaRPr>
            </a:p>
          </p:txBody>
        </p:sp>
      </p:grpSp>
      <p:sp>
        <p:nvSpPr>
          <p:cNvPr id="26652" name="Oval 2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420938" y="451548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宋体" panose="02010600030101010101" pitchFamily="2" charset="-122"/>
            </a:endParaRPr>
          </a:p>
        </p:txBody>
      </p:sp>
      <p:grpSp>
        <p:nvGrpSpPr>
          <p:cNvPr id="14350" name="Group 29"/>
          <p:cNvGrpSpPr/>
          <p:nvPr>
            <p:custDataLst>
              <p:tags r:id="rId15"/>
            </p:custDataLst>
          </p:nvPr>
        </p:nvGrpSpPr>
        <p:grpSpPr>
          <a:xfrm>
            <a:off x="2782888" y="5668010"/>
            <a:ext cx="865187" cy="900113"/>
            <a:chOff x="0" y="0"/>
            <a:chExt cx="545" cy="567"/>
          </a:xfrm>
        </p:grpSpPr>
        <p:grpSp>
          <p:nvGrpSpPr>
            <p:cNvPr id="14371" name="Group 30"/>
            <p:cNvGrpSpPr/>
            <p:nvPr>
              <p:custDataLst>
                <p:tags r:id="rId37"/>
              </p:custDataLst>
            </p:nvPr>
          </p:nvGrpSpPr>
          <p:grpSpPr>
            <a:xfrm>
              <a:off x="0" y="0"/>
              <a:ext cx="431" cy="567"/>
              <a:chOff x="0" y="0"/>
              <a:chExt cx="431" cy="567"/>
            </a:xfrm>
          </p:grpSpPr>
          <p:sp>
            <p:nvSpPr>
              <p:cNvPr id="14373" name="Rectangle 3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0" y="136"/>
                <a:ext cx="431" cy="43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宋体" panose="02010600030101010101" pitchFamily="2" charset="-122"/>
                </a:endParaRPr>
              </a:p>
            </p:txBody>
          </p:sp>
          <p:sp>
            <p:nvSpPr>
              <p:cNvPr id="14374" name="Line 32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204" y="0"/>
                <a:ext cx="0" cy="136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72" name="Text Box 33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3" y="114"/>
              <a:ext cx="522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4000" b="1">
                  <a:latin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26658" name="Rectangle 3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24063" y="4299585"/>
            <a:ext cx="503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</a:rPr>
              <a:t>O</a:t>
            </a:r>
          </a:p>
        </p:txBody>
      </p:sp>
      <p:sp>
        <p:nvSpPr>
          <p:cNvPr id="26660" name="Line 22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2538413" y="4588510"/>
            <a:ext cx="1223962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Group 37"/>
          <p:cNvGrpSpPr/>
          <p:nvPr>
            <p:custDataLst>
              <p:tags r:id="rId18"/>
            </p:custDataLst>
          </p:nvPr>
        </p:nvGrpSpPr>
        <p:grpSpPr>
          <a:xfrm>
            <a:off x="2408238" y="3939223"/>
            <a:ext cx="1593850" cy="592137"/>
            <a:chOff x="0" y="0"/>
            <a:chExt cx="432" cy="292"/>
          </a:xfrm>
        </p:grpSpPr>
        <p:sp>
          <p:nvSpPr>
            <p:cNvPr id="26662" name="Text Box 5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0" y="0"/>
              <a:ext cx="432" cy="1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endParaRPr lang="zh-CN" altLang="en-US" sz="24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663" name="AutoShape 52"/>
            <p:cNvSpPr/>
            <p:nvPr>
              <p:custDataLst>
                <p:tags r:id="rId36"/>
              </p:custDataLst>
            </p:nvPr>
          </p:nvSpPr>
          <p:spPr bwMode="auto">
            <a:xfrm rot="5400000">
              <a:off x="131" y="76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6664" name="Line 23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2527300" y="4588510"/>
            <a:ext cx="6381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00" name="AutoShape 55"/>
          <p:cNvSpPr/>
          <p:nvPr>
            <p:custDataLst>
              <p:tags r:id="rId20"/>
            </p:custDataLst>
          </p:nvPr>
        </p:nvSpPr>
        <p:spPr bwMode="auto">
          <a:xfrm rot="-5400000">
            <a:off x="2653506" y="4459129"/>
            <a:ext cx="239713" cy="638175"/>
          </a:xfrm>
          <a:prstGeom prst="leftBrace">
            <a:avLst>
              <a:gd name="adj1" fmla="val 22235"/>
              <a:gd name="adj2" fmla="val 50296"/>
            </a:avLst>
          </a:prstGeom>
          <a:noFill/>
          <a:ln w="31750">
            <a:solidFill>
              <a:srgbClr val="0000FF"/>
            </a:solidFill>
            <a:round/>
          </a:ln>
        </p:spPr>
        <p:txBody>
          <a:bodyPr rot="10800000" wrap="none"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Group 42"/>
          <p:cNvGrpSpPr/>
          <p:nvPr>
            <p:custDataLst>
              <p:tags r:id="rId21"/>
            </p:custDataLst>
          </p:nvPr>
        </p:nvGrpSpPr>
        <p:grpSpPr>
          <a:xfrm flipH="1">
            <a:off x="3032125" y="4659948"/>
            <a:ext cx="69850" cy="71437"/>
            <a:chOff x="0" y="0"/>
            <a:chExt cx="192" cy="192"/>
          </a:xfrm>
        </p:grpSpPr>
        <p:sp>
          <p:nvSpPr>
            <p:cNvPr id="14367" name="Line 14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192" y="0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8" name="Line 14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0" y="192"/>
              <a:ext cx="19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45"/>
          <p:cNvGrpSpPr/>
          <p:nvPr>
            <p:custDataLst>
              <p:tags r:id="rId22"/>
            </p:custDataLst>
          </p:nvPr>
        </p:nvGrpSpPr>
        <p:grpSpPr>
          <a:xfrm rot="5471082" flipH="1">
            <a:off x="3539332" y="4440079"/>
            <a:ext cx="139700" cy="147637"/>
            <a:chOff x="0" y="0"/>
            <a:chExt cx="192" cy="192"/>
          </a:xfrm>
        </p:grpSpPr>
        <p:sp>
          <p:nvSpPr>
            <p:cNvPr id="14365" name="Line 141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192" y="0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6" name="Line 14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0" y="1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23"/>
            </p:custDataLst>
          </p:nvPr>
        </p:nvSpPr>
        <p:spPr>
          <a:xfrm>
            <a:off x="5601970" y="3124835"/>
            <a:ext cx="55626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8890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实质：</a:t>
            </a:r>
            <a:r>
              <a:rPr lang="zh-CN" altLang="en-US" sz="3600" b="1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动力臂是阻力臂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8890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二倍的省力杠杆</a:t>
            </a:r>
          </a:p>
        </p:txBody>
      </p:sp>
      <p:grpSp>
        <p:nvGrpSpPr>
          <p:cNvPr id="20" name="组合 19"/>
          <p:cNvGrpSpPr/>
          <p:nvPr>
            <p:custDataLst>
              <p:tags r:id="rId2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1" name="矩形 20"/>
            <p:cNvSpPr/>
            <p:nvPr>
              <p:custDataLst>
                <p:tags r:id="rId2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27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24" name="文本框 2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2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矩形 6"/>
              <p:cNvSpPr/>
              <p:nvPr>
                <p:custDataLst>
                  <p:tags r:id="rId3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/>
      <p:bldP spid="26652" grpId="0" animBg="1"/>
      <p:bldP spid="26658" grpId="0"/>
      <p:bldP spid="26660" grpId="0" animBg="1"/>
      <p:bldP spid="26664" grpId="0" animBg="1"/>
      <p:bldP spid="20500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59915" y="1888490"/>
          <a:ext cx="8432165" cy="3575050"/>
        </p:xfrm>
        <a:graphic>
          <a:graphicData uri="http://schemas.openxmlformats.org/drawingml/2006/table">
            <a:tbl>
              <a:tblPr/>
              <a:tblGrid>
                <a:gridCol w="123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1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85">
                <a:tc>
                  <a:txBody>
                    <a:bodyPr/>
                    <a:lstStyle/>
                    <a:p>
                      <a:pPr indent="0" algn="ctr"/>
                      <a:endParaRPr lang="zh-CN" altLang="en-US" sz="24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altLang="en-US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特征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</a:t>
                      </a:r>
                      <a:r>
                        <a:rPr lang="en-US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质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特</a:t>
                      </a:r>
                      <a:r>
                        <a:rPr lang="en-US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点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6675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定滑轮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66675"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7790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动滑轮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66675"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87090" y="3202305"/>
            <a:ext cx="1428750" cy="6788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位置固定不变。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220970" y="3197860"/>
            <a:ext cx="1762125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8890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等臂杠杆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265035" y="2953385"/>
            <a:ext cx="2964815" cy="13017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优点：能改变力的方向</a:t>
            </a:r>
            <a:endParaRPr kumimoji="0" lang="zh-CN" altLang="en-US" sz="2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缺点：不省力，</a:t>
            </a:r>
          </a:p>
          <a:p>
            <a:pPr marL="0" marR="0" lvl="0" indent="0" algn="l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230245" y="4388485"/>
            <a:ext cx="1763395" cy="631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随被拉物体一起改变</a:t>
            </a:r>
            <a:endParaRPr kumimoji="0" lang="zh-CN" altLang="en-US" sz="2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992370" y="4358005"/>
            <a:ext cx="2106295" cy="6616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8890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动力臂是阻力臂</a:t>
            </a:r>
            <a:endParaRPr kumimoji="0" lang="en-US" altLang="zh-CN" sz="2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88900" algn="ctr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二倍的省力杠杆</a:t>
            </a: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264400" y="4255135"/>
            <a:ext cx="2828925" cy="1090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优点：</a:t>
            </a:r>
            <a:r>
              <a:rPr kumimoji="0" lang="zh-CN" altLang="zh-CN" sz="2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能省力</a:t>
            </a:r>
          </a:p>
          <a:p>
            <a:pPr marL="0" marR="0" lvl="0" indent="0" algn="l" defTabSz="9118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缺点：</a:t>
            </a: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不能改变力的方向</a:t>
            </a: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57200" y="2953385"/>
            <a:ext cx="1110615" cy="22599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522585" y="3197225"/>
            <a:ext cx="1149350" cy="249364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187325" y="1170940"/>
            <a:ext cx="39789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定滑轮和动滑轮的区别 </a:t>
            </a: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1210945" y="5883275"/>
            <a:ext cx="8749030" cy="452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是否有这样的机械，既可以省力，又可以改变力的方向呢？</a:t>
            </a:r>
          </a:p>
        </p:txBody>
      </p:sp>
      <p:grpSp>
        <p:nvGrpSpPr>
          <p:cNvPr id="2" name="组合 1"/>
          <p:cNvGrpSpPr/>
          <p:nvPr>
            <p:custDataLst>
              <p:tags r:id="rId1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6" name="矩形 5"/>
            <p:cNvSpPr/>
            <p:nvPr>
              <p:custDataLst>
                <p:tags r:id="rId1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16"/>
              </p:custDataLst>
            </p:nvPr>
          </p:nvGrpSpPr>
          <p:grpSpPr>
            <a:xfrm>
              <a:off x="494" y="378"/>
              <a:ext cx="4369" cy="1332"/>
              <a:chOff x="487" y="636"/>
              <a:chExt cx="4112" cy="1150"/>
            </a:xfrm>
          </p:grpSpPr>
          <p:sp>
            <p:nvSpPr>
              <p:cNvPr id="24" name="文本框 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动滑轮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矩形 6"/>
              <p:cNvSpPr/>
              <p:nvPr>
                <p:custDataLst>
                  <p:tags r:id="rId1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6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0" y="6633210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4369" cy="1559"/>
              <a:chOff x="487" y="636"/>
              <a:chExt cx="4112" cy="1346"/>
            </a:xfrm>
          </p:grpSpPr>
          <p:sp>
            <p:nvSpPr>
              <p:cNvPr id="12" name="文本框 1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滑轮组</a:t>
                </a:r>
              </a:p>
            </p:txBody>
          </p:sp>
          <p:sp>
            <p:nvSpPr>
              <p:cNvPr id="13" name="椭圆 12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</a:p>
            </p:txBody>
          </p:sp>
        </p:grpSp>
      </p:grp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770890" y="1703070"/>
            <a:ext cx="105606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定义：把定滑轮和动滑轮组合在一起，就构成了滑轮组。</a:t>
            </a:r>
          </a:p>
        </p:txBody>
      </p:sp>
      <p:pic>
        <p:nvPicPr>
          <p:cNvPr id="5" name="图片 4"/>
          <p:cNvPicPr/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02030" y="2669540"/>
            <a:ext cx="2743200" cy="384746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809865" y="2488565"/>
            <a:ext cx="3521710" cy="3724275"/>
          </a:xfrm>
          <a:prstGeom prst="rect">
            <a:avLst/>
          </a:prstGeom>
        </p:spPr>
      </p:pic>
      <p:pic>
        <p:nvPicPr>
          <p:cNvPr id="17" name="图片 16"/>
          <p:cNvPicPr/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39895" y="2482215"/>
            <a:ext cx="3074670" cy="3997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>
            <p:custDataLst>
              <p:tags r:id="rId2"/>
            </p:custDataLst>
          </p:nvPr>
        </p:nvGrpSpPr>
        <p:grpSpPr>
          <a:xfrm>
            <a:off x="1468755" y="3547745"/>
            <a:ext cx="1279525" cy="2976962"/>
            <a:chOff x="3506" y="5327"/>
            <a:chExt cx="2200" cy="5118"/>
          </a:xfrm>
        </p:grpSpPr>
        <p:grpSp>
          <p:nvGrpSpPr>
            <p:cNvPr id="39" name="组合 38"/>
            <p:cNvGrpSpPr/>
            <p:nvPr>
              <p:custDataLst>
                <p:tags r:id="rId50"/>
              </p:custDataLst>
            </p:nvPr>
          </p:nvGrpSpPr>
          <p:grpSpPr>
            <a:xfrm>
              <a:off x="3506" y="5327"/>
              <a:ext cx="1724" cy="4378"/>
              <a:chOff x="6101" y="5387"/>
              <a:chExt cx="1724" cy="4378"/>
            </a:xfrm>
          </p:grpSpPr>
          <p:grpSp>
            <p:nvGrpSpPr>
              <p:cNvPr id="2" name="组合 1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6101" y="5387"/>
                <a:ext cx="1724" cy="1836"/>
                <a:chOff x="6101" y="5387"/>
                <a:chExt cx="1724" cy="1836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>
                  <p:custDataLst>
                    <p:tags r:id="rId68"/>
                  </p:custDataLst>
                </p:nvPr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16" y="6893"/>
                  <a:ext cx="308" cy="331"/>
                </a:xfrm>
                <a:prstGeom prst="rect">
                  <a:avLst/>
                </a:prstGeom>
              </p:spPr>
            </p:pic>
            <p:grpSp>
              <p:nvGrpSpPr>
                <p:cNvPr id="23" name="组合 22"/>
                <p:cNvGrpSpPr/>
                <p:nvPr>
                  <p:custDataLst>
                    <p:tags r:id="rId69"/>
                  </p:custDataLst>
                </p:nvPr>
              </p:nvGrpSpPr>
              <p:grpSpPr>
                <a:xfrm>
                  <a:off x="6101" y="5387"/>
                  <a:ext cx="1724" cy="1510"/>
                  <a:chOff x="6430" y="6162"/>
                  <a:chExt cx="1724" cy="1510"/>
                </a:xfrm>
              </p:grpSpPr>
              <p:sp>
                <p:nvSpPr>
                  <p:cNvPr id="4" name="椭圆 3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6759" y="6465"/>
                    <a:ext cx="1065" cy="1065"/>
                  </a:xfrm>
                  <a:prstGeom prst="ellipse">
                    <a:avLst/>
                  </a:prstGeom>
                  <a:solidFill>
                    <a:srgbClr val="DCDDD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6" name="椭圆 15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6866" y="6571"/>
                    <a:ext cx="852" cy="852"/>
                  </a:xfrm>
                  <a:prstGeom prst="ellipse">
                    <a:avLst/>
                  </a:prstGeom>
                  <a:solidFill>
                    <a:srgbClr val="DCDDD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" name="矩形 18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7179" y="6322"/>
                    <a:ext cx="225" cy="1350"/>
                  </a:xfrm>
                  <a:prstGeom prst="rect">
                    <a:avLst/>
                  </a:prstGeom>
                  <a:solidFill>
                    <a:srgbClr val="EEEFEF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1" name="椭圆 20"/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>
                    <a:off x="7206" y="6912"/>
                    <a:ext cx="171" cy="171"/>
                  </a:xfrm>
                  <a:prstGeom prst="ellipse">
                    <a:avLst/>
                  </a:prstGeom>
                  <a:solidFill>
                    <a:srgbClr val="DCDDDD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2" name="矩形 21"/>
                  <p:cNvSpPr/>
                  <p:nvPr>
                    <p:custDataLst>
                      <p:tags r:id="rId74"/>
                    </p:custDataLst>
                  </p:nvPr>
                </p:nvSpPr>
                <p:spPr>
                  <a:xfrm>
                    <a:off x="6430" y="6162"/>
                    <a:ext cx="1725" cy="119"/>
                  </a:xfrm>
                  <a:prstGeom prst="rect">
                    <a:avLst/>
                  </a:prstGeom>
                  <a:solidFill>
                    <a:srgbClr val="E6CBA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cxnSp>
            <p:nvCxnSpPr>
              <p:cNvPr id="5" name="直接箭头连接符 4"/>
              <p:cNvCxnSpPr>
                <a:stCxn id="4" idx="6"/>
              </p:cNvCxnSpPr>
              <p:nvPr>
                <p:custDataLst>
                  <p:tags r:id="rId56"/>
                </p:custDataLst>
              </p:nvPr>
            </p:nvCxnSpPr>
            <p:spPr>
              <a:xfrm flipH="1">
                <a:off x="7495" y="6222"/>
                <a:ext cx="0" cy="2157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>
                <a:endCxn id="31" idx="6"/>
              </p:cNvCxnSpPr>
              <p:nvPr>
                <p:custDataLst>
                  <p:tags r:id="rId57"/>
                </p:custDataLst>
              </p:nvPr>
            </p:nvCxnSpPr>
            <p:spPr>
              <a:xfrm>
                <a:off x="6975" y="7117"/>
                <a:ext cx="520" cy="164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组合 36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6430" y="7807"/>
                <a:ext cx="1064" cy="1958"/>
                <a:chOff x="14200" y="5684"/>
                <a:chExt cx="1064" cy="1958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>
                  <p:custDataLst>
                    <p:tags r:id="rId60"/>
                  </p:custDataLst>
                </p:nvPr>
              </p:nvPicPr>
              <p:blipFill>
                <a:blip r:embed="rId76"/>
                <a:stretch>
                  <a:fillRect/>
                </a:stretch>
              </p:blipFill>
              <p:spPr>
                <a:xfrm rot="10800000">
                  <a:off x="14582" y="5684"/>
                  <a:ext cx="308" cy="331"/>
                </a:xfrm>
                <a:prstGeom prst="rect">
                  <a:avLst/>
                </a:prstGeom>
              </p:spPr>
            </p:pic>
            <p:grpSp>
              <p:nvGrpSpPr>
                <p:cNvPr id="7" name="组合 6"/>
                <p:cNvGrpSpPr/>
                <p:nvPr>
                  <p:custDataLst>
                    <p:tags r:id="rId61"/>
                  </p:custDataLst>
                </p:nvPr>
              </p:nvGrpSpPr>
              <p:grpSpPr>
                <a:xfrm>
                  <a:off x="14200" y="5966"/>
                  <a:ext cx="1065" cy="1677"/>
                  <a:chOff x="6430" y="5547"/>
                  <a:chExt cx="1065" cy="1677"/>
                </a:xfrm>
              </p:grpSpPr>
              <p:pic>
                <p:nvPicPr>
                  <p:cNvPr id="14" name="图片 13"/>
                  <p:cNvPicPr>
                    <a:picLocks noChangeAspect="1"/>
                  </p:cNvPicPr>
                  <p:nvPr>
                    <p:custDataLst>
                      <p:tags r:id="rId62"/>
                    </p:custDataLst>
                  </p:nvPr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816" y="6893"/>
                    <a:ext cx="308" cy="331"/>
                  </a:xfrm>
                  <a:prstGeom prst="rect">
                    <a:avLst/>
                  </a:prstGeom>
                </p:spPr>
              </p:pic>
              <p:grpSp>
                <p:nvGrpSpPr>
                  <p:cNvPr id="17" name="组合 16"/>
                  <p:cNvGrpSpPr/>
                  <p:nvPr>
                    <p:custDataLst>
                      <p:tags r:id="rId63"/>
                    </p:custDataLst>
                  </p:nvPr>
                </p:nvGrpSpPr>
                <p:grpSpPr>
                  <a:xfrm>
                    <a:off x="6430" y="5547"/>
                    <a:ext cx="1065" cy="1350"/>
                    <a:chOff x="6759" y="6322"/>
                    <a:chExt cx="1065" cy="1350"/>
                  </a:xfrm>
                </p:grpSpPr>
                <p:sp>
                  <p:nvSpPr>
                    <p:cNvPr id="31" name="椭圆 30"/>
                    <p:cNvSpPr/>
                    <p:nvPr>
                      <p:custDataLst>
                        <p:tags r:id="rId64"/>
                      </p:custDataLst>
                    </p:nvPr>
                  </p:nvSpPr>
                  <p:spPr>
                    <a:xfrm>
                      <a:off x="6759" y="6465"/>
                      <a:ext cx="1065" cy="1065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" name="椭圆 31"/>
                    <p:cNvSpPr/>
                    <p:nvPr>
                      <p:custDataLst>
                        <p:tags r:id="rId65"/>
                      </p:custDataLst>
                    </p:nvPr>
                  </p:nvSpPr>
                  <p:spPr>
                    <a:xfrm>
                      <a:off x="6866" y="6571"/>
                      <a:ext cx="852" cy="852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3" name="矩形 32"/>
                    <p:cNvSpPr/>
                    <p:nvPr>
                      <p:custDataLst>
                        <p:tags r:id="rId66"/>
                      </p:custDataLst>
                    </p:nvPr>
                  </p:nvSpPr>
                  <p:spPr>
                    <a:xfrm>
                      <a:off x="7179" y="6322"/>
                      <a:ext cx="225" cy="1350"/>
                    </a:xfrm>
                    <a:prstGeom prst="rect">
                      <a:avLst/>
                    </a:prstGeom>
                    <a:solidFill>
                      <a:srgbClr val="EEEFEF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4" name="椭圆 33"/>
                    <p:cNvSpPr/>
                    <p:nvPr>
                      <p:custDataLst>
                        <p:tags r:id="rId67"/>
                      </p:custDataLst>
                    </p:nvPr>
                  </p:nvSpPr>
                  <p:spPr>
                    <a:xfrm>
                      <a:off x="7206" y="6912"/>
                      <a:ext cx="171" cy="171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cxnSp>
            <p:nvCxnSpPr>
              <p:cNvPr id="38" name="直接连接符 37"/>
              <p:cNvCxnSpPr>
                <a:stCxn id="4" idx="2"/>
                <a:endCxn id="31" idx="2"/>
              </p:cNvCxnSpPr>
              <p:nvPr>
                <p:custDataLst>
                  <p:tags r:id="rId59"/>
                </p:custDataLst>
              </p:nvPr>
            </p:nvCxnSpPr>
            <p:spPr>
              <a:xfrm flipH="1">
                <a:off x="6430" y="6222"/>
                <a:ext cx="0" cy="254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矩形 39"/>
            <p:cNvSpPr/>
            <p:nvPr>
              <p:custDataLst>
                <p:tags r:id="rId51"/>
              </p:custDataLst>
            </p:nvPr>
          </p:nvSpPr>
          <p:spPr>
            <a:xfrm>
              <a:off x="3954" y="9797"/>
              <a:ext cx="840" cy="480"/>
            </a:xfrm>
            <a:prstGeom prst="rect">
              <a:avLst/>
            </a:prstGeom>
            <a:solidFill>
              <a:srgbClr val="FAC17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52"/>
              </p:custDataLst>
            </p:nvPr>
          </p:nvCxnSpPr>
          <p:spPr>
            <a:xfrm flipH="1">
              <a:off x="4374" y="9646"/>
              <a:ext cx="1" cy="13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>
              <p:custDataLst>
                <p:tags r:id="rId53"/>
              </p:custDataLst>
            </p:nvPr>
          </p:nvSpPr>
          <p:spPr>
            <a:xfrm>
              <a:off x="4094" y="9759"/>
              <a:ext cx="700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54"/>
              </p:custDataLst>
            </p:nvPr>
          </p:nvSpPr>
          <p:spPr>
            <a:xfrm>
              <a:off x="5006" y="7714"/>
              <a:ext cx="700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</a:p>
          </p:txBody>
        </p:sp>
      </p:grpSp>
      <p:cxnSp>
        <p:nvCxnSpPr>
          <p:cNvPr id="35" name="直接箭头连接符 34"/>
          <p:cNvCxnSpPr/>
          <p:nvPr>
            <p:custDataLst>
              <p:tags r:id="rId3"/>
            </p:custDataLst>
          </p:nvPr>
        </p:nvCxnSpPr>
        <p:spPr>
          <a:xfrm flipH="1" flipV="1">
            <a:off x="3442970" y="4123690"/>
            <a:ext cx="1270" cy="7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/>
          <p:nvPr>
            <p:custDataLst>
              <p:tags r:id="rId4"/>
            </p:custDataLst>
          </p:nvPr>
        </p:nvCxnSpPr>
        <p:spPr>
          <a:xfrm flipH="1" flipV="1">
            <a:off x="4120515" y="4123690"/>
            <a:ext cx="1270" cy="7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461645" y="1701800"/>
            <a:ext cx="1138618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用滑轮组组合一将重物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匀速拉升一段距离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，绳子自由端的拉力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是多大？</a:t>
            </a:r>
          </a:p>
          <a:p>
            <a:pPr algn="l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绳子移动的距离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是多少？</a:t>
            </a:r>
          </a:p>
          <a:p>
            <a:pPr algn="l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承担重物的绳子段数是多少？（不计绳子重力和摩擦及滑轮自重）</a:t>
            </a:r>
          </a:p>
        </p:txBody>
      </p:sp>
      <p:sp>
        <p:nvSpPr>
          <p:cNvPr id="48" name="文本框 47"/>
          <p:cNvSpPr txBox="1"/>
          <p:nvPr>
            <p:custDataLst>
              <p:tags r:id="rId6"/>
            </p:custDataLst>
          </p:nvPr>
        </p:nvSpPr>
        <p:spPr>
          <a:xfrm>
            <a:off x="5475605" y="4744720"/>
            <a:ext cx="1450340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F </a:t>
            </a:r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         </a:t>
            </a:r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</a:t>
            </a:r>
            <a:endParaRPr lang="en-US" sz="2800" i="1" baseline="-250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5607050" y="560133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en-US" sz="32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=</a:t>
            </a:r>
            <a:r>
              <a:rPr lang="en-US" sz="28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h </a:t>
            </a:r>
            <a:r>
              <a:rPr lang="en-US" sz="32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endParaRPr lang="en-US" sz="3200" i="1" baseline="-250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54" name="组合 53"/>
          <p:cNvGrpSpPr/>
          <p:nvPr>
            <p:custDataLst>
              <p:tags r:id="rId8"/>
            </p:custDataLst>
          </p:nvPr>
        </p:nvGrpSpPr>
        <p:grpSpPr>
          <a:xfrm>
            <a:off x="3444240" y="3895090"/>
            <a:ext cx="676275" cy="1521460"/>
            <a:chOff x="6430" y="4828"/>
            <a:chExt cx="1065" cy="2396"/>
          </a:xfrm>
        </p:grpSpPr>
        <p:grpSp>
          <p:nvGrpSpPr>
            <p:cNvPr id="55" name="组合 54"/>
            <p:cNvGrpSpPr/>
            <p:nvPr>
              <p:custDataLst>
                <p:tags r:id="rId41"/>
              </p:custDataLst>
            </p:nvPr>
          </p:nvGrpSpPr>
          <p:grpSpPr>
            <a:xfrm>
              <a:off x="6430" y="5547"/>
              <a:ext cx="1065" cy="1677"/>
              <a:chOff x="6430" y="5547"/>
              <a:chExt cx="1065" cy="1677"/>
            </a:xfrm>
          </p:grpSpPr>
          <p:pic>
            <p:nvPicPr>
              <p:cNvPr id="56" name="图片 55"/>
              <p:cNvPicPr>
                <a:picLocks noChangeAspect="1"/>
              </p:cNvPicPr>
              <p:nvPr>
                <p:custDataLst>
                  <p:tags r:id="rId44"/>
                </p:custDataLst>
              </p:nvPr>
            </p:nvPicPr>
            <p:blipFill>
              <a:blip r:embed="rId76"/>
              <a:stretch>
                <a:fillRect/>
              </a:stretch>
            </p:blipFill>
            <p:spPr>
              <a:xfrm>
                <a:off x="6816" y="6893"/>
                <a:ext cx="308" cy="331"/>
              </a:xfrm>
              <a:prstGeom prst="rect">
                <a:avLst/>
              </a:prstGeom>
            </p:spPr>
          </p:pic>
          <p:grpSp>
            <p:nvGrpSpPr>
              <p:cNvPr id="57" name="组合 56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6430" y="5547"/>
                <a:ext cx="1065" cy="1350"/>
                <a:chOff x="6759" y="6322"/>
                <a:chExt cx="1065" cy="1350"/>
              </a:xfrm>
            </p:grpSpPr>
            <p:sp>
              <p:nvSpPr>
                <p:cNvPr id="58" name="椭圆 57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6759" y="6465"/>
                  <a:ext cx="1065" cy="1065"/>
                </a:xfrm>
                <a:prstGeom prst="ellipse">
                  <a:avLst/>
                </a:prstGeom>
                <a:solidFill>
                  <a:srgbClr val="DCDDDD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椭圆 58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6866" y="6571"/>
                  <a:ext cx="852" cy="852"/>
                </a:xfrm>
                <a:prstGeom prst="ellipse">
                  <a:avLst/>
                </a:prstGeom>
                <a:solidFill>
                  <a:srgbClr val="DCDDDD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0" name="矩形 59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7179" y="6322"/>
                  <a:ext cx="225" cy="1350"/>
                </a:xfrm>
                <a:prstGeom prst="rect">
                  <a:avLst/>
                </a:prstGeom>
                <a:solidFill>
                  <a:srgbClr val="EEEFEF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椭圆 60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7206" y="6912"/>
                  <a:ext cx="171" cy="171"/>
                </a:xfrm>
                <a:prstGeom prst="ellipse">
                  <a:avLst/>
                </a:prstGeom>
                <a:solidFill>
                  <a:srgbClr val="DCDDDD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64" name="直接连接符 63"/>
            <p:cNvCxnSpPr/>
            <p:nvPr>
              <p:custDataLst>
                <p:tags r:id="rId42"/>
              </p:custDataLst>
            </p:nvPr>
          </p:nvCxnSpPr>
          <p:spPr>
            <a:xfrm>
              <a:off x="7373" y="4828"/>
              <a:ext cx="122" cy="138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43"/>
              </p:custDataLst>
            </p:nvPr>
          </p:nvCxnSpPr>
          <p:spPr>
            <a:xfrm flipH="1">
              <a:off x="6430" y="4843"/>
              <a:ext cx="133" cy="154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>
            <p:custDataLst>
              <p:tags r:id="rId9"/>
            </p:custDataLst>
          </p:nvPr>
        </p:nvGrpSpPr>
        <p:grpSpPr>
          <a:xfrm>
            <a:off x="3519805" y="5344795"/>
            <a:ext cx="533400" cy="470535"/>
            <a:chOff x="6019" y="10204"/>
            <a:chExt cx="840" cy="741"/>
          </a:xfrm>
        </p:grpSpPr>
        <p:sp>
          <p:nvSpPr>
            <p:cNvPr id="76" name="矩形 75"/>
            <p:cNvSpPr/>
            <p:nvPr>
              <p:custDataLst>
                <p:tags r:id="rId38"/>
              </p:custDataLst>
            </p:nvPr>
          </p:nvSpPr>
          <p:spPr>
            <a:xfrm>
              <a:off x="6019" y="10355"/>
              <a:ext cx="840" cy="480"/>
            </a:xfrm>
            <a:prstGeom prst="rect">
              <a:avLst/>
            </a:prstGeom>
            <a:solidFill>
              <a:srgbClr val="FAC17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77" name="直接连接符 76"/>
            <p:cNvCxnSpPr/>
            <p:nvPr>
              <p:custDataLst>
                <p:tags r:id="rId39"/>
              </p:custDataLst>
            </p:nvPr>
          </p:nvCxnSpPr>
          <p:spPr>
            <a:xfrm flipH="1">
              <a:off x="6439" y="10204"/>
              <a:ext cx="1" cy="13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/>
            <p:nvPr>
              <p:custDataLst>
                <p:tags r:id="rId40"/>
              </p:custDataLst>
            </p:nvPr>
          </p:nvSpPr>
          <p:spPr>
            <a:xfrm>
              <a:off x="6159" y="10317"/>
              <a:ext cx="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sp>
        <p:nvSpPr>
          <p:cNvPr id="79" name="文本框 78"/>
          <p:cNvSpPr txBox="1"/>
          <p:nvPr>
            <p:custDataLst>
              <p:tags r:id="rId10"/>
            </p:custDataLst>
          </p:nvPr>
        </p:nvSpPr>
        <p:spPr>
          <a:xfrm>
            <a:off x="4120515" y="3622040"/>
            <a:ext cx="444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99" name="文本框 98"/>
          <p:cNvSpPr txBox="1"/>
          <p:nvPr>
            <p:custDataLst>
              <p:tags r:id="rId11"/>
            </p:custDataLst>
          </p:nvPr>
        </p:nvSpPr>
        <p:spPr>
          <a:xfrm>
            <a:off x="3075305" y="3622040"/>
            <a:ext cx="444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cxnSp>
        <p:nvCxnSpPr>
          <p:cNvPr id="108" name="直接箭头连接符 107"/>
          <p:cNvCxnSpPr/>
          <p:nvPr>
            <p:custDataLst>
              <p:tags r:id="rId12"/>
            </p:custDataLst>
          </p:nvPr>
        </p:nvCxnSpPr>
        <p:spPr>
          <a:xfrm>
            <a:off x="3782695" y="4834890"/>
            <a:ext cx="4445" cy="1136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114"/>
          <p:cNvGrpSpPr/>
          <p:nvPr>
            <p:custDataLst>
              <p:tags r:id="rId13"/>
            </p:custDataLst>
          </p:nvPr>
        </p:nvGrpSpPr>
        <p:grpSpPr>
          <a:xfrm>
            <a:off x="6235700" y="4596765"/>
            <a:ext cx="849630" cy="986790"/>
            <a:chOff x="11346" y="6061"/>
            <a:chExt cx="1338" cy="1554"/>
          </a:xfrm>
        </p:grpSpPr>
        <p:sp>
          <p:nvSpPr>
            <p:cNvPr id="116" name="文本框 115"/>
            <p:cNvSpPr txBox="1"/>
            <p:nvPr>
              <p:custDataLst>
                <p:tags r:id="rId34"/>
              </p:custDataLst>
            </p:nvPr>
          </p:nvSpPr>
          <p:spPr>
            <a:xfrm>
              <a:off x="11358" y="6061"/>
              <a:ext cx="7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1</a:t>
              </a:r>
              <a:endParaRPr lang="en-US" altLang="zh-CN" sz="2800" baseline="-250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117" name="直接连接符 116"/>
            <p:cNvCxnSpPr/>
            <p:nvPr>
              <p:custDataLst>
                <p:tags r:id="rId35"/>
              </p:custDataLst>
            </p:nvPr>
          </p:nvCxnSpPr>
          <p:spPr>
            <a:xfrm>
              <a:off x="11346" y="6779"/>
              <a:ext cx="67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本框 117"/>
            <p:cNvSpPr txBox="1"/>
            <p:nvPr>
              <p:custDataLst>
                <p:tags r:id="rId36"/>
              </p:custDataLst>
            </p:nvPr>
          </p:nvSpPr>
          <p:spPr>
            <a:xfrm>
              <a:off x="11348" y="6793"/>
              <a:ext cx="4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endParaRPr lang="en-US" sz="2800" baseline="-250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37"/>
              </p:custDataLst>
            </p:nvPr>
          </p:nvSpPr>
          <p:spPr>
            <a:xfrm>
              <a:off x="11903" y="6341"/>
              <a:ext cx="7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  <a:endParaRPr lang="en-US" altLang="zh-CN" sz="2800" i="1" baseline="-250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23" name="组合 122"/>
          <p:cNvGrpSpPr/>
          <p:nvPr>
            <p:custDataLst>
              <p:tags r:id="rId14"/>
            </p:custDataLst>
          </p:nvPr>
        </p:nvGrpSpPr>
        <p:grpSpPr>
          <a:xfrm>
            <a:off x="7367905" y="5511165"/>
            <a:ext cx="2771140" cy="713740"/>
            <a:chOff x="14348" y="5668"/>
            <a:chExt cx="4364" cy="1124"/>
          </a:xfrm>
        </p:grpSpPr>
        <p:sp>
          <p:nvSpPr>
            <p:cNvPr id="121" name="矩形 120"/>
            <p:cNvSpPr/>
            <p:nvPr>
              <p:custDataLst>
                <p:tags r:id="rId32"/>
              </p:custDataLst>
            </p:nvPr>
          </p:nvSpPr>
          <p:spPr>
            <a:xfrm>
              <a:off x="14349" y="5668"/>
              <a:ext cx="4266" cy="112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2" name="文本框 121"/>
            <p:cNvSpPr txBox="1"/>
            <p:nvPr>
              <p:custDataLst>
                <p:tags r:id="rId33"/>
              </p:custDataLst>
            </p:nvPr>
          </p:nvSpPr>
          <p:spPr>
            <a:xfrm>
              <a:off x="14348" y="5678"/>
              <a:ext cx="4365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拉力端绳子移动的距离为重物移动距离的</a:t>
              </a:r>
              <a:r>
                <a:rPr lang="en-US" altLang="zh-CN" sz="200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zh-CN" altLang="en-US" sz="200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倍</a:t>
              </a:r>
            </a:p>
          </p:txBody>
        </p:sp>
      </p:grpSp>
      <p:grpSp>
        <p:nvGrpSpPr>
          <p:cNvPr id="62" name="组合 61"/>
          <p:cNvGrpSpPr/>
          <p:nvPr>
            <p:custDataLst>
              <p:tags r:id="rId15"/>
            </p:custDataLst>
          </p:nvPr>
        </p:nvGrpSpPr>
        <p:grpSpPr>
          <a:xfrm>
            <a:off x="7367905" y="4745990"/>
            <a:ext cx="2771775" cy="462915"/>
            <a:chOff x="14348" y="5668"/>
            <a:chExt cx="4365" cy="729"/>
          </a:xfrm>
        </p:grpSpPr>
        <p:sp>
          <p:nvSpPr>
            <p:cNvPr id="63" name="矩形 62"/>
            <p:cNvSpPr/>
            <p:nvPr>
              <p:custDataLst>
                <p:tags r:id="rId30"/>
              </p:custDataLst>
            </p:nvPr>
          </p:nvSpPr>
          <p:spPr>
            <a:xfrm>
              <a:off x="14349" y="5668"/>
              <a:ext cx="4266" cy="72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31"/>
              </p:custDataLst>
            </p:nvPr>
          </p:nvSpPr>
          <p:spPr>
            <a:xfrm>
              <a:off x="14348" y="5678"/>
              <a:ext cx="436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绳端拉力为物重的一半</a:t>
              </a:r>
              <a:endParaRPr lang="zh-CN" altLang="en-US" sz="2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68" name="组合 67"/>
          <p:cNvGrpSpPr/>
          <p:nvPr>
            <p:custDataLst>
              <p:tags r:id="rId16"/>
            </p:custDataLst>
          </p:nvPr>
        </p:nvGrpSpPr>
        <p:grpSpPr>
          <a:xfrm>
            <a:off x="7367905" y="3845560"/>
            <a:ext cx="2771775" cy="462915"/>
            <a:chOff x="14348" y="5668"/>
            <a:chExt cx="4365" cy="729"/>
          </a:xfrm>
        </p:grpSpPr>
        <p:sp>
          <p:nvSpPr>
            <p:cNvPr id="69" name="矩形 68"/>
            <p:cNvSpPr/>
            <p:nvPr>
              <p:custDataLst>
                <p:tags r:id="rId28"/>
              </p:custDataLst>
            </p:nvPr>
          </p:nvSpPr>
          <p:spPr>
            <a:xfrm>
              <a:off x="14349" y="5668"/>
              <a:ext cx="4266" cy="72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29"/>
              </p:custDataLst>
            </p:nvPr>
          </p:nvSpPr>
          <p:spPr>
            <a:xfrm>
              <a:off x="14348" y="5678"/>
              <a:ext cx="436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承担重物的绳子段数</a:t>
              </a:r>
              <a:endParaRPr lang="zh-CN" altLang="en-US" sz="20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71" name="文本框 70"/>
          <p:cNvSpPr txBox="1"/>
          <p:nvPr>
            <p:custDataLst>
              <p:tags r:id="rId17"/>
            </p:custDataLst>
          </p:nvPr>
        </p:nvSpPr>
        <p:spPr>
          <a:xfrm>
            <a:off x="5607050" y="382587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sz="32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=</a:t>
            </a:r>
            <a:r>
              <a:rPr lang="en-US" sz="28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sz="28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200" i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endParaRPr lang="en-US" sz="3200" i="1" baseline="-250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>
            <a:off x="3512185" y="5885180"/>
            <a:ext cx="452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endParaRPr lang="en-US" altLang="zh-CN" sz="2400" i="1" baseline="-250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4" name="文本框 83"/>
          <p:cNvSpPr txBox="1"/>
          <p:nvPr>
            <p:custDataLst>
              <p:tags r:id="rId19"/>
            </p:custDataLst>
          </p:nvPr>
        </p:nvSpPr>
        <p:spPr>
          <a:xfrm>
            <a:off x="313690" y="1009650"/>
            <a:ext cx="286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滑轮组的特点</a:t>
            </a:r>
          </a:p>
        </p:txBody>
      </p:sp>
      <p:grpSp>
        <p:nvGrpSpPr>
          <p:cNvPr id="8" name="组合 7"/>
          <p:cNvGrpSpPr/>
          <p:nvPr>
            <p:custDataLst>
              <p:tags r:id="rId20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2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2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4369" cy="1559"/>
              <a:chOff x="487" y="636"/>
              <a:chExt cx="4112" cy="1346"/>
            </a:xfrm>
          </p:grpSpPr>
          <p:sp>
            <p:nvSpPr>
              <p:cNvPr id="12" name="文本框 11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滑轮组</a:t>
                </a:r>
              </a:p>
            </p:txBody>
          </p:sp>
          <p:sp>
            <p:nvSpPr>
              <p:cNvPr id="13" name="椭圆 12"/>
              <p:cNvSpPr/>
              <p:nvPr>
                <p:custDataLst>
                  <p:tags r:id="rId25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2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2" grpId="0"/>
      <p:bldP spid="79" grpId="0"/>
      <p:bldP spid="99" grpId="0"/>
      <p:bldP spid="71" grpId="0"/>
      <p:bldP spid="96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13690" y="1160780"/>
            <a:ext cx="116611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起来，不愿做奴隶的人们，把我们的血肉，筑成我们新的长城</a:t>
            </a:r>
            <a:r>
              <a:rPr lang="en-US" altLang="zh-CN" sz="24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......</a:t>
            </a:r>
            <a:r>
              <a:rPr lang="zh-CN" altLang="en-US" sz="24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前进，前进进</a:t>
            </a:r>
          </a:p>
        </p:txBody>
      </p:sp>
      <p:pic>
        <p:nvPicPr>
          <p:cNvPr id="37" name="定滑轮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970" y="1887220"/>
            <a:ext cx="6695440" cy="46697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7038975" y="1955165"/>
            <a:ext cx="47828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在这庄严时刻，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你知道国旗是如何被拉升上去的吗</a:t>
            </a:r>
            <a:r>
              <a:rPr lang="zh-CN" altLang="en-US" sz="32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12379" r="12976" b="12996"/>
          <a:stretch>
            <a:fillRect/>
          </a:stretch>
        </p:blipFill>
        <p:spPr bwMode="auto">
          <a:xfrm>
            <a:off x="7194550" y="3242945"/>
            <a:ext cx="2537460" cy="3210560"/>
          </a:xfrm>
          <a:prstGeom prst="rect">
            <a:avLst/>
          </a:prstGeom>
          <a:noFill/>
          <a:ln w="50800">
            <a:solidFill>
              <a:srgbClr val="8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9946640" y="3243580"/>
            <a:ext cx="2028190" cy="2775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旗杆的顶部安装了一种简单的机械</a:t>
            </a:r>
            <a:r>
              <a:rPr lang="en-US" altLang="zh-CN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!</a:t>
            </a:r>
            <a:br>
              <a:rPr lang="en-US" altLang="zh-CN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en-US" altLang="zh-CN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----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滑轮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5314315" y="3963670"/>
            <a:ext cx="1450340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F 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=         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         </a:t>
            </a:r>
            <a:endParaRPr lang="en-US" sz="2800" i="1" baseline="-25000">
              <a:solidFill>
                <a:srgbClr val="C00000"/>
              </a:solidFill>
              <a:latin typeface="Times New Roman" panose="02020603050405020304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5445760" y="482028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s</a:t>
            </a:r>
            <a:r>
              <a:rPr lang="en-US" sz="32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=</a:t>
            </a:r>
            <a:r>
              <a:rPr lang="en-US" sz="2800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3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h </a:t>
            </a:r>
            <a:r>
              <a:rPr lang="en-US" sz="32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        </a:t>
            </a:r>
            <a:endParaRPr lang="en-US" sz="3200" i="1" baseline="-25000">
              <a:solidFill>
                <a:srgbClr val="C00000"/>
              </a:solidFill>
              <a:latin typeface="Times New Roman" panose="02020603050405020304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115" name="组合 114"/>
          <p:cNvGrpSpPr/>
          <p:nvPr>
            <p:custDataLst>
              <p:tags r:id="rId4"/>
            </p:custDataLst>
          </p:nvPr>
        </p:nvGrpSpPr>
        <p:grpSpPr>
          <a:xfrm>
            <a:off x="6074410" y="3806190"/>
            <a:ext cx="849630" cy="996315"/>
            <a:chOff x="11346" y="6046"/>
            <a:chExt cx="1338" cy="1569"/>
          </a:xfrm>
        </p:grpSpPr>
        <p:sp>
          <p:nvSpPr>
            <p:cNvPr id="116" name="文本框 115"/>
            <p:cNvSpPr txBox="1"/>
            <p:nvPr>
              <p:custDataLst>
                <p:tags r:id="rId73"/>
              </p:custDataLst>
            </p:nvPr>
          </p:nvSpPr>
          <p:spPr>
            <a:xfrm>
              <a:off x="11373" y="6046"/>
              <a:ext cx="7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  <a:latin typeface="Times New Roman" panose="02020603050405020304"/>
                  <a:cs typeface="Times New Roman" panose="02020603050405020304" charset="0"/>
                </a:rPr>
                <a:t>1</a:t>
              </a:r>
              <a:endParaRPr lang="zh-CN" altLang="en-US" sz="2800" baseline="-250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  <p:cxnSp>
          <p:nvCxnSpPr>
            <p:cNvPr id="117" name="直接连接符 116"/>
            <p:cNvCxnSpPr/>
            <p:nvPr>
              <p:custDataLst>
                <p:tags r:id="rId74"/>
              </p:custDataLst>
            </p:nvPr>
          </p:nvCxnSpPr>
          <p:spPr>
            <a:xfrm>
              <a:off x="11346" y="6779"/>
              <a:ext cx="67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本框 117"/>
            <p:cNvSpPr txBox="1"/>
            <p:nvPr>
              <p:custDataLst>
                <p:tags r:id="rId75"/>
              </p:custDataLst>
            </p:nvPr>
          </p:nvSpPr>
          <p:spPr>
            <a:xfrm>
              <a:off x="11348" y="6793"/>
              <a:ext cx="4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  <a:latin typeface="Times New Roman" panose="02020603050405020304"/>
                  <a:cs typeface="Times New Roman" panose="02020603050405020304" charset="0"/>
                </a:rPr>
                <a:t>3</a:t>
              </a:r>
              <a:endParaRPr lang="en-US" sz="2800" baseline="-25000">
                <a:solidFill>
                  <a:srgbClr val="C00000"/>
                </a:solidFill>
                <a:latin typeface="Times New Roman" panose="02020603050405020304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76"/>
              </p:custDataLst>
            </p:nvPr>
          </p:nvSpPr>
          <p:spPr>
            <a:xfrm>
              <a:off x="11903" y="6341"/>
              <a:ext cx="7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rgbClr val="C00000"/>
                  </a:solidFill>
                  <a:latin typeface="Times New Roman" panose="02020603050405020304"/>
                  <a:cs typeface="Times New Roman" panose="02020603050405020304" charset="0"/>
                </a:rPr>
                <a:t>G</a:t>
              </a:r>
              <a:endParaRPr lang="zh-CN" altLang="en-US" sz="2800" baseline="-250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</p:grpSp>
      <p:grpSp>
        <p:nvGrpSpPr>
          <p:cNvPr id="123" name="组合 122"/>
          <p:cNvGrpSpPr/>
          <p:nvPr>
            <p:custDataLst>
              <p:tags r:id="rId5"/>
            </p:custDataLst>
          </p:nvPr>
        </p:nvGrpSpPr>
        <p:grpSpPr>
          <a:xfrm>
            <a:off x="7206615" y="4730115"/>
            <a:ext cx="2771775" cy="713740"/>
            <a:chOff x="14348" y="5668"/>
            <a:chExt cx="4365" cy="1124"/>
          </a:xfrm>
        </p:grpSpPr>
        <p:sp>
          <p:nvSpPr>
            <p:cNvPr id="121" name="矩形 120"/>
            <p:cNvSpPr/>
            <p:nvPr>
              <p:custDataLst>
                <p:tags r:id="rId71"/>
              </p:custDataLst>
            </p:nvPr>
          </p:nvSpPr>
          <p:spPr>
            <a:xfrm>
              <a:off x="14349" y="5668"/>
              <a:ext cx="4266" cy="112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文本框 121"/>
            <p:cNvSpPr txBox="1"/>
            <p:nvPr>
              <p:custDataLst>
                <p:tags r:id="rId72"/>
              </p:custDataLst>
            </p:nvPr>
          </p:nvSpPr>
          <p:spPr>
            <a:xfrm>
              <a:off x="14348" y="5678"/>
              <a:ext cx="4365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  <a:sym typeface="+mn-ea"/>
                </a:rPr>
                <a:t>拉力端绳子移动的距离为重物移动距离的</a:t>
              </a:r>
              <a:r>
                <a:rPr lang="en-US" altLang="zh-CN" sz="200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  <a:sym typeface="+mn-ea"/>
                </a:rPr>
                <a:t>3</a:t>
              </a:r>
              <a:r>
                <a:rPr lang="zh-CN" altLang="en-US" sz="200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  <a:sym typeface="+mn-ea"/>
                </a:rPr>
                <a:t>倍</a:t>
              </a:r>
            </a:p>
          </p:txBody>
        </p:sp>
      </p:grpSp>
      <p:grpSp>
        <p:nvGrpSpPr>
          <p:cNvPr id="62" name="组合 61"/>
          <p:cNvGrpSpPr/>
          <p:nvPr>
            <p:custDataLst>
              <p:tags r:id="rId6"/>
            </p:custDataLst>
          </p:nvPr>
        </p:nvGrpSpPr>
        <p:grpSpPr>
          <a:xfrm>
            <a:off x="7206615" y="3964940"/>
            <a:ext cx="3422015" cy="462915"/>
            <a:chOff x="14348" y="5668"/>
            <a:chExt cx="5389" cy="729"/>
          </a:xfrm>
        </p:grpSpPr>
        <p:sp>
          <p:nvSpPr>
            <p:cNvPr id="63" name="矩形 62"/>
            <p:cNvSpPr/>
            <p:nvPr>
              <p:custDataLst>
                <p:tags r:id="rId69"/>
              </p:custDataLst>
            </p:nvPr>
          </p:nvSpPr>
          <p:spPr>
            <a:xfrm>
              <a:off x="14349" y="5668"/>
              <a:ext cx="5114" cy="72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70"/>
              </p:custDataLst>
            </p:nvPr>
          </p:nvSpPr>
          <p:spPr>
            <a:xfrm>
              <a:off x="14348" y="5678"/>
              <a:ext cx="538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sym typeface="+mn-ea"/>
                </a:rPr>
                <a:t>绳端拉力为物重的三分之一</a:t>
              </a:r>
              <a:endParaRPr lang="zh-CN" altLang="en-US" sz="2000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68" name="组合 67"/>
          <p:cNvGrpSpPr/>
          <p:nvPr>
            <p:custDataLst>
              <p:tags r:id="rId7"/>
            </p:custDataLst>
          </p:nvPr>
        </p:nvGrpSpPr>
        <p:grpSpPr>
          <a:xfrm>
            <a:off x="7206615" y="3064510"/>
            <a:ext cx="2771775" cy="462915"/>
            <a:chOff x="14348" y="5668"/>
            <a:chExt cx="4365" cy="729"/>
          </a:xfrm>
        </p:grpSpPr>
        <p:sp>
          <p:nvSpPr>
            <p:cNvPr id="69" name="矩形 68"/>
            <p:cNvSpPr/>
            <p:nvPr>
              <p:custDataLst>
                <p:tags r:id="rId67"/>
              </p:custDataLst>
            </p:nvPr>
          </p:nvSpPr>
          <p:spPr>
            <a:xfrm>
              <a:off x="14349" y="5668"/>
              <a:ext cx="4266" cy="72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68"/>
              </p:custDataLst>
            </p:nvPr>
          </p:nvSpPr>
          <p:spPr>
            <a:xfrm>
              <a:off x="14348" y="5678"/>
              <a:ext cx="436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sym typeface="+mn-ea"/>
                </a:rPr>
                <a:t>承担重物的绳子段数</a:t>
              </a:r>
              <a:endParaRPr lang="zh-CN" altLang="en-US" sz="2000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71" name="文本框 70"/>
          <p:cNvSpPr txBox="1"/>
          <p:nvPr>
            <p:custDataLst>
              <p:tags r:id="rId8"/>
            </p:custDataLst>
          </p:nvPr>
        </p:nvSpPr>
        <p:spPr>
          <a:xfrm>
            <a:off x="5445760" y="304482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n</a:t>
            </a:r>
            <a:r>
              <a:rPr lang="en-US" sz="32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=</a:t>
            </a:r>
            <a:r>
              <a:rPr lang="en-US" sz="2800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3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 </a:t>
            </a:r>
            <a:r>
              <a:rPr lang="en-US" sz="3200" i="1">
                <a:solidFill>
                  <a:srgbClr val="C00000"/>
                </a:solidFill>
                <a:latin typeface="Times New Roman" panose="02020603050405020304"/>
                <a:cs typeface="Times New Roman" panose="02020603050405020304" charset="0"/>
              </a:rPr>
              <a:t>        </a:t>
            </a:r>
            <a:endParaRPr lang="en-US" sz="3200" i="1" baseline="-25000">
              <a:solidFill>
                <a:srgbClr val="C00000"/>
              </a:solidFill>
              <a:latin typeface="Times New Roman" panose="02020603050405020304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>
            <a:off x="1140460" y="2112010"/>
            <a:ext cx="1416050" cy="3213100"/>
            <a:chOff x="3506" y="5327"/>
            <a:chExt cx="2230" cy="5060"/>
          </a:xfrm>
        </p:grpSpPr>
        <p:grpSp>
          <p:nvGrpSpPr>
            <p:cNvPr id="47" name="组合 46"/>
            <p:cNvGrpSpPr/>
            <p:nvPr>
              <p:custDataLst>
                <p:tags r:id="rId42"/>
              </p:custDataLst>
            </p:nvPr>
          </p:nvGrpSpPr>
          <p:grpSpPr>
            <a:xfrm>
              <a:off x="3506" y="5327"/>
              <a:ext cx="1724" cy="4378"/>
              <a:chOff x="6101" y="5387"/>
              <a:chExt cx="1724" cy="4378"/>
            </a:xfrm>
          </p:grpSpPr>
          <p:grpSp>
            <p:nvGrpSpPr>
              <p:cNvPr id="45" name="组合 44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6101" y="5387"/>
                <a:ext cx="1724" cy="1836"/>
                <a:chOff x="6101" y="5387"/>
                <a:chExt cx="1724" cy="1836"/>
              </a:xfrm>
            </p:grpSpPr>
            <p:pic>
              <p:nvPicPr>
                <p:cNvPr id="49" name="图片 48"/>
                <p:cNvPicPr>
                  <a:picLocks noChangeAspect="1"/>
                </p:cNvPicPr>
                <p:nvPr>
                  <p:custDataLst>
                    <p:tags r:id="rId60"/>
                  </p:custDataLst>
                </p:nvPr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16" y="6893"/>
                  <a:ext cx="308" cy="331"/>
                </a:xfrm>
                <a:prstGeom prst="rect">
                  <a:avLst/>
                </a:prstGeom>
              </p:spPr>
            </p:pic>
            <p:grpSp>
              <p:nvGrpSpPr>
                <p:cNvPr id="50" name="组合 49"/>
                <p:cNvGrpSpPr/>
                <p:nvPr>
                  <p:custDataLst>
                    <p:tags r:id="rId61"/>
                  </p:custDataLst>
                </p:nvPr>
              </p:nvGrpSpPr>
              <p:grpSpPr>
                <a:xfrm>
                  <a:off x="6101" y="5387"/>
                  <a:ext cx="1724" cy="1510"/>
                  <a:chOff x="6430" y="6162"/>
                  <a:chExt cx="1724" cy="1510"/>
                </a:xfrm>
              </p:grpSpPr>
              <p:sp>
                <p:nvSpPr>
                  <p:cNvPr id="51" name="椭圆 50"/>
                  <p:cNvSpPr/>
                  <p:nvPr>
                    <p:custDataLst>
                      <p:tags r:id="rId62"/>
                    </p:custDataLst>
                  </p:nvPr>
                </p:nvSpPr>
                <p:spPr>
                  <a:xfrm>
                    <a:off x="6759" y="6465"/>
                    <a:ext cx="1065" cy="1065"/>
                  </a:xfrm>
                  <a:prstGeom prst="ellipse">
                    <a:avLst/>
                  </a:prstGeom>
                  <a:solidFill>
                    <a:srgbClr val="DCDDD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椭圆 52"/>
                  <p:cNvSpPr/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6866" y="6571"/>
                    <a:ext cx="852" cy="852"/>
                  </a:xfrm>
                  <a:prstGeom prst="ellipse">
                    <a:avLst/>
                  </a:prstGeom>
                  <a:solidFill>
                    <a:srgbClr val="DCDDD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矩形 65"/>
                  <p:cNvSpPr/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7179" y="6322"/>
                    <a:ext cx="225" cy="1350"/>
                  </a:xfrm>
                  <a:prstGeom prst="rect">
                    <a:avLst/>
                  </a:prstGeom>
                  <a:solidFill>
                    <a:srgbClr val="EEEFEF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椭圆 66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7206" y="6912"/>
                    <a:ext cx="171" cy="171"/>
                  </a:xfrm>
                  <a:prstGeom prst="ellipse">
                    <a:avLst/>
                  </a:prstGeom>
                  <a:solidFill>
                    <a:srgbClr val="DCDDDD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3" name="矩形 72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6430" y="6162"/>
                    <a:ext cx="1725" cy="119"/>
                  </a:xfrm>
                  <a:prstGeom prst="rect">
                    <a:avLst/>
                  </a:prstGeom>
                  <a:solidFill>
                    <a:srgbClr val="E6CBAD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74" name="直接箭头连接符 73"/>
              <p:cNvCxnSpPr>
                <a:stCxn id="86" idx="6"/>
              </p:cNvCxnSpPr>
              <p:nvPr>
                <p:custDataLst>
                  <p:tags r:id="rId48"/>
                </p:custDataLst>
              </p:nvPr>
            </p:nvCxnSpPr>
            <p:spPr>
              <a:xfrm flipH="1" flipV="1">
                <a:off x="7495" y="6828"/>
                <a:ext cx="0" cy="1937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组合 80"/>
              <p:cNvGrpSpPr/>
              <p:nvPr>
                <p:custDataLst>
                  <p:tags r:id="rId49"/>
                </p:custDataLst>
              </p:nvPr>
            </p:nvGrpSpPr>
            <p:grpSpPr>
              <a:xfrm>
                <a:off x="6430" y="7807"/>
                <a:ext cx="1064" cy="1958"/>
                <a:chOff x="14200" y="5684"/>
                <a:chExt cx="1064" cy="1958"/>
              </a:xfrm>
            </p:grpSpPr>
            <p:pic>
              <p:nvPicPr>
                <p:cNvPr id="82" name="图片 81"/>
                <p:cNvPicPr>
                  <a:picLocks noChangeAspect="1"/>
                </p:cNvPicPr>
                <p:nvPr>
                  <p:custDataLst>
                    <p:tags r:id="rId52"/>
                  </p:custDataLst>
                </p:nvPr>
              </p:nvPicPr>
              <p:blipFill>
                <a:blip r:embed="rId78"/>
                <a:stretch>
                  <a:fillRect/>
                </a:stretch>
              </p:blipFill>
              <p:spPr>
                <a:xfrm rot="10800000">
                  <a:off x="14582" y="5684"/>
                  <a:ext cx="308" cy="331"/>
                </a:xfrm>
                <a:prstGeom prst="rect">
                  <a:avLst/>
                </a:prstGeom>
              </p:spPr>
            </p:pic>
            <p:grpSp>
              <p:nvGrpSpPr>
                <p:cNvPr id="83" name="组合 82"/>
                <p:cNvGrpSpPr/>
                <p:nvPr>
                  <p:custDataLst>
                    <p:tags r:id="rId53"/>
                  </p:custDataLst>
                </p:nvPr>
              </p:nvGrpSpPr>
              <p:grpSpPr>
                <a:xfrm>
                  <a:off x="14200" y="5966"/>
                  <a:ext cx="1065" cy="1677"/>
                  <a:chOff x="6430" y="5547"/>
                  <a:chExt cx="1065" cy="1677"/>
                </a:xfrm>
              </p:grpSpPr>
              <p:pic>
                <p:nvPicPr>
                  <p:cNvPr id="84" name="图片 83"/>
                  <p:cNvPicPr>
                    <a:picLocks noChangeAspect="1"/>
                  </p:cNvPicPr>
                  <p:nvPr>
                    <p:custDataLst>
                      <p:tags r:id="rId54"/>
                    </p:custDataLst>
                  </p:nvPr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816" y="6893"/>
                    <a:ext cx="308" cy="331"/>
                  </a:xfrm>
                  <a:prstGeom prst="rect">
                    <a:avLst/>
                  </a:prstGeom>
                </p:spPr>
              </p:pic>
              <p:grpSp>
                <p:nvGrpSpPr>
                  <p:cNvPr id="85" name="组合 84"/>
                  <p:cNvGrpSpPr/>
                  <p:nvPr>
                    <p:custDataLst>
                      <p:tags r:id="rId55"/>
                    </p:custDataLst>
                  </p:nvPr>
                </p:nvGrpSpPr>
                <p:grpSpPr>
                  <a:xfrm>
                    <a:off x="6430" y="5547"/>
                    <a:ext cx="1065" cy="1350"/>
                    <a:chOff x="6759" y="6322"/>
                    <a:chExt cx="1065" cy="1350"/>
                  </a:xfrm>
                </p:grpSpPr>
                <p:sp>
                  <p:nvSpPr>
                    <p:cNvPr id="86" name="椭圆 85"/>
                    <p:cNvSpPr/>
                    <p:nvPr>
                      <p:custDataLst>
                        <p:tags r:id="rId56"/>
                      </p:custDataLst>
                    </p:nvPr>
                  </p:nvSpPr>
                  <p:spPr>
                    <a:xfrm>
                      <a:off x="6759" y="6465"/>
                      <a:ext cx="1065" cy="1065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7" name="椭圆 86"/>
                    <p:cNvSpPr/>
                    <p:nvPr>
                      <p:custDataLst>
                        <p:tags r:id="rId57"/>
                      </p:custDataLst>
                    </p:nvPr>
                  </p:nvSpPr>
                  <p:spPr>
                    <a:xfrm>
                      <a:off x="6866" y="6571"/>
                      <a:ext cx="852" cy="852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8" name="矩形 87"/>
                    <p:cNvSpPr/>
                    <p:nvPr>
                      <p:custDataLst>
                        <p:tags r:id="rId58"/>
                      </p:custDataLst>
                    </p:nvPr>
                  </p:nvSpPr>
                  <p:spPr>
                    <a:xfrm>
                      <a:off x="7179" y="6322"/>
                      <a:ext cx="225" cy="1350"/>
                    </a:xfrm>
                    <a:prstGeom prst="rect">
                      <a:avLst/>
                    </a:prstGeom>
                    <a:solidFill>
                      <a:srgbClr val="EEEFEF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9" name="椭圆 88"/>
                    <p:cNvSpPr/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7206" y="6912"/>
                      <a:ext cx="171" cy="171"/>
                    </a:xfrm>
                    <a:prstGeom prst="ellipse">
                      <a:avLst/>
                    </a:prstGeom>
                    <a:solidFill>
                      <a:srgbClr val="DCDDDD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cxnSp>
            <p:nvCxnSpPr>
              <p:cNvPr id="90" name="直接连接符 89"/>
              <p:cNvCxnSpPr>
                <a:stCxn id="51" idx="2"/>
                <a:endCxn id="86" idx="2"/>
              </p:cNvCxnSpPr>
              <p:nvPr>
                <p:custDataLst>
                  <p:tags r:id="rId50"/>
                </p:custDataLst>
              </p:nvPr>
            </p:nvCxnSpPr>
            <p:spPr>
              <a:xfrm flipH="1">
                <a:off x="6430" y="6222"/>
                <a:ext cx="0" cy="254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>
                <a:stCxn id="51" idx="6"/>
              </p:cNvCxnSpPr>
              <p:nvPr>
                <p:custDataLst>
                  <p:tags r:id="rId51"/>
                </p:custDataLst>
              </p:nvPr>
            </p:nvCxnSpPr>
            <p:spPr>
              <a:xfrm flipH="1">
                <a:off x="6940" y="6223"/>
                <a:ext cx="555" cy="168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矩形 91"/>
            <p:cNvSpPr/>
            <p:nvPr>
              <p:custDataLst>
                <p:tags r:id="rId43"/>
              </p:custDataLst>
            </p:nvPr>
          </p:nvSpPr>
          <p:spPr>
            <a:xfrm>
              <a:off x="3954" y="9797"/>
              <a:ext cx="840" cy="480"/>
            </a:xfrm>
            <a:prstGeom prst="rect">
              <a:avLst/>
            </a:prstGeom>
            <a:solidFill>
              <a:srgbClr val="FAC17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3" name="直接连接符 92"/>
            <p:cNvCxnSpPr/>
            <p:nvPr>
              <p:custDataLst>
                <p:tags r:id="rId44"/>
              </p:custDataLst>
            </p:nvPr>
          </p:nvCxnSpPr>
          <p:spPr>
            <a:xfrm flipH="1">
              <a:off x="4374" y="9646"/>
              <a:ext cx="1" cy="13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文本框 93"/>
            <p:cNvSpPr txBox="1"/>
            <p:nvPr>
              <p:custDataLst>
                <p:tags r:id="rId45"/>
              </p:custDataLst>
            </p:nvPr>
          </p:nvSpPr>
          <p:spPr>
            <a:xfrm>
              <a:off x="4094" y="9759"/>
              <a:ext cx="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Times New Roman" panose="02020603050405020304"/>
                  <a:cs typeface="Times New Roman" panose="02020603050405020304" charset="0"/>
                </a:rPr>
                <a:t>G</a:t>
              </a:r>
            </a:p>
          </p:txBody>
        </p:sp>
        <p:sp>
          <p:nvSpPr>
            <p:cNvPr id="95" name="文本框 94"/>
            <p:cNvSpPr txBox="1"/>
            <p:nvPr>
              <p:custDataLst>
                <p:tags r:id="rId46"/>
              </p:custDataLst>
            </p:nvPr>
          </p:nvSpPr>
          <p:spPr>
            <a:xfrm>
              <a:off x="5036" y="7119"/>
              <a:ext cx="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Times New Roman" panose="02020603050405020304"/>
                  <a:cs typeface="Times New Roman" panose="02020603050405020304" charset="0"/>
                </a:rPr>
                <a:t>F</a:t>
              </a:r>
            </a:p>
          </p:txBody>
        </p:sp>
      </p:grpSp>
      <p:sp>
        <p:nvSpPr>
          <p:cNvPr id="96" name="文本框 95"/>
          <p:cNvSpPr txBox="1"/>
          <p:nvPr>
            <p:custDataLst>
              <p:tags r:id="rId10"/>
            </p:custDataLst>
          </p:nvPr>
        </p:nvSpPr>
        <p:spPr>
          <a:xfrm>
            <a:off x="3147060" y="4939665"/>
            <a:ext cx="452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>
                <a:solidFill>
                  <a:srgbClr val="002060"/>
                </a:solidFill>
                <a:latin typeface="Times New Roman" panose="02020603050405020304"/>
                <a:ea typeface="微软雅黑"/>
                <a:cs typeface="Times New Roman" panose="02020603050405020304" charset="0"/>
              </a:rPr>
              <a:t>G</a:t>
            </a:r>
            <a:endParaRPr lang="zh-CN" altLang="en-US" sz="2400" baseline="-25000">
              <a:solidFill>
                <a:srgbClr val="002060"/>
              </a:solidFill>
              <a:latin typeface="Times New Roman" panose="02020603050405020304"/>
              <a:ea typeface="微软雅黑"/>
              <a:cs typeface="Times New Roman" panose="02020603050405020304" charset="0"/>
            </a:endParaRPr>
          </a:p>
        </p:txBody>
      </p:sp>
      <p:cxnSp>
        <p:nvCxnSpPr>
          <p:cNvPr id="97" name="直接箭头连接符 96"/>
          <p:cNvCxnSpPr/>
          <p:nvPr>
            <p:custDataLst>
              <p:tags r:id="rId11"/>
            </p:custDataLst>
          </p:nvPr>
        </p:nvCxnSpPr>
        <p:spPr>
          <a:xfrm flipH="1" flipV="1">
            <a:off x="3061335" y="3143885"/>
            <a:ext cx="1270" cy="7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/>
          <p:nvPr>
            <p:custDataLst>
              <p:tags r:id="rId12"/>
            </p:custDataLst>
          </p:nvPr>
        </p:nvCxnSpPr>
        <p:spPr>
          <a:xfrm flipH="1" flipV="1">
            <a:off x="3738880" y="3143885"/>
            <a:ext cx="1270" cy="7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>
            <p:custDataLst>
              <p:tags r:id="rId13"/>
            </p:custDataLst>
          </p:nvPr>
        </p:nvGrpSpPr>
        <p:grpSpPr>
          <a:xfrm>
            <a:off x="3062605" y="2915285"/>
            <a:ext cx="676275" cy="1521460"/>
            <a:chOff x="6430" y="4828"/>
            <a:chExt cx="1065" cy="2396"/>
          </a:xfrm>
        </p:grpSpPr>
        <p:grpSp>
          <p:nvGrpSpPr>
            <p:cNvPr id="103" name="组合 102"/>
            <p:cNvGrpSpPr/>
            <p:nvPr>
              <p:custDataLst>
                <p:tags r:id="rId33"/>
              </p:custDataLst>
            </p:nvPr>
          </p:nvGrpSpPr>
          <p:grpSpPr>
            <a:xfrm>
              <a:off x="6430" y="5547"/>
              <a:ext cx="1065" cy="1677"/>
              <a:chOff x="6430" y="5547"/>
              <a:chExt cx="1065" cy="1677"/>
            </a:xfrm>
          </p:grpSpPr>
          <p:pic>
            <p:nvPicPr>
              <p:cNvPr id="104" name="图片 103"/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78"/>
              <a:stretch>
                <a:fillRect/>
              </a:stretch>
            </p:blipFill>
            <p:spPr>
              <a:xfrm>
                <a:off x="6816" y="6893"/>
                <a:ext cx="308" cy="331"/>
              </a:xfrm>
              <a:prstGeom prst="rect">
                <a:avLst/>
              </a:prstGeom>
            </p:spPr>
          </p:pic>
          <p:grpSp>
            <p:nvGrpSpPr>
              <p:cNvPr id="105" name="组合 104"/>
              <p:cNvGrpSpPr/>
              <p:nvPr>
                <p:custDataLst>
                  <p:tags r:id="rId37"/>
                </p:custDataLst>
              </p:nvPr>
            </p:nvGrpSpPr>
            <p:grpSpPr>
              <a:xfrm>
                <a:off x="6430" y="5547"/>
                <a:ext cx="1065" cy="1350"/>
                <a:chOff x="6759" y="6322"/>
                <a:chExt cx="1065" cy="1350"/>
              </a:xfrm>
            </p:grpSpPr>
            <p:sp>
              <p:nvSpPr>
                <p:cNvPr id="106" name="椭圆 105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6759" y="6465"/>
                  <a:ext cx="1065" cy="1065"/>
                </a:xfrm>
                <a:prstGeom prst="ellipse">
                  <a:avLst/>
                </a:prstGeom>
                <a:solidFill>
                  <a:srgbClr val="DCDDDD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椭圆 106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6866" y="6571"/>
                  <a:ext cx="852" cy="852"/>
                </a:xfrm>
                <a:prstGeom prst="ellipse">
                  <a:avLst/>
                </a:prstGeom>
                <a:solidFill>
                  <a:srgbClr val="DCDDDD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矩形 108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7179" y="6322"/>
                  <a:ext cx="225" cy="1350"/>
                </a:xfrm>
                <a:prstGeom prst="rect">
                  <a:avLst/>
                </a:prstGeom>
                <a:solidFill>
                  <a:srgbClr val="EEEFEF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椭圆 109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7206" y="6912"/>
                  <a:ext cx="171" cy="171"/>
                </a:xfrm>
                <a:prstGeom prst="ellipse">
                  <a:avLst/>
                </a:prstGeom>
                <a:solidFill>
                  <a:srgbClr val="DCDDDD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111" name="直接连接符 110"/>
            <p:cNvCxnSpPr/>
            <p:nvPr>
              <p:custDataLst>
                <p:tags r:id="rId34"/>
              </p:custDataLst>
            </p:nvPr>
          </p:nvCxnSpPr>
          <p:spPr>
            <a:xfrm>
              <a:off x="7373" y="4828"/>
              <a:ext cx="122" cy="138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35"/>
              </p:custDataLst>
            </p:nvPr>
          </p:nvCxnSpPr>
          <p:spPr>
            <a:xfrm flipH="1">
              <a:off x="6430" y="4843"/>
              <a:ext cx="133" cy="154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>
            <p:custDataLst>
              <p:tags r:id="rId14"/>
            </p:custDataLst>
          </p:nvPr>
        </p:nvGrpSpPr>
        <p:grpSpPr>
          <a:xfrm>
            <a:off x="3138170" y="4364990"/>
            <a:ext cx="533400" cy="470535"/>
            <a:chOff x="6019" y="10204"/>
            <a:chExt cx="840" cy="741"/>
          </a:xfrm>
        </p:grpSpPr>
        <p:sp>
          <p:nvSpPr>
            <p:cNvPr id="114" name="矩形 113"/>
            <p:cNvSpPr/>
            <p:nvPr>
              <p:custDataLst>
                <p:tags r:id="rId30"/>
              </p:custDataLst>
            </p:nvPr>
          </p:nvSpPr>
          <p:spPr>
            <a:xfrm>
              <a:off x="6019" y="10355"/>
              <a:ext cx="840" cy="480"/>
            </a:xfrm>
            <a:prstGeom prst="rect">
              <a:avLst/>
            </a:prstGeom>
            <a:solidFill>
              <a:srgbClr val="FAC17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/>
            <p:nvPr>
              <p:custDataLst>
                <p:tags r:id="rId31"/>
              </p:custDataLst>
            </p:nvPr>
          </p:nvCxnSpPr>
          <p:spPr>
            <a:xfrm flipH="1">
              <a:off x="6439" y="10204"/>
              <a:ext cx="1" cy="13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/>
            <p:cNvSpPr txBox="1"/>
            <p:nvPr>
              <p:custDataLst>
                <p:tags r:id="rId32"/>
              </p:custDataLst>
            </p:nvPr>
          </p:nvSpPr>
          <p:spPr>
            <a:xfrm>
              <a:off x="6159" y="10317"/>
              <a:ext cx="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latin typeface="Times New Roman" panose="02020603050405020304"/>
                  <a:cs typeface="Times New Roman" panose="02020603050405020304" charset="0"/>
                </a:rPr>
                <a:t>G</a:t>
              </a:r>
            </a:p>
          </p:txBody>
        </p:sp>
      </p:grpSp>
      <p:sp>
        <p:nvSpPr>
          <p:cNvPr id="124" name="文本框 123"/>
          <p:cNvSpPr txBox="1"/>
          <p:nvPr>
            <p:custDataLst>
              <p:tags r:id="rId15"/>
            </p:custDataLst>
          </p:nvPr>
        </p:nvSpPr>
        <p:spPr>
          <a:xfrm>
            <a:off x="3738880" y="2642235"/>
            <a:ext cx="444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Times New Roman" panose="02020603050405020304"/>
                <a:cs typeface="Times New Roman" panose="02020603050405020304" charset="0"/>
              </a:rPr>
              <a:t>F</a:t>
            </a:r>
          </a:p>
        </p:txBody>
      </p:sp>
      <p:sp>
        <p:nvSpPr>
          <p:cNvPr id="125" name="文本框 124"/>
          <p:cNvSpPr txBox="1"/>
          <p:nvPr>
            <p:custDataLst>
              <p:tags r:id="rId16"/>
            </p:custDataLst>
          </p:nvPr>
        </p:nvSpPr>
        <p:spPr>
          <a:xfrm>
            <a:off x="2693670" y="2642235"/>
            <a:ext cx="444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Times New Roman" panose="02020603050405020304"/>
                <a:cs typeface="Times New Roman" panose="02020603050405020304" charset="0"/>
              </a:rPr>
              <a:t>F</a:t>
            </a:r>
          </a:p>
        </p:txBody>
      </p:sp>
      <p:cxnSp>
        <p:nvCxnSpPr>
          <p:cNvPr id="126" name="直接箭头连接符 125"/>
          <p:cNvCxnSpPr/>
          <p:nvPr>
            <p:custDataLst>
              <p:tags r:id="rId17"/>
            </p:custDataLst>
          </p:nvPr>
        </p:nvCxnSpPr>
        <p:spPr>
          <a:xfrm>
            <a:off x="3401060" y="3855085"/>
            <a:ext cx="4445" cy="1136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>
            <p:custDataLst>
              <p:tags r:id="rId18"/>
            </p:custDataLst>
          </p:nvPr>
        </p:nvCxnSpPr>
        <p:spPr>
          <a:xfrm>
            <a:off x="3400425" y="2877820"/>
            <a:ext cx="4445" cy="65214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/>
          <p:cNvCxnSpPr/>
          <p:nvPr>
            <p:custDataLst>
              <p:tags r:id="rId19"/>
            </p:custDataLst>
          </p:nvPr>
        </p:nvCxnSpPr>
        <p:spPr>
          <a:xfrm flipH="1" flipV="1">
            <a:off x="3399155" y="2716530"/>
            <a:ext cx="1270" cy="7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>
            <p:custDataLst>
              <p:tags r:id="rId20"/>
            </p:custDataLst>
          </p:nvPr>
        </p:nvSpPr>
        <p:spPr>
          <a:xfrm>
            <a:off x="3216910" y="2317750"/>
            <a:ext cx="444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Times New Roman" panose="02020603050405020304"/>
                <a:cs typeface="Times New Roman" panose="02020603050405020304" charset="0"/>
              </a:rPr>
              <a:t>F</a:t>
            </a:r>
          </a:p>
        </p:txBody>
      </p: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13690" y="1009650"/>
            <a:ext cx="286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滑轮组的特点</a:t>
            </a:r>
          </a:p>
        </p:txBody>
      </p:sp>
      <p:grpSp>
        <p:nvGrpSpPr>
          <p:cNvPr id="8" name="组合 7"/>
          <p:cNvGrpSpPr/>
          <p:nvPr>
            <p:custDataLst>
              <p:tags r:id="rId22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2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2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494" y="378"/>
              <a:ext cx="4369" cy="1559"/>
              <a:chOff x="487" y="636"/>
              <a:chExt cx="4112" cy="1346"/>
            </a:xfrm>
          </p:grpSpPr>
          <p:sp>
            <p:nvSpPr>
              <p:cNvPr id="12" name="文本框 1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滑轮组</a:t>
                </a:r>
              </a:p>
            </p:txBody>
          </p:sp>
          <p:sp>
            <p:nvSpPr>
              <p:cNvPr id="13" name="椭圆 12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2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2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71" grpId="0"/>
      <p:bldP spid="96" grpId="0"/>
      <p:bldP spid="124" grpId="0"/>
      <p:bldP spid="125" grpId="0"/>
      <p:bldP spid="12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912620" y="3160078"/>
            <a:ext cx="304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19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 flipV="1">
            <a:off x="1684020" y="2488565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2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8865870" y="2564765"/>
            <a:ext cx="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3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9170670" y="2640965"/>
            <a:ext cx="2286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13"/>
          <p:cNvGrpSpPr/>
          <p:nvPr>
            <p:custDataLst>
              <p:tags r:id="rId5"/>
            </p:custDataLst>
          </p:nvPr>
        </p:nvGrpSpPr>
        <p:grpSpPr>
          <a:xfrm>
            <a:off x="9365933" y="2955290"/>
            <a:ext cx="538162" cy="1590675"/>
            <a:chOff x="0" y="-234"/>
            <a:chExt cx="339" cy="1002"/>
          </a:xfrm>
        </p:grpSpPr>
        <p:sp>
          <p:nvSpPr>
            <p:cNvPr id="22656" name="Line 14"/>
            <p:cNvSpPr>
              <a:spLocks noChangeShapeType="1"/>
            </p:cNvSpPr>
            <p:nvPr>
              <p:custDataLst>
                <p:tags r:id="rId136"/>
              </p:custDataLst>
            </p:nvPr>
          </p:nvSpPr>
          <p:spPr bwMode="auto">
            <a:xfrm flipV="1">
              <a:off x="0" y="48"/>
              <a:ext cx="144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57" name="Text Box 15"/>
            <p:cNvSpPr txBox="1">
              <a:spLocks noChangeArrowheads="1"/>
            </p:cNvSpPr>
            <p:nvPr>
              <p:custDataLst>
                <p:tags r:id="rId137"/>
              </p:custDataLst>
            </p:nvPr>
          </p:nvSpPr>
          <p:spPr bwMode="auto">
            <a:xfrm>
              <a:off x="99" y="-234"/>
              <a:ext cx="24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latin typeface="Times New Roman" panose="02020603050405020304"/>
                </a:rPr>
                <a:t>F</a:t>
              </a:r>
            </a:p>
          </p:txBody>
        </p:sp>
      </p:grpSp>
      <p:grpSp>
        <p:nvGrpSpPr>
          <p:cNvPr id="3" name="Group 16"/>
          <p:cNvGrpSpPr/>
          <p:nvPr>
            <p:custDataLst>
              <p:tags r:id="rId6"/>
            </p:custDataLst>
          </p:nvPr>
        </p:nvGrpSpPr>
        <p:grpSpPr>
          <a:xfrm>
            <a:off x="2217420" y="2488565"/>
            <a:ext cx="566738" cy="2208213"/>
            <a:chOff x="0" y="0"/>
            <a:chExt cx="357" cy="1391"/>
          </a:xfrm>
        </p:grpSpPr>
        <p:sp>
          <p:nvSpPr>
            <p:cNvPr id="22654" name="Line 17"/>
            <p:cNvSpPr>
              <a:spLocks noChangeShapeType="1"/>
            </p:cNvSpPr>
            <p:nvPr>
              <p:custDataLst>
                <p:tags r:id="rId134"/>
              </p:custDataLst>
            </p:nvPr>
          </p:nvSpPr>
          <p:spPr bwMode="auto">
            <a:xfrm>
              <a:off x="0" y="0"/>
              <a:ext cx="288" cy="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55" name="Text Box 18"/>
            <p:cNvSpPr txBox="1">
              <a:spLocks noChangeArrowheads="1"/>
            </p:cNvSpPr>
            <p:nvPr>
              <p:custDataLst>
                <p:tags r:id="rId135"/>
              </p:custDataLst>
            </p:nvPr>
          </p:nvSpPr>
          <p:spPr bwMode="auto">
            <a:xfrm>
              <a:off x="165" y="1101"/>
              <a:ext cx="19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latin typeface="Times New Roman" panose="02020603050405020304"/>
                </a:rPr>
                <a:t>F</a:t>
              </a:r>
            </a:p>
          </p:txBody>
        </p:sp>
      </p:grpSp>
      <p:grpSp>
        <p:nvGrpSpPr>
          <p:cNvPr id="4" name="Group 19"/>
          <p:cNvGrpSpPr/>
          <p:nvPr>
            <p:custDataLst>
              <p:tags r:id="rId7"/>
            </p:custDataLst>
          </p:nvPr>
        </p:nvGrpSpPr>
        <p:grpSpPr>
          <a:xfrm>
            <a:off x="1264920" y="1421765"/>
            <a:ext cx="1235075" cy="4662488"/>
            <a:chOff x="-72" y="0"/>
            <a:chExt cx="778" cy="2937"/>
          </a:xfrm>
        </p:grpSpPr>
        <p:grpSp>
          <p:nvGrpSpPr>
            <p:cNvPr id="22604" name="Group 20"/>
            <p:cNvGrpSpPr/>
            <p:nvPr>
              <p:custDataLst>
                <p:tags r:id="rId84"/>
              </p:custDataLst>
            </p:nvPr>
          </p:nvGrpSpPr>
          <p:grpSpPr>
            <a:xfrm>
              <a:off x="0" y="0"/>
              <a:ext cx="706" cy="2937"/>
              <a:chOff x="0" y="0"/>
              <a:chExt cx="706" cy="2937"/>
            </a:xfrm>
          </p:grpSpPr>
          <p:grpSp>
            <p:nvGrpSpPr>
              <p:cNvPr id="22606" name="Group 21"/>
              <p:cNvGrpSpPr/>
              <p:nvPr>
                <p:custDataLst>
                  <p:tags r:id="rId86"/>
                </p:custDataLst>
              </p:nvPr>
            </p:nvGrpSpPr>
            <p:grpSpPr>
              <a:xfrm>
                <a:off x="192" y="1440"/>
                <a:ext cx="340" cy="794"/>
                <a:chOff x="0" y="0"/>
                <a:chExt cx="340" cy="794"/>
              </a:xfrm>
            </p:grpSpPr>
            <p:grpSp>
              <p:nvGrpSpPr>
                <p:cNvPr id="22642" name="Group 22"/>
                <p:cNvGrpSpPr/>
                <p:nvPr>
                  <p:custDataLst>
                    <p:tags r:id="rId122"/>
                  </p:custDataLst>
                </p:nvPr>
              </p:nvGrpSpPr>
              <p:grpSpPr>
                <a:xfrm>
                  <a:off x="0" y="231"/>
                  <a:ext cx="340" cy="340"/>
                  <a:chOff x="0" y="0"/>
                  <a:chExt cx="680" cy="681"/>
                </a:xfrm>
              </p:grpSpPr>
              <p:grpSp>
                <p:nvGrpSpPr>
                  <p:cNvPr id="22649" name="Group 23"/>
                  <p:cNvGrpSpPr/>
                  <p:nvPr>
                    <p:custDataLst>
                      <p:tags r:id="rId129"/>
                    </p:custDataLst>
                  </p:nvPr>
                </p:nvGrpSpPr>
                <p:grpSpPr>
                  <a:xfrm>
                    <a:off x="0" y="0"/>
                    <a:ext cx="680" cy="680"/>
                    <a:chOff x="0" y="0"/>
                    <a:chExt cx="680" cy="680"/>
                  </a:xfrm>
                </p:grpSpPr>
                <p:sp>
                  <p:nvSpPr>
                    <p:cNvPr id="22652" name="Oval 24"/>
                    <p:cNvSpPr>
                      <a:spLocks noChangeArrowheads="1"/>
                    </p:cNvSpPr>
                    <p:nvPr>
                      <p:custDataLst>
                        <p:tags r:id="rId132"/>
                      </p:custDataLst>
                    </p:nvPr>
                  </p:nvSpPr>
                  <p:spPr bwMode="auto">
                    <a:xfrm>
                      <a:off x="0" y="0"/>
                      <a:ext cx="680" cy="6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653" name="Oval 25"/>
                    <p:cNvSpPr>
                      <a:spLocks noChangeArrowheads="1"/>
                    </p:cNvSpPr>
                    <p:nvPr>
                      <p:custDataLst>
                        <p:tags r:id="rId133"/>
                      </p:custDataLst>
                    </p:nvPr>
                  </p:nvSpPr>
                  <p:spPr bwMode="auto">
                    <a:xfrm>
                      <a:off x="48" y="57"/>
                      <a:ext cx="576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2650" name="Oval 26"/>
                  <p:cNvSpPr>
                    <a:spLocks noChangeArrowheads="1"/>
                  </p:cNvSpPr>
                  <p:nvPr>
                    <p:custDataLst>
                      <p:tags r:id="rId130"/>
                    </p:custDataLst>
                  </p:nvPr>
                </p:nvSpPr>
                <p:spPr bwMode="auto">
                  <a:xfrm>
                    <a:off x="237" y="243"/>
                    <a:ext cx="192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51" name="AutoShape 27"/>
                  <p:cNvSpPr>
                    <a:spLocks noChangeArrowheads="1"/>
                  </p:cNvSpPr>
                  <p:nvPr>
                    <p:custDataLst>
                      <p:tags r:id="rId131"/>
                    </p:custDataLst>
                  </p:nvPr>
                </p:nvSpPr>
                <p:spPr bwMode="auto">
                  <a:xfrm>
                    <a:off x="279" y="9"/>
                    <a:ext cx="96" cy="672"/>
                  </a:xfrm>
                  <a:prstGeom prst="diamond">
                    <a:avLst/>
                  </a:prstGeom>
                  <a:solidFill>
                    <a:srgbClr val="663300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43" name="Group 28"/>
                <p:cNvGrpSpPr/>
                <p:nvPr>
                  <p:custDataLst>
                    <p:tags r:id="rId123"/>
                  </p:custDataLst>
                </p:nvPr>
              </p:nvGrpSpPr>
              <p:grpSpPr>
                <a:xfrm>
                  <a:off x="114" y="567"/>
                  <a:ext cx="102" cy="227"/>
                  <a:chOff x="0" y="0"/>
                  <a:chExt cx="148" cy="320"/>
                </a:xfrm>
              </p:grpSpPr>
              <p:sp>
                <p:nvSpPr>
                  <p:cNvPr id="22647" name="Oval 29"/>
                  <p:cNvSpPr>
                    <a:spLocks noChangeArrowheads="1"/>
                  </p:cNvSpPr>
                  <p:nvPr>
                    <p:custDataLst>
                      <p:tags r:id="rId127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8" name="未知"/>
                  <p:cNvSpPr>
                    <a:spLocks noChangeArrowheads="1"/>
                  </p:cNvSpPr>
                  <p:nvPr>
                    <p:custDataLst>
                      <p:tags r:id="rId128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644" name="Group 31"/>
                <p:cNvGrpSpPr/>
                <p:nvPr>
                  <p:custDataLst>
                    <p:tags r:id="rId124"/>
                  </p:custDataLst>
                </p:nvPr>
              </p:nvGrpSpPr>
              <p:grpSpPr>
                <a:xfrm flipH="1" flipV="1">
                  <a:off x="105" y="0"/>
                  <a:ext cx="102" cy="227"/>
                  <a:chOff x="0" y="0"/>
                  <a:chExt cx="148" cy="320"/>
                </a:xfrm>
              </p:grpSpPr>
              <p:sp>
                <p:nvSpPr>
                  <p:cNvPr id="22645" name="Oval 32"/>
                  <p:cNvSpPr>
                    <a:spLocks noChangeArrowheads="1"/>
                  </p:cNvSpPr>
                  <p:nvPr>
                    <p:custDataLst>
                      <p:tags r:id="rId125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6" name="未知"/>
                  <p:cNvSpPr>
                    <a:spLocks noChangeArrowheads="1"/>
                  </p:cNvSpPr>
                  <p:nvPr>
                    <p:custDataLst>
                      <p:tags r:id="rId126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2607" name="Group 34"/>
              <p:cNvGrpSpPr/>
              <p:nvPr>
                <p:custDataLst>
                  <p:tags r:id="rId87"/>
                </p:custDataLst>
              </p:nvPr>
            </p:nvGrpSpPr>
            <p:grpSpPr>
              <a:xfrm>
                <a:off x="192" y="306"/>
                <a:ext cx="340" cy="794"/>
                <a:chOff x="0" y="0"/>
                <a:chExt cx="340" cy="794"/>
              </a:xfrm>
            </p:grpSpPr>
            <p:grpSp>
              <p:nvGrpSpPr>
                <p:cNvPr id="22630" name="Group 35"/>
                <p:cNvGrpSpPr/>
                <p:nvPr>
                  <p:custDataLst>
                    <p:tags r:id="rId110"/>
                  </p:custDataLst>
                </p:nvPr>
              </p:nvGrpSpPr>
              <p:grpSpPr>
                <a:xfrm>
                  <a:off x="0" y="231"/>
                  <a:ext cx="340" cy="340"/>
                  <a:chOff x="0" y="0"/>
                  <a:chExt cx="680" cy="681"/>
                </a:xfrm>
              </p:grpSpPr>
              <p:grpSp>
                <p:nvGrpSpPr>
                  <p:cNvPr id="22637" name="Group 36"/>
                  <p:cNvGrpSpPr/>
                  <p:nvPr>
                    <p:custDataLst>
                      <p:tags r:id="rId117"/>
                    </p:custDataLst>
                  </p:nvPr>
                </p:nvGrpSpPr>
                <p:grpSpPr>
                  <a:xfrm>
                    <a:off x="0" y="0"/>
                    <a:ext cx="680" cy="680"/>
                    <a:chOff x="0" y="0"/>
                    <a:chExt cx="680" cy="680"/>
                  </a:xfrm>
                </p:grpSpPr>
                <p:sp>
                  <p:nvSpPr>
                    <p:cNvPr id="22640" name="Oval 37"/>
                    <p:cNvSpPr>
                      <a:spLocks noChangeArrowheads="1"/>
                    </p:cNvSpPr>
                    <p:nvPr>
                      <p:custDataLst>
                        <p:tags r:id="rId120"/>
                      </p:custDataLst>
                    </p:nvPr>
                  </p:nvSpPr>
                  <p:spPr bwMode="auto">
                    <a:xfrm>
                      <a:off x="0" y="0"/>
                      <a:ext cx="680" cy="6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641" name="Oval 38"/>
                    <p:cNvSpPr>
                      <a:spLocks noChangeArrowheads="1"/>
                    </p:cNvSpPr>
                    <p:nvPr>
                      <p:custDataLst>
                        <p:tags r:id="rId121"/>
                      </p:custDataLst>
                    </p:nvPr>
                  </p:nvSpPr>
                  <p:spPr bwMode="auto">
                    <a:xfrm>
                      <a:off x="48" y="57"/>
                      <a:ext cx="576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2638" name="Oval 39"/>
                  <p:cNvSpPr>
                    <a:spLocks noChangeArrowheads="1"/>
                  </p:cNvSpPr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237" y="243"/>
                    <a:ext cx="192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39" name="AutoShape 40"/>
                  <p:cNvSpPr>
                    <a:spLocks noChangeArrowheads="1"/>
                  </p:cNvSpPr>
                  <p:nvPr>
                    <p:custDataLst>
                      <p:tags r:id="rId119"/>
                    </p:custDataLst>
                  </p:nvPr>
                </p:nvSpPr>
                <p:spPr bwMode="auto">
                  <a:xfrm>
                    <a:off x="279" y="9"/>
                    <a:ext cx="96" cy="672"/>
                  </a:xfrm>
                  <a:prstGeom prst="diamond">
                    <a:avLst/>
                  </a:prstGeom>
                  <a:solidFill>
                    <a:srgbClr val="663300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31" name="Group 41"/>
                <p:cNvGrpSpPr/>
                <p:nvPr>
                  <p:custDataLst>
                    <p:tags r:id="rId111"/>
                  </p:custDataLst>
                </p:nvPr>
              </p:nvGrpSpPr>
              <p:grpSpPr>
                <a:xfrm>
                  <a:off x="114" y="567"/>
                  <a:ext cx="102" cy="227"/>
                  <a:chOff x="0" y="0"/>
                  <a:chExt cx="148" cy="320"/>
                </a:xfrm>
              </p:grpSpPr>
              <p:sp>
                <p:nvSpPr>
                  <p:cNvPr id="22635" name="Oval 42"/>
                  <p:cNvSpPr>
                    <a:spLocks noChangeArrowheads="1"/>
                  </p:cNvSpPr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36" name="未知"/>
                  <p:cNvSpPr>
                    <a:spLocks noChangeArrowheads="1"/>
                  </p:cNvSpPr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632" name="Group 44"/>
                <p:cNvGrpSpPr/>
                <p:nvPr>
                  <p:custDataLst>
                    <p:tags r:id="rId112"/>
                  </p:custDataLst>
                </p:nvPr>
              </p:nvGrpSpPr>
              <p:grpSpPr>
                <a:xfrm flipH="1" flipV="1">
                  <a:off x="105" y="0"/>
                  <a:ext cx="102" cy="227"/>
                  <a:chOff x="0" y="0"/>
                  <a:chExt cx="148" cy="320"/>
                </a:xfrm>
              </p:grpSpPr>
              <p:sp>
                <p:nvSpPr>
                  <p:cNvPr id="22633" name="Oval 45"/>
                  <p:cNvSpPr>
                    <a:spLocks noChangeArrowheads="1"/>
                  </p:cNvSpPr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34" name="未知"/>
                  <p:cNvSpPr>
                    <a:spLocks noChangeArrowheads="1"/>
                  </p:cNvSpPr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2608" name="Group 47"/>
              <p:cNvGrpSpPr/>
              <p:nvPr>
                <p:custDataLst>
                  <p:tags r:id="rId88"/>
                </p:custDataLst>
              </p:nvPr>
            </p:nvGrpSpPr>
            <p:grpSpPr>
              <a:xfrm flipV="1">
                <a:off x="0" y="0"/>
                <a:ext cx="706" cy="49"/>
                <a:chOff x="0" y="0"/>
                <a:chExt cx="1764" cy="123"/>
              </a:xfrm>
            </p:grpSpPr>
            <p:grpSp>
              <p:nvGrpSpPr>
                <p:cNvPr id="22617" name="Group 48"/>
                <p:cNvGrpSpPr/>
                <p:nvPr>
                  <p:custDataLst>
                    <p:tags r:id="rId97"/>
                  </p:custDataLst>
                </p:nvPr>
              </p:nvGrpSpPr>
              <p:grpSpPr>
                <a:xfrm>
                  <a:off x="0" y="3"/>
                  <a:ext cx="864" cy="120"/>
                  <a:chOff x="0" y="0"/>
                  <a:chExt cx="864" cy="120"/>
                </a:xfrm>
              </p:grpSpPr>
              <p:sp>
                <p:nvSpPr>
                  <p:cNvPr id="22625" name="Line 49"/>
                  <p:cNvSpPr>
                    <a:spLocks noChangeShapeType="1"/>
                  </p:cNvSpPr>
                  <p:nvPr>
                    <p:custDataLst>
                      <p:tags r:id="rId105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6" name="Line 50"/>
                  <p:cNvSpPr>
                    <a:spLocks noChangeShapeType="1"/>
                  </p:cNvSpPr>
                  <p:nvPr>
                    <p:custDataLst>
                      <p:tags r:id="rId106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7" name="Line 51"/>
                  <p:cNvSpPr>
                    <a:spLocks noChangeShapeType="1"/>
                  </p:cNvSpPr>
                  <p:nvPr>
                    <p:custDataLst>
                      <p:tags r:id="rId107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8" name="Line 52"/>
                  <p:cNvSpPr>
                    <a:spLocks noChangeShapeType="1"/>
                  </p:cNvSpPr>
                  <p:nvPr>
                    <p:custDataLst>
                      <p:tags r:id="rId108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9" name="Line 53"/>
                  <p:cNvSpPr>
                    <a:spLocks noChangeShapeType="1"/>
                  </p:cNvSpPr>
                  <p:nvPr>
                    <p:custDataLst>
                      <p:tags r:id="rId109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2618" name="Line 54"/>
                <p:cNvSpPr>
                  <a:spLocks noChangeShapeType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165" y="0"/>
                  <a:ext cx="159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2619" name="Group 55"/>
                <p:cNvGrpSpPr/>
                <p:nvPr>
                  <p:custDataLst>
                    <p:tags r:id="rId99"/>
                  </p:custDataLst>
                </p:nvPr>
              </p:nvGrpSpPr>
              <p:grpSpPr>
                <a:xfrm>
                  <a:off x="900" y="3"/>
                  <a:ext cx="864" cy="120"/>
                  <a:chOff x="0" y="0"/>
                  <a:chExt cx="864" cy="120"/>
                </a:xfrm>
              </p:grpSpPr>
              <p:sp>
                <p:nvSpPr>
                  <p:cNvPr id="22620" name="Line 56"/>
                  <p:cNvSpPr>
                    <a:spLocks noChangeShapeType="1"/>
                  </p:cNvSpPr>
                  <p:nvPr>
                    <p:custDataLst>
                      <p:tags r:id="rId100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1" name="Line 57"/>
                  <p:cNvSpPr>
                    <a:spLocks noChangeShapeType="1"/>
                  </p:cNvSpPr>
                  <p:nvPr>
                    <p:custDataLst>
                      <p:tags r:id="rId101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2" name="Line 58"/>
                  <p:cNvSpPr>
                    <a:spLocks noChangeShapeType="1"/>
                  </p:cNvSpPr>
                  <p:nvPr>
                    <p:custDataLst>
                      <p:tags r:id="rId102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3" name="Line 59"/>
                  <p:cNvSpPr>
                    <a:spLocks noChangeShapeType="1"/>
                  </p:cNvSpPr>
                  <p:nvPr>
                    <p:custDataLst>
                      <p:tags r:id="rId103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24" name="Line 60"/>
                  <p:cNvSpPr>
                    <a:spLocks noChangeShapeType="1"/>
                  </p:cNvSpPr>
                  <p:nvPr>
                    <p:custDataLst>
                      <p:tags r:id="rId104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2609" name="Line 61"/>
              <p:cNvSpPr>
                <a:spLocks noChangeShapeType="1"/>
              </p:cNvSpPr>
              <p:nvPr>
                <p:custDataLst>
                  <p:tags r:id="rId89"/>
                </p:custDataLst>
              </p:nvPr>
            </p:nvSpPr>
            <p:spPr bwMode="auto">
              <a:xfrm flipH="1">
                <a:off x="348" y="48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2610" name="Group 62"/>
              <p:cNvGrpSpPr/>
              <p:nvPr>
                <p:custDataLst>
                  <p:tags r:id="rId90"/>
                </p:custDataLst>
              </p:nvPr>
            </p:nvGrpSpPr>
            <p:grpSpPr>
              <a:xfrm>
                <a:off x="270" y="2217"/>
                <a:ext cx="192" cy="720"/>
                <a:chOff x="0" y="0"/>
                <a:chExt cx="192" cy="720"/>
              </a:xfrm>
            </p:grpSpPr>
            <p:sp>
              <p:nvSpPr>
                <p:cNvPr id="22611" name="Rectangle 63"/>
                <p:cNvSpPr>
                  <a:spLocks noChangeArrowheads="1"/>
                </p:cNvSpPr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0" y="96"/>
                  <a:ext cx="192" cy="144"/>
                </a:xfrm>
                <a:prstGeom prst="rect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12" name="Rectangle 64"/>
                <p:cNvSpPr>
                  <a:spLocks noChangeArrowheads="1"/>
                </p:cNvSpPr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0" y="336"/>
                  <a:ext cx="192" cy="144"/>
                </a:xfrm>
                <a:prstGeom prst="rect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13" name="Rectangle 65"/>
                <p:cNvSpPr>
                  <a:spLocks noChangeArrowheads="1"/>
                </p:cNvSpPr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0" y="576"/>
                  <a:ext cx="192" cy="144"/>
                </a:xfrm>
                <a:prstGeom prst="rect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14" name="Line 66"/>
                <p:cNvSpPr>
                  <a:spLocks noChangeShapeType="1"/>
                </p:cNvSpPr>
                <p:nvPr>
                  <p:custDataLst>
                    <p:tags r:id="rId94"/>
                  </p:custDataLst>
                </p:nvPr>
              </p:nvSpPr>
              <p:spPr bwMode="auto">
                <a:xfrm flipH="1">
                  <a:off x="87" y="2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615" name="Line 67"/>
                <p:cNvSpPr>
                  <a:spLocks noChangeShapeType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 flipH="1">
                  <a:off x="87" y="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616" name="Line 68"/>
                <p:cNvSpPr>
                  <a:spLocks noChangeShapeType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 flipH="1">
                  <a:off x="87" y="4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2605" name="Text Box 69"/>
            <p:cNvSpPr txBox="1"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-72" y="2448"/>
              <a:ext cx="336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latin typeface="Times New Roman" panose="02020603050405020304"/>
                </a:rPr>
                <a:t>G</a:t>
              </a:r>
            </a:p>
          </p:txBody>
        </p:sp>
      </p:grpSp>
      <p:grpSp>
        <p:nvGrpSpPr>
          <p:cNvPr id="21" name="Group 120"/>
          <p:cNvGrpSpPr/>
          <p:nvPr>
            <p:custDataLst>
              <p:tags r:id="rId8"/>
            </p:custDataLst>
          </p:nvPr>
        </p:nvGrpSpPr>
        <p:grpSpPr>
          <a:xfrm>
            <a:off x="8484870" y="1497965"/>
            <a:ext cx="1120775" cy="4648200"/>
            <a:chOff x="0" y="0"/>
            <a:chExt cx="706" cy="2928"/>
          </a:xfrm>
        </p:grpSpPr>
        <p:grpSp>
          <p:nvGrpSpPr>
            <p:cNvPr id="22555" name="Group 121"/>
            <p:cNvGrpSpPr/>
            <p:nvPr>
              <p:custDataLst>
                <p:tags r:id="rId35"/>
              </p:custDataLst>
            </p:nvPr>
          </p:nvGrpSpPr>
          <p:grpSpPr>
            <a:xfrm>
              <a:off x="240" y="288"/>
              <a:ext cx="340" cy="794"/>
              <a:chOff x="0" y="0"/>
              <a:chExt cx="340" cy="794"/>
            </a:xfrm>
          </p:grpSpPr>
          <p:grpSp>
            <p:nvGrpSpPr>
              <p:cNvPr id="22592" name="Group 122"/>
              <p:cNvGrpSpPr/>
              <p:nvPr>
                <p:custDataLst>
                  <p:tags r:id="rId72"/>
                </p:custDataLst>
              </p:nvPr>
            </p:nvGrpSpPr>
            <p:grpSpPr>
              <a:xfrm>
                <a:off x="0" y="231"/>
                <a:ext cx="340" cy="340"/>
                <a:chOff x="0" y="0"/>
                <a:chExt cx="680" cy="681"/>
              </a:xfrm>
            </p:grpSpPr>
            <p:grpSp>
              <p:nvGrpSpPr>
                <p:cNvPr id="22599" name="Group 123"/>
                <p:cNvGrpSpPr/>
                <p:nvPr>
                  <p:custDataLst>
                    <p:tags r:id="rId79"/>
                  </p:custDataLst>
                </p:nvPr>
              </p:nvGrpSpPr>
              <p:grpSpPr>
                <a:xfrm>
                  <a:off x="0" y="0"/>
                  <a:ext cx="680" cy="680"/>
                  <a:chOff x="0" y="0"/>
                  <a:chExt cx="680" cy="680"/>
                </a:xfrm>
              </p:grpSpPr>
              <p:sp>
                <p:nvSpPr>
                  <p:cNvPr id="22602" name="Oval 124"/>
                  <p:cNvSpPr>
                    <a:spLocks noChangeArrowheads="1"/>
                  </p:cNvSpPr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0" y="0"/>
                    <a:ext cx="680" cy="68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03" name="Oval 125"/>
                  <p:cNvSpPr>
                    <a:spLocks noChangeArrowheads="1"/>
                  </p:cNvSpPr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48" y="57"/>
                    <a:ext cx="576" cy="57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600" name="Oval 126"/>
                <p:cNvSpPr>
                  <a:spLocks noChangeArrowheads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37" y="243"/>
                  <a:ext cx="192" cy="192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1" name="AutoShape 127"/>
                <p:cNvSpPr>
                  <a:spLocks noChangeArrowheads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279" y="9"/>
                  <a:ext cx="96" cy="672"/>
                </a:xfrm>
                <a:prstGeom prst="diamond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593" name="Group 128"/>
              <p:cNvGrpSpPr/>
              <p:nvPr>
                <p:custDataLst>
                  <p:tags r:id="rId73"/>
                </p:custDataLst>
              </p:nvPr>
            </p:nvGrpSpPr>
            <p:grpSpPr>
              <a:xfrm>
                <a:off x="114" y="567"/>
                <a:ext cx="102" cy="227"/>
                <a:chOff x="0" y="0"/>
                <a:chExt cx="148" cy="320"/>
              </a:xfrm>
            </p:grpSpPr>
            <p:sp>
              <p:nvSpPr>
                <p:cNvPr id="22597" name="Oval 129"/>
                <p:cNvSpPr>
                  <a:spLocks noChangeArrowheads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41" y="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98" name="未知"/>
                <p:cNvSpPr>
                  <a:spLocks noChangeArrowheads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0" y="46"/>
                  <a:ext cx="148" cy="274"/>
                </a:xfrm>
                <a:custGeom>
                  <a:avLst/>
                  <a:gdLst>
                    <a:gd name="T0" fmla="*/ 64 w 148"/>
                    <a:gd name="T1" fmla="*/ 0 h 274"/>
                    <a:gd name="T2" fmla="*/ 100 w 148"/>
                    <a:gd name="T3" fmla="*/ 119 h 274"/>
                    <a:gd name="T4" fmla="*/ 73 w 148"/>
                    <a:gd name="T5" fmla="*/ 274 h 274"/>
                    <a:gd name="T6" fmla="*/ 0 w 148"/>
                    <a:gd name="T7" fmla="*/ 210 h 2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274"/>
                    <a:gd name="T14" fmla="*/ 148 w 148"/>
                    <a:gd name="T15" fmla="*/ 274 h 2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274">
                      <a:moveTo>
                        <a:pt x="64" y="0"/>
                      </a:moveTo>
                      <a:cubicBezTo>
                        <a:pt x="55" y="62"/>
                        <a:pt x="31" y="100"/>
                        <a:pt x="100" y="119"/>
                      </a:cubicBezTo>
                      <a:cubicBezTo>
                        <a:pt x="148" y="164"/>
                        <a:pt x="138" y="252"/>
                        <a:pt x="73" y="274"/>
                      </a:cubicBezTo>
                      <a:cubicBezTo>
                        <a:pt x="39" y="263"/>
                        <a:pt x="16" y="243"/>
                        <a:pt x="0" y="21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594" name="Group 131"/>
              <p:cNvGrpSpPr/>
              <p:nvPr>
                <p:custDataLst>
                  <p:tags r:id="rId74"/>
                </p:custDataLst>
              </p:nvPr>
            </p:nvGrpSpPr>
            <p:grpSpPr>
              <a:xfrm flipH="1" flipV="1">
                <a:off x="105" y="0"/>
                <a:ext cx="102" cy="227"/>
                <a:chOff x="0" y="0"/>
                <a:chExt cx="148" cy="320"/>
              </a:xfrm>
            </p:grpSpPr>
            <p:sp>
              <p:nvSpPr>
                <p:cNvPr id="22595" name="Oval 132"/>
                <p:cNvSpPr>
                  <a:spLocks noChangeArrowheads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41" y="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96" name="未知"/>
                <p:cNvSpPr>
                  <a:spLocks noChangeArrowheads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0" y="46"/>
                  <a:ext cx="148" cy="274"/>
                </a:xfrm>
                <a:custGeom>
                  <a:avLst/>
                  <a:gdLst>
                    <a:gd name="T0" fmla="*/ 64 w 148"/>
                    <a:gd name="T1" fmla="*/ 0 h 274"/>
                    <a:gd name="T2" fmla="*/ 100 w 148"/>
                    <a:gd name="T3" fmla="*/ 119 h 274"/>
                    <a:gd name="T4" fmla="*/ 73 w 148"/>
                    <a:gd name="T5" fmla="*/ 274 h 274"/>
                    <a:gd name="T6" fmla="*/ 0 w 148"/>
                    <a:gd name="T7" fmla="*/ 210 h 2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274"/>
                    <a:gd name="T14" fmla="*/ 148 w 148"/>
                    <a:gd name="T15" fmla="*/ 274 h 2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274">
                      <a:moveTo>
                        <a:pt x="64" y="0"/>
                      </a:moveTo>
                      <a:cubicBezTo>
                        <a:pt x="55" y="62"/>
                        <a:pt x="31" y="100"/>
                        <a:pt x="100" y="119"/>
                      </a:cubicBezTo>
                      <a:cubicBezTo>
                        <a:pt x="148" y="164"/>
                        <a:pt x="138" y="252"/>
                        <a:pt x="73" y="274"/>
                      </a:cubicBezTo>
                      <a:cubicBezTo>
                        <a:pt x="39" y="263"/>
                        <a:pt x="16" y="243"/>
                        <a:pt x="0" y="21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556" name="Group 134"/>
            <p:cNvGrpSpPr/>
            <p:nvPr>
              <p:custDataLst>
                <p:tags r:id="rId36"/>
              </p:custDataLst>
            </p:nvPr>
          </p:nvGrpSpPr>
          <p:grpSpPr>
            <a:xfrm>
              <a:off x="240" y="1414"/>
              <a:ext cx="340" cy="794"/>
              <a:chOff x="0" y="0"/>
              <a:chExt cx="340" cy="794"/>
            </a:xfrm>
          </p:grpSpPr>
          <p:grpSp>
            <p:nvGrpSpPr>
              <p:cNvPr id="22580" name="Group 135"/>
              <p:cNvGrpSpPr/>
              <p:nvPr>
                <p:custDataLst>
                  <p:tags r:id="rId60"/>
                </p:custDataLst>
              </p:nvPr>
            </p:nvGrpSpPr>
            <p:grpSpPr>
              <a:xfrm>
                <a:off x="0" y="231"/>
                <a:ext cx="340" cy="340"/>
                <a:chOff x="0" y="0"/>
                <a:chExt cx="680" cy="681"/>
              </a:xfrm>
            </p:grpSpPr>
            <p:grpSp>
              <p:nvGrpSpPr>
                <p:cNvPr id="22587" name="Group 136"/>
                <p:cNvGrpSpPr/>
                <p:nvPr>
                  <p:custDataLst>
                    <p:tags r:id="rId67"/>
                  </p:custDataLst>
                </p:nvPr>
              </p:nvGrpSpPr>
              <p:grpSpPr>
                <a:xfrm>
                  <a:off x="0" y="0"/>
                  <a:ext cx="680" cy="680"/>
                  <a:chOff x="0" y="0"/>
                  <a:chExt cx="680" cy="680"/>
                </a:xfrm>
              </p:grpSpPr>
              <p:sp>
                <p:nvSpPr>
                  <p:cNvPr id="22590" name="Oval 137"/>
                  <p:cNvSpPr>
                    <a:spLocks noChangeArrowheads="1"/>
                  </p:cNvSpPr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0" y="0"/>
                    <a:ext cx="680" cy="68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91" name="Oval 138"/>
                  <p:cNvSpPr>
                    <a:spLocks noChangeArrowheads="1"/>
                  </p:cNvSpPr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8" y="57"/>
                    <a:ext cx="576" cy="57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588" name="Oval 139"/>
                <p:cNvSpPr>
                  <a:spLocks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237" y="243"/>
                  <a:ext cx="192" cy="192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89" name="AutoShape 140"/>
                <p:cNvSpPr>
                  <a:spLocks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279" y="9"/>
                  <a:ext cx="96" cy="672"/>
                </a:xfrm>
                <a:prstGeom prst="diamond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581" name="Group 141"/>
              <p:cNvGrpSpPr/>
              <p:nvPr>
                <p:custDataLst>
                  <p:tags r:id="rId61"/>
                </p:custDataLst>
              </p:nvPr>
            </p:nvGrpSpPr>
            <p:grpSpPr>
              <a:xfrm>
                <a:off x="114" y="567"/>
                <a:ext cx="102" cy="227"/>
                <a:chOff x="0" y="0"/>
                <a:chExt cx="148" cy="320"/>
              </a:xfrm>
            </p:grpSpPr>
            <p:sp>
              <p:nvSpPr>
                <p:cNvPr id="22585" name="Oval 142"/>
                <p:cNvSpPr>
                  <a:spLocks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41" y="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86" name="未知"/>
                <p:cNvSpPr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0" y="46"/>
                  <a:ext cx="148" cy="274"/>
                </a:xfrm>
                <a:custGeom>
                  <a:avLst/>
                  <a:gdLst>
                    <a:gd name="T0" fmla="*/ 64 w 148"/>
                    <a:gd name="T1" fmla="*/ 0 h 274"/>
                    <a:gd name="T2" fmla="*/ 100 w 148"/>
                    <a:gd name="T3" fmla="*/ 119 h 274"/>
                    <a:gd name="T4" fmla="*/ 73 w 148"/>
                    <a:gd name="T5" fmla="*/ 274 h 274"/>
                    <a:gd name="T6" fmla="*/ 0 w 148"/>
                    <a:gd name="T7" fmla="*/ 210 h 2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274"/>
                    <a:gd name="T14" fmla="*/ 148 w 148"/>
                    <a:gd name="T15" fmla="*/ 274 h 2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274">
                      <a:moveTo>
                        <a:pt x="64" y="0"/>
                      </a:moveTo>
                      <a:cubicBezTo>
                        <a:pt x="55" y="62"/>
                        <a:pt x="31" y="100"/>
                        <a:pt x="100" y="119"/>
                      </a:cubicBezTo>
                      <a:cubicBezTo>
                        <a:pt x="148" y="164"/>
                        <a:pt x="138" y="252"/>
                        <a:pt x="73" y="274"/>
                      </a:cubicBezTo>
                      <a:cubicBezTo>
                        <a:pt x="39" y="263"/>
                        <a:pt x="16" y="243"/>
                        <a:pt x="0" y="21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582" name="Group 144"/>
              <p:cNvGrpSpPr/>
              <p:nvPr>
                <p:custDataLst>
                  <p:tags r:id="rId62"/>
                </p:custDataLst>
              </p:nvPr>
            </p:nvGrpSpPr>
            <p:grpSpPr>
              <a:xfrm flipH="1" flipV="1">
                <a:off x="105" y="0"/>
                <a:ext cx="102" cy="227"/>
                <a:chOff x="0" y="0"/>
                <a:chExt cx="148" cy="320"/>
              </a:xfrm>
            </p:grpSpPr>
            <p:sp>
              <p:nvSpPr>
                <p:cNvPr id="22583" name="Oval 145"/>
                <p:cNvSpPr>
                  <a:spLocks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1" y="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84" name="未知"/>
                <p:cNvSpPr>
                  <a:spLocks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0" y="46"/>
                  <a:ext cx="148" cy="274"/>
                </a:xfrm>
                <a:custGeom>
                  <a:avLst/>
                  <a:gdLst>
                    <a:gd name="T0" fmla="*/ 64 w 148"/>
                    <a:gd name="T1" fmla="*/ 0 h 274"/>
                    <a:gd name="T2" fmla="*/ 100 w 148"/>
                    <a:gd name="T3" fmla="*/ 119 h 274"/>
                    <a:gd name="T4" fmla="*/ 73 w 148"/>
                    <a:gd name="T5" fmla="*/ 274 h 274"/>
                    <a:gd name="T6" fmla="*/ 0 w 148"/>
                    <a:gd name="T7" fmla="*/ 210 h 2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274"/>
                    <a:gd name="T14" fmla="*/ 148 w 148"/>
                    <a:gd name="T15" fmla="*/ 274 h 2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274">
                      <a:moveTo>
                        <a:pt x="64" y="0"/>
                      </a:moveTo>
                      <a:cubicBezTo>
                        <a:pt x="55" y="62"/>
                        <a:pt x="31" y="100"/>
                        <a:pt x="100" y="119"/>
                      </a:cubicBezTo>
                      <a:cubicBezTo>
                        <a:pt x="148" y="164"/>
                        <a:pt x="138" y="252"/>
                        <a:pt x="73" y="274"/>
                      </a:cubicBezTo>
                      <a:cubicBezTo>
                        <a:pt x="39" y="263"/>
                        <a:pt x="16" y="243"/>
                        <a:pt x="0" y="21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557" name="Group 147"/>
            <p:cNvGrpSpPr/>
            <p:nvPr>
              <p:custDataLst>
                <p:tags r:id="rId37"/>
              </p:custDataLst>
            </p:nvPr>
          </p:nvGrpSpPr>
          <p:grpSpPr>
            <a:xfrm flipV="1">
              <a:off x="0" y="0"/>
              <a:ext cx="706" cy="49"/>
              <a:chOff x="0" y="0"/>
              <a:chExt cx="1764" cy="123"/>
            </a:xfrm>
          </p:grpSpPr>
          <p:grpSp>
            <p:nvGrpSpPr>
              <p:cNvPr id="22567" name="Group 148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0" y="3"/>
                <a:ext cx="864" cy="120"/>
                <a:chOff x="0" y="0"/>
                <a:chExt cx="864" cy="120"/>
              </a:xfrm>
            </p:grpSpPr>
            <p:sp>
              <p:nvSpPr>
                <p:cNvPr id="22575" name="Line 14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flipH="1">
                  <a:off x="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6" name="Line 15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flipH="1">
                  <a:off x="18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7" name="Line 15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flipH="1">
                  <a:off x="36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8" name="Line 15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flipH="1">
                  <a:off x="54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9" name="Line 15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flipH="1">
                  <a:off x="684" y="7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2568" name="Line 154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165" y="0"/>
                <a:ext cx="159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2569" name="Group 155"/>
              <p:cNvGrpSpPr/>
              <p:nvPr>
                <p:custDataLst>
                  <p:tags r:id="rId49"/>
                </p:custDataLst>
              </p:nvPr>
            </p:nvGrpSpPr>
            <p:grpSpPr>
              <a:xfrm>
                <a:off x="900" y="3"/>
                <a:ext cx="864" cy="120"/>
                <a:chOff x="0" y="0"/>
                <a:chExt cx="864" cy="120"/>
              </a:xfrm>
            </p:grpSpPr>
            <p:sp>
              <p:nvSpPr>
                <p:cNvPr id="22570" name="Line 156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flipH="1">
                  <a:off x="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1" name="Line 157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H="1">
                  <a:off x="18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2" name="Line 158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36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3" name="Line 159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flipH="1">
                  <a:off x="540" y="0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74" name="Line 160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H="1">
                  <a:off x="684" y="7"/>
                  <a:ext cx="18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2558" name="Line 161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384" y="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2559" name="Group 162"/>
            <p:cNvGrpSpPr/>
            <p:nvPr>
              <p:custDataLst>
                <p:tags r:id="rId39"/>
              </p:custDataLst>
            </p:nvPr>
          </p:nvGrpSpPr>
          <p:grpSpPr>
            <a:xfrm>
              <a:off x="315" y="2208"/>
              <a:ext cx="192" cy="720"/>
              <a:chOff x="0" y="0"/>
              <a:chExt cx="192" cy="720"/>
            </a:xfrm>
          </p:grpSpPr>
          <p:sp>
            <p:nvSpPr>
              <p:cNvPr id="22561" name="Rectangle 16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0" y="96"/>
                <a:ext cx="192" cy="144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62" name="Rectangle 16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0" y="336"/>
                <a:ext cx="192" cy="144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63" name="Rectangle 16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0" y="576"/>
                <a:ext cx="192" cy="144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64" name="Line 166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87" y="2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65" name="Line 167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87" y="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66" name="Line 168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>
                <a:off x="87" y="4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2560" name="Text Box 16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4" y="2538"/>
              <a:ext cx="288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latin typeface="Times New Roman" panose="02020603050405020304"/>
                </a:rPr>
                <a:t>G</a:t>
              </a:r>
            </a:p>
          </p:txBody>
        </p:sp>
      </p:grpSp>
      <p:sp>
        <p:nvSpPr>
          <p:cNvPr id="35008" name="Text Box 19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74415" y="1481138"/>
            <a:ext cx="4071938" cy="2061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Times New Roman" panose="02020603050405020304"/>
              </a:rPr>
              <a:t>结论：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</a:rPr>
              <a:t>拉力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</a:rPr>
              <a:t>F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</a:rPr>
              <a:t>的大小及绳子自由端移动距离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</a:rPr>
              <a:t>s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</a:rPr>
              <a:t> 都与</a:t>
            </a:r>
            <a:r>
              <a:rPr lang="zh-CN" altLang="en-US" b="1">
                <a:latin typeface="Times New Roman" panose="02020603050405020304"/>
              </a:rPr>
              <a:t>吊起动滑轮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</a:rPr>
              <a:t>的绳子段数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</a:rPr>
              <a:t>n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</a:rPr>
              <a:t>有关。</a:t>
            </a:r>
          </a:p>
        </p:txBody>
      </p:sp>
      <p:sp>
        <p:nvSpPr>
          <p:cNvPr id="35009" name="Text Box 19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93608" y="4452303"/>
            <a:ext cx="144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/>
              </a:rPr>
              <a:t>n=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</a:rPr>
              <a:t>2</a:t>
            </a:r>
          </a:p>
        </p:txBody>
      </p:sp>
      <p:sp>
        <p:nvSpPr>
          <p:cNvPr id="35011" name="Text Box 19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451658" y="4025265"/>
            <a:ext cx="1143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Times New Roman" panose="02020603050405020304"/>
              </a:rPr>
              <a:t>n=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/>
              </a:rPr>
              <a:t>3</a:t>
            </a:r>
          </a:p>
        </p:txBody>
      </p:sp>
      <p:sp>
        <p:nvSpPr>
          <p:cNvPr id="35012" name="Line 19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1479233" y="3547428"/>
            <a:ext cx="1214437" cy="46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014" name="Line 19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8665845" y="359822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" name="TextBox 19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69795" y="5460365"/>
            <a:ext cx="12858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</a:rPr>
              <a:t>S=2h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1" name="TextBox 20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80220" y="5454015"/>
            <a:ext cx="12858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</a:rPr>
              <a:t>S=3h</a:t>
            </a:r>
            <a:endParaRPr lang="zh-CN" altLang="en-US">
              <a:latin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4613593" y="4614228"/>
          <a:ext cx="1682750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9" imgW="10058400" imgH="4267200" progId="">
                  <p:embed/>
                </p:oleObj>
              </mc:Choice>
              <mc:Fallback>
                <p:oleObj name="Equation" r:id="rId139" imgW="10058400" imgH="42672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0"/>
                      <a:stretch>
                        <a:fillRect/>
                      </a:stretch>
                    </p:blipFill>
                    <p:spPr>
                      <a:xfrm>
                        <a:off x="4613593" y="4614228"/>
                        <a:ext cx="1682750" cy="776287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Text Box 3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074478" y="5351780"/>
            <a:ext cx="3857625" cy="584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  <a:ea typeface="黑体" panose="02010609060101010101" pitchFamily="49" charset="-122"/>
              </a:rPr>
              <a:t>省力</a:t>
            </a:r>
            <a:r>
              <a:rPr lang="zh-CN" altLang="en-US" b="1">
                <a:latin typeface="Times New Roman" panose="02020603050405020304"/>
                <a:ea typeface="黑体" panose="02010609060101010101" pitchFamily="49" charset="-122"/>
              </a:rPr>
              <a:t>，但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/>
                <a:ea typeface="黑体" panose="02010609060101010101" pitchFamily="49" charset="-122"/>
              </a:rPr>
              <a:t>费距离。</a:t>
            </a:r>
          </a:p>
        </p:txBody>
      </p:sp>
      <p:sp>
        <p:nvSpPr>
          <p:cNvPr id="140" name="TextBox 13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69795" y="6036945"/>
            <a:ext cx="1647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</a:rPr>
              <a:t>v</a:t>
            </a:r>
            <a:r>
              <a:rPr lang="zh-CN" altLang="en-US" baseline="-25000">
                <a:latin typeface="Arial" panose="020B0604020202020204" pitchFamily="34" charset="0"/>
              </a:rPr>
              <a:t>绳</a:t>
            </a:r>
            <a:r>
              <a:rPr lang="en-US" altLang="zh-CN">
                <a:latin typeface="Arial" panose="020B0604020202020204" pitchFamily="34" charset="0"/>
              </a:rPr>
              <a:t>=2v</a:t>
            </a:r>
            <a:r>
              <a:rPr lang="zh-CN" altLang="en-US" baseline="-25000">
                <a:latin typeface="Arial" panose="020B0604020202020204" pitchFamily="34" charset="0"/>
              </a:rPr>
              <a:t>物</a:t>
            </a:r>
          </a:p>
        </p:txBody>
      </p:sp>
      <p:sp>
        <p:nvSpPr>
          <p:cNvPr id="141" name="TextBox 14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9380220" y="5954078"/>
            <a:ext cx="221456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</a:rPr>
              <a:t>v</a:t>
            </a:r>
            <a:r>
              <a:rPr lang="zh-CN" altLang="en-US" baseline="-25000">
                <a:latin typeface="Arial" panose="020B0604020202020204" pitchFamily="34" charset="0"/>
              </a:rPr>
              <a:t>绳</a:t>
            </a:r>
            <a:r>
              <a:rPr lang="en-US" altLang="zh-CN">
                <a:latin typeface="Arial" panose="020B0604020202020204" pitchFamily="34" charset="0"/>
              </a:rPr>
              <a:t>=3v</a:t>
            </a:r>
            <a:r>
              <a:rPr lang="zh-CN" altLang="en-US" baseline="-25000">
                <a:latin typeface="Arial" panose="020B0604020202020204" pitchFamily="34" charset="0"/>
              </a:rPr>
              <a:t>物</a:t>
            </a:r>
          </a:p>
        </p:txBody>
      </p:sp>
      <p:sp>
        <p:nvSpPr>
          <p:cNvPr id="142" name="TextBox 14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88853" y="6146165"/>
            <a:ext cx="2643187" cy="7067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latin typeface="Arial" panose="020B0604020202020204" pitchFamily="34" charset="0"/>
              </a:rPr>
              <a:t>v</a:t>
            </a:r>
            <a:r>
              <a:rPr lang="zh-CN" altLang="en-US" sz="4000" baseline="-25000">
                <a:latin typeface="Arial" panose="020B0604020202020204" pitchFamily="34" charset="0"/>
              </a:rPr>
              <a:t>绳</a:t>
            </a:r>
            <a:r>
              <a:rPr lang="en-US" altLang="zh-CN" sz="4000">
                <a:latin typeface="Arial" panose="020B0604020202020204" pitchFamily="34" charset="0"/>
              </a:rPr>
              <a:t>=nv</a:t>
            </a:r>
            <a:r>
              <a:rPr lang="zh-CN" altLang="en-US" sz="4000" baseline="-25000">
                <a:latin typeface="Arial" panose="020B0604020202020204" pitchFamily="34" charset="0"/>
              </a:rPr>
              <a:t>物</a:t>
            </a:r>
          </a:p>
        </p:txBody>
      </p:sp>
      <p:sp>
        <p:nvSpPr>
          <p:cNvPr id="143" name="文本框 142"/>
          <p:cNvSpPr txBox="1">
            <a:spLocks noRot="1" noChangeAspect="1" noMove="1" noResize="1" noEditPoints="1" noAdjustHandles="1" noChangeArrowheads="1" noChangeShapeType="1" noTextEdit="1"/>
          </p:cNvSpPr>
          <p:nvPr>
            <p:custDataLst>
              <p:tags r:id="rId21"/>
            </p:custDataLst>
          </p:nvPr>
        </p:nvSpPr>
        <p:spPr>
          <a:xfrm>
            <a:off x="2220346" y="4941253"/>
            <a:ext cx="1282949" cy="555730"/>
          </a:xfrm>
          <a:prstGeom prst="rect">
            <a:avLst/>
          </a:prstGeom>
          <a:blipFill rotWithShape="0">
            <a:blip r:embed="rId141"/>
            <a:stretch>
              <a:fillRect r="-6635" b="-13187"/>
            </a:stretch>
          </a:blipFill>
          <a:ln>
            <a:noFill/>
          </a:ln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45" name="文本框 144"/>
          <p:cNvSpPr txBox="1">
            <a:spLocks noRot="1" noChangeAspect="1" noMove="1" noResize="1" noEditPoints="1" noAdjustHandles="1" noChangeArrowheads="1" noChangeShapeType="1" noTextEdit="1"/>
          </p:cNvSpPr>
          <p:nvPr>
            <p:custDataLst>
              <p:tags r:id="rId22"/>
            </p:custDataLst>
          </p:nvPr>
        </p:nvSpPr>
        <p:spPr>
          <a:xfrm>
            <a:off x="9451658" y="4795757"/>
            <a:ext cx="1282949" cy="555730"/>
          </a:xfrm>
          <a:prstGeom prst="rect">
            <a:avLst/>
          </a:prstGeom>
          <a:blipFill rotWithShape="0">
            <a:blip r:embed="rId142"/>
            <a:stretch>
              <a:fillRect r="-6667" b="-13043"/>
            </a:stretch>
          </a:blipFill>
          <a:ln>
            <a:noFill/>
          </a:ln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grpSp>
        <p:nvGrpSpPr>
          <p:cNvPr id="11" name="组合 10"/>
          <p:cNvGrpSpPr/>
          <p:nvPr>
            <p:custDataLst>
              <p:tags r:id="rId23"/>
            </p:custDataLst>
          </p:nvPr>
        </p:nvGrpSpPr>
        <p:grpSpPr>
          <a:xfrm>
            <a:off x="3940810" y="3742690"/>
            <a:ext cx="3923030" cy="810260"/>
            <a:chOff x="6352" y="4799"/>
            <a:chExt cx="6178" cy="1276"/>
          </a:xfrm>
        </p:grpSpPr>
        <p:sp>
          <p:nvSpPr>
            <p:cNvPr id="5" name="文本框 4"/>
            <p:cNvSpPr txBox="1">
              <a:spLocks noRot="1" noChangeAspect="1" noMove="1" noResize="1" noEditPoints="1" noAdjustHandles="1" noChangeArrowheads="1" noChangeShapeType="1" noTextEdit="1"/>
            </p:cNvSpPr>
            <p:nvPr>
              <p:custDataLst>
                <p:tags r:id="rId32"/>
              </p:custDataLst>
            </p:nvPr>
          </p:nvSpPr>
          <p:spPr>
            <a:xfrm>
              <a:off x="6352" y="4799"/>
              <a:ext cx="2971" cy="1225"/>
            </a:xfrm>
            <a:prstGeom prst="rect">
              <a:avLst/>
            </a:prstGeom>
            <a:blipFill rotWithShape="0">
              <a:blip r:embed="rId143"/>
              <a:stretch>
                <a:fillRect r="-1923" b="-12403"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r>
                <a:rPr lang="zh-CN" altLang="en-US" sz="1600">
                  <a:noFill/>
                </a:rPr>
                <a:t> 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144"/>
            <a:srcRect l="23500" t="4177" r="40367" b="161"/>
            <a:stretch>
              <a:fillRect/>
            </a:stretch>
          </p:blipFill>
          <p:spPr>
            <a:xfrm>
              <a:off x="9110" y="4873"/>
              <a:ext cx="1084" cy="119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145"/>
            <a:srcRect l="17982" t="86160" r="66846"/>
            <a:stretch>
              <a:fillRect/>
            </a:stretch>
          </p:blipFill>
          <p:spPr>
            <a:xfrm>
              <a:off x="10332" y="4799"/>
              <a:ext cx="2198" cy="127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>
            <p:custDataLst>
              <p:tags r:id="rId24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6" name="矩形 5"/>
            <p:cNvSpPr/>
            <p:nvPr>
              <p:custDataLst>
                <p:tags r:id="rId2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27"/>
              </p:custDataLst>
            </p:nvPr>
          </p:nvGrpSpPr>
          <p:grpSpPr>
            <a:xfrm>
              <a:off x="494" y="378"/>
              <a:ext cx="4369" cy="1559"/>
              <a:chOff x="487" y="636"/>
              <a:chExt cx="4112" cy="1346"/>
            </a:xfrm>
          </p:grpSpPr>
          <p:sp>
            <p:nvSpPr>
              <p:cNvPr id="14" name="文本框 1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滑轮组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29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3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3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</a:p>
            </p:txBody>
          </p:sp>
        </p:grp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82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13"/>
          <a:srcRect r="601" b="24383"/>
          <a:stretch>
            <a:fillRect/>
          </a:stretch>
        </p:blipFill>
        <p:spPr>
          <a:xfrm>
            <a:off x="739140" y="1621155"/>
            <a:ext cx="10400030" cy="4959350"/>
          </a:xfrm>
          <a:prstGeom prst="rect">
            <a:avLst/>
          </a:prstGeom>
        </p:spPr>
      </p:pic>
      <p:sp>
        <p:nvSpPr>
          <p:cNvPr id="2355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859473"/>
            <a:ext cx="471487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Arial" panose="020B0604020202020204" pitchFamily="34" charset="0"/>
                <a:ea typeface="黑体" panose="02010609060101010101" pitchFamily="49" charset="-122"/>
              </a:rPr>
              <a:t>分析滑轮组的绕法：</a:t>
            </a:r>
          </a:p>
        </p:txBody>
      </p:sp>
      <p:sp>
        <p:nvSpPr>
          <p:cNvPr id="19" name="TextBox 18"/>
          <p:cNvSpPr txBox="1"/>
          <p:nvPr>
            <p:custDataLst>
              <p:tags r:id="rId3"/>
            </p:custDataLst>
          </p:nvPr>
        </p:nvSpPr>
        <p:spPr>
          <a:xfrm>
            <a:off x="6633210" y="797878"/>
            <a:ext cx="3500438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偶定 奇动</a:t>
            </a: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3" name="矩形 2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4369" cy="1559"/>
              <a:chOff x="487" y="636"/>
              <a:chExt cx="4112" cy="1346"/>
            </a:xfrm>
          </p:grpSpPr>
          <p:sp>
            <p:nvSpPr>
              <p:cNvPr id="14" name="文本框 1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滑轮组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4825" y="1541463"/>
            <a:ext cx="8569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1.</a:t>
            </a:r>
            <a:r>
              <a:rPr lang="zh-CN" altLang="en-US"/>
              <a:t>定滑轮特点？</a:t>
            </a:r>
            <a:endParaRPr lang="en-US" altLang="zh-CN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2.</a:t>
            </a:r>
            <a:r>
              <a:rPr lang="zh-CN" altLang="en-US"/>
              <a:t>动滑轮？</a:t>
            </a:r>
            <a:endParaRPr lang="en-US" altLang="zh-CN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3.</a:t>
            </a:r>
            <a:r>
              <a:rPr lang="zh-CN" altLang="en-US"/>
              <a:t>滑轮组？</a:t>
            </a:r>
          </a:p>
        </p:txBody>
      </p:sp>
      <p:sp>
        <p:nvSpPr>
          <p:cNvPr id="8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50975" y="3197225"/>
            <a:ext cx="929005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(1)</a:t>
            </a:r>
            <a:r>
              <a:rPr lang="zh-CN" altLang="en-US"/>
              <a:t>承重绳子段数</a:t>
            </a:r>
            <a:r>
              <a:rPr lang="en-US" altLang="zh-CN"/>
              <a:t>n</a:t>
            </a:r>
            <a:r>
              <a:rPr lang="zh-CN" altLang="en-US"/>
              <a:t>的确定：</a:t>
            </a:r>
            <a:endParaRPr lang="en-US" altLang="zh-CN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u="sng">
                <a:solidFill>
                  <a:srgbClr val="FF0000"/>
                </a:solidFill>
              </a:rPr>
              <a:t>    看与动滑轮相连的段数（偶定，奇动）</a:t>
            </a:r>
            <a:endParaRPr lang="en-US" altLang="zh-CN" b="1" u="sng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(2)</a:t>
            </a:r>
            <a:r>
              <a:rPr lang="zh-CN" altLang="en-US"/>
              <a:t>省力情况：</a:t>
            </a:r>
            <a:endParaRPr lang="en-US" altLang="zh-CN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(3)s=nh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(4)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/>
              <a:t>(5)</a:t>
            </a:r>
            <a:r>
              <a:rPr lang="zh-CN" altLang="en-US"/>
              <a:t>绕法：由内向外，由此向彼，绳要绷直！</a:t>
            </a:r>
          </a:p>
        </p:txBody>
      </p:sp>
      <p:sp>
        <p:nvSpPr>
          <p:cNvPr id="10" name="Text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7238" y="5141913"/>
            <a:ext cx="264318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</a:rPr>
              <a:t>v</a:t>
            </a:r>
            <a:r>
              <a:rPr lang="zh-CN" altLang="en-US" baseline="-25000">
                <a:latin typeface="Arial" panose="020B0604020202020204" pitchFamily="34" charset="0"/>
              </a:rPr>
              <a:t>绳</a:t>
            </a:r>
            <a:r>
              <a:rPr lang="en-US" altLang="zh-CN">
                <a:latin typeface="Arial" panose="020B0604020202020204" pitchFamily="34" charset="0"/>
              </a:rPr>
              <a:t>=nv</a:t>
            </a:r>
            <a:r>
              <a:rPr lang="zh-CN" altLang="en-US" baseline="-25000">
                <a:latin typeface="Arial" panose="020B0604020202020204" pitchFamily="34" charset="0"/>
              </a:rPr>
              <a:t>物</a:t>
            </a: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27463" y="2549525"/>
            <a:ext cx="58991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</a:rPr>
              <a:t>既省力，又能改变动力的方向！</a:t>
            </a:r>
          </a:p>
        </p:txBody>
      </p:sp>
      <p:sp>
        <p:nvSpPr>
          <p:cNvPr id="12" name="矩形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27463" y="2117725"/>
            <a:ext cx="58991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</a:rPr>
              <a:t>省力，但不能改变动力的方向！</a:t>
            </a:r>
          </a:p>
        </p:txBody>
      </p:sp>
      <p:sp>
        <p:nvSpPr>
          <p:cNvPr id="13" name="矩形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14838" y="1541463"/>
            <a:ext cx="59912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/>
              <a:t> </a:t>
            </a:r>
            <a:r>
              <a:rPr lang="zh-CN" altLang="en-US" b="1">
                <a:solidFill>
                  <a:srgbClr val="FF0000"/>
                </a:solidFill>
              </a:rPr>
              <a:t>不省力，但能改变动力的方向！</a:t>
            </a: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4032885" y="4133850"/>
            <a:ext cx="3923030" cy="810260"/>
            <a:chOff x="6352" y="4799"/>
            <a:chExt cx="6178" cy="1276"/>
          </a:xfrm>
        </p:grpSpPr>
        <p:sp>
          <p:nvSpPr>
            <p:cNvPr id="5" name="文本框 4"/>
            <p:cNvSpPr txBox="1">
              <a:spLocks noRot="1" noChangeAspect="1" noMove="1" noResize="1" noEditPoints="1" noAdjustHandles="1" noChangeArrowheads="1" noChangeShapeType="1" noTextEdit="1"/>
            </p:cNvSpPr>
            <p:nvPr>
              <p:custDataLst>
                <p:tags r:id="rId14"/>
              </p:custDataLst>
            </p:nvPr>
          </p:nvSpPr>
          <p:spPr>
            <a:xfrm>
              <a:off x="6352" y="4799"/>
              <a:ext cx="2971" cy="1225"/>
            </a:xfrm>
            <a:prstGeom prst="rect">
              <a:avLst/>
            </a:prstGeom>
            <a:blipFill rotWithShape="0">
              <a:blip r:embed="rId18"/>
              <a:stretch>
                <a:fillRect r="-1923" b="-12403"/>
              </a:stretch>
            </a:blipFill>
            <a:ln>
              <a:solidFill>
                <a:schemeClr val="bg1"/>
              </a:solidFill>
            </a:ln>
          </p:spPr>
          <p:txBody>
            <a:bodyPr/>
            <a:lstStyle/>
            <a:p>
              <a:r>
                <a:rPr lang="zh-CN" altLang="en-US">
                  <a:noFill/>
                </a:rPr>
                <a:t> 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/>
            <a:srcRect l="23500" t="4177" r="40367" b="161"/>
            <a:stretch>
              <a:fillRect/>
            </a:stretch>
          </p:blipFill>
          <p:spPr>
            <a:xfrm>
              <a:off x="9110" y="4873"/>
              <a:ext cx="1084" cy="119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/>
            <a:srcRect l="17982" t="86160" r="66846"/>
            <a:stretch>
              <a:fillRect/>
            </a:stretch>
          </p:blipFill>
          <p:spPr>
            <a:xfrm>
              <a:off x="10332" y="4799"/>
              <a:ext cx="2198" cy="127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>
            <p:custDataLst>
              <p:tags r:id="rId8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11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5" name="文本框 1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Rot="1" noChangeArrowheads="1"/>
          </p:cNvSpPr>
          <p:nvPr>
            <p:ph type="body" idx="4294967295"/>
            <p:custDataLst>
              <p:tags r:id="rId1"/>
            </p:custDataLst>
          </p:nvPr>
        </p:nvSpPr>
        <p:spPr>
          <a:xfrm>
            <a:off x="1103313" y="1123633"/>
            <a:ext cx="8715375" cy="5257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3600" b="1">
                <a:latin typeface="+mn-ea"/>
              </a:rPr>
              <a:t>1</a:t>
            </a:r>
            <a:r>
              <a:rPr lang="zh-CN" altLang="en-US" sz="3600" b="1">
                <a:latin typeface="+mn-ea"/>
              </a:rPr>
              <a:t>、如下图所示，用四个滑轮组分别匀速提升重力相同的物体，若不计滑轮重、绳重及摩擦，其中</a:t>
            </a:r>
            <a:r>
              <a:rPr lang="zh-CN" altLang="en-US" sz="3600" b="1">
                <a:solidFill>
                  <a:srgbClr val="FF0000"/>
                </a:solidFill>
                <a:latin typeface="+mn-ea"/>
              </a:rPr>
              <a:t>用力最小</a:t>
            </a:r>
            <a:r>
              <a:rPr lang="zh-CN" altLang="en-US" sz="3600" b="1">
                <a:latin typeface="+mn-ea"/>
              </a:rPr>
              <a:t>的是（     ）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3600" b="1">
                <a:latin typeface="+mn-ea"/>
              </a:rPr>
              <a:t>  </a:t>
            </a:r>
            <a:r>
              <a:rPr lang="en-US" altLang="zh-CN" sz="3600" b="1">
                <a:latin typeface="+mn-ea"/>
              </a:rPr>
              <a:t>A</a:t>
            </a:r>
            <a:r>
              <a:rPr lang="zh-CN" altLang="en-US" sz="3600" b="1">
                <a:latin typeface="+mn-ea"/>
              </a:rPr>
              <a:t>．</a:t>
            </a:r>
            <a:r>
              <a:rPr lang="en-US" altLang="zh-CN" sz="3600" b="1" i="1">
                <a:latin typeface="+mn-ea"/>
              </a:rPr>
              <a:t>F</a:t>
            </a:r>
            <a:r>
              <a:rPr lang="en-US" altLang="zh-CN" sz="3600" b="1" baseline="-25000">
                <a:latin typeface="+mn-ea"/>
              </a:rPr>
              <a:t>1</a:t>
            </a:r>
            <a:r>
              <a:rPr lang="en-US" altLang="zh-CN" sz="3600" b="1">
                <a:latin typeface="+mn-ea"/>
              </a:rPr>
              <a:t>	   B</a:t>
            </a:r>
            <a:r>
              <a:rPr lang="zh-CN" altLang="en-US" sz="3600" b="1">
                <a:latin typeface="+mn-ea"/>
              </a:rPr>
              <a:t>．</a:t>
            </a:r>
            <a:r>
              <a:rPr lang="en-US" altLang="zh-CN" sz="3600" b="1" i="1">
                <a:latin typeface="+mn-ea"/>
              </a:rPr>
              <a:t>F</a:t>
            </a:r>
            <a:r>
              <a:rPr lang="en-US" altLang="zh-CN" sz="3600" b="1" baseline="-25000">
                <a:latin typeface="+mn-ea"/>
              </a:rPr>
              <a:t>2</a:t>
            </a:r>
            <a:r>
              <a:rPr lang="en-US" altLang="zh-CN" sz="3600" b="1">
                <a:latin typeface="+mn-ea"/>
              </a:rPr>
              <a:t>    C</a:t>
            </a:r>
            <a:r>
              <a:rPr lang="zh-CN" altLang="en-US" sz="3600" b="1">
                <a:latin typeface="+mn-ea"/>
              </a:rPr>
              <a:t>．</a:t>
            </a:r>
            <a:r>
              <a:rPr lang="en-US" altLang="zh-CN" sz="3600" b="1" i="1">
                <a:latin typeface="+mn-ea"/>
              </a:rPr>
              <a:t>F</a:t>
            </a:r>
            <a:r>
              <a:rPr lang="en-US" altLang="zh-CN" sz="3600" b="1" baseline="-25000">
                <a:latin typeface="+mn-ea"/>
              </a:rPr>
              <a:t>3</a:t>
            </a:r>
            <a:r>
              <a:rPr lang="en-US" altLang="zh-CN" sz="3600" b="1">
                <a:latin typeface="+mn-ea"/>
              </a:rPr>
              <a:t>	  D</a:t>
            </a:r>
            <a:r>
              <a:rPr lang="zh-CN" altLang="en-US" sz="3600" b="1">
                <a:latin typeface="+mn-ea"/>
              </a:rPr>
              <a:t>．</a:t>
            </a:r>
            <a:r>
              <a:rPr lang="en-US" altLang="zh-CN" sz="3600" b="1" i="1">
                <a:latin typeface="+mn-ea"/>
              </a:rPr>
              <a:t>F</a:t>
            </a:r>
            <a:r>
              <a:rPr lang="en-US" altLang="zh-CN" sz="3600" b="1" baseline="-25000">
                <a:latin typeface="+mn-ea"/>
              </a:rPr>
              <a:t>4</a:t>
            </a:r>
            <a:r>
              <a:rPr lang="en-US" altLang="zh-CN" sz="3600" b="1">
                <a:latin typeface="+mn-ea"/>
              </a:rPr>
              <a:t> </a:t>
            </a:r>
          </a:p>
        </p:txBody>
      </p:sp>
      <p:sp>
        <p:nvSpPr>
          <p:cNvPr id="4403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47063" y="2191068"/>
            <a:ext cx="611187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00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746250" y="3695383"/>
          <a:ext cx="7775575" cy="307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4025900" imgH="1854200" progId="">
                  <p:embed/>
                </p:oleObj>
              </mc:Choice>
              <mc:Fallback>
                <p:oleObj r:id="rId11" imgW="4025900" imgH="18542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rcRect b="13025"/>
                      <a:stretch>
                        <a:fillRect/>
                      </a:stretch>
                    </p:blipFill>
                    <p:spPr>
                      <a:xfrm>
                        <a:off x="1746250" y="3695383"/>
                        <a:ext cx="7775575" cy="30718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7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60065" y="1464310"/>
            <a:ext cx="1600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64653" y="1492885"/>
            <a:ext cx="571500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如图所示，物重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100N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，不计摩擦、绳重及动滑轮重，求拉力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的大小。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5148" r="12195" b="17624"/>
          <a:stretch>
            <a:fillRect/>
          </a:stretch>
        </p:blipFill>
        <p:spPr bwMode="auto">
          <a:xfrm>
            <a:off x="7808278" y="1421448"/>
            <a:ext cx="1649412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64970" y="3211830"/>
            <a:ext cx="6143625" cy="21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解：由图知承重绳子段数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n=2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F= —= — =50N</a:t>
            </a:r>
          </a:p>
        </p:txBody>
      </p:sp>
      <p:sp>
        <p:nvSpPr>
          <p:cNvPr id="39943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94598" y="4033838"/>
            <a:ext cx="5651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宋体" panose="02010600030101010101" pitchFamily="2" charset="-122"/>
              </a:rPr>
              <a:t>Gn</a:t>
            </a: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22880" y="3911283"/>
            <a:ext cx="1500188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宋体" panose="02010600030101010101" pitchFamily="2" charset="-122"/>
              </a:rPr>
              <a:t>  100N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宋体" panose="02010600030101010101" pitchFamily="2" charset="-122"/>
              </a:rPr>
              <a:t>   2</a:t>
            </a: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0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5" name="椭圆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2605" y="1197293"/>
            <a:ext cx="1107757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4000">
                <a:latin typeface="宋体" panose="02010600030101010101" pitchFamily="2" charset="-122"/>
                <a:cs typeface="宋体" panose="02010600030101010101" pitchFamily="2" charset="-122"/>
              </a:rPr>
              <a:t>如图所示，用滑轮组匀速提升物体</a:t>
            </a:r>
            <a:r>
              <a:rPr lang="en-US" altLang="zh-CN" sz="4000"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4000">
                <a:latin typeface="宋体" panose="02010600030101010101" pitchFamily="2" charset="-122"/>
                <a:cs typeface="宋体" panose="02010600030101010101" pitchFamily="2" charset="-122"/>
              </a:rPr>
              <a:t>时，弹簧测力计的示数为</a:t>
            </a:r>
            <a:r>
              <a:rPr lang="zh-CN" altLang="en-US" sz="4000" u="sng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 sz="4000"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sz="4000">
                <a:latin typeface="宋体" panose="02010600030101010101" pitchFamily="2" charset="-122"/>
                <a:cs typeface="宋体" panose="02010600030101010101" pitchFamily="2" charset="-122"/>
              </a:rPr>
              <a:t>，如果不计滑轮重和摩擦，物体</a:t>
            </a:r>
            <a:r>
              <a:rPr lang="en-US" altLang="zh-CN" sz="4000"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4000">
                <a:latin typeface="宋体" panose="02010600030101010101" pitchFamily="2" charset="-122"/>
                <a:cs typeface="宋体" panose="02010600030101010101" pitchFamily="2" charset="-122"/>
              </a:rPr>
              <a:t>的重力为</a:t>
            </a:r>
            <a:r>
              <a:rPr lang="zh-CN" altLang="en-US" sz="4000" u="sng">
                <a:latin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4000"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sz="400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6103" y="2782570"/>
            <a:ext cx="2857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80840" y="1721803"/>
            <a:ext cx="10287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5.4</a:t>
            </a:r>
          </a:p>
        </p:txBody>
      </p:sp>
      <p:sp>
        <p:nvSpPr>
          <p:cNvPr id="4506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37648" y="2428875"/>
            <a:ext cx="117157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16.2</a:t>
            </a:r>
          </a:p>
        </p:txBody>
      </p:sp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8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0325" y="3649028"/>
            <a:ext cx="309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9920" y="1659890"/>
            <a:ext cx="2484120" cy="469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44638" y="1551464"/>
            <a:ext cx="6480175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95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latin typeface="宋体" panose="02010600030101010101" pitchFamily="2" charset="-122"/>
                <a:ea typeface="新宋体" panose="02010609030101010101" charset="-122"/>
              </a:rPr>
              <a:t>4.</a:t>
            </a:r>
            <a:r>
              <a:rPr lang="zh-CN" altLang="en-US" sz="4000" b="1">
                <a:latin typeface="宋体" panose="02010600030101010101" pitchFamily="2" charset="-122"/>
                <a:ea typeface="新宋体" panose="02010609030101010101" charset="-122"/>
              </a:rPr>
              <a:t>如图所示，用滑轮组将重为</a:t>
            </a:r>
            <a:r>
              <a:rPr lang="en-US" altLang="zh-CN" sz="4000" b="1">
                <a:latin typeface="宋体" panose="02010600030101010101" pitchFamily="2" charset="-122"/>
                <a:ea typeface="新宋体" panose="02010609030101010101" charset="-122"/>
              </a:rPr>
              <a:t>900N</a:t>
            </a:r>
            <a:r>
              <a:rPr lang="zh-CN" altLang="en-US" sz="4000" b="1">
                <a:latin typeface="宋体" panose="02010600030101010101" pitchFamily="2" charset="-122"/>
                <a:ea typeface="新宋体" panose="02010609030101010101" charset="-122"/>
              </a:rPr>
              <a:t>的物体匀速提升</a:t>
            </a:r>
            <a:r>
              <a:rPr lang="en-US" altLang="zh-CN" sz="4000" b="1">
                <a:latin typeface="宋体" panose="02010600030101010101" pitchFamily="2" charset="-122"/>
                <a:ea typeface="新宋体" panose="02010609030101010101" charset="-122"/>
              </a:rPr>
              <a:t>2m</a:t>
            </a:r>
            <a:r>
              <a:rPr lang="zh-CN" altLang="en-US" sz="4000" b="1">
                <a:latin typeface="宋体" panose="02010600030101010101" pitchFamily="2" charset="-122"/>
                <a:ea typeface="新宋体" panose="02010609030101010101" charset="-122"/>
              </a:rPr>
              <a:t>，不计摩擦和滑轮重，所施加的拉力</a:t>
            </a:r>
            <a:r>
              <a:rPr lang="en-US" altLang="zh-CN" sz="4000" b="1">
                <a:latin typeface="宋体" panose="02010600030101010101" pitchFamily="2" charset="-122"/>
                <a:ea typeface="新宋体" panose="02010609030101010101" charset="-122"/>
              </a:rPr>
              <a:t>F=____N</a:t>
            </a:r>
            <a:r>
              <a:rPr lang="zh-CN" altLang="en-US" sz="4000" b="1">
                <a:latin typeface="宋体" panose="02010600030101010101" pitchFamily="2" charset="-122"/>
                <a:ea typeface="新宋体" panose="02010609030101010101" charset="-122"/>
              </a:rPr>
              <a:t>，绳子移动的距离</a:t>
            </a:r>
            <a:r>
              <a:rPr lang="en-US" altLang="zh-CN" sz="4000" b="1">
                <a:latin typeface="宋体" panose="02010600030101010101" pitchFamily="2" charset="-122"/>
                <a:ea typeface="新宋体" panose="02010609030101010101" charset="-122"/>
              </a:rPr>
              <a:t>S =___ </a:t>
            </a:r>
            <a:r>
              <a:rPr lang="en-US" altLang="zh-CN" sz="4800">
                <a:latin typeface="Arial" panose="020B0604020202020204" pitchFamily="34" charset="0"/>
                <a:ea typeface="新宋体" panose="02010609030101010101" charset="-122"/>
              </a:rPr>
              <a:t>m</a:t>
            </a:r>
            <a:r>
              <a:rPr lang="zh-CN" altLang="en-US" sz="4800">
                <a:latin typeface="Arial" panose="020B0604020202020204" pitchFamily="34" charset="0"/>
                <a:ea typeface="新宋体" panose="02010609030101010101" charset="-122"/>
              </a:rPr>
              <a:t>。</a:t>
            </a:r>
            <a:endParaRPr lang="en-US" altLang="zh-CN" sz="4800">
              <a:latin typeface="Arial" panose="020B0604020202020204" pitchFamily="34" charset="0"/>
              <a:ea typeface="新宋体" panose="02010609030101010101" charset="-122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87763" y="3352165"/>
            <a:ext cx="103060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300</a:t>
            </a:r>
          </a:p>
        </p:txBody>
      </p:sp>
      <p:sp>
        <p:nvSpPr>
          <p:cNvPr id="46087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44950" y="3995103"/>
            <a:ext cx="49339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9745" y="1165860"/>
            <a:ext cx="1119314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如下图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(a)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所示，物体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重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100N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，在力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作用下</a:t>
            </a:r>
            <a:r>
              <a:rPr lang="zh-CN" altLang="en-US" b="1">
                <a:solidFill>
                  <a:srgbClr val="FF33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匀速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上升时，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应等于＿＿</a:t>
            </a:r>
            <a:r>
              <a:rPr lang="en-US" altLang="zh-CN" b="1"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b="1">
                <a:latin typeface="宋体" panose="02010600030101010101" pitchFamily="2" charset="-122"/>
                <a:cs typeface="宋体" panose="02010600030101010101" pitchFamily="2" charset="-122"/>
              </a:rPr>
              <a:t>。（不计摩擦）</a:t>
            </a:r>
          </a:p>
        </p:txBody>
      </p:sp>
      <p:grpSp>
        <p:nvGrpSpPr>
          <p:cNvPr id="29699" name="Group 4"/>
          <p:cNvGrpSpPr/>
          <p:nvPr>
            <p:custDataLst>
              <p:tags r:id="rId2"/>
            </p:custDataLst>
          </p:nvPr>
        </p:nvGrpSpPr>
        <p:grpSpPr>
          <a:xfrm>
            <a:off x="3452813" y="2605723"/>
            <a:ext cx="2057400" cy="2790825"/>
            <a:chOff x="0" y="0"/>
            <a:chExt cx="1296" cy="1758"/>
          </a:xfrm>
        </p:grpSpPr>
        <p:sp>
          <p:nvSpPr>
            <p:cNvPr id="29809" name="Text Box 5"/>
            <p:cNvSpPr txBox="1">
              <a:spLocks noChangeArrowheads="1"/>
            </p:cNvSpPr>
            <p:nvPr>
              <p:custDataLst>
                <p:tags r:id="rId118"/>
              </p:custDataLst>
            </p:nvPr>
          </p:nvSpPr>
          <p:spPr bwMode="auto">
            <a:xfrm>
              <a:off x="405" y="1080"/>
              <a:ext cx="605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>
                  <a:latin typeface="宋体" panose="02010600030101010101" pitchFamily="2" charset="-122"/>
                  <a:cs typeface="宋体" panose="02010600030101010101" pitchFamily="2" charset="-122"/>
                </a:rPr>
                <a:t>图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</a:rPr>
                <a:t>(a)</a:t>
              </a:r>
            </a:p>
          </p:txBody>
        </p:sp>
        <p:grpSp>
          <p:nvGrpSpPr>
            <p:cNvPr id="29810" name="Group 6"/>
            <p:cNvGrpSpPr/>
            <p:nvPr>
              <p:custDataLst>
                <p:tags r:id="rId119"/>
              </p:custDataLst>
            </p:nvPr>
          </p:nvGrpSpPr>
          <p:grpSpPr>
            <a:xfrm>
              <a:off x="0" y="0"/>
              <a:ext cx="1296" cy="1044"/>
              <a:chOff x="0" y="0"/>
              <a:chExt cx="1296" cy="1044"/>
            </a:xfrm>
          </p:grpSpPr>
          <p:grpSp>
            <p:nvGrpSpPr>
              <p:cNvPr id="29811" name="Group 7"/>
              <p:cNvGrpSpPr/>
              <p:nvPr>
                <p:custDataLst>
                  <p:tags r:id="rId120"/>
                </p:custDataLst>
              </p:nvPr>
            </p:nvGrpSpPr>
            <p:grpSpPr>
              <a:xfrm>
                <a:off x="90" y="404"/>
                <a:ext cx="117" cy="640"/>
                <a:chOff x="0" y="0"/>
                <a:chExt cx="192" cy="558"/>
              </a:xfrm>
            </p:grpSpPr>
            <p:sp>
              <p:nvSpPr>
                <p:cNvPr id="29841" name="Rectangle 8"/>
                <p:cNvSpPr>
                  <a:spLocks noChangeArrowheads="1"/>
                </p:cNvSpPr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0" y="366"/>
                  <a:ext cx="192" cy="192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9842" name="Line 9"/>
                <p:cNvSpPr>
                  <a:spLocks noChangeShapeType="1"/>
                </p:cNvSpPr>
                <p:nvPr>
                  <p:custDataLst>
                    <p:tags r:id="rId151"/>
                  </p:custDataLst>
                </p:nvPr>
              </p:nvSpPr>
              <p:spPr bwMode="auto">
                <a:xfrm flipH="1">
                  <a:off x="96" y="0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812" name="Group 10"/>
              <p:cNvGrpSpPr/>
              <p:nvPr>
                <p:custDataLst>
                  <p:tags r:id="rId121"/>
                </p:custDataLst>
              </p:nvPr>
            </p:nvGrpSpPr>
            <p:grpSpPr>
              <a:xfrm>
                <a:off x="68" y="0"/>
                <a:ext cx="478" cy="698"/>
                <a:chOff x="0" y="0"/>
                <a:chExt cx="672" cy="995"/>
              </a:xfrm>
            </p:grpSpPr>
            <p:grpSp>
              <p:nvGrpSpPr>
                <p:cNvPr id="29816" name="Group 11"/>
                <p:cNvGrpSpPr/>
                <p:nvPr>
                  <p:custDataLst>
                    <p:tags r:id="rId125"/>
                  </p:custDataLst>
                </p:nvPr>
              </p:nvGrpSpPr>
              <p:grpSpPr>
                <a:xfrm>
                  <a:off x="0" y="0"/>
                  <a:ext cx="672" cy="792"/>
                  <a:chOff x="0" y="0"/>
                  <a:chExt cx="672" cy="792"/>
                </a:xfrm>
              </p:grpSpPr>
              <p:grpSp>
                <p:nvGrpSpPr>
                  <p:cNvPr id="29820" name="Group 12"/>
                  <p:cNvGrpSpPr/>
                  <p:nvPr>
                    <p:custDataLst>
                      <p:tags r:id="rId129"/>
                    </p:custDataLst>
                  </p:nvPr>
                </p:nvGrpSpPr>
                <p:grpSpPr>
                  <a:xfrm>
                    <a:off x="0" y="0"/>
                    <a:ext cx="672" cy="684"/>
                    <a:chOff x="0" y="0"/>
                    <a:chExt cx="672" cy="684"/>
                  </a:xfrm>
                </p:grpSpPr>
                <p:grpSp>
                  <p:nvGrpSpPr>
                    <p:cNvPr id="29827" name="Group 13"/>
                    <p:cNvGrpSpPr/>
                    <p:nvPr>
                      <p:custDataLst>
                        <p:tags r:id="rId136"/>
                      </p:custDataLst>
                    </p:nvPr>
                  </p:nvGrpSpPr>
                  <p:grpSpPr>
                    <a:xfrm>
                      <a:off x="0" y="0"/>
                      <a:ext cx="672" cy="96"/>
                      <a:chOff x="0" y="0"/>
                      <a:chExt cx="672" cy="96"/>
                    </a:xfrm>
                  </p:grpSpPr>
                  <p:sp>
                    <p:nvSpPr>
                      <p:cNvPr id="29830" name="Line 14"/>
                      <p:cNvSpPr>
                        <a:spLocks noChangeShapeType="1"/>
                      </p:cNvSpPr>
                      <p:nvPr>
                        <p:custDataLst>
                          <p:tags r:id="rId139"/>
                        </p:custDataLst>
                      </p:nvPr>
                    </p:nvSpPr>
                    <p:spPr bwMode="auto">
                      <a:xfrm>
                        <a:off x="0" y="96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1" name="Line 15"/>
                      <p:cNvSpPr>
                        <a:spLocks noChangeShapeType="1"/>
                      </p:cNvSpPr>
                      <p:nvPr>
                        <p:custDataLst>
                          <p:tags r:id="rId140"/>
                        </p:custDataLst>
                      </p:nvPr>
                    </p:nvSpPr>
                    <p:spPr bwMode="auto">
                      <a:xfrm flipH="1">
                        <a:off x="0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2" name="Line 16"/>
                      <p:cNvSpPr>
                        <a:spLocks noChangeShapeType="1"/>
                      </p:cNvSpPr>
                      <p:nvPr>
                        <p:custDataLst>
                          <p:tags r:id="rId141"/>
                        </p:custDataLst>
                      </p:nvPr>
                    </p:nvSpPr>
                    <p:spPr bwMode="auto">
                      <a:xfrm flipH="1">
                        <a:off x="57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3" name="Line 17"/>
                      <p:cNvSpPr>
                        <a:spLocks noChangeShapeType="1"/>
                      </p:cNvSpPr>
                      <p:nvPr>
                        <p:custDataLst>
                          <p:tags r:id="rId142"/>
                        </p:custDataLst>
                      </p:nvPr>
                    </p:nvSpPr>
                    <p:spPr bwMode="auto">
                      <a:xfrm flipH="1">
                        <a:off x="135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4" name="Line 18"/>
                      <p:cNvSpPr>
                        <a:spLocks noChangeShapeType="1"/>
                      </p:cNvSpPr>
                      <p:nvPr>
                        <p:custDataLst>
                          <p:tags r:id="rId143"/>
                        </p:custDataLst>
                      </p:nvPr>
                    </p:nvSpPr>
                    <p:spPr bwMode="auto">
                      <a:xfrm flipH="1">
                        <a:off x="192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5" name="Line 19"/>
                      <p:cNvSpPr>
                        <a:spLocks noChangeShapeType="1"/>
                      </p:cNvSpPr>
                      <p:nvPr>
                        <p:custDataLst>
                          <p:tags r:id="rId144"/>
                        </p:custDataLst>
                      </p:nvPr>
                    </p:nvSpPr>
                    <p:spPr bwMode="auto">
                      <a:xfrm flipH="1">
                        <a:off x="252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6" name="Line 20"/>
                      <p:cNvSpPr>
                        <a:spLocks noChangeShapeType="1"/>
                      </p:cNvSpPr>
                      <p:nvPr>
                        <p:custDataLst>
                          <p:tags r:id="rId145"/>
                        </p:custDataLst>
                      </p:nvPr>
                    </p:nvSpPr>
                    <p:spPr bwMode="auto">
                      <a:xfrm flipH="1">
                        <a:off x="321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7" name="Line 21"/>
                      <p:cNvSpPr>
                        <a:spLocks noChangeShapeType="1"/>
                      </p:cNvSpPr>
                      <p:nvPr>
                        <p:custDataLst>
                          <p:tags r:id="rId146"/>
                        </p:custDataLst>
                      </p:nvPr>
                    </p:nvSpPr>
                    <p:spPr bwMode="auto">
                      <a:xfrm flipH="1">
                        <a:off x="387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8" name="Line 22"/>
                      <p:cNvSpPr>
                        <a:spLocks noChangeShapeType="1"/>
                      </p:cNvSpPr>
                      <p:nvPr>
                        <p:custDataLst>
                          <p:tags r:id="rId147"/>
                        </p:custDataLst>
                      </p:nvPr>
                    </p:nvSpPr>
                    <p:spPr bwMode="auto">
                      <a:xfrm flipH="1">
                        <a:off x="450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39" name="Line 23"/>
                      <p:cNvSpPr>
                        <a:spLocks noChangeShapeType="1"/>
                      </p:cNvSpPr>
                      <p:nvPr>
                        <p:custDataLst>
                          <p:tags r:id="rId148"/>
                        </p:custDataLst>
                      </p:nvPr>
                    </p:nvSpPr>
                    <p:spPr bwMode="auto">
                      <a:xfrm flipH="1">
                        <a:off x="519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40" name="Line 24"/>
                      <p:cNvSpPr>
                        <a:spLocks noChangeShapeType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 bwMode="auto">
                      <a:xfrm flipH="1">
                        <a:off x="576" y="0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9828" name="Line 25"/>
                    <p:cNvSpPr>
                      <a:spLocks noChangeShapeType="1"/>
                    </p:cNvSpPr>
                    <p:nvPr>
                      <p:custDataLst>
                        <p:tags r:id="rId137"/>
                      </p:custDataLst>
                    </p:nvPr>
                  </p:nvSpPr>
                  <p:spPr bwMode="auto">
                    <a:xfrm flipH="1">
                      <a:off x="306" y="96"/>
                      <a:ext cx="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29" name="Line 26"/>
                    <p:cNvSpPr>
                      <a:spLocks noChangeShapeType="1"/>
                    </p:cNvSpPr>
                    <p:nvPr>
                      <p:custDataLst>
                        <p:tags r:id="rId138"/>
                      </p:custDataLst>
                    </p:nvPr>
                  </p:nvSpPr>
                  <p:spPr bwMode="auto">
                    <a:xfrm flipH="1">
                      <a:off x="303" y="348"/>
                      <a:ext cx="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9821" name="Group 27"/>
                  <p:cNvGrpSpPr/>
                  <p:nvPr>
                    <p:custDataLst>
                      <p:tags r:id="rId130"/>
                    </p:custDataLst>
                  </p:nvPr>
                </p:nvGrpSpPr>
                <p:grpSpPr>
                  <a:xfrm>
                    <a:off x="117" y="384"/>
                    <a:ext cx="408" cy="408"/>
                    <a:chOff x="0" y="0"/>
                    <a:chExt cx="680" cy="681"/>
                  </a:xfrm>
                </p:grpSpPr>
                <p:grpSp>
                  <p:nvGrpSpPr>
                    <p:cNvPr id="29822" name="Group 28"/>
                    <p:cNvGrpSpPr/>
                    <p:nvPr>
                      <p:custDataLst>
                        <p:tags r:id="rId131"/>
                      </p:custDataLst>
                    </p:nvPr>
                  </p:nvGrpSpPr>
                  <p:grpSpPr>
                    <a:xfrm>
                      <a:off x="0" y="0"/>
                      <a:ext cx="680" cy="680"/>
                      <a:chOff x="0" y="0"/>
                      <a:chExt cx="680" cy="680"/>
                    </a:xfrm>
                  </p:grpSpPr>
                  <p:sp>
                    <p:nvSpPr>
                      <p:cNvPr id="29825" name="Oval 29"/>
                      <p:cNvSpPr>
                        <a:spLocks noChangeArrowheads="1"/>
                      </p:cNvSpPr>
                      <p:nvPr>
                        <p:custDataLst>
                          <p:tags r:id="rId134"/>
                        </p:custDataLst>
                      </p:nvPr>
                    </p:nvSpPr>
                    <p:spPr bwMode="auto">
                      <a:xfrm>
                        <a:off x="0" y="0"/>
                        <a:ext cx="680" cy="68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826" name="Oval 30"/>
                      <p:cNvSpPr>
                        <a:spLocks noChangeArrowheads="1"/>
                      </p:cNvSpPr>
                      <p:nvPr>
                        <p:custDataLst>
                          <p:tags r:id="rId135"/>
                        </p:custDataLst>
                      </p:nvPr>
                    </p:nvSpPr>
                    <p:spPr bwMode="auto">
                      <a:xfrm>
                        <a:off x="48" y="57"/>
                        <a:ext cx="576" cy="57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29823" name="Oval 31"/>
                    <p:cNvSpPr>
                      <a:spLocks noChangeArrowheads="1"/>
                    </p:cNvSpPr>
                    <p:nvPr>
                      <p:custDataLst>
                        <p:tags r:id="rId132"/>
                      </p:custDataLst>
                    </p:nvPr>
                  </p:nvSpPr>
                  <p:spPr bwMode="auto">
                    <a:xfrm>
                      <a:off x="237" y="243"/>
                      <a:ext cx="192" cy="192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>
                        <a:latin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824" name="AutoShape 32"/>
                    <p:cNvSpPr>
                      <a:spLocks noChangeArrowheads="1"/>
                    </p:cNvSpPr>
                    <p:nvPr>
                      <p:custDataLst>
                        <p:tags r:id="rId133"/>
                      </p:custDataLst>
                    </p:nvPr>
                  </p:nvSpPr>
                  <p:spPr bwMode="auto">
                    <a:xfrm>
                      <a:off x="279" y="9"/>
                      <a:ext cx="96" cy="672"/>
                    </a:xfrm>
                    <a:prstGeom prst="diamond">
                      <a:avLst/>
                    </a:prstGeom>
                    <a:solidFill>
                      <a:srgbClr val="663300"/>
                    </a:solidFill>
                    <a:ln w="9525">
                      <a:solidFill>
                        <a:schemeClr val="tx1"/>
                      </a:solidFill>
                      <a:miter lim="800000"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>
                        <a:latin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29817" name="Group 33"/>
                <p:cNvGrpSpPr/>
                <p:nvPr>
                  <p:custDataLst>
                    <p:tags r:id="rId126"/>
                  </p:custDataLst>
                </p:nvPr>
              </p:nvGrpSpPr>
              <p:grpSpPr>
                <a:xfrm>
                  <a:off x="270" y="768"/>
                  <a:ext cx="102" cy="227"/>
                  <a:chOff x="0" y="0"/>
                  <a:chExt cx="148" cy="320"/>
                </a:xfrm>
              </p:grpSpPr>
              <p:sp>
                <p:nvSpPr>
                  <p:cNvPr id="29818" name="Oval 34"/>
                  <p:cNvSpPr>
                    <a:spLocks noChangeArrowheads="1"/>
                  </p:cNvSpPr>
                  <p:nvPr>
                    <p:custDataLst>
                      <p:tags r:id="rId127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>
                      <a:latin typeface="宋体" panose="02010600030101010101" pitchFamily="2" charset="-122"/>
                    </a:endParaRPr>
                  </a:p>
                </p:txBody>
              </p:sp>
              <p:sp>
                <p:nvSpPr>
                  <p:cNvPr id="29819" name="未知"/>
                  <p:cNvSpPr>
                    <a:spLocks noChangeArrowheads="1"/>
                  </p:cNvSpPr>
                  <p:nvPr>
                    <p:custDataLst>
                      <p:tags r:id="rId128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3200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29813" name="Line 36"/>
              <p:cNvSpPr>
                <a:spLocks noChangeShapeType="1"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371" y="284"/>
                <a:ext cx="682" cy="3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814" name="Text Box 37"/>
              <p:cNvSpPr txBox="1">
                <a:spLocks noChangeArrowhead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1023" y="506"/>
                <a:ext cx="27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>
                    <a:latin typeface="宋体" panose="02010600030101010101" pitchFamily="2" charset="-122"/>
                  </a:rPr>
                  <a:t>F</a:t>
                </a:r>
              </a:p>
            </p:txBody>
          </p:sp>
          <p:sp>
            <p:nvSpPr>
              <p:cNvPr id="29815" name="Line 38"/>
              <p:cNvSpPr>
                <a:spLocks noChangeShapeType="1"/>
              </p:cNvSpPr>
              <p:nvPr>
                <p:custDataLst>
                  <p:tags r:id="rId124"/>
                </p:custDataLst>
              </p:nvPr>
            </p:nvSpPr>
            <p:spPr bwMode="auto">
              <a:xfrm flipH="1" flipV="1">
                <a:off x="0" y="741"/>
                <a:ext cx="0" cy="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6359" name="Text Box 3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9935" y="5138420"/>
            <a:ext cx="11081385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如上图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(b)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所示，物体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重为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100N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，挂重物的钩子承受的拉力是＿＿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。人匀速拉绳子的力是＿＿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（动滑轮自重不计）</a:t>
            </a:r>
          </a:p>
        </p:txBody>
      </p:sp>
      <p:grpSp>
        <p:nvGrpSpPr>
          <p:cNvPr id="29701" name="Group 40"/>
          <p:cNvGrpSpPr/>
          <p:nvPr>
            <p:custDataLst>
              <p:tags r:id="rId4"/>
            </p:custDataLst>
          </p:nvPr>
        </p:nvGrpSpPr>
        <p:grpSpPr>
          <a:xfrm>
            <a:off x="6430645" y="2696210"/>
            <a:ext cx="3265170" cy="2099945"/>
            <a:chOff x="0" y="0"/>
            <a:chExt cx="2109" cy="1462"/>
          </a:xfrm>
        </p:grpSpPr>
        <p:sp>
          <p:nvSpPr>
            <p:cNvPr id="29705" name="Line 4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57" y="1410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706" name="Group 42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2109" cy="1462"/>
              <a:chOff x="0" y="0"/>
              <a:chExt cx="2109" cy="1462"/>
            </a:xfrm>
          </p:grpSpPr>
          <p:grpSp>
            <p:nvGrpSpPr>
              <p:cNvPr id="29707" name="Group 43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441" y="0"/>
                <a:ext cx="1668" cy="1423"/>
                <a:chOff x="0" y="0"/>
                <a:chExt cx="1668" cy="1423"/>
              </a:xfrm>
            </p:grpSpPr>
            <p:grpSp>
              <p:nvGrpSpPr>
                <p:cNvPr id="29750" name="Group 44"/>
                <p:cNvGrpSpPr/>
                <p:nvPr>
                  <p:custDataLst>
                    <p:tags r:id="rId59"/>
                  </p:custDataLst>
                </p:nvPr>
              </p:nvGrpSpPr>
              <p:grpSpPr>
                <a:xfrm>
                  <a:off x="0" y="0"/>
                  <a:ext cx="537" cy="1296"/>
                  <a:chOff x="0" y="0"/>
                  <a:chExt cx="537" cy="1296"/>
                </a:xfrm>
              </p:grpSpPr>
              <p:grpSp>
                <p:nvGrpSpPr>
                  <p:cNvPr id="29761" name="Group 45"/>
                  <p:cNvGrpSpPr/>
                  <p:nvPr>
                    <p:custDataLst>
                      <p:tags r:id="rId70"/>
                    </p:custDataLst>
                  </p:nvPr>
                </p:nvGrpSpPr>
                <p:grpSpPr>
                  <a:xfrm>
                    <a:off x="299" y="139"/>
                    <a:ext cx="235" cy="460"/>
                    <a:chOff x="0" y="0"/>
                    <a:chExt cx="340" cy="794"/>
                  </a:xfrm>
                </p:grpSpPr>
                <p:grpSp>
                  <p:nvGrpSpPr>
                    <p:cNvPr id="29797" name="Group 46"/>
                    <p:cNvGrpSpPr/>
                    <p:nvPr>
                      <p:custDataLst>
                        <p:tags r:id="rId106"/>
                      </p:custDataLst>
                    </p:nvPr>
                  </p:nvGrpSpPr>
                  <p:grpSpPr>
                    <a:xfrm>
                      <a:off x="0" y="231"/>
                      <a:ext cx="340" cy="340"/>
                      <a:chOff x="0" y="0"/>
                      <a:chExt cx="680" cy="681"/>
                    </a:xfrm>
                  </p:grpSpPr>
                  <p:grpSp>
                    <p:nvGrpSpPr>
                      <p:cNvPr id="29804" name="Group 47"/>
                      <p:cNvGrpSpPr/>
                      <p:nvPr>
                        <p:custDataLst>
                          <p:tags r:id="rId113"/>
                        </p:custDataLst>
                      </p:nvPr>
                    </p:nvGrpSpPr>
                    <p:grpSpPr>
                      <a:xfrm>
                        <a:off x="0" y="0"/>
                        <a:ext cx="680" cy="680"/>
                        <a:chOff x="0" y="0"/>
                        <a:chExt cx="680" cy="680"/>
                      </a:xfrm>
                    </p:grpSpPr>
                    <p:sp>
                      <p:nvSpPr>
                        <p:cNvPr id="29807" name="Oval 48"/>
                        <p:cNvSpPr>
                          <a:spLocks noChangeArrowheads="1"/>
                        </p:cNvSpPr>
                        <p:nvPr>
                          <p:custDataLst>
                            <p:tags r:id="rId116"/>
                          </p:custDataLst>
                        </p:nvPr>
                      </p:nvSpPr>
                      <p:spPr bwMode="auto">
                        <a:xfrm>
                          <a:off x="0" y="0"/>
                          <a:ext cx="680" cy="680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38100">
                          <a:solidFill>
                            <a:schemeClr val="tx1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808" name="Oval 49"/>
                        <p:cNvSpPr>
                          <a:spLocks noChangeArrowheads="1"/>
                        </p:cNvSpPr>
                        <p:nvPr>
                          <p:custDataLst>
                            <p:tags r:id="rId117"/>
                          </p:custDataLst>
                        </p:nvPr>
                      </p:nvSpPr>
                      <p:spPr bwMode="auto">
                        <a:xfrm>
                          <a:off x="48" y="57"/>
                          <a:ext cx="576" cy="57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38100">
                          <a:solidFill>
                            <a:schemeClr val="tx1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</p:grpSp>
                  <p:sp>
                    <p:nvSpPr>
                      <p:cNvPr id="29805" name="Oval 50"/>
                      <p:cNvSpPr>
                        <a:spLocks noChangeArrowheads="1"/>
                      </p:cNvSpPr>
                      <p:nvPr>
                        <p:custDataLst>
                          <p:tags r:id="rId114"/>
                        </p:custDataLst>
                      </p:nvPr>
                    </p:nvSpPr>
                    <p:spPr bwMode="auto">
                      <a:xfrm>
                        <a:off x="237" y="243"/>
                        <a:ext cx="192" cy="192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806" name="AutoShape 51"/>
                      <p:cNvSpPr>
                        <a:spLocks noChangeArrowheads="1"/>
                      </p:cNvSpPr>
                      <p:nvPr>
                        <p:custDataLst>
                          <p:tags r:id="rId115"/>
                        </p:custDataLst>
                      </p:nvPr>
                    </p:nvSpPr>
                    <p:spPr bwMode="auto">
                      <a:xfrm>
                        <a:off x="279" y="9"/>
                        <a:ext cx="96" cy="672"/>
                      </a:xfrm>
                      <a:prstGeom prst="diamond">
                        <a:avLst/>
                      </a:prstGeom>
                      <a:solidFill>
                        <a:srgbClr val="663300"/>
                      </a:solidFill>
                      <a:ln w="9525">
                        <a:solidFill>
                          <a:schemeClr val="tx1"/>
                        </a:solidFill>
                        <a:miter lim="800000"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798" name="Group 52"/>
                    <p:cNvGrpSpPr/>
                    <p:nvPr>
                      <p:custDataLst>
                        <p:tags r:id="rId107"/>
                      </p:custDataLst>
                    </p:nvPr>
                  </p:nvGrpSpPr>
                  <p:grpSpPr>
                    <a:xfrm>
                      <a:off x="114" y="567"/>
                      <a:ext cx="102" cy="227"/>
                      <a:chOff x="0" y="0"/>
                      <a:chExt cx="148" cy="320"/>
                    </a:xfrm>
                  </p:grpSpPr>
                  <p:sp>
                    <p:nvSpPr>
                      <p:cNvPr id="29802" name="Oval 53"/>
                      <p:cNvSpPr>
                        <a:spLocks noChangeArrowheads="1"/>
                      </p:cNvSpPr>
                      <p:nvPr>
                        <p:custDataLst>
                          <p:tags r:id="rId111"/>
                        </p:custDataLst>
                      </p:nvPr>
                    </p:nvSpPr>
                    <p:spPr bwMode="auto">
                      <a:xfrm>
                        <a:off x="41" y="0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803" name="未知"/>
                      <p:cNvSpPr>
                        <a:spLocks noChangeArrowheads="1"/>
                      </p:cNvSpPr>
                      <p:nvPr>
                        <p:custDataLst>
                          <p:tags r:id="rId112"/>
                        </p:custDataLst>
                      </p:nvPr>
                    </p:nvSpPr>
                    <p:spPr bwMode="auto">
                      <a:xfrm>
                        <a:off x="0" y="46"/>
                        <a:ext cx="148" cy="274"/>
                      </a:xfrm>
                      <a:custGeom>
                        <a:avLst/>
                        <a:gdLst>
                          <a:gd name="T0" fmla="*/ 64 w 148"/>
                          <a:gd name="T1" fmla="*/ 0 h 274"/>
                          <a:gd name="T2" fmla="*/ 100 w 148"/>
                          <a:gd name="T3" fmla="*/ 119 h 274"/>
                          <a:gd name="T4" fmla="*/ 73 w 148"/>
                          <a:gd name="T5" fmla="*/ 274 h 274"/>
                          <a:gd name="T6" fmla="*/ 0 w 148"/>
                          <a:gd name="T7" fmla="*/ 210 h 274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48"/>
                          <a:gd name="T13" fmla="*/ 0 h 274"/>
                          <a:gd name="T14" fmla="*/ 148 w 148"/>
                          <a:gd name="T15" fmla="*/ 274 h 274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48" h="274">
                            <a:moveTo>
                              <a:pt x="64" y="0"/>
                            </a:moveTo>
                            <a:cubicBezTo>
                              <a:pt x="55" y="62"/>
                              <a:pt x="31" y="100"/>
                              <a:pt x="100" y="119"/>
                            </a:cubicBezTo>
                            <a:cubicBezTo>
                              <a:pt x="148" y="164"/>
                              <a:pt x="138" y="252"/>
                              <a:pt x="73" y="274"/>
                            </a:cubicBezTo>
                            <a:cubicBezTo>
                              <a:pt x="39" y="263"/>
                              <a:pt x="16" y="243"/>
                              <a:pt x="0" y="210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 sz="3200"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799" name="Group 55"/>
                    <p:cNvGrpSpPr/>
                    <p:nvPr>
                      <p:custDataLst>
                        <p:tags r:id="rId108"/>
                      </p:custDataLst>
                    </p:nvPr>
                  </p:nvGrpSpPr>
                  <p:grpSpPr>
                    <a:xfrm flipH="1" flipV="1">
                      <a:off x="105" y="0"/>
                      <a:ext cx="102" cy="227"/>
                      <a:chOff x="0" y="0"/>
                      <a:chExt cx="148" cy="320"/>
                    </a:xfrm>
                  </p:grpSpPr>
                  <p:sp>
                    <p:nvSpPr>
                      <p:cNvPr id="29800" name="Oval 56"/>
                      <p:cNvSpPr>
                        <a:spLocks noChangeArrowheads="1"/>
                      </p:cNvSpPr>
                      <p:nvPr>
                        <p:custDataLst>
                          <p:tags r:id="rId109"/>
                        </p:custDataLst>
                      </p:nvPr>
                    </p:nvSpPr>
                    <p:spPr bwMode="auto">
                      <a:xfrm>
                        <a:off x="41" y="0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>
                          <a:latin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801" name="未知"/>
                      <p:cNvSpPr>
                        <a:spLocks noChangeArrowheads="1"/>
                      </p:cNvSpPr>
                      <p:nvPr>
                        <p:custDataLst>
                          <p:tags r:id="rId110"/>
                        </p:custDataLst>
                      </p:nvPr>
                    </p:nvSpPr>
                    <p:spPr bwMode="auto">
                      <a:xfrm>
                        <a:off x="0" y="46"/>
                        <a:ext cx="148" cy="274"/>
                      </a:xfrm>
                      <a:custGeom>
                        <a:avLst/>
                        <a:gdLst>
                          <a:gd name="T0" fmla="*/ 64 w 148"/>
                          <a:gd name="T1" fmla="*/ 0 h 274"/>
                          <a:gd name="T2" fmla="*/ 100 w 148"/>
                          <a:gd name="T3" fmla="*/ 119 h 274"/>
                          <a:gd name="T4" fmla="*/ 73 w 148"/>
                          <a:gd name="T5" fmla="*/ 274 h 274"/>
                          <a:gd name="T6" fmla="*/ 0 w 148"/>
                          <a:gd name="T7" fmla="*/ 210 h 274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48"/>
                          <a:gd name="T13" fmla="*/ 0 h 274"/>
                          <a:gd name="T14" fmla="*/ 148 w 148"/>
                          <a:gd name="T15" fmla="*/ 274 h 274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48" h="274">
                            <a:moveTo>
                              <a:pt x="64" y="0"/>
                            </a:moveTo>
                            <a:cubicBezTo>
                              <a:pt x="55" y="62"/>
                              <a:pt x="31" y="100"/>
                              <a:pt x="100" y="119"/>
                            </a:cubicBezTo>
                            <a:cubicBezTo>
                              <a:pt x="148" y="164"/>
                              <a:pt x="138" y="252"/>
                              <a:pt x="73" y="274"/>
                            </a:cubicBezTo>
                            <a:cubicBezTo>
                              <a:pt x="39" y="263"/>
                              <a:pt x="16" y="243"/>
                              <a:pt x="0" y="210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 sz="3200"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9762" name="Group 58"/>
                  <p:cNvGrpSpPr/>
                  <p:nvPr>
                    <p:custDataLst>
                      <p:tags r:id="rId71"/>
                    </p:custDataLst>
                  </p:nvPr>
                </p:nvGrpSpPr>
                <p:grpSpPr>
                  <a:xfrm>
                    <a:off x="0" y="0"/>
                    <a:ext cx="537" cy="1296"/>
                    <a:chOff x="0" y="0"/>
                    <a:chExt cx="537" cy="1296"/>
                  </a:xfrm>
                </p:grpSpPr>
                <p:sp>
                  <p:nvSpPr>
                    <p:cNvPr id="29763" name="Line 59"/>
                    <p:cNvSpPr>
                      <a:spLocks noChangeShapeType="1"/>
                    </p:cNvSpPr>
                    <p:nvPr>
                      <p:custDataLst>
                        <p:tags r:id="rId72"/>
                      </p:custDataLst>
                    </p:nvPr>
                  </p:nvSpPr>
                  <p:spPr bwMode="auto">
                    <a:xfrm flipH="1">
                      <a:off x="178" y="1101"/>
                      <a:ext cx="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29764" name="Group 60"/>
                    <p:cNvGrpSpPr/>
                    <p:nvPr>
                      <p:custDataLst>
                        <p:tags r:id="rId73"/>
                      </p:custDataLst>
                    </p:nvPr>
                  </p:nvGrpSpPr>
                  <p:grpSpPr>
                    <a:xfrm>
                      <a:off x="66" y="639"/>
                      <a:ext cx="235" cy="460"/>
                      <a:chOff x="0" y="0"/>
                      <a:chExt cx="340" cy="794"/>
                    </a:xfrm>
                  </p:grpSpPr>
                  <p:grpSp>
                    <p:nvGrpSpPr>
                      <p:cNvPr id="29785" name="Group 61"/>
                      <p:cNvGrpSpPr/>
                      <p:nvPr>
                        <p:custDataLst>
                          <p:tags r:id="rId94"/>
                        </p:custDataLst>
                      </p:nvPr>
                    </p:nvGrpSpPr>
                    <p:grpSpPr>
                      <a:xfrm>
                        <a:off x="0" y="231"/>
                        <a:ext cx="340" cy="340"/>
                        <a:chOff x="0" y="0"/>
                        <a:chExt cx="680" cy="681"/>
                      </a:xfrm>
                    </p:grpSpPr>
                    <p:grpSp>
                      <p:nvGrpSpPr>
                        <p:cNvPr id="29792" name="Group 62"/>
                        <p:cNvGrpSpPr/>
                        <p:nvPr>
                          <p:custDataLst>
                            <p:tags r:id="rId101"/>
                          </p:custDataLst>
                        </p:nvPr>
                      </p:nvGrpSpPr>
                      <p:grpSpPr>
                        <a:xfrm>
                          <a:off x="0" y="0"/>
                          <a:ext cx="680" cy="680"/>
                          <a:chOff x="0" y="0"/>
                          <a:chExt cx="680" cy="680"/>
                        </a:xfrm>
                      </p:grpSpPr>
                      <p:sp>
                        <p:nvSpPr>
                          <p:cNvPr id="29795" name="Oval 63"/>
                          <p:cNvSpPr>
                            <a:spLocks noChangeArrowheads="1"/>
                          </p:cNvSpPr>
                          <p:nvPr>
                            <p:custDataLst>
                              <p:tags r:id="rId104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680" cy="680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38100">
                            <a:solidFill>
                              <a:schemeClr val="tx1"/>
                            </a:solidFill>
                            <a:rou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 typeface="Arial" panose="020B0604020202020204" pitchFamily="34" charset="0"/>
                              <a:buNone/>
                            </a:pPr>
                            <a:endParaRPr lang="zh-CN" altLang="en-US">
                              <a:latin typeface="宋体" panose="02010600030101010101" pitchFamily="2" charset="-122"/>
                            </a:endParaRPr>
                          </a:p>
                        </p:txBody>
                      </p:sp>
                      <p:sp>
                        <p:nvSpPr>
                          <p:cNvPr id="29796" name="Oval 64"/>
                          <p:cNvSpPr>
                            <a:spLocks noChangeArrowheads="1"/>
                          </p:cNvSpPr>
                          <p:nvPr>
                            <p:custDataLst>
                              <p:tags r:id="rId105"/>
                            </p:custDataLst>
                          </p:nvPr>
                        </p:nvSpPr>
                        <p:spPr bwMode="auto">
                          <a:xfrm>
                            <a:off x="48" y="57"/>
                            <a:ext cx="576" cy="57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38100">
                            <a:solidFill>
                              <a:schemeClr val="tx1"/>
                            </a:solidFill>
                            <a:rou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/>
                                <a:ea typeface="宋体" panose="02010600030101010101" pitchFamily="2" charset="-122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 typeface="Arial" panose="020B0604020202020204" pitchFamily="34" charset="0"/>
                              <a:buNone/>
                            </a:pPr>
                            <a:endParaRPr lang="zh-CN" altLang="en-US">
                              <a:latin typeface="宋体" panose="02010600030101010101" pitchFamily="2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29793" name="Oval 65"/>
                        <p:cNvSpPr>
                          <a:spLocks noChangeArrowheads="1"/>
                        </p:cNvSpPr>
                        <p:nvPr>
                          <p:custDataLst>
                            <p:tags r:id="rId102"/>
                          </p:custDataLst>
                        </p:nvPr>
                      </p:nvSpPr>
                      <p:spPr bwMode="auto">
                        <a:xfrm>
                          <a:off x="237" y="243"/>
                          <a:ext cx="192" cy="192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 w="9525">
                          <a:solidFill>
                            <a:schemeClr val="tx1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794" name="AutoShape 66"/>
                        <p:cNvSpPr>
                          <a:spLocks noChangeArrowheads="1"/>
                        </p:cNvSpPr>
                        <p:nvPr>
                          <p:custDataLst>
                            <p:tags r:id="rId103"/>
                          </p:custDataLst>
                        </p:nvPr>
                      </p:nvSpPr>
                      <p:spPr bwMode="auto">
                        <a:xfrm>
                          <a:off x="279" y="9"/>
                          <a:ext cx="96" cy="672"/>
                        </a:xfrm>
                        <a:prstGeom prst="diamond">
                          <a:avLst/>
                        </a:prstGeom>
                        <a:solidFill>
                          <a:srgbClr val="663300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9786" name="Group 67"/>
                      <p:cNvGrpSpPr/>
                      <p:nvPr>
                        <p:custDataLst>
                          <p:tags r:id="rId95"/>
                        </p:custDataLst>
                      </p:nvPr>
                    </p:nvGrpSpPr>
                    <p:grpSpPr>
                      <a:xfrm>
                        <a:off x="114" y="567"/>
                        <a:ext cx="102" cy="227"/>
                        <a:chOff x="0" y="0"/>
                        <a:chExt cx="148" cy="320"/>
                      </a:xfrm>
                    </p:grpSpPr>
                    <p:sp>
                      <p:nvSpPr>
                        <p:cNvPr id="29790" name="Oval 68"/>
                        <p:cNvSpPr>
                          <a:spLocks noChangeArrowheads="1"/>
                        </p:cNvSpPr>
                        <p:nvPr>
                          <p:custDataLst>
                            <p:tags r:id="rId99"/>
                          </p:custDataLst>
                        </p:nvPr>
                      </p:nvSpPr>
                      <p:spPr bwMode="auto">
                        <a:xfrm>
                          <a:off x="41" y="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38100">
                          <a:solidFill>
                            <a:schemeClr val="tx1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791" name="未知"/>
                        <p:cNvSpPr>
                          <a:spLocks noChangeArrowheads="1"/>
                        </p:cNvSpPr>
                        <p:nvPr>
                          <p:custDataLst>
                            <p:tags r:id="rId100"/>
                          </p:custDataLst>
                        </p:nvPr>
                      </p:nvSpPr>
                      <p:spPr bwMode="auto">
                        <a:xfrm>
                          <a:off x="0" y="46"/>
                          <a:ext cx="148" cy="274"/>
                        </a:xfrm>
                        <a:custGeom>
                          <a:avLst/>
                          <a:gdLst>
                            <a:gd name="T0" fmla="*/ 64 w 148"/>
                            <a:gd name="T1" fmla="*/ 0 h 274"/>
                            <a:gd name="T2" fmla="*/ 100 w 148"/>
                            <a:gd name="T3" fmla="*/ 119 h 274"/>
                            <a:gd name="T4" fmla="*/ 73 w 148"/>
                            <a:gd name="T5" fmla="*/ 274 h 274"/>
                            <a:gd name="T6" fmla="*/ 0 w 148"/>
                            <a:gd name="T7" fmla="*/ 210 h 27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48"/>
                            <a:gd name="T13" fmla="*/ 0 h 274"/>
                            <a:gd name="T14" fmla="*/ 148 w 148"/>
                            <a:gd name="T15" fmla="*/ 274 h 27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48" h="274">
                              <a:moveTo>
                                <a:pt x="64" y="0"/>
                              </a:moveTo>
                              <a:cubicBezTo>
                                <a:pt x="55" y="62"/>
                                <a:pt x="31" y="100"/>
                                <a:pt x="100" y="119"/>
                              </a:cubicBezTo>
                              <a:cubicBezTo>
                                <a:pt x="148" y="164"/>
                                <a:pt x="138" y="252"/>
                                <a:pt x="73" y="274"/>
                              </a:cubicBezTo>
                              <a:cubicBezTo>
                                <a:pt x="39" y="263"/>
                                <a:pt x="16" y="243"/>
                                <a:pt x="0" y="21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1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 sz="3200"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9787" name="Group 70"/>
                      <p:cNvGrpSpPr/>
                      <p:nvPr>
                        <p:custDataLst>
                          <p:tags r:id="rId96"/>
                        </p:custDataLst>
                      </p:nvPr>
                    </p:nvGrpSpPr>
                    <p:grpSpPr>
                      <a:xfrm flipH="1" flipV="1">
                        <a:off x="105" y="0"/>
                        <a:ext cx="102" cy="227"/>
                        <a:chOff x="0" y="0"/>
                        <a:chExt cx="148" cy="320"/>
                      </a:xfrm>
                    </p:grpSpPr>
                    <p:sp>
                      <p:nvSpPr>
                        <p:cNvPr id="29788" name="Oval 71"/>
                        <p:cNvSpPr>
                          <a:spLocks noChangeArrowheads="1"/>
                        </p:cNvSpPr>
                        <p:nvPr>
                          <p:custDataLst>
                            <p:tags r:id="rId97"/>
                          </p:custDataLst>
                        </p:nvPr>
                      </p:nvSpPr>
                      <p:spPr bwMode="auto">
                        <a:xfrm>
                          <a:off x="41" y="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38100">
                          <a:solidFill>
                            <a:schemeClr val="tx1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 typeface="Arial" panose="020B0604020202020204" pitchFamily="34" charset="0"/>
                            <a:buNone/>
                          </a:pPr>
                          <a:endParaRPr lang="zh-CN" altLang="en-US">
                            <a:latin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789" name="未知"/>
                        <p:cNvSpPr>
                          <a:spLocks noChangeArrowheads="1"/>
                        </p:cNvSpPr>
                        <p:nvPr>
                          <p:custDataLst>
                            <p:tags r:id="rId98"/>
                          </p:custDataLst>
                        </p:nvPr>
                      </p:nvSpPr>
                      <p:spPr bwMode="auto">
                        <a:xfrm>
                          <a:off x="0" y="46"/>
                          <a:ext cx="148" cy="274"/>
                        </a:xfrm>
                        <a:custGeom>
                          <a:avLst/>
                          <a:gdLst>
                            <a:gd name="T0" fmla="*/ 64 w 148"/>
                            <a:gd name="T1" fmla="*/ 0 h 274"/>
                            <a:gd name="T2" fmla="*/ 100 w 148"/>
                            <a:gd name="T3" fmla="*/ 119 h 274"/>
                            <a:gd name="T4" fmla="*/ 73 w 148"/>
                            <a:gd name="T5" fmla="*/ 274 h 274"/>
                            <a:gd name="T6" fmla="*/ 0 w 148"/>
                            <a:gd name="T7" fmla="*/ 210 h 27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48"/>
                            <a:gd name="T13" fmla="*/ 0 h 274"/>
                            <a:gd name="T14" fmla="*/ 148 w 148"/>
                            <a:gd name="T15" fmla="*/ 274 h 27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48" h="274">
                              <a:moveTo>
                                <a:pt x="64" y="0"/>
                              </a:moveTo>
                              <a:cubicBezTo>
                                <a:pt x="55" y="62"/>
                                <a:pt x="31" y="100"/>
                                <a:pt x="100" y="119"/>
                              </a:cubicBezTo>
                              <a:cubicBezTo>
                                <a:pt x="148" y="164"/>
                                <a:pt x="138" y="252"/>
                                <a:pt x="73" y="274"/>
                              </a:cubicBezTo>
                              <a:cubicBezTo>
                                <a:pt x="39" y="263"/>
                                <a:pt x="16" y="243"/>
                                <a:pt x="0" y="21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1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 sz="3200"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765" name="Group 73"/>
                    <p:cNvGrpSpPr/>
                    <p:nvPr>
                      <p:custDataLst>
                        <p:tags r:id="rId74"/>
                      </p:custDataLst>
                    </p:nvPr>
                  </p:nvGrpSpPr>
                  <p:grpSpPr>
                    <a:xfrm flipV="1">
                      <a:off x="0" y="0"/>
                      <a:ext cx="488" cy="28"/>
                      <a:chOff x="0" y="0"/>
                      <a:chExt cx="1764" cy="123"/>
                    </a:xfrm>
                  </p:grpSpPr>
                  <p:grpSp>
                    <p:nvGrpSpPr>
                      <p:cNvPr id="29772" name="Group 74"/>
                      <p:cNvGrpSpPr/>
                      <p:nvPr>
                        <p:custDataLst>
                          <p:tags r:id="rId81"/>
                        </p:custDataLst>
                      </p:nvPr>
                    </p:nvGrpSpPr>
                    <p:grpSpPr>
                      <a:xfrm>
                        <a:off x="0" y="3"/>
                        <a:ext cx="864" cy="120"/>
                        <a:chOff x="0" y="0"/>
                        <a:chExt cx="864" cy="120"/>
                      </a:xfrm>
                    </p:grpSpPr>
                    <p:sp>
                      <p:nvSpPr>
                        <p:cNvPr id="29780" name="Line 75"/>
                        <p:cNvSpPr>
                          <a:spLocks noChangeShapeType="1"/>
                        </p:cNvSpPr>
                        <p:nvPr>
                          <p:custDataLst>
                            <p:tags r:id="rId89"/>
                          </p:custDataLst>
                        </p:nvPr>
                      </p:nvSpPr>
                      <p:spPr bwMode="auto">
                        <a:xfrm flipH="1">
                          <a:off x="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81" name="Line 76"/>
                        <p:cNvSpPr>
                          <a:spLocks noChangeShapeType="1"/>
                        </p:cNvSpPr>
                        <p:nvPr>
                          <p:custDataLst>
                            <p:tags r:id="rId90"/>
                          </p:custDataLst>
                        </p:nvPr>
                      </p:nvSpPr>
                      <p:spPr bwMode="auto">
                        <a:xfrm flipH="1">
                          <a:off x="18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82" name="Line 77"/>
                        <p:cNvSpPr>
                          <a:spLocks noChangeShapeType="1"/>
                        </p:cNvSpPr>
                        <p:nvPr>
                          <p:custDataLst>
                            <p:tags r:id="rId91"/>
                          </p:custDataLst>
                        </p:nvPr>
                      </p:nvSpPr>
                      <p:spPr bwMode="auto">
                        <a:xfrm flipH="1">
                          <a:off x="36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83" name="Line 78"/>
                        <p:cNvSpPr>
                          <a:spLocks noChangeShapeType="1"/>
                        </p:cNvSpPr>
                        <p:nvPr>
                          <p:custDataLst>
                            <p:tags r:id="rId92"/>
                          </p:custDataLst>
                        </p:nvPr>
                      </p:nvSpPr>
                      <p:spPr bwMode="auto">
                        <a:xfrm flipH="1">
                          <a:off x="54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84" name="Line 79"/>
                        <p:cNvSpPr>
                          <a:spLocks noChangeShapeType="1"/>
                        </p:cNvSpPr>
                        <p:nvPr>
                          <p:custDataLst>
                            <p:tags r:id="rId93"/>
                          </p:custDataLst>
                        </p:nvPr>
                      </p:nvSpPr>
                      <p:spPr bwMode="auto">
                        <a:xfrm flipH="1">
                          <a:off x="684" y="7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9773" name="Line 80"/>
                      <p:cNvSpPr>
                        <a:spLocks noChangeShapeType="1"/>
                      </p:cNvSpPr>
                      <p:nvPr>
                        <p:custDataLst>
                          <p:tags r:id="rId82"/>
                        </p:custDataLst>
                      </p:nvPr>
                    </p:nvSpPr>
                    <p:spPr bwMode="auto">
                      <a:xfrm>
                        <a:off x="165" y="0"/>
                        <a:ext cx="159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9774" name="Group 81"/>
                      <p:cNvGrpSpPr/>
                      <p:nvPr>
                        <p:custDataLst>
                          <p:tags r:id="rId83"/>
                        </p:custDataLst>
                      </p:nvPr>
                    </p:nvGrpSpPr>
                    <p:grpSpPr>
                      <a:xfrm>
                        <a:off x="900" y="3"/>
                        <a:ext cx="864" cy="120"/>
                        <a:chOff x="0" y="0"/>
                        <a:chExt cx="864" cy="120"/>
                      </a:xfrm>
                    </p:grpSpPr>
                    <p:sp>
                      <p:nvSpPr>
                        <p:cNvPr id="29775" name="Line 82"/>
                        <p:cNvSpPr>
                          <a:spLocks noChangeShapeType="1"/>
                        </p:cNvSpPr>
                        <p:nvPr>
                          <p:custDataLst>
                            <p:tags r:id="rId84"/>
                          </p:custDataLst>
                        </p:nvPr>
                      </p:nvSpPr>
                      <p:spPr bwMode="auto">
                        <a:xfrm flipH="1">
                          <a:off x="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76" name="Line 83"/>
                        <p:cNvSpPr>
                          <a:spLocks noChangeShapeType="1"/>
                        </p:cNvSpPr>
                        <p:nvPr>
                          <p:custDataLst>
                            <p:tags r:id="rId85"/>
                          </p:custDataLst>
                        </p:nvPr>
                      </p:nvSpPr>
                      <p:spPr bwMode="auto">
                        <a:xfrm flipH="1">
                          <a:off x="18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77" name="Line 84"/>
                        <p:cNvSpPr>
                          <a:spLocks noChangeShapeType="1"/>
                        </p:cNvSpPr>
                        <p:nvPr>
                          <p:custDataLst>
                            <p:tags r:id="rId86"/>
                          </p:custDataLst>
                        </p:nvPr>
                      </p:nvSpPr>
                      <p:spPr bwMode="auto">
                        <a:xfrm flipH="1">
                          <a:off x="36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78" name="Line 85"/>
                        <p:cNvSpPr>
                          <a:spLocks noChangeShapeType="1"/>
                        </p:cNvSpPr>
                        <p:nvPr>
                          <p:custDataLst>
                            <p:tags r:id="rId87"/>
                          </p:custDataLst>
                        </p:nvPr>
                      </p:nvSpPr>
                      <p:spPr bwMode="auto">
                        <a:xfrm flipH="1">
                          <a:off x="540" y="0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79" name="Line 86"/>
                        <p:cNvSpPr>
                          <a:spLocks noChangeShapeType="1"/>
                        </p:cNvSpPr>
                        <p:nvPr>
                          <p:custDataLst>
                            <p:tags r:id="rId88"/>
                          </p:custDataLst>
                        </p:nvPr>
                      </p:nvSpPr>
                      <p:spPr bwMode="auto">
                        <a:xfrm flipH="1">
                          <a:off x="684" y="7"/>
                          <a:ext cx="180" cy="11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29766" name="Line 87"/>
                    <p:cNvSpPr>
                      <a:spLocks noChangeShapeType="1"/>
                    </p:cNvSpPr>
                    <p:nvPr>
                      <p:custDataLst>
                        <p:tags r:id="rId75"/>
                      </p:custDataLst>
                    </p:nvPr>
                  </p:nvSpPr>
                  <p:spPr bwMode="auto">
                    <a:xfrm flipH="1">
                      <a:off x="66" y="28"/>
                      <a:ext cx="0" cy="8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67" name="Rectangle 88"/>
                    <p:cNvSpPr>
                      <a:spLocks noChangeArrowheads="1"/>
                    </p:cNvSpPr>
                    <p:nvPr>
                      <p:custDataLst>
                        <p:tags r:id="rId76"/>
                      </p:custDataLst>
                    </p:nvPr>
                  </p:nvSpPr>
                  <p:spPr bwMode="auto">
                    <a:xfrm>
                      <a:off x="100" y="1157"/>
                      <a:ext cx="151" cy="139"/>
                    </a:xfrm>
                    <a:prstGeom prst="rect">
                      <a:avLst/>
                    </a:prstGeom>
                    <a:solidFill>
                      <a:srgbClr val="663300"/>
                    </a:solidFill>
                    <a:ln w="9525">
                      <a:solidFill>
                        <a:schemeClr val="tx1"/>
                      </a:solidFill>
                      <a:miter lim="800000"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>
                        <a:latin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29768" name="Group 89"/>
                    <p:cNvGrpSpPr/>
                    <p:nvPr>
                      <p:custDataLst>
                        <p:tags r:id="rId77"/>
                      </p:custDataLst>
                    </p:nvPr>
                  </p:nvGrpSpPr>
                  <p:grpSpPr>
                    <a:xfrm>
                      <a:off x="299" y="28"/>
                      <a:ext cx="238" cy="851"/>
                      <a:chOff x="0" y="0"/>
                      <a:chExt cx="238" cy="851"/>
                    </a:xfrm>
                  </p:grpSpPr>
                  <p:sp>
                    <p:nvSpPr>
                      <p:cNvPr id="29769" name="Line 90"/>
                      <p:cNvSpPr>
                        <a:spLocks noChangeShapeType="1"/>
                      </p:cNvSpPr>
                      <p:nvPr>
                        <p:custDataLst>
                          <p:tags r:id="rId78"/>
                        </p:custDataLst>
                      </p:nvPr>
                    </p:nvSpPr>
                    <p:spPr bwMode="auto">
                      <a:xfrm flipH="1">
                        <a:off x="99" y="0"/>
                        <a:ext cx="0" cy="11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70" name="Line 91"/>
                      <p:cNvSpPr>
                        <a:spLocks noChangeShapeType="1"/>
                      </p:cNvSpPr>
                      <p:nvPr>
                        <p:custDataLst>
                          <p:tags r:id="rId79"/>
                        </p:custDataLst>
                      </p:nvPr>
                    </p:nvSpPr>
                    <p:spPr bwMode="auto">
                      <a:xfrm flipH="1">
                        <a:off x="238" y="333"/>
                        <a:ext cx="0" cy="47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71" name="Line 92"/>
                      <p:cNvSpPr>
                        <a:spLocks noChangeShapeType="1"/>
                      </p:cNvSpPr>
                      <p:nvPr>
                        <p:custDataLst>
                          <p:tags r:id="rId80"/>
                        </p:custDataLst>
                      </p:nvPr>
                    </p:nvSpPr>
                    <p:spPr bwMode="auto">
                      <a:xfrm flipH="1">
                        <a:off x="0" y="351"/>
                        <a:ext cx="0" cy="50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sp>
              <p:nvSpPr>
                <p:cNvPr id="29751" name="Text Box 93"/>
                <p:cNvSpPr txBox="1">
                  <a:spLocks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996" y="246"/>
                  <a:ext cx="672" cy="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>
                      <a:latin typeface="宋体" panose="02010600030101010101" pitchFamily="2" charset="-122"/>
                      <a:cs typeface="宋体" panose="02010600030101010101" pitchFamily="2" charset="-122"/>
                    </a:rPr>
                    <a:t>图</a:t>
                  </a:r>
                  <a:r>
                    <a:rPr lang="en-US" altLang="zh-CN">
                      <a:latin typeface="宋体" panose="02010600030101010101" pitchFamily="2" charset="-122"/>
                      <a:cs typeface="宋体" panose="02010600030101010101" pitchFamily="2" charset="-122"/>
                    </a:rPr>
                    <a:t>(b)</a:t>
                  </a:r>
                </a:p>
              </p:txBody>
            </p:sp>
            <p:grpSp>
              <p:nvGrpSpPr>
                <p:cNvPr id="29752" name="Group 94"/>
                <p:cNvGrpSpPr/>
                <p:nvPr>
                  <p:custDataLst>
                    <p:tags r:id="rId61"/>
                  </p:custDataLst>
                </p:nvPr>
              </p:nvGrpSpPr>
              <p:grpSpPr>
                <a:xfrm>
                  <a:off x="528" y="540"/>
                  <a:ext cx="522" cy="883"/>
                  <a:chOff x="0" y="0"/>
                  <a:chExt cx="522" cy="883"/>
                </a:xfrm>
              </p:grpSpPr>
              <p:grpSp>
                <p:nvGrpSpPr>
                  <p:cNvPr id="29753" name="Group 95"/>
                  <p:cNvGrpSpPr/>
                  <p:nvPr>
                    <p:custDataLst>
                      <p:tags r:id="rId62"/>
                    </p:custDataLst>
                  </p:nvPr>
                </p:nvGrpSpPr>
                <p:grpSpPr>
                  <a:xfrm>
                    <a:off x="0" y="0"/>
                    <a:ext cx="522" cy="880"/>
                    <a:chOff x="0" y="0"/>
                    <a:chExt cx="522" cy="880"/>
                  </a:xfrm>
                </p:grpSpPr>
                <p:sp>
                  <p:nvSpPr>
                    <p:cNvPr id="29755" name="Oval 96"/>
                    <p:cNvSpPr>
                      <a:spLocks noChangeArrowheads="1"/>
                    </p:cNvSpPr>
                    <p:nvPr>
                      <p:custDataLst>
                        <p:tags r:id="rId64"/>
                      </p:custDataLst>
                    </p:nvPr>
                  </p:nvSpPr>
                  <p:spPr bwMode="auto">
                    <a:xfrm>
                      <a:off x="254" y="0"/>
                      <a:ext cx="96" cy="2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>
                        <a:latin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56" name="Line 97"/>
                    <p:cNvSpPr>
                      <a:spLocks noChangeShapeType="1"/>
                    </p:cNvSpPr>
                    <p:nvPr>
                      <p:custDataLst>
                        <p:tags r:id="rId65"/>
                      </p:custDataLst>
                    </p:nvPr>
                  </p:nvSpPr>
                  <p:spPr bwMode="auto">
                    <a:xfrm>
                      <a:off x="302" y="240"/>
                      <a:ext cx="48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57" name="未知"/>
                    <p:cNvSpPr>
                      <a:spLocks noChangeArrowheads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264" y="533"/>
                      <a:ext cx="84" cy="228"/>
                    </a:xfrm>
                    <a:custGeom>
                      <a:avLst/>
                      <a:gdLst>
                        <a:gd name="T0" fmla="*/ 84 w 84"/>
                        <a:gd name="T1" fmla="*/ 0 h 228"/>
                        <a:gd name="T2" fmla="*/ 11 w 84"/>
                        <a:gd name="T3" fmla="*/ 173 h 228"/>
                        <a:gd name="T4" fmla="*/ 1 w 84"/>
                        <a:gd name="T5" fmla="*/ 228 h 228"/>
                        <a:gd name="T6" fmla="*/ 0 60000 65536"/>
                        <a:gd name="T7" fmla="*/ 0 60000 65536"/>
                        <a:gd name="T8" fmla="*/ 0 60000 65536"/>
                        <a:gd name="T9" fmla="*/ 0 w 84"/>
                        <a:gd name="T10" fmla="*/ 0 h 228"/>
                        <a:gd name="T11" fmla="*/ 84 w 84"/>
                        <a:gd name="T12" fmla="*/ 228 h 22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4" h="228">
                          <a:moveTo>
                            <a:pt x="84" y="0"/>
                          </a:moveTo>
                          <a:cubicBezTo>
                            <a:pt x="63" y="59"/>
                            <a:pt x="45" y="121"/>
                            <a:pt x="11" y="173"/>
                          </a:cubicBezTo>
                          <a:cubicBezTo>
                            <a:pt x="0" y="222"/>
                            <a:pt x="1" y="203"/>
                            <a:pt x="1" y="22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 sz="32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58" name="未知"/>
                    <p:cNvSpPr>
                      <a:spLocks noChangeArrowheads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357" y="551"/>
                      <a:ext cx="165" cy="329"/>
                    </a:xfrm>
                    <a:custGeom>
                      <a:avLst/>
                      <a:gdLst>
                        <a:gd name="T0" fmla="*/ 0 w 165"/>
                        <a:gd name="T1" fmla="*/ 0 h 329"/>
                        <a:gd name="T2" fmla="*/ 55 w 165"/>
                        <a:gd name="T3" fmla="*/ 64 h 329"/>
                        <a:gd name="T4" fmla="*/ 100 w 165"/>
                        <a:gd name="T5" fmla="*/ 146 h 329"/>
                        <a:gd name="T6" fmla="*/ 128 w 165"/>
                        <a:gd name="T7" fmla="*/ 174 h 329"/>
                        <a:gd name="T8" fmla="*/ 164 w 165"/>
                        <a:gd name="T9" fmla="*/ 228 h 329"/>
                        <a:gd name="T10" fmla="*/ 128 w 165"/>
                        <a:gd name="T11" fmla="*/ 329 h 329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65"/>
                        <a:gd name="T19" fmla="*/ 0 h 329"/>
                        <a:gd name="T20" fmla="*/ 165 w 165"/>
                        <a:gd name="T21" fmla="*/ 329 h 329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65" h="329">
                          <a:moveTo>
                            <a:pt x="0" y="0"/>
                          </a:moveTo>
                          <a:cubicBezTo>
                            <a:pt x="17" y="23"/>
                            <a:pt x="44" y="38"/>
                            <a:pt x="55" y="64"/>
                          </a:cubicBezTo>
                          <a:cubicBezTo>
                            <a:pt x="103" y="172"/>
                            <a:pt x="19" y="77"/>
                            <a:pt x="100" y="146"/>
                          </a:cubicBezTo>
                          <a:cubicBezTo>
                            <a:pt x="110" y="155"/>
                            <a:pt x="120" y="164"/>
                            <a:pt x="128" y="174"/>
                          </a:cubicBezTo>
                          <a:cubicBezTo>
                            <a:pt x="141" y="191"/>
                            <a:pt x="164" y="228"/>
                            <a:pt x="164" y="228"/>
                          </a:cubicBezTo>
                          <a:cubicBezTo>
                            <a:pt x="159" y="265"/>
                            <a:pt x="165" y="311"/>
                            <a:pt x="128" y="329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 sz="32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59" name="Line 100"/>
                    <p:cNvSpPr>
                      <a:spLocks noChangeShapeType="1"/>
                    </p:cNvSpPr>
                    <p:nvPr>
                      <p:custDataLst>
                        <p:tags r:id="rId68"/>
                      </p:custDataLst>
                    </p:nvPr>
                  </p:nvSpPr>
                  <p:spPr bwMode="auto">
                    <a:xfrm>
                      <a:off x="14" y="240"/>
                      <a:ext cx="288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60" name="未知"/>
                    <p:cNvSpPr>
                      <a:spLocks noChangeArrowheads="1"/>
                    </p:cNvSpPr>
                    <p:nvPr>
                      <p:custDataLst>
                        <p:tags r:id="rId69"/>
                      </p:custDataLst>
                    </p:nvPr>
                  </p:nvSpPr>
                  <p:spPr bwMode="auto">
                    <a:xfrm>
                      <a:off x="0" y="277"/>
                      <a:ext cx="331" cy="146"/>
                    </a:xfrm>
                    <a:custGeom>
                      <a:avLst/>
                      <a:gdLst>
                        <a:gd name="T0" fmla="*/ 0 w 331"/>
                        <a:gd name="T1" fmla="*/ 0 h 146"/>
                        <a:gd name="T2" fmla="*/ 92 w 331"/>
                        <a:gd name="T3" fmla="*/ 45 h 146"/>
                        <a:gd name="T4" fmla="*/ 247 w 331"/>
                        <a:gd name="T5" fmla="*/ 146 h 146"/>
                        <a:gd name="T6" fmla="*/ 302 w 331"/>
                        <a:gd name="T7" fmla="*/ 118 h 146"/>
                        <a:gd name="T8" fmla="*/ 329 w 331"/>
                        <a:gd name="T9" fmla="*/ 91 h 1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31"/>
                        <a:gd name="T16" fmla="*/ 0 h 146"/>
                        <a:gd name="T17" fmla="*/ 331 w 331"/>
                        <a:gd name="T18" fmla="*/ 146 h 1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31" h="146">
                          <a:moveTo>
                            <a:pt x="0" y="0"/>
                          </a:moveTo>
                          <a:cubicBezTo>
                            <a:pt x="31" y="20"/>
                            <a:pt x="64" y="22"/>
                            <a:pt x="92" y="45"/>
                          </a:cubicBezTo>
                          <a:cubicBezTo>
                            <a:pt x="139" y="83"/>
                            <a:pt x="189" y="127"/>
                            <a:pt x="247" y="146"/>
                          </a:cubicBezTo>
                          <a:cubicBezTo>
                            <a:pt x="271" y="138"/>
                            <a:pt x="283" y="138"/>
                            <a:pt x="302" y="118"/>
                          </a:cubicBezTo>
                          <a:cubicBezTo>
                            <a:pt x="331" y="89"/>
                            <a:pt x="307" y="91"/>
                            <a:pt x="329" y="9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 sz="32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</p:grpSp>
              <p:sp>
                <p:nvSpPr>
                  <p:cNvPr id="29754" name="未知"/>
                  <p:cNvSpPr>
                    <a:spLocks noChangeArrowhead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215" y="725"/>
                    <a:ext cx="56" cy="158"/>
                  </a:xfrm>
                  <a:custGeom>
                    <a:avLst/>
                    <a:gdLst>
                      <a:gd name="T0" fmla="*/ 56 w 56"/>
                      <a:gd name="T1" fmla="*/ 0 h 158"/>
                      <a:gd name="T2" fmla="*/ 0 w 56"/>
                      <a:gd name="T3" fmla="*/ 158 h 158"/>
                      <a:gd name="T4" fmla="*/ 0 60000 65536"/>
                      <a:gd name="T5" fmla="*/ 0 60000 65536"/>
                      <a:gd name="T6" fmla="*/ 0 w 56"/>
                      <a:gd name="T7" fmla="*/ 0 h 158"/>
                      <a:gd name="T8" fmla="*/ 56 w 56"/>
                      <a:gd name="T9" fmla="*/ 158 h 15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58">
                        <a:moveTo>
                          <a:pt x="56" y="0"/>
                        </a:moveTo>
                        <a:cubicBezTo>
                          <a:pt x="19" y="56"/>
                          <a:pt x="0" y="91"/>
                          <a:pt x="0" y="15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3200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29708" name="Group 103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0" y="1413"/>
                <a:ext cx="706" cy="49"/>
                <a:chOff x="0" y="0"/>
                <a:chExt cx="1764" cy="123"/>
              </a:xfrm>
            </p:grpSpPr>
            <p:grpSp>
              <p:nvGrpSpPr>
                <p:cNvPr id="29737" name="Group 104"/>
                <p:cNvGrpSpPr/>
                <p:nvPr>
                  <p:custDataLst>
                    <p:tags r:id="rId46"/>
                  </p:custDataLst>
                </p:nvPr>
              </p:nvGrpSpPr>
              <p:grpSpPr>
                <a:xfrm>
                  <a:off x="0" y="3"/>
                  <a:ext cx="864" cy="120"/>
                  <a:chOff x="0" y="0"/>
                  <a:chExt cx="864" cy="120"/>
                </a:xfrm>
              </p:grpSpPr>
              <p:sp>
                <p:nvSpPr>
                  <p:cNvPr id="29745" name="Line 105"/>
                  <p:cNvSpPr>
                    <a:spLocks noChangeShapeType="1"/>
                  </p:cNvSpPr>
                  <p:nvPr>
                    <p:custDataLst>
                      <p:tags r:id="rId54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6" name="Line 106"/>
                  <p:cNvSpPr>
                    <a:spLocks noChangeShapeType="1"/>
                  </p:cNvSpPr>
                  <p:nvPr>
                    <p:custDataLst>
                      <p:tags r:id="rId55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7" name="Line 107"/>
                  <p:cNvSpPr>
                    <a:spLocks noChangeShapeType="1"/>
                  </p:cNvSpPr>
                  <p:nvPr>
                    <p:custDataLst>
                      <p:tags r:id="rId56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8" name="Line 108"/>
                  <p:cNvSpPr>
                    <a:spLocks noChangeShapeType="1"/>
                  </p:cNvSpPr>
                  <p:nvPr>
                    <p:custDataLst>
                      <p:tags r:id="rId57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9" name="Line 109"/>
                  <p:cNvSpPr>
                    <a:spLocks noChangeShapeType="1"/>
                  </p:cNvSpPr>
                  <p:nvPr>
                    <p:custDataLst>
                      <p:tags r:id="rId58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9738" name="Line 110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165" y="0"/>
                  <a:ext cx="159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9739" name="Group 111"/>
                <p:cNvGrpSpPr/>
                <p:nvPr>
                  <p:custDataLst>
                    <p:tags r:id="rId48"/>
                  </p:custDataLst>
                </p:nvPr>
              </p:nvGrpSpPr>
              <p:grpSpPr>
                <a:xfrm>
                  <a:off x="900" y="3"/>
                  <a:ext cx="864" cy="120"/>
                  <a:chOff x="0" y="0"/>
                  <a:chExt cx="864" cy="120"/>
                </a:xfrm>
              </p:grpSpPr>
              <p:sp>
                <p:nvSpPr>
                  <p:cNvPr id="29740" name="Line 112"/>
                  <p:cNvSpPr>
                    <a:spLocks noChangeShapeType="1"/>
                  </p:cNvSpPr>
                  <p:nvPr>
                    <p:custDataLst>
                      <p:tags r:id="rId49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1" name="Line 113"/>
                  <p:cNvSpPr>
                    <a:spLocks noChangeShapeType="1"/>
                  </p:cNvSpPr>
                  <p:nvPr>
                    <p:custDataLst>
                      <p:tags r:id="rId50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2" name="Line 114"/>
                  <p:cNvSpPr>
                    <a:spLocks noChangeShapeType="1"/>
                  </p:cNvSpPr>
                  <p:nvPr>
                    <p:custDataLst>
                      <p:tags r:id="rId51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3" name="Line 115"/>
                  <p:cNvSpPr>
                    <a:spLocks noChangeShapeType="1"/>
                  </p:cNvSpPr>
                  <p:nvPr>
                    <p:custDataLst>
                      <p:tags r:id="rId52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44" name="Line 116"/>
                  <p:cNvSpPr>
                    <a:spLocks noChangeShapeType="1"/>
                  </p:cNvSpPr>
                  <p:nvPr>
                    <p:custDataLst>
                      <p:tags r:id="rId53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9709" name="Group 117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699" y="1410"/>
                <a:ext cx="706" cy="49"/>
                <a:chOff x="0" y="0"/>
                <a:chExt cx="1764" cy="123"/>
              </a:xfrm>
            </p:grpSpPr>
            <p:grpSp>
              <p:nvGrpSpPr>
                <p:cNvPr id="29724" name="Group 118"/>
                <p:cNvGrpSpPr/>
                <p:nvPr>
                  <p:custDataLst>
                    <p:tags r:id="rId33"/>
                  </p:custDataLst>
                </p:nvPr>
              </p:nvGrpSpPr>
              <p:grpSpPr>
                <a:xfrm>
                  <a:off x="0" y="3"/>
                  <a:ext cx="864" cy="120"/>
                  <a:chOff x="0" y="0"/>
                  <a:chExt cx="864" cy="120"/>
                </a:xfrm>
              </p:grpSpPr>
              <p:sp>
                <p:nvSpPr>
                  <p:cNvPr id="29732" name="Line 119"/>
                  <p:cNvSpPr>
                    <a:spLocks noChangeShapeType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3" name="Line 120"/>
                  <p:cNvSpPr>
                    <a:spLocks noChangeShapeType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4" name="Line 121"/>
                  <p:cNvSpPr>
                    <a:spLocks noChangeShapeType="1"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5" name="Line 122"/>
                  <p:cNvSpPr>
                    <a:spLocks noChangeShapeType="1"/>
                  </p:cNvSpPr>
                  <p:nvPr>
                    <p:custDataLst>
                      <p:tags r:id="rId44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6" name="Line 123"/>
                  <p:cNvSpPr>
                    <a:spLocks noChangeShapeType="1"/>
                  </p:cNvSpPr>
                  <p:nvPr>
                    <p:custDataLst>
                      <p:tags r:id="rId45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9725" name="Line 124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165" y="0"/>
                  <a:ext cx="159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9726" name="Group 125"/>
                <p:cNvGrpSpPr/>
                <p:nvPr>
                  <p:custDataLst>
                    <p:tags r:id="rId35"/>
                  </p:custDataLst>
                </p:nvPr>
              </p:nvGrpSpPr>
              <p:grpSpPr>
                <a:xfrm>
                  <a:off x="900" y="3"/>
                  <a:ext cx="864" cy="120"/>
                  <a:chOff x="0" y="0"/>
                  <a:chExt cx="864" cy="120"/>
                </a:xfrm>
              </p:grpSpPr>
              <p:sp>
                <p:nvSpPr>
                  <p:cNvPr id="29727" name="Line 126"/>
                  <p:cNvSpPr>
                    <a:spLocks noChangeShapeType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8" name="Line 127"/>
                  <p:cNvSpPr>
                    <a:spLocks noChangeShapeType="1"/>
                  </p:cNvSpPr>
                  <p:nvPr>
                    <p:custDataLst>
                      <p:tags r:id="rId37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9" name="Line 128"/>
                  <p:cNvSpPr>
                    <a:spLocks noChangeShapeType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0" name="Line 129"/>
                  <p:cNvSpPr>
                    <a:spLocks noChangeShapeType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31" name="Line 130"/>
                  <p:cNvSpPr>
                    <a:spLocks noChangeShapeType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9710" name="Group 131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200" y="1413"/>
                <a:ext cx="706" cy="49"/>
                <a:chOff x="0" y="0"/>
                <a:chExt cx="1764" cy="123"/>
              </a:xfrm>
            </p:grpSpPr>
            <p:grpSp>
              <p:nvGrpSpPr>
                <p:cNvPr id="29711" name="Group 132"/>
                <p:cNvGrpSpPr/>
                <p:nvPr>
                  <p:custDataLst>
                    <p:tags r:id="rId20"/>
                  </p:custDataLst>
                </p:nvPr>
              </p:nvGrpSpPr>
              <p:grpSpPr>
                <a:xfrm>
                  <a:off x="0" y="3"/>
                  <a:ext cx="864" cy="120"/>
                  <a:chOff x="0" y="0"/>
                  <a:chExt cx="864" cy="120"/>
                </a:xfrm>
              </p:grpSpPr>
              <p:sp>
                <p:nvSpPr>
                  <p:cNvPr id="29719" name="Line 133"/>
                  <p:cNvSpPr>
                    <a:spLocks noChangeShapeType="1"/>
                  </p:cNvSpPr>
                  <p:nvPr>
                    <p:custDataLst>
                      <p:tags r:id="rId28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0" name="Line 134"/>
                  <p:cNvSpPr>
                    <a:spLocks noChangeShapeType="1"/>
                  </p:cNvSpPr>
                  <p:nvPr>
                    <p:custDataLst>
                      <p:tags r:id="rId29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1" name="Line 135"/>
                  <p:cNvSpPr>
                    <a:spLocks noChangeShapeType="1"/>
                  </p:cNvSpPr>
                  <p:nvPr>
                    <p:custDataLst>
                      <p:tags r:id="rId30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2" name="Line 136"/>
                  <p:cNvSpPr>
                    <a:spLocks noChangeShapeType="1"/>
                  </p:cNvSpPr>
                  <p:nvPr>
                    <p:custDataLst>
                      <p:tags r:id="rId31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23" name="Line 137"/>
                  <p:cNvSpPr>
                    <a:spLocks noChangeShapeType="1"/>
                  </p:cNvSpPr>
                  <p:nvPr>
                    <p:custDataLst>
                      <p:tags r:id="rId32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9712" name="Line 138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65" y="0"/>
                  <a:ext cx="159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9713" name="Group 139"/>
                <p:cNvGrpSpPr/>
                <p:nvPr>
                  <p:custDataLst>
                    <p:tags r:id="rId22"/>
                  </p:custDataLst>
                </p:nvPr>
              </p:nvGrpSpPr>
              <p:grpSpPr>
                <a:xfrm>
                  <a:off x="900" y="3"/>
                  <a:ext cx="864" cy="120"/>
                  <a:chOff x="0" y="0"/>
                  <a:chExt cx="864" cy="120"/>
                </a:xfrm>
              </p:grpSpPr>
              <p:sp>
                <p:nvSpPr>
                  <p:cNvPr id="29714" name="Line 140"/>
                  <p:cNvSpPr>
                    <a:spLocks noChangeShapeType="1"/>
                  </p:cNvSpPr>
                  <p:nvPr>
                    <p:custDataLst>
                      <p:tags r:id="rId23"/>
                    </p:custDataLst>
                  </p:nvPr>
                </p:nvSpPr>
                <p:spPr bwMode="auto">
                  <a:xfrm flipH="1">
                    <a:off x="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15" name="Line 141"/>
                  <p:cNvSpPr>
                    <a:spLocks noChangeShapeType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 flipH="1">
                    <a:off x="18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16" name="Line 142"/>
                  <p:cNvSpPr>
                    <a:spLocks noChangeShapeType="1"/>
                  </p:cNvSpPr>
                  <p:nvPr>
                    <p:custDataLst>
                      <p:tags r:id="rId25"/>
                    </p:custDataLst>
                  </p:nvPr>
                </p:nvSpPr>
                <p:spPr bwMode="auto">
                  <a:xfrm flipH="1">
                    <a:off x="36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17" name="Line 143"/>
                  <p:cNvSpPr>
                    <a:spLocks noChangeShapeType="1"/>
                  </p:cNvSpPr>
                  <p:nvPr>
                    <p:custDataLst>
                      <p:tags r:id="rId26"/>
                    </p:custDataLst>
                  </p:nvPr>
                </p:nvSpPr>
                <p:spPr bwMode="auto">
                  <a:xfrm flipH="1">
                    <a:off x="540" y="0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18" name="Line 144"/>
                  <p:cNvSpPr>
                    <a:spLocks noChangeShapeType="1"/>
                  </p:cNvSpPr>
                  <p:nvPr>
                    <p:custDataLst>
                      <p:tags r:id="rId27"/>
                    </p:custDataLst>
                  </p:nvPr>
                </p:nvSpPr>
                <p:spPr bwMode="auto">
                  <a:xfrm flipH="1">
                    <a:off x="684" y="7"/>
                    <a:ext cx="18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sp>
        <p:nvSpPr>
          <p:cNvPr id="56465" name="Text Box 14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33575" y="1550035"/>
            <a:ext cx="12382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100</a:t>
            </a:r>
          </a:p>
        </p:txBody>
      </p:sp>
      <p:sp>
        <p:nvSpPr>
          <p:cNvPr id="56466" name="Text Box 14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91653" y="5493703"/>
            <a:ext cx="121443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100</a:t>
            </a:r>
          </a:p>
        </p:txBody>
      </p:sp>
      <p:sp>
        <p:nvSpPr>
          <p:cNvPr id="56467" name="Text Box 14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93560" y="5494020"/>
            <a:ext cx="685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50</a:t>
            </a:r>
          </a:p>
        </p:txBody>
      </p: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24815" y="690880"/>
            <a:ext cx="10867390" cy="25971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3200" b="1">
                <a:latin typeface="+mn-ea"/>
                <a:ea typeface="+mn-ea"/>
              </a:rPr>
              <a:t>7.</a:t>
            </a:r>
            <a:r>
              <a:rPr lang="zh-CN" altLang="en-US" sz="3200" b="1">
                <a:latin typeface="+mn-ea"/>
                <a:ea typeface="+mn-ea"/>
              </a:rPr>
              <a:t>如图所示表示三种不同的滑轮组，用它们提起重为</a:t>
            </a:r>
            <a:r>
              <a:rPr lang="en-US" altLang="zh-CN" sz="3200" b="1">
                <a:latin typeface="+mn-ea"/>
                <a:ea typeface="+mn-ea"/>
              </a:rPr>
              <a:t>30N</a:t>
            </a:r>
            <a:r>
              <a:rPr lang="zh-CN" altLang="en-US" sz="3200" b="1">
                <a:latin typeface="+mn-ea"/>
                <a:ea typeface="+mn-ea"/>
              </a:rPr>
              <a:t>的相同重物，在</a:t>
            </a:r>
            <a:r>
              <a:rPr lang="en-US" altLang="zh-CN" sz="3200" b="1">
                <a:latin typeface="+mn-ea"/>
                <a:ea typeface="+mn-ea"/>
              </a:rPr>
              <a:t>A</a:t>
            </a:r>
            <a:r>
              <a:rPr lang="zh-CN" altLang="en-US" sz="3200" b="1">
                <a:latin typeface="+mn-ea"/>
                <a:ea typeface="+mn-ea"/>
              </a:rPr>
              <a:t>端所用的拉力大小分别为</a:t>
            </a:r>
            <a:r>
              <a:rPr lang="en-US" altLang="zh-CN" sz="3200" b="1">
                <a:latin typeface="+mn-ea"/>
                <a:ea typeface="+mn-ea"/>
              </a:rPr>
              <a:t>F</a:t>
            </a:r>
            <a:r>
              <a:rPr lang="en-US" altLang="zh-CN" sz="3200" b="1" baseline="-25000">
                <a:latin typeface="+mn-ea"/>
                <a:ea typeface="+mn-ea"/>
              </a:rPr>
              <a:t>1</a:t>
            </a:r>
            <a:r>
              <a:rPr lang="en-US" altLang="zh-CN" sz="3200" b="1">
                <a:latin typeface="+mn-ea"/>
                <a:ea typeface="+mn-ea"/>
              </a:rPr>
              <a:t>=</a:t>
            </a:r>
            <a:r>
              <a:rPr lang="en-US" altLang="zh-CN" sz="3200" b="1" u="sng">
                <a:latin typeface="+mn-ea"/>
                <a:ea typeface="+mn-ea"/>
              </a:rPr>
              <a:t>     </a:t>
            </a:r>
            <a:r>
              <a:rPr lang="zh-CN" altLang="en-US" sz="3200" b="1">
                <a:latin typeface="+mn-ea"/>
                <a:ea typeface="+mn-ea"/>
              </a:rPr>
              <a:t>；</a:t>
            </a:r>
            <a:r>
              <a:rPr lang="en-US" altLang="zh-CN" sz="3200" b="1">
                <a:latin typeface="+mn-ea"/>
                <a:ea typeface="+mn-ea"/>
              </a:rPr>
              <a:t>F</a:t>
            </a:r>
            <a:r>
              <a:rPr lang="en-US" altLang="zh-CN" sz="3200" b="1" baseline="-25000">
                <a:latin typeface="+mn-ea"/>
                <a:ea typeface="+mn-ea"/>
              </a:rPr>
              <a:t>2</a:t>
            </a:r>
            <a:r>
              <a:rPr lang="en-US" altLang="zh-CN" sz="3200" b="1">
                <a:latin typeface="+mn-ea"/>
                <a:ea typeface="+mn-ea"/>
              </a:rPr>
              <a:t>=</a:t>
            </a:r>
            <a:r>
              <a:rPr lang="en-US" altLang="zh-CN" sz="3200" b="1" u="sng">
                <a:latin typeface="+mn-ea"/>
                <a:ea typeface="+mn-ea"/>
              </a:rPr>
              <a:t>    </a:t>
            </a:r>
            <a:r>
              <a:rPr lang="zh-CN" altLang="en-US" sz="3200" b="1">
                <a:latin typeface="+mn-ea"/>
                <a:ea typeface="+mn-ea"/>
              </a:rPr>
              <a:t>；</a:t>
            </a:r>
            <a:r>
              <a:rPr lang="en-US" altLang="zh-CN" sz="3200" b="1">
                <a:latin typeface="+mn-ea"/>
                <a:ea typeface="+mn-ea"/>
              </a:rPr>
              <a:t>F</a:t>
            </a:r>
            <a:r>
              <a:rPr lang="en-US" altLang="zh-CN" sz="3200" b="1" baseline="-25000">
                <a:latin typeface="+mn-ea"/>
                <a:ea typeface="+mn-ea"/>
              </a:rPr>
              <a:t>3</a:t>
            </a:r>
            <a:r>
              <a:rPr lang="en-US" altLang="zh-CN" sz="3200" b="1">
                <a:latin typeface="+mn-ea"/>
                <a:ea typeface="+mn-ea"/>
              </a:rPr>
              <a:t>=</a:t>
            </a:r>
            <a:r>
              <a:rPr lang="en-US" altLang="zh-CN" sz="3200" b="1" u="sng">
                <a:latin typeface="+mn-ea"/>
                <a:ea typeface="+mn-ea"/>
              </a:rPr>
              <a:t>    </a:t>
            </a:r>
            <a:r>
              <a:rPr lang="zh-CN" altLang="en-US" sz="3200" b="1">
                <a:latin typeface="+mn-ea"/>
                <a:ea typeface="+mn-ea"/>
              </a:rPr>
              <a:t>。 </a:t>
            </a:r>
            <a:r>
              <a:rPr lang="en-US" altLang="zh-CN" sz="3200" b="1">
                <a:latin typeface="+mn-ea"/>
                <a:ea typeface="+mn-ea"/>
              </a:rPr>
              <a:t>(</a:t>
            </a:r>
            <a:r>
              <a:rPr lang="zh-CN" altLang="en-US" sz="3200" b="1">
                <a:latin typeface="+mn-ea"/>
                <a:ea typeface="+mn-ea"/>
              </a:rPr>
              <a:t>不计滑轮本身的重和摩擦。</a:t>
            </a:r>
            <a:r>
              <a:rPr lang="en-US" altLang="zh-CN" sz="3200" b="1">
                <a:latin typeface="+mn-ea"/>
                <a:ea typeface="+mn-ea"/>
              </a:rPr>
              <a:t>)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718" y="3032125"/>
            <a:ext cx="64801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90865" y="1615758"/>
            <a:ext cx="8343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10N</a:t>
            </a:r>
          </a:p>
        </p:txBody>
      </p:sp>
      <p:sp>
        <p:nvSpPr>
          <p:cNvPr id="6144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358438" y="1615758"/>
            <a:ext cx="9334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7.5N</a:t>
            </a:r>
          </a:p>
        </p:txBody>
      </p:sp>
      <p:sp>
        <p:nvSpPr>
          <p:cNvPr id="6144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09675" y="2000250"/>
            <a:ext cx="7023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</a:rPr>
              <a:t>6N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61447" grpId="0"/>
      <p:bldP spid="614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468" y="1736090"/>
            <a:ext cx="1901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线形标注 2 8"/>
          <p:cNvSpPr/>
          <p:nvPr>
            <p:custDataLst>
              <p:tags r:id="rId2"/>
            </p:custDataLst>
          </p:nvPr>
        </p:nvSpPr>
        <p:spPr bwMode="auto">
          <a:xfrm>
            <a:off x="8017193" y="2744153"/>
            <a:ext cx="1285875" cy="714375"/>
          </a:xfrm>
          <a:prstGeom prst="borderCallout2">
            <a:avLst>
              <a:gd name="adj1" fmla="val 26375"/>
              <a:gd name="adj2" fmla="val -5926"/>
              <a:gd name="adj3" fmla="val 26375"/>
              <a:gd name="adj4" fmla="val -62963"/>
              <a:gd name="adj5" fmla="val 125602"/>
              <a:gd name="adj6" fmla="val -128676"/>
            </a:avLst>
          </a:prstGeom>
          <a:noFill/>
          <a:ln w="254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轴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9221" name="线形标注 2 7"/>
          <p:cNvSpPr/>
          <p:nvPr>
            <p:custDataLst>
              <p:tags r:id="rId3"/>
            </p:custDataLst>
          </p:nvPr>
        </p:nvSpPr>
        <p:spPr bwMode="auto">
          <a:xfrm>
            <a:off x="1897380" y="2528253"/>
            <a:ext cx="2592388" cy="712787"/>
          </a:xfrm>
          <a:prstGeom prst="borderCallout2">
            <a:avLst>
              <a:gd name="adj1" fmla="val 16037"/>
              <a:gd name="adj2" fmla="val 102940"/>
              <a:gd name="adj3" fmla="val 16037"/>
              <a:gd name="adj4" fmla="val 117634"/>
              <a:gd name="adj5" fmla="val 135347"/>
              <a:gd name="adj6" fmla="val 141171"/>
            </a:avLst>
          </a:prstGeom>
          <a:noFill/>
          <a:ln w="254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带凹槽的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轮</a:t>
            </a:r>
          </a:p>
        </p:txBody>
      </p:sp>
      <p:sp>
        <p:nvSpPr>
          <p:cNvPr id="92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29630" y="2607628"/>
            <a:ext cx="130048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8800">
                <a:solidFill>
                  <a:srgbClr val="00FF00"/>
                </a:solidFill>
                <a:latin typeface="宋体" panose="02010600030101010101" pitchFamily="2" charset="-122"/>
              </a:rPr>
              <a:t>．</a:t>
            </a:r>
          </a:p>
        </p:txBody>
      </p:sp>
      <p:sp>
        <p:nvSpPr>
          <p:cNvPr id="9223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68818" y="4976178"/>
            <a:ext cx="750093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宋体" panose="02010600030101010101" pitchFamily="2" charset="-122"/>
                <a:cs typeface="宋体" panose="02010600030101010101" pitchFamily="2" charset="-122"/>
              </a:rPr>
              <a:t>周边有槽，并可绕轴转动的轮子</a:t>
            </a:r>
            <a:endParaRPr lang="en-US" altLang="zh-CN" sz="36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宋体" panose="02010600030101010101" pitchFamily="2" charset="-122"/>
                <a:cs typeface="宋体" panose="02010600030101010101" pitchFamily="2" charset="-122"/>
              </a:rPr>
              <a:t>                                           ——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滑轮</a:t>
            </a:r>
            <a:endParaRPr lang="zh-CN" altLang="en-US" sz="36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3244" cy="1559"/>
              <a:chOff x="487" y="636"/>
              <a:chExt cx="3052" cy="1346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</a:t>
                </a:r>
              </a:p>
            </p:txBody>
          </p:sp>
          <p:sp>
            <p:nvSpPr>
              <p:cNvPr id="38" name="椭圆 3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2753" y="1407795"/>
            <a:ext cx="8558212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latin typeface="+mn-ea"/>
                <a:ea typeface="+mn-ea"/>
              </a:rPr>
              <a:t>8.</a:t>
            </a:r>
            <a:r>
              <a:rPr lang="zh-CN" altLang="en-US" sz="3600" b="1">
                <a:latin typeface="+mn-ea"/>
                <a:ea typeface="+mn-ea"/>
              </a:rPr>
              <a:t>如图所示，物体</a:t>
            </a:r>
            <a:r>
              <a:rPr lang="en-US" altLang="zh-CN" sz="3600" b="1">
                <a:latin typeface="+mn-ea"/>
                <a:ea typeface="+mn-ea"/>
              </a:rPr>
              <a:t>A</a:t>
            </a:r>
            <a:r>
              <a:rPr lang="zh-CN" altLang="en-US" sz="3600" b="1">
                <a:latin typeface="+mn-ea"/>
                <a:ea typeface="+mn-ea"/>
              </a:rPr>
              <a:t>重</a:t>
            </a:r>
            <a:r>
              <a:rPr lang="en-US" altLang="zh-CN" sz="3600" b="1">
                <a:latin typeface="+mn-ea"/>
                <a:ea typeface="+mn-ea"/>
              </a:rPr>
              <a:t>G</a:t>
            </a:r>
            <a:r>
              <a:rPr lang="zh-CN" altLang="en-US" sz="3600" b="1">
                <a:latin typeface="+mn-ea"/>
                <a:ea typeface="+mn-ea"/>
              </a:rPr>
              <a:t>＝</a:t>
            </a:r>
            <a:r>
              <a:rPr lang="en-US" altLang="zh-CN" sz="3600" b="1">
                <a:latin typeface="+mn-ea"/>
                <a:ea typeface="+mn-ea"/>
              </a:rPr>
              <a:t>80N</a:t>
            </a:r>
            <a:r>
              <a:rPr lang="zh-CN" altLang="en-US" sz="3600" b="1">
                <a:latin typeface="+mn-ea"/>
                <a:ea typeface="+mn-ea"/>
              </a:rPr>
              <a:t>，在</a:t>
            </a:r>
            <a:r>
              <a:rPr lang="en-US" altLang="zh-CN" sz="3600" b="1">
                <a:latin typeface="+mn-ea"/>
                <a:ea typeface="+mn-ea"/>
              </a:rPr>
              <a:t>F</a:t>
            </a:r>
            <a:r>
              <a:rPr lang="zh-CN" altLang="en-US" sz="3600" b="1">
                <a:latin typeface="+mn-ea"/>
                <a:ea typeface="+mn-ea"/>
              </a:rPr>
              <a:t>＝</a:t>
            </a:r>
            <a:r>
              <a:rPr lang="en-US" altLang="zh-CN" sz="3600" b="1">
                <a:latin typeface="+mn-ea"/>
                <a:ea typeface="+mn-ea"/>
              </a:rPr>
              <a:t>60N</a:t>
            </a:r>
            <a:r>
              <a:rPr lang="zh-CN" altLang="en-US" sz="3600" b="1">
                <a:latin typeface="+mn-ea"/>
                <a:ea typeface="+mn-ea"/>
              </a:rPr>
              <a:t>拉力下匀速前进，此时物体</a:t>
            </a:r>
            <a:r>
              <a:rPr lang="en-US" altLang="zh-CN" sz="3600" b="1">
                <a:latin typeface="+mn-ea"/>
                <a:ea typeface="+mn-ea"/>
              </a:rPr>
              <a:t>A</a:t>
            </a:r>
            <a:r>
              <a:rPr lang="zh-CN" altLang="en-US" sz="3600" b="1">
                <a:latin typeface="+mn-ea"/>
                <a:ea typeface="+mn-ea"/>
              </a:rPr>
              <a:t>受到的摩擦力等于＿＿</a:t>
            </a:r>
            <a:r>
              <a:rPr lang="en-US" altLang="zh-CN" sz="3600" b="1">
                <a:latin typeface="+mn-ea"/>
                <a:ea typeface="+mn-ea"/>
              </a:rPr>
              <a:t>N</a:t>
            </a:r>
            <a:r>
              <a:rPr lang="zh-CN" altLang="en-US" sz="3600" b="1">
                <a:latin typeface="+mn-ea"/>
                <a:ea typeface="+mn-ea"/>
              </a:rPr>
              <a:t>。（滑轮自重及摩擦不计）</a:t>
            </a:r>
          </a:p>
        </p:txBody>
      </p:sp>
      <p:grpSp>
        <p:nvGrpSpPr>
          <p:cNvPr id="31747" name="Group 3"/>
          <p:cNvGrpSpPr/>
          <p:nvPr>
            <p:custDataLst>
              <p:tags r:id="rId2"/>
            </p:custDataLst>
          </p:nvPr>
        </p:nvGrpSpPr>
        <p:grpSpPr>
          <a:xfrm>
            <a:off x="2274253" y="3465195"/>
            <a:ext cx="3441700" cy="1273175"/>
            <a:chOff x="0" y="0"/>
            <a:chExt cx="2168" cy="802"/>
          </a:xfrm>
        </p:grpSpPr>
        <p:grpSp>
          <p:nvGrpSpPr>
            <p:cNvPr id="31763" name="Group 4"/>
            <p:cNvGrpSpPr/>
            <p:nvPr>
              <p:custDataLst>
                <p:tags r:id="rId24"/>
              </p:custDataLst>
            </p:nvPr>
          </p:nvGrpSpPr>
          <p:grpSpPr>
            <a:xfrm>
              <a:off x="0" y="96"/>
              <a:ext cx="2072" cy="706"/>
              <a:chOff x="0" y="0"/>
              <a:chExt cx="2072" cy="706"/>
            </a:xfrm>
          </p:grpSpPr>
          <p:grpSp>
            <p:nvGrpSpPr>
              <p:cNvPr id="31766" name="Group 5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0" y="0"/>
                <a:ext cx="1978" cy="706"/>
                <a:chOff x="0" y="0"/>
                <a:chExt cx="1978" cy="706"/>
              </a:xfrm>
            </p:grpSpPr>
            <p:grpSp>
              <p:nvGrpSpPr>
                <p:cNvPr id="31800" name="Group 6"/>
                <p:cNvGrpSpPr/>
                <p:nvPr>
                  <p:custDataLst>
                    <p:tags r:id="rId61"/>
                  </p:custDataLst>
                </p:nvPr>
              </p:nvGrpSpPr>
              <p:grpSpPr>
                <a:xfrm rot="16200000" flipV="1">
                  <a:off x="-315" y="324"/>
                  <a:ext cx="706" cy="49"/>
                  <a:chOff x="0" y="0"/>
                  <a:chExt cx="1764" cy="123"/>
                </a:xfrm>
              </p:grpSpPr>
              <p:grpSp>
                <p:nvGrpSpPr>
                  <p:cNvPr id="31843" name="Group 7"/>
                  <p:cNvGrpSpPr/>
                  <p:nvPr>
                    <p:custDataLst>
                      <p:tags r:id="rId104"/>
                    </p:custDataLst>
                  </p:nvPr>
                </p:nvGrpSpPr>
                <p:grpSpPr>
                  <a:xfrm>
                    <a:off x="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51" name="Line 8"/>
                    <p:cNvSpPr>
                      <a:spLocks noChangeShapeType="1"/>
                    </p:cNvSpPr>
                    <p:nvPr>
                      <p:custDataLst>
                        <p:tags r:id="rId112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2" name="Line 9"/>
                    <p:cNvSpPr>
                      <a:spLocks noChangeShapeType="1"/>
                    </p:cNvSpPr>
                    <p:nvPr>
                      <p:custDataLst>
                        <p:tags r:id="rId113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3" name="Line 10"/>
                    <p:cNvSpPr>
                      <a:spLocks noChangeShapeType="1"/>
                    </p:cNvSpPr>
                    <p:nvPr>
                      <p:custDataLst>
                        <p:tags r:id="rId114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4" name="Line 11"/>
                    <p:cNvSpPr>
                      <a:spLocks noChangeShapeType="1"/>
                    </p:cNvSpPr>
                    <p:nvPr>
                      <p:custDataLst>
                        <p:tags r:id="rId115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5" name="Line 12"/>
                    <p:cNvSpPr>
                      <a:spLocks noChangeShapeType="1"/>
                    </p:cNvSpPr>
                    <p:nvPr>
                      <p:custDataLst>
                        <p:tags r:id="rId116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1844" name="Line 13"/>
                  <p:cNvSpPr>
                    <a:spLocks noChangeShapeType="1"/>
                  </p:cNvSpPr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165" y="0"/>
                    <a:ext cx="15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1845" name="Group 14"/>
                  <p:cNvGrpSpPr/>
                  <p:nvPr>
                    <p:custDataLst>
                      <p:tags r:id="rId106"/>
                    </p:custDataLst>
                  </p:nvPr>
                </p:nvGrpSpPr>
                <p:grpSpPr>
                  <a:xfrm>
                    <a:off x="90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46" name="Line 15"/>
                    <p:cNvSpPr>
                      <a:spLocks noChangeShapeType="1"/>
                    </p:cNvSpPr>
                    <p:nvPr>
                      <p:custDataLst>
                        <p:tags r:id="rId107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7" name="Line 16"/>
                    <p:cNvSpPr>
                      <a:spLocks noChangeShapeType="1"/>
                    </p:cNvSpPr>
                    <p:nvPr>
                      <p:custDataLst>
                        <p:tags r:id="rId108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8" name="Line 17"/>
                    <p:cNvSpPr>
                      <a:spLocks noChangeShapeType="1"/>
                    </p:cNvSpPr>
                    <p:nvPr>
                      <p:custDataLst>
                        <p:tags r:id="rId109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9" name="Line 18"/>
                    <p:cNvSpPr>
                      <a:spLocks noChangeShapeType="1"/>
                    </p:cNvSpPr>
                    <p:nvPr>
                      <p:custDataLst>
                        <p:tags r:id="rId110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0" name="Line 19"/>
                    <p:cNvSpPr>
                      <a:spLocks noChangeShapeType="1"/>
                    </p:cNvSpPr>
                    <p:nvPr>
                      <p:custDataLst>
                        <p:tags r:id="rId111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1801" name="Group 20"/>
                <p:cNvGrpSpPr/>
                <p:nvPr>
                  <p:custDataLst>
                    <p:tags r:id="rId62"/>
                  </p:custDataLst>
                </p:nvPr>
              </p:nvGrpSpPr>
              <p:grpSpPr>
                <a:xfrm>
                  <a:off x="0" y="643"/>
                  <a:ext cx="706" cy="49"/>
                  <a:chOff x="0" y="0"/>
                  <a:chExt cx="1764" cy="123"/>
                </a:xfrm>
              </p:grpSpPr>
              <p:grpSp>
                <p:nvGrpSpPr>
                  <p:cNvPr id="31830" name="Group 21"/>
                  <p:cNvGrpSpPr/>
                  <p:nvPr>
                    <p:custDataLst>
                      <p:tags r:id="rId91"/>
                    </p:custDataLst>
                  </p:nvPr>
                </p:nvGrpSpPr>
                <p:grpSpPr>
                  <a:xfrm>
                    <a:off x="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38" name="Line 22"/>
                    <p:cNvSpPr>
                      <a:spLocks noChangeShapeType="1"/>
                    </p:cNvSpPr>
                    <p:nvPr>
                      <p:custDataLst>
                        <p:tags r:id="rId99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9" name="Line 23"/>
                    <p:cNvSpPr>
                      <a:spLocks noChangeShapeType="1"/>
                    </p:cNvSpPr>
                    <p:nvPr>
                      <p:custDataLst>
                        <p:tags r:id="rId100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0" name="Line 24"/>
                    <p:cNvSpPr>
                      <a:spLocks noChangeShapeType="1"/>
                    </p:cNvSpPr>
                    <p:nvPr>
                      <p:custDataLst>
                        <p:tags r:id="rId101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1" name="Line 25"/>
                    <p:cNvSpPr>
                      <a:spLocks noChangeShapeType="1"/>
                    </p:cNvSpPr>
                    <p:nvPr>
                      <p:custDataLst>
                        <p:tags r:id="rId102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42" name="Line 26"/>
                    <p:cNvSpPr>
                      <a:spLocks noChangeShapeType="1"/>
                    </p:cNvSpPr>
                    <p:nvPr>
                      <p:custDataLst>
                        <p:tags r:id="rId103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1831" name="Line 27"/>
                  <p:cNvSpPr>
                    <a:spLocks noChangeShapeType="1"/>
                  </p:cNvSpPr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65" y="0"/>
                    <a:ext cx="15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1832" name="Group 28"/>
                  <p:cNvGrpSpPr/>
                  <p:nvPr>
                    <p:custDataLst>
                      <p:tags r:id="rId93"/>
                    </p:custDataLst>
                  </p:nvPr>
                </p:nvGrpSpPr>
                <p:grpSpPr>
                  <a:xfrm>
                    <a:off x="90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33" name="Line 29"/>
                    <p:cNvSpPr>
                      <a:spLocks noChangeShapeType="1"/>
                    </p:cNvSpPr>
                    <p:nvPr>
                      <p:custDataLst>
                        <p:tags r:id="rId94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4" name="Line 30"/>
                    <p:cNvSpPr>
                      <a:spLocks noChangeShapeType="1"/>
                    </p:cNvSpPr>
                    <p:nvPr>
                      <p:custDataLst>
                        <p:tags r:id="rId95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5" name="Line 31"/>
                    <p:cNvSpPr>
                      <a:spLocks noChangeShapeType="1"/>
                    </p:cNvSpPr>
                    <p:nvPr>
                      <p:custDataLst>
                        <p:tags r:id="rId96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6" name="Line 32"/>
                    <p:cNvSpPr>
                      <a:spLocks noChangeShapeType="1"/>
                    </p:cNvSpPr>
                    <p:nvPr>
                      <p:custDataLst>
                        <p:tags r:id="rId97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7" name="Line 33"/>
                    <p:cNvSpPr>
                      <a:spLocks noChangeShapeType="1"/>
                    </p:cNvSpPr>
                    <p:nvPr>
                      <p:custDataLst>
                        <p:tags r:id="rId98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1802" name="Group 34"/>
                <p:cNvGrpSpPr/>
                <p:nvPr>
                  <p:custDataLst>
                    <p:tags r:id="rId63"/>
                  </p:custDataLst>
                </p:nvPr>
              </p:nvGrpSpPr>
              <p:grpSpPr>
                <a:xfrm>
                  <a:off x="636" y="646"/>
                  <a:ext cx="706" cy="49"/>
                  <a:chOff x="0" y="0"/>
                  <a:chExt cx="1764" cy="123"/>
                </a:xfrm>
              </p:grpSpPr>
              <p:grpSp>
                <p:nvGrpSpPr>
                  <p:cNvPr id="31817" name="Group 35"/>
                  <p:cNvGrpSpPr/>
                  <p:nvPr>
                    <p:custDataLst>
                      <p:tags r:id="rId78"/>
                    </p:custDataLst>
                  </p:nvPr>
                </p:nvGrpSpPr>
                <p:grpSpPr>
                  <a:xfrm>
                    <a:off x="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25" name="Line 36"/>
                    <p:cNvSpPr>
                      <a:spLocks noChangeShapeType="1"/>
                    </p:cNvSpPr>
                    <p:nvPr>
                      <p:custDataLst>
                        <p:tags r:id="rId86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6" name="Line 37"/>
                    <p:cNvSpPr>
                      <a:spLocks noChangeShapeType="1"/>
                    </p:cNvSpPr>
                    <p:nvPr>
                      <p:custDataLst>
                        <p:tags r:id="rId87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7" name="Line 38"/>
                    <p:cNvSpPr>
                      <a:spLocks noChangeShapeType="1"/>
                    </p:cNvSpPr>
                    <p:nvPr>
                      <p:custDataLst>
                        <p:tags r:id="rId88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8" name="Line 39"/>
                    <p:cNvSpPr>
                      <a:spLocks noChangeShapeType="1"/>
                    </p:cNvSpPr>
                    <p:nvPr>
                      <p:custDataLst>
                        <p:tags r:id="rId89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9" name="Line 40"/>
                    <p:cNvSpPr>
                      <a:spLocks noChangeShapeType="1"/>
                    </p:cNvSpPr>
                    <p:nvPr>
                      <p:custDataLst>
                        <p:tags r:id="rId90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1818" name="Line 41"/>
                  <p:cNvSpPr>
                    <a:spLocks noChangeShapeType="1"/>
                  </p:cNvSpPr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165" y="0"/>
                    <a:ext cx="15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1819" name="Group 42"/>
                  <p:cNvGrpSpPr/>
                  <p:nvPr>
                    <p:custDataLst>
                      <p:tags r:id="rId80"/>
                    </p:custDataLst>
                  </p:nvPr>
                </p:nvGrpSpPr>
                <p:grpSpPr>
                  <a:xfrm>
                    <a:off x="90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20" name="Line 43"/>
                    <p:cNvSpPr>
                      <a:spLocks noChangeShapeType="1"/>
                    </p:cNvSpPr>
                    <p:nvPr>
                      <p:custDataLst>
                        <p:tags r:id="rId81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1" name="Line 44"/>
                    <p:cNvSpPr>
                      <a:spLocks noChangeShapeType="1"/>
                    </p:cNvSpPr>
                    <p:nvPr>
                      <p:custDataLst>
                        <p:tags r:id="rId82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2" name="Line 45"/>
                    <p:cNvSpPr>
                      <a:spLocks noChangeShapeType="1"/>
                    </p:cNvSpPr>
                    <p:nvPr>
                      <p:custDataLst>
                        <p:tags r:id="rId83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3" name="Line 46"/>
                    <p:cNvSpPr>
                      <a:spLocks noChangeShapeType="1"/>
                    </p:cNvSpPr>
                    <p:nvPr>
                      <p:custDataLst>
                        <p:tags r:id="rId84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24" name="Line 47"/>
                    <p:cNvSpPr>
                      <a:spLocks noChangeShapeType="1"/>
                    </p:cNvSpPr>
                    <p:nvPr>
                      <p:custDataLst>
                        <p:tags r:id="rId85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1803" name="Group 48"/>
                <p:cNvGrpSpPr/>
                <p:nvPr>
                  <p:custDataLst>
                    <p:tags r:id="rId64"/>
                  </p:custDataLst>
                </p:nvPr>
              </p:nvGrpSpPr>
              <p:grpSpPr>
                <a:xfrm>
                  <a:off x="1272" y="643"/>
                  <a:ext cx="706" cy="49"/>
                  <a:chOff x="0" y="0"/>
                  <a:chExt cx="1764" cy="123"/>
                </a:xfrm>
              </p:grpSpPr>
              <p:grpSp>
                <p:nvGrpSpPr>
                  <p:cNvPr id="31804" name="Group 49"/>
                  <p:cNvGrpSpPr/>
                  <p:nvPr>
                    <p:custDataLst>
                      <p:tags r:id="rId65"/>
                    </p:custDataLst>
                  </p:nvPr>
                </p:nvGrpSpPr>
                <p:grpSpPr>
                  <a:xfrm>
                    <a:off x="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12" name="Line 50"/>
                    <p:cNvSpPr>
                      <a:spLocks noChangeShapeType="1"/>
                    </p:cNvSpPr>
                    <p:nvPr>
                      <p:custDataLst>
                        <p:tags r:id="rId73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3" name="Line 51"/>
                    <p:cNvSpPr>
                      <a:spLocks noChangeShapeType="1"/>
                    </p:cNvSpPr>
                    <p:nvPr>
                      <p:custDataLst>
                        <p:tags r:id="rId74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4" name="Line 52"/>
                    <p:cNvSpPr>
                      <a:spLocks noChangeShapeType="1"/>
                    </p:cNvSpPr>
                    <p:nvPr>
                      <p:custDataLst>
                        <p:tags r:id="rId75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5" name="Line 53"/>
                    <p:cNvSpPr>
                      <a:spLocks noChangeShapeType="1"/>
                    </p:cNvSpPr>
                    <p:nvPr>
                      <p:custDataLst>
                        <p:tags r:id="rId76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6" name="Line 54"/>
                    <p:cNvSpPr>
                      <a:spLocks noChangeShapeType="1"/>
                    </p:cNvSpPr>
                    <p:nvPr>
                      <p:custDataLst>
                        <p:tags r:id="rId77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1805" name="Line 55"/>
                  <p:cNvSpPr>
                    <a:spLocks noChangeShapeType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65" y="0"/>
                    <a:ext cx="15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1806" name="Group 56"/>
                  <p:cNvGrpSpPr/>
                  <p:nvPr>
                    <p:custDataLst>
                      <p:tags r:id="rId67"/>
                    </p:custDataLst>
                  </p:nvPr>
                </p:nvGrpSpPr>
                <p:grpSpPr>
                  <a:xfrm>
                    <a:off x="900" y="3"/>
                    <a:ext cx="864" cy="120"/>
                    <a:chOff x="0" y="0"/>
                    <a:chExt cx="864" cy="120"/>
                  </a:xfrm>
                </p:grpSpPr>
                <p:sp>
                  <p:nvSpPr>
                    <p:cNvPr id="31807" name="Line 57"/>
                    <p:cNvSpPr>
                      <a:spLocks noChangeShapeType="1"/>
                    </p:cNvSpPr>
                    <p:nvPr>
                      <p:custDataLst>
                        <p:tags r:id="rId68"/>
                      </p:custDataLst>
                    </p:nvPr>
                  </p:nvSpPr>
                  <p:spPr bwMode="auto">
                    <a:xfrm flipH="1">
                      <a:off x="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08" name="Line 58"/>
                    <p:cNvSpPr>
                      <a:spLocks noChangeShapeType="1"/>
                    </p:cNvSpPr>
                    <p:nvPr>
                      <p:custDataLst>
                        <p:tags r:id="rId69"/>
                      </p:custDataLst>
                    </p:nvPr>
                  </p:nvSpPr>
                  <p:spPr bwMode="auto">
                    <a:xfrm flipH="1">
                      <a:off x="18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09" name="Line 59"/>
                    <p:cNvSpPr>
                      <a:spLocks noChangeShapeType="1"/>
                    </p:cNvSpPr>
                    <p:nvPr>
                      <p:custDataLst>
                        <p:tags r:id="rId70"/>
                      </p:custDataLst>
                    </p:nvPr>
                  </p:nvSpPr>
                  <p:spPr bwMode="auto">
                    <a:xfrm flipH="1">
                      <a:off x="36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0" name="Line 60"/>
                    <p:cNvSpPr>
                      <a:spLocks noChangeShapeType="1"/>
                    </p:cNvSpPr>
                    <p:nvPr>
                      <p:custDataLst>
                        <p:tags r:id="rId71"/>
                      </p:custDataLst>
                    </p:nvPr>
                  </p:nvSpPr>
                  <p:spPr bwMode="auto">
                    <a:xfrm flipH="1">
                      <a:off x="540" y="0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11" name="Line 61"/>
                    <p:cNvSpPr>
                      <a:spLocks noChangeShapeType="1"/>
                    </p:cNvSpPr>
                    <p:nvPr>
                      <p:custDataLst>
                        <p:tags r:id="rId72"/>
                      </p:custDataLst>
                    </p:nvPr>
                  </p:nvSpPr>
                  <p:spPr bwMode="auto">
                    <a:xfrm flipH="1">
                      <a:off x="684" y="7"/>
                      <a:ext cx="180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31767" name="Rectangle 6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 rot="5400000" flipV="1">
                <a:off x="1777" y="356"/>
                <a:ext cx="336" cy="254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31768" name="Group 63"/>
              <p:cNvGrpSpPr/>
              <p:nvPr>
                <p:custDataLst>
                  <p:tags r:id="rId29"/>
                </p:custDataLst>
              </p:nvPr>
            </p:nvGrpSpPr>
            <p:grpSpPr>
              <a:xfrm rot="5400000" flipV="1">
                <a:off x="302" y="70"/>
                <a:ext cx="271" cy="751"/>
                <a:chOff x="0" y="0"/>
                <a:chExt cx="340" cy="986"/>
              </a:xfrm>
            </p:grpSpPr>
            <p:grpSp>
              <p:nvGrpSpPr>
                <p:cNvPr id="31786" name="Group 64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0" y="192"/>
                  <a:ext cx="340" cy="794"/>
                  <a:chOff x="0" y="0"/>
                  <a:chExt cx="340" cy="794"/>
                </a:xfrm>
              </p:grpSpPr>
              <p:grpSp>
                <p:nvGrpSpPr>
                  <p:cNvPr id="31788" name="Group 65"/>
                  <p:cNvGrpSpPr/>
                  <p:nvPr>
                    <p:custDataLst>
                      <p:tags r:id="rId49"/>
                    </p:custDataLst>
                  </p:nvPr>
                </p:nvGrpSpPr>
                <p:grpSpPr>
                  <a:xfrm>
                    <a:off x="0" y="231"/>
                    <a:ext cx="340" cy="340"/>
                    <a:chOff x="0" y="0"/>
                    <a:chExt cx="680" cy="681"/>
                  </a:xfrm>
                </p:grpSpPr>
                <p:grpSp>
                  <p:nvGrpSpPr>
                    <p:cNvPr id="31795" name="Group 66"/>
                    <p:cNvGrpSpPr/>
                    <p:nvPr>
                      <p:custDataLst>
                        <p:tags r:id="rId56"/>
                      </p:custDataLst>
                    </p:nvPr>
                  </p:nvGrpSpPr>
                  <p:grpSpPr>
                    <a:xfrm>
                      <a:off x="0" y="0"/>
                      <a:ext cx="680" cy="680"/>
                      <a:chOff x="0" y="0"/>
                      <a:chExt cx="680" cy="680"/>
                    </a:xfrm>
                  </p:grpSpPr>
                  <p:sp>
                    <p:nvSpPr>
                      <p:cNvPr id="31798" name="Oval 67"/>
                      <p:cNvSpPr>
                        <a:spLocks noChangeArrowheads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0" y="0"/>
                        <a:ext cx="680" cy="68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799" name="Oval 68"/>
                      <p:cNvSpPr>
                        <a:spLocks noChangeArrowheads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>
                        <a:off x="48" y="57"/>
                        <a:ext cx="576" cy="57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38100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/>
                            <a:ea typeface="宋体" panose="02010600030101010101" pitchFamily="2" charset="-122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 typeface="Arial" panose="020B0604020202020204" pitchFamily="34" charset="0"/>
                          <a:buNone/>
                        </a:pPr>
                        <a:endParaRPr lang="zh-CN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1796" name="Oval 69"/>
                    <p:cNvSpPr>
                      <a:spLocks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237" y="243"/>
                      <a:ext cx="192" cy="192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97" name="AutoShape 70"/>
                    <p:cNvSpPr>
                      <a:spLocks noChangeArrowheads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279" y="9"/>
                      <a:ext cx="96" cy="672"/>
                    </a:xfrm>
                    <a:prstGeom prst="diamond">
                      <a:avLst/>
                    </a:prstGeom>
                    <a:solidFill>
                      <a:srgbClr val="663300"/>
                    </a:solidFill>
                    <a:ln w="9525">
                      <a:solidFill>
                        <a:schemeClr val="tx1"/>
                      </a:solidFill>
                      <a:miter lim="800000"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1789" name="Group 71"/>
                  <p:cNvGrpSpPr/>
                  <p:nvPr>
                    <p:custDataLst>
                      <p:tags r:id="rId50"/>
                    </p:custDataLst>
                  </p:nvPr>
                </p:nvGrpSpPr>
                <p:grpSpPr>
                  <a:xfrm>
                    <a:off x="114" y="567"/>
                    <a:ext cx="102" cy="227"/>
                    <a:chOff x="0" y="0"/>
                    <a:chExt cx="148" cy="320"/>
                  </a:xfrm>
                </p:grpSpPr>
                <p:sp>
                  <p:nvSpPr>
                    <p:cNvPr id="31793" name="Oval 72"/>
                    <p:cNvSpPr>
                      <a:spLocks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41" y="0"/>
                      <a:ext cx="48" cy="4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94" name="未知"/>
                    <p:cNvSpPr>
                      <a:spLocks noChangeArrowheads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0" y="46"/>
                      <a:ext cx="148" cy="274"/>
                    </a:xfrm>
                    <a:custGeom>
                      <a:avLst/>
                      <a:gdLst>
                        <a:gd name="T0" fmla="*/ 64 w 148"/>
                        <a:gd name="T1" fmla="*/ 0 h 274"/>
                        <a:gd name="T2" fmla="*/ 100 w 148"/>
                        <a:gd name="T3" fmla="*/ 119 h 274"/>
                        <a:gd name="T4" fmla="*/ 73 w 148"/>
                        <a:gd name="T5" fmla="*/ 274 h 274"/>
                        <a:gd name="T6" fmla="*/ 0 w 148"/>
                        <a:gd name="T7" fmla="*/ 210 h 27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48"/>
                        <a:gd name="T13" fmla="*/ 0 h 274"/>
                        <a:gd name="T14" fmla="*/ 148 w 148"/>
                        <a:gd name="T15" fmla="*/ 274 h 27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48" h="274">
                          <a:moveTo>
                            <a:pt x="64" y="0"/>
                          </a:moveTo>
                          <a:cubicBezTo>
                            <a:pt x="55" y="62"/>
                            <a:pt x="31" y="100"/>
                            <a:pt x="100" y="119"/>
                          </a:cubicBezTo>
                          <a:cubicBezTo>
                            <a:pt x="148" y="164"/>
                            <a:pt x="138" y="252"/>
                            <a:pt x="73" y="274"/>
                          </a:cubicBezTo>
                          <a:cubicBezTo>
                            <a:pt x="39" y="263"/>
                            <a:pt x="16" y="243"/>
                            <a:pt x="0" y="21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790" name="Group 74"/>
                  <p:cNvGrpSpPr/>
                  <p:nvPr>
                    <p:custDataLst>
                      <p:tags r:id="rId51"/>
                    </p:custDataLst>
                  </p:nvPr>
                </p:nvGrpSpPr>
                <p:grpSpPr>
                  <a:xfrm flipH="1" flipV="1">
                    <a:off x="105" y="0"/>
                    <a:ext cx="102" cy="227"/>
                    <a:chOff x="0" y="0"/>
                    <a:chExt cx="148" cy="320"/>
                  </a:xfrm>
                </p:grpSpPr>
                <p:sp>
                  <p:nvSpPr>
                    <p:cNvPr id="31791" name="Oval 75"/>
                    <p:cNvSpPr>
                      <a:spLocks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41" y="0"/>
                      <a:ext cx="48" cy="4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92" name="未知"/>
                    <p:cNvSpPr>
                      <a:spLocks noChangeArrowheads="1"/>
                    </p:cNvSpPr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0" y="46"/>
                      <a:ext cx="148" cy="274"/>
                    </a:xfrm>
                    <a:custGeom>
                      <a:avLst/>
                      <a:gdLst>
                        <a:gd name="T0" fmla="*/ 64 w 148"/>
                        <a:gd name="T1" fmla="*/ 0 h 274"/>
                        <a:gd name="T2" fmla="*/ 100 w 148"/>
                        <a:gd name="T3" fmla="*/ 119 h 274"/>
                        <a:gd name="T4" fmla="*/ 73 w 148"/>
                        <a:gd name="T5" fmla="*/ 274 h 274"/>
                        <a:gd name="T6" fmla="*/ 0 w 148"/>
                        <a:gd name="T7" fmla="*/ 210 h 27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48"/>
                        <a:gd name="T13" fmla="*/ 0 h 274"/>
                        <a:gd name="T14" fmla="*/ 148 w 148"/>
                        <a:gd name="T15" fmla="*/ 274 h 27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48" h="274">
                          <a:moveTo>
                            <a:pt x="64" y="0"/>
                          </a:moveTo>
                          <a:cubicBezTo>
                            <a:pt x="55" y="62"/>
                            <a:pt x="31" y="100"/>
                            <a:pt x="100" y="119"/>
                          </a:cubicBezTo>
                          <a:cubicBezTo>
                            <a:pt x="148" y="164"/>
                            <a:pt x="138" y="252"/>
                            <a:pt x="73" y="274"/>
                          </a:cubicBezTo>
                          <a:cubicBezTo>
                            <a:pt x="39" y="263"/>
                            <a:pt x="16" y="243"/>
                            <a:pt x="0" y="21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31787" name="Line 77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144" y="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1769" name="Group 78"/>
              <p:cNvGrpSpPr/>
              <p:nvPr>
                <p:custDataLst>
                  <p:tags r:id="rId30"/>
                </p:custDataLst>
              </p:nvPr>
            </p:nvGrpSpPr>
            <p:grpSpPr>
              <a:xfrm rot="5400000" flipV="1">
                <a:off x="1177" y="141"/>
                <a:ext cx="271" cy="605"/>
                <a:chOff x="0" y="0"/>
                <a:chExt cx="340" cy="794"/>
              </a:xfrm>
            </p:grpSpPr>
            <p:grpSp>
              <p:nvGrpSpPr>
                <p:cNvPr id="31774" name="Group 79"/>
                <p:cNvGrpSpPr/>
                <p:nvPr>
                  <p:custDataLst>
                    <p:tags r:id="rId35"/>
                  </p:custDataLst>
                </p:nvPr>
              </p:nvGrpSpPr>
              <p:grpSpPr>
                <a:xfrm>
                  <a:off x="0" y="231"/>
                  <a:ext cx="340" cy="340"/>
                  <a:chOff x="0" y="0"/>
                  <a:chExt cx="680" cy="681"/>
                </a:xfrm>
              </p:grpSpPr>
              <p:grpSp>
                <p:nvGrpSpPr>
                  <p:cNvPr id="31781" name="Group 80"/>
                  <p:cNvGrpSpPr/>
                  <p:nvPr>
                    <p:custDataLst>
                      <p:tags r:id="rId42"/>
                    </p:custDataLst>
                  </p:nvPr>
                </p:nvGrpSpPr>
                <p:grpSpPr>
                  <a:xfrm>
                    <a:off x="0" y="0"/>
                    <a:ext cx="680" cy="680"/>
                    <a:chOff x="0" y="0"/>
                    <a:chExt cx="680" cy="680"/>
                  </a:xfrm>
                </p:grpSpPr>
                <p:sp>
                  <p:nvSpPr>
                    <p:cNvPr id="31784" name="Oval 81"/>
                    <p:cNvSpPr>
                      <a:spLocks noChangeArrowheads="1"/>
                    </p:cNvSpPr>
                    <p:nvPr>
                      <p:custDataLst>
                        <p:tags r:id="rId45"/>
                      </p:custDataLst>
                    </p:nvPr>
                  </p:nvSpPr>
                  <p:spPr bwMode="auto">
                    <a:xfrm>
                      <a:off x="0" y="0"/>
                      <a:ext cx="680" cy="6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85" name="Oval 82"/>
                    <p:cNvSpPr>
                      <a:spLocks noChangeArrowheads="1"/>
                    </p:cNvSpPr>
                    <p:nvPr>
                      <p:custDataLst>
                        <p:tags r:id="rId46"/>
                      </p:custDataLst>
                    </p:nvPr>
                  </p:nvSpPr>
                  <p:spPr bwMode="auto">
                    <a:xfrm>
                      <a:off x="48" y="57"/>
                      <a:ext cx="576" cy="57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chemeClr val="tx1"/>
                      </a:solidFill>
                      <a:rou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1782" name="Oval 83"/>
                  <p:cNvSpPr>
                    <a:spLocks noChangeArrowheads="1"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37" y="243"/>
                    <a:ext cx="192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783" name="AutoShape 84"/>
                  <p:cNvSpPr>
                    <a:spLocks noChangeArrowheads="1"/>
                  </p:cNvSpPr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79" y="9"/>
                    <a:ext cx="96" cy="672"/>
                  </a:xfrm>
                  <a:prstGeom prst="diamond">
                    <a:avLst/>
                  </a:prstGeom>
                  <a:solidFill>
                    <a:srgbClr val="663300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75" name="Group 85"/>
                <p:cNvGrpSpPr/>
                <p:nvPr>
                  <p:custDataLst>
                    <p:tags r:id="rId36"/>
                  </p:custDataLst>
                </p:nvPr>
              </p:nvGrpSpPr>
              <p:grpSpPr>
                <a:xfrm>
                  <a:off x="114" y="567"/>
                  <a:ext cx="102" cy="227"/>
                  <a:chOff x="0" y="0"/>
                  <a:chExt cx="148" cy="320"/>
                </a:xfrm>
              </p:grpSpPr>
              <p:sp>
                <p:nvSpPr>
                  <p:cNvPr id="31779" name="Oval 86"/>
                  <p:cNvSpPr>
                    <a:spLocks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780" name="未知"/>
                  <p:cNvSpPr>
                    <a:spLocks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776" name="Group 88"/>
                <p:cNvGrpSpPr/>
                <p:nvPr>
                  <p:custDataLst>
                    <p:tags r:id="rId37"/>
                  </p:custDataLst>
                </p:nvPr>
              </p:nvGrpSpPr>
              <p:grpSpPr>
                <a:xfrm flipH="1" flipV="1">
                  <a:off x="105" y="0"/>
                  <a:ext cx="102" cy="227"/>
                  <a:chOff x="0" y="0"/>
                  <a:chExt cx="148" cy="320"/>
                </a:xfrm>
              </p:grpSpPr>
              <p:sp>
                <p:nvSpPr>
                  <p:cNvPr id="31777" name="Oval 89"/>
                  <p:cNvSpPr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41" y="0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Arial" panose="020B0604020202020204" pitchFamily="34" charset="0"/>
                      <a:buNone/>
                    </a:pPr>
                    <a:endParaRPr lang="zh-CN" altLang="en-US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778" name="未知"/>
                  <p:cNvSpPr>
                    <a:spLocks noChangeArrowheads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0" y="46"/>
                    <a:ext cx="148" cy="274"/>
                  </a:xfrm>
                  <a:custGeom>
                    <a:avLst/>
                    <a:gdLst>
                      <a:gd name="T0" fmla="*/ 64 w 148"/>
                      <a:gd name="T1" fmla="*/ 0 h 274"/>
                      <a:gd name="T2" fmla="*/ 100 w 148"/>
                      <a:gd name="T3" fmla="*/ 119 h 274"/>
                      <a:gd name="T4" fmla="*/ 73 w 148"/>
                      <a:gd name="T5" fmla="*/ 274 h 274"/>
                      <a:gd name="T6" fmla="*/ 0 w 148"/>
                      <a:gd name="T7" fmla="*/ 210 h 2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274"/>
                      <a:gd name="T14" fmla="*/ 148 w 148"/>
                      <a:gd name="T15" fmla="*/ 274 h 2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274">
                        <a:moveTo>
                          <a:pt x="64" y="0"/>
                        </a:moveTo>
                        <a:cubicBezTo>
                          <a:pt x="55" y="62"/>
                          <a:pt x="31" y="100"/>
                          <a:pt x="100" y="119"/>
                        </a:cubicBezTo>
                        <a:cubicBezTo>
                          <a:pt x="148" y="164"/>
                          <a:pt x="138" y="252"/>
                          <a:pt x="73" y="274"/>
                        </a:cubicBezTo>
                        <a:cubicBezTo>
                          <a:pt x="39" y="263"/>
                          <a:pt x="16" y="243"/>
                          <a:pt x="0" y="21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31770" name="Line 91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rot="5400000" flipH="1" flipV="1">
                <a:off x="918" y="177"/>
                <a:ext cx="0" cy="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1" name="Line 92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632" y="43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2" name="Line 93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V="1">
                <a:off x="816" y="297"/>
                <a:ext cx="528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3" name="Line 94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V="1">
                <a:off x="501" y="192"/>
                <a:ext cx="555" cy="1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764" name="Text Box 9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832" y="432"/>
              <a:ext cx="336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rgbClr val="FF3300"/>
                  </a:solidFill>
                  <a:latin typeface="Times New Roman" panose="02020603050405020304"/>
                </a:rPr>
                <a:t>A</a:t>
              </a:r>
            </a:p>
          </p:txBody>
        </p:sp>
        <p:sp>
          <p:nvSpPr>
            <p:cNvPr id="31765" name="Text Box 96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920" y="0"/>
              <a:ext cx="384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>
                  <a:latin typeface="Times New Roman" panose="02020603050405020304"/>
                </a:rPr>
                <a:t>F</a:t>
              </a:r>
            </a:p>
          </p:txBody>
        </p:sp>
      </p:grpSp>
      <p:sp>
        <p:nvSpPr>
          <p:cNvPr id="31748" name="Text Box 9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31753" y="3250883"/>
            <a:ext cx="38100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8800">
                <a:latin typeface="Times New Roman" panose="02020603050405020304"/>
              </a:rPr>
              <a:t>.</a:t>
            </a:r>
          </a:p>
        </p:txBody>
      </p:sp>
      <p:grpSp>
        <p:nvGrpSpPr>
          <p:cNvPr id="28" name="Group 98"/>
          <p:cNvGrpSpPr/>
          <p:nvPr>
            <p:custDataLst>
              <p:tags r:id="rId4"/>
            </p:custDataLst>
          </p:nvPr>
        </p:nvGrpSpPr>
        <p:grpSpPr>
          <a:xfrm>
            <a:off x="5346065" y="4036695"/>
            <a:ext cx="1371600" cy="522288"/>
            <a:chOff x="0" y="0"/>
            <a:chExt cx="864" cy="329"/>
          </a:xfrm>
        </p:grpSpPr>
        <p:sp>
          <p:nvSpPr>
            <p:cNvPr id="31761" name="Line 99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174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2" name="Text Box 100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76" y="0"/>
              <a:ext cx="288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/>
                </a:rPr>
                <a:t>f</a:t>
              </a:r>
            </a:p>
          </p:txBody>
        </p:sp>
      </p:grpSp>
      <p:grpSp>
        <p:nvGrpSpPr>
          <p:cNvPr id="29" name="Group 114"/>
          <p:cNvGrpSpPr/>
          <p:nvPr>
            <p:custDataLst>
              <p:tags r:id="rId5"/>
            </p:custDataLst>
          </p:nvPr>
        </p:nvGrpSpPr>
        <p:grpSpPr>
          <a:xfrm>
            <a:off x="3917315" y="4536758"/>
            <a:ext cx="2495550" cy="1225550"/>
            <a:chOff x="-180" y="-174"/>
            <a:chExt cx="1572" cy="772"/>
          </a:xfrm>
        </p:grpSpPr>
        <p:grpSp>
          <p:nvGrpSpPr>
            <p:cNvPr id="31755" name="Group 115"/>
            <p:cNvGrpSpPr/>
            <p:nvPr>
              <p:custDataLst>
                <p:tags r:id="rId16"/>
              </p:custDataLst>
            </p:nvPr>
          </p:nvGrpSpPr>
          <p:grpSpPr>
            <a:xfrm>
              <a:off x="336" y="-174"/>
              <a:ext cx="336" cy="772"/>
              <a:chOff x="0" y="-174"/>
              <a:chExt cx="336" cy="772"/>
            </a:xfrm>
          </p:grpSpPr>
          <p:sp>
            <p:nvSpPr>
              <p:cNvPr id="31758" name="Line 11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0" y="24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59" name="Text Box 117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8" y="-174"/>
                <a:ext cx="192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600" b="1">
                    <a:latin typeface="Times New Roman" panose="02020603050405020304"/>
                  </a:rPr>
                  <a:t>1</a:t>
                </a:r>
              </a:p>
            </p:txBody>
          </p:sp>
          <p:sp>
            <p:nvSpPr>
              <p:cNvPr id="31760" name="Text Box 118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8" y="192"/>
                <a:ext cx="240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/>
                  </a:rPr>
                  <a:t>2</a:t>
                </a:r>
              </a:p>
            </p:txBody>
          </p:sp>
        </p:grpSp>
        <p:sp>
          <p:nvSpPr>
            <p:cNvPr id="31756" name="Text Box 11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-180" y="51"/>
              <a:ext cx="1572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600" b="1">
                  <a:latin typeface="Times New Roman" panose="02020603050405020304"/>
                </a:rPr>
                <a:t>F</a:t>
              </a:r>
              <a:r>
                <a:rPr lang="zh-CN" altLang="en-US" sz="3600">
                  <a:latin typeface="Times New Roman" panose="02020603050405020304"/>
                </a:rPr>
                <a:t>＝</a:t>
              </a:r>
            </a:p>
          </p:txBody>
        </p:sp>
        <p:sp>
          <p:nvSpPr>
            <p:cNvPr id="31757" name="Text Box 120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30" y="51"/>
              <a:ext cx="28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600" b="1">
                  <a:latin typeface="Times New Roman" panose="02020603050405020304"/>
                </a:rPr>
                <a:t>f</a:t>
              </a:r>
            </a:p>
          </p:txBody>
        </p:sp>
      </p:grpSp>
      <p:sp>
        <p:nvSpPr>
          <p:cNvPr id="57465" name="Text Box 1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02878" y="4893945"/>
            <a:ext cx="14954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Times New Roman" panose="02020603050405020304"/>
              </a:rPr>
              <a:t>因为</a:t>
            </a:r>
          </a:p>
        </p:txBody>
      </p:sp>
      <p:sp>
        <p:nvSpPr>
          <p:cNvPr id="57466" name="Text Box 1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02878" y="5894070"/>
            <a:ext cx="13573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Times New Roman" panose="02020603050405020304"/>
              </a:rPr>
              <a:t>所以</a:t>
            </a:r>
          </a:p>
        </p:txBody>
      </p:sp>
      <p:sp>
        <p:nvSpPr>
          <p:cNvPr id="57467" name="Rectangle 12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88753" y="5894070"/>
            <a:ext cx="23799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Times New Roman" panose="02020603050405020304"/>
              </a:rPr>
              <a:t>f=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/>
              </a:rPr>
              <a:t>2</a:t>
            </a:r>
            <a:r>
              <a:rPr lang="en-US" altLang="zh-CN" sz="3600" b="1">
                <a:latin typeface="Times New Roman" panose="02020603050405020304"/>
              </a:rPr>
              <a:t>F=120N</a:t>
            </a:r>
          </a:p>
        </p:txBody>
      </p:sp>
      <p:sp>
        <p:nvSpPr>
          <p:cNvPr id="57469" name="Text Box 1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60065" y="2465070"/>
            <a:ext cx="1371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</a:rPr>
              <a:t>120N</a:t>
            </a:r>
          </a:p>
        </p:txBody>
      </p: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3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3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707130" y="160274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2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32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r>
              <a:rPr lang="en-US" altLang="zh-CN" sz="32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滑轮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38175" y="22783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一、滑轮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8005" y="34290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二、定滑轮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726430" y="40284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四、滑轮组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882640" y="20720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三、动滑轮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63930" y="28308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定义：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963930" y="3921125"/>
            <a:ext cx="2317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 </a:t>
            </a:r>
            <a:r>
              <a:rPr lang="zh-CN" altLang="en-US" sz="2400"/>
              <a:t>定义：</a:t>
            </a:r>
            <a:endParaRPr lang="en-US" altLang="zh-CN" sz="2400"/>
          </a:p>
          <a:p>
            <a:r>
              <a:rPr lang="en-US" altLang="zh-CN" sz="2400"/>
              <a:t>2 </a:t>
            </a:r>
            <a:r>
              <a:rPr lang="zh-CN" altLang="en-US" sz="2400"/>
              <a:t>特点：</a:t>
            </a:r>
          </a:p>
          <a:p>
            <a:r>
              <a:rPr lang="en-US" altLang="zh-CN" sz="2400"/>
              <a:t>3 </a:t>
            </a:r>
            <a:r>
              <a:rPr lang="zh-CN" altLang="en-US" sz="2400"/>
              <a:t>实质：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402070" y="2532380"/>
            <a:ext cx="2317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 </a:t>
            </a:r>
            <a:r>
              <a:rPr lang="zh-CN" altLang="en-US" sz="2400"/>
              <a:t>定义：</a:t>
            </a:r>
            <a:endParaRPr lang="en-US" altLang="zh-CN" sz="2400"/>
          </a:p>
          <a:p>
            <a:r>
              <a:rPr lang="en-US" altLang="zh-CN" sz="2400"/>
              <a:t>2 </a:t>
            </a:r>
            <a:r>
              <a:rPr lang="zh-CN" altLang="en-US" sz="2400"/>
              <a:t>特点：</a:t>
            </a:r>
          </a:p>
          <a:p>
            <a:r>
              <a:rPr lang="en-US" altLang="zh-CN" sz="2400"/>
              <a:t>3 </a:t>
            </a:r>
            <a:r>
              <a:rPr lang="zh-CN" altLang="en-US" sz="2400"/>
              <a:t>实质：</a:t>
            </a: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402070" y="4488815"/>
            <a:ext cx="2317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 </a:t>
            </a:r>
            <a:r>
              <a:rPr lang="zh-CN" altLang="en-US" sz="2400"/>
              <a:t>定义：</a:t>
            </a:r>
            <a:endParaRPr lang="en-US" altLang="zh-CN" sz="2400"/>
          </a:p>
          <a:p>
            <a:r>
              <a:rPr lang="en-US" altLang="zh-CN" sz="2400"/>
              <a:t>2 </a:t>
            </a:r>
            <a:r>
              <a:rPr lang="zh-CN" altLang="en-US" sz="2400"/>
              <a:t>特点：</a:t>
            </a:r>
          </a:p>
          <a:p>
            <a:r>
              <a:rPr lang="en-US" altLang="zh-CN" sz="2400"/>
              <a:t>3 </a:t>
            </a:r>
            <a:r>
              <a:rPr lang="zh-CN" altLang="en-US" sz="2400"/>
              <a:t>画法：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视频1">
            <a:hlinkClick r:id="" action="ppaction://media"/>
          </p:cNvPr>
          <p:cNvPicPr>
            <a:picLocks noGrp="1"/>
          </p:cNvPicPr>
          <p:nvPr>
            <p:ph idx="1"/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635" y="1412875"/>
            <a:ext cx="11936730" cy="553212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8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视频总结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285" y="1903730"/>
            <a:ext cx="3898900" cy="466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5"/>
          <p:cNvGrpSpPr/>
          <p:nvPr>
            <p:custDataLst>
              <p:tags r:id="rId2"/>
            </p:custDataLst>
          </p:nvPr>
        </p:nvGrpSpPr>
        <p:grpSpPr>
          <a:xfrm>
            <a:off x="7944485" y="1903730"/>
            <a:ext cx="3808730" cy="5021580"/>
            <a:chOff x="181" y="0"/>
            <a:chExt cx="1588" cy="2641"/>
          </a:xfrm>
        </p:grpSpPr>
        <p:pic>
          <p:nvPicPr>
            <p:cNvPr id="9221" name="Picture 9" descr="升国旗和起重机吊臂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2" t="15819" r="52834" b="8725"/>
            <a:stretch>
              <a:fillRect/>
            </a:stretch>
          </p:blipFill>
          <p:spPr bwMode="auto">
            <a:xfrm>
              <a:off x="347" y="0"/>
              <a:ext cx="1422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 Box 10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81" y="2404"/>
              <a:ext cx="1497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785" y="1903730"/>
            <a:ext cx="3873500" cy="4846955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3244" cy="1559"/>
              <a:chOff x="487" y="636"/>
              <a:chExt cx="3052" cy="1346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滑轮</a:t>
                </a:r>
              </a:p>
            </p:txBody>
          </p:sp>
          <p:sp>
            <p:nvSpPr>
              <p:cNvPr id="38" name="椭圆 37"/>
              <p:cNvSpPr/>
              <p:nvPr>
                <p:custDataLst>
                  <p:tags r:id="rId9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813050" y="2331085"/>
            <a:ext cx="1650365" cy="30099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56895" y="5501005"/>
            <a:ext cx="45866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位置固定不变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——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定滑轮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832600" y="5501005"/>
            <a:ext cx="413512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位置和重物一起运动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——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动滑轮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3244" cy="1559"/>
              <a:chOff x="487" y="636"/>
              <a:chExt cx="3052" cy="1346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滑轮</a:t>
                </a:r>
              </a:p>
            </p:txBody>
          </p:sp>
          <p:sp>
            <p:nvSpPr>
              <p:cNvPr id="38" name="椭圆 3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965200" y="1162050"/>
            <a:ext cx="10515600" cy="897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给你一个滑轮和一根细线，让你提起砝码，你能想到几种组装方法呢？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396480" y="2096770"/>
            <a:ext cx="2190750" cy="3219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>
            <p:custDataLst>
              <p:tags r:id="rId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3" name="矩形 52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5" name="组合 54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3891" cy="1332"/>
              <a:chOff x="487" y="636"/>
              <a:chExt cx="3661" cy="1150"/>
            </a:xfrm>
          </p:grpSpPr>
          <p:sp>
            <p:nvSpPr>
              <p:cNvPr id="56" name="文本框 5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320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定滑轮</a:t>
                </a:r>
              </a:p>
            </p:txBody>
          </p:sp>
          <p:sp>
            <p:nvSpPr>
              <p:cNvPr id="58" name="椭圆 57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47700" y="1616710"/>
            <a:ext cx="10628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1.定义：使用时，滑轮的位置</a:t>
            </a:r>
            <a:r>
              <a:rPr lang="zh-CN" altLang="en-US" sz="36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固定不动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叫作</a:t>
            </a:r>
            <a:r>
              <a:rPr lang="zh-CN" altLang="en-US" sz="36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定滑轮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13"/>
          <a:srcRect t="-5972" r="45255"/>
          <a:stretch>
            <a:fillRect/>
          </a:stretch>
        </p:blipFill>
        <p:spPr>
          <a:xfrm>
            <a:off x="4126230" y="2421255"/>
            <a:ext cx="2524125" cy="356171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CCFF99"/>
              </a:clrFrom>
              <a:clrTo>
                <a:srgbClr val="CC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20204" r="18965" b="19923"/>
          <a:stretch>
            <a:fillRect/>
          </a:stretch>
        </p:blipFill>
        <p:spPr bwMode="auto">
          <a:xfrm>
            <a:off x="962660" y="2987675"/>
            <a:ext cx="2419350" cy="338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/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875270" y="2889885"/>
            <a:ext cx="3401060" cy="35026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_5_BD#82060c916?htil=1&amp;vcp=1&amp;pid=e6c9820f2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>
            <a:clrChange>
              <a:clrFrom>
                <a:srgbClr val="FFFDF2">
                  <a:alpha val="100000"/>
                </a:srgbClr>
              </a:clrFrom>
              <a:clrTo>
                <a:srgbClr val="FFFDF2">
                  <a:alpha val="100000"/>
                  <a:alpha val="0"/>
                </a:srgbClr>
              </a:clrTo>
            </a:clrChange>
          </a:blip>
          <a:srcRect l="47993" t="13195" r="7286" b="12220"/>
          <a:stretch>
            <a:fillRect/>
          </a:stretch>
        </p:blipFill>
        <p:spPr>
          <a:xfrm>
            <a:off x="810895" y="2110740"/>
            <a:ext cx="1821180" cy="39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00405" y="1093470"/>
            <a:ext cx="10387965" cy="1565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如图，将重物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匀速拉升一段距离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，绳子自由端的拉力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是多大？绳子移动的距离</a:t>
            </a:r>
            <a:r>
              <a:rPr lang="en-US" altLang="zh-CN" sz="2800" i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zh-CN" altLang="en-US" sz="28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是多少？</a:t>
            </a:r>
          </a:p>
          <a:p>
            <a:endParaRPr lang="zh-CN" altLang="en-US" sz="280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3108270" y="1950372"/>
            <a:ext cx="1991980" cy="3974589"/>
            <a:chOff x="1085762" y="1953686"/>
            <a:chExt cx="1493985" cy="2980942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3" t="-4420" r="72983" b="25514"/>
            <a:stretch>
              <a:fillRect/>
            </a:stretch>
          </p:blipFill>
          <p:spPr>
            <a:xfrm>
              <a:off x="1085762" y="1953686"/>
              <a:ext cx="1390555" cy="2980942"/>
            </a:xfrm>
            <a:prstGeom prst="rect">
              <a:avLst/>
            </a:prstGeom>
          </p:spPr>
        </p:pic>
        <p:sp>
          <p:nvSpPr>
            <p:cNvPr id="13" name="文本框 19489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065316" y="4257523"/>
              <a:ext cx="514431" cy="3770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defTabSz="913765" eaLnBrk="1" fontAlgn="auto" hangingPunct="1">
                <a:spcBef>
                  <a:spcPct val="50000"/>
                </a:spcBef>
                <a:defRPr/>
              </a:pPr>
              <a:r>
                <a:rPr lang="en-US" altLang="zh-CN" sz="2665" i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/>
                </a:rPr>
                <a:t>G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76" y="1870362"/>
            <a:ext cx="5071723" cy="4236152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6769029" y="4078586"/>
            <a:ext cx="1035795" cy="542302"/>
            <a:chOff x="1011135" y="3791907"/>
            <a:chExt cx="776846" cy="406726"/>
          </a:xfrm>
        </p:grpSpPr>
        <p:sp>
          <p:nvSpPr>
            <p:cNvPr id="23" name="Text Box 86"/>
            <p:cNvSpPr txBox="1"/>
            <p:nvPr>
              <p:custDataLst>
                <p:tags r:id="rId25"/>
              </p:custDataLst>
            </p:nvPr>
          </p:nvSpPr>
          <p:spPr>
            <a:xfrm>
              <a:off x="1011135" y="3791907"/>
              <a:ext cx="776846" cy="3770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913765" eaLnBrk="1" fontAlgn="auto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665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h</a:t>
              </a:r>
              <a:r>
                <a:rPr lang="zh-CN" altLang="en-US" sz="2665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物</a:t>
              </a:r>
            </a:p>
          </p:txBody>
        </p:sp>
        <p:cxnSp>
          <p:nvCxnSpPr>
            <p:cNvPr id="24" name="直接箭头连接符 23"/>
            <p:cNvCxnSpPr/>
            <p:nvPr>
              <p:custDataLst>
                <p:tags r:id="rId26"/>
              </p:custDataLst>
            </p:nvPr>
          </p:nvCxnSpPr>
          <p:spPr>
            <a:xfrm flipH="1">
              <a:off x="1433802" y="3791907"/>
              <a:ext cx="0" cy="40672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>
            <p:custDataLst>
              <p:tags r:id="rId6"/>
            </p:custDataLst>
          </p:nvPr>
        </p:nvGrpSpPr>
        <p:grpSpPr>
          <a:xfrm>
            <a:off x="6309797" y="5027987"/>
            <a:ext cx="597232" cy="810615"/>
            <a:chOff x="1835355" y="2718372"/>
            <a:chExt cx="447924" cy="607961"/>
          </a:xfrm>
        </p:grpSpPr>
        <p:sp>
          <p:nvSpPr>
            <p:cNvPr id="26" name="Line 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 flipV="1">
              <a:off x="2283279" y="2718372"/>
              <a:ext cx="0" cy="607961"/>
            </a:xfrm>
            <a:prstGeom prst="line">
              <a:avLst/>
            </a:prstGeom>
            <a:noFill/>
            <a:ln w="19050">
              <a:solidFill>
                <a:srgbClr val="005AA3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2060"/>
                </a:solidFill>
                <a:latin typeface="Times New Roman" panose="02020603050405020304"/>
                <a:ea typeface="微软雅黑"/>
                <a:cs typeface="Arial"/>
              </a:endParaRPr>
            </a:p>
          </p:txBody>
        </p:sp>
        <p:sp>
          <p:nvSpPr>
            <p:cNvPr id="28" name="Text Box 46"/>
            <p:cNvSpPr txBox="1"/>
            <p:nvPr>
              <p:custDataLst>
                <p:tags r:id="rId24"/>
              </p:custDataLst>
            </p:nvPr>
          </p:nvSpPr>
          <p:spPr>
            <a:xfrm>
              <a:off x="1835355" y="2892808"/>
              <a:ext cx="309219" cy="3770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665" b="1" i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/>
                </a:rPr>
                <a:t>F</a:t>
              </a:r>
            </a:p>
          </p:txBody>
        </p:sp>
      </p:grpSp>
      <p:cxnSp>
        <p:nvCxnSpPr>
          <p:cNvPr id="29" name="直接连接符 28"/>
          <p:cNvCxnSpPr/>
          <p:nvPr>
            <p:custDataLst>
              <p:tags r:id="rId7"/>
            </p:custDataLst>
          </p:nvPr>
        </p:nvCxnSpPr>
        <p:spPr>
          <a:xfrm>
            <a:off x="5961139" y="4092124"/>
            <a:ext cx="234634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8"/>
            </p:custDataLst>
          </p:nvPr>
        </p:nvCxnSpPr>
        <p:spPr>
          <a:xfrm>
            <a:off x="6066401" y="4620884"/>
            <a:ext cx="234634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9"/>
            </p:custDataLst>
          </p:nvPr>
        </p:nvCxnSpPr>
        <p:spPr>
          <a:xfrm>
            <a:off x="6468284" y="5099221"/>
            <a:ext cx="341964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10"/>
            </p:custDataLst>
          </p:nvPr>
        </p:nvCxnSpPr>
        <p:spPr>
          <a:xfrm>
            <a:off x="8670131" y="5637130"/>
            <a:ext cx="121779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>
            <p:custDataLst>
              <p:tags r:id="rId11"/>
            </p:custDataLst>
          </p:nvPr>
        </p:nvGrpSpPr>
        <p:grpSpPr>
          <a:xfrm>
            <a:off x="8852135" y="5094833"/>
            <a:ext cx="1035795" cy="542302"/>
            <a:chOff x="1011135" y="3791907"/>
            <a:chExt cx="776846" cy="406726"/>
          </a:xfrm>
        </p:grpSpPr>
        <p:sp>
          <p:nvSpPr>
            <p:cNvPr id="34" name="Text Box 86"/>
            <p:cNvSpPr txBox="1"/>
            <p:nvPr>
              <p:custDataLst>
                <p:tags r:id="rId21"/>
              </p:custDataLst>
            </p:nvPr>
          </p:nvSpPr>
          <p:spPr>
            <a:xfrm>
              <a:off x="1011135" y="3791907"/>
              <a:ext cx="776846" cy="3770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913765" eaLnBrk="1" fontAlgn="auto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665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s</a:t>
              </a:r>
              <a:r>
                <a:rPr lang="zh-CN" altLang="en-US" sz="2665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绳</a:t>
              </a:r>
            </a:p>
          </p:txBody>
        </p:sp>
        <p:cxnSp>
          <p:nvCxnSpPr>
            <p:cNvPr id="35" name="直接箭头连接符 34"/>
            <p:cNvCxnSpPr/>
            <p:nvPr>
              <p:custDataLst>
                <p:tags r:id="rId22"/>
              </p:custDataLst>
            </p:nvPr>
          </p:nvCxnSpPr>
          <p:spPr>
            <a:xfrm flipH="1">
              <a:off x="1433802" y="3791907"/>
              <a:ext cx="0" cy="40672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3936365" y="6106160"/>
            <a:ext cx="17227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zh-CN" altLang="en-US" sz="3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6326505" y="6163310"/>
            <a:ext cx="20859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zh-CN" altLang="en-US" sz="3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绳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zh-CN" altLang="en-US" sz="3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zh-CN" altLang="en-US" sz="3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</a:t>
            </a:r>
          </a:p>
        </p:txBody>
      </p:sp>
      <p:grpSp>
        <p:nvGrpSpPr>
          <p:cNvPr id="52" name="组合 51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3" name="矩形 52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5" name="组合 54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3891" cy="1332"/>
              <a:chOff x="487" y="636"/>
              <a:chExt cx="3661" cy="1150"/>
            </a:xfrm>
          </p:grpSpPr>
          <p:sp>
            <p:nvSpPr>
              <p:cNvPr id="56" name="文本框 5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2320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定滑轮</a:t>
                </a:r>
              </a:p>
            </p:txBody>
          </p:sp>
          <p:sp>
            <p:nvSpPr>
              <p:cNvPr id="58" name="椭圆 5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866130" y="1534160"/>
            <a:ext cx="47625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</a:rPr>
              <a:t>总结：</a:t>
            </a:r>
          </a:p>
          <a:p>
            <a:endParaRPr lang="zh-CN" altLang="en-US" sz="3200" b="1">
              <a:solidFill>
                <a:srgbClr val="FF000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rPr>
              <a:t>2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rPr>
              <a:t>.定滑轮的特点：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875665" y="5018405"/>
            <a:ext cx="4464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002060"/>
                </a:solidFill>
              </a:rPr>
              <a:t>使用定滑轮时，可以改变力的方向，但不能省力。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6464935" y="3648075"/>
            <a:ext cx="4321175" cy="2651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</a:rPr>
              <a:t>①不省力（</a:t>
            </a:r>
            <a:r>
              <a:rPr lang="zh-CN" altLang="en-US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＝</a:t>
            </a:r>
            <a:r>
              <a:rPr lang="zh-CN" altLang="en-US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G</a:t>
            </a:r>
            <a:r>
              <a:rPr lang="en-US" altLang="zh-CN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)</a:t>
            </a:r>
            <a:endParaRPr lang="zh-CN" altLang="en-US" sz="32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</a:rPr>
              <a:t>②不省距离（</a:t>
            </a:r>
            <a:r>
              <a:rPr lang="en-US" altLang="zh-CN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3200" baseline="-250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绳</a:t>
            </a: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＝</a:t>
            </a:r>
            <a:r>
              <a:rPr lang="zh-CN" altLang="en-US" sz="3200" i="1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h</a:t>
            </a:r>
            <a:r>
              <a:rPr lang="zh-CN" altLang="en-US" sz="3200" baseline="-250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物）</a:t>
            </a: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。</a:t>
            </a:r>
            <a:endParaRPr lang="zh-CN" altLang="en-US" sz="3200" baseline="-250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</a:rPr>
              <a:t>③</a:t>
            </a:r>
            <a:r>
              <a:rPr lang="zh-CN" altLang="en-US" sz="3200">
                <a:solidFill>
                  <a:srgbClr val="7030A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可以改变力的方向。</a:t>
            </a:r>
            <a:endParaRPr lang="zh-CN" altLang="en-US" sz="32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200">
              <a:solidFill>
                <a:srgbClr val="7030A0"/>
              </a:solidFill>
              <a:latin typeface="Times New Roman" panose="02020603050405020304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94765" y="1739265"/>
            <a:ext cx="3433445" cy="2953385"/>
          </a:xfrm>
          <a:prstGeom prst="rect">
            <a:avLst/>
          </a:prstGeom>
        </p:spPr>
      </p:pic>
      <p:grpSp>
        <p:nvGrpSpPr>
          <p:cNvPr id="52" name="组合 51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3" name="矩形 52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5" name="组合 54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3891" cy="1332"/>
              <a:chOff x="487" y="636"/>
              <a:chExt cx="3661" cy="1150"/>
            </a:xfrm>
          </p:grpSpPr>
          <p:sp>
            <p:nvSpPr>
              <p:cNvPr id="56" name="文本框 5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2320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定滑轮</a:t>
                </a:r>
              </a:p>
            </p:txBody>
          </p:sp>
          <p:sp>
            <p:nvSpPr>
              <p:cNvPr id="58" name="椭圆 57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6843" y="1511935"/>
            <a:ext cx="19685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zh-CN" altLang="en-US" sz="4000" b="1">
              <a:latin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07055" y="3393123"/>
            <a:ext cx="323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3556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91155" y="2708910"/>
            <a:ext cx="684213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r</a:t>
            </a:r>
          </a:p>
        </p:txBody>
      </p:sp>
      <p:sp>
        <p:nvSpPr>
          <p:cNvPr id="23557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30905" y="2727960"/>
            <a:ext cx="684213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r</a:t>
            </a:r>
          </a:p>
        </p:txBody>
      </p:sp>
      <p:grpSp>
        <p:nvGrpSpPr>
          <p:cNvPr id="4" name="Group 6"/>
          <p:cNvGrpSpPr/>
          <p:nvPr>
            <p:custDataLst>
              <p:tags r:id="rId6"/>
            </p:custDataLst>
          </p:nvPr>
        </p:nvGrpSpPr>
        <p:grpSpPr>
          <a:xfrm>
            <a:off x="2710180" y="2870835"/>
            <a:ext cx="1223963" cy="541338"/>
            <a:chOff x="0" y="0"/>
            <a:chExt cx="771" cy="341"/>
          </a:xfrm>
        </p:grpSpPr>
        <p:sp>
          <p:nvSpPr>
            <p:cNvPr id="12339" name="AutoShape 7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 rot="5400000">
              <a:off x="215" y="-215"/>
              <a:ext cx="341" cy="771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40" name="Rectangle 8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46" y="182"/>
              <a:ext cx="680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295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324543" y="2032635"/>
            <a:ext cx="0" cy="1333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6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748280" y="3401060"/>
            <a:ext cx="0" cy="2232025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3934143" y="3447098"/>
            <a:ext cx="0" cy="13319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503930" y="1276985"/>
            <a:ext cx="19685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zh-CN" altLang="en-US" sz="4000" b="1">
              <a:latin typeface="Arial" panose="020B0604020202020204" pitchFamily="34" charset="0"/>
            </a:endParaRPr>
          </a:p>
        </p:txBody>
      </p:sp>
      <p:sp>
        <p:nvSpPr>
          <p:cNvPr id="12299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72243" y="4337685"/>
            <a:ext cx="936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latin typeface="Arial" panose="020B0604020202020204" pitchFamily="34" charset="0"/>
                <a:ea typeface="隶书" panose="02010509060101010101" pitchFamily="49" charset="-122"/>
              </a:rPr>
              <a:t>F</a:t>
            </a:r>
          </a:p>
        </p:txBody>
      </p:sp>
      <p:sp>
        <p:nvSpPr>
          <p:cNvPr id="12300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3286443" y="2080260"/>
            <a:ext cx="0" cy="1333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2748280" y="3401060"/>
            <a:ext cx="0" cy="2232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Group 17"/>
          <p:cNvGrpSpPr/>
          <p:nvPr>
            <p:custDataLst>
              <p:tags r:id="rId14"/>
            </p:custDataLst>
          </p:nvPr>
        </p:nvGrpSpPr>
        <p:grpSpPr>
          <a:xfrm>
            <a:off x="2710478" y="3375412"/>
            <a:ext cx="1223962" cy="649288"/>
            <a:chOff x="0" y="0"/>
            <a:chExt cx="771" cy="409"/>
          </a:xfrm>
          <a:solidFill>
            <a:schemeClr val="tx1"/>
          </a:solidFill>
        </p:grpSpPr>
        <p:sp>
          <p:nvSpPr>
            <p:cNvPr id="16436" name="AutoShape 18"/>
            <p:cNvSpPr/>
            <p:nvPr>
              <p:custDataLst>
                <p:tags r:id="rId55"/>
              </p:custDataLst>
            </p:nvPr>
          </p:nvSpPr>
          <p:spPr>
            <a:xfrm rot="-5400000" flipV="1">
              <a:off x="215" y="-150"/>
              <a:ext cx="341" cy="771"/>
            </a:xfrm>
            <a:prstGeom prst="moon">
              <a:avLst>
                <a:gd name="adj" fmla="val 50000"/>
              </a:avLst>
            </a:prstGeom>
            <a:grpFill/>
            <a:ln w="9525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latin typeface="Arial" panose="020B0604020202020204" pitchFamily="34" charset="0"/>
              </a:endParaRPr>
            </a:p>
          </p:txBody>
        </p:sp>
        <p:sp>
          <p:nvSpPr>
            <p:cNvPr id="16437" name="Rectangle 19"/>
            <p:cNvSpPr/>
            <p:nvPr>
              <p:custDataLst>
                <p:tags r:id="rId56"/>
              </p:custDataLst>
            </p:nvPr>
          </p:nvSpPr>
          <p:spPr>
            <a:xfrm>
              <a:off x="46" y="0"/>
              <a:ext cx="680" cy="227"/>
            </a:xfrm>
            <a:prstGeom prst="rect">
              <a:avLst/>
            </a:prstGeom>
            <a:grpFill/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latin typeface="Arial" panose="020B0604020202020204" pitchFamily="34" charset="0"/>
              </a:endParaRPr>
            </a:p>
          </p:txBody>
        </p:sp>
      </p:grpSp>
      <p:grpSp>
        <p:nvGrpSpPr>
          <p:cNvPr id="12303" name="Group 20"/>
          <p:cNvGrpSpPr/>
          <p:nvPr>
            <p:custDataLst>
              <p:tags r:id="rId15"/>
            </p:custDataLst>
          </p:nvPr>
        </p:nvGrpSpPr>
        <p:grpSpPr>
          <a:xfrm>
            <a:off x="2711768" y="3329623"/>
            <a:ext cx="1225550" cy="144462"/>
            <a:chOff x="0" y="0"/>
            <a:chExt cx="772" cy="91"/>
          </a:xfrm>
        </p:grpSpPr>
        <p:sp>
          <p:nvSpPr>
            <p:cNvPr id="12337" name="Rectangle 21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0" y="0"/>
              <a:ext cx="772" cy="9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8" name="Oval 22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40" y="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304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07168" y="4312285"/>
            <a:ext cx="585787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latin typeface="Arial" panose="020B0604020202020204" pitchFamily="34" charset="0"/>
                <a:ea typeface="隶书" panose="02010509060101010101" pitchFamily="49" charset="-122"/>
              </a:rPr>
              <a:t>F</a:t>
            </a:r>
          </a:p>
        </p:txBody>
      </p:sp>
      <p:sp>
        <p:nvSpPr>
          <p:cNvPr id="12305" name="Line 24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2062480" y="2007235"/>
            <a:ext cx="23050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6" name="Rectangle 25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11768" y="3329623"/>
            <a:ext cx="1225550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C0C0C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3578" name="Oval 26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51518" y="3329623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7"/>
          <p:cNvGrpSpPr/>
          <p:nvPr>
            <p:custDataLst>
              <p:tags r:id="rId20"/>
            </p:custDataLst>
          </p:nvPr>
        </p:nvGrpSpPr>
        <p:grpSpPr>
          <a:xfrm>
            <a:off x="3141980" y="2223135"/>
            <a:ext cx="539750" cy="2376488"/>
            <a:chOff x="114" y="0"/>
            <a:chExt cx="340" cy="1497"/>
          </a:xfrm>
        </p:grpSpPr>
        <p:grpSp>
          <p:nvGrpSpPr>
            <p:cNvPr id="12327" name="Group 28"/>
            <p:cNvGrpSpPr/>
            <p:nvPr>
              <p:custDataLst>
                <p:tags r:id="rId43"/>
              </p:custDataLst>
            </p:nvPr>
          </p:nvGrpSpPr>
          <p:grpSpPr>
            <a:xfrm>
              <a:off x="114" y="0"/>
              <a:ext cx="340" cy="1497"/>
              <a:chOff x="114" y="0"/>
              <a:chExt cx="340" cy="1497"/>
            </a:xfrm>
          </p:grpSpPr>
          <p:grpSp>
            <p:nvGrpSpPr>
              <p:cNvPr id="12330" name="Group 29"/>
              <p:cNvGrpSpPr/>
              <p:nvPr>
                <p:custDataLst>
                  <p:tags r:id="rId46"/>
                </p:custDataLst>
              </p:nvPr>
            </p:nvGrpSpPr>
            <p:grpSpPr>
              <a:xfrm>
                <a:off x="114" y="0"/>
                <a:ext cx="204" cy="295"/>
                <a:chOff x="114" y="0"/>
                <a:chExt cx="204" cy="295"/>
              </a:xfrm>
            </p:grpSpPr>
            <p:sp>
              <p:nvSpPr>
                <p:cNvPr id="12335" name="Oval 30"/>
                <p:cNvSpPr>
                  <a:spLocks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114" y="0"/>
                  <a:ext cx="204" cy="204"/>
                </a:xfrm>
                <a:prstGeom prst="ellipse">
                  <a:avLst/>
                </a:prstGeom>
                <a:noFill/>
                <a:ln w="444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36" name="Line 31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227" y="204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331" name="Group 33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137" y="1202"/>
                <a:ext cx="317" cy="295"/>
                <a:chOff x="0" y="0"/>
                <a:chExt cx="317" cy="295"/>
              </a:xfrm>
            </p:grpSpPr>
            <p:sp>
              <p:nvSpPr>
                <p:cNvPr id="12332" name="Oval 34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0" y="91"/>
                  <a:ext cx="204" cy="204"/>
                </a:xfrm>
                <a:prstGeom prst="ellipse">
                  <a:avLst/>
                </a:prstGeom>
                <a:noFill/>
                <a:ln w="444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33" name="Line 35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flipH="1">
                  <a:off x="91" y="0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34" name="Rectangle 36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113" y="68"/>
                  <a:ext cx="204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8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328" name="Rectangle 3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59" y="295"/>
              <a:ext cx="159" cy="90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9" name="Oval 3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05" y="726"/>
              <a:ext cx="90" cy="90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9" name="Group 39"/>
          <p:cNvGrpSpPr/>
          <p:nvPr>
            <p:custDataLst>
              <p:tags r:id="rId21"/>
            </p:custDataLst>
          </p:nvPr>
        </p:nvGrpSpPr>
        <p:grpSpPr>
          <a:xfrm>
            <a:off x="2386330" y="5590223"/>
            <a:ext cx="863600" cy="706438"/>
            <a:chOff x="0" y="0"/>
            <a:chExt cx="544" cy="445"/>
          </a:xfrm>
        </p:grpSpPr>
        <p:sp>
          <p:nvSpPr>
            <p:cNvPr id="12325" name="Rectangle 4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0" y="11"/>
              <a:ext cx="431" cy="43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6" name="Text Box 41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2" y="0"/>
              <a:ext cx="522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4000" b="1">
                  <a:latin typeface="Arial" panose="020B0604020202020204" pitchFamily="34" charset="0"/>
                  <a:ea typeface="隶书" panose="02010509060101010101" pitchFamily="49" charset="-122"/>
                </a:rPr>
                <a:t>G</a:t>
              </a:r>
            </a:p>
          </p:txBody>
        </p:sp>
      </p:grpSp>
      <p:sp>
        <p:nvSpPr>
          <p:cNvPr id="23594" name="AutoShape 102"/>
          <p:cNvSpPr/>
          <p:nvPr>
            <p:custDataLst>
              <p:tags r:id="rId22"/>
            </p:custDataLst>
          </p:nvPr>
        </p:nvSpPr>
        <p:spPr bwMode="auto">
          <a:xfrm rot="5400000">
            <a:off x="2926080" y="2986723"/>
            <a:ext cx="141288" cy="576262"/>
          </a:xfrm>
          <a:prstGeom prst="leftBrace">
            <a:avLst>
              <a:gd name="adj1" fmla="val 79817"/>
              <a:gd name="adj2" fmla="val 50000"/>
            </a:avLst>
          </a:prstGeom>
          <a:noFill/>
          <a:ln w="3175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3595" name="Line 98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 flipV="1">
            <a:off x="2638743" y="3375660"/>
            <a:ext cx="6477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Group 44"/>
          <p:cNvGrpSpPr/>
          <p:nvPr>
            <p:custDataLst>
              <p:tags r:id="rId24"/>
            </p:custDataLst>
          </p:nvPr>
        </p:nvGrpSpPr>
        <p:grpSpPr>
          <a:xfrm>
            <a:off x="2783205" y="3448685"/>
            <a:ext cx="144463" cy="142875"/>
            <a:chOff x="0" y="0"/>
            <a:chExt cx="192" cy="192"/>
          </a:xfrm>
        </p:grpSpPr>
        <p:sp>
          <p:nvSpPr>
            <p:cNvPr id="12323" name="Line 14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192" y="0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24" name="Line 14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0" y="192"/>
              <a:ext cx="19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99" name="AutoShape 105"/>
          <p:cNvSpPr/>
          <p:nvPr>
            <p:custDataLst>
              <p:tags r:id="rId25"/>
            </p:custDataLst>
          </p:nvPr>
        </p:nvSpPr>
        <p:spPr bwMode="auto">
          <a:xfrm rot="5400000">
            <a:off x="3537268" y="2993072"/>
            <a:ext cx="215900" cy="574675"/>
          </a:xfrm>
          <a:prstGeom prst="leftBrace">
            <a:avLst>
              <a:gd name="adj1" fmla="val 23759"/>
              <a:gd name="adj2" fmla="val 50296"/>
            </a:avLst>
          </a:prstGeom>
          <a:noFill/>
          <a:ln w="317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3600" name="Line 99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3430905" y="3375660"/>
            <a:ext cx="504825" cy="63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Group 49"/>
          <p:cNvGrpSpPr/>
          <p:nvPr>
            <p:custDataLst>
              <p:tags r:id="rId27"/>
            </p:custDataLst>
          </p:nvPr>
        </p:nvGrpSpPr>
        <p:grpSpPr>
          <a:xfrm rot="5471082">
            <a:off x="3718243" y="3447098"/>
            <a:ext cx="142875" cy="142875"/>
            <a:chOff x="0" y="0"/>
            <a:chExt cx="192" cy="192"/>
          </a:xfrm>
        </p:grpSpPr>
        <p:sp>
          <p:nvSpPr>
            <p:cNvPr id="12321" name="Line 141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92" y="0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22" name="Line 14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0" y="1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8" name="Text Box 5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02973" y="2727960"/>
            <a:ext cx="52149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实质：</a:t>
            </a:r>
            <a:r>
              <a:rPr lang="zh-CN" altLang="en-US" sz="4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等臂杠杆。</a:t>
            </a:r>
          </a:p>
        </p:txBody>
      </p:sp>
      <p:sp>
        <p:nvSpPr>
          <p:cNvPr id="7" name="文本框 6"/>
          <p:cNvSpPr txBox="1"/>
          <p:nvPr>
            <p:custDataLst>
              <p:tags r:id="rId29"/>
            </p:custDataLst>
          </p:nvPr>
        </p:nvSpPr>
        <p:spPr>
          <a:xfrm>
            <a:off x="988060" y="127698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  <a:sym typeface="+mn-ea"/>
              </a:rPr>
              <a:t>使用定滑轮为什么不省力?</a:t>
            </a:r>
          </a:p>
        </p:txBody>
      </p:sp>
      <p:grpSp>
        <p:nvGrpSpPr>
          <p:cNvPr id="52" name="组合 51"/>
          <p:cNvGrpSpPr/>
          <p:nvPr>
            <p:custDataLst>
              <p:tags r:id="rId3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3" name="矩形 52"/>
            <p:cNvSpPr/>
            <p:nvPr>
              <p:custDataLst>
                <p:tags r:id="rId3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3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5" name="组合 54"/>
            <p:cNvGrpSpPr/>
            <p:nvPr>
              <p:custDataLst>
                <p:tags r:id="rId33"/>
              </p:custDataLst>
            </p:nvPr>
          </p:nvGrpSpPr>
          <p:grpSpPr>
            <a:xfrm>
              <a:off x="494" y="378"/>
              <a:ext cx="3891" cy="1332"/>
              <a:chOff x="487" y="636"/>
              <a:chExt cx="3661" cy="1150"/>
            </a:xfrm>
          </p:grpSpPr>
          <p:sp>
            <p:nvSpPr>
              <p:cNvPr id="56" name="文本框 55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828" y="854"/>
                <a:ext cx="2320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定滑轮</a:t>
                </a:r>
              </a:p>
            </p:txBody>
          </p:sp>
          <p:sp>
            <p:nvSpPr>
              <p:cNvPr id="8" name="椭圆 7"/>
              <p:cNvSpPr/>
              <p:nvPr>
                <p:custDataLst>
                  <p:tags r:id="rId3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6"/>
              <p:cNvSpPr/>
              <p:nvPr>
                <p:custDataLst>
                  <p:tags r:id="rId3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  <p:bldP spid="23557" grpId="0"/>
      <p:bldP spid="23578" grpId="0" animBg="1"/>
      <p:bldP spid="23594" grpId="0" animBg="1"/>
      <p:bldP spid="23595" grpId="0" animBg="1"/>
      <p:bldP spid="23599" grpId="0" animBg="1"/>
      <p:bldP spid="23600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4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0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3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2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3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4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5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6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5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4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7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8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9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5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6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9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2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6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1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3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9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2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3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4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0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1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4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7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8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5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6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2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3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4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7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3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4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9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8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0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1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2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9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4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5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8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9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0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7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0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2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3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1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2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3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4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5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7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8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9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0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1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5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6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6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7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3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9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0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2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4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7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8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1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8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9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0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1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5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2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6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7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3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4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5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6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0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4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5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6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5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2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3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8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1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7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3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4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9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5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8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9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0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6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7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8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3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4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1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2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4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7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5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1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4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0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6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2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3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6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9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0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7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8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6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4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8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9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5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6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7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8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9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0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2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0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1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2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3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4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5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1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2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3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3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5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6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7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6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7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8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9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0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1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4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8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9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0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1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2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3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2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3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4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5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6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7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3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4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5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6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7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8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9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7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9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0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1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2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3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4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5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6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8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8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9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0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1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9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3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3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6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  <p:tag name="KSO_WM_BEAUTIFY_FLAG" val=""/>
  <p:tag name="KSO_WM_UNIT_TABLE_BEAUTIFY" val="smartTable{4ab212b9-6f90-4e64-bb54-c705ee96b74e}"/>
  <p:tag name="TABLE_ENDDRAG_ORIGIN_RECT" val="591*313"/>
  <p:tag name="TABLE_ENDDRAG_RECT" val="151*97*591*31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0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7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3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2"/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3"/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4"/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5"/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6"/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1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2"/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3"/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8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9"/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0"/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6"/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7"/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3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4"/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0"/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1"/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5"/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6"/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7"/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8"/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8"/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9"/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0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5"/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6"/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9"/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0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1"/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2"/>
  <p:tag name="KSO_WM_BEAUTIFY_FLAG" val="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3"/>
  <p:tag name="KSO_WM_BEAUTIFY_FLAG" val="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4"/>
  <p:tag name="KSO_WM_BEAUTIFY_FLAG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8"/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9"/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0"/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1"/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8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6"/>
  <p:tag name="KSO_WM_BEAUTIFY_FLAG" val="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7"/>
  <p:tag name="KSO_WM_BEAUTIFY_FLAG" val="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7"/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9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1"/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3"/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4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5"/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6"/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9"/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1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2"/>
  <p:tag name="KSO_WM_BEAUTIFY_FLAG" val="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3"/>
  <p:tag name="KSO_WM_BEAUTIFY_FLAG" val="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4"/>
  <p:tag name="KSO_WM_BEAUTIFY_FLAG" val="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5"/>
  <p:tag name="KSO_WM_BEAUTIFY_FLAG" val="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9"/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0"/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5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6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2"/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3"/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4"/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5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9"/>
  <p:tag name="KSO_WM_BEAUTIFY_FLAG" val="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0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3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1"/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2"/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3"/>
  <p:tag name="KSO_WM_BEAUTIFY_FLAG" val="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4"/>
  <p:tag name="KSO_WM_BEAUTIFY_FLAG" val="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0"/>
  <p:tag name="KSO_WM_BEAUTIFY_FLAG" val="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4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  <p:tag name="KSO_WM_BEAUTIFY_FLAG" val="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6"/>
  <p:tag name="KSO_WM_BEAUTIFY_FLAG" val="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7"/>
  <p:tag name="KSO_WM_BEAUTIFY_FLAG" val="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8"/>
  <p:tag name="KSO_WM_BEAUTIFY_FLAG" val="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6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3"/>
  <p:tag name="KSO_WM_BEAUTIFY_FLAG" val="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4"/>
  <p:tag name="KSO_WM_BEAUTIFY_FLAG" val="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7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5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9"/>
  <p:tag name="KSO_WM_BEAUTIFY_FLAG" val="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0"/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1"/>
  <p:tag name="KSO_WM_BEAUTIFY_FLAG" val="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2"/>
  <p:tag name="KSO_WM_BEAUTIFY_FLAG" val="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7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8"/>
  <p:tag name="KSO_WM_BEAUTIFY_FLAG" val="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9"/>
  <p:tag name="KSO_WM_BEAUTIFY_FLAG" val="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0"/>
  <p:tag name="KSO_WM_BEAUTIFY_FLAG" val="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1"/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6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6"/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7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6"/>
  <p:tag name="KSO_WM_BEAUTIFY_FLAG" val="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7"/>
  <p:tag name="KSO_WM_BEAUTIFY_FLAG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8"/>
  <p:tag name="KSO_WM_BEAUTIFY_FLAG" val="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9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0"/>
  <p:tag name="KSO_WM_BEAUTIFY_FLAG" val="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2"/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7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3"/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4"/>
  <p:tag name="KSO_WM_BEAUTIFY_FLAG" val="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5"/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9"/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0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1"/>
  <p:tag name="KSO_WM_BEAUTIFY_FLAG" val="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2"/>
  <p:tag name="KSO_WM_BEAUTIFY_FLAG" val="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3"/>
  <p:tag name="KSO_WM_BEAUTIFY_FLAG" val="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4"/>
  <p:tag name="KSO_WM_BEAUTIFY_FLAG" val="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5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8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3"/>
  <p:tag name="KSO_WM_BEAUTIFY_FLAG" val="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4"/>
  <p:tag name="KSO_WM_BEAUTIFY_FLAG" val="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0"/>
  <p:tag name="KSO_WM_BEAUTIFY_FLAG" val="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1"/>
  <p:tag name="KSO_WM_BEAUTIFY_FLAG" val="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7"/>
  <p:tag name="KSO_WM_BEAUTIFY_FLAG" val="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8"/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2"/>
  <p:tag name="KSO_WM_BEAUTIFY_FLAG" val="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3"/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4"/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5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5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6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7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8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9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2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6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8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9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0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2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3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4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5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6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2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8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9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0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  <p:tag name="KSO_WM_BEAUTIFY_FLAG" val="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3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2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7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0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3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7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4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9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0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2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3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4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4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0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6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3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4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5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6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5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6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7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8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9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7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7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0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1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2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8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9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2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5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6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8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4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8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4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7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8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9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5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6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9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9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3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0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6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5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7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0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3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7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0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9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0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1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2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3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4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4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2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3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4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5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6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5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6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7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8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9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3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7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0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1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2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8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9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2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5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6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4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4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4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7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8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9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5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6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9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5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3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0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3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4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0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1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4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5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6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  <p:tag name="KSO_WM_BEAUTIFY_FLAG" val="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8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8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0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1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2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3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4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9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5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6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8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9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0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0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2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3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4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5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6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7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9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0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1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2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2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4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5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6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7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3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0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6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5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2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3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4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6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0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0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4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8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9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5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6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7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7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9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0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1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0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1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2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3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4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5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8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2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3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4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5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6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7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6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7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8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9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0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1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7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8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9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0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1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2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3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0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3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5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1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0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1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2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9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4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5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6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7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8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2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5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6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7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2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4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5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6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7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8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9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1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7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8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9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Microsoft Office PowerPoint</Application>
  <PresentationFormat>宽屏</PresentationFormat>
  <Paragraphs>307</Paragraphs>
  <Slides>32</Slides>
  <Notes>1</Notes>
  <HiddenSlides>0</HiddenSlides>
  <MMClips>2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黑体</vt:lpstr>
      <vt:lpstr>宋体</vt:lpstr>
      <vt:lpstr>微软雅黑</vt:lpstr>
      <vt:lpstr>Arial</vt:lpstr>
      <vt:lpstr>Calibri</vt:lpstr>
      <vt:lpstr>Times New Roman</vt:lpstr>
      <vt:lpstr>Wingdings</vt:lpstr>
      <vt:lpstr>WPS</vt:lpstr>
      <vt:lpstr>Office 主题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7.如图所示表示三种不同的滑轮组，用它们提起重为30N的相同重物，在A端所用的拉力大小分别为F1=     ；F2=    ；F3=    。 (不计滑轮本身的重和摩擦。)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2025-05-21T18:58:23Z</cp:lastPrinted>
  <dcterms:created xsi:type="dcterms:W3CDTF">2025-05-21T18:58:23Z</dcterms:created>
  <dcterms:modified xsi:type="dcterms:W3CDTF">2026-03-13T01:58:49Z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