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Default Extension="vml" ContentType="application/vnd.openxmlformats-officedocument.vmlDrawing"/>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activeX/activeX1.bin" ContentType="application/vnd.ms-office.activeX"/>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activeX/activeX1.xml" ContentType="application/vnd.ms-office.activeX+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Default Extension="wav" ContentType="audio/wav"/>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2"/>
  </p:notesMasterIdLst>
  <p:sldIdLst>
    <p:sldId id="329" r:id="rId2"/>
    <p:sldId id="383" r:id="rId3"/>
    <p:sldId id="427" r:id="rId4"/>
    <p:sldId id="456" r:id="rId5"/>
    <p:sldId id="457" r:id="rId6"/>
    <p:sldId id="458" r:id="rId7"/>
    <p:sldId id="459" r:id="rId8"/>
    <p:sldId id="460" r:id="rId9"/>
    <p:sldId id="464" r:id="rId10"/>
    <p:sldId id="461" r:id="rId11"/>
    <p:sldId id="462" r:id="rId12"/>
    <p:sldId id="465" r:id="rId13"/>
    <p:sldId id="466" r:id="rId14"/>
    <p:sldId id="468" r:id="rId15"/>
    <p:sldId id="428" r:id="rId16"/>
    <p:sldId id="493" r:id="rId17"/>
    <p:sldId id="489" r:id="rId18"/>
    <p:sldId id="490" r:id="rId19"/>
    <p:sldId id="491" r:id="rId20"/>
    <p:sldId id="492" r:id="rId21"/>
    <p:sldId id="472" r:id="rId22"/>
    <p:sldId id="473" r:id="rId23"/>
    <p:sldId id="474" r:id="rId24"/>
    <p:sldId id="488" r:id="rId25"/>
    <p:sldId id="476" r:id="rId26"/>
    <p:sldId id="477" r:id="rId27"/>
    <p:sldId id="479" r:id="rId28"/>
    <p:sldId id="480" r:id="rId29"/>
    <p:sldId id="482" r:id="rId30"/>
    <p:sldId id="484" r:id="rId31"/>
  </p:sldIdLst>
  <p:sldSz cx="9144000" cy="5130800"/>
  <p:notesSz cx="6858000" cy="9144000"/>
  <p:defaultTextStyle>
    <a:lvl1pPr>
      <a:defRPr>
        <a:latin typeface="Arial" panose="020B0604020202020204"/>
        <a:ea typeface="Arial" panose="020B0604020202020204"/>
        <a:cs typeface="Arial" panose="020B0604020202020204"/>
        <a:sym typeface="Arial" panose="020B0604020202020204"/>
      </a:defRPr>
    </a:lvl1pPr>
    <a:lvl2pPr indent="457200">
      <a:defRPr>
        <a:latin typeface="Arial" panose="020B0604020202020204"/>
        <a:ea typeface="Arial" panose="020B0604020202020204"/>
        <a:cs typeface="Arial" panose="020B0604020202020204"/>
        <a:sym typeface="Arial" panose="020B0604020202020204"/>
      </a:defRPr>
    </a:lvl2pPr>
    <a:lvl3pPr indent="914400">
      <a:defRPr>
        <a:latin typeface="Arial" panose="020B0604020202020204"/>
        <a:ea typeface="Arial" panose="020B0604020202020204"/>
        <a:cs typeface="Arial" panose="020B0604020202020204"/>
        <a:sym typeface="Arial" panose="020B0604020202020204"/>
      </a:defRPr>
    </a:lvl3pPr>
    <a:lvl4pPr indent="1371600">
      <a:defRPr>
        <a:latin typeface="Arial" panose="020B0604020202020204"/>
        <a:ea typeface="Arial" panose="020B0604020202020204"/>
        <a:cs typeface="Arial" panose="020B0604020202020204"/>
        <a:sym typeface="Arial" panose="020B0604020202020204"/>
      </a:defRPr>
    </a:lvl4pPr>
    <a:lvl5pPr indent="1828800">
      <a:defRPr>
        <a:latin typeface="Arial" panose="020B0604020202020204"/>
        <a:ea typeface="Arial" panose="020B0604020202020204"/>
        <a:cs typeface="Arial" panose="020B0604020202020204"/>
        <a:sym typeface="Arial" panose="020B0604020202020204"/>
      </a:defRPr>
    </a:lvl5pPr>
    <a:lvl6pPr indent="2286000">
      <a:defRPr>
        <a:latin typeface="Arial" panose="020B0604020202020204"/>
        <a:ea typeface="Arial" panose="020B0604020202020204"/>
        <a:cs typeface="Arial" panose="020B0604020202020204"/>
        <a:sym typeface="Arial" panose="020B0604020202020204"/>
      </a:defRPr>
    </a:lvl6pPr>
    <a:lvl7pPr indent="2743200">
      <a:defRPr>
        <a:latin typeface="Arial" panose="020B0604020202020204"/>
        <a:ea typeface="Arial" panose="020B0604020202020204"/>
        <a:cs typeface="Arial" panose="020B0604020202020204"/>
        <a:sym typeface="Arial" panose="020B0604020202020204"/>
      </a:defRPr>
    </a:lvl7pPr>
    <a:lvl8pPr indent="3200400">
      <a:defRPr>
        <a:latin typeface="Arial" panose="020B0604020202020204"/>
        <a:ea typeface="Arial" panose="020B0604020202020204"/>
        <a:cs typeface="Arial" panose="020B0604020202020204"/>
        <a:sym typeface="Arial" panose="020B0604020202020204"/>
      </a:defRPr>
    </a:lvl8pPr>
    <a:lvl9pPr indent="3657600">
      <a:defRPr>
        <a:latin typeface="Arial" panose="020B0604020202020204"/>
        <a:ea typeface="Arial" panose="020B0604020202020204"/>
        <a:cs typeface="Arial" panose="020B0604020202020204"/>
        <a:sym typeface="Arial" panose="020B0604020202020204"/>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xkb1.com" initials="" lastIdx="2" clrIdx="0"/>
  <p:cmAuthor id="1" name="新课标第一网" initials="新" lastIdx="1" clrIdx="0"/>
  <p:cmAuthor id="3" name="作者" initials="A" lastIdx="0" clrIdx="2"/>
</p:cmAuthorLst>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0"/>
      </p:ext>
    </p:extLst>
  </p:showPr>
  <p:clrMru>
    <a:srgbClr val="007E27"/>
    <a:srgbClr val="66FF33"/>
    <a:srgbClr val="01457D"/>
    <a:srgbClr val="025EAA"/>
    <a:srgbClr val="0039AC"/>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napToGrid="0">
      <p:cViewPr varScale="1">
        <p:scale>
          <a:sx n="112" d="100"/>
          <a:sy n="112" d="100"/>
        </p:scale>
        <p:origin x="-744" y="-84"/>
      </p:cViewPr>
      <p:guideLst>
        <p:guide orient="horz" pos="1663"/>
        <p:guide pos="2886"/>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activeX/_rels/activeX1.xml.rels><?xml version="1.0" encoding="UTF-8" standalone="yes"?>
<Relationships xmlns="http://schemas.openxmlformats.org/package/2006/relationships"><Relationship Id="rId1" Type="http://schemas.microsoft.com/office/2006/relationships/activeXControlBinary" Target="activeX1.bin"/></Relationships>
</file>

<file path=ppt/activeX/activeX1.xml><?xml version="1.0" encoding="utf-8"?>
<ax:ocx xmlns:ax="http://schemas.microsoft.com/office/2006/activeX" xmlns:r="http://schemas.openxmlformats.org/officeDocument/2006/relationships" ax:classid="{D27CDB6E-AE6D-11CF-96B8-444553540000}" ax:persistence="persistStorage" r:id="rId1"/>
</file>

<file path=ppt/drawings/_rels/vmlDrawing1.vml.rels><?xml version="1.0" encoding="UTF-8" standalone="yes"?>
<Relationships xmlns="http://schemas.openxmlformats.org/package/2006/relationships"><Relationship Id="rId1" Type="http://schemas.openxmlformats.org/officeDocument/2006/relationships/image" Target="../media/image10.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2.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8.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30.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5" name="Shape 35"/>
          <p:cNvSpPr>
            <a:spLocks noGrp="1" noRot="1" noChangeAspect="1"/>
          </p:cNvSpPr>
          <p:nvPr>
            <p:ph type="sldImg"/>
          </p:nvPr>
        </p:nvSpPr>
        <p:spPr>
          <a:xfrm>
            <a:off x="1143000" y="685800"/>
            <a:ext cx="4572000" cy="3429000"/>
          </a:xfrm>
          <a:prstGeom prst="rect">
            <a:avLst/>
          </a:prstGeom>
        </p:spPr>
        <p:txBody>
          <a:bodyPr/>
          <a:lstStyle/>
          <a:p>
            <a:pPr lvl="0"/>
            <a:endParaRPr/>
          </a:p>
        </p:txBody>
      </p:sp>
      <p:sp>
        <p:nvSpPr>
          <p:cNvPr id="36" name="Shape 36"/>
          <p:cNvSpPr>
            <a:spLocks noGrp="1"/>
          </p:cNvSpPr>
          <p:nvPr>
            <p:ph type="body" sz="quarter" idx="1"/>
          </p:nvPr>
        </p:nvSpPr>
        <p:spPr>
          <a:xfrm>
            <a:off x="914400" y="4343400"/>
            <a:ext cx="5029200" cy="4114800"/>
          </a:xfrm>
          <a:prstGeom prst="rect">
            <a:avLst/>
          </a:prstGeom>
        </p:spPr>
        <p:txBody>
          <a:bodyPr/>
          <a:lstStyle/>
          <a:p>
            <a:pPr lvl="0"/>
            <a:endParaRPr/>
          </a:p>
        </p:txBody>
      </p:sp>
    </p:spTree>
  </p:cSld>
  <p:clrMap bg1="lt1" tx1="dk1" bg2="lt2" tx2="dk2" accent1="accent1" accent2="accent2" accent3="accent3" accent4="accent4" accent5="accent5" accent6="accent6" hlink="hlink" folHlink="folHlink"/>
  <p:notesStyle>
    <a:lvl1pPr defTabSz="457200">
      <a:lnSpc>
        <a:spcPct val="118000"/>
      </a:lnSpc>
      <a:defRPr sz="2200">
        <a:latin typeface="+mj-lt"/>
        <a:ea typeface="+mj-ea"/>
        <a:cs typeface="+mj-cs"/>
        <a:sym typeface="Helvetica Neue" panose="02000503000000020004"/>
      </a:defRPr>
    </a:lvl1pPr>
    <a:lvl2pPr indent="228600" defTabSz="457200">
      <a:lnSpc>
        <a:spcPct val="118000"/>
      </a:lnSpc>
      <a:defRPr sz="2200">
        <a:latin typeface="+mj-lt"/>
        <a:ea typeface="+mj-ea"/>
        <a:cs typeface="+mj-cs"/>
        <a:sym typeface="Helvetica Neue" panose="02000503000000020004"/>
      </a:defRPr>
    </a:lvl2pPr>
    <a:lvl3pPr indent="457200" defTabSz="457200">
      <a:lnSpc>
        <a:spcPct val="118000"/>
      </a:lnSpc>
      <a:defRPr sz="2200">
        <a:latin typeface="+mj-lt"/>
        <a:ea typeface="+mj-ea"/>
        <a:cs typeface="+mj-cs"/>
        <a:sym typeface="Helvetica Neue" panose="02000503000000020004"/>
      </a:defRPr>
    </a:lvl3pPr>
    <a:lvl4pPr indent="685800" defTabSz="457200">
      <a:lnSpc>
        <a:spcPct val="118000"/>
      </a:lnSpc>
      <a:defRPr sz="2200">
        <a:latin typeface="+mj-lt"/>
        <a:ea typeface="+mj-ea"/>
        <a:cs typeface="+mj-cs"/>
        <a:sym typeface="Helvetica Neue" panose="02000503000000020004"/>
      </a:defRPr>
    </a:lvl4pPr>
    <a:lvl5pPr indent="914400" defTabSz="457200">
      <a:lnSpc>
        <a:spcPct val="118000"/>
      </a:lnSpc>
      <a:defRPr sz="2200">
        <a:latin typeface="+mj-lt"/>
        <a:ea typeface="+mj-ea"/>
        <a:cs typeface="+mj-cs"/>
        <a:sym typeface="Helvetica Neue" panose="02000503000000020004"/>
      </a:defRPr>
    </a:lvl5pPr>
    <a:lvl6pPr indent="1143000" defTabSz="457200">
      <a:lnSpc>
        <a:spcPct val="118000"/>
      </a:lnSpc>
      <a:defRPr sz="2200">
        <a:latin typeface="+mj-lt"/>
        <a:ea typeface="+mj-ea"/>
        <a:cs typeface="+mj-cs"/>
        <a:sym typeface="Helvetica Neue" panose="02000503000000020004"/>
      </a:defRPr>
    </a:lvl6pPr>
    <a:lvl7pPr indent="1371600" defTabSz="457200">
      <a:lnSpc>
        <a:spcPct val="118000"/>
      </a:lnSpc>
      <a:defRPr sz="2200">
        <a:latin typeface="+mj-lt"/>
        <a:ea typeface="+mj-ea"/>
        <a:cs typeface="+mj-cs"/>
        <a:sym typeface="Helvetica Neue" panose="02000503000000020004"/>
      </a:defRPr>
    </a:lvl7pPr>
    <a:lvl8pPr indent="1600200" defTabSz="457200">
      <a:lnSpc>
        <a:spcPct val="118000"/>
      </a:lnSpc>
      <a:defRPr sz="2200">
        <a:latin typeface="+mj-lt"/>
        <a:ea typeface="+mj-ea"/>
        <a:cs typeface="+mj-cs"/>
        <a:sym typeface="Helvetica Neue" panose="02000503000000020004"/>
      </a:defRPr>
    </a:lvl8pPr>
    <a:lvl9pPr indent="1828800" defTabSz="457200">
      <a:lnSpc>
        <a:spcPct val="118000"/>
      </a:lnSpc>
      <a:defRPr sz="2200">
        <a:latin typeface="+mj-lt"/>
        <a:ea typeface="+mj-ea"/>
        <a:cs typeface="+mj-cs"/>
        <a:sym typeface="Helvetica Neue" panose="02000503000000020004"/>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x">
  <p:cSld name="标题幻灯片">
    <p:spTree>
      <p:nvGrpSpPr>
        <p:cNvPr id="1" name=""/>
        <p:cNvGrpSpPr/>
        <p:nvPr/>
      </p:nvGrpSpPr>
      <p:grpSpPr>
        <a:xfrm>
          <a:off x="0" y="0"/>
          <a:ext cx="0" cy="0"/>
          <a:chOff x="0" y="0"/>
          <a:chExt cx="0" cy="0"/>
        </a:xfrm>
      </p:grpSpPr>
      <p:sp>
        <p:nvSpPr>
          <p:cNvPr id="5" name="Shape 5"/>
          <p:cNvSpPr>
            <a:spLocks noGrp="1"/>
          </p:cNvSpPr>
          <p:nvPr>
            <p:ph type="title" hasCustomPrompt="1"/>
          </p:nvPr>
        </p:nvSpPr>
        <p:spPr>
          <a:xfrm>
            <a:off x="1143000" y="0"/>
            <a:ext cx="6858000" cy="2632075"/>
          </a:xfrm>
          <a:prstGeom prst="rect">
            <a:avLst/>
          </a:prstGeom>
        </p:spPr>
        <p:txBody>
          <a:bodyPr anchor="b"/>
          <a:lstStyle>
            <a:lvl1pPr>
              <a:defRPr sz="6000"/>
            </a:lvl1pPr>
          </a:lstStyle>
          <a:p>
            <a:pPr lvl="0">
              <a:defRPr sz="1800"/>
            </a:pPr>
            <a:r>
              <a:rPr sz="6000"/>
              <a:t>标题文本</a:t>
            </a:r>
          </a:p>
        </p:txBody>
      </p:sp>
      <p:sp>
        <p:nvSpPr>
          <p:cNvPr id="6" name="Shape 6"/>
          <p:cNvSpPr>
            <a:spLocks noGrp="1"/>
          </p:cNvSpPr>
          <p:nvPr>
            <p:ph type="body" idx="1" hasCustomPrompt="1"/>
          </p:nvPr>
        </p:nvSpPr>
        <p:spPr>
          <a:xfrm>
            <a:off x="1143000" y="2700338"/>
            <a:ext cx="6858000" cy="2430462"/>
          </a:xfrm>
          <a:prstGeom prst="rect">
            <a:avLst/>
          </a:prstGeom>
        </p:spPr>
        <p:txBody>
          <a:bodyPr/>
          <a:lstStyle>
            <a:lvl1pPr marL="0" indent="0" algn="ctr">
              <a:spcBef>
                <a:spcPts val="500"/>
              </a:spcBef>
              <a:buSzTx/>
              <a:buNone/>
              <a:defRPr sz="2400"/>
            </a:lvl1pPr>
            <a:lvl2pPr marL="0" indent="457200" algn="ctr">
              <a:spcBef>
                <a:spcPts val="500"/>
              </a:spcBef>
              <a:buSzTx/>
              <a:buNone/>
              <a:defRPr sz="2400"/>
            </a:lvl2pPr>
            <a:lvl3pPr marL="0" indent="914400" algn="ctr">
              <a:spcBef>
                <a:spcPts val="500"/>
              </a:spcBef>
              <a:buSzTx/>
              <a:buNone/>
              <a:defRPr sz="2400"/>
            </a:lvl3pPr>
            <a:lvl4pPr marL="0" indent="1371600" algn="ctr">
              <a:spcBef>
                <a:spcPts val="500"/>
              </a:spcBef>
              <a:buSzTx/>
              <a:buNone/>
              <a:defRPr sz="2400"/>
            </a:lvl4pPr>
            <a:lvl5pPr marL="0" indent="1828800" algn="ctr">
              <a:spcBef>
                <a:spcPts val="500"/>
              </a:spcBef>
              <a:buSzTx/>
              <a:buNone/>
              <a:defRPr sz="2400"/>
            </a:lvl5pPr>
          </a:lstStyle>
          <a:p>
            <a:pPr lvl="0">
              <a:defRPr sz="1800"/>
            </a:pPr>
            <a:r>
              <a:rPr sz="2400"/>
              <a:t>正文级别 1</a:t>
            </a:r>
          </a:p>
          <a:p>
            <a:pPr lvl="1">
              <a:defRPr sz="1800"/>
            </a:pPr>
            <a:r>
              <a:rPr sz="2400"/>
              <a:t>正文级别 2</a:t>
            </a:r>
          </a:p>
          <a:p>
            <a:pPr lvl="2">
              <a:defRPr sz="1800"/>
            </a:pPr>
            <a:r>
              <a:rPr sz="2400"/>
              <a:t>正文级别 3</a:t>
            </a:r>
          </a:p>
          <a:p>
            <a:pPr lvl="3">
              <a:defRPr sz="1800"/>
            </a:pPr>
            <a:r>
              <a:rPr sz="2400"/>
              <a:t>正文级别 4</a:t>
            </a:r>
          </a:p>
          <a:p>
            <a:pPr lvl="4">
              <a:defRPr sz="1800"/>
            </a:pPr>
            <a:r>
              <a:rPr sz="2400"/>
              <a:t>正文级别 5</a:t>
            </a:r>
          </a:p>
        </p:txBody>
      </p:sp>
      <p:sp>
        <p:nvSpPr>
          <p:cNvPr id="7" name="Shape 108"/>
          <p:cNvSpPr/>
          <p:nvPr userDrawn="1"/>
        </p:nvSpPr>
        <p:spPr>
          <a:xfrm>
            <a:off x="326806" y="300084"/>
            <a:ext cx="724521" cy="697781"/>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8" name="文本框 7"/>
          <p:cNvSpPr txBox="1"/>
          <p:nvPr userDrawn="1"/>
        </p:nvSpPr>
        <p:spPr>
          <a:xfrm>
            <a:off x="1204089" y="341198"/>
            <a:ext cx="1528622" cy="52321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lvl="0" indent="0" algn="l" defTabSz="914400" rtl="0" eaLnBrk="1" fontAlgn="auto" latinLnBrk="1" hangingPunct="0">
              <a:lnSpc>
                <a:spcPct val="100000"/>
              </a:lnSpc>
              <a:spcBef>
                <a:spcPts val="0"/>
              </a:spcBef>
              <a:spcAft>
                <a:spcPts val="0"/>
              </a:spcAft>
              <a:buClrTx/>
              <a:buSzTx/>
              <a:buFontTx/>
              <a:buNone/>
              <a:defRPr/>
            </a:pPr>
            <a:r>
              <a:rPr kumimoji="0" lang="zh-CN" altLang="en-US" sz="2800" b="0" i="0" u="none" strike="noStrike" kern="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Arial" panose="020B0604020202020204"/>
                <a:sym typeface="Arial" panose="020B0604020202020204"/>
              </a:rPr>
              <a:t>课堂导入</a:t>
            </a:r>
            <a:endParaRPr kumimoji="0" lang="zh-CN" altLang="en-US" sz="2800" b="0" i="0" u="none" strike="noStrike" kern="0" cap="none" spc="0" normalizeH="0" baseline="0" noProof="0" dirty="0">
              <a:ln>
                <a:noFill/>
              </a:ln>
              <a:solidFill>
                <a:srgbClr val="000000"/>
              </a:solidFill>
              <a:effectLst/>
              <a:uLnTx/>
              <a:uFillTx/>
              <a:latin typeface="微软雅黑" panose="020B0503020204020204" charset="-122"/>
              <a:ea typeface="微软雅黑" panose="020B0503020204020204" charset="-122"/>
              <a:cs typeface="Arial" panose="020B0604020202020204"/>
              <a:sym typeface="Arial" panose="020B0604020202020204"/>
            </a:endParaRPr>
          </a:p>
        </p:txBody>
      </p:sp>
      <p:cxnSp>
        <p:nvCxnSpPr>
          <p:cNvPr id="9" name="直接连接符 8"/>
          <p:cNvCxnSpPr/>
          <p:nvPr userDrawn="1"/>
        </p:nvCxnSpPr>
        <p:spPr>
          <a:xfrm>
            <a:off x="1059873" y="831695"/>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x">
  <p:cSld name="标题和竖排文字">
    <p:spTree>
      <p:nvGrpSpPr>
        <p:cNvPr id="1" name=""/>
        <p:cNvGrpSpPr/>
        <p:nvPr/>
      </p:nvGrpSpPr>
      <p:grpSpPr>
        <a:xfrm>
          <a:off x="0" y="0"/>
          <a:ext cx="0" cy="0"/>
          <a:chOff x="0" y="0"/>
          <a:chExt cx="0" cy="0"/>
        </a:xfrm>
      </p:grpSpPr>
      <p:sp>
        <p:nvSpPr>
          <p:cNvPr id="29" name="Shape 29"/>
          <p:cNvSpPr>
            <a:spLocks noGrp="1"/>
          </p:cNvSpPr>
          <p:nvPr>
            <p:ph type="title" hasCustomPrompt="1"/>
          </p:nvPr>
        </p:nvSpPr>
        <p:spPr>
          <a:prstGeom prst="rect">
            <a:avLst/>
          </a:prstGeom>
        </p:spPr>
        <p:txBody>
          <a:bodyPr/>
          <a:lstStyle/>
          <a:p>
            <a:pPr lvl="0">
              <a:defRPr sz="1800"/>
            </a:pPr>
            <a:r>
              <a:rPr sz="4400"/>
              <a:t>标题文本</a:t>
            </a:r>
          </a:p>
        </p:txBody>
      </p:sp>
      <p:sp>
        <p:nvSpPr>
          <p:cNvPr id="30" name="Shape 30"/>
          <p:cNvSpPr>
            <a:spLocks noGrp="1"/>
          </p:cNvSpPr>
          <p:nvPr>
            <p:ph type="body" idx="1" hasCustomPrompt="1"/>
          </p:nvPr>
        </p:nvSpPr>
        <p:spPr>
          <a:prstGeom prst="rect">
            <a:avLst/>
          </a:prstGeom>
        </p:spPr>
        <p:txBody>
          <a:bodyPr/>
          <a:lstStyle/>
          <a:p>
            <a:pPr lvl="0">
              <a:defRPr sz="1800"/>
            </a:pPr>
            <a:r>
              <a:rPr sz="3200"/>
              <a:t>正文级别 1</a:t>
            </a:r>
          </a:p>
          <a:p>
            <a:pPr lvl="1">
              <a:defRPr sz="1800"/>
            </a:pPr>
            <a:r>
              <a:rPr sz="3200"/>
              <a:t>正文级别 2</a:t>
            </a:r>
          </a:p>
          <a:p>
            <a:pPr lvl="2">
              <a:defRPr sz="1800"/>
            </a:pPr>
            <a:r>
              <a:rPr sz="3200"/>
              <a:t>正文级别 3</a:t>
            </a:r>
          </a:p>
          <a:p>
            <a:pPr lvl="3">
              <a:defRPr sz="1800"/>
            </a:pPr>
            <a:r>
              <a:rPr sz="3200"/>
              <a:t>正文级别 4</a:t>
            </a:r>
          </a:p>
          <a:p>
            <a:pPr lvl="4">
              <a:defRPr sz="1800"/>
            </a:pPr>
            <a:r>
              <a:rPr sz="3200"/>
              <a:t>正文级别 5</a:t>
            </a: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x">
  <p:cSld name="垂直排列标题与&#10;文本">
    <p:spTree>
      <p:nvGrpSpPr>
        <p:cNvPr id="1" name=""/>
        <p:cNvGrpSpPr/>
        <p:nvPr/>
      </p:nvGrpSpPr>
      <p:grpSpPr>
        <a:xfrm>
          <a:off x="0" y="0"/>
          <a:ext cx="0" cy="0"/>
          <a:chOff x="0" y="0"/>
          <a:chExt cx="0" cy="0"/>
        </a:xfrm>
      </p:grpSpPr>
      <p:sp>
        <p:nvSpPr>
          <p:cNvPr id="32" name="Shape 32"/>
          <p:cNvSpPr>
            <a:spLocks noGrp="1"/>
          </p:cNvSpPr>
          <p:nvPr>
            <p:ph type="title" hasCustomPrompt="1"/>
          </p:nvPr>
        </p:nvSpPr>
        <p:spPr>
          <a:xfrm>
            <a:off x="6543675" y="273050"/>
            <a:ext cx="1971675" cy="4857750"/>
          </a:xfrm>
          <a:prstGeom prst="rect">
            <a:avLst/>
          </a:prstGeom>
        </p:spPr>
        <p:txBody>
          <a:bodyPr/>
          <a:lstStyle/>
          <a:p>
            <a:pPr lvl="0">
              <a:defRPr sz="1800"/>
            </a:pPr>
            <a:r>
              <a:rPr sz="4400"/>
              <a:t>标题文本</a:t>
            </a:r>
          </a:p>
        </p:txBody>
      </p:sp>
      <p:sp>
        <p:nvSpPr>
          <p:cNvPr id="33" name="Shape 33"/>
          <p:cNvSpPr>
            <a:spLocks noGrp="1"/>
          </p:cNvSpPr>
          <p:nvPr>
            <p:ph type="body" idx="1" hasCustomPrompt="1"/>
          </p:nvPr>
        </p:nvSpPr>
        <p:spPr>
          <a:xfrm>
            <a:off x="628650" y="273050"/>
            <a:ext cx="5762625" cy="4857750"/>
          </a:xfrm>
          <a:prstGeom prst="rect">
            <a:avLst/>
          </a:prstGeom>
        </p:spPr>
        <p:txBody>
          <a:bodyPr/>
          <a:lstStyle/>
          <a:p>
            <a:pPr lvl="0">
              <a:defRPr sz="1800"/>
            </a:pPr>
            <a:r>
              <a:rPr sz="3200"/>
              <a:t>正文级别 1</a:t>
            </a:r>
          </a:p>
          <a:p>
            <a:pPr lvl="1">
              <a:defRPr sz="1800"/>
            </a:pPr>
            <a:r>
              <a:rPr sz="3200"/>
              <a:t>正文级别 2</a:t>
            </a:r>
          </a:p>
          <a:p>
            <a:pPr lvl="2">
              <a:defRPr sz="1800"/>
            </a:pPr>
            <a:r>
              <a:rPr sz="3200"/>
              <a:t>正文级别 3</a:t>
            </a:r>
          </a:p>
          <a:p>
            <a:pPr lvl="3">
              <a:defRPr sz="1800"/>
            </a:pPr>
            <a:r>
              <a:rPr sz="3200"/>
              <a:t>正文级别 4</a:t>
            </a:r>
          </a:p>
          <a:p>
            <a:pPr lvl="4">
              <a:defRPr sz="1800"/>
            </a:pPr>
            <a:r>
              <a:rPr sz="3200"/>
              <a:t>正文级别 5</a:t>
            </a: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
  <p:cSld name="1_标题幻灯片">
    <p:spTree>
      <p:nvGrpSpPr>
        <p:cNvPr id="1" name=""/>
        <p:cNvGrpSpPr/>
        <p:nvPr/>
      </p:nvGrpSpPr>
      <p:grpSpPr>
        <a:xfrm>
          <a:off x="0" y="0"/>
          <a:ext cx="0" cy="0"/>
          <a:chOff x="0" y="0"/>
          <a:chExt cx="0" cy="0"/>
        </a:xfrm>
      </p:grpSpPr>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fourObj" preserve="1">
  <p:cSld name="标题和四项内容">
    <p:spTree>
      <p:nvGrpSpPr>
        <p:cNvPr id="1" name=""/>
        <p:cNvGrpSpPr/>
        <p:nvPr/>
      </p:nvGrpSpPr>
      <p:grpSpPr>
        <a:xfrm>
          <a:off x="0" y="0"/>
          <a:ext cx="0" cy="0"/>
          <a:chOff x="0" y="0"/>
          <a:chExt cx="0" cy="0"/>
        </a:xfrm>
      </p:grpSpPr>
      <p:sp>
        <p:nvSpPr>
          <p:cNvPr id="2" name="标题 1"/>
          <p:cNvSpPr>
            <a:spLocks noGrp="1"/>
          </p:cNvSpPr>
          <p:nvPr>
            <p:ph type="title" sz="quarter"/>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quarter" idx="1"/>
          </p:nvPr>
        </p:nvSpPr>
        <p:spPr>
          <a:xfrm>
            <a:off x="628650" y="1365838"/>
            <a:ext cx="3886200" cy="1570120"/>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quarter" idx="2"/>
          </p:nvPr>
        </p:nvSpPr>
        <p:spPr>
          <a:xfrm>
            <a:off x="4629150" y="1365838"/>
            <a:ext cx="3886200" cy="1570120"/>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内容占位符 4"/>
          <p:cNvSpPr>
            <a:spLocks noGrp="1"/>
          </p:cNvSpPr>
          <p:nvPr>
            <p:ph sz="quarter" idx="3"/>
          </p:nvPr>
        </p:nvSpPr>
        <p:spPr>
          <a:xfrm>
            <a:off x="628650" y="3049976"/>
            <a:ext cx="3886200" cy="1571308"/>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6" name="内容占位符 5"/>
          <p:cNvSpPr>
            <a:spLocks noGrp="1"/>
          </p:cNvSpPr>
          <p:nvPr>
            <p:ph sz="quarter" idx="4"/>
          </p:nvPr>
        </p:nvSpPr>
        <p:spPr>
          <a:xfrm>
            <a:off x="4629150" y="3049976"/>
            <a:ext cx="3886200" cy="1571308"/>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p>
            <a:fld id="{82F288E0-7875-42C4-84C8-98DBBD3BF4D2}" type="datetimeFigureOut">
              <a:rPr lang="zh-CN" altLang="en-US" smtClean="0"/>
              <a:pPr/>
              <a:t>2019/12/10</a:t>
            </a:fld>
            <a:endParaRPr lang="zh-CN" altLang="en-US"/>
          </a:p>
        </p:txBody>
      </p:sp>
      <p:sp>
        <p:nvSpPr>
          <p:cNvPr id="3" name="页脚占位符 2"/>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p:spPr>
        <p:txBody>
          <a:bodyPr/>
          <a:lstStyle/>
          <a:p>
            <a:fld id="{7D9BB5D0-35E4-459D-AEF3-FE4D7C45CC19}" type="slidenum">
              <a:rPr lang="zh-CN" altLang="en-US" smtClean="0"/>
              <a:pPr/>
              <a:t>‹#›</a:t>
            </a:fld>
            <a:endParaRPr lang="zh-CN" altLang="en-US"/>
          </a:p>
        </p:txBody>
      </p:sp>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mediaAndTx" preserve="1">
  <p:cSld name="标题，媒体剪辑与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媒体占位符 2"/>
          <p:cNvSpPr>
            <a:spLocks noGrp="1"/>
          </p:cNvSpPr>
          <p:nvPr>
            <p:ph type="media" sz="half" idx="1"/>
          </p:nvPr>
        </p:nvSpPr>
        <p:spPr>
          <a:xfrm>
            <a:off x="628650" y="1365838"/>
            <a:ext cx="3886200" cy="3255445"/>
          </a:xfrm>
        </p:spPr>
        <p:txBody>
          <a:bodyPr/>
          <a:lstStyle/>
          <a:p>
            <a:pPr fontAlgn="base"/>
            <a:endParaRPr lang="zh-CN" altLang="en-US" strike="noStrike" noProof="1"/>
          </a:p>
        </p:txBody>
      </p:sp>
      <p:sp>
        <p:nvSpPr>
          <p:cNvPr id="4" name="文本占位符 3"/>
          <p:cNvSpPr>
            <a:spLocks noGrp="1"/>
          </p:cNvSpPr>
          <p:nvPr>
            <p:ph type="body" sz="half" idx="2"/>
          </p:nvPr>
        </p:nvSpPr>
        <p:spPr>
          <a:xfrm>
            <a:off x="4629150" y="1365838"/>
            <a:ext cx="3886200" cy="3255445"/>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Tree>
  </p:cSld>
  <p:clrMapOvr>
    <a:masterClrMapping/>
  </p:clrMapOvr>
  <p:transition spd="med">
    <p:fade/>
    <p:sndAc>
      <p:stSnd>
        <p:snd r:embed="rId1" name="coin.wav"/>
      </p:stSnd>
    </p:sndAc>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woObjOverTx" preserve="1">
  <p:cSld name="标题和两项内容在文本之上">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quarter" idx="1"/>
          </p:nvPr>
        </p:nvSpPr>
        <p:spPr>
          <a:xfrm>
            <a:off x="628650" y="1365838"/>
            <a:ext cx="3886200" cy="1570120"/>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quarter" idx="2"/>
          </p:nvPr>
        </p:nvSpPr>
        <p:spPr>
          <a:xfrm>
            <a:off x="4629150" y="1365838"/>
            <a:ext cx="3886200" cy="1570120"/>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half" idx="3"/>
          </p:nvPr>
        </p:nvSpPr>
        <p:spPr>
          <a:xfrm>
            <a:off x="628650" y="3049976"/>
            <a:ext cx="7886700" cy="1571308"/>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Tree>
  </p:cSld>
  <p:clrMapOvr>
    <a:masterClrMapping/>
  </p:clrMapOvr>
  <p:transition spd="med">
    <p:fade/>
    <p:sndAc>
      <p:stSnd>
        <p:snd r:embed="rId1" name="coin.wav"/>
      </p:stSnd>
    </p:sndAc>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457200" y="205470"/>
            <a:ext cx="8229600" cy="437780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2"/>
          <p:cNvSpPr>
            <a:spLocks noGrp="1"/>
          </p:cNvSpPr>
          <p:nvPr>
            <p:ph type="dt" sz="half" idx="10"/>
          </p:nvPr>
        </p:nvSpPr>
        <p:spPr>
          <a:xfrm>
            <a:off x="457200" y="4672354"/>
            <a:ext cx="2133600" cy="356306"/>
          </a:xfrm>
        </p:spPr>
        <p:txBody>
          <a:bodyPr/>
          <a:lstStyle/>
          <a:p>
            <a:pPr lvl="0"/>
            <a:endParaRPr lang="zh-CN" altLang="en-US" dirty="0">
              <a:latin typeface="Arial" panose="020B0604020202020204" pitchFamily="34" charset="0"/>
            </a:endParaRPr>
          </a:p>
        </p:txBody>
      </p:sp>
      <p:sp>
        <p:nvSpPr>
          <p:cNvPr id="4" name="页脚占位符 3"/>
          <p:cNvSpPr>
            <a:spLocks noGrp="1"/>
          </p:cNvSpPr>
          <p:nvPr>
            <p:ph type="ftr" sz="quarter" idx="11"/>
          </p:nvPr>
        </p:nvSpPr>
        <p:spPr>
          <a:xfrm>
            <a:off x="3124200" y="4672354"/>
            <a:ext cx="2895600" cy="356306"/>
          </a:xfrm>
        </p:spPr>
        <p:txBody>
          <a:bodyPr/>
          <a:lstStyle/>
          <a:p>
            <a:pPr lvl="0"/>
            <a:endParaRPr lang="zh-CN" altLang="en-US" dirty="0">
              <a:latin typeface="Arial" panose="020B0604020202020204" pitchFamily="34" charset="0"/>
            </a:endParaRPr>
          </a:p>
        </p:txBody>
      </p:sp>
      <p:sp>
        <p:nvSpPr>
          <p:cNvPr id="5" name="灯片编号占位符 4"/>
          <p:cNvSpPr>
            <a:spLocks noGrp="1"/>
          </p:cNvSpPr>
          <p:nvPr>
            <p:ph type="sldNum" sz="quarter" idx="12"/>
          </p:nvPr>
        </p:nvSpPr>
        <p:spPr>
          <a:xfrm>
            <a:off x="6553200" y="4672354"/>
            <a:ext cx="2133600" cy="356306"/>
          </a:xfrm>
        </p:spPr>
        <p:txBody>
          <a:bodyPr/>
          <a:lstStyle/>
          <a:p>
            <a:pPr lvl="0"/>
            <a:fld id="{9A0DB2DC-4C9A-4742-B13C-FB6460FD3503}" type="slidenum">
              <a:rPr lang="zh-CN" altLang="en-US" dirty="0">
                <a:latin typeface="Arial" panose="020B0604020202020204" pitchFamily="34" charset="0"/>
              </a:rPr>
              <a:pPr lvl="0"/>
              <a:t>‹#›</a:t>
            </a:fld>
            <a:endParaRPr lang="zh-CN" altLang="en-US" dirty="0">
              <a:latin typeface="Arial" panose="020B0604020202020204" pitchFamily="34" charset="0"/>
            </a:endParaRPr>
          </a:p>
        </p:txBody>
      </p:sp>
    </p:spTree>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objAndTx" preserve="1">
  <p:cSld name="标题，内容与文本">
    <p:spTree>
      <p:nvGrpSpPr>
        <p:cNvPr id="1" name=""/>
        <p:cNvGrpSpPr/>
        <p:nvPr/>
      </p:nvGrpSpPr>
      <p:grpSpPr>
        <a:xfrm>
          <a:off x="0" y="0"/>
          <a:ext cx="0" cy="0"/>
          <a:chOff x="0" y="0"/>
          <a:chExt cx="0" cy="0"/>
        </a:xfrm>
      </p:grpSpPr>
      <p:sp>
        <p:nvSpPr>
          <p:cNvPr id="2" name="标题 1"/>
          <p:cNvSpPr>
            <a:spLocks noGrp="1"/>
          </p:cNvSpPr>
          <p:nvPr>
            <p:ph type="title"/>
          </p:nvPr>
        </p:nvSpPr>
        <p:spPr>
          <a:xfrm>
            <a:off x="444500" y="115602"/>
            <a:ext cx="8266113" cy="524165"/>
          </a:xfrm>
        </p:spPr>
        <p:txBody>
          <a:bodyPr/>
          <a:lstStyle/>
          <a:p>
            <a:r>
              <a:rPr lang="zh-CN" altLang="en-US" noProof="1"/>
              <a:t>单击此处编辑母版标题样式</a:t>
            </a:r>
          </a:p>
        </p:txBody>
      </p:sp>
      <p:sp>
        <p:nvSpPr>
          <p:cNvPr id="3" name="内容占位符 2"/>
          <p:cNvSpPr>
            <a:spLocks noGrp="1"/>
          </p:cNvSpPr>
          <p:nvPr>
            <p:ph sz="half" idx="1"/>
          </p:nvPr>
        </p:nvSpPr>
        <p:spPr>
          <a:xfrm>
            <a:off x="628650" y="1365838"/>
            <a:ext cx="3886200" cy="3255446"/>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文本占位符 3"/>
          <p:cNvSpPr>
            <a:spLocks noGrp="1"/>
          </p:cNvSpPr>
          <p:nvPr>
            <p:ph type="body" sz="half" idx="2"/>
          </p:nvPr>
        </p:nvSpPr>
        <p:spPr>
          <a:xfrm>
            <a:off x="4629150" y="1365838"/>
            <a:ext cx="3886200" cy="3255446"/>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日期占位符 4"/>
          <p:cNvSpPr>
            <a:spLocks noGrp="1"/>
          </p:cNvSpPr>
          <p:nvPr>
            <p:ph type="dt" sz="half" idx="10"/>
          </p:nvPr>
        </p:nvSpPr>
        <p:spPr>
          <a:xfrm>
            <a:off x="457200" y="4672354"/>
            <a:ext cx="2133600" cy="356306"/>
          </a:xfrm>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a:xfrm>
            <a:off x="3124200" y="4672354"/>
            <a:ext cx="2895600" cy="356306"/>
          </a:xfrm>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a:xfrm>
            <a:off x="6553200" y="4672354"/>
            <a:ext cx="2133600" cy="356306"/>
          </a:xfrm>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EDD44D2C-99D2-44FD-8AA3-D7CA821BE492}" type="slidenum">
              <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t>‹#›</a:t>
            </a:fld>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x">
  <p:cSld name="标题和内容">
    <p:spTree>
      <p:nvGrpSpPr>
        <p:cNvPr id="1" name=""/>
        <p:cNvGrpSpPr/>
        <p:nvPr/>
      </p:nvGrpSpPr>
      <p:grpSpPr>
        <a:xfrm>
          <a:off x="0" y="0"/>
          <a:ext cx="0" cy="0"/>
          <a:chOff x="0" y="0"/>
          <a:chExt cx="0" cy="0"/>
        </a:xfrm>
      </p:grpSpPr>
      <p:sp>
        <p:nvSpPr>
          <p:cNvPr id="8" name="Shape 8"/>
          <p:cNvSpPr>
            <a:spLocks noGrp="1"/>
          </p:cNvSpPr>
          <p:nvPr>
            <p:ph type="title" hasCustomPrompt="1"/>
          </p:nvPr>
        </p:nvSpPr>
        <p:spPr>
          <a:prstGeom prst="rect">
            <a:avLst/>
          </a:prstGeom>
        </p:spPr>
        <p:txBody>
          <a:bodyPr/>
          <a:lstStyle/>
          <a:p>
            <a:pPr lvl="0">
              <a:defRPr sz="1800"/>
            </a:pPr>
            <a:r>
              <a:rPr sz="4400"/>
              <a:t>标题文本</a:t>
            </a:r>
          </a:p>
        </p:txBody>
      </p:sp>
      <p:sp>
        <p:nvSpPr>
          <p:cNvPr id="9" name="Shape 9"/>
          <p:cNvSpPr>
            <a:spLocks noGrp="1"/>
          </p:cNvSpPr>
          <p:nvPr>
            <p:ph type="body" idx="1" hasCustomPrompt="1"/>
          </p:nvPr>
        </p:nvSpPr>
        <p:spPr>
          <a:prstGeom prst="rect">
            <a:avLst/>
          </a:prstGeom>
        </p:spPr>
        <p:txBody>
          <a:bodyPr/>
          <a:lstStyle/>
          <a:p>
            <a:pPr lvl="0">
              <a:defRPr sz="1800"/>
            </a:pPr>
            <a:r>
              <a:rPr sz="3200"/>
              <a:t>正文级别 1</a:t>
            </a:r>
          </a:p>
          <a:p>
            <a:pPr lvl="1">
              <a:defRPr sz="1800"/>
            </a:pPr>
            <a:r>
              <a:rPr sz="3200"/>
              <a:t>正文级别 2</a:t>
            </a:r>
          </a:p>
          <a:p>
            <a:pPr lvl="2">
              <a:defRPr sz="1800"/>
            </a:pPr>
            <a:r>
              <a:rPr sz="3200"/>
              <a:t>正文级别 3</a:t>
            </a:r>
          </a:p>
          <a:p>
            <a:pPr lvl="3">
              <a:defRPr sz="1800"/>
            </a:pPr>
            <a:r>
              <a:rPr sz="3200"/>
              <a:t>正文级别 4</a:t>
            </a:r>
          </a:p>
          <a:p>
            <a:pPr lvl="4">
              <a:defRPr sz="1800"/>
            </a:pPr>
            <a:r>
              <a:rPr sz="3200"/>
              <a:t>正文级别 5</a:t>
            </a: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cSld name="节标题">
    <p:spTree>
      <p:nvGrpSpPr>
        <p:cNvPr id="1" name=""/>
        <p:cNvGrpSpPr/>
        <p:nvPr/>
      </p:nvGrpSpPr>
      <p:grpSpPr>
        <a:xfrm>
          <a:off x="0" y="0"/>
          <a:ext cx="0" cy="0"/>
          <a:chOff x="0" y="0"/>
          <a:chExt cx="0" cy="0"/>
        </a:xfrm>
      </p:grpSpPr>
      <p:sp>
        <p:nvSpPr>
          <p:cNvPr id="11" name="Shape 11"/>
          <p:cNvSpPr>
            <a:spLocks noGrp="1"/>
          </p:cNvSpPr>
          <p:nvPr>
            <p:ph type="title" hasCustomPrompt="1"/>
          </p:nvPr>
        </p:nvSpPr>
        <p:spPr>
          <a:xfrm>
            <a:off x="623887" y="0"/>
            <a:ext cx="7886701" cy="3421064"/>
          </a:xfrm>
          <a:prstGeom prst="rect">
            <a:avLst/>
          </a:prstGeom>
        </p:spPr>
        <p:txBody>
          <a:bodyPr anchor="b"/>
          <a:lstStyle>
            <a:lvl1pPr>
              <a:defRPr sz="6000"/>
            </a:lvl1pPr>
          </a:lstStyle>
          <a:p>
            <a:pPr lvl="0">
              <a:defRPr sz="1800"/>
            </a:pPr>
            <a:r>
              <a:rPr sz="6000"/>
              <a:t>标题文本</a:t>
            </a:r>
          </a:p>
        </p:txBody>
      </p:sp>
      <p:sp>
        <p:nvSpPr>
          <p:cNvPr id="12" name="Shape 12"/>
          <p:cNvSpPr>
            <a:spLocks noGrp="1"/>
          </p:cNvSpPr>
          <p:nvPr>
            <p:ph type="body" idx="1" hasCustomPrompt="1"/>
          </p:nvPr>
        </p:nvSpPr>
        <p:spPr>
          <a:xfrm>
            <a:off x="623887" y="3441700"/>
            <a:ext cx="7886701" cy="1689100"/>
          </a:xfrm>
          <a:prstGeom prst="rect">
            <a:avLst/>
          </a:prstGeom>
        </p:spPr>
        <p:txBody>
          <a:bodyPr/>
          <a:lstStyle>
            <a:lvl1pPr marL="0" indent="0">
              <a:spcBef>
                <a:spcPts val="500"/>
              </a:spcBef>
              <a:buSzTx/>
              <a:buNone/>
              <a:defRPr sz="2400"/>
            </a:lvl1pPr>
            <a:lvl2pPr marL="0" indent="457200">
              <a:spcBef>
                <a:spcPts val="500"/>
              </a:spcBef>
              <a:buSzTx/>
              <a:buNone/>
              <a:defRPr sz="2400"/>
            </a:lvl2pPr>
            <a:lvl3pPr marL="0" indent="914400">
              <a:spcBef>
                <a:spcPts val="500"/>
              </a:spcBef>
              <a:buSzTx/>
              <a:buNone/>
              <a:defRPr sz="2400"/>
            </a:lvl3pPr>
            <a:lvl4pPr marL="0" indent="1371600">
              <a:spcBef>
                <a:spcPts val="500"/>
              </a:spcBef>
              <a:buSzTx/>
              <a:buNone/>
              <a:defRPr sz="2400"/>
            </a:lvl4pPr>
            <a:lvl5pPr marL="0" indent="1828800">
              <a:spcBef>
                <a:spcPts val="500"/>
              </a:spcBef>
              <a:buSzTx/>
              <a:buNone/>
              <a:defRPr sz="2400"/>
            </a:lvl5pPr>
          </a:lstStyle>
          <a:p>
            <a:pPr lvl="0">
              <a:defRPr sz="1800"/>
            </a:pPr>
            <a:r>
              <a:rPr sz="2400"/>
              <a:t>正文级别 1</a:t>
            </a:r>
          </a:p>
          <a:p>
            <a:pPr lvl="1">
              <a:defRPr sz="1800"/>
            </a:pPr>
            <a:r>
              <a:rPr sz="2400"/>
              <a:t>正文级别 2</a:t>
            </a:r>
          </a:p>
          <a:p>
            <a:pPr lvl="2">
              <a:defRPr sz="1800"/>
            </a:pPr>
            <a:r>
              <a:rPr sz="2400"/>
              <a:t>正文级别 3</a:t>
            </a:r>
          </a:p>
          <a:p>
            <a:pPr lvl="3">
              <a:defRPr sz="1800"/>
            </a:pPr>
            <a:r>
              <a:rPr sz="2400"/>
              <a:t>正文级别 4</a:t>
            </a:r>
          </a:p>
          <a:p>
            <a:pPr lvl="4">
              <a:defRPr sz="1800"/>
            </a:pPr>
            <a:r>
              <a:rPr sz="2400"/>
              <a:t>正文级别 5</a:t>
            </a: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两栏内容">
    <p:spTree>
      <p:nvGrpSpPr>
        <p:cNvPr id="1" name=""/>
        <p:cNvGrpSpPr/>
        <p:nvPr/>
      </p:nvGrpSpPr>
      <p:grpSpPr>
        <a:xfrm>
          <a:off x="0" y="0"/>
          <a:ext cx="0" cy="0"/>
          <a:chOff x="0" y="0"/>
          <a:chExt cx="0" cy="0"/>
        </a:xfrm>
      </p:grpSpPr>
      <p:sp>
        <p:nvSpPr>
          <p:cNvPr id="14" name="Shape 14"/>
          <p:cNvSpPr>
            <a:spLocks noGrp="1"/>
          </p:cNvSpPr>
          <p:nvPr>
            <p:ph type="title" hasCustomPrompt="1"/>
          </p:nvPr>
        </p:nvSpPr>
        <p:spPr>
          <a:prstGeom prst="rect">
            <a:avLst/>
          </a:prstGeom>
        </p:spPr>
        <p:txBody>
          <a:bodyPr/>
          <a:lstStyle/>
          <a:p>
            <a:pPr lvl="0">
              <a:defRPr sz="1800"/>
            </a:pPr>
            <a:r>
              <a:rPr sz="4400"/>
              <a:t>标题文本</a:t>
            </a:r>
          </a:p>
        </p:txBody>
      </p:sp>
      <p:sp>
        <p:nvSpPr>
          <p:cNvPr id="15" name="Shape 15"/>
          <p:cNvSpPr>
            <a:spLocks noGrp="1"/>
          </p:cNvSpPr>
          <p:nvPr>
            <p:ph type="body" idx="1" hasCustomPrompt="1"/>
          </p:nvPr>
        </p:nvSpPr>
        <p:spPr>
          <a:xfrm>
            <a:off x="628650" y="1368425"/>
            <a:ext cx="3867150" cy="3762375"/>
          </a:xfrm>
          <a:prstGeom prst="rect">
            <a:avLst/>
          </a:prstGeom>
        </p:spPr>
        <p:txBody>
          <a:bodyPr/>
          <a:lstStyle/>
          <a:p>
            <a:pPr lvl="0">
              <a:defRPr sz="1800"/>
            </a:pPr>
            <a:r>
              <a:rPr sz="3200"/>
              <a:t>正文级别 1</a:t>
            </a:r>
          </a:p>
          <a:p>
            <a:pPr lvl="1">
              <a:defRPr sz="1800"/>
            </a:pPr>
            <a:r>
              <a:rPr sz="3200"/>
              <a:t>正文级别 2</a:t>
            </a:r>
          </a:p>
          <a:p>
            <a:pPr lvl="2">
              <a:defRPr sz="1800"/>
            </a:pPr>
            <a:r>
              <a:rPr sz="3200"/>
              <a:t>正文级别 3</a:t>
            </a:r>
          </a:p>
          <a:p>
            <a:pPr lvl="3">
              <a:defRPr sz="1800"/>
            </a:pPr>
            <a:r>
              <a:rPr sz="3200"/>
              <a:t>正文级别 4</a:t>
            </a:r>
          </a:p>
          <a:p>
            <a:pPr lvl="4">
              <a:defRPr sz="1800"/>
            </a:pPr>
            <a:r>
              <a:rPr sz="3200"/>
              <a:t>正文级别 5</a:t>
            </a: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x">
  <p:cSld name="比较">
    <p:spTree>
      <p:nvGrpSpPr>
        <p:cNvPr id="1" name=""/>
        <p:cNvGrpSpPr/>
        <p:nvPr/>
      </p:nvGrpSpPr>
      <p:grpSpPr>
        <a:xfrm>
          <a:off x="0" y="0"/>
          <a:ext cx="0" cy="0"/>
          <a:chOff x="0" y="0"/>
          <a:chExt cx="0" cy="0"/>
        </a:xfrm>
      </p:grpSpPr>
      <p:sp>
        <p:nvSpPr>
          <p:cNvPr id="17" name="Shape 17"/>
          <p:cNvSpPr>
            <a:spLocks noGrp="1"/>
          </p:cNvSpPr>
          <p:nvPr>
            <p:ph type="title" hasCustomPrompt="1"/>
          </p:nvPr>
        </p:nvSpPr>
        <p:spPr>
          <a:xfrm>
            <a:off x="630237" y="273050"/>
            <a:ext cx="7886701" cy="995363"/>
          </a:xfrm>
          <a:prstGeom prst="rect">
            <a:avLst/>
          </a:prstGeom>
        </p:spPr>
        <p:txBody>
          <a:bodyPr/>
          <a:lstStyle/>
          <a:p>
            <a:pPr lvl="0">
              <a:defRPr sz="1800"/>
            </a:pPr>
            <a:r>
              <a:rPr sz="4400"/>
              <a:t>标题文本</a:t>
            </a:r>
          </a:p>
        </p:txBody>
      </p:sp>
      <p:sp>
        <p:nvSpPr>
          <p:cNvPr id="18" name="Shape 18"/>
          <p:cNvSpPr>
            <a:spLocks noGrp="1"/>
          </p:cNvSpPr>
          <p:nvPr>
            <p:ph type="body" idx="1" hasCustomPrompt="1"/>
          </p:nvPr>
        </p:nvSpPr>
        <p:spPr>
          <a:xfrm>
            <a:off x="630237" y="1260475"/>
            <a:ext cx="3868739" cy="617538"/>
          </a:xfrm>
          <a:prstGeom prst="rect">
            <a:avLst/>
          </a:prstGeom>
        </p:spPr>
        <p:txBody>
          <a:bodyPr anchor="b"/>
          <a:lstStyle>
            <a:lvl1pPr marL="0" indent="0">
              <a:spcBef>
                <a:spcPts val="500"/>
              </a:spcBef>
              <a:buSzTx/>
              <a:buNone/>
              <a:defRPr sz="2400" b="1"/>
            </a:lvl1pPr>
            <a:lvl2pPr marL="0" indent="457200">
              <a:spcBef>
                <a:spcPts val="500"/>
              </a:spcBef>
              <a:buSzTx/>
              <a:buNone/>
              <a:defRPr sz="2400" b="1"/>
            </a:lvl2pPr>
            <a:lvl3pPr marL="0" indent="914400">
              <a:spcBef>
                <a:spcPts val="500"/>
              </a:spcBef>
              <a:buSzTx/>
              <a:buNone/>
              <a:defRPr sz="2400" b="1"/>
            </a:lvl3pPr>
            <a:lvl4pPr marL="0" indent="1371600">
              <a:spcBef>
                <a:spcPts val="500"/>
              </a:spcBef>
              <a:buSzTx/>
              <a:buNone/>
              <a:defRPr sz="2400" b="1"/>
            </a:lvl4pPr>
            <a:lvl5pPr marL="0" indent="1828800">
              <a:spcBef>
                <a:spcPts val="500"/>
              </a:spcBef>
              <a:buSzTx/>
              <a:buNone/>
              <a:defRPr sz="2400" b="1"/>
            </a:lvl5pPr>
          </a:lstStyle>
          <a:p>
            <a:pPr lvl="0">
              <a:defRPr sz="1800" b="0"/>
            </a:pPr>
            <a:r>
              <a:rPr sz="2400" b="1"/>
              <a:t>正文级别 1</a:t>
            </a:r>
          </a:p>
          <a:p>
            <a:pPr lvl="1">
              <a:defRPr sz="1800" b="0"/>
            </a:pPr>
            <a:r>
              <a:rPr sz="2400" b="1"/>
              <a:t>正文级别 2</a:t>
            </a:r>
          </a:p>
          <a:p>
            <a:pPr lvl="2">
              <a:defRPr sz="1800" b="0"/>
            </a:pPr>
            <a:r>
              <a:rPr sz="2400" b="1"/>
              <a:t>正文级别 3</a:t>
            </a:r>
          </a:p>
          <a:p>
            <a:pPr lvl="3">
              <a:defRPr sz="1800" b="0"/>
            </a:pPr>
            <a:r>
              <a:rPr sz="2400" b="1"/>
              <a:t>正文级别 4</a:t>
            </a:r>
          </a:p>
          <a:p>
            <a:pPr lvl="4">
              <a:defRPr sz="1800" b="0"/>
            </a:pPr>
            <a:r>
              <a:rPr sz="2400" b="1"/>
              <a:t>正文级别 5</a:t>
            </a: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cSld name="仅标题">
    <p:spTree>
      <p:nvGrpSpPr>
        <p:cNvPr id="1" name=""/>
        <p:cNvGrpSpPr/>
        <p:nvPr/>
      </p:nvGrpSpPr>
      <p:grpSpPr>
        <a:xfrm>
          <a:off x="0" y="0"/>
          <a:ext cx="0" cy="0"/>
          <a:chOff x="0" y="0"/>
          <a:chExt cx="0" cy="0"/>
        </a:xfrm>
      </p:grpSpPr>
      <p:sp>
        <p:nvSpPr>
          <p:cNvPr id="20" name="Shape 20"/>
          <p:cNvSpPr>
            <a:spLocks noGrp="1"/>
          </p:cNvSpPr>
          <p:nvPr>
            <p:ph type="title" hasCustomPrompt="1"/>
          </p:nvPr>
        </p:nvSpPr>
        <p:spPr>
          <a:xfrm>
            <a:off x="628650" y="273050"/>
            <a:ext cx="7886700" cy="995363"/>
          </a:xfrm>
          <a:prstGeom prst="rect">
            <a:avLst/>
          </a:prstGeom>
        </p:spPr>
        <p:txBody>
          <a:bodyPr/>
          <a:lstStyle/>
          <a:p>
            <a:pPr lvl="0">
              <a:defRPr sz="1800"/>
            </a:pPr>
            <a:r>
              <a:rPr sz="4400"/>
              <a:t>标题文本</a:t>
            </a: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cSld name="空白">
    <p:spTree>
      <p:nvGrpSpPr>
        <p:cNvPr id="1" name=""/>
        <p:cNvGrpSpPr/>
        <p:nvPr/>
      </p:nvGrpSpPr>
      <p:grpSpPr>
        <a:xfrm>
          <a:off x="0" y="0"/>
          <a:ext cx="0" cy="0"/>
          <a:chOff x="0" y="0"/>
          <a:chExt cx="0" cy="0"/>
        </a:xfrm>
      </p:grpSpPr>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x">
  <p:cSld name="内容与标题">
    <p:spTree>
      <p:nvGrpSpPr>
        <p:cNvPr id="1" name=""/>
        <p:cNvGrpSpPr/>
        <p:nvPr/>
      </p:nvGrpSpPr>
      <p:grpSpPr>
        <a:xfrm>
          <a:off x="0" y="0"/>
          <a:ext cx="0" cy="0"/>
          <a:chOff x="0" y="0"/>
          <a:chExt cx="0" cy="0"/>
        </a:xfrm>
      </p:grpSpPr>
      <p:sp>
        <p:nvSpPr>
          <p:cNvPr id="23" name="Shape 23"/>
          <p:cNvSpPr>
            <a:spLocks noGrp="1"/>
          </p:cNvSpPr>
          <p:nvPr>
            <p:ph type="title" hasCustomPrompt="1"/>
          </p:nvPr>
        </p:nvSpPr>
        <p:spPr>
          <a:xfrm>
            <a:off x="630237" y="0"/>
            <a:ext cx="2949576" cy="1543050"/>
          </a:xfrm>
          <a:prstGeom prst="rect">
            <a:avLst/>
          </a:prstGeom>
        </p:spPr>
        <p:txBody>
          <a:bodyPr anchor="b"/>
          <a:lstStyle>
            <a:lvl1pPr>
              <a:defRPr sz="3200"/>
            </a:lvl1pPr>
          </a:lstStyle>
          <a:p>
            <a:pPr lvl="0">
              <a:defRPr sz="1800"/>
            </a:pPr>
            <a:r>
              <a:rPr sz="3200"/>
              <a:t>标题文本</a:t>
            </a:r>
          </a:p>
        </p:txBody>
      </p:sp>
      <p:sp>
        <p:nvSpPr>
          <p:cNvPr id="24" name="Shape 24"/>
          <p:cNvSpPr>
            <a:spLocks noGrp="1"/>
          </p:cNvSpPr>
          <p:nvPr>
            <p:ph type="body" idx="1" hasCustomPrompt="1"/>
          </p:nvPr>
        </p:nvSpPr>
        <p:spPr>
          <a:xfrm>
            <a:off x="3887787" y="739775"/>
            <a:ext cx="4629151" cy="4391025"/>
          </a:xfrm>
          <a:prstGeom prst="rect">
            <a:avLst/>
          </a:prstGeom>
        </p:spPr>
        <p:txBody>
          <a:bodyPr/>
          <a:lstStyle/>
          <a:p>
            <a:pPr lvl="0">
              <a:defRPr sz="1800"/>
            </a:pPr>
            <a:r>
              <a:rPr sz="3200"/>
              <a:t>正文级别 1</a:t>
            </a:r>
          </a:p>
          <a:p>
            <a:pPr lvl="1">
              <a:defRPr sz="1800"/>
            </a:pPr>
            <a:r>
              <a:rPr sz="3200"/>
              <a:t>正文级别 2</a:t>
            </a:r>
          </a:p>
          <a:p>
            <a:pPr lvl="2">
              <a:defRPr sz="1800"/>
            </a:pPr>
            <a:r>
              <a:rPr sz="3200"/>
              <a:t>正文级别 3</a:t>
            </a:r>
          </a:p>
          <a:p>
            <a:pPr lvl="3">
              <a:defRPr sz="1800"/>
            </a:pPr>
            <a:r>
              <a:rPr sz="3200"/>
              <a:t>正文级别 4</a:t>
            </a:r>
          </a:p>
          <a:p>
            <a:pPr lvl="4">
              <a:defRPr sz="1800"/>
            </a:pPr>
            <a:r>
              <a:rPr sz="3200"/>
              <a:t>正文级别 5</a:t>
            </a: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cSld name="图片与标题">
    <p:spTree>
      <p:nvGrpSpPr>
        <p:cNvPr id="1" name=""/>
        <p:cNvGrpSpPr/>
        <p:nvPr/>
      </p:nvGrpSpPr>
      <p:grpSpPr>
        <a:xfrm>
          <a:off x="0" y="0"/>
          <a:ext cx="0" cy="0"/>
          <a:chOff x="0" y="0"/>
          <a:chExt cx="0" cy="0"/>
        </a:xfrm>
      </p:grpSpPr>
      <p:sp>
        <p:nvSpPr>
          <p:cNvPr id="26" name="Shape 26"/>
          <p:cNvSpPr>
            <a:spLocks noGrp="1"/>
          </p:cNvSpPr>
          <p:nvPr>
            <p:ph type="title" hasCustomPrompt="1"/>
          </p:nvPr>
        </p:nvSpPr>
        <p:spPr>
          <a:xfrm>
            <a:off x="630237" y="0"/>
            <a:ext cx="2949576" cy="1543050"/>
          </a:xfrm>
          <a:prstGeom prst="rect">
            <a:avLst/>
          </a:prstGeom>
        </p:spPr>
        <p:txBody>
          <a:bodyPr anchor="b"/>
          <a:lstStyle>
            <a:lvl1pPr>
              <a:defRPr sz="3200"/>
            </a:lvl1pPr>
          </a:lstStyle>
          <a:p>
            <a:pPr lvl="0">
              <a:defRPr sz="1800"/>
            </a:pPr>
            <a:r>
              <a:rPr sz="3200"/>
              <a:t>标题文本</a:t>
            </a:r>
          </a:p>
        </p:txBody>
      </p:sp>
      <p:sp>
        <p:nvSpPr>
          <p:cNvPr id="27" name="Shape 27"/>
          <p:cNvSpPr>
            <a:spLocks noGrp="1"/>
          </p:cNvSpPr>
          <p:nvPr>
            <p:ph type="body" idx="1" hasCustomPrompt="1"/>
          </p:nvPr>
        </p:nvSpPr>
        <p:spPr>
          <a:xfrm>
            <a:off x="630237" y="1543050"/>
            <a:ext cx="2949576" cy="3587750"/>
          </a:xfrm>
          <a:prstGeom prst="rect">
            <a:avLst/>
          </a:prstGeom>
        </p:spPr>
        <p:txBody>
          <a:bodyPr/>
          <a:lstStyle>
            <a:lvl1pPr marL="0" indent="0">
              <a:spcBef>
                <a:spcPts val="300"/>
              </a:spcBef>
              <a:buSzTx/>
              <a:buNone/>
              <a:defRPr sz="1600"/>
            </a:lvl1pPr>
            <a:lvl2pPr marL="0" indent="457200">
              <a:spcBef>
                <a:spcPts val="300"/>
              </a:spcBef>
              <a:buSzTx/>
              <a:buNone/>
              <a:defRPr sz="1600"/>
            </a:lvl2pPr>
            <a:lvl3pPr marL="0" indent="914400">
              <a:spcBef>
                <a:spcPts val="300"/>
              </a:spcBef>
              <a:buSzTx/>
              <a:buNone/>
              <a:defRPr sz="1600"/>
            </a:lvl3pPr>
            <a:lvl4pPr marL="0" indent="1371600">
              <a:spcBef>
                <a:spcPts val="300"/>
              </a:spcBef>
              <a:buSzTx/>
              <a:buNone/>
              <a:defRPr sz="1600"/>
            </a:lvl4pPr>
            <a:lvl5pPr marL="0" indent="1828800">
              <a:spcBef>
                <a:spcPts val="300"/>
              </a:spcBef>
              <a:buSzTx/>
              <a:buNone/>
              <a:defRPr sz="1600"/>
            </a:lvl5pPr>
          </a:lstStyle>
          <a:p>
            <a:pPr lvl="0">
              <a:defRPr sz="1800"/>
            </a:pPr>
            <a:r>
              <a:rPr sz="1600"/>
              <a:t>正文级别 1</a:t>
            </a:r>
          </a:p>
          <a:p>
            <a:pPr lvl="1">
              <a:defRPr sz="1800"/>
            </a:pPr>
            <a:r>
              <a:rPr sz="1600"/>
              <a:t>正文级别 2</a:t>
            </a:r>
          </a:p>
          <a:p>
            <a:pPr lvl="2">
              <a:defRPr sz="1800"/>
            </a:pPr>
            <a:r>
              <a:rPr sz="1600"/>
              <a:t>正文级别 3</a:t>
            </a:r>
          </a:p>
          <a:p>
            <a:pPr lvl="3">
              <a:defRPr sz="1800"/>
            </a:pPr>
            <a:r>
              <a:rPr sz="1600"/>
              <a:t>正文级别 4</a:t>
            </a:r>
          </a:p>
          <a:p>
            <a:pPr lvl="4">
              <a:defRPr sz="1800"/>
            </a:pPr>
            <a:r>
              <a:rPr sz="1600"/>
              <a:t>正文级别 5</a:t>
            </a: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2.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20"/>
          <a:srcRect/>
          <a:tile tx="0" ty="0" sx="100000" sy="100000" flip="none" algn="tl"/>
        </a:blip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628650" y="273050"/>
            <a:ext cx="7886700" cy="1095375"/>
          </a:xfrm>
          <a:prstGeom prst="rect">
            <a:avLst/>
          </a:prstGeom>
          <a:ln w="12700">
            <a:miter lim="400000"/>
          </a:ln>
        </p:spPr>
        <p:txBody>
          <a:bodyPr lIns="45719" rIns="45719"/>
          <a:lstStyle/>
          <a:p>
            <a:pPr lvl="0">
              <a:defRPr sz="1800"/>
            </a:pPr>
            <a:r>
              <a:rPr sz="4400"/>
              <a:t>标题文本</a:t>
            </a:r>
          </a:p>
        </p:txBody>
      </p:sp>
      <p:sp>
        <p:nvSpPr>
          <p:cNvPr id="3" name="Shape 3"/>
          <p:cNvSpPr>
            <a:spLocks noGrp="1"/>
          </p:cNvSpPr>
          <p:nvPr>
            <p:ph type="body" idx="1"/>
          </p:nvPr>
        </p:nvSpPr>
        <p:spPr>
          <a:xfrm>
            <a:off x="628650" y="1368425"/>
            <a:ext cx="7886700" cy="3762375"/>
          </a:xfrm>
          <a:prstGeom prst="rect">
            <a:avLst/>
          </a:prstGeom>
          <a:ln w="12700">
            <a:miter lim="400000"/>
          </a:ln>
        </p:spPr>
        <p:txBody>
          <a:bodyPr lIns="45719" rIns="45719"/>
          <a:lstStyle/>
          <a:p>
            <a:pPr lvl="0">
              <a:defRPr sz="1800"/>
            </a:pPr>
            <a:r>
              <a:rPr sz="3200"/>
              <a:t>正文级别 1</a:t>
            </a:r>
          </a:p>
          <a:p>
            <a:pPr lvl="1">
              <a:defRPr sz="1800"/>
            </a:pPr>
            <a:r>
              <a:rPr sz="3200"/>
              <a:t>正文级别 2</a:t>
            </a:r>
          </a:p>
          <a:p>
            <a:pPr lvl="2">
              <a:defRPr sz="1800"/>
            </a:pPr>
            <a:r>
              <a:rPr sz="3200"/>
              <a:t>正文级别 3</a:t>
            </a:r>
          </a:p>
          <a:p>
            <a:pPr lvl="3">
              <a:defRPr sz="1800"/>
            </a:pPr>
            <a:r>
              <a:rPr sz="3200"/>
              <a:t>正文级别 4</a:t>
            </a:r>
          </a:p>
          <a:p>
            <a:pPr lvl="4">
              <a:defRPr sz="1800"/>
            </a:pPr>
            <a:r>
              <a:rPr sz="3200"/>
              <a:t>正文级别 5</a:t>
            </a:r>
          </a:p>
        </p:txBody>
      </p:sp>
      <p:grpSp>
        <p:nvGrpSpPr>
          <p:cNvPr id="7" name="组合 6"/>
          <p:cNvGrpSpPr/>
          <p:nvPr userDrawn="1"/>
        </p:nvGrpSpPr>
        <p:grpSpPr>
          <a:xfrm>
            <a:off x="7450969" y="126477"/>
            <a:ext cx="1433080" cy="430931"/>
            <a:chOff x="468128" y="370735"/>
            <a:chExt cx="1135204" cy="341359"/>
          </a:xfrm>
        </p:grpSpPr>
        <p:pic>
          <p:nvPicPr>
            <p:cNvPr id="8" name="图片 7"/>
            <p:cNvPicPr>
              <a:picLocks noChangeAspect="1"/>
            </p:cNvPicPr>
            <p:nvPr userDrawn="1"/>
          </p:nvPicPr>
          <p:blipFill>
            <a:blip r:embed="rId21" cstate="print">
              <a:extLst>
                <a:ext uri="{28A0092B-C50C-407E-A947-70E740481C1C}">
                  <a14:useLocalDpi xmlns:a14="http://schemas.microsoft.com/office/drawing/2010/main" xmlns="" val="0"/>
                </a:ext>
              </a:extLst>
            </a:blip>
            <a:stretch>
              <a:fillRect/>
            </a:stretch>
          </p:blipFill>
          <p:spPr>
            <a:xfrm>
              <a:off x="749670" y="370735"/>
              <a:ext cx="490406" cy="177473"/>
            </a:xfrm>
            <a:prstGeom prst="rect">
              <a:avLst/>
            </a:prstGeom>
          </p:spPr>
        </p:pic>
        <p:pic>
          <p:nvPicPr>
            <p:cNvPr id="9" name="图片 8"/>
            <p:cNvPicPr>
              <a:picLocks noChangeAspect="1"/>
            </p:cNvPicPr>
            <p:nvPr userDrawn="1"/>
          </p:nvPicPr>
          <p:blipFill>
            <a:blip r:embed="rId22" cstate="print">
              <a:extLst>
                <a:ext uri="{28A0092B-C50C-407E-A947-70E740481C1C}">
                  <a14:useLocalDpi xmlns:a14="http://schemas.microsoft.com/office/drawing/2010/main" xmlns="" val="0"/>
                </a:ext>
              </a:extLst>
            </a:blip>
            <a:stretch>
              <a:fillRect/>
            </a:stretch>
          </p:blipFill>
          <p:spPr>
            <a:xfrm>
              <a:off x="468128" y="558194"/>
              <a:ext cx="1135204" cy="153900"/>
            </a:xfrm>
            <a:prstGeom prst="rect">
              <a:avLst/>
            </a:prstGeom>
          </p:spPr>
        </p:pic>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Lst>
  <p:transition spd="med"/>
  <p:txStyles>
    <p:titleStyle>
      <a:lvl1pPr algn="ctr">
        <a:defRPr sz="4400">
          <a:latin typeface="Arial" panose="020B0604020202020204"/>
          <a:ea typeface="Arial" panose="020B0604020202020204"/>
          <a:cs typeface="Arial" panose="020B0604020202020204"/>
          <a:sym typeface="Arial" panose="020B0604020202020204"/>
        </a:defRPr>
      </a:lvl1pPr>
      <a:lvl2pPr algn="ctr">
        <a:defRPr sz="4400">
          <a:latin typeface="Arial" panose="020B0604020202020204"/>
          <a:ea typeface="Arial" panose="020B0604020202020204"/>
          <a:cs typeface="Arial" panose="020B0604020202020204"/>
          <a:sym typeface="Arial" panose="020B0604020202020204"/>
        </a:defRPr>
      </a:lvl2pPr>
      <a:lvl3pPr algn="ctr">
        <a:defRPr sz="4400">
          <a:latin typeface="Arial" panose="020B0604020202020204"/>
          <a:ea typeface="Arial" panose="020B0604020202020204"/>
          <a:cs typeface="Arial" panose="020B0604020202020204"/>
          <a:sym typeface="Arial" panose="020B0604020202020204"/>
        </a:defRPr>
      </a:lvl3pPr>
      <a:lvl4pPr algn="ctr">
        <a:defRPr sz="4400">
          <a:latin typeface="Arial" panose="020B0604020202020204"/>
          <a:ea typeface="Arial" panose="020B0604020202020204"/>
          <a:cs typeface="Arial" panose="020B0604020202020204"/>
          <a:sym typeface="Arial" panose="020B0604020202020204"/>
        </a:defRPr>
      </a:lvl4pPr>
      <a:lvl5pPr algn="ctr">
        <a:defRPr sz="4400">
          <a:latin typeface="Arial" panose="020B0604020202020204"/>
          <a:ea typeface="Arial" panose="020B0604020202020204"/>
          <a:cs typeface="Arial" panose="020B0604020202020204"/>
          <a:sym typeface="Arial" panose="020B0604020202020204"/>
        </a:defRPr>
      </a:lvl5pPr>
      <a:lvl6pPr indent="457200" algn="ctr">
        <a:defRPr sz="4400">
          <a:latin typeface="Arial" panose="020B0604020202020204"/>
          <a:ea typeface="Arial" panose="020B0604020202020204"/>
          <a:cs typeface="Arial" panose="020B0604020202020204"/>
          <a:sym typeface="Arial" panose="020B0604020202020204"/>
        </a:defRPr>
      </a:lvl6pPr>
      <a:lvl7pPr indent="914400" algn="ctr">
        <a:defRPr sz="4400">
          <a:latin typeface="Arial" panose="020B0604020202020204"/>
          <a:ea typeface="Arial" panose="020B0604020202020204"/>
          <a:cs typeface="Arial" panose="020B0604020202020204"/>
          <a:sym typeface="Arial" panose="020B0604020202020204"/>
        </a:defRPr>
      </a:lvl7pPr>
      <a:lvl8pPr indent="1371600" algn="ctr">
        <a:defRPr sz="4400">
          <a:latin typeface="Arial" panose="020B0604020202020204"/>
          <a:ea typeface="Arial" panose="020B0604020202020204"/>
          <a:cs typeface="Arial" panose="020B0604020202020204"/>
          <a:sym typeface="Arial" panose="020B0604020202020204"/>
        </a:defRPr>
      </a:lvl8pPr>
      <a:lvl9pPr indent="1828800" algn="ctr">
        <a:defRPr sz="4400">
          <a:latin typeface="Arial" panose="020B0604020202020204"/>
          <a:ea typeface="Arial" panose="020B0604020202020204"/>
          <a:cs typeface="Arial" panose="020B0604020202020204"/>
          <a:sym typeface="Arial" panose="020B0604020202020204"/>
        </a:defRPr>
      </a:lvl9pPr>
    </p:titleStyle>
    <p:bodyStyle>
      <a:lvl1pPr marL="342900" indent="-342900">
        <a:spcBef>
          <a:spcPts val="700"/>
        </a:spcBef>
        <a:buSzPct val="100000"/>
        <a:buChar char="•"/>
        <a:defRPr sz="3200">
          <a:latin typeface="Arial" panose="020B0604020202020204"/>
          <a:ea typeface="Arial" panose="020B0604020202020204"/>
          <a:cs typeface="Arial" panose="020B0604020202020204"/>
          <a:sym typeface="Arial" panose="020B0604020202020204"/>
        </a:defRPr>
      </a:lvl1pPr>
      <a:lvl2pPr marL="783590" indent="-326390">
        <a:spcBef>
          <a:spcPts val="700"/>
        </a:spcBef>
        <a:buSzPct val="100000"/>
        <a:buChar char="–"/>
        <a:defRPr sz="3200">
          <a:latin typeface="Arial" panose="020B0604020202020204"/>
          <a:ea typeface="Arial" panose="020B0604020202020204"/>
          <a:cs typeface="Arial" panose="020B0604020202020204"/>
          <a:sym typeface="Arial" panose="020B0604020202020204"/>
        </a:defRPr>
      </a:lvl2pPr>
      <a:lvl3pPr marL="1219200" indent="-304800">
        <a:spcBef>
          <a:spcPts val="700"/>
        </a:spcBef>
        <a:buSzPct val="100000"/>
        <a:buChar char="•"/>
        <a:defRPr sz="3200">
          <a:latin typeface="Arial" panose="020B0604020202020204"/>
          <a:ea typeface="Arial" panose="020B0604020202020204"/>
          <a:cs typeface="Arial" panose="020B0604020202020204"/>
          <a:sym typeface="Arial" panose="020B0604020202020204"/>
        </a:defRPr>
      </a:lvl3pPr>
      <a:lvl4pPr marL="1737360" indent="-365760">
        <a:spcBef>
          <a:spcPts val="700"/>
        </a:spcBef>
        <a:buSzPct val="100000"/>
        <a:buChar char="–"/>
        <a:defRPr sz="3200">
          <a:latin typeface="Arial" panose="020B0604020202020204"/>
          <a:ea typeface="Arial" panose="020B0604020202020204"/>
          <a:cs typeface="Arial" panose="020B0604020202020204"/>
          <a:sym typeface="Arial" panose="020B0604020202020204"/>
        </a:defRPr>
      </a:lvl4pPr>
      <a:lvl5pPr marL="2194560" indent="-365760">
        <a:spcBef>
          <a:spcPts val="700"/>
        </a:spcBef>
        <a:buSzPct val="100000"/>
        <a:buChar char="»"/>
        <a:defRPr sz="3200">
          <a:latin typeface="Arial" panose="020B0604020202020204"/>
          <a:ea typeface="Arial" panose="020B0604020202020204"/>
          <a:cs typeface="Arial" panose="020B0604020202020204"/>
          <a:sym typeface="Arial" panose="020B0604020202020204"/>
        </a:defRPr>
      </a:lvl5pPr>
      <a:lvl6pPr marL="2692400" indent="-406400">
        <a:spcBef>
          <a:spcPts val="700"/>
        </a:spcBef>
        <a:buSzPct val="100000"/>
        <a:buChar char="•"/>
        <a:defRPr sz="3200">
          <a:latin typeface="Arial" panose="020B0604020202020204"/>
          <a:ea typeface="Arial" panose="020B0604020202020204"/>
          <a:cs typeface="Arial" panose="020B0604020202020204"/>
          <a:sym typeface="Arial" panose="020B0604020202020204"/>
        </a:defRPr>
      </a:lvl6pPr>
      <a:lvl7pPr marL="3149600" indent="-406400">
        <a:spcBef>
          <a:spcPts val="700"/>
        </a:spcBef>
        <a:buSzPct val="100000"/>
        <a:buChar char="•"/>
        <a:defRPr sz="3200">
          <a:latin typeface="Arial" panose="020B0604020202020204"/>
          <a:ea typeface="Arial" panose="020B0604020202020204"/>
          <a:cs typeface="Arial" panose="020B0604020202020204"/>
          <a:sym typeface="Arial" panose="020B0604020202020204"/>
        </a:defRPr>
      </a:lvl7pPr>
      <a:lvl8pPr marL="3606800" indent="-406400">
        <a:spcBef>
          <a:spcPts val="700"/>
        </a:spcBef>
        <a:buSzPct val="100000"/>
        <a:buChar char="•"/>
        <a:defRPr sz="3200">
          <a:latin typeface="Arial" panose="020B0604020202020204"/>
          <a:ea typeface="Arial" panose="020B0604020202020204"/>
          <a:cs typeface="Arial" panose="020B0604020202020204"/>
          <a:sym typeface="Arial" panose="020B0604020202020204"/>
        </a:defRPr>
      </a:lvl8pPr>
      <a:lvl9pPr marL="4064000" indent="-406400">
        <a:spcBef>
          <a:spcPts val="700"/>
        </a:spcBef>
        <a:buSzPct val="100000"/>
        <a:buChar char="•"/>
        <a:defRPr sz="3200">
          <a:latin typeface="Arial" panose="020B0604020202020204"/>
          <a:ea typeface="Arial" panose="020B0604020202020204"/>
          <a:cs typeface="Arial" panose="020B0604020202020204"/>
          <a:sym typeface="Arial" panose="020B0604020202020204"/>
        </a:defRPr>
      </a:lvl9pPr>
    </p:bodyStyle>
    <p:otherStyle>
      <a:lvl1pPr algn="r">
        <a:defRPr sz="1200">
          <a:solidFill>
            <a:schemeClr val="tx1"/>
          </a:solidFill>
          <a:latin typeface="+mn-lt"/>
          <a:ea typeface="+mn-ea"/>
          <a:cs typeface="+mn-cs"/>
          <a:sym typeface="Arial" panose="020B0604020202020204"/>
        </a:defRPr>
      </a:lvl1pPr>
      <a:lvl2pPr indent="457200" algn="r">
        <a:defRPr sz="1200">
          <a:solidFill>
            <a:schemeClr val="tx1"/>
          </a:solidFill>
          <a:latin typeface="+mn-lt"/>
          <a:ea typeface="+mn-ea"/>
          <a:cs typeface="+mn-cs"/>
          <a:sym typeface="Arial" panose="020B0604020202020204"/>
        </a:defRPr>
      </a:lvl2pPr>
      <a:lvl3pPr indent="914400" algn="r">
        <a:defRPr sz="1200">
          <a:solidFill>
            <a:schemeClr val="tx1"/>
          </a:solidFill>
          <a:latin typeface="+mn-lt"/>
          <a:ea typeface="+mn-ea"/>
          <a:cs typeface="+mn-cs"/>
          <a:sym typeface="Arial" panose="020B0604020202020204"/>
        </a:defRPr>
      </a:lvl3pPr>
      <a:lvl4pPr indent="1371600" algn="r">
        <a:defRPr sz="1200">
          <a:solidFill>
            <a:schemeClr val="tx1"/>
          </a:solidFill>
          <a:latin typeface="+mn-lt"/>
          <a:ea typeface="+mn-ea"/>
          <a:cs typeface="+mn-cs"/>
          <a:sym typeface="Arial" panose="020B0604020202020204"/>
        </a:defRPr>
      </a:lvl4pPr>
      <a:lvl5pPr indent="1828800" algn="r">
        <a:defRPr sz="1200">
          <a:solidFill>
            <a:schemeClr val="tx1"/>
          </a:solidFill>
          <a:latin typeface="+mn-lt"/>
          <a:ea typeface="+mn-ea"/>
          <a:cs typeface="+mn-cs"/>
          <a:sym typeface="Arial" panose="020B0604020202020204"/>
        </a:defRPr>
      </a:lvl5pPr>
      <a:lvl6pPr indent="2286000" algn="r">
        <a:defRPr sz="1200">
          <a:solidFill>
            <a:schemeClr val="tx1"/>
          </a:solidFill>
          <a:latin typeface="+mn-lt"/>
          <a:ea typeface="+mn-ea"/>
          <a:cs typeface="+mn-cs"/>
          <a:sym typeface="Arial" panose="020B0604020202020204"/>
        </a:defRPr>
      </a:lvl6pPr>
      <a:lvl7pPr indent="2743200" algn="r">
        <a:defRPr sz="1200">
          <a:solidFill>
            <a:schemeClr val="tx1"/>
          </a:solidFill>
          <a:latin typeface="+mn-lt"/>
          <a:ea typeface="+mn-ea"/>
          <a:cs typeface="+mn-cs"/>
          <a:sym typeface="Arial" panose="020B0604020202020204"/>
        </a:defRPr>
      </a:lvl7pPr>
      <a:lvl8pPr indent="3200400" algn="r">
        <a:defRPr sz="1200">
          <a:solidFill>
            <a:schemeClr val="tx1"/>
          </a:solidFill>
          <a:latin typeface="+mn-lt"/>
          <a:ea typeface="+mn-ea"/>
          <a:cs typeface="+mn-cs"/>
          <a:sym typeface="Arial" panose="020B0604020202020204"/>
        </a:defRPr>
      </a:lvl8pPr>
      <a:lvl9pPr indent="3657600" algn="r">
        <a:defRPr sz="1200">
          <a:solidFill>
            <a:schemeClr val="tx1"/>
          </a:solidFill>
          <a:latin typeface="+mn-lt"/>
          <a:ea typeface="+mn-ea"/>
          <a:cs typeface="+mn-cs"/>
          <a:sym typeface="Arial" panose="020B0604020202020204"/>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7.xml"/><Relationship Id="rId1" Type="http://schemas.openxmlformats.org/officeDocument/2006/relationships/vmlDrawing" Target="../drawings/vmlDrawing2.vml"/></Relationships>
</file>

<file path=ppt/slides/_rels/slide11.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2.xml"/><Relationship Id="rId4" Type="http://schemas.openxmlformats.org/officeDocument/2006/relationships/image" Target="../media/image26.jpeg"/></Relationships>
</file>

<file path=ppt/slides/_rels/slide1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audio" Target="../media/audio2.wav"/><Relationship Id="rId1" Type="http://schemas.openxmlformats.org/officeDocument/2006/relationships/slideLayout" Target="../slideLayouts/slideLayout2.xml"/><Relationship Id="rId4" Type="http://schemas.openxmlformats.org/officeDocument/2006/relationships/audio" Target="../media/audio4.wav"/></Relationships>
</file>

<file path=ppt/slides/_rels/slide18.xml.rels><?xml version="1.0" encoding="UTF-8" standalone="yes"?>
<Relationships xmlns="http://schemas.openxmlformats.org/package/2006/relationships"><Relationship Id="rId3" Type="http://schemas.openxmlformats.org/officeDocument/2006/relationships/audio" Target="../media/audio5.wav"/><Relationship Id="rId2" Type="http://schemas.openxmlformats.org/officeDocument/2006/relationships/audio" Target="../media/audio2.wav"/><Relationship Id="rId1" Type="http://schemas.openxmlformats.org/officeDocument/2006/relationships/slideLayout" Target="../slideLayouts/slideLayout2.xml"/><Relationship Id="rId4" Type="http://schemas.openxmlformats.org/officeDocument/2006/relationships/audio" Target="../media/audio1.wav"/></Relationships>
</file>

<file path=ppt/slides/_rels/slide19.xml.rels><?xml version="1.0" encoding="UTF-8" standalone="yes"?>
<Relationships xmlns="http://schemas.openxmlformats.org/package/2006/relationships"><Relationship Id="rId3" Type="http://schemas.openxmlformats.org/officeDocument/2006/relationships/audio" Target="../media/audio6.wav"/><Relationship Id="rId2" Type="http://schemas.openxmlformats.org/officeDocument/2006/relationships/audio" Target="../media/audio2.wav"/><Relationship Id="rId1" Type="http://schemas.openxmlformats.org/officeDocument/2006/relationships/slideLayout" Target="../slideLayouts/slideLayout2.xml"/><Relationship Id="rId5" Type="http://schemas.openxmlformats.org/officeDocument/2006/relationships/audio" Target="../media/audio7.wav"/><Relationship Id="rId4" Type="http://schemas.openxmlformats.org/officeDocument/2006/relationships/audio" Target="../media/audio3.wav"/></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8.jpeg"/><Relationship Id="rId5" Type="http://schemas.openxmlformats.org/officeDocument/2006/relationships/image" Target="../media/image7.pn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audio" Target="../media/audio2.wav"/><Relationship Id="rId7" Type="http://schemas.openxmlformats.org/officeDocument/2006/relationships/audio" Target="../media/audio4.wav"/><Relationship Id="rId2" Type="http://schemas.openxmlformats.org/officeDocument/2006/relationships/audio" Target="../media/audio8.wav"/><Relationship Id="rId1" Type="http://schemas.openxmlformats.org/officeDocument/2006/relationships/slideLayout" Target="../slideLayouts/slideLayout18.xml"/><Relationship Id="rId6" Type="http://schemas.openxmlformats.org/officeDocument/2006/relationships/audio" Target="../media/audio6.wav"/><Relationship Id="rId5" Type="http://schemas.openxmlformats.org/officeDocument/2006/relationships/audio" Target="../media/audio5.wav"/><Relationship Id="rId4" Type="http://schemas.openxmlformats.org/officeDocument/2006/relationships/audio" Target="../media/audio3.wav"/></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7.xml"/><Relationship Id="rId1" Type="http://schemas.openxmlformats.org/officeDocument/2006/relationships/vmlDrawing" Target="../drawings/vmlDrawing3.vml"/><Relationship Id="rId4" Type="http://schemas.openxmlformats.org/officeDocument/2006/relationships/image" Target="../media/image29.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1.xml"/><Relationship Id="rId1" Type="http://schemas.openxmlformats.org/officeDocument/2006/relationships/vmlDrawing" Target="../drawings/vmlDrawing4.vml"/><Relationship Id="rId4" Type="http://schemas.openxmlformats.org/officeDocument/2006/relationships/image" Target="../media/image31.gif"/></Relationships>
</file>

<file path=ppt/slides/_rels/slide23.xml.rels><?xml version="1.0" encoding="UTF-8" standalone="yes"?>
<Relationships xmlns="http://schemas.openxmlformats.org/package/2006/relationships"><Relationship Id="rId3" Type="http://schemas.openxmlformats.org/officeDocument/2006/relationships/image" Target="../media/image33.jpeg"/><Relationship Id="rId7" Type="http://schemas.openxmlformats.org/officeDocument/2006/relationships/image" Target="../media/image37.jpeg"/><Relationship Id="rId2" Type="http://schemas.openxmlformats.org/officeDocument/2006/relationships/image" Target="../media/image32.png"/><Relationship Id="rId1" Type="http://schemas.openxmlformats.org/officeDocument/2006/relationships/slideLayout" Target="../slideLayouts/slideLayout7.xml"/><Relationship Id="rId6" Type="http://schemas.openxmlformats.org/officeDocument/2006/relationships/image" Target="../media/image36.png"/><Relationship Id="rId5" Type="http://schemas.openxmlformats.org/officeDocument/2006/relationships/image" Target="../media/image35.jpeg"/><Relationship Id="rId4" Type="http://schemas.openxmlformats.org/officeDocument/2006/relationships/image" Target="../media/image34.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12.jpeg"/><Relationship Id="rId4" Type="http://schemas.openxmlformats.org/officeDocument/2006/relationships/image" Target="../media/image11.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png"/><Relationship Id="rId1" Type="http://schemas.openxmlformats.org/officeDocument/2006/relationships/slideLayout" Target="../slideLayouts/slideLayout7.xml"/><Relationship Id="rId4" Type="http://schemas.openxmlformats.org/officeDocument/2006/relationships/image" Target="../media/image16.png"/></Relationships>
</file>

<file path=ppt/slides/_rels/slide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png"/><Relationship Id="rId1" Type="http://schemas.openxmlformats.org/officeDocument/2006/relationships/slideLayout" Target="../slideLayouts/slideLayout2.xml"/><Relationship Id="rId4" Type="http://schemas.openxmlformats.org/officeDocument/2006/relationships/image" Target="../media/image19.jpeg"/></Relationships>
</file>

<file path=ppt/slides/_rels/slide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1332747" y="1934396"/>
            <a:ext cx="1829733" cy="461663"/>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2400" b="1" dirty="0" smtClean="0">
                <a:solidFill>
                  <a:schemeClr val="bg1"/>
                </a:solidFill>
                <a:latin typeface="微软雅黑" panose="020B0503020204020204" charset="-122"/>
                <a:ea typeface="微软雅黑" panose="020B0503020204020204" charset="-122"/>
              </a:rPr>
              <a:t>中</a:t>
            </a:r>
            <a:r>
              <a:rPr lang="zh-CN" altLang="en-US" sz="2400" b="1" dirty="0">
                <a:solidFill>
                  <a:schemeClr val="bg1"/>
                </a:solidFill>
                <a:latin typeface="微软雅黑" panose="020B0503020204020204" charset="-122"/>
                <a:ea typeface="微软雅黑" panose="020B0503020204020204" charset="-122"/>
              </a:rPr>
              <a:t>物理</a:t>
            </a:r>
            <a:endParaRPr kumimoji="0" lang="zh-CN" altLang="en-US" sz="2400" b="1" i="0" u="none" strike="noStrike" cap="none" spc="0" normalizeH="0" dirty="0">
              <a:ln>
                <a:noFill/>
              </a:ln>
              <a:solidFill>
                <a:schemeClr val="bg1"/>
              </a:solidFill>
              <a:effectLst/>
              <a:uFillTx/>
              <a:latin typeface="微软雅黑" panose="020B0503020204020204" charset="-122"/>
              <a:ea typeface="微软雅黑" panose="020B0503020204020204" charset="-122"/>
              <a:sym typeface="Arial" panose="020B0604020202020204"/>
            </a:endParaRPr>
          </a:p>
        </p:txBody>
      </p:sp>
      <p:sp>
        <p:nvSpPr>
          <p:cNvPr id="40" name="Shape 40"/>
          <p:cNvSpPr/>
          <p:nvPr/>
        </p:nvSpPr>
        <p:spPr>
          <a:xfrm>
            <a:off x="5344160" y="2261870"/>
            <a:ext cx="3606165" cy="970915"/>
          </a:xfrm>
          <a:prstGeom prst="rect">
            <a:avLst/>
          </a:prstGeom>
          <a:ln w="12700">
            <a:miter lim="400000"/>
          </a:ln>
        </p:spPr>
        <p:txBody>
          <a:bodyPr wrap="square" lIns="45719" rIns="45719">
            <a:spAutoFit/>
          </a:bodyPr>
          <a:lstStyle>
            <a:lvl1pPr>
              <a:defRPr sz="3600">
                <a:solidFill>
                  <a:srgbClr val="B61C22"/>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lvl="0">
              <a:defRPr sz="1800">
                <a:solidFill>
                  <a:srgbClr val="000000"/>
                </a:solidFill>
              </a:defRPr>
            </a:pPr>
            <a:r>
              <a:rPr lang="zh-CN" altLang="en-US" sz="4800" b="1" baseline="-25000" dirty="0" smtClean="0">
                <a:solidFill>
                  <a:schemeClr val="tx1"/>
                </a:solidFill>
                <a:latin typeface="等线" panose="02010600030101010101" pitchFamily="2" charset="-122"/>
                <a:ea typeface="等线" panose="02010600030101010101" pitchFamily="2" charset="-122"/>
              </a:rPr>
              <a:t>第</a:t>
            </a:r>
            <a:r>
              <a:rPr lang="en-US" altLang="zh-CN" sz="4800" b="1" baseline="-25000" dirty="0" smtClean="0">
                <a:solidFill>
                  <a:schemeClr val="tx1"/>
                </a:solidFill>
                <a:latin typeface="等线" panose="02010600030101010101" pitchFamily="2" charset="-122"/>
                <a:ea typeface="等线" panose="02010600030101010101" pitchFamily="2" charset="-122"/>
              </a:rPr>
              <a:t>3</a:t>
            </a:r>
            <a:r>
              <a:rPr lang="zh-CN" altLang="en-US" sz="4800" b="1" baseline="-25000" dirty="0" smtClean="0">
                <a:solidFill>
                  <a:schemeClr val="tx1"/>
                </a:solidFill>
                <a:latin typeface="等线" panose="02010600030101010101" pitchFamily="2" charset="-122"/>
                <a:ea typeface="等线" panose="02010600030101010101" pitchFamily="2" charset="-122"/>
              </a:rPr>
              <a:t>章  第</a:t>
            </a:r>
            <a:r>
              <a:rPr lang="en-US" altLang="zh-CN" sz="4800" b="1" baseline="-25000" dirty="0" smtClean="0">
                <a:solidFill>
                  <a:schemeClr val="tx1"/>
                </a:solidFill>
                <a:latin typeface="等线" panose="02010600030101010101" pitchFamily="2" charset="-122"/>
                <a:ea typeface="等线" panose="02010600030101010101" pitchFamily="2" charset="-122"/>
              </a:rPr>
              <a:t>3</a:t>
            </a:r>
            <a:r>
              <a:rPr lang="zh-CN" altLang="en-US" sz="4800" b="1" baseline="-25000" dirty="0" smtClean="0">
                <a:solidFill>
                  <a:schemeClr val="tx1"/>
                </a:solidFill>
                <a:latin typeface="等线" panose="02010600030101010101" pitchFamily="2" charset="-122"/>
                <a:ea typeface="等线" panose="02010600030101010101" pitchFamily="2" charset="-122"/>
              </a:rPr>
              <a:t>节</a:t>
            </a:r>
            <a:endParaRPr lang="zh-CN" altLang="en-US" sz="4000" baseline="-25000" dirty="0" smtClean="0">
              <a:solidFill>
                <a:schemeClr val="tx1"/>
              </a:solidFill>
              <a:latin typeface="等线" panose="02010600030101010101" pitchFamily="2" charset="-122"/>
              <a:ea typeface="等线" panose="02010600030101010101" pitchFamily="2" charset="-122"/>
            </a:endParaRPr>
          </a:p>
          <a:p>
            <a:pPr lvl="0">
              <a:defRPr sz="1800">
                <a:solidFill>
                  <a:srgbClr val="000000"/>
                </a:solidFill>
              </a:defRPr>
            </a:pPr>
            <a:r>
              <a:rPr lang="zh-CN" altLang="en-US" sz="4000" baseline="-25000" dirty="0" smtClean="0">
                <a:solidFill>
                  <a:schemeClr val="tx1"/>
                </a:solidFill>
                <a:latin typeface="等线" panose="02010600030101010101" pitchFamily="2" charset="-122"/>
                <a:ea typeface="等线" panose="02010600030101010101" pitchFamily="2" charset="-122"/>
              </a:rPr>
              <a:t>  </a:t>
            </a:r>
          </a:p>
        </p:txBody>
      </p:sp>
      <p:sp>
        <p:nvSpPr>
          <p:cNvPr id="5" name="Shape 40"/>
          <p:cNvSpPr/>
          <p:nvPr/>
        </p:nvSpPr>
        <p:spPr>
          <a:xfrm>
            <a:off x="4299669" y="1086225"/>
            <a:ext cx="3781372" cy="811530"/>
          </a:xfrm>
          <a:prstGeom prst="rect">
            <a:avLst/>
          </a:prstGeom>
          <a:ln w="12700">
            <a:miter lim="400000"/>
          </a:ln>
        </p:spPr>
        <p:txBody>
          <a:bodyPr wrap="square" lIns="45719" rIns="45719">
            <a:spAutoFit/>
          </a:bodyPr>
          <a:lstStyle>
            <a:lvl1pPr>
              <a:defRPr sz="3600">
                <a:solidFill>
                  <a:srgbClr val="B61C22"/>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lvl="0">
              <a:defRPr sz="1800">
                <a:solidFill>
                  <a:srgbClr val="000000"/>
                </a:solidFill>
              </a:defRPr>
            </a:pPr>
            <a:r>
              <a:rPr lang="zh-CN" altLang="en-US" sz="7200" b="1" baseline="-25000" dirty="0" smtClean="0">
                <a:solidFill>
                  <a:srgbClr val="C00000"/>
                </a:solidFill>
                <a:latin typeface="方正姚体" panose="02010601030101010101" pitchFamily="2" charset="-122"/>
                <a:ea typeface="方正姚体" panose="02010601030101010101" pitchFamily="2" charset="-122"/>
              </a:rPr>
              <a:t>沪粤版物理</a:t>
            </a:r>
            <a:r>
              <a:rPr lang="zh-CN" altLang="en-US" sz="2400" b="1" baseline="-25000" dirty="0" smtClean="0">
                <a:solidFill>
                  <a:srgbClr val="C00000"/>
                </a:solidFill>
                <a:latin typeface="方正姚体" panose="02010601030101010101" pitchFamily="2" charset="-122"/>
                <a:ea typeface="方正姚体" panose="02010601030101010101" pitchFamily="2" charset="-122"/>
              </a:rPr>
              <a:t>（初中）</a:t>
            </a:r>
            <a:endParaRPr lang="zh-CN" sz="2400" b="1" baseline="-25000" dirty="0">
              <a:solidFill>
                <a:srgbClr val="C00000"/>
              </a:solidFill>
              <a:latin typeface="方正姚体" panose="02010601030101010101" pitchFamily="2" charset="-122"/>
              <a:ea typeface="方正姚体" panose="02010601030101010101" pitchFamily="2" charset="-122"/>
            </a:endParaRPr>
          </a:p>
        </p:txBody>
      </p:sp>
      <p:sp>
        <p:nvSpPr>
          <p:cNvPr id="6" name="Shape 40"/>
          <p:cNvSpPr/>
          <p:nvPr/>
        </p:nvSpPr>
        <p:spPr>
          <a:xfrm>
            <a:off x="4533900" y="3232785"/>
            <a:ext cx="3864610" cy="584775"/>
          </a:xfrm>
          <a:prstGeom prst="rect">
            <a:avLst/>
          </a:prstGeom>
          <a:ln w="12700">
            <a:miter lim="400000"/>
          </a:ln>
        </p:spPr>
        <p:txBody>
          <a:bodyPr wrap="square" lIns="45719" rIns="45719">
            <a:spAutoFit/>
          </a:bodyPr>
          <a:lstStyle>
            <a:lvl1pPr>
              <a:defRPr sz="3600">
                <a:solidFill>
                  <a:srgbClr val="B61C22"/>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lvl="0" algn="ctr">
              <a:defRPr sz="1800">
                <a:solidFill>
                  <a:srgbClr val="000000"/>
                </a:solidFill>
              </a:defRPr>
            </a:pPr>
            <a:r>
              <a:rPr lang="zh-CN" altLang="zh-CN" sz="4800" b="1" baseline="-25000" dirty="0">
                <a:solidFill>
                  <a:schemeClr val="tx1"/>
                </a:solidFill>
                <a:latin typeface="华文楷体" panose="02010600040101010101" pitchFamily="2" charset="-122"/>
                <a:ea typeface="华文楷体" panose="02010600040101010101" pitchFamily="2" charset="-122"/>
              </a:rPr>
              <a:t>探究平面镜成像特点</a:t>
            </a:r>
          </a:p>
        </p:txBody>
      </p:sp>
      <p:sp>
        <p:nvSpPr>
          <p:cNvPr id="4" name="矩形 3"/>
          <p:cNvSpPr/>
          <p:nvPr/>
        </p:nvSpPr>
        <p:spPr>
          <a:xfrm>
            <a:off x="217314" y="203839"/>
            <a:ext cx="1530566" cy="307775"/>
          </a:xfrm>
          <a:prstGeom prst="rect">
            <a:avLst/>
          </a:prstGeom>
          <a:solidFill>
            <a:srgbClr val="C00000"/>
          </a:solidFill>
          <a:ln w="12700" cap="flat">
            <a:solidFill>
              <a:srgbClr val="C00000"/>
            </a:solidFill>
            <a:prstDash val="solid"/>
            <a:miter lim="800000"/>
          </a:ln>
          <a:effectLst>
            <a:outerShdw blurRad="76200" dir="18900000" sy="23000" kx="-1200000" algn="bl" rotWithShape="0">
              <a:prstClr val="black">
                <a:alpha val="20000"/>
              </a:prstClr>
            </a:outerShdw>
            <a:softEdge rad="19050"/>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dist" defTabSz="914400" rtl="0" fontAlgn="auto" latinLnBrk="1" hangingPunct="0">
              <a:lnSpc>
                <a:spcPct val="100000"/>
              </a:lnSpc>
              <a:spcBef>
                <a:spcPts val="0"/>
              </a:spcBef>
              <a:spcAft>
                <a:spcPts val="0"/>
              </a:spcAft>
              <a:buClrTx/>
              <a:buSzTx/>
              <a:buFontTx/>
              <a:buNone/>
            </a:pPr>
            <a:r>
              <a:rPr kumimoji="0" lang="zh-CN" altLang="en-US" sz="1400" b="1" u="none" strike="noStrike" cap="none" spc="0" normalizeH="0" baseline="0" dirty="0" smtClean="0">
                <a:ln>
                  <a:noFill/>
                </a:ln>
                <a:solidFill>
                  <a:schemeClr val="bg1"/>
                </a:solidFill>
                <a:effectLst/>
                <a:uFillTx/>
                <a:latin typeface="腾祥范笑歌楷书简繁合集" panose="01010104010101010101" pitchFamily="2" charset="-122"/>
                <a:ea typeface="腾祥范笑歌楷书简繁合集" panose="01010104010101010101" pitchFamily="2" charset="-122"/>
                <a:cs typeface="微软雅黑" panose="020B0503020204020204" charset="-122"/>
                <a:sym typeface="微软雅黑" panose="020B0503020204020204" charset="-122"/>
              </a:rPr>
              <a:t>同步</a:t>
            </a:r>
            <a:r>
              <a:rPr kumimoji="0" lang="zh-CN" altLang="en-US" sz="1400" b="1" u="none" strike="noStrike" cap="none" spc="0" normalizeH="0" baseline="0" dirty="0" smtClean="0">
                <a:ln>
                  <a:noFill/>
                </a:ln>
                <a:solidFill>
                  <a:schemeClr val="bg1"/>
                </a:solidFill>
                <a:effectLst/>
                <a:uFillTx/>
                <a:latin typeface="腾祥范笑歌楷书简繁合集" panose="01010104010101010101" pitchFamily="2" charset="-122"/>
                <a:ea typeface="腾祥范笑歌楷书简繁合集" panose="01010104010101010101" pitchFamily="2" charset="-122"/>
                <a:cs typeface="微软雅黑" panose="020B0503020204020204" charset="-122"/>
                <a:sym typeface="微软雅黑" panose="020B0503020204020204" charset="-122"/>
              </a:rPr>
              <a:t>精品课堂</a:t>
            </a:r>
            <a:endParaRPr kumimoji="0" lang="zh-CN" altLang="en-US" sz="1400" b="1" u="none" strike="noStrike" cap="none" spc="0" normalizeH="0" baseline="0" dirty="0">
              <a:ln>
                <a:noFill/>
              </a:ln>
              <a:solidFill>
                <a:schemeClr val="bg1"/>
              </a:solidFill>
              <a:effectLst/>
              <a:uFillTx/>
              <a:latin typeface="腾祥范笑歌楷书简繁合集" panose="01010104010101010101" pitchFamily="2" charset="-122"/>
              <a:ea typeface="腾祥范笑歌楷书简繁合集" panose="01010104010101010101" pitchFamily="2" charset="-122"/>
              <a:cs typeface="微软雅黑" panose="020B0503020204020204" charset="-122"/>
              <a:sym typeface="微软雅黑" panose="020B0503020204020204" charset="-122"/>
            </a:endParaRPr>
          </a:p>
        </p:txBody>
      </p:sp>
      <p:pic>
        <p:nvPicPr>
          <p:cNvPr id="8" name="图片 7"/>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404601" y="764896"/>
            <a:ext cx="3592864" cy="3590101"/>
          </a:xfrm>
          <a:prstGeom prst="rect">
            <a:avLst/>
          </a:prstGeom>
        </p:spPr>
      </p:pic>
    </p:spTree>
  </p:cSld>
  <p:clrMapOvr>
    <a:masterClrMapping/>
  </p:clrMapOvr>
  <p:transition spd="med" advClick="0" advTm="2000"/>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Object 5"/>
          <p:cNvGraphicFramePr>
            <a:graphicFrameLocks/>
          </p:cNvGraphicFramePr>
          <p:nvPr/>
        </p:nvGraphicFramePr>
        <p:xfrm>
          <a:off x="1732280" y="1258570"/>
          <a:ext cx="4503420" cy="3352800"/>
        </p:xfrm>
        <a:graphic>
          <a:graphicData uri="http://schemas.openxmlformats.org/presentationml/2006/ole">
            <p:oleObj spid="_x0000_s26625" r:id="rId3" imgW="6590476" imgH="4904762" progId="PBrush">
              <p:embed/>
            </p:oleObj>
          </a:graphicData>
        </a:graphic>
      </p:graphicFrame>
      <p:sp>
        <p:nvSpPr>
          <p:cNvPr id="15372" name="AutoShape 13"/>
          <p:cNvSpPr/>
          <p:nvPr/>
        </p:nvSpPr>
        <p:spPr>
          <a:xfrm>
            <a:off x="5974715" y="1882140"/>
            <a:ext cx="2701290" cy="1337310"/>
          </a:xfrm>
          <a:prstGeom prst="wedgeRoundRectCallout">
            <a:avLst>
              <a:gd name="adj1" fmla="val -118611"/>
              <a:gd name="adj2" fmla="val 58958"/>
              <a:gd name="adj3" fmla="val 16667"/>
            </a:avLst>
          </a:prstGeom>
          <a:solidFill>
            <a:schemeClr val="bg1"/>
          </a:solidFill>
          <a:ln w="25400">
            <a:solidFill>
              <a:schemeClr val="accent6">
                <a:lumMod val="75000"/>
              </a:schemeClr>
            </a:solidFill>
          </a:ln>
        </p:spPr>
        <p:txBody>
          <a:bodyPr/>
          <a:lstStyle/>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en-US" sz="2800" b="1" i="0" u="none" strike="noStrike" kern="1200" cap="none" spc="0" normalizeH="0" baseline="0" noProof="1">
                <a:ln>
                  <a:noFill/>
                </a:ln>
                <a:solidFill>
                  <a:srgbClr val="000000"/>
                </a:solidFill>
                <a:effectLst/>
                <a:uLnTx/>
                <a:uFillTx/>
                <a:latin typeface="宋体" panose="02010600030101010101" pitchFamily="2" charset="-122"/>
                <a:ea typeface="宋体" panose="02010600030101010101" pitchFamily="2" charset="-122"/>
                <a:cs typeface="+mn-ea"/>
              </a:rPr>
              <a:t>未点燃的蜡烛与像重合。</a:t>
            </a:r>
          </a:p>
        </p:txBody>
      </p:sp>
      <p:grpSp>
        <p:nvGrpSpPr>
          <p:cNvPr id="5" name="组合 4"/>
          <p:cNvGrpSpPr/>
          <p:nvPr/>
        </p:nvGrpSpPr>
        <p:grpSpPr>
          <a:xfrm>
            <a:off x="2302334" y="2909829"/>
            <a:ext cx="1983434" cy="1365838"/>
            <a:chOff x="2423" y="6125"/>
            <a:chExt cx="4174" cy="2876"/>
          </a:xfrm>
        </p:grpSpPr>
        <p:grpSp>
          <p:nvGrpSpPr>
            <p:cNvPr id="13320" name="Group 6"/>
            <p:cNvGrpSpPr/>
            <p:nvPr/>
          </p:nvGrpSpPr>
          <p:grpSpPr>
            <a:xfrm>
              <a:off x="2422" y="6777"/>
              <a:ext cx="4175" cy="2225"/>
              <a:chOff x="0" y="0"/>
              <a:chExt cx="4175" cy="2224"/>
            </a:xfrm>
          </p:grpSpPr>
          <p:grpSp>
            <p:nvGrpSpPr>
              <p:cNvPr id="13323" name="Group 7"/>
              <p:cNvGrpSpPr/>
              <p:nvPr/>
            </p:nvGrpSpPr>
            <p:grpSpPr>
              <a:xfrm>
                <a:off x="0" y="906"/>
                <a:ext cx="604" cy="1318"/>
                <a:chOff x="0" y="0"/>
                <a:chExt cx="510" cy="999"/>
              </a:xfrm>
            </p:grpSpPr>
            <p:sp>
              <p:nvSpPr>
                <p:cNvPr id="13327" name="AutoShape 8"/>
                <p:cNvSpPr/>
                <p:nvPr/>
              </p:nvSpPr>
              <p:spPr>
                <a:xfrm>
                  <a:off x="0" y="42"/>
                  <a:ext cx="510" cy="957"/>
                </a:xfrm>
                <a:prstGeom prst="can">
                  <a:avLst>
                    <a:gd name="adj" fmla="val 46903"/>
                  </a:avLst>
                </a:prstGeom>
                <a:gradFill rotWithShape="0">
                  <a:gsLst>
                    <a:gs pos="0">
                      <a:srgbClr val="FFFFFF"/>
                    </a:gs>
                    <a:gs pos="50000">
                      <a:srgbClr val="767676"/>
                    </a:gs>
                    <a:gs pos="100000">
                      <a:srgbClr val="FFFFFF"/>
                    </a:gs>
                  </a:gsLst>
                  <a:lin ang="0" scaled="1"/>
                  <a:tileRect/>
                </a:gradFill>
                <a:ln w="19050" cap="flat" cmpd="sng">
                  <a:solidFill>
                    <a:srgbClr val="000000"/>
                  </a:solidFill>
                  <a:prstDash val="solid"/>
                  <a:headEnd type="none" w="med" len="med"/>
                  <a:tailEnd type="none" w="med" len="med"/>
                </a:ln>
              </p:spPr>
              <p:txBody>
                <a:bodyPr/>
                <a:lstStyle/>
                <a:p>
                  <a:pPr algn="ctr" eaLnBrk="1" hangingPunct="1">
                    <a:buFont typeface="Arial" panose="020B0604020202020204" pitchFamily="34" charset="0"/>
                  </a:pPr>
                  <a:endParaRPr lang="zh-CN" altLang="en-US" sz="2695" dirty="0">
                    <a:solidFill>
                      <a:srgbClr val="000000"/>
                    </a:solidFill>
                    <a:latin typeface="Arial" panose="020B0604020202020204" pitchFamily="34" charset="0"/>
                  </a:endParaRPr>
                </a:p>
              </p:txBody>
            </p:sp>
            <p:sp>
              <p:nvSpPr>
                <p:cNvPr id="13328" name="AutoShape 9"/>
                <p:cNvSpPr/>
                <p:nvPr/>
              </p:nvSpPr>
              <p:spPr>
                <a:xfrm>
                  <a:off x="188" y="0"/>
                  <a:ext cx="152" cy="180"/>
                </a:xfrm>
                <a:prstGeom prst="can">
                  <a:avLst>
                    <a:gd name="adj" fmla="val 29593"/>
                  </a:avLst>
                </a:prstGeom>
                <a:gradFill rotWithShape="0">
                  <a:gsLst>
                    <a:gs pos="0">
                      <a:srgbClr val="FFFFFF"/>
                    </a:gs>
                    <a:gs pos="50000">
                      <a:srgbClr val="767676"/>
                    </a:gs>
                    <a:gs pos="100000">
                      <a:srgbClr val="FFFFFF"/>
                    </a:gs>
                  </a:gsLst>
                  <a:lin ang="0" scaled="1"/>
                  <a:tileRect/>
                </a:gradFill>
                <a:ln w="19050" cap="flat" cmpd="sng">
                  <a:solidFill>
                    <a:srgbClr val="000000"/>
                  </a:solidFill>
                  <a:prstDash val="solid"/>
                  <a:headEnd type="none" w="med" len="med"/>
                  <a:tailEnd type="none" w="med" len="med"/>
                </a:ln>
              </p:spPr>
              <p:txBody>
                <a:bodyPr/>
                <a:lstStyle/>
                <a:p>
                  <a:pPr algn="ctr" eaLnBrk="1" hangingPunct="1">
                    <a:buFont typeface="Arial" panose="020B0604020202020204" pitchFamily="34" charset="0"/>
                  </a:pPr>
                  <a:endParaRPr lang="zh-CN" altLang="en-US" sz="2695" dirty="0">
                    <a:solidFill>
                      <a:srgbClr val="000000"/>
                    </a:solidFill>
                    <a:latin typeface="Arial" panose="020B0604020202020204" pitchFamily="34" charset="0"/>
                  </a:endParaRPr>
                </a:p>
              </p:txBody>
            </p:sp>
          </p:grpSp>
          <p:grpSp>
            <p:nvGrpSpPr>
              <p:cNvPr id="13324" name="Group 10"/>
              <p:cNvGrpSpPr/>
              <p:nvPr/>
            </p:nvGrpSpPr>
            <p:grpSpPr>
              <a:xfrm>
                <a:off x="3572" y="0"/>
                <a:ext cx="603" cy="1318"/>
                <a:chOff x="0" y="0"/>
                <a:chExt cx="510" cy="999"/>
              </a:xfrm>
            </p:grpSpPr>
            <p:sp>
              <p:nvSpPr>
                <p:cNvPr id="13325" name="AutoShape 11"/>
                <p:cNvSpPr/>
                <p:nvPr/>
              </p:nvSpPr>
              <p:spPr>
                <a:xfrm>
                  <a:off x="0" y="42"/>
                  <a:ext cx="510" cy="957"/>
                </a:xfrm>
                <a:prstGeom prst="can">
                  <a:avLst>
                    <a:gd name="adj" fmla="val 46903"/>
                  </a:avLst>
                </a:prstGeom>
                <a:gradFill rotWithShape="0">
                  <a:gsLst>
                    <a:gs pos="0">
                      <a:srgbClr val="FFFFFF"/>
                    </a:gs>
                    <a:gs pos="50000">
                      <a:srgbClr val="C2C2C2"/>
                    </a:gs>
                    <a:gs pos="100000">
                      <a:srgbClr val="FFFFFF"/>
                    </a:gs>
                  </a:gsLst>
                  <a:lin ang="0" scaled="1"/>
                  <a:tileRect/>
                </a:gradFill>
                <a:ln w="19050" cap="flat" cmpd="sng">
                  <a:solidFill>
                    <a:srgbClr val="969696"/>
                  </a:solidFill>
                  <a:prstDash val="dash"/>
                  <a:headEnd type="none" w="med" len="med"/>
                  <a:tailEnd type="none" w="med" len="med"/>
                </a:ln>
              </p:spPr>
              <p:txBody>
                <a:bodyPr/>
                <a:lstStyle/>
                <a:p>
                  <a:pPr algn="ctr" eaLnBrk="1" hangingPunct="1">
                    <a:buFont typeface="Arial" panose="020B0604020202020204" pitchFamily="34" charset="0"/>
                  </a:pPr>
                  <a:endParaRPr lang="zh-CN" altLang="en-US" sz="2695" dirty="0">
                    <a:solidFill>
                      <a:srgbClr val="000000"/>
                    </a:solidFill>
                    <a:latin typeface="Arial" panose="020B0604020202020204" pitchFamily="34" charset="0"/>
                  </a:endParaRPr>
                </a:p>
              </p:txBody>
            </p:sp>
            <p:sp>
              <p:nvSpPr>
                <p:cNvPr id="13326" name="AutoShape 12"/>
                <p:cNvSpPr/>
                <p:nvPr/>
              </p:nvSpPr>
              <p:spPr>
                <a:xfrm>
                  <a:off x="188" y="0"/>
                  <a:ext cx="152" cy="180"/>
                </a:xfrm>
                <a:prstGeom prst="can">
                  <a:avLst>
                    <a:gd name="adj" fmla="val 29593"/>
                  </a:avLst>
                </a:prstGeom>
                <a:gradFill rotWithShape="0">
                  <a:gsLst>
                    <a:gs pos="0">
                      <a:srgbClr val="FFFFFF"/>
                    </a:gs>
                    <a:gs pos="50000">
                      <a:srgbClr val="C2C2C2"/>
                    </a:gs>
                    <a:gs pos="100000">
                      <a:srgbClr val="FFFFFF"/>
                    </a:gs>
                  </a:gsLst>
                  <a:lin ang="0" scaled="1"/>
                  <a:tileRect/>
                </a:gradFill>
                <a:ln w="19050" cap="flat" cmpd="sng">
                  <a:solidFill>
                    <a:srgbClr val="969696"/>
                  </a:solidFill>
                  <a:prstDash val="dash"/>
                  <a:headEnd type="none" w="med" len="med"/>
                  <a:tailEnd type="none" w="med" len="med"/>
                </a:ln>
              </p:spPr>
              <p:txBody>
                <a:bodyPr/>
                <a:lstStyle/>
                <a:p>
                  <a:pPr algn="ctr" eaLnBrk="1" hangingPunct="1">
                    <a:buFont typeface="Arial" panose="020B0604020202020204" pitchFamily="34" charset="0"/>
                  </a:pPr>
                  <a:endParaRPr lang="zh-CN" altLang="en-US" sz="2695" dirty="0">
                    <a:solidFill>
                      <a:srgbClr val="000000"/>
                    </a:solidFill>
                    <a:latin typeface="Arial" panose="020B0604020202020204" pitchFamily="34" charset="0"/>
                  </a:endParaRPr>
                </a:p>
              </p:txBody>
            </p:sp>
          </p:grpSp>
        </p:grpSp>
        <p:sp>
          <p:nvSpPr>
            <p:cNvPr id="3" name="任意多边形 2"/>
            <p:cNvSpPr/>
            <p:nvPr/>
          </p:nvSpPr>
          <p:spPr>
            <a:xfrm>
              <a:off x="2493" y="7088"/>
              <a:ext cx="332" cy="650"/>
            </a:xfrm>
            <a:custGeom>
              <a:avLst/>
              <a:gdLst>
                <a:gd name="connisteX0" fmla="*/ 147717 w 211256"/>
                <a:gd name="connsiteY0" fmla="*/ 414327 h 414327"/>
                <a:gd name="connisteX1" fmla="*/ 210582 w 211256"/>
                <a:gd name="connsiteY1" fmla="*/ 341937 h 414327"/>
                <a:gd name="connisteX2" fmla="*/ 174387 w 211256"/>
                <a:gd name="connsiteY2" fmla="*/ 270182 h 414327"/>
                <a:gd name="connisteX3" fmla="*/ 129302 w 211256"/>
                <a:gd name="connsiteY3" fmla="*/ 198427 h 414327"/>
                <a:gd name="connisteX4" fmla="*/ 120412 w 211256"/>
                <a:gd name="connsiteY4" fmla="*/ 126037 h 414327"/>
                <a:gd name="connisteX5" fmla="*/ 120412 w 211256"/>
                <a:gd name="connsiteY5" fmla="*/ 54282 h 414327"/>
                <a:gd name="connisteX6" fmla="*/ 48657 w 211256"/>
                <a:gd name="connsiteY6" fmla="*/ 307 h 414327"/>
                <a:gd name="connisteX7" fmla="*/ 12462 w 211256"/>
                <a:gd name="connsiteY7" fmla="*/ 72062 h 414327"/>
                <a:gd name="connisteX8" fmla="*/ 12462 w 211256"/>
                <a:gd name="connsiteY8" fmla="*/ 143817 h 414327"/>
                <a:gd name="connisteX9" fmla="*/ 3572 w 211256"/>
                <a:gd name="connsiteY9" fmla="*/ 216207 h 414327"/>
                <a:gd name="connisteX10" fmla="*/ 3572 w 211256"/>
                <a:gd name="connsiteY10" fmla="*/ 287962 h 414327"/>
                <a:gd name="connisteX11" fmla="*/ 39767 w 211256"/>
                <a:gd name="connsiteY11" fmla="*/ 360352 h 414327"/>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Lst>
              <a:rect l="l" t="t" r="r" b="b"/>
              <a:pathLst>
                <a:path w="211257" h="414327">
                  <a:moveTo>
                    <a:pt x="147718" y="414327"/>
                  </a:moveTo>
                  <a:cubicBezTo>
                    <a:pt x="161053" y="400992"/>
                    <a:pt x="205503" y="370512"/>
                    <a:pt x="210583" y="341937"/>
                  </a:cubicBezTo>
                  <a:cubicBezTo>
                    <a:pt x="215663" y="313362"/>
                    <a:pt x="190898" y="298757"/>
                    <a:pt x="174388" y="270182"/>
                  </a:cubicBezTo>
                  <a:cubicBezTo>
                    <a:pt x="157878" y="241607"/>
                    <a:pt x="140098" y="227002"/>
                    <a:pt x="129303" y="198427"/>
                  </a:cubicBezTo>
                  <a:cubicBezTo>
                    <a:pt x="118508" y="169852"/>
                    <a:pt x="122318" y="154612"/>
                    <a:pt x="120413" y="126037"/>
                  </a:cubicBezTo>
                  <a:cubicBezTo>
                    <a:pt x="118508" y="97462"/>
                    <a:pt x="135018" y="79682"/>
                    <a:pt x="120413" y="54282"/>
                  </a:cubicBezTo>
                  <a:cubicBezTo>
                    <a:pt x="105808" y="28882"/>
                    <a:pt x="70248" y="-3503"/>
                    <a:pt x="48658" y="307"/>
                  </a:cubicBezTo>
                  <a:cubicBezTo>
                    <a:pt x="27068" y="4117"/>
                    <a:pt x="19448" y="43487"/>
                    <a:pt x="12463" y="72062"/>
                  </a:cubicBezTo>
                  <a:cubicBezTo>
                    <a:pt x="5478" y="100637"/>
                    <a:pt x="14368" y="115242"/>
                    <a:pt x="12463" y="143817"/>
                  </a:cubicBezTo>
                  <a:cubicBezTo>
                    <a:pt x="10558" y="172392"/>
                    <a:pt x="5478" y="187632"/>
                    <a:pt x="3573" y="216207"/>
                  </a:cubicBezTo>
                  <a:cubicBezTo>
                    <a:pt x="1668" y="244782"/>
                    <a:pt x="-3412" y="259387"/>
                    <a:pt x="3573" y="287962"/>
                  </a:cubicBezTo>
                  <a:cubicBezTo>
                    <a:pt x="10558" y="316537"/>
                    <a:pt x="32783" y="347017"/>
                    <a:pt x="39768" y="360352"/>
                  </a:cubicBezTo>
                </a:path>
              </a:pathLst>
            </a:custGeom>
            <a:gradFill>
              <a:gsLst>
                <a:gs pos="100000">
                  <a:srgbClr val="FECF40"/>
                </a:gs>
                <a:gs pos="0">
                  <a:srgbClr val="FF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345" b="0" i="0" u="none" strike="noStrike" kern="1200" cap="none" spc="0" normalizeH="0" baseline="0" noProof="1">
                <a:ln>
                  <a:noFill/>
                </a:ln>
                <a:solidFill>
                  <a:schemeClr val="lt1"/>
                </a:solidFill>
                <a:effectLst/>
                <a:uLnTx/>
                <a:uFillTx/>
                <a:latin typeface="+mn-lt"/>
                <a:ea typeface="+mn-ea"/>
                <a:cs typeface="+mn-cs"/>
              </a:endParaRPr>
            </a:p>
          </p:txBody>
        </p:sp>
        <p:sp>
          <p:nvSpPr>
            <p:cNvPr id="4" name="任意多边形 3"/>
            <p:cNvSpPr/>
            <p:nvPr/>
          </p:nvSpPr>
          <p:spPr>
            <a:xfrm flipH="1">
              <a:off x="6130" y="6125"/>
              <a:ext cx="332" cy="653"/>
            </a:xfrm>
            <a:custGeom>
              <a:avLst/>
              <a:gdLst>
                <a:gd name="connisteX0" fmla="*/ 147717 w 211256"/>
                <a:gd name="connsiteY0" fmla="*/ 414327 h 414327"/>
                <a:gd name="connisteX1" fmla="*/ 210582 w 211256"/>
                <a:gd name="connsiteY1" fmla="*/ 341937 h 414327"/>
                <a:gd name="connisteX2" fmla="*/ 174387 w 211256"/>
                <a:gd name="connsiteY2" fmla="*/ 270182 h 414327"/>
                <a:gd name="connisteX3" fmla="*/ 129302 w 211256"/>
                <a:gd name="connsiteY3" fmla="*/ 198427 h 414327"/>
                <a:gd name="connisteX4" fmla="*/ 120412 w 211256"/>
                <a:gd name="connsiteY4" fmla="*/ 126037 h 414327"/>
                <a:gd name="connisteX5" fmla="*/ 120412 w 211256"/>
                <a:gd name="connsiteY5" fmla="*/ 54282 h 414327"/>
                <a:gd name="connisteX6" fmla="*/ 48657 w 211256"/>
                <a:gd name="connsiteY6" fmla="*/ 307 h 414327"/>
                <a:gd name="connisteX7" fmla="*/ 12462 w 211256"/>
                <a:gd name="connsiteY7" fmla="*/ 72062 h 414327"/>
                <a:gd name="connisteX8" fmla="*/ 12462 w 211256"/>
                <a:gd name="connsiteY8" fmla="*/ 143817 h 414327"/>
                <a:gd name="connisteX9" fmla="*/ 3572 w 211256"/>
                <a:gd name="connsiteY9" fmla="*/ 216207 h 414327"/>
                <a:gd name="connisteX10" fmla="*/ 3572 w 211256"/>
                <a:gd name="connsiteY10" fmla="*/ 287962 h 414327"/>
                <a:gd name="connisteX11" fmla="*/ 39767 w 211256"/>
                <a:gd name="connsiteY11" fmla="*/ 360352 h 414327"/>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Lst>
              <a:rect l="l" t="t" r="r" b="b"/>
              <a:pathLst>
                <a:path w="211257" h="414327">
                  <a:moveTo>
                    <a:pt x="147718" y="414327"/>
                  </a:moveTo>
                  <a:cubicBezTo>
                    <a:pt x="161053" y="400992"/>
                    <a:pt x="205503" y="370512"/>
                    <a:pt x="210583" y="341937"/>
                  </a:cubicBezTo>
                  <a:cubicBezTo>
                    <a:pt x="215663" y="313362"/>
                    <a:pt x="190898" y="298757"/>
                    <a:pt x="174388" y="270182"/>
                  </a:cubicBezTo>
                  <a:cubicBezTo>
                    <a:pt x="157878" y="241607"/>
                    <a:pt x="140098" y="227002"/>
                    <a:pt x="129303" y="198427"/>
                  </a:cubicBezTo>
                  <a:cubicBezTo>
                    <a:pt x="118508" y="169852"/>
                    <a:pt x="122318" y="154612"/>
                    <a:pt x="120413" y="126037"/>
                  </a:cubicBezTo>
                  <a:cubicBezTo>
                    <a:pt x="118508" y="97462"/>
                    <a:pt x="135018" y="79682"/>
                    <a:pt x="120413" y="54282"/>
                  </a:cubicBezTo>
                  <a:cubicBezTo>
                    <a:pt x="105808" y="28882"/>
                    <a:pt x="70248" y="-3503"/>
                    <a:pt x="48658" y="307"/>
                  </a:cubicBezTo>
                  <a:cubicBezTo>
                    <a:pt x="27068" y="4117"/>
                    <a:pt x="19448" y="43487"/>
                    <a:pt x="12463" y="72062"/>
                  </a:cubicBezTo>
                  <a:cubicBezTo>
                    <a:pt x="5478" y="100637"/>
                    <a:pt x="14368" y="115242"/>
                    <a:pt x="12463" y="143817"/>
                  </a:cubicBezTo>
                  <a:cubicBezTo>
                    <a:pt x="10558" y="172392"/>
                    <a:pt x="5478" y="187632"/>
                    <a:pt x="3573" y="216207"/>
                  </a:cubicBezTo>
                  <a:cubicBezTo>
                    <a:pt x="1668" y="244782"/>
                    <a:pt x="-3412" y="259387"/>
                    <a:pt x="3573" y="287962"/>
                  </a:cubicBezTo>
                  <a:cubicBezTo>
                    <a:pt x="10558" y="316537"/>
                    <a:pt x="32783" y="347017"/>
                    <a:pt x="39768" y="360352"/>
                  </a:cubicBezTo>
                </a:path>
              </a:pathLst>
            </a:custGeom>
            <a:gradFill>
              <a:gsLst>
                <a:gs pos="100000">
                  <a:srgbClr val="FECF40"/>
                </a:gs>
                <a:gs pos="0">
                  <a:srgbClr val="FF0000"/>
                </a:gs>
              </a:gsLst>
              <a:lin ang="5400000" scaled="0"/>
            </a:gradFill>
            <a:ln>
              <a:solidFill>
                <a:schemeClr val="tx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345" b="0" i="0" u="none" strike="noStrike" kern="1200" cap="none" spc="0" normalizeH="0" baseline="0" noProof="1">
                <a:ln>
                  <a:noFill/>
                </a:ln>
                <a:solidFill>
                  <a:schemeClr val="lt1"/>
                </a:solidFill>
                <a:effectLst/>
                <a:uLnTx/>
                <a:uFillTx/>
                <a:latin typeface="+mn-lt"/>
                <a:ea typeface="+mn-ea"/>
                <a:cs typeface="+mn-cs"/>
              </a:endParaRPr>
            </a:p>
          </p:txBody>
        </p:sp>
      </p:grpSp>
      <p:sp>
        <p:nvSpPr>
          <p:cNvPr id="15363" name="Rectangle 3"/>
          <p:cNvSpPr/>
          <p:nvPr/>
        </p:nvSpPr>
        <p:spPr>
          <a:xfrm>
            <a:off x="352390" y="271063"/>
            <a:ext cx="4503702" cy="855133"/>
          </a:xfrm>
          <a:prstGeom prst="rect">
            <a:avLst/>
          </a:prstGeom>
          <a:noFill/>
          <a:ln w="9525">
            <a:noFill/>
          </a:ln>
        </p:spPr>
        <p:txBody>
          <a:bodyPr anchor="ctr"/>
          <a:lstStyle/>
          <a:p>
            <a:pPr eaLnBrk="1" hangingPunct="1">
              <a:buFont typeface="Arial" panose="020B0604020202020204" pitchFamily="34" charset="0"/>
            </a:pPr>
            <a:r>
              <a:rPr lang="en-US" altLang="zh-CN" sz="2800" b="1" dirty="0">
                <a:solidFill>
                  <a:schemeClr val="tx1"/>
                </a:solidFill>
                <a:latin typeface="宋体" panose="02010600030101010101" pitchFamily="2" charset="-122"/>
              </a:rPr>
              <a:t>1.</a:t>
            </a:r>
            <a:r>
              <a:rPr lang="zh-CN" altLang="en-US" sz="2800" b="1" dirty="0">
                <a:solidFill>
                  <a:schemeClr val="tx1"/>
                </a:solidFill>
                <a:latin typeface="宋体" panose="02010600030101010101" pitchFamily="2" charset="-122"/>
              </a:rPr>
              <a:t>像与物的大小相等吗？</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grpId="0" nodeType="clickEffect">
                                  <p:stCondLst>
                                    <p:cond delay="0"/>
                                  </p:stCondLst>
                                  <p:childTnLst>
                                    <p:set>
                                      <p:cBhvr>
                                        <p:cTn id="6" dur="1" fill="hold">
                                          <p:stCondLst>
                                            <p:cond delay="0"/>
                                          </p:stCondLst>
                                        </p:cTn>
                                        <p:tgtEl>
                                          <p:spTgt spid="15363"/>
                                        </p:tgtEl>
                                        <p:attrNameLst>
                                          <p:attrName>style.visibility</p:attrName>
                                        </p:attrNameLst>
                                      </p:cBhvr>
                                      <p:to>
                                        <p:strVal val="visible"/>
                                      </p:to>
                                    </p:set>
                                    <p:anim calcmode="lin" valueType="num">
                                      <p:cBhvr>
                                        <p:cTn id="7" dur="500" fill="hold"/>
                                        <p:tgtEl>
                                          <p:spTgt spid="15363"/>
                                        </p:tgtEl>
                                        <p:attrNameLst>
                                          <p:attrName>ppt_x</p:attrName>
                                        </p:attrNameLst>
                                      </p:cBhvr>
                                      <p:tavLst>
                                        <p:tav tm="0">
                                          <p:val>
                                            <p:strVal val="0-#ppt_w/2"/>
                                          </p:val>
                                        </p:tav>
                                        <p:tav tm="100000">
                                          <p:val>
                                            <p:strVal val="#ppt_x"/>
                                          </p:val>
                                        </p:tav>
                                      </p:tavLst>
                                    </p:anim>
                                    <p:anim calcmode="lin" valueType="num">
                                      <p:cBhvr>
                                        <p:cTn id="8" dur="500" fill="hold"/>
                                        <p:tgtEl>
                                          <p:spTgt spid="1536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9" presetClass="entr" presetSubtype="0"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dissolve">
                                      <p:cBhvr>
                                        <p:cTn id="13" dur="5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9" presetClass="entr" presetSubtype="0" fill="hold"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dissolve">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6" fill="hold" grpId="0" nodeType="clickEffect">
                                  <p:stCondLst>
                                    <p:cond delay="0"/>
                                  </p:stCondLst>
                                  <p:childTnLst>
                                    <p:set>
                                      <p:cBhvr>
                                        <p:cTn id="22" dur="1" fill="hold">
                                          <p:stCondLst>
                                            <p:cond delay="0"/>
                                          </p:stCondLst>
                                        </p:cTn>
                                        <p:tgtEl>
                                          <p:spTgt spid="15372"/>
                                        </p:tgtEl>
                                        <p:attrNameLst>
                                          <p:attrName>style.visibility</p:attrName>
                                        </p:attrNameLst>
                                      </p:cBhvr>
                                      <p:to>
                                        <p:strVal val="visible"/>
                                      </p:to>
                                    </p:set>
                                    <p:animEffect transition="in" filter="barn(inHorizontal)">
                                      <p:cBhvr>
                                        <p:cTn id="23" dur="500"/>
                                        <p:tgtEl>
                                          <p:spTgt spid="153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72" grpId="0" bldLvl="0" animBg="1"/>
      <p:bldP spid="15363"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7" name="Rectangle 3"/>
          <p:cNvSpPr/>
          <p:nvPr/>
        </p:nvSpPr>
        <p:spPr>
          <a:xfrm>
            <a:off x="786307" y="227648"/>
            <a:ext cx="5814907" cy="855133"/>
          </a:xfrm>
          <a:prstGeom prst="rect">
            <a:avLst/>
          </a:prstGeom>
          <a:noFill/>
          <a:ln w="9525">
            <a:noFill/>
          </a:ln>
        </p:spPr>
        <p:txBody>
          <a:bodyPr anchor="ctr"/>
          <a:lstStyle/>
          <a:p>
            <a:pPr eaLnBrk="1" hangingPunct="1">
              <a:buFont typeface="Arial" panose="020B0604020202020204" pitchFamily="34" charset="0"/>
            </a:pPr>
            <a:r>
              <a:rPr lang="en-US" altLang="zh-CN" sz="2800" b="1" dirty="0">
                <a:latin typeface="宋体" panose="02010600030101010101" pitchFamily="2" charset="-122"/>
              </a:rPr>
              <a:t>2.</a:t>
            </a:r>
            <a:r>
              <a:rPr lang="zh-CN" altLang="en-US" sz="2800" b="1" dirty="0">
                <a:latin typeface="宋体" panose="02010600030101010101" pitchFamily="2" charset="-122"/>
              </a:rPr>
              <a:t>像与物到镜面的距离相等吗？</a:t>
            </a:r>
          </a:p>
        </p:txBody>
      </p:sp>
      <p:pic>
        <p:nvPicPr>
          <p:cNvPr id="16388" name="Picture 5" descr="未标题-1"/>
          <p:cNvPicPr>
            <a:picLocks noChangeAspect="1"/>
          </p:cNvPicPr>
          <p:nvPr/>
        </p:nvPicPr>
        <p:blipFill>
          <a:blip r:embed="rId2"/>
          <a:stretch>
            <a:fillRect/>
          </a:stretch>
        </p:blipFill>
        <p:spPr>
          <a:xfrm>
            <a:off x="1563594" y="1419284"/>
            <a:ext cx="3990622" cy="2972776"/>
          </a:xfrm>
          <a:prstGeom prst="rect">
            <a:avLst/>
          </a:prstGeom>
          <a:noFill/>
          <a:ln w="9525">
            <a:noFill/>
          </a:ln>
        </p:spPr>
      </p:pic>
      <p:sp>
        <p:nvSpPr>
          <p:cNvPr id="12291" name="Rectangle 6"/>
          <p:cNvSpPr/>
          <p:nvPr/>
        </p:nvSpPr>
        <p:spPr>
          <a:xfrm>
            <a:off x="2708522" y="3017908"/>
            <a:ext cx="2840943" cy="377684"/>
          </a:xfrm>
          <a:prstGeom prst="rect">
            <a:avLst/>
          </a:prstGeom>
          <a:gradFill rotWithShape="0">
            <a:gsLst>
              <a:gs pos="0">
                <a:srgbClr val="DDDDDD"/>
              </a:gs>
              <a:gs pos="100000">
                <a:srgbClr val="666666"/>
              </a:gs>
            </a:gsLst>
            <a:lin ang="5400000" scaled="1"/>
            <a:tileRect/>
          </a:gradFill>
          <a:ln w="9525" cap="flat" cmpd="sng">
            <a:solidFill>
              <a:srgbClr val="000000"/>
            </a:solidFill>
            <a:prstDash val="solid"/>
            <a:miter/>
            <a:headEnd type="none" w="med" len="med"/>
            <a:tailEnd type="none" w="med" len="med"/>
          </a:ln>
        </p:spPr>
        <p:txBody>
          <a:bodyPr/>
          <a:lstStyle/>
          <a:p>
            <a:pPr algn="ctr" eaLnBrk="1" hangingPunct="1">
              <a:buFont typeface="Arial" panose="020B0604020202020204" pitchFamily="34" charset="0"/>
            </a:pPr>
            <a:endParaRPr lang="zh-CN" altLang="en-US" sz="2695" dirty="0">
              <a:solidFill>
                <a:srgbClr val="000000"/>
              </a:solidFill>
              <a:latin typeface="Arial" panose="020B0604020202020204" pitchFamily="34" charset="0"/>
            </a:endParaRPr>
          </a:p>
        </p:txBody>
      </p:sp>
      <p:grpSp>
        <p:nvGrpSpPr>
          <p:cNvPr id="2" name="Group 7"/>
          <p:cNvGrpSpPr/>
          <p:nvPr/>
        </p:nvGrpSpPr>
        <p:grpSpPr>
          <a:xfrm>
            <a:off x="2777408" y="3201999"/>
            <a:ext cx="2693670" cy="193593"/>
            <a:chOff x="0" y="0"/>
            <a:chExt cx="8000" cy="800"/>
          </a:xfrm>
        </p:grpSpPr>
        <p:sp>
          <p:nvSpPr>
            <p:cNvPr id="14366" name="Line 8"/>
            <p:cNvSpPr/>
            <p:nvPr/>
          </p:nvSpPr>
          <p:spPr>
            <a:xfrm flipV="1">
              <a:off x="0" y="0"/>
              <a:ext cx="0" cy="800"/>
            </a:xfrm>
            <a:prstGeom prst="line">
              <a:avLst/>
            </a:prstGeom>
            <a:ln w="9525" cap="flat" cmpd="sng">
              <a:solidFill>
                <a:srgbClr val="000000"/>
              </a:solidFill>
              <a:prstDash val="solid"/>
              <a:headEnd type="none" w="med" len="med"/>
              <a:tailEnd type="none" w="med" len="med"/>
            </a:ln>
          </p:spPr>
        </p:sp>
        <p:sp>
          <p:nvSpPr>
            <p:cNvPr id="14367" name="Line 9"/>
            <p:cNvSpPr/>
            <p:nvPr/>
          </p:nvSpPr>
          <p:spPr>
            <a:xfrm flipV="1">
              <a:off x="80" y="400"/>
              <a:ext cx="0" cy="400"/>
            </a:xfrm>
            <a:prstGeom prst="line">
              <a:avLst/>
            </a:prstGeom>
            <a:ln w="9525" cap="flat" cmpd="sng">
              <a:solidFill>
                <a:srgbClr val="000000"/>
              </a:solidFill>
              <a:prstDash val="solid"/>
              <a:headEnd type="none" w="med" len="med"/>
              <a:tailEnd type="none" w="med" len="med"/>
            </a:ln>
          </p:spPr>
        </p:sp>
        <p:sp>
          <p:nvSpPr>
            <p:cNvPr id="14368" name="Line 10"/>
            <p:cNvSpPr/>
            <p:nvPr/>
          </p:nvSpPr>
          <p:spPr>
            <a:xfrm flipV="1">
              <a:off x="160" y="400"/>
              <a:ext cx="0" cy="400"/>
            </a:xfrm>
            <a:prstGeom prst="line">
              <a:avLst/>
            </a:prstGeom>
            <a:ln w="9525" cap="flat" cmpd="sng">
              <a:solidFill>
                <a:srgbClr val="000000"/>
              </a:solidFill>
              <a:prstDash val="solid"/>
              <a:headEnd type="none" w="med" len="med"/>
              <a:tailEnd type="none" w="med" len="med"/>
            </a:ln>
          </p:spPr>
        </p:sp>
        <p:sp>
          <p:nvSpPr>
            <p:cNvPr id="14369" name="Line 11"/>
            <p:cNvSpPr/>
            <p:nvPr/>
          </p:nvSpPr>
          <p:spPr>
            <a:xfrm flipV="1">
              <a:off x="240" y="400"/>
              <a:ext cx="0" cy="400"/>
            </a:xfrm>
            <a:prstGeom prst="line">
              <a:avLst/>
            </a:prstGeom>
            <a:ln w="9525" cap="flat" cmpd="sng">
              <a:solidFill>
                <a:srgbClr val="000000"/>
              </a:solidFill>
              <a:prstDash val="solid"/>
              <a:headEnd type="none" w="med" len="med"/>
              <a:tailEnd type="none" w="med" len="med"/>
            </a:ln>
          </p:spPr>
        </p:sp>
        <p:sp>
          <p:nvSpPr>
            <p:cNvPr id="14370" name="Line 12"/>
            <p:cNvSpPr/>
            <p:nvPr/>
          </p:nvSpPr>
          <p:spPr>
            <a:xfrm flipV="1">
              <a:off x="320" y="400"/>
              <a:ext cx="0" cy="400"/>
            </a:xfrm>
            <a:prstGeom prst="line">
              <a:avLst/>
            </a:prstGeom>
            <a:ln w="9525" cap="flat" cmpd="sng">
              <a:solidFill>
                <a:srgbClr val="000000"/>
              </a:solidFill>
              <a:prstDash val="solid"/>
              <a:headEnd type="none" w="med" len="med"/>
              <a:tailEnd type="none" w="med" len="med"/>
            </a:ln>
          </p:spPr>
        </p:sp>
        <p:sp>
          <p:nvSpPr>
            <p:cNvPr id="14371" name="Line 13"/>
            <p:cNvSpPr/>
            <p:nvPr/>
          </p:nvSpPr>
          <p:spPr>
            <a:xfrm flipV="1">
              <a:off x="400" y="200"/>
              <a:ext cx="0" cy="600"/>
            </a:xfrm>
            <a:prstGeom prst="line">
              <a:avLst/>
            </a:prstGeom>
            <a:ln w="9525" cap="flat" cmpd="sng">
              <a:solidFill>
                <a:srgbClr val="000000"/>
              </a:solidFill>
              <a:prstDash val="solid"/>
              <a:headEnd type="none" w="med" len="med"/>
              <a:tailEnd type="none" w="med" len="med"/>
            </a:ln>
          </p:spPr>
        </p:sp>
        <p:sp>
          <p:nvSpPr>
            <p:cNvPr id="14372" name="Line 14"/>
            <p:cNvSpPr/>
            <p:nvPr/>
          </p:nvSpPr>
          <p:spPr>
            <a:xfrm flipV="1">
              <a:off x="480" y="400"/>
              <a:ext cx="0" cy="400"/>
            </a:xfrm>
            <a:prstGeom prst="line">
              <a:avLst/>
            </a:prstGeom>
            <a:ln w="9525" cap="flat" cmpd="sng">
              <a:solidFill>
                <a:srgbClr val="000000"/>
              </a:solidFill>
              <a:prstDash val="solid"/>
              <a:headEnd type="none" w="med" len="med"/>
              <a:tailEnd type="none" w="med" len="med"/>
            </a:ln>
          </p:spPr>
        </p:sp>
        <p:sp>
          <p:nvSpPr>
            <p:cNvPr id="14373" name="Line 15"/>
            <p:cNvSpPr/>
            <p:nvPr/>
          </p:nvSpPr>
          <p:spPr>
            <a:xfrm flipV="1">
              <a:off x="560" y="400"/>
              <a:ext cx="0" cy="400"/>
            </a:xfrm>
            <a:prstGeom prst="line">
              <a:avLst/>
            </a:prstGeom>
            <a:ln w="9525" cap="flat" cmpd="sng">
              <a:solidFill>
                <a:srgbClr val="000000"/>
              </a:solidFill>
              <a:prstDash val="solid"/>
              <a:headEnd type="none" w="med" len="med"/>
              <a:tailEnd type="none" w="med" len="med"/>
            </a:ln>
          </p:spPr>
        </p:sp>
        <p:sp>
          <p:nvSpPr>
            <p:cNvPr id="14374" name="Line 16"/>
            <p:cNvSpPr/>
            <p:nvPr/>
          </p:nvSpPr>
          <p:spPr>
            <a:xfrm flipV="1">
              <a:off x="640" y="400"/>
              <a:ext cx="0" cy="400"/>
            </a:xfrm>
            <a:prstGeom prst="line">
              <a:avLst/>
            </a:prstGeom>
            <a:ln w="9525" cap="flat" cmpd="sng">
              <a:solidFill>
                <a:srgbClr val="000000"/>
              </a:solidFill>
              <a:prstDash val="solid"/>
              <a:headEnd type="none" w="med" len="med"/>
              <a:tailEnd type="none" w="med" len="med"/>
            </a:ln>
          </p:spPr>
        </p:sp>
        <p:sp>
          <p:nvSpPr>
            <p:cNvPr id="14375" name="Line 17"/>
            <p:cNvSpPr/>
            <p:nvPr/>
          </p:nvSpPr>
          <p:spPr>
            <a:xfrm flipV="1">
              <a:off x="720" y="400"/>
              <a:ext cx="0" cy="400"/>
            </a:xfrm>
            <a:prstGeom prst="line">
              <a:avLst/>
            </a:prstGeom>
            <a:ln w="9525" cap="flat" cmpd="sng">
              <a:solidFill>
                <a:srgbClr val="000000"/>
              </a:solidFill>
              <a:prstDash val="solid"/>
              <a:headEnd type="none" w="med" len="med"/>
              <a:tailEnd type="none" w="med" len="med"/>
            </a:ln>
          </p:spPr>
        </p:sp>
        <p:sp>
          <p:nvSpPr>
            <p:cNvPr id="14376" name="Line 18"/>
            <p:cNvSpPr/>
            <p:nvPr/>
          </p:nvSpPr>
          <p:spPr>
            <a:xfrm flipV="1">
              <a:off x="800" y="0"/>
              <a:ext cx="0" cy="800"/>
            </a:xfrm>
            <a:prstGeom prst="line">
              <a:avLst/>
            </a:prstGeom>
            <a:ln w="9525" cap="flat" cmpd="sng">
              <a:solidFill>
                <a:srgbClr val="000000"/>
              </a:solidFill>
              <a:prstDash val="solid"/>
              <a:headEnd type="none" w="med" len="med"/>
              <a:tailEnd type="none" w="med" len="med"/>
            </a:ln>
          </p:spPr>
        </p:sp>
        <p:sp>
          <p:nvSpPr>
            <p:cNvPr id="14377" name="Line 19"/>
            <p:cNvSpPr/>
            <p:nvPr/>
          </p:nvSpPr>
          <p:spPr>
            <a:xfrm flipV="1">
              <a:off x="880" y="400"/>
              <a:ext cx="0" cy="400"/>
            </a:xfrm>
            <a:prstGeom prst="line">
              <a:avLst/>
            </a:prstGeom>
            <a:ln w="9525" cap="flat" cmpd="sng">
              <a:solidFill>
                <a:srgbClr val="000000"/>
              </a:solidFill>
              <a:prstDash val="solid"/>
              <a:headEnd type="none" w="med" len="med"/>
              <a:tailEnd type="none" w="med" len="med"/>
            </a:ln>
          </p:spPr>
        </p:sp>
        <p:sp>
          <p:nvSpPr>
            <p:cNvPr id="14378" name="Line 20"/>
            <p:cNvSpPr/>
            <p:nvPr/>
          </p:nvSpPr>
          <p:spPr>
            <a:xfrm flipV="1">
              <a:off x="960" y="400"/>
              <a:ext cx="0" cy="400"/>
            </a:xfrm>
            <a:prstGeom prst="line">
              <a:avLst/>
            </a:prstGeom>
            <a:ln w="9525" cap="flat" cmpd="sng">
              <a:solidFill>
                <a:srgbClr val="000000"/>
              </a:solidFill>
              <a:prstDash val="solid"/>
              <a:headEnd type="none" w="med" len="med"/>
              <a:tailEnd type="none" w="med" len="med"/>
            </a:ln>
          </p:spPr>
        </p:sp>
        <p:sp>
          <p:nvSpPr>
            <p:cNvPr id="14379" name="Line 21"/>
            <p:cNvSpPr/>
            <p:nvPr/>
          </p:nvSpPr>
          <p:spPr>
            <a:xfrm flipV="1">
              <a:off x="1040" y="400"/>
              <a:ext cx="0" cy="400"/>
            </a:xfrm>
            <a:prstGeom prst="line">
              <a:avLst/>
            </a:prstGeom>
            <a:ln w="9525" cap="flat" cmpd="sng">
              <a:solidFill>
                <a:srgbClr val="000000"/>
              </a:solidFill>
              <a:prstDash val="solid"/>
              <a:headEnd type="none" w="med" len="med"/>
              <a:tailEnd type="none" w="med" len="med"/>
            </a:ln>
          </p:spPr>
        </p:sp>
        <p:sp>
          <p:nvSpPr>
            <p:cNvPr id="14380" name="Line 22"/>
            <p:cNvSpPr/>
            <p:nvPr/>
          </p:nvSpPr>
          <p:spPr>
            <a:xfrm flipV="1">
              <a:off x="1120" y="400"/>
              <a:ext cx="0" cy="400"/>
            </a:xfrm>
            <a:prstGeom prst="line">
              <a:avLst/>
            </a:prstGeom>
            <a:ln w="9525" cap="flat" cmpd="sng">
              <a:solidFill>
                <a:srgbClr val="000000"/>
              </a:solidFill>
              <a:prstDash val="solid"/>
              <a:headEnd type="none" w="med" len="med"/>
              <a:tailEnd type="none" w="med" len="med"/>
            </a:ln>
          </p:spPr>
        </p:sp>
        <p:sp>
          <p:nvSpPr>
            <p:cNvPr id="14381" name="Line 23"/>
            <p:cNvSpPr/>
            <p:nvPr/>
          </p:nvSpPr>
          <p:spPr>
            <a:xfrm flipV="1">
              <a:off x="1200" y="200"/>
              <a:ext cx="0" cy="600"/>
            </a:xfrm>
            <a:prstGeom prst="line">
              <a:avLst/>
            </a:prstGeom>
            <a:ln w="9525" cap="flat" cmpd="sng">
              <a:solidFill>
                <a:srgbClr val="000000"/>
              </a:solidFill>
              <a:prstDash val="solid"/>
              <a:headEnd type="none" w="med" len="med"/>
              <a:tailEnd type="none" w="med" len="med"/>
            </a:ln>
          </p:spPr>
        </p:sp>
        <p:sp>
          <p:nvSpPr>
            <p:cNvPr id="14382" name="Line 24"/>
            <p:cNvSpPr/>
            <p:nvPr/>
          </p:nvSpPr>
          <p:spPr>
            <a:xfrm flipV="1">
              <a:off x="1280" y="400"/>
              <a:ext cx="0" cy="400"/>
            </a:xfrm>
            <a:prstGeom prst="line">
              <a:avLst/>
            </a:prstGeom>
            <a:ln w="9525" cap="flat" cmpd="sng">
              <a:solidFill>
                <a:srgbClr val="000000"/>
              </a:solidFill>
              <a:prstDash val="solid"/>
              <a:headEnd type="none" w="med" len="med"/>
              <a:tailEnd type="none" w="med" len="med"/>
            </a:ln>
          </p:spPr>
        </p:sp>
        <p:sp>
          <p:nvSpPr>
            <p:cNvPr id="14383" name="Line 25"/>
            <p:cNvSpPr/>
            <p:nvPr/>
          </p:nvSpPr>
          <p:spPr>
            <a:xfrm flipV="1">
              <a:off x="1360" y="400"/>
              <a:ext cx="0" cy="400"/>
            </a:xfrm>
            <a:prstGeom prst="line">
              <a:avLst/>
            </a:prstGeom>
            <a:ln w="9525" cap="flat" cmpd="sng">
              <a:solidFill>
                <a:srgbClr val="000000"/>
              </a:solidFill>
              <a:prstDash val="solid"/>
              <a:headEnd type="none" w="med" len="med"/>
              <a:tailEnd type="none" w="med" len="med"/>
            </a:ln>
          </p:spPr>
        </p:sp>
        <p:sp>
          <p:nvSpPr>
            <p:cNvPr id="14384" name="Line 26"/>
            <p:cNvSpPr/>
            <p:nvPr/>
          </p:nvSpPr>
          <p:spPr>
            <a:xfrm flipV="1">
              <a:off x="1440" y="400"/>
              <a:ext cx="0" cy="400"/>
            </a:xfrm>
            <a:prstGeom prst="line">
              <a:avLst/>
            </a:prstGeom>
            <a:ln w="9525" cap="flat" cmpd="sng">
              <a:solidFill>
                <a:srgbClr val="000000"/>
              </a:solidFill>
              <a:prstDash val="solid"/>
              <a:headEnd type="none" w="med" len="med"/>
              <a:tailEnd type="none" w="med" len="med"/>
            </a:ln>
          </p:spPr>
        </p:sp>
        <p:sp>
          <p:nvSpPr>
            <p:cNvPr id="14385" name="Line 27"/>
            <p:cNvSpPr/>
            <p:nvPr/>
          </p:nvSpPr>
          <p:spPr>
            <a:xfrm flipV="1">
              <a:off x="1520" y="400"/>
              <a:ext cx="0" cy="400"/>
            </a:xfrm>
            <a:prstGeom prst="line">
              <a:avLst/>
            </a:prstGeom>
            <a:ln w="9525" cap="flat" cmpd="sng">
              <a:solidFill>
                <a:srgbClr val="000000"/>
              </a:solidFill>
              <a:prstDash val="solid"/>
              <a:headEnd type="none" w="med" len="med"/>
              <a:tailEnd type="none" w="med" len="med"/>
            </a:ln>
          </p:spPr>
        </p:sp>
        <p:sp>
          <p:nvSpPr>
            <p:cNvPr id="14386" name="Line 28"/>
            <p:cNvSpPr/>
            <p:nvPr/>
          </p:nvSpPr>
          <p:spPr>
            <a:xfrm flipV="1">
              <a:off x="1600" y="0"/>
              <a:ext cx="0" cy="800"/>
            </a:xfrm>
            <a:prstGeom prst="line">
              <a:avLst/>
            </a:prstGeom>
            <a:ln w="9525" cap="flat" cmpd="sng">
              <a:solidFill>
                <a:srgbClr val="000000"/>
              </a:solidFill>
              <a:prstDash val="solid"/>
              <a:headEnd type="none" w="med" len="med"/>
              <a:tailEnd type="none" w="med" len="med"/>
            </a:ln>
          </p:spPr>
        </p:sp>
        <p:sp>
          <p:nvSpPr>
            <p:cNvPr id="14387" name="Line 29"/>
            <p:cNvSpPr/>
            <p:nvPr/>
          </p:nvSpPr>
          <p:spPr>
            <a:xfrm flipV="1">
              <a:off x="1680" y="400"/>
              <a:ext cx="0" cy="400"/>
            </a:xfrm>
            <a:prstGeom prst="line">
              <a:avLst/>
            </a:prstGeom>
            <a:ln w="9525" cap="flat" cmpd="sng">
              <a:solidFill>
                <a:srgbClr val="000000"/>
              </a:solidFill>
              <a:prstDash val="solid"/>
              <a:headEnd type="none" w="med" len="med"/>
              <a:tailEnd type="none" w="med" len="med"/>
            </a:ln>
          </p:spPr>
        </p:sp>
        <p:sp>
          <p:nvSpPr>
            <p:cNvPr id="14388" name="Line 30"/>
            <p:cNvSpPr/>
            <p:nvPr/>
          </p:nvSpPr>
          <p:spPr>
            <a:xfrm flipV="1">
              <a:off x="1760" y="400"/>
              <a:ext cx="0" cy="400"/>
            </a:xfrm>
            <a:prstGeom prst="line">
              <a:avLst/>
            </a:prstGeom>
            <a:ln w="9525" cap="flat" cmpd="sng">
              <a:solidFill>
                <a:srgbClr val="000000"/>
              </a:solidFill>
              <a:prstDash val="solid"/>
              <a:headEnd type="none" w="med" len="med"/>
              <a:tailEnd type="none" w="med" len="med"/>
            </a:ln>
          </p:spPr>
        </p:sp>
        <p:sp>
          <p:nvSpPr>
            <p:cNvPr id="14389" name="Line 31"/>
            <p:cNvSpPr/>
            <p:nvPr/>
          </p:nvSpPr>
          <p:spPr>
            <a:xfrm flipV="1">
              <a:off x="1840" y="400"/>
              <a:ext cx="0" cy="400"/>
            </a:xfrm>
            <a:prstGeom prst="line">
              <a:avLst/>
            </a:prstGeom>
            <a:ln w="9525" cap="flat" cmpd="sng">
              <a:solidFill>
                <a:srgbClr val="000000"/>
              </a:solidFill>
              <a:prstDash val="solid"/>
              <a:headEnd type="none" w="med" len="med"/>
              <a:tailEnd type="none" w="med" len="med"/>
            </a:ln>
          </p:spPr>
        </p:sp>
        <p:sp>
          <p:nvSpPr>
            <p:cNvPr id="14390" name="Line 32"/>
            <p:cNvSpPr/>
            <p:nvPr/>
          </p:nvSpPr>
          <p:spPr>
            <a:xfrm flipV="1">
              <a:off x="1920" y="400"/>
              <a:ext cx="0" cy="400"/>
            </a:xfrm>
            <a:prstGeom prst="line">
              <a:avLst/>
            </a:prstGeom>
            <a:ln w="9525" cap="flat" cmpd="sng">
              <a:solidFill>
                <a:srgbClr val="000000"/>
              </a:solidFill>
              <a:prstDash val="solid"/>
              <a:headEnd type="none" w="med" len="med"/>
              <a:tailEnd type="none" w="med" len="med"/>
            </a:ln>
          </p:spPr>
        </p:sp>
        <p:sp>
          <p:nvSpPr>
            <p:cNvPr id="14391" name="Line 33"/>
            <p:cNvSpPr/>
            <p:nvPr/>
          </p:nvSpPr>
          <p:spPr>
            <a:xfrm flipV="1">
              <a:off x="2000" y="200"/>
              <a:ext cx="0" cy="600"/>
            </a:xfrm>
            <a:prstGeom prst="line">
              <a:avLst/>
            </a:prstGeom>
            <a:ln w="9525" cap="flat" cmpd="sng">
              <a:solidFill>
                <a:srgbClr val="000000"/>
              </a:solidFill>
              <a:prstDash val="solid"/>
              <a:headEnd type="none" w="med" len="med"/>
              <a:tailEnd type="none" w="med" len="med"/>
            </a:ln>
          </p:spPr>
        </p:sp>
        <p:sp>
          <p:nvSpPr>
            <p:cNvPr id="14392" name="Line 34"/>
            <p:cNvSpPr/>
            <p:nvPr/>
          </p:nvSpPr>
          <p:spPr>
            <a:xfrm flipV="1">
              <a:off x="2080" y="400"/>
              <a:ext cx="0" cy="400"/>
            </a:xfrm>
            <a:prstGeom prst="line">
              <a:avLst/>
            </a:prstGeom>
            <a:ln w="9525" cap="flat" cmpd="sng">
              <a:solidFill>
                <a:srgbClr val="000000"/>
              </a:solidFill>
              <a:prstDash val="solid"/>
              <a:headEnd type="none" w="med" len="med"/>
              <a:tailEnd type="none" w="med" len="med"/>
            </a:ln>
          </p:spPr>
        </p:sp>
        <p:sp>
          <p:nvSpPr>
            <p:cNvPr id="14393" name="Line 35"/>
            <p:cNvSpPr/>
            <p:nvPr/>
          </p:nvSpPr>
          <p:spPr>
            <a:xfrm flipV="1">
              <a:off x="2160" y="400"/>
              <a:ext cx="0" cy="400"/>
            </a:xfrm>
            <a:prstGeom prst="line">
              <a:avLst/>
            </a:prstGeom>
            <a:ln w="9525" cap="flat" cmpd="sng">
              <a:solidFill>
                <a:srgbClr val="000000"/>
              </a:solidFill>
              <a:prstDash val="solid"/>
              <a:headEnd type="none" w="med" len="med"/>
              <a:tailEnd type="none" w="med" len="med"/>
            </a:ln>
          </p:spPr>
        </p:sp>
        <p:sp>
          <p:nvSpPr>
            <p:cNvPr id="14394" name="Line 36"/>
            <p:cNvSpPr/>
            <p:nvPr/>
          </p:nvSpPr>
          <p:spPr>
            <a:xfrm flipV="1">
              <a:off x="2240" y="400"/>
              <a:ext cx="0" cy="400"/>
            </a:xfrm>
            <a:prstGeom prst="line">
              <a:avLst/>
            </a:prstGeom>
            <a:ln w="9525" cap="flat" cmpd="sng">
              <a:solidFill>
                <a:srgbClr val="000000"/>
              </a:solidFill>
              <a:prstDash val="solid"/>
              <a:headEnd type="none" w="med" len="med"/>
              <a:tailEnd type="none" w="med" len="med"/>
            </a:ln>
          </p:spPr>
        </p:sp>
        <p:sp>
          <p:nvSpPr>
            <p:cNvPr id="14395" name="Line 37"/>
            <p:cNvSpPr/>
            <p:nvPr/>
          </p:nvSpPr>
          <p:spPr>
            <a:xfrm flipV="1">
              <a:off x="2320" y="400"/>
              <a:ext cx="0" cy="400"/>
            </a:xfrm>
            <a:prstGeom prst="line">
              <a:avLst/>
            </a:prstGeom>
            <a:ln w="9525" cap="flat" cmpd="sng">
              <a:solidFill>
                <a:srgbClr val="000000"/>
              </a:solidFill>
              <a:prstDash val="solid"/>
              <a:headEnd type="none" w="med" len="med"/>
              <a:tailEnd type="none" w="med" len="med"/>
            </a:ln>
          </p:spPr>
        </p:sp>
        <p:sp>
          <p:nvSpPr>
            <p:cNvPr id="14396" name="Line 38"/>
            <p:cNvSpPr/>
            <p:nvPr/>
          </p:nvSpPr>
          <p:spPr>
            <a:xfrm flipV="1">
              <a:off x="2400" y="0"/>
              <a:ext cx="0" cy="800"/>
            </a:xfrm>
            <a:prstGeom prst="line">
              <a:avLst/>
            </a:prstGeom>
            <a:ln w="9525" cap="flat" cmpd="sng">
              <a:solidFill>
                <a:srgbClr val="000000"/>
              </a:solidFill>
              <a:prstDash val="solid"/>
              <a:headEnd type="none" w="med" len="med"/>
              <a:tailEnd type="none" w="med" len="med"/>
            </a:ln>
          </p:spPr>
        </p:sp>
        <p:sp>
          <p:nvSpPr>
            <p:cNvPr id="14397" name="Line 39"/>
            <p:cNvSpPr/>
            <p:nvPr/>
          </p:nvSpPr>
          <p:spPr>
            <a:xfrm flipV="1">
              <a:off x="2480" y="400"/>
              <a:ext cx="0" cy="400"/>
            </a:xfrm>
            <a:prstGeom prst="line">
              <a:avLst/>
            </a:prstGeom>
            <a:ln w="9525" cap="flat" cmpd="sng">
              <a:solidFill>
                <a:srgbClr val="000000"/>
              </a:solidFill>
              <a:prstDash val="solid"/>
              <a:headEnd type="none" w="med" len="med"/>
              <a:tailEnd type="none" w="med" len="med"/>
            </a:ln>
          </p:spPr>
        </p:sp>
        <p:sp>
          <p:nvSpPr>
            <p:cNvPr id="14398" name="Line 40"/>
            <p:cNvSpPr/>
            <p:nvPr/>
          </p:nvSpPr>
          <p:spPr>
            <a:xfrm flipV="1">
              <a:off x="2560" y="400"/>
              <a:ext cx="0" cy="400"/>
            </a:xfrm>
            <a:prstGeom prst="line">
              <a:avLst/>
            </a:prstGeom>
            <a:ln w="9525" cap="flat" cmpd="sng">
              <a:solidFill>
                <a:srgbClr val="000000"/>
              </a:solidFill>
              <a:prstDash val="solid"/>
              <a:headEnd type="none" w="med" len="med"/>
              <a:tailEnd type="none" w="med" len="med"/>
            </a:ln>
          </p:spPr>
        </p:sp>
        <p:sp>
          <p:nvSpPr>
            <p:cNvPr id="14399" name="Line 41"/>
            <p:cNvSpPr/>
            <p:nvPr/>
          </p:nvSpPr>
          <p:spPr>
            <a:xfrm flipV="1">
              <a:off x="2640" y="400"/>
              <a:ext cx="0" cy="400"/>
            </a:xfrm>
            <a:prstGeom prst="line">
              <a:avLst/>
            </a:prstGeom>
            <a:ln w="9525" cap="flat" cmpd="sng">
              <a:solidFill>
                <a:srgbClr val="000000"/>
              </a:solidFill>
              <a:prstDash val="solid"/>
              <a:headEnd type="none" w="med" len="med"/>
              <a:tailEnd type="none" w="med" len="med"/>
            </a:ln>
          </p:spPr>
        </p:sp>
        <p:sp>
          <p:nvSpPr>
            <p:cNvPr id="14400" name="Line 42"/>
            <p:cNvSpPr/>
            <p:nvPr/>
          </p:nvSpPr>
          <p:spPr>
            <a:xfrm flipV="1">
              <a:off x="2720" y="400"/>
              <a:ext cx="0" cy="400"/>
            </a:xfrm>
            <a:prstGeom prst="line">
              <a:avLst/>
            </a:prstGeom>
            <a:ln w="9525" cap="flat" cmpd="sng">
              <a:solidFill>
                <a:srgbClr val="000000"/>
              </a:solidFill>
              <a:prstDash val="solid"/>
              <a:headEnd type="none" w="med" len="med"/>
              <a:tailEnd type="none" w="med" len="med"/>
            </a:ln>
          </p:spPr>
        </p:sp>
        <p:sp>
          <p:nvSpPr>
            <p:cNvPr id="14401" name="Line 43"/>
            <p:cNvSpPr/>
            <p:nvPr/>
          </p:nvSpPr>
          <p:spPr>
            <a:xfrm flipV="1">
              <a:off x="2800" y="200"/>
              <a:ext cx="0" cy="600"/>
            </a:xfrm>
            <a:prstGeom prst="line">
              <a:avLst/>
            </a:prstGeom>
            <a:ln w="9525" cap="flat" cmpd="sng">
              <a:solidFill>
                <a:srgbClr val="000000"/>
              </a:solidFill>
              <a:prstDash val="solid"/>
              <a:headEnd type="none" w="med" len="med"/>
              <a:tailEnd type="none" w="med" len="med"/>
            </a:ln>
          </p:spPr>
        </p:sp>
        <p:sp>
          <p:nvSpPr>
            <p:cNvPr id="14402" name="Line 44"/>
            <p:cNvSpPr/>
            <p:nvPr/>
          </p:nvSpPr>
          <p:spPr>
            <a:xfrm flipV="1">
              <a:off x="2880" y="400"/>
              <a:ext cx="0" cy="400"/>
            </a:xfrm>
            <a:prstGeom prst="line">
              <a:avLst/>
            </a:prstGeom>
            <a:ln w="9525" cap="flat" cmpd="sng">
              <a:solidFill>
                <a:srgbClr val="000000"/>
              </a:solidFill>
              <a:prstDash val="solid"/>
              <a:headEnd type="none" w="med" len="med"/>
              <a:tailEnd type="none" w="med" len="med"/>
            </a:ln>
          </p:spPr>
        </p:sp>
        <p:sp>
          <p:nvSpPr>
            <p:cNvPr id="14403" name="Line 45"/>
            <p:cNvSpPr/>
            <p:nvPr/>
          </p:nvSpPr>
          <p:spPr>
            <a:xfrm flipV="1">
              <a:off x="2960" y="400"/>
              <a:ext cx="0" cy="400"/>
            </a:xfrm>
            <a:prstGeom prst="line">
              <a:avLst/>
            </a:prstGeom>
            <a:ln w="9525" cap="flat" cmpd="sng">
              <a:solidFill>
                <a:srgbClr val="000000"/>
              </a:solidFill>
              <a:prstDash val="solid"/>
              <a:headEnd type="none" w="med" len="med"/>
              <a:tailEnd type="none" w="med" len="med"/>
            </a:ln>
          </p:spPr>
        </p:sp>
        <p:sp>
          <p:nvSpPr>
            <p:cNvPr id="14404" name="Line 46"/>
            <p:cNvSpPr/>
            <p:nvPr/>
          </p:nvSpPr>
          <p:spPr>
            <a:xfrm flipV="1">
              <a:off x="3040" y="400"/>
              <a:ext cx="0" cy="400"/>
            </a:xfrm>
            <a:prstGeom prst="line">
              <a:avLst/>
            </a:prstGeom>
            <a:ln w="9525" cap="flat" cmpd="sng">
              <a:solidFill>
                <a:srgbClr val="000000"/>
              </a:solidFill>
              <a:prstDash val="solid"/>
              <a:headEnd type="none" w="med" len="med"/>
              <a:tailEnd type="none" w="med" len="med"/>
            </a:ln>
          </p:spPr>
        </p:sp>
        <p:sp>
          <p:nvSpPr>
            <p:cNvPr id="14405" name="Line 47"/>
            <p:cNvSpPr/>
            <p:nvPr/>
          </p:nvSpPr>
          <p:spPr>
            <a:xfrm flipV="1">
              <a:off x="3120" y="400"/>
              <a:ext cx="0" cy="400"/>
            </a:xfrm>
            <a:prstGeom prst="line">
              <a:avLst/>
            </a:prstGeom>
            <a:ln w="9525" cap="flat" cmpd="sng">
              <a:solidFill>
                <a:srgbClr val="000000"/>
              </a:solidFill>
              <a:prstDash val="solid"/>
              <a:headEnd type="none" w="med" len="med"/>
              <a:tailEnd type="none" w="med" len="med"/>
            </a:ln>
          </p:spPr>
        </p:sp>
        <p:sp>
          <p:nvSpPr>
            <p:cNvPr id="14406" name="Line 48"/>
            <p:cNvSpPr/>
            <p:nvPr/>
          </p:nvSpPr>
          <p:spPr>
            <a:xfrm flipV="1">
              <a:off x="3200" y="0"/>
              <a:ext cx="0" cy="800"/>
            </a:xfrm>
            <a:prstGeom prst="line">
              <a:avLst/>
            </a:prstGeom>
            <a:ln w="9525" cap="flat" cmpd="sng">
              <a:solidFill>
                <a:srgbClr val="000000"/>
              </a:solidFill>
              <a:prstDash val="solid"/>
              <a:headEnd type="none" w="med" len="med"/>
              <a:tailEnd type="none" w="med" len="med"/>
            </a:ln>
          </p:spPr>
        </p:sp>
        <p:sp>
          <p:nvSpPr>
            <p:cNvPr id="14407" name="Line 49"/>
            <p:cNvSpPr/>
            <p:nvPr/>
          </p:nvSpPr>
          <p:spPr>
            <a:xfrm flipV="1">
              <a:off x="3280" y="400"/>
              <a:ext cx="0" cy="400"/>
            </a:xfrm>
            <a:prstGeom prst="line">
              <a:avLst/>
            </a:prstGeom>
            <a:ln w="9525" cap="flat" cmpd="sng">
              <a:solidFill>
                <a:srgbClr val="000000"/>
              </a:solidFill>
              <a:prstDash val="solid"/>
              <a:headEnd type="none" w="med" len="med"/>
              <a:tailEnd type="none" w="med" len="med"/>
            </a:ln>
          </p:spPr>
        </p:sp>
        <p:sp>
          <p:nvSpPr>
            <p:cNvPr id="14408" name="Line 50"/>
            <p:cNvSpPr/>
            <p:nvPr/>
          </p:nvSpPr>
          <p:spPr>
            <a:xfrm flipV="1">
              <a:off x="3360" y="400"/>
              <a:ext cx="0" cy="400"/>
            </a:xfrm>
            <a:prstGeom prst="line">
              <a:avLst/>
            </a:prstGeom>
            <a:ln w="9525" cap="flat" cmpd="sng">
              <a:solidFill>
                <a:srgbClr val="000000"/>
              </a:solidFill>
              <a:prstDash val="solid"/>
              <a:headEnd type="none" w="med" len="med"/>
              <a:tailEnd type="none" w="med" len="med"/>
            </a:ln>
          </p:spPr>
        </p:sp>
        <p:sp>
          <p:nvSpPr>
            <p:cNvPr id="14409" name="Line 51"/>
            <p:cNvSpPr/>
            <p:nvPr/>
          </p:nvSpPr>
          <p:spPr>
            <a:xfrm flipV="1">
              <a:off x="3440" y="400"/>
              <a:ext cx="0" cy="400"/>
            </a:xfrm>
            <a:prstGeom prst="line">
              <a:avLst/>
            </a:prstGeom>
            <a:ln w="9525" cap="flat" cmpd="sng">
              <a:solidFill>
                <a:srgbClr val="000000"/>
              </a:solidFill>
              <a:prstDash val="solid"/>
              <a:headEnd type="none" w="med" len="med"/>
              <a:tailEnd type="none" w="med" len="med"/>
            </a:ln>
          </p:spPr>
        </p:sp>
        <p:sp>
          <p:nvSpPr>
            <p:cNvPr id="14410" name="Line 52"/>
            <p:cNvSpPr/>
            <p:nvPr/>
          </p:nvSpPr>
          <p:spPr>
            <a:xfrm flipV="1">
              <a:off x="3520" y="400"/>
              <a:ext cx="0" cy="400"/>
            </a:xfrm>
            <a:prstGeom prst="line">
              <a:avLst/>
            </a:prstGeom>
            <a:ln w="9525" cap="flat" cmpd="sng">
              <a:solidFill>
                <a:srgbClr val="000000"/>
              </a:solidFill>
              <a:prstDash val="solid"/>
              <a:headEnd type="none" w="med" len="med"/>
              <a:tailEnd type="none" w="med" len="med"/>
            </a:ln>
          </p:spPr>
        </p:sp>
        <p:sp>
          <p:nvSpPr>
            <p:cNvPr id="14411" name="Line 53"/>
            <p:cNvSpPr/>
            <p:nvPr/>
          </p:nvSpPr>
          <p:spPr>
            <a:xfrm flipV="1">
              <a:off x="3600" y="200"/>
              <a:ext cx="0" cy="600"/>
            </a:xfrm>
            <a:prstGeom prst="line">
              <a:avLst/>
            </a:prstGeom>
            <a:ln w="9525" cap="flat" cmpd="sng">
              <a:solidFill>
                <a:srgbClr val="000000"/>
              </a:solidFill>
              <a:prstDash val="solid"/>
              <a:headEnd type="none" w="med" len="med"/>
              <a:tailEnd type="none" w="med" len="med"/>
            </a:ln>
          </p:spPr>
        </p:sp>
        <p:sp>
          <p:nvSpPr>
            <p:cNvPr id="14412" name="Line 54"/>
            <p:cNvSpPr/>
            <p:nvPr/>
          </p:nvSpPr>
          <p:spPr>
            <a:xfrm flipV="1">
              <a:off x="3680" y="400"/>
              <a:ext cx="0" cy="400"/>
            </a:xfrm>
            <a:prstGeom prst="line">
              <a:avLst/>
            </a:prstGeom>
            <a:ln w="9525" cap="flat" cmpd="sng">
              <a:solidFill>
                <a:srgbClr val="000000"/>
              </a:solidFill>
              <a:prstDash val="solid"/>
              <a:headEnd type="none" w="med" len="med"/>
              <a:tailEnd type="none" w="med" len="med"/>
            </a:ln>
          </p:spPr>
        </p:sp>
        <p:sp>
          <p:nvSpPr>
            <p:cNvPr id="14413" name="Line 55"/>
            <p:cNvSpPr/>
            <p:nvPr/>
          </p:nvSpPr>
          <p:spPr>
            <a:xfrm flipV="1">
              <a:off x="3760" y="400"/>
              <a:ext cx="0" cy="400"/>
            </a:xfrm>
            <a:prstGeom prst="line">
              <a:avLst/>
            </a:prstGeom>
            <a:ln w="9525" cap="flat" cmpd="sng">
              <a:solidFill>
                <a:srgbClr val="000000"/>
              </a:solidFill>
              <a:prstDash val="solid"/>
              <a:headEnd type="none" w="med" len="med"/>
              <a:tailEnd type="none" w="med" len="med"/>
            </a:ln>
          </p:spPr>
        </p:sp>
        <p:sp>
          <p:nvSpPr>
            <p:cNvPr id="14414" name="Line 56"/>
            <p:cNvSpPr/>
            <p:nvPr/>
          </p:nvSpPr>
          <p:spPr>
            <a:xfrm flipV="1">
              <a:off x="3840" y="400"/>
              <a:ext cx="0" cy="400"/>
            </a:xfrm>
            <a:prstGeom prst="line">
              <a:avLst/>
            </a:prstGeom>
            <a:ln w="9525" cap="flat" cmpd="sng">
              <a:solidFill>
                <a:srgbClr val="000000"/>
              </a:solidFill>
              <a:prstDash val="solid"/>
              <a:headEnd type="none" w="med" len="med"/>
              <a:tailEnd type="none" w="med" len="med"/>
            </a:ln>
          </p:spPr>
        </p:sp>
        <p:sp>
          <p:nvSpPr>
            <p:cNvPr id="14415" name="Line 57"/>
            <p:cNvSpPr/>
            <p:nvPr/>
          </p:nvSpPr>
          <p:spPr>
            <a:xfrm flipV="1">
              <a:off x="3920" y="400"/>
              <a:ext cx="0" cy="400"/>
            </a:xfrm>
            <a:prstGeom prst="line">
              <a:avLst/>
            </a:prstGeom>
            <a:ln w="9525" cap="flat" cmpd="sng">
              <a:solidFill>
                <a:srgbClr val="000000"/>
              </a:solidFill>
              <a:prstDash val="solid"/>
              <a:headEnd type="none" w="med" len="med"/>
              <a:tailEnd type="none" w="med" len="med"/>
            </a:ln>
          </p:spPr>
        </p:sp>
        <p:sp>
          <p:nvSpPr>
            <p:cNvPr id="14416" name="Line 58"/>
            <p:cNvSpPr/>
            <p:nvPr/>
          </p:nvSpPr>
          <p:spPr>
            <a:xfrm flipV="1">
              <a:off x="4000" y="0"/>
              <a:ext cx="0" cy="800"/>
            </a:xfrm>
            <a:prstGeom prst="line">
              <a:avLst/>
            </a:prstGeom>
            <a:ln w="9525" cap="flat" cmpd="sng">
              <a:solidFill>
                <a:srgbClr val="000000"/>
              </a:solidFill>
              <a:prstDash val="solid"/>
              <a:headEnd type="none" w="med" len="med"/>
              <a:tailEnd type="none" w="med" len="med"/>
            </a:ln>
          </p:spPr>
        </p:sp>
        <p:sp>
          <p:nvSpPr>
            <p:cNvPr id="14417" name="Line 59"/>
            <p:cNvSpPr/>
            <p:nvPr/>
          </p:nvSpPr>
          <p:spPr>
            <a:xfrm flipV="1">
              <a:off x="4080" y="400"/>
              <a:ext cx="0" cy="400"/>
            </a:xfrm>
            <a:prstGeom prst="line">
              <a:avLst/>
            </a:prstGeom>
            <a:ln w="9525" cap="flat" cmpd="sng">
              <a:solidFill>
                <a:srgbClr val="000000"/>
              </a:solidFill>
              <a:prstDash val="solid"/>
              <a:headEnd type="none" w="med" len="med"/>
              <a:tailEnd type="none" w="med" len="med"/>
            </a:ln>
          </p:spPr>
        </p:sp>
        <p:sp>
          <p:nvSpPr>
            <p:cNvPr id="14418" name="Line 60"/>
            <p:cNvSpPr/>
            <p:nvPr/>
          </p:nvSpPr>
          <p:spPr>
            <a:xfrm flipV="1">
              <a:off x="4160" y="400"/>
              <a:ext cx="0" cy="400"/>
            </a:xfrm>
            <a:prstGeom prst="line">
              <a:avLst/>
            </a:prstGeom>
            <a:ln w="9525" cap="flat" cmpd="sng">
              <a:solidFill>
                <a:srgbClr val="000000"/>
              </a:solidFill>
              <a:prstDash val="solid"/>
              <a:headEnd type="none" w="med" len="med"/>
              <a:tailEnd type="none" w="med" len="med"/>
            </a:ln>
          </p:spPr>
        </p:sp>
        <p:sp>
          <p:nvSpPr>
            <p:cNvPr id="14419" name="Line 61"/>
            <p:cNvSpPr/>
            <p:nvPr/>
          </p:nvSpPr>
          <p:spPr>
            <a:xfrm flipV="1">
              <a:off x="4240" y="400"/>
              <a:ext cx="0" cy="400"/>
            </a:xfrm>
            <a:prstGeom prst="line">
              <a:avLst/>
            </a:prstGeom>
            <a:ln w="9525" cap="flat" cmpd="sng">
              <a:solidFill>
                <a:srgbClr val="000000"/>
              </a:solidFill>
              <a:prstDash val="solid"/>
              <a:headEnd type="none" w="med" len="med"/>
              <a:tailEnd type="none" w="med" len="med"/>
            </a:ln>
          </p:spPr>
        </p:sp>
        <p:sp>
          <p:nvSpPr>
            <p:cNvPr id="14420" name="Line 62"/>
            <p:cNvSpPr/>
            <p:nvPr/>
          </p:nvSpPr>
          <p:spPr>
            <a:xfrm flipV="1">
              <a:off x="4320" y="400"/>
              <a:ext cx="0" cy="400"/>
            </a:xfrm>
            <a:prstGeom prst="line">
              <a:avLst/>
            </a:prstGeom>
            <a:ln w="9525" cap="flat" cmpd="sng">
              <a:solidFill>
                <a:srgbClr val="000000"/>
              </a:solidFill>
              <a:prstDash val="solid"/>
              <a:headEnd type="none" w="med" len="med"/>
              <a:tailEnd type="none" w="med" len="med"/>
            </a:ln>
          </p:spPr>
        </p:sp>
        <p:sp>
          <p:nvSpPr>
            <p:cNvPr id="14421" name="Line 63"/>
            <p:cNvSpPr/>
            <p:nvPr/>
          </p:nvSpPr>
          <p:spPr>
            <a:xfrm flipV="1">
              <a:off x="4400" y="200"/>
              <a:ext cx="0" cy="600"/>
            </a:xfrm>
            <a:prstGeom prst="line">
              <a:avLst/>
            </a:prstGeom>
            <a:ln w="9525" cap="flat" cmpd="sng">
              <a:solidFill>
                <a:srgbClr val="000000"/>
              </a:solidFill>
              <a:prstDash val="solid"/>
              <a:headEnd type="none" w="med" len="med"/>
              <a:tailEnd type="none" w="med" len="med"/>
            </a:ln>
          </p:spPr>
        </p:sp>
        <p:sp>
          <p:nvSpPr>
            <p:cNvPr id="14422" name="Line 64"/>
            <p:cNvSpPr/>
            <p:nvPr/>
          </p:nvSpPr>
          <p:spPr>
            <a:xfrm flipV="1">
              <a:off x="4480" y="400"/>
              <a:ext cx="0" cy="400"/>
            </a:xfrm>
            <a:prstGeom prst="line">
              <a:avLst/>
            </a:prstGeom>
            <a:ln w="9525" cap="flat" cmpd="sng">
              <a:solidFill>
                <a:srgbClr val="000000"/>
              </a:solidFill>
              <a:prstDash val="solid"/>
              <a:headEnd type="none" w="med" len="med"/>
              <a:tailEnd type="none" w="med" len="med"/>
            </a:ln>
          </p:spPr>
        </p:sp>
        <p:sp>
          <p:nvSpPr>
            <p:cNvPr id="14423" name="Line 65"/>
            <p:cNvSpPr/>
            <p:nvPr/>
          </p:nvSpPr>
          <p:spPr>
            <a:xfrm flipV="1">
              <a:off x="4560" y="400"/>
              <a:ext cx="0" cy="400"/>
            </a:xfrm>
            <a:prstGeom prst="line">
              <a:avLst/>
            </a:prstGeom>
            <a:ln w="9525" cap="flat" cmpd="sng">
              <a:solidFill>
                <a:srgbClr val="000000"/>
              </a:solidFill>
              <a:prstDash val="solid"/>
              <a:headEnd type="none" w="med" len="med"/>
              <a:tailEnd type="none" w="med" len="med"/>
            </a:ln>
          </p:spPr>
        </p:sp>
        <p:sp>
          <p:nvSpPr>
            <p:cNvPr id="14424" name="Line 66"/>
            <p:cNvSpPr/>
            <p:nvPr/>
          </p:nvSpPr>
          <p:spPr>
            <a:xfrm flipV="1">
              <a:off x="4640" y="400"/>
              <a:ext cx="0" cy="400"/>
            </a:xfrm>
            <a:prstGeom prst="line">
              <a:avLst/>
            </a:prstGeom>
            <a:ln w="9525" cap="flat" cmpd="sng">
              <a:solidFill>
                <a:srgbClr val="000000"/>
              </a:solidFill>
              <a:prstDash val="solid"/>
              <a:headEnd type="none" w="med" len="med"/>
              <a:tailEnd type="none" w="med" len="med"/>
            </a:ln>
          </p:spPr>
        </p:sp>
        <p:sp>
          <p:nvSpPr>
            <p:cNvPr id="14425" name="Line 67"/>
            <p:cNvSpPr/>
            <p:nvPr/>
          </p:nvSpPr>
          <p:spPr>
            <a:xfrm flipV="1">
              <a:off x="4720" y="400"/>
              <a:ext cx="0" cy="400"/>
            </a:xfrm>
            <a:prstGeom prst="line">
              <a:avLst/>
            </a:prstGeom>
            <a:ln w="9525" cap="flat" cmpd="sng">
              <a:solidFill>
                <a:srgbClr val="000000"/>
              </a:solidFill>
              <a:prstDash val="solid"/>
              <a:headEnd type="none" w="med" len="med"/>
              <a:tailEnd type="none" w="med" len="med"/>
            </a:ln>
          </p:spPr>
        </p:sp>
        <p:sp>
          <p:nvSpPr>
            <p:cNvPr id="14426" name="Line 68"/>
            <p:cNvSpPr/>
            <p:nvPr/>
          </p:nvSpPr>
          <p:spPr>
            <a:xfrm flipV="1">
              <a:off x="4800" y="0"/>
              <a:ext cx="0" cy="800"/>
            </a:xfrm>
            <a:prstGeom prst="line">
              <a:avLst/>
            </a:prstGeom>
            <a:ln w="9525" cap="flat" cmpd="sng">
              <a:solidFill>
                <a:srgbClr val="000000"/>
              </a:solidFill>
              <a:prstDash val="solid"/>
              <a:headEnd type="none" w="med" len="med"/>
              <a:tailEnd type="none" w="med" len="med"/>
            </a:ln>
          </p:spPr>
        </p:sp>
        <p:sp>
          <p:nvSpPr>
            <p:cNvPr id="14427" name="Line 69"/>
            <p:cNvSpPr/>
            <p:nvPr/>
          </p:nvSpPr>
          <p:spPr>
            <a:xfrm flipV="1">
              <a:off x="4880" y="400"/>
              <a:ext cx="0" cy="400"/>
            </a:xfrm>
            <a:prstGeom prst="line">
              <a:avLst/>
            </a:prstGeom>
            <a:ln w="9525" cap="flat" cmpd="sng">
              <a:solidFill>
                <a:srgbClr val="000000"/>
              </a:solidFill>
              <a:prstDash val="solid"/>
              <a:headEnd type="none" w="med" len="med"/>
              <a:tailEnd type="none" w="med" len="med"/>
            </a:ln>
          </p:spPr>
        </p:sp>
        <p:sp>
          <p:nvSpPr>
            <p:cNvPr id="14428" name="Line 70"/>
            <p:cNvSpPr/>
            <p:nvPr/>
          </p:nvSpPr>
          <p:spPr>
            <a:xfrm flipV="1">
              <a:off x="4960" y="400"/>
              <a:ext cx="0" cy="400"/>
            </a:xfrm>
            <a:prstGeom prst="line">
              <a:avLst/>
            </a:prstGeom>
            <a:ln w="9525" cap="flat" cmpd="sng">
              <a:solidFill>
                <a:srgbClr val="000000"/>
              </a:solidFill>
              <a:prstDash val="solid"/>
              <a:headEnd type="none" w="med" len="med"/>
              <a:tailEnd type="none" w="med" len="med"/>
            </a:ln>
          </p:spPr>
        </p:sp>
        <p:sp>
          <p:nvSpPr>
            <p:cNvPr id="14429" name="Line 71"/>
            <p:cNvSpPr/>
            <p:nvPr/>
          </p:nvSpPr>
          <p:spPr>
            <a:xfrm flipV="1">
              <a:off x="5040" y="400"/>
              <a:ext cx="0" cy="400"/>
            </a:xfrm>
            <a:prstGeom prst="line">
              <a:avLst/>
            </a:prstGeom>
            <a:ln w="9525" cap="flat" cmpd="sng">
              <a:solidFill>
                <a:srgbClr val="000000"/>
              </a:solidFill>
              <a:prstDash val="solid"/>
              <a:headEnd type="none" w="med" len="med"/>
              <a:tailEnd type="none" w="med" len="med"/>
            </a:ln>
          </p:spPr>
        </p:sp>
        <p:sp>
          <p:nvSpPr>
            <p:cNvPr id="14430" name="Line 72"/>
            <p:cNvSpPr/>
            <p:nvPr/>
          </p:nvSpPr>
          <p:spPr>
            <a:xfrm flipV="1">
              <a:off x="5120" y="400"/>
              <a:ext cx="0" cy="400"/>
            </a:xfrm>
            <a:prstGeom prst="line">
              <a:avLst/>
            </a:prstGeom>
            <a:ln w="9525" cap="flat" cmpd="sng">
              <a:solidFill>
                <a:srgbClr val="000000"/>
              </a:solidFill>
              <a:prstDash val="solid"/>
              <a:headEnd type="none" w="med" len="med"/>
              <a:tailEnd type="none" w="med" len="med"/>
            </a:ln>
          </p:spPr>
        </p:sp>
        <p:sp>
          <p:nvSpPr>
            <p:cNvPr id="14431" name="Line 73"/>
            <p:cNvSpPr/>
            <p:nvPr/>
          </p:nvSpPr>
          <p:spPr>
            <a:xfrm flipV="1">
              <a:off x="5200" y="200"/>
              <a:ext cx="0" cy="600"/>
            </a:xfrm>
            <a:prstGeom prst="line">
              <a:avLst/>
            </a:prstGeom>
            <a:ln w="9525" cap="flat" cmpd="sng">
              <a:solidFill>
                <a:srgbClr val="000000"/>
              </a:solidFill>
              <a:prstDash val="solid"/>
              <a:headEnd type="none" w="med" len="med"/>
              <a:tailEnd type="none" w="med" len="med"/>
            </a:ln>
          </p:spPr>
        </p:sp>
        <p:sp>
          <p:nvSpPr>
            <p:cNvPr id="14432" name="Line 74"/>
            <p:cNvSpPr/>
            <p:nvPr/>
          </p:nvSpPr>
          <p:spPr>
            <a:xfrm flipV="1">
              <a:off x="5280" y="400"/>
              <a:ext cx="0" cy="400"/>
            </a:xfrm>
            <a:prstGeom prst="line">
              <a:avLst/>
            </a:prstGeom>
            <a:ln w="9525" cap="flat" cmpd="sng">
              <a:solidFill>
                <a:srgbClr val="000000"/>
              </a:solidFill>
              <a:prstDash val="solid"/>
              <a:headEnd type="none" w="med" len="med"/>
              <a:tailEnd type="none" w="med" len="med"/>
            </a:ln>
          </p:spPr>
        </p:sp>
        <p:sp>
          <p:nvSpPr>
            <p:cNvPr id="14433" name="Line 75"/>
            <p:cNvSpPr/>
            <p:nvPr/>
          </p:nvSpPr>
          <p:spPr>
            <a:xfrm flipV="1">
              <a:off x="5360" y="400"/>
              <a:ext cx="0" cy="400"/>
            </a:xfrm>
            <a:prstGeom prst="line">
              <a:avLst/>
            </a:prstGeom>
            <a:ln w="9525" cap="flat" cmpd="sng">
              <a:solidFill>
                <a:srgbClr val="000000"/>
              </a:solidFill>
              <a:prstDash val="solid"/>
              <a:headEnd type="none" w="med" len="med"/>
              <a:tailEnd type="none" w="med" len="med"/>
            </a:ln>
          </p:spPr>
        </p:sp>
        <p:sp>
          <p:nvSpPr>
            <p:cNvPr id="14434" name="Line 76"/>
            <p:cNvSpPr/>
            <p:nvPr/>
          </p:nvSpPr>
          <p:spPr>
            <a:xfrm flipV="1">
              <a:off x="5440" y="400"/>
              <a:ext cx="0" cy="400"/>
            </a:xfrm>
            <a:prstGeom prst="line">
              <a:avLst/>
            </a:prstGeom>
            <a:ln w="9525" cap="flat" cmpd="sng">
              <a:solidFill>
                <a:srgbClr val="000000"/>
              </a:solidFill>
              <a:prstDash val="solid"/>
              <a:headEnd type="none" w="med" len="med"/>
              <a:tailEnd type="none" w="med" len="med"/>
            </a:ln>
          </p:spPr>
        </p:sp>
        <p:sp>
          <p:nvSpPr>
            <p:cNvPr id="14435" name="Line 77"/>
            <p:cNvSpPr/>
            <p:nvPr/>
          </p:nvSpPr>
          <p:spPr>
            <a:xfrm flipV="1">
              <a:off x="5520" y="400"/>
              <a:ext cx="0" cy="400"/>
            </a:xfrm>
            <a:prstGeom prst="line">
              <a:avLst/>
            </a:prstGeom>
            <a:ln w="9525" cap="flat" cmpd="sng">
              <a:solidFill>
                <a:srgbClr val="000000"/>
              </a:solidFill>
              <a:prstDash val="solid"/>
              <a:headEnd type="none" w="med" len="med"/>
              <a:tailEnd type="none" w="med" len="med"/>
            </a:ln>
          </p:spPr>
        </p:sp>
        <p:sp>
          <p:nvSpPr>
            <p:cNvPr id="14436" name="Line 78"/>
            <p:cNvSpPr/>
            <p:nvPr/>
          </p:nvSpPr>
          <p:spPr>
            <a:xfrm flipV="1">
              <a:off x="5600" y="0"/>
              <a:ext cx="0" cy="800"/>
            </a:xfrm>
            <a:prstGeom prst="line">
              <a:avLst/>
            </a:prstGeom>
            <a:ln w="9525" cap="flat" cmpd="sng">
              <a:solidFill>
                <a:srgbClr val="000000"/>
              </a:solidFill>
              <a:prstDash val="solid"/>
              <a:headEnd type="none" w="med" len="med"/>
              <a:tailEnd type="none" w="med" len="med"/>
            </a:ln>
          </p:spPr>
        </p:sp>
        <p:sp>
          <p:nvSpPr>
            <p:cNvPr id="14437" name="Line 79"/>
            <p:cNvSpPr/>
            <p:nvPr/>
          </p:nvSpPr>
          <p:spPr>
            <a:xfrm flipV="1">
              <a:off x="5680" y="400"/>
              <a:ext cx="0" cy="400"/>
            </a:xfrm>
            <a:prstGeom prst="line">
              <a:avLst/>
            </a:prstGeom>
            <a:ln w="9525" cap="flat" cmpd="sng">
              <a:solidFill>
                <a:srgbClr val="000000"/>
              </a:solidFill>
              <a:prstDash val="solid"/>
              <a:headEnd type="none" w="med" len="med"/>
              <a:tailEnd type="none" w="med" len="med"/>
            </a:ln>
          </p:spPr>
        </p:sp>
        <p:sp>
          <p:nvSpPr>
            <p:cNvPr id="14438" name="Line 80"/>
            <p:cNvSpPr/>
            <p:nvPr/>
          </p:nvSpPr>
          <p:spPr>
            <a:xfrm flipV="1">
              <a:off x="5760" y="400"/>
              <a:ext cx="0" cy="400"/>
            </a:xfrm>
            <a:prstGeom prst="line">
              <a:avLst/>
            </a:prstGeom>
            <a:ln w="9525" cap="flat" cmpd="sng">
              <a:solidFill>
                <a:srgbClr val="000000"/>
              </a:solidFill>
              <a:prstDash val="solid"/>
              <a:headEnd type="none" w="med" len="med"/>
              <a:tailEnd type="none" w="med" len="med"/>
            </a:ln>
          </p:spPr>
        </p:sp>
        <p:sp>
          <p:nvSpPr>
            <p:cNvPr id="14439" name="Line 81"/>
            <p:cNvSpPr/>
            <p:nvPr/>
          </p:nvSpPr>
          <p:spPr>
            <a:xfrm flipV="1">
              <a:off x="5840" y="400"/>
              <a:ext cx="0" cy="400"/>
            </a:xfrm>
            <a:prstGeom prst="line">
              <a:avLst/>
            </a:prstGeom>
            <a:ln w="9525" cap="flat" cmpd="sng">
              <a:solidFill>
                <a:srgbClr val="000000"/>
              </a:solidFill>
              <a:prstDash val="solid"/>
              <a:headEnd type="none" w="med" len="med"/>
              <a:tailEnd type="none" w="med" len="med"/>
            </a:ln>
          </p:spPr>
        </p:sp>
        <p:sp>
          <p:nvSpPr>
            <p:cNvPr id="14440" name="Line 82"/>
            <p:cNvSpPr/>
            <p:nvPr/>
          </p:nvSpPr>
          <p:spPr>
            <a:xfrm flipV="1">
              <a:off x="5920" y="400"/>
              <a:ext cx="0" cy="400"/>
            </a:xfrm>
            <a:prstGeom prst="line">
              <a:avLst/>
            </a:prstGeom>
            <a:ln w="9525" cap="flat" cmpd="sng">
              <a:solidFill>
                <a:srgbClr val="000000"/>
              </a:solidFill>
              <a:prstDash val="solid"/>
              <a:headEnd type="none" w="med" len="med"/>
              <a:tailEnd type="none" w="med" len="med"/>
            </a:ln>
          </p:spPr>
        </p:sp>
        <p:sp>
          <p:nvSpPr>
            <p:cNvPr id="14441" name="Line 83"/>
            <p:cNvSpPr/>
            <p:nvPr/>
          </p:nvSpPr>
          <p:spPr>
            <a:xfrm flipV="1">
              <a:off x="6000" y="200"/>
              <a:ext cx="0" cy="600"/>
            </a:xfrm>
            <a:prstGeom prst="line">
              <a:avLst/>
            </a:prstGeom>
            <a:ln w="9525" cap="flat" cmpd="sng">
              <a:solidFill>
                <a:srgbClr val="000000"/>
              </a:solidFill>
              <a:prstDash val="solid"/>
              <a:headEnd type="none" w="med" len="med"/>
              <a:tailEnd type="none" w="med" len="med"/>
            </a:ln>
          </p:spPr>
        </p:sp>
        <p:sp>
          <p:nvSpPr>
            <p:cNvPr id="14442" name="Line 84"/>
            <p:cNvSpPr/>
            <p:nvPr/>
          </p:nvSpPr>
          <p:spPr>
            <a:xfrm flipV="1">
              <a:off x="6080" y="400"/>
              <a:ext cx="0" cy="400"/>
            </a:xfrm>
            <a:prstGeom prst="line">
              <a:avLst/>
            </a:prstGeom>
            <a:ln w="9525" cap="flat" cmpd="sng">
              <a:solidFill>
                <a:srgbClr val="000000"/>
              </a:solidFill>
              <a:prstDash val="solid"/>
              <a:headEnd type="none" w="med" len="med"/>
              <a:tailEnd type="none" w="med" len="med"/>
            </a:ln>
          </p:spPr>
        </p:sp>
        <p:sp>
          <p:nvSpPr>
            <p:cNvPr id="14443" name="Line 85"/>
            <p:cNvSpPr/>
            <p:nvPr/>
          </p:nvSpPr>
          <p:spPr>
            <a:xfrm flipV="1">
              <a:off x="6160" y="400"/>
              <a:ext cx="0" cy="400"/>
            </a:xfrm>
            <a:prstGeom prst="line">
              <a:avLst/>
            </a:prstGeom>
            <a:ln w="9525" cap="flat" cmpd="sng">
              <a:solidFill>
                <a:srgbClr val="000000"/>
              </a:solidFill>
              <a:prstDash val="solid"/>
              <a:headEnd type="none" w="med" len="med"/>
              <a:tailEnd type="none" w="med" len="med"/>
            </a:ln>
          </p:spPr>
        </p:sp>
        <p:sp>
          <p:nvSpPr>
            <p:cNvPr id="14444" name="Line 86"/>
            <p:cNvSpPr/>
            <p:nvPr/>
          </p:nvSpPr>
          <p:spPr>
            <a:xfrm flipV="1">
              <a:off x="6240" y="400"/>
              <a:ext cx="0" cy="400"/>
            </a:xfrm>
            <a:prstGeom prst="line">
              <a:avLst/>
            </a:prstGeom>
            <a:ln w="9525" cap="flat" cmpd="sng">
              <a:solidFill>
                <a:srgbClr val="000000"/>
              </a:solidFill>
              <a:prstDash val="solid"/>
              <a:headEnd type="none" w="med" len="med"/>
              <a:tailEnd type="none" w="med" len="med"/>
            </a:ln>
          </p:spPr>
        </p:sp>
        <p:sp>
          <p:nvSpPr>
            <p:cNvPr id="14445" name="Line 87"/>
            <p:cNvSpPr/>
            <p:nvPr/>
          </p:nvSpPr>
          <p:spPr>
            <a:xfrm flipV="1">
              <a:off x="6320" y="400"/>
              <a:ext cx="0" cy="400"/>
            </a:xfrm>
            <a:prstGeom prst="line">
              <a:avLst/>
            </a:prstGeom>
            <a:ln w="9525" cap="flat" cmpd="sng">
              <a:solidFill>
                <a:srgbClr val="000000"/>
              </a:solidFill>
              <a:prstDash val="solid"/>
              <a:headEnd type="none" w="med" len="med"/>
              <a:tailEnd type="none" w="med" len="med"/>
            </a:ln>
          </p:spPr>
        </p:sp>
        <p:sp>
          <p:nvSpPr>
            <p:cNvPr id="14446" name="Line 88"/>
            <p:cNvSpPr/>
            <p:nvPr/>
          </p:nvSpPr>
          <p:spPr>
            <a:xfrm flipV="1">
              <a:off x="6400" y="0"/>
              <a:ext cx="0" cy="800"/>
            </a:xfrm>
            <a:prstGeom prst="line">
              <a:avLst/>
            </a:prstGeom>
            <a:ln w="9525" cap="flat" cmpd="sng">
              <a:solidFill>
                <a:srgbClr val="000000"/>
              </a:solidFill>
              <a:prstDash val="solid"/>
              <a:headEnd type="none" w="med" len="med"/>
              <a:tailEnd type="none" w="med" len="med"/>
            </a:ln>
          </p:spPr>
        </p:sp>
        <p:sp>
          <p:nvSpPr>
            <p:cNvPr id="14447" name="Line 89"/>
            <p:cNvSpPr/>
            <p:nvPr/>
          </p:nvSpPr>
          <p:spPr>
            <a:xfrm flipV="1">
              <a:off x="6480" y="400"/>
              <a:ext cx="0" cy="400"/>
            </a:xfrm>
            <a:prstGeom prst="line">
              <a:avLst/>
            </a:prstGeom>
            <a:ln w="9525" cap="flat" cmpd="sng">
              <a:solidFill>
                <a:srgbClr val="000000"/>
              </a:solidFill>
              <a:prstDash val="solid"/>
              <a:headEnd type="none" w="med" len="med"/>
              <a:tailEnd type="none" w="med" len="med"/>
            </a:ln>
          </p:spPr>
        </p:sp>
        <p:sp>
          <p:nvSpPr>
            <p:cNvPr id="14448" name="Line 90"/>
            <p:cNvSpPr/>
            <p:nvPr/>
          </p:nvSpPr>
          <p:spPr>
            <a:xfrm flipV="1">
              <a:off x="6560" y="400"/>
              <a:ext cx="0" cy="400"/>
            </a:xfrm>
            <a:prstGeom prst="line">
              <a:avLst/>
            </a:prstGeom>
            <a:ln w="9525" cap="flat" cmpd="sng">
              <a:solidFill>
                <a:srgbClr val="000000"/>
              </a:solidFill>
              <a:prstDash val="solid"/>
              <a:headEnd type="none" w="med" len="med"/>
              <a:tailEnd type="none" w="med" len="med"/>
            </a:ln>
          </p:spPr>
        </p:sp>
        <p:sp>
          <p:nvSpPr>
            <p:cNvPr id="14449" name="Line 91"/>
            <p:cNvSpPr/>
            <p:nvPr/>
          </p:nvSpPr>
          <p:spPr>
            <a:xfrm flipV="1">
              <a:off x="6640" y="400"/>
              <a:ext cx="0" cy="400"/>
            </a:xfrm>
            <a:prstGeom prst="line">
              <a:avLst/>
            </a:prstGeom>
            <a:ln w="9525" cap="flat" cmpd="sng">
              <a:solidFill>
                <a:srgbClr val="000000"/>
              </a:solidFill>
              <a:prstDash val="solid"/>
              <a:headEnd type="none" w="med" len="med"/>
              <a:tailEnd type="none" w="med" len="med"/>
            </a:ln>
          </p:spPr>
        </p:sp>
        <p:sp>
          <p:nvSpPr>
            <p:cNvPr id="14450" name="Line 92"/>
            <p:cNvSpPr/>
            <p:nvPr/>
          </p:nvSpPr>
          <p:spPr>
            <a:xfrm flipV="1">
              <a:off x="6720" y="400"/>
              <a:ext cx="0" cy="400"/>
            </a:xfrm>
            <a:prstGeom prst="line">
              <a:avLst/>
            </a:prstGeom>
            <a:ln w="9525" cap="flat" cmpd="sng">
              <a:solidFill>
                <a:srgbClr val="000000"/>
              </a:solidFill>
              <a:prstDash val="solid"/>
              <a:headEnd type="none" w="med" len="med"/>
              <a:tailEnd type="none" w="med" len="med"/>
            </a:ln>
          </p:spPr>
        </p:sp>
        <p:sp>
          <p:nvSpPr>
            <p:cNvPr id="14451" name="Line 93"/>
            <p:cNvSpPr/>
            <p:nvPr/>
          </p:nvSpPr>
          <p:spPr>
            <a:xfrm flipV="1">
              <a:off x="6800" y="200"/>
              <a:ext cx="0" cy="600"/>
            </a:xfrm>
            <a:prstGeom prst="line">
              <a:avLst/>
            </a:prstGeom>
            <a:ln w="9525" cap="flat" cmpd="sng">
              <a:solidFill>
                <a:srgbClr val="000000"/>
              </a:solidFill>
              <a:prstDash val="solid"/>
              <a:headEnd type="none" w="med" len="med"/>
              <a:tailEnd type="none" w="med" len="med"/>
            </a:ln>
          </p:spPr>
        </p:sp>
        <p:sp>
          <p:nvSpPr>
            <p:cNvPr id="14452" name="Line 94"/>
            <p:cNvSpPr/>
            <p:nvPr/>
          </p:nvSpPr>
          <p:spPr>
            <a:xfrm flipV="1">
              <a:off x="6880" y="400"/>
              <a:ext cx="0" cy="400"/>
            </a:xfrm>
            <a:prstGeom prst="line">
              <a:avLst/>
            </a:prstGeom>
            <a:ln w="9525" cap="flat" cmpd="sng">
              <a:solidFill>
                <a:srgbClr val="000000"/>
              </a:solidFill>
              <a:prstDash val="solid"/>
              <a:headEnd type="none" w="med" len="med"/>
              <a:tailEnd type="none" w="med" len="med"/>
            </a:ln>
          </p:spPr>
        </p:sp>
        <p:sp>
          <p:nvSpPr>
            <p:cNvPr id="14453" name="Line 95"/>
            <p:cNvSpPr/>
            <p:nvPr/>
          </p:nvSpPr>
          <p:spPr>
            <a:xfrm flipV="1">
              <a:off x="6960" y="400"/>
              <a:ext cx="0" cy="400"/>
            </a:xfrm>
            <a:prstGeom prst="line">
              <a:avLst/>
            </a:prstGeom>
            <a:ln w="9525" cap="flat" cmpd="sng">
              <a:solidFill>
                <a:srgbClr val="000000"/>
              </a:solidFill>
              <a:prstDash val="solid"/>
              <a:headEnd type="none" w="med" len="med"/>
              <a:tailEnd type="none" w="med" len="med"/>
            </a:ln>
          </p:spPr>
        </p:sp>
        <p:sp>
          <p:nvSpPr>
            <p:cNvPr id="14454" name="Line 96"/>
            <p:cNvSpPr/>
            <p:nvPr/>
          </p:nvSpPr>
          <p:spPr>
            <a:xfrm flipV="1">
              <a:off x="7040" y="400"/>
              <a:ext cx="0" cy="400"/>
            </a:xfrm>
            <a:prstGeom prst="line">
              <a:avLst/>
            </a:prstGeom>
            <a:ln w="9525" cap="flat" cmpd="sng">
              <a:solidFill>
                <a:srgbClr val="000000"/>
              </a:solidFill>
              <a:prstDash val="solid"/>
              <a:headEnd type="none" w="med" len="med"/>
              <a:tailEnd type="none" w="med" len="med"/>
            </a:ln>
          </p:spPr>
        </p:sp>
        <p:sp>
          <p:nvSpPr>
            <p:cNvPr id="14455" name="Line 97"/>
            <p:cNvSpPr/>
            <p:nvPr/>
          </p:nvSpPr>
          <p:spPr>
            <a:xfrm flipV="1">
              <a:off x="7120" y="400"/>
              <a:ext cx="0" cy="400"/>
            </a:xfrm>
            <a:prstGeom prst="line">
              <a:avLst/>
            </a:prstGeom>
            <a:ln w="9525" cap="flat" cmpd="sng">
              <a:solidFill>
                <a:srgbClr val="000000"/>
              </a:solidFill>
              <a:prstDash val="solid"/>
              <a:headEnd type="none" w="med" len="med"/>
              <a:tailEnd type="none" w="med" len="med"/>
            </a:ln>
          </p:spPr>
        </p:sp>
        <p:sp>
          <p:nvSpPr>
            <p:cNvPr id="14456" name="Line 98"/>
            <p:cNvSpPr/>
            <p:nvPr/>
          </p:nvSpPr>
          <p:spPr>
            <a:xfrm flipV="1">
              <a:off x="7200" y="0"/>
              <a:ext cx="0" cy="800"/>
            </a:xfrm>
            <a:prstGeom prst="line">
              <a:avLst/>
            </a:prstGeom>
            <a:ln w="9525" cap="flat" cmpd="sng">
              <a:solidFill>
                <a:srgbClr val="000000"/>
              </a:solidFill>
              <a:prstDash val="solid"/>
              <a:headEnd type="none" w="med" len="med"/>
              <a:tailEnd type="none" w="med" len="med"/>
            </a:ln>
          </p:spPr>
        </p:sp>
        <p:sp>
          <p:nvSpPr>
            <p:cNvPr id="14457" name="Line 99"/>
            <p:cNvSpPr/>
            <p:nvPr/>
          </p:nvSpPr>
          <p:spPr>
            <a:xfrm flipV="1">
              <a:off x="7280" y="400"/>
              <a:ext cx="0" cy="400"/>
            </a:xfrm>
            <a:prstGeom prst="line">
              <a:avLst/>
            </a:prstGeom>
            <a:ln w="9525" cap="flat" cmpd="sng">
              <a:solidFill>
                <a:srgbClr val="000000"/>
              </a:solidFill>
              <a:prstDash val="solid"/>
              <a:headEnd type="none" w="med" len="med"/>
              <a:tailEnd type="none" w="med" len="med"/>
            </a:ln>
          </p:spPr>
        </p:sp>
        <p:sp>
          <p:nvSpPr>
            <p:cNvPr id="14458" name="Line 100"/>
            <p:cNvSpPr/>
            <p:nvPr/>
          </p:nvSpPr>
          <p:spPr>
            <a:xfrm flipV="1">
              <a:off x="7360" y="400"/>
              <a:ext cx="0" cy="400"/>
            </a:xfrm>
            <a:prstGeom prst="line">
              <a:avLst/>
            </a:prstGeom>
            <a:ln w="9525" cap="flat" cmpd="sng">
              <a:solidFill>
                <a:srgbClr val="000000"/>
              </a:solidFill>
              <a:prstDash val="solid"/>
              <a:headEnd type="none" w="med" len="med"/>
              <a:tailEnd type="none" w="med" len="med"/>
            </a:ln>
          </p:spPr>
        </p:sp>
        <p:sp>
          <p:nvSpPr>
            <p:cNvPr id="14459" name="Line 101"/>
            <p:cNvSpPr/>
            <p:nvPr/>
          </p:nvSpPr>
          <p:spPr>
            <a:xfrm flipV="1">
              <a:off x="7440" y="400"/>
              <a:ext cx="0" cy="400"/>
            </a:xfrm>
            <a:prstGeom prst="line">
              <a:avLst/>
            </a:prstGeom>
            <a:ln w="9525" cap="flat" cmpd="sng">
              <a:solidFill>
                <a:srgbClr val="000000"/>
              </a:solidFill>
              <a:prstDash val="solid"/>
              <a:headEnd type="none" w="med" len="med"/>
              <a:tailEnd type="none" w="med" len="med"/>
            </a:ln>
          </p:spPr>
        </p:sp>
        <p:sp>
          <p:nvSpPr>
            <p:cNvPr id="14460" name="Line 102"/>
            <p:cNvSpPr/>
            <p:nvPr/>
          </p:nvSpPr>
          <p:spPr>
            <a:xfrm flipV="1">
              <a:off x="7520" y="400"/>
              <a:ext cx="0" cy="400"/>
            </a:xfrm>
            <a:prstGeom prst="line">
              <a:avLst/>
            </a:prstGeom>
            <a:ln w="9525" cap="flat" cmpd="sng">
              <a:solidFill>
                <a:srgbClr val="000000"/>
              </a:solidFill>
              <a:prstDash val="solid"/>
              <a:headEnd type="none" w="med" len="med"/>
              <a:tailEnd type="none" w="med" len="med"/>
            </a:ln>
          </p:spPr>
        </p:sp>
        <p:sp>
          <p:nvSpPr>
            <p:cNvPr id="14461" name="Line 103"/>
            <p:cNvSpPr/>
            <p:nvPr/>
          </p:nvSpPr>
          <p:spPr>
            <a:xfrm flipV="1">
              <a:off x="7600" y="200"/>
              <a:ext cx="0" cy="600"/>
            </a:xfrm>
            <a:prstGeom prst="line">
              <a:avLst/>
            </a:prstGeom>
            <a:ln w="9525" cap="flat" cmpd="sng">
              <a:solidFill>
                <a:srgbClr val="000000"/>
              </a:solidFill>
              <a:prstDash val="solid"/>
              <a:headEnd type="none" w="med" len="med"/>
              <a:tailEnd type="none" w="med" len="med"/>
            </a:ln>
          </p:spPr>
        </p:sp>
        <p:sp>
          <p:nvSpPr>
            <p:cNvPr id="14462" name="Line 104"/>
            <p:cNvSpPr/>
            <p:nvPr/>
          </p:nvSpPr>
          <p:spPr>
            <a:xfrm flipV="1">
              <a:off x="7680" y="400"/>
              <a:ext cx="0" cy="400"/>
            </a:xfrm>
            <a:prstGeom prst="line">
              <a:avLst/>
            </a:prstGeom>
            <a:ln w="9525" cap="flat" cmpd="sng">
              <a:solidFill>
                <a:srgbClr val="000000"/>
              </a:solidFill>
              <a:prstDash val="solid"/>
              <a:headEnd type="none" w="med" len="med"/>
              <a:tailEnd type="none" w="med" len="med"/>
            </a:ln>
          </p:spPr>
        </p:sp>
        <p:sp>
          <p:nvSpPr>
            <p:cNvPr id="14463" name="Line 105"/>
            <p:cNvSpPr/>
            <p:nvPr/>
          </p:nvSpPr>
          <p:spPr>
            <a:xfrm flipV="1">
              <a:off x="7760" y="400"/>
              <a:ext cx="0" cy="400"/>
            </a:xfrm>
            <a:prstGeom prst="line">
              <a:avLst/>
            </a:prstGeom>
            <a:ln w="9525" cap="flat" cmpd="sng">
              <a:solidFill>
                <a:srgbClr val="000000"/>
              </a:solidFill>
              <a:prstDash val="solid"/>
              <a:headEnd type="none" w="med" len="med"/>
              <a:tailEnd type="none" w="med" len="med"/>
            </a:ln>
          </p:spPr>
        </p:sp>
        <p:sp>
          <p:nvSpPr>
            <p:cNvPr id="14464" name="Line 106"/>
            <p:cNvSpPr/>
            <p:nvPr/>
          </p:nvSpPr>
          <p:spPr>
            <a:xfrm flipV="1">
              <a:off x="7840" y="400"/>
              <a:ext cx="0" cy="400"/>
            </a:xfrm>
            <a:prstGeom prst="line">
              <a:avLst/>
            </a:prstGeom>
            <a:ln w="9525" cap="flat" cmpd="sng">
              <a:solidFill>
                <a:srgbClr val="000000"/>
              </a:solidFill>
              <a:prstDash val="solid"/>
              <a:headEnd type="none" w="med" len="med"/>
              <a:tailEnd type="none" w="med" len="med"/>
            </a:ln>
          </p:spPr>
        </p:sp>
        <p:sp>
          <p:nvSpPr>
            <p:cNvPr id="14465" name="Line 107"/>
            <p:cNvSpPr/>
            <p:nvPr/>
          </p:nvSpPr>
          <p:spPr>
            <a:xfrm flipV="1">
              <a:off x="7920" y="400"/>
              <a:ext cx="0" cy="400"/>
            </a:xfrm>
            <a:prstGeom prst="line">
              <a:avLst/>
            </a:prstGeom>
            <a:ln w="9525" cap="flat" cmpd="sng">
              <a:solidFill>
                <a:srgbClr val="000000"/>
              </a:solidFill>
              <a:prstDash val="solid"/>
              <a:headEnd type="none" w="med" len="med"/>
              <a:tailEnd type="none" w="med" len="med"/>
            </a:ln>
          </p:spPr>
        </p:sp>
        <p:sp>
          <p:nvSpPr>
            <p:cNvPr id="14466" name="Line 108"/>
            <p:cNvSpPr/>
            <p:nvPr/>
          </p:nvSpPr>
          <p:spPr>
            <a:xfrm flipV="1">
              <a:off x="8000" y="0"/>
              <a:ext cx="0" cy="800"/>
            </a:xfrm>
            <a:prstGeom prst="line">
              <a:avLst/>
            </a:prstGeom>
            <a:ln w="9525" cap="flat" cmpd="sng">
              <a:solidFill>
                <a:srgbClr val="000000"/>
              </a:solidFill>
              <a:prstDash val="solid"/>
              <a:headEnd type="none" w="med" len="med"/>
              <a:tailEnd type="none" w="med" len="med"/>
            </a:ln>
          </p:spPr>
        </p:sp>
      </p:grpSp>
      <p:grpSp>
        <p:nvGrpSpPr>
          <p:cNvPr id="4" name="Group 109"/>
          <p:cNvGrpSpPr/>
          <p:nvPr/>
        </p:nvGrpSpPr>
        <p:grpSpPr>
          <a:xfrm>
            <a:off x="2756030" y="3072542"/>
            <a:ext cx="2783934" cy="148460"/>
            <a:chOff x="0" y="0"/>
            <a:chExt cx="5857" cy="312"/>
          </a:xfrm>
        </p:grpSpPr>
        <p:sp>
          <p:nvSpPr>
            <p:cNvPr id="14355" name="Text Box 110"/>
            <p:cNvSpPr txBox="1"/>
            <p:nvPr/>
          </p:nvSpPr>
          <p:spPr>
            <a:xfrm>
              <a:off x="0" y="0"/>
              <a:ext cx="289" cy="226"/>
            </a:xfrm>
            <a:prstGeom prst="rect">
              <a:avLst/>
            </a:prstGeom>
            <a:noFill/>
            <a:ln w="9525">
              <a:noFill/>
            </a:ln>
          </p:spPr>
          <p:txBody>
            <a:bodyPr lIns="0" tIns="0" rIns="0" bIns="0"/>
            <a:lstStyle/>
            <a:p>
              <a:pPr algn="just">
                <a:buFont typeface="Arial" panose="020B0604020202020204" pitchFamily="34" charset="0"/>
              </a:pPr>
              <a:r>
                <a:rPr lang="en-US" altLang="zh-CN" sz="750" dirty="0">
                  <a:solidFill>
                    <a:srgbClr val="000000"/>
                  </a:solidFill>
                  <a:latin typeface="Times New Roman" panose="02020603050405020304" pitchFamily="18" charset="0"/>
                </a:rPr>
                <a:t>0</a:t>
              </a:r>
            </a:p>
          </p:txBody>
        </p:sp>
        <p:sp>
          <p:nvSpPr>
            <p:cNvPr id="14356" name="Text Box 111"/>
            <p:cNvSpPr txBox="1"/>
            <p:nvPr/>
          </p:nvSpPr>
          <p:spPr>
            <a:xfrm>
              <a:off x="550" y="9"/>
              <a:ext cx="330" cy="303"/>
            </a:xfrm>
            <a:prstGeom prst="rect">
              <a:avLst/>
            </a:prstGeom>
            <a:noFill/>
            <a:ln w="9525">
              <a:noFill/>
            </a:ln>
          </p:spPr>
          <p:txBody>
            <a:bodyPr lIns="0" tIns="0" rIns="0" bIns="0"/>
            <a:lstStyle/>
            <a:p>
              <a:pPr algn="just">
                <a:buFont typeface="Arial" panose="020B0604020202020204" pitchFamily="34" charset="0"/>
              </a:pPr>
              <a:r>
                <a:rPr lang="en-US" altLang="zh-CN" sz="750" dirty="0">
                  <a:solidFill>
                    <a:srgbClr val="000000"/>
                  </a:solidFill>
                  <a:latin typeface="Times New Roman" panose="02020603050405020304" pitchFamily="18" charset="0"/>
                </a:rPr>
                <a:t>1</a:t>
              </a:r>
            </a:p>
          </p:txBody>
        </p:sp>
        <p:sp>
          <p:nvSpPr>
            <p:cNvPr id="14357" name="Text Box 112"/>
            <p:cNvSpPr txBox="1"/>
            <p:nvPr/>
          </p:nvSpPr>
          <p:spPr>
            <a:xfrm>
              <a:off x="1120" y="0"/>
              <a:ext cx="367" cy="272"/>
            </a:xfrm>
            <a:prstGeom prst="rect">
              <a:avLst/>
            </a:prstGeom>
            <a:noFill/>
            <a:ln w="9525">
              <a:noFill/>
            </a:ln>
          </p:spPr>
          <p:txBody>
            <a:bodyPr lIns="0" tIns="0" rIns="0" bIns="0"/>
            <a:lstStyle/>
            <a:p>
              <a:pPr algn="just">
                <a:buFont typeface="Arial" panose="020B0604020202020204" pitchFamily="34" charset="0"/>
              </a:pPr>
              <a:r>
                <a:rPr lang="en-US" altLang="zh-CN" sz="750" dirty="0">
                  <a:solidFill>
                    <a:srgbClr val="000000"/>
                  </a:solidFill>
                  <a:latin typeface="Times New Roman" panose="02020603050405020304" pitchFamily="18" charset="0"/>
                </a:rPr>
                <a:t>2</a:t>
              </a:r>
            </a:p>
          </p:txBody>
        </p:sp>
        <p:sp>
          <p:nvSpPr>
            <p:cNvPr id="14358" name="Text Box 113"/>
            <p:cNvSpPr txBox="1"/>
            <p:nvPr/>
          </p:nvSpPr>
          <p:spPr>
            <a:xfrm>
              <a:off x="1689" y="0"/>
              <a:ext cx="332" cy="272"/>
            </a:xfrm>
            <a:prstGeom prst="rect">
              <a:avLst/>
            </a:prstGeom>
            <a:noFill/>
            <a:ln w="9525">
              <a:noFill/>
            </a:ln>
          </p:spPr>
          <p:txBody>
            <a:bodyPr lIns="0" tIns="0" rIns="0" bIns="0"/>
            <a:lstStyle/>
            <a:p>
              <a:pPr algn="just">
                <a:buFont typeface="Arial" panose="020B0604020202020204" pitchFamily="34" charset="0"/>
              </a:pPr>
              <a:r>
                <a:rPr lang="en-US" altLang="zh-CN" sz="750" dirty="0">
                  <a:solidFill>
                    <a:srgbClr val="000000"/>
                  </a:solidFill>
                  <a:latin typeface="Times New Roman" panose="02020603050405020304" pitchFamily="18" charset="0"/>
                </a:rPr>
                <a:t>3</a:t>
              </a:r>
            </a:p>
          </p:txBody>
        </p:sp>
        <p:sp>
          <p:nvSpPr>
            <p:cNvPr id="14359" name="Text Box 114"/>
            <p:cNvSpPr txBox="1"/>
            <p:nvPr/>
          </p:nvSpPr>
          <p:spPr>
            <a:xfrm>
              <a:off x="2251" y="0"/>
              <a:ext cx="193" cy="263"/>
            </a:xfrm>
            <a:prstGeom prst="rect">
              <a:avLst/>
            </a:prstGeom>
            <a:noFill/>
            <a:ln w="9525">
              <a:noFill/>
            </a:ln>
          </p:spPr>
          <p:txBody>
            <a:bodyPr lIns="0" tIns="0" rIns="0" bIns="0"/>
            <a:lstStyle/>
            <a:p>
              <a:pPr algn="just">
                <a:buFont typeface="Arial" panose="020B0604020202020204" pitchFamily="34" charset="0"/>
              </a:pPr>
              <a:r>
                <a:rPr lang="en-US" altLang="zh-CN" sz="750" dirty="0">
                  <a:solidFill>
                    <a:srgbClr val="000000"/>
                  </a:solidFill>
                  <a:latin typeface="Times New Roman" panose="02020603050405020304" pitchFamily="18" charset="0"/>
                </a:rPr>
                <a:t>4</a:t>
              </a:r>
            </a:p>
          </p:txBody>
        </p:sp>
        <p:sp>
          <p:nvSpPr>
            <p:cNvPr id="14360" name="Text Box 115"/>
            <p:cNvSpPr txBox="1"/>
            <p:nvPr/>
          </p:nvSpPr>
          <p:spPr>
            <a:xfrm>
              <a:off x="2798" y="0"/>
              <a:ext cx="193" cy="263"/>
            </a:xfrm>
            <a:prstGeom prst="rect">
              <a:avLst/>
            </a:prstGeom>
            <a:noFill/>
            <a:ln w="9525">
              <a:noFill/>
            </a:ln>
          </p:spPr>
          <p:txBody>
            <a:bodyPr lIns="0" tIns="0" rIns="0" bIns="0"/>
            <a:lstStyle/>
            <a:p>
              <a:pPr algn="just">
                <a:buFont typeface="Arial" panose="020B0604020202020204" pitchFamily="34" charset="0"/>
              </a:pPr>
              <a:r>
                <a:rPr lang="en-US" altLang="zh-CN" sz="750" dirty="0">
                  <a:solidFill>
                    <a:srgbClr val="000000"/>
                  </a:solidFill>
                  <a:latin typeface="Times New Roman" panose="02020603050405020304" pitchFamily="18" charset="0"/>
                </a:rPr>
                <a:t>5</a:t>
              </a:r>
            </a:p>
          </p:txBody>
        </p:sp>
        <p:sp>
          <p:nvSpPr>
            <p:cNvPr id="14361" name="Text Box 116"/>
            <p:cNvSpPr txBox="1"/>
            <p:nvPr/>
          </p:nvSpPr>
          <p:spPr>
            <a:xfrm>
              <a:off x="3375" y="0"/>
              <a:ext cx="193" cy="263"/>
            </a:xfrm>
            <a:prstGeom prst="rect">
              <a:avLst/>
            </a:prstGeom>
            <a:noFill/>
            <a:ln w="9525">
              <a:noFill/>
            </a:ln>
          </p:spPr>
          <p:txBody>
            <a:bodyPr lIns="0" tIns="0" rIns="0" bIns="0"/>
            <a:lstStyle/>
            <a:p>
              <a:pPr algn="just">
                <a:buFont typeface="Arial" panose="020B0604020202020204" pitchFamily="34" charset="0"/>
              </a:pPr>
              <a:r>
                <a:rPr lang="en-US" altLang="zh-CN" sz="750" dirty="0">
                  <a:solidFill>
                    <a:srgbClr val="000000"/>
                  </a:solidFill>
                  <a:latin typeface="Times New Roman" panose="02020603050405020304" pitchFamily="18" charset="0"/>
                </a:rPr>
                <a:t>6</a:t>
              </a:r>
            </a:p>
          </p:txBody>
        </p:sp>
        <p:sp>
          <p:nvSpPr>
            <p:cNvPr id="14362" name="Text Box 117"/>
            <p:cNvSpPr txBox="1"/>
            <p:nvPr/>
          </p:nvSpPr>
          <p:spPr>
            <a:xfrm>
              <a:off x="3952" y="9"/>
              <a:ext cx="193" cy="263"/>
            </a:xfrm>
            <a:prstGeom prst="rect">
              <a:avLst/>
            </a:prstGeom>
            <a:noFill/>
            <a:ln w="9525">
              <a:noFill/>
            </a:ln>
          </p:spPr>
          <p:txBody>
            <a:bodyPr lIns="0" tIns="0" rIns="0" bIns="0"/>
            <a:lstStyle/>
            <a:p>
              <a:pPr algn="just">
                <a:buFont typeface="Arial" panose="020B0604020202020204" pitchFamily="34" charset="0"/>
              </a:pPr>
              <a:r>
                <a:rPr lang="en-US" altLang="zh-CN" sz="750" dirty="0">
                  <a:solidFill>
                    <a:srgbClr val="000000"/>
                  </a:solidFill>
                  <a:latin typeface="Times New Roman" panose="02020603050405020304" pitchFamily="18" charset="0"/>
                </a:rPr>
                <a:t>7</a:t>
              </a:r>
            </a:p>
          </p:txBody>
        </p:sp>
        <p:sp>
          <p:nvSpPr>
            <p:cNvPr id="14363" name="Text Box 118"/>
            <p:cNvSpPr txBox="1"/>
            <p:nvPr/>
          </p:nvSpPr>
          <p:spPr>
            <a:xfrm>
              <a:off x="4522" y="9"/>
              <a:ext cx="193" cy="263"/>
            </a:xfrm>
            <a:prstGeom prst="rect">
              <a:avLst/>
            </a:prstGeom>
            <a:noFill/>
            <a:ln w="9525">
              <a:noFill/>
            </a:ln>
          </p:spPr>
          <p:txBody>
            <a:bodyPr lIns="0" tIns="0" rIns="0" bIns="0"/>
            <a:lstStyle/>
            <a:p>
              <a:pPr algn="just">
                <a:buFont typeface="Arial" panose="020B0604020202020204" pitchFamily="34" charset="0"/>
              </a:pPr>
              <a:r>
                <a:rPr lang="en-US" altLang="zh-CN" sz="750" dirty="0">
                  <a:solidFill>
                    <a:srgbClr val="000000"/>
                  </a:solidFill>
                  <a:latin typeface="Times New Roman" panose="02020603050405020304" pitchFamily="18" charset="0"/>
                </a:rPr>
                <a:t>8</a:t>
              </a:r>
            </a:p>
          </p:txBody>
        </p:sp>
        <p:sp>
          <p:nvSpPr>
            <p:cNvPr id="14364" name="Text Box 119"/>
            <p:cNvSpPr txBox="1"/>
            <p:nvPr/>
          </p:nvSpPr>
          <p:spPr>
            <a:xfrm>
              <a:off x="5091" y="9"/>
              <a:ext cx="193" cy="263"/>
            </a:xfrm>
            <a:prstGeom prst="rect">
              <a:avLst/>
            </a:prstGeom>
            <a:noFill/>
            <a:ln w="9525">
              <a:noFill/>
            </a:ln>
          </p:spPr>
          <p:txBody>
            <a:bodyPr lIns="0" tIns="0" rIns="0" bIns="0"/>
            <a:lstStyle/>
            <a:p>
              <a:pPr algn="just">
                <a:buFont typeface="Arial" panose="020B0604020202020204" pitchFamily="34" charset="0"/>
              </a:pPr>
              <a:r>
                <a:rPr lang="en-US" altLang="zh-CN" sz="750" dirty="0">
                  <a:solidFill>
                    <a:srgbClr val="000000"/>
                  </a:solidFill>
                  <a:latin typeface="Times New Roman" panose="02020603050405020304" pitchFamily="18" charset="0"/>
                </a:rPr>
                <a:t>9</a:t>
              </a:r>
            </a:p>
          </p:txBody>
        </p:sp>
        <p:sp>
          <p:nvSpPr>
            <p:cNvPr id="14365" name="Text Box 120"/>
            <p:cNvSpPr txBox="1"/>
            <p:nvPr/>
          </p:nvSpPr>
          <p:spPr>
            <a:xfrm>
              <a:off x="5586" y="40"/>
              <a:ext cx="271" cy="272"/>
            </a:xfrm>
            <a:prstGeom prst="rect">
              <a:avLst/>
            </a:prstGeom>
            <a:noFill/>
            <a:ln w="9525">
              <a:noFill/>
            </a:ln>
          </p:spPr>
          <p:txBody>
            <a:bodyPr lIns="0" tIns="0" rIns="0" bIns="0"/>
            <a:lstStyle/>
            <a:p>
              <a:pPr algn="just">
                <a:buFont typeface="Arial" panose="020B0604020202020204" pitchFamily="34" charset="0"/>
              </a:pPr>
              <a:r>
                <a:rPr lang="en-US" altLang="zh-CN" sz="750" dirty="0">
                  <a:solidFill>
                    <a:srgbClr val="000000"/>
                  </a:solidFill>
                  <a:latin typeface="Times New Roman" panose="02020603050405020304" pitchFamily="18" charset="0"/>
                </a:rPr>
                <a:t>10</a:t>
              </a:r>
            </a:p>
          </p:txBody>
        </p:sp>
      </p:grpSp>
      <p:sp>
        <p:nvSpPr>
          <p:cNvPr id="16510" name="AutoShape 127"/>
          <p:cNvSpPr/>
          <p:nvPr/>
        </p:nvSpPr>
        <p:spPr>
          <a:xfrm>
            <a:off x="6040755" y="1083310"/>
            <a:ext cx="3100070" cy="2009140"/>
          </a:xfrm>
          <a:prstGeom prst="wedgeRoundRectCallout">
            <a:avLst>
              <a:gd name="adj1" fmla="val -105699"/>
              <a:gd name="adj2" fmla="val 56250"/>
              <a:gd name="adj3" fmla="val 16667"/>
            </a:avLst>
          </a:prstGeom>
          <a:solidFill>
            <a:schemeClr val="bg1"/>
          </a:solidFill>
          <a:ln w="25400">
            <a:solidFill>
              <a:schemeClr val="accent6">
                <a:lumMod val="75000"/>
              </a:schemeClr>
            </a:solidFill>
          </a:ln>
        </p:spPr>
        <p:txBody>
          <a:bodyPr/>
          <a:lstStyle/>
          <a:p>
            <a:pPr marL="0" marR="0" lvl="0" indent="0" algn="l" defTabSz="914400" rtl="0" eaLnBrk="1" fontAlgn="base" latinLnBrk="0" hangingPunct="1">
              <a:lnSpc>
                <a:spcPct val="125000"/>
              </a:lnSpc>
              <a:spcBef>
                <a:spcPct val="0"/>
              </a:spcBef>
              <a:spcAft>
                <a:spcPct val="0"/>
              </a:spcAft>
              <a:buClrTx/>
              <a:buSzTx/>
              <a:buFont typeface="Arial" panose="020B0604020202020204" pitchFamily="34" charset="0"/>
              <a:buNone/>
              <a:defRPr/>
            </a:pPr>
            <a:r>
              <a:rPr kumimoji="0" lang="zh-CN" altLang="en-US" sz="2800" b="1" i="0" u="none" strike="noStrike" kern="1200" cap="none" spc="0" normalizeH="0" baseline="0" noProof="1">
                <a:ln>
                  <a:noFill/>
                </a:ln>
                <a:solidFill>
                  <a:srgbClr val="000000"/>
                </a:solidFill>
                <a:effectLst/>
                <a:uLnTx/>
                <a:uFillTx/>
                <a:latin typeface="宋体" panose="02010600030101010101" pitchFamily="2" charset="-122"/>
                <a:ea typeface="宋体" panose="02010600030101010101" pitchFamily="2" charset="-122"/>
                <a:cs typeface="+mn-ea"/>
              </a:rPr>
              <a:t>像到平面镜的距离等于物体到平面镜的距离。</a:t>
            </a:r>
          </a:p>
        </p:txBody>
      </p:sp>
      <p:grpSp>
        <p:nvGrpSpPr>
          <p:cNvPr id="5" name="组合 1"/>
          <p:cNvGrpSpPr/>
          <p:nvPr/>
        </p:nvGrpSpPr>
        <p:grpSpPr>
          <a:xfrm>
            <a:off x="2651513" y="2593904"/>
            <a:ext cx="287420" cy="935896"/>
            <a:chOff x="3158" y="5461"/>
            <a:chExt cx="604" cy="1968"/>
          </a:xfrm>
        </p:grpSpPr>
        <p:grpSp>
          <p:nvGrpSpPr>
            <p:cNvPr id="14351" name="Group 121"/>
            <p:cNvGrpSpPr/>
            <p:nvPr/>
          </p:nvGrpSpPr>
          <p:grpSpPr>
            <a:xfrm>
              <a:off x="3157" y="6112"/>
              <a:ext cx="605" cy="1317"/>
              <a:chOff x="0" y="0"/>
              <a:chExt cx="510" cy="999"/>
            </a:xfrm>
          </p:grpSpPr>
          <p:sp>
            <p:nvSpPr>
              <p:cNvPr id="14353" name="AutoShape 122"/>
              <p:cNvSpPr/>
              <p:nvPr/>
            </p:nvSpPr>
            <p:spPr>
              <a:xfrm>
                <a:off x="0" y="42"/>
                <a:ext cx="510" cy="957"/>
              </a:xfrm>
              <a:prstGeom prst="can">
                <a:avLst>
                  <a:gd name="adj" fmla="val 46903"/>
                </a:avLst>
              </a:prstGeom>
              <a:gradFill rotWithShape="0">
                <a:gsLst>
                  <a:gs pos="0">
                    <a:srgbClr val="FFFFFF"/>
                  </a:gs>
                  <a:gs pos="50000">
                    <a:srgbClr val="767676"/>
                  </a:gs>
                  <a:gs pos="100000">
                    <a:srgbClr val="FFFFFF"/>
                  </a:gs>
                </a:gsLst>
                <a:lin ang="0" scaled="1"/>
                <a:tileRect/>
              </a:gradFill>
              <a:ln w="19050" cap="flat" cmpd="sng">
                <a:solidFill>
                  <a:srgbClr val="000000"/>
                </a:solidFill>
                <a:prstDash val="solid"/>
                <a:headEnd type="none" w="med" len="med"/>
                <a:tailEnd type="none" w="med" len="med"/>
              </a:ln>
            </p:spPr>
            <p:txBody>
              <a:bodyPr/>
              <a:lstStyle/>
              <a:p>
                <a:pPr algn="ctr" eaLnBrk="1" hangingPunct="1">
                  <a:buFont typeface="Arial" panose="020B0604020202020204" pitchFamily="34" charset="0"/>
                </a:pPr>
                <a:endParaRPr lang="zh-CN" altLang="en-US" sz="2695" dirty="0">
                  <a:solidFill>
                    <a:srgbClr val="000000"/>
                  </a:solidFill>
                  <a:latin typeface="Arial" panose="020B0604020202020204" pitchFamily="34" charset="0"/>
                </a:endParaRPr>
              </a:p>
            </p:txBody>
          </p:sp>
          <p:sp>
            <p:nvSpPr>
              <p:cNvPr id="14354" name="AutoShape 123"/>
              <p:cNvSpPr/>
              <p:nvPr/>
            </p:nvSpPr>
            <p:spPr>
              <a:xfrm>
                <a:off x="188" y="0"/>
                <a:ext cx="152" cy="180"/>
              </a:xfrm>
              <a:prstGeom prst="can">
                <a:avLst>
                  <a:gd name="adj" fmla="val 29593"/>
                </a:avLst>
              </a:prstGeom>
              <a:gradFill rotWithShape="0">
                <a:gsLst>
                  <a:gs pos="0">
                    <a:srgbClr val="FFFFFF"/>
                  </a:gs>
                  <a:gs pos="50000">
                    <a:srgbClr val="767676"/>
                  </a:gs>
                  <a:gs pos="100000">
                    <a:srgbClr val="FFFFFF"/>
                  </a:gs>
                </a:gsLst>
                <a:lin ang="0" scaled="1"/>
                <a:tileRect/>
              </a:gradFill>
              <a:ln w="19050" cap="flat" cmpd="sng">
                <a:solidFill>
                  <a:srgbClr val="000000"/>
                </a:solidFill>
                <a:prstDash val="solid"/>
                <a:headEnd type="none" w="med" len="med"/>
                <a:tailEnd type="none" w="med" len="med"/>
              </a:ln>
            </p:spPr>
            <p:txBody>
              <a:bodyPr/>
              <a:lstStyle/>
              <a:p>
                <a:pPr algn="ctr" eaLnBrk="1" hangingPunct="1">
                  <a:buFont typeface="Arial" panose="020B0604020202020204" pitchFamily="34" charset="0"/>
                </a:pPr>
                <a:endParaRPr lang="zh-CN" altLang="en-US" sz="2695" dirty="0">
                  <a:solidFill>
                    <a:srgbClr val="000000"/>
                  </a:solidFill>
                  <a:latin typeface="Arial" panose="020B0604020202020204" pitchFamily="34" charset="0"/>
                </a:endParaRPr>
              </a:p>
            </p:txBody>
          </p:sp>
        </p:grpSp>
        <p:sp>
          <p:nvSpPr>
            <p:cNvPr id="3" name="任意多边形 2"/>
            <p:cNvSpPr/>
            <p:nvPr/>
          </p:nvSpPr>
          <p:spPr>
            <a:xfrm>
              <a:off x="3228" y="5461"/>
              <a:ext cx="332" cy="652"/>
            </a:xfrm>
            <a:custGeom>
              <a:avLst/>
              <a:gdLst>
                <a:gd name="connisteX0" fmla="*/ 147717 w 211256"/>
                <a:gd name="connsiteY0" fmla="*/ 414327 h 414327"/>
                <a:gd name="connisteX1" fmla="*/ 210582 w 211256"/>
                <a:gd name="connsiteY1" fmla="*/ 341937 h 414327"/>
                <a:gd name="connisteX2" fmla="*/ 174387 w 211256"/>
                <a:gd name="connsiteY2" fmla="*/ 270182 h 414327"/>
                <a:gd name="connisteX3" fmla="*/ 129302 w 211256"/>
                <a:gd name="connsiteY3" fmla="*/ 198427 h 414327"/>
                <a:gd name="connisteX4" fmla="*/ 120412 w 211256"/>
                <a:gd name="connsiteY4" fmla="*/ 126037 h 414327"/>
                <a:gd name="connisteX5" fmla="*/ 120412 w 211256"/>
                <a:gd name="connsiteY5" fmla="*/ 54282 h 414327"/>
                <a:gd name="connisteX6" fmla="*/ 48657 w 211256"/>
                <a:gd name="connsiteY6" fmla="*/ 307 h 414327"/>
                <a:gd name="connisteX7" fmla="*/ 12462 w 211256"/>
                <a:gd name="connsiteY7" fmla="*/ 72062 h 414327"/>
                <a:gd name="connisteX8" fmla="*/ 12462 w 211256"/>
                <a:gd name="connsiteY8" fmla="*/ 143817 h 414327"/>
                <a:gd name="connisteX9" fmla="*/ 3572 w 211256"/>
                <a:gd name="connsiteY9" fmla="*/ 216207 h 414327"/>
                <a:gd name="connisteX10" fmla="*/ 3572 w 211256"/>
                <a:gd name="connsiteY10" fmla="*/ 287962 h 414327"/>
                <a:gd name="connisteX11" fmla="*/ 39767 w 211256"/>
                <a:gd name="connsiteY11" fmla="*/ 360352 h 414327"/>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Lst>
              <a:rect l="l" t="t" r="r" b="b"/>
              <a:pathLst>
                <a:path w="211257" h="414327">
                  <a:moveTo>
                    <a:pt x="147718" y="414327"/>
                  </a:moveTo>
                  <a:cubicBezTo>
                    <a:pt x="161053" y="400992"/>
                    <a:pt x="205503" y="370512"/>
                    <a:pt x="210583" y="341937"/>
                  </a:cubicBezTo>
                  <a:cubicBezTo>
                    <a:pt x="215663" y="313362"/>
                    <a:pt x="190898" y="298757"/>
                    <a:pt x="174388" y="270182"/>
                  </a:cubicBezTo>
                  <a:cubicBezTo>
                    <a:pt x="157878" y="241607"/>
                    <a:pt x="140098" y="227002"/>
                    <a:pt x="129303" y="198427"/>
                  </a:cubicBezTo>
                  <a:cubicBezTo>
                    <a:pt x="118508" y="169852"/>
                    <a:pt x="122318" y="154612"/>
                    <a:pt x="120413" y="126037"/>
                  </a:cubicBezTo>
                  <a:cubicBezTo>
                    <a:pt x="118508" y="97462"/>
                    <a:pt x="135018" y="79682"/>
                    <a:pt x="120413" y="54282"/>
                  </a:cubicBezTo>
                  <a:cubicBezTo>
                    <a:pt x="105808" y="28882"/>
                    <a:pt x="70248" y="-3503"/>
                    <a:pt x="48658" y="307"/>
                  </a:cubicBezTo>
                  <a:cubicBezTo>
                    <a:pt x="27068" y="4117"/>
                    <a:pt x="19448" y="43487"/>
                    <a:pt x="12463" y="72062"/>
                  </a:cubicBezTo>
                  <a:cubicBezTo>
                    <a:pt x="5478" y="100637"/>
                    <a:pt x="14368" y="115242"/>
                    <a:pt x="12463" y="143817"/>
                  </a:cubicBezTo>
                  <a:cubicBezTo>
                    <a:pt x="10558" y="172392"/>
                    <a:pt x="5478" y="187632"/>
                    <a:pt x="3573" y="216207"/>
                  </a:cubicBezTo>
                  <a:cubicBezTo>
                    <a:pt x="1668" y="244782"/>
                    <a:pt x="-3412" y="259387"/>
                    <a:pt x="3573" y="287962"/>
                  </a:cubicBezTo>
                  <a:cubicBezTo>
                    <a:pt x="10558" y="316537"/>
                    <a:pt x="32783" y="347017"/>
                    <a:pt x="39768" y="360352"/>
                  </a:cubicBezTo>
                </a:path>
              </a:pathLst>
            </a:custGeom>
            <a:gradFill>
              <a:gsLst>
                <a:gs pos="100000">
                  <a:srgbClr val="FECF40"/>
                </a:gs>
                <a:gs pos="0">
                  <a:srgbClr val="FF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345" b="0" i="0" u="none" strike="noStrike" kern="1200" cap="none" spc="0" normalizeH="0" baseline="0" noProof="1">
                  <a:ln>
                    <a:noFill/>
                  </a:ln>
                  <a:solidFill>
                    <a:schemeClr val="lt1"/>
                  </a:solidFill>
                  <a:effectLst/>
                  <a:uLnTx/>
                  <a:uFillTx/>
                  <a:latin typeface="+mn-lt"/>
                  <a:ea typeface="+mn-ea"/>
                  <a:cs typeface="+mn-cs"/>
                </a:rPr>
                <a:t>·</a:t>
              </a:r>
            </a:p>
          </p:txBody>
        </p:sp>
      </p:grpSp>
      <p:grpSp>
        <p:nvGrpSpPr>
          <p:cNvPr id="8" name="组合 4"/>
          <p:cNvGrpSpPr/>
          <p:nvPr/>
        </p:nvGrpSpPr>
        <p:grpSpPr>
          <a:xfrm>
            <a:off x="4246574" y="2593904"/>
            <a:ext cx="286233" cy="935896"/>
            <a:chOff x="6515" y="5461"/>
            <a:chExt cx="602" cy="1968"/>
          </a:xfrm>
        </p:grpSpPr>
        <p:grpSp>
          <p:nvGrpSpPr>
            <p:cNvPr id="14347" name="Group 124"/>
            <p:cNvGrpSpPr/>
            <p:nvPr/>
          </p:nvGrpSpPr>
          <p:grpSpPr>
            <a:xfrm>
              <a:off x="6515" y="6112"/>
              <a:ext cx="602" cy="1317"/>
              <a:chOff x="0" y="0"/>
              <a:chExt cx="510" cy="999"/>
            </a:xfrm>
          </p:grpSpPr>
          <p:sp>
            <p:nvSpPr>
              <p:cNvPr id="14349" name="AutoShape 125"/>
              <p:cNvSpPr/>
              <p:nvPr/>
            </p:nvSpPr>
            <p:spPr>
              <a:xfrm>
                <a:off x="0" y="42"/>
                <a:ext cx="510" cy="957"/>
              </a:xfrm>
              <a:prstGeom prst="can">
                <a:avLst>
                  <a:gd name="adj" fmla="val 46903"/>
                </a:avLst>
              </a:prstGeom>
              <a:gradFill rotWithShape="0">
                <a:gsLst>
                  <a:gs pos="0">
                    <a:srgbClr val="FFFFFF"/>
                  </a:gs>
                  <a:gs pos="50000">
                    <a:srgbClr val="C2C2C2"/>
                  </a:gs>
                  <a:gs pos="100000">
                    <a:srgbClr val="FFFFFF"/>
                  </a:gs>
                </a:gsLst>
                <a:lin ang="0" scaled="1"/>
                <a:tileRect/>
              </a:gradFill>
              <a:ln w="19050" cap="flat" cmpd="sng">
                <a:solidFill>
                  <a:srgbClr val="969696"/>
                </a:solidFill>
                <a:prstDash val="dash"/>
                <a:headEnd type="none" w="med" len="med"/>
                <a:tailEnd type="none" w="med" len="med"/>
              </a:ln>
            </p:spPr>
            <p:txBody>
              <a:bodyPr/>
              <a:lstStyle/>
              <a:p>
                <a:pPr algn="ctr" eaLnBrk="1" hangingPunct="1">
                  <a:buFont typeface="Arial" panose="020B0604020202020204" pitchFamily="34" charset="0"/>
                </a:pPr>
                <a:endParaRPr lang="zh-CN" altLang="en-US" sz="2695" dirty="0">
                  <a:solidFill>
                    <a:srgbClr val="000000"/>
                  </a:solidFill>
                  <a:latin typeface="Arial" panose="020B0604020202020204" pitchFamily="34" charset="0"/>
                </a:endParaRPr>
              </a:p>
            </p:txBody>
          </p:sp>
          <p:sp>
            <p:nvSpPr>
              <p:cNvPr id="14350" name="AutoShape 126"/>
              <p:cNvSpPr/>
              <p:nvPr/>
            </p:nvSpPr>
            <p:spPr>
              <a:xfrm>
                <a:off x="188" y="0"/>
                <a:ext cx="152" cy="180"/>
              </a:xfrm>
              <a:prstGeom prst="can">
                <a:avLst>
                  <a:gd name="adj" fmla="val 29593"/>
                </a:avLst>
              </a:prstGeom>
              <a:gradFill rotWithShape="0">
                <a:gsLst>
                  <a:gs pos="0">
                    <a:srgbClr val="FFFFFF"/>
                  </a:gs>
                  <a:gs pos="50000">
                    <a:srgbClr val="C2C2C2"/>
                  </a:gs>
                  <a:gs pos="100000">
                    <a:srgbClr val="FFFFFF"/>
                  </a:gs>
                </a:gsLst>
                <a:lin ang="0" scaled="1"/>
                <a:tileRect/>
              </a:gradFill>
              <a:ln w="19050" cap="flat" cmpd="sng">
                <a:solidFill>
                  <a:srgbClr val="969696"/>
                </a:solidFill>
                <a:prstDash val="dash"/>
                <a:headEnd type="none" w="med" len="med"/>
                <a:tailEnd type="none" w="med" len="med"/>
              </a:ln>
            </p:spPr>
            <p:txBody>
              <a:bodyPr/>
              <a:lstStyle/>
              <a:p>
                <a:pPr algn="ctr" eaLnBrk="1" hangingPunct="1">
                  <a:buFont typeface="Arial" panose="020B0604020202020204" pitchFamily="34" charset="0"/>
                </a:pPr>
                <a:endParaRPr lang="zh-CN" altLang="en-US" sz="2695" dirty="0">
                  <a:solidFill>
                    <a:srgbClr val="000000"/>
                  </a:solidFill>
                  <a:latin typeface="Arial" panose="020B0604020202020204" pitchFamily="34" charset="0"/>
                </a:endParaRPr>
              </a:p>
            </p:txBody>
          </p:sp>
        </p:grpSp>
        <p:sp>
          <p:nvSpPr>
            <p:cNvPr id="6" name="任意多边形 3"/>
            <p:cNvSpPr/>
            <p:nvPr/>
          </p:nvSpPr>
          <p:spPr>
            <a:xfrm rot="10800000" flipV="1">
              <a:off x="6662" y="5461"/>
              <a:ext cx="332" cy="652"/>
            </a:xfrm>
            <a:custGeom>
              <a:avLst/>
              <a:gdLst>
                <a:gd name="connisteX0" fmla="*/ 147717 w 211256"/>
                <a:gd name="connsiteY0" fmla="*/ 414327 h 414327"/>
                <a:gd name="connisteX1" fmla="*/ 210582 w 211256"/>
                <a:gd name="connsiteY1" fmla="*/ 341937 h 414327"/>
                <a:gd name="connisteX2" fmla="*/ 174387 w 211256"/>
                <a:gd name="connsiteY2" fmla="*/ 270182 h 414327"/>
                <a:gd name="connisteX3" fmla="*/ 129302 w 211256"/>
                <a:gd name="connsiteY3" fmla="*/ 198427 h 414327"/>
                <a:gd name="connisteX4" fmla="*/ 120412 w 211256"/>
                <a:gd name="connsiteY4" fmla="*/ 126037 h 414327"/>
                <a:gd name="connisteX5" fmla="*/ 120412 w 211256"/>
                <a:gd name="connsiteY5" fmla="*/ 54282 h 414327"/>
                <a:gd name="connisteX6" fmla="*/ 48657 w 211256"/>
                <a:gd name="connsiteY6" fmla="*/ 307 h 414327"/>
                <a:gd name="connisteX7" fmla="*/ 12462 w 211256"/>
                <a:gd name="connsiteY7" fmla="*/ 72062 h 414327"/>
                <a:gd name="connisteX8" fmla="*/ 12462 w 211256"/>
                <a:gd name="connsiteY8" fmla="*/ 143817 h 414327"/>
                <a:gd name="connisteX9" fmla="*/ 3572 w 211256"/>
                <a:gd name="connsiteY9" fmla="*/ 216207 h 414327"/>
                <a:gd name="connisteX10" fmla="*/ 3572 w 211256"/>
                <a:gd name="connsiteY10" fmla="*/ 287962 h 414327"/>
                <a:gd name="connisteX11" fmla="*/ 39767 w 211256"/>
                <a:gd name="connsiteY11" fmla="*/ 360352 h 414327"/>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Lst>
              <a:rect l="l" t="t" r="r" b="b"/>
              <a:pathLst>
                <a:path w="211257" h="414327">
                  <a:moveTo>
                    <a:pt x="147718" y="414327"/>
                  </a:moveTo>
                  <a:cubicBezTo>
                    <a:pt x="161053" y="400992"/>
                    <a:pt x="205503" y="370512"/>
                    <a:pt x="210583" y="341937"/>
                  </a:cubicBezTo>
                  <a:cubicBezTo>
                    <a:pt x="215663" y="313362"/>
                    <a:pt x="190898" y="298757"/>
                    <a:pt x="174388" y="270182"/>
                  </a:cubicBezTo>
                  <a:cubicBezTo>
                    <a:pt x="157878" y="241607"/>
                    <a:pt x="140098" y="227002"/>
                    <a:pt x="129303" y="198427"/>
                  </a:cubicBezTo>
                  <a:cubicBezTo>
                    <a:pt x="118508" y="169852"/>
                    <a:pt x="122318" y="154612"/>
                    <a:pt x="120413" y="126037"/>
                  </a:cubicBezTo>
                  <a:cubicBezTo>
                    <a:pt x="118508" y="97462"/>
                    <a:pt x="135018" y="79682"/>
                    <a:pt x="120413" y="54282"/>
                  </a:cubicBezTo>
                  <a:cubicBezTo>
                    <a:pt x="105808" y="28882"/>
                    <a:pt x="70248" y="-3503"/>
                    <a:pt x="48658" y="307"/>
                  </a:cubicBezTo>
                  <a:cubicBezTo>
                    <a:pt x="27068" y="4117"/>
                    <a:pt x="19448" y="43487"/>
                    <a:pt x="12463" y="72062"/>
                  </a:cubicBezTo>
                  <a:cubicBezTo>
                    <a:pt x="5478" y="100637"/>
                    <a:pt x="14368" y="115242"/>
                    <a:pt x="12463" y="143817"/>
                  </a:cubicBezTo>
                  <a:cubicBezTo>
                    <a:pt x="10558" y="172392"/>
                    <a:pt x="5478" y="187632"/>
                    <a:pt x="3573" y="216207"/>
                  </a:cubicBezTo>
                  <a:cubicBezTo>
                    <a:pt x="1668" y="244782"/>
                    <a:pt x="-3412" y="259387"/>
                    <a:pt x="3573" y="287962"/>
                  </a:cubicBezTo>
                  <a:cubicBezTo>
                    <a:pt x="10558" y="316537"/>
                    <a:pt x="32783" y="347017"/>
                    <a:pt x="39768" y="360352"/>
                  </a:cubicBezTo>
                </a:path>
              </a:pathLst>
            </a:custGeom>
            <a:gradFill>
              <a:gsLst>
                <a:gs pos="100000">
                  <a:srgbClr val="FECF40"/>
                </a:gs>
                <a:gs pos="0">
                  <a:srgbClr val="FF0000"/>
                </a:gs>
              </a:gsLst>
              <a:lin ang="5400000" scaled="0"/>
            </a:gradFill>
            <a:ln>
              <a:solidFill>
                <a:schemeClr val="tx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345" b="0" i="0" u="none" strike="noStrike" kern="1200" cap="none" spc="0" normalizeH="0" baseline="0" noProof="1">
                <a:ln>
                  <a:noFill/>
                </a:ln>
                <a:solidFill>
                  <a:schemeClr val="lt1"/>
                </a:solidFill>
                <a:effectLst/>
                <a:uLnTx/>
                <a:uFillTx/>
                <a:latin typeface="+mn-lt"/>
                <a:ea typeface="+mn-ea"/>
                <a:cs typeface="+mn-cs"/>
              </a:endParaRPr>
            </a:p>
          </p:txBody>
        </p:sp>
      </p:grpSp>
    </p:spTree>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387"/>
                                        </p:tgtEl>
                                        <p:attrNameLst>
                                          <p:attrName>style.visibility</p:attrName>
                                        </p:attrNameLst>
                                      </p:cBhvr>
                                      <p:to>
                                        <p:strVal val="visible"/>
                                      </p:to>
                                    </p:set>
                                    <p:anim calcmode="lin" valueType="num">
                                      <p:cBhvr>
                                        <p:cTn id="7" dur="500" fill="hold"/>
                                        <p:tgtEl>
                                          <p:spTgt spid="16387"/>
                                        </p:tgtEl>
                                        <p:attrNameLst>
                                          <p:attrName>ppt_x</p:attrName>
                                        </p:attrNameLst>
                                      </p:cBhvr>
                                      <p:tavLst>
                                        <p:tav tm="0">
                                          <p:val>
                                            <p:strVal val="#ppt_x"/>
                                          </p:val>
                                        </p:tav>
                                        <p:tav tm="100000">
                                          <p:val>
                                            <p:strVal val="#ppt_x"/>
                                          </p:val>
                                        </p:tav>
                                      </p:tavLst>
                                    </p:anim>
                                    <p:anim calcmode="lin" valueType="num">
                                      <p:cBhvr>
                                        <p:cTn id="8" dur="500" fill="hold"/>
                                        <p:tgtEl>
                                          <p:spTgt spid="1638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9" presetClass="entr" presetSubtype="0" fill="hold" nodeType="clickEffect">
                                  <p:stCondLst>
                                    <p:cond delay="0"/>
                                  </p:stCondLst>
                                  <p:childTnLst>
                                    <p:set>
                                      <p:cBhvr>
                                        <p:cTn id="12" dur="1" fill="hold">
                                          <p:stCondLst>
                                            <p:cond delay="0"/>
                                          </p:stCondLst>
                                        </p:cTn>
                                        <p:tgtEl>
                                          <p:spTgt spid="16388"/>
                                        </p:tgtEl>
                                        <p:attrNameLst>
                                          <p:attrName>style.visibility</p:attrName>
                                        </p:attrNameLst>
                                      </p:cBhvr>
                                      <p:to>
                                        <p:strVal val="visible"/>
                                      </p:to>
                                    </p:set>
                                    <p:animEffect transition="in" filter="dissolve">
                                      <p:cBhvr>
                                        <p:cTn id="13" dur="500"/>
                                        <p:tgtEl>
                                          <p:spTgt spid="16388"/>
                                        </p:tgtEl>
                                      </p:cBhvr>
                                    </p:animEffect>
                                  </p:childTnLst>
                                </p:cTn>
                              </p:par>
                            </p:childTnLst>
                          </p:cTn>
                        </p:par>
                      </p:childTnLst>
                    </p:cTn>
                  </p:par>
                  <p:par>
                    <p:cTn id="14" fill="hold">
                      <p:stCondLst>
                        <p:cond delay="indefinite"/>
                      </p:stCondLst>
                      <p:childTnLst>
                        <p:par>
                          <p:cTn id="15" fill="hold">
                            <p:stCondLst>
                              <p:cond delay="0"/>
                            </p:stCondLst>
                            <p:childTnLst>
                              <p:par>
                                <p:cTn id="16" presetID="9" presetClass="entr" presetSubtype="0" fill="hold"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dissolve">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291"/>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9" presetClass="entr" presetSubtype="0" fill="hold" nodeType="click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dissolve">
                                      <p:cBhvr>
                                        <p:cTn id="31" dur="500"/>
                                        <p:tgtEl>
                                          <p:spTgt spid="8"/>
                                        </p:tgtEl>
                                      </p:cBhvr>
                                    </p:animEffect>
                                  </p:childTnLst>
                                </p:cTn>
                              </p:par>
                            </p:childTnLst>
                          </p:cTn>
                        </p:par>
                      </p:childTnLst>
                    </p:cTn>
                  </p:par>
                  <p:par>
                    <p:cTn id="32" fill="hold">
                      <p:stCondLst>
                        <p:cond delay="indefinite"/>
                      </p:stCondLst>
                      <p:childTnLst>
                        <p:par>
                          <p:cTn id="33" fill="hold">
                            <p:stCondLst>
                              <p:cond delay="0"/>
                            </p:stCondLst>
                            <p:childTnLst>
                              <p:par>
                                <p:cTn id="34" presetID="16" presetClass="entr" presetSubtype="26" fill="hold" grpId="0" nodeType="clickEffect">
                                  <p:stCondLst>
                                    <p:cond delay="0"/>
                                  </p:stCondLst>
                                  <p:childTnLst>
                                    <p:set>
                                      <p:cBhvr>
                                        <p:cTn id="35" dur="1" fill="hold">
                                          <p:stCondLst>
                                            <p:cond delay="0"/>
                                          </p:stCondLst>
                                        </p:cTn>
                                        <p:tgtEl>
                                          <p:spTgt spid="16510"/>
                                        </p:tgtEl>
                                        <p:attrNameLst>
                                          <p:attrName>style.visibility</p:attrName>
                                        </p:attrNameLst>
                                      </p:cBhvr>
                                      <p:to>
                                        <p:strVal val="visible"/>
                                      </p:to>
                                    </p:set>
                                    <p:animEffect transition="in" filter="barn(inHorizontal)">
                                      <p:cBhvr>
                                        <p:cTn id="36" dur="500"/>
                                        <p:tgtEl>
                                          <p:spTgt spid="165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7" grpId="0"/>
      <p:bldP spid="12291" grpId="0" bldLvl="0" animBg="1"/>
      <p:bldP spid="16510"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7410" name="表格 17409"/>
          <p:cNvGraphicFramePr/>
          <p:nvPr/>
        </p:nvGraphicFramePr>
        <p:xfrm>
          <a:off x="1231265" y="1117600"/>
          <a:ext cx="6838315" cy="2799080"/>
        </p:xfrm>
        <a:graphic>
          <a:graphicData uri="http://schemas.openxmlformats.org/drawingml/2006/table">
            <a:tbl>
              <a:tblPr/>
              <a:tblGrid>
                <a:gridCol w="1028700"/>
                <a:gridCol w="1633855"/>
                <a:gridCol w="1997075"/>
                <a:gridCol w="2178685"/>
              </a:tblGrid>
              <a:tr h="1139825">
                <a:tc>
                  <a:txBody>
                    <a:bodyPr/>
                    <a:lstStyle>
                      <a:lvl1pPr marL="342900" lvl="0" indent="-342900" algn="l" defTabSz="457200" eaLnBrk="1" fontAlgn="base" latinLnBrk="0" hangingPunct="1">
                        <a:lnSpc>
                          <a:spcPct val="100000"/>
                        </a:lnSpc>
                        <a:spcBef>
                          <a:spcPct val="20000"/>
                        </a:spcBef>
                        <a:spcAft>
                          <a:spcPts val="600"/>
                        </a:spcAft>
                        <a:buClr>
                          <a:schemeClr val="tx2"/>
                        </a:buClr>
                        <a:buFont typeface="Wingdings 2" panose="05020102010507070707" pitchFamily="2" charset="2"/>
                        <a:buChar char=""/>
                        <a:defRPr sz="1600" b="0" i="0" u="none" kern="1200" baseline="0">
                          <a:solidFill>
                            <a:schemeClr val="tx1"/>
                          </a:solidFill>
                          <a:latin typeface="Verdana" panose="020B0604030504040204" pitchFamily="34" charset="0"/>
                          <a:ea typeface="微软雅黑" panose="020B0503020204020204" charset="-122"/>
                        </a:defRPr>
                      </a:lvl1pPr>
                      <a:lvl2pPr marL="742950" lvl="1" indent="-285750" algn="l">
                        <a:defRPr sz="1400" kern="1200"/>
                      </a:lvl2pPr>
                      <a:lvl3pPr marL="1143000" lvl="2" indent="-228600" algn="l">
                        <a:defRPr sz="1200" kern="1200"/>
                      </a:lvl3pPr>
                      <a:lvl4pPr marL="1600200" lvl="3" indent="-228600" algn="l">
                        <a:defRPr sz="1000" kern="1200"/>
                      </a:lvl4pPr>
                      <a:lvl5pPr marL="2057400" lvl="4" indent="-228600" algn="l">
                        <a:defRPr sz="1000" kern="1200"/>
                      </a:lvl5pPr>
                    </a:lstStyle>
                    <a:p>
                      <a:pPr marL="0" lvl="0" indent="0" eaLnBrk="1" hangingPunct="1">
                        <a:spcBef>
                          <a:spcPct val="20000"/>
                        </a:spcBef>
                        <a:spcAft>
                          <a:spcPct val="0"/>
                        </a:spcAft>
                        <a:buClr>
                          <a:srgbClr val="000000"/>
                        </a:buClr>
                        <a:buFont typeface="Arial" panose="020B0604020202020204" pitchFamily="34" charset="0"/>
                        <a:buNone/>
                      </a:pPr>
                      <a:endParaRPr lang="zh-CN" altLang="en-US" sz="2095" b="0">
                        <a:solidFill>
                          <a:srgbClr val="0000FF"/>
                        </a:solidFill>
                        <a:latin typeface="Times New Roman" panose="02020603050405020304" pitchFamily="18" charset="0"/>
                        <a:ea typeface="宋体" panose="02010600030101010101" pitchFamily="2" charset="-122"/>
                      </a:endParaRPr>
                    </a:p>
                  </a:txBody>
                  <a:tcPr marL="68410" marR="68410" marT="34205" marB="34205">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457200" eaLnBrk="1" fontAlgn="base" latinLnBrk="0" hangingPunct="1">
                        <a:lnSpc>
                          <a:spcPct val="100000"/>
                        </a:lnSpc>
                        <a:spcBef>
                          <a:spcPct val="20000"/>
                        </a:spcBef>
                        <a:spcAft>
                          <a:spcPts val="600"/>
                        </a:spcAft>
                        <a:buClr>
                          <a:schemeClr val="tx2"/>
                        </a:buClr>
                        <a:buFont typeface="Wingdings 2" panose="05020102010507070707" pitchFamily="2" charset="2"/>
                        <a:buChar char=""/>
                        <a:defRPr sz="1600" b="0" i="0" u="none" kern="1200" baseline="0">
                          <a:solidFill>
                            <a:schemeClr val="tx1"/>
                          </a:solidFill>
                          <a:latin typeface="Verdana" panose="020B0604030504040204" pitchFamily="34" charset="0"/>
                          <a:ea typeface="微软雅黑" panose="020B0503020204020204" charset="-122"/>
                        </a:defRPr>
                      </a:lvl1pPr>
                      <a:lvl2pPr marL="742950" lvl="1" indent="-285750" algn="l">
                        <a:defRPr sz="1400" kern="1200"/>
                      </a:lvl2pPr>
                      <a:lvl3pPr marL="1143000" lvl="2" indent="-228600" algn="l">
                        <a:defRPr sz="1200" kern="1200"/>
                      </a:lvl3pPr>
                      <a:lvl4pPr marL="1600200" lvl="3" indent="-228600" algn="l">
                        <a:defRPr sz="1000" kern="1200"/>
                      </a:lvl4pPr>
                      <a:lvl5pPr marL="2057400" lvl="4" indent="-228600" algn="l">
                        <a:defRPr sz="1000" kern="1200"/>
                      </a:lvl5pPr>
                    </a:lstStyle>
                    <a:p>
                      <a:pPr marL="0" lvl="0" indent="0" algn="ctr" eaLnBrk="1" hangingPunct="1">
                        <a:spcBef>
                          <a:spcPct val="20000"/>
                        </a:spcBef>
                        <a:spcAft>
                          <a:spcPct val="0"/>
                        </a:spcAft>
                        <a:buClr>
                          <a:srgbClr val="000000"/>
                        </a:buClr>
                        <a:buFont typeface="Arial" panose="020B0604020202020204" pitchFamily="34" charset="0"/>
                        <a:buNone/>
                      </a:pPr>
                      <a:r>
                        <a:rPr lang="zh-CN" altLang="en-US" sz="2095" b="0" dirty="0">
                          <a:solidFill>
                            <a:srgbClr val="000000"/>
                          </a:solidFill>
                          <a:latin typeface="Times New Roman" panose="02020603050405020304" pitchFamily="18" charset="0"/>
                          <a:ea typeface="宋体" panose="02010600030101010101" pitchFamily="2" charset="-122"/>
                        </a:rPr>
                        <a:t>物到平面镜的距离</a:t>
                      </a:r>
                      <a:r>
                        <a:rPr lang="en-US" altLang="x-none" sz="2095" b="0" dirty="0">
                          <a:solidFill>
                            <a:srgbClr val="000000"/>
                          </a:solidFill>
                          <a:latin typeface="Times New Roman" panose="02020603050405020304" pitchFamily="18" charset="0"/>
                          <a:ea typeface="宋体" panose="02010600030101010101" pitchFamily="2" charset="-122"/>
                        </a:rPr>
                        <a:t>/cm</a:t>
                      </a:r>
                    </a:p>
                    <a:p>
                      <a:pPr marL="0" lvl="0" indent="0" algn="ctr" eaLnBrk="1" hangingPunct="1">
                        <a:spcBef>
                          <a:spcPct val="20000"/>
                        </a:spcBef>
                        <a:spcAft>
                          <a:spcPct val="0"/>
                        </a:spcAft>
                        <a:buClr>
                          <a:srgbClr val="000000"/>
                        </a:buClr>
                        <a:buFont typeface="Arial" panose="020B0604020202020204" pitchFamily="34" charset="0"/>
                        <a:buNone/>
                      </a:pPr>
                      <a:r>
                        <a:rPr lang="zh-CN" altLang="en-US" sz="2095" b="0" dirty="0">
                          <a:solidFill>
                            <a:srgbClr val="000000"/>
                          </a:solidFill>
                          <a:latin typeface="Times New Roman" panose="02020603050405020304" pitchFamily="18" charset="0"/>
                          <a:ea typeface="宋体" panose="02010600030101010101" pitchFamily="2" charset="-122"/>
                        </a:rPr>
                        <a:t>（</a:t>
                      </a:r>
                      <a:r>
                        <a:rPr lang="zh-CN" altLang="en-US" sz="2095" b="0" dirty="0">
                          <a:solidFill>
                            <a:srgbClr val="FF0000"/>
                          </a:solidFill>
                          <a:latin typeface="Times New Roman" panose="02020603050405020304" pitchFamily="18" charset="0"/>
                          <a:ea typeface="宋体" panose="02010600030101010101" pitchFamily="2" charset="-122"/>
                        </a:rPr>
                        <a:t>物距</a:t>
                      </a:r>
                      <a:r>
                        <a:rPr lang="zh-CN" altLang="en-US" sz="2095" b="0" dirty="0">
                          <a:solidFill>
                            <a:srgbClr val="000000"/>
                          </a:solidFill>
                          <a:latin typeface="Times New Roman" panose="02020603050405020304" pitchFamily="18" charset="0"/>
                          <a:ea typeface="宋体" panose="02010600030101010101" pitchFamily="2" charset="-122"/>
                        </a:rPr>
                        <a:t>）</a:t>
                      </a:r>
                    </a:p>
                  </a:txBody>
                  <a:tcPr marL="68410" marR="68410" marT="34205" marB="34205">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457200" eaLnBrk="1" fontAlgn="base" latinLnBrk="0" hangingPunct="1">
                        <a:lnSpc>
                          <a:spcPct val="100000"/>
                        </a:lnSpc>
                        <a:spcBef>
                          <a:spcPct val="20000"/>
                        </a:spcBef>
                        <a:spcAft>
                          <a:spcPts val="600"/>
                        </a:spcAft>
                        <a:buClr>
                          <a:schemeClr val="tx2"/>
                        </a:buClr>
                        <a:buFont typeface="Wingdings 2" panose="05020102010507070707" pitchFamily="2" charset="2"/>
                        <a:buChar char=""/>
                        <a:defRPr sz="1600" b="0" i="0" u="none" kern="1200" baseline="0">
                          <a:solidFill>
                            <a:schemeClr val="tx1"/>
                          </a:solidFill>
                          <a:latin typeface="Verdana" panose="020B0604030504040204" pitchFamily="34" charset="0"/>
                          <a:ea typeface="微软雅黑" panose="020B0503020204020204" charset="-122"/>
                        </a:defRPr>
                      </a:lvl1pPr>
                      <a:lvl2pPr marL="742950" lvl="1" indent="-285750" algn="l">
                        <a:defRPr sz="1400" kern="1200"/>
                      </a:lvl2pPr>
                      <a:lvl3pPr marL="1143000" lvl="2" indent="-228600" algn="l">
                        <a:defRPr sz="1200" kern="1200"/>
                      </a:lvl3pPr>
                      <a:lvl4pPr marL="1600200" lvl="3" indent="-228600" algn="l">
                        <a:defRPr sz="1000" kern="1200"/>
                      </a:lvl4pPr>
                      <a:lvl5pPr marL="2057400" lvl="4" indent="-228600" algn="l">
                        <a:defRPr sz="1000" kern="1200"/>
                      </a:lvl5pPr>
                    </a:lstStyle>
                    <a:p>
                      <a:pPr marL="0" lvl="0" indent="0" algn="ctr" eaLnBrk="1" hangingPunct="1">
                        <a:spcBef>
                          <a:spcPct val="20000"/>
                        </a:spcBef>
                        <a:spcAft>
                          <a:spcPct val="0"/>
                        </a:spcAft>
                        <a:buClr>
                          <a:srgbClr val="000000"/>
                        </a:buClr>
                        <a:buFont typeface="Arial" panose="020B0604020202020204" pitchFamily="34" charset="0"/>
                        <a:buNone/>
                      </a:pPr>
                      <a:r>
                        <a:rPr lang="zh-CN" altLang="en-US" sz="2095" b="0" dirty="0">
                          <a:solidFill>
                            <a:srgbClr val="000000"/>
                          </a:solidFill>
                          <a:latin typeface="Times New Roman" panose="02020603050405020304" pitchFamily="18" charset="0"/>
                          <a:ea typeface="宋体" panose="02010600030101010101" pitchFamily="2" charset="-122"/>
                        </a:rPr>
                        <a:t>像到平面镜的距离</a:t>
                      </a:r>
                      <a:r>
                        <a:rPr lang="en-US" altLang="x-none" sz="2095" b="0" dirty="0">
                          <a:solidFill>
                            <a:srgbClr val="000000"/>
                          </a:solidFill>
                          <a:latin typeface="Times New Roman" panose="02020603050405020304" pitchFamily="18" charset="0"/>
                          <a:ea typeface="宋体" panose="02010600030101010101" pitchFamily="2" charset="-122"/>
                        </a:rPr>
                        <a:t>/cm</a:t>
                      </a:r>
                    </a:p>
                    <a:p>
                      <a:pPr marL="0" lvl="0" indent="0" algn="ctr" eaLnBrk="1" hangingPunct="1">
                        <a:spcBef>
                          <a:spcPct val="20000"/>
                        </a:spcBef>
                        <a:spcAft>
                          <a:spcPct val="0"/>
                        </a:spcAft>
                        <a:buClr>
                          <a:srgbClr val="000000"/>
                        </a:buClr>
                        <a:buFont typeface="Arial" panose="020B0604020202020204" pitchFamily="34" charset="0"/>
                        <a:buNone/>
                      </a:pPr>
                      <a:r>
                        <a:rPr lang="zh-CN" altLang="en-US" sz="2095" b="0" dirty="0">
                          <a:solidFill>
                            <a:srgbClr val="000000"/>
                          </a:solidFill>
                          <a:latin typeface="Times New Roman" panose="02020603050405020304" pitchFamily="18" charset="0"/>
                          <a:ea typeface="宋体" panose="02010600030101010101" pitchFamily="2" charset="-122"/>
                        </a:rPr>
                        <a:t>（</a:t>
                      </a:r>
                      <a:r>
                        <a:rPr lang="zh-CN" altLang="en-US" sz="2095" b="0" dirty="0">
                          <a:solidFill>
                            <a:srgbClr val="FF0000"/>
                          </a:solidFill>
                          <a:latin typeface="Times New Roman" panose="02020603050405020304" pitchFamily="18" charset="0"/>
                          <a:ea typeface="宋体" panose="02010600030101010101" pitchFamily="2" charset="-122"/>
                        </a:rPr>
                        <a:t>像距</a:t>
                      </a:r>
                      <a:r>
                        <a:rPr lang="zh-CN" altLang="en-US" sz="2095" b="0" dirty="0">
                          <a:solidFill>
                            <a:srgbClr val="000000"/>
                          </a:solidFill>
                          <a:latin typeface="Times New Roman" panose="02020603050405020304" pitchFamily="18" charset="0"/>
                          <a:ea typeface="宋体" panose="02010600030101010101" pitchFamily="2" charset="-122"/>
                        </a:rPr>
                        <a:t>）</a:t>
                      </a:r>
                    </a:p>
                  </a:txBody>
                  <a:tcPr marL="68410" marR="68410" marT="34205" marB="34205">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457200" eaLnBrk="1" fontAlgn="base" latinLnBrk="0" hangingPunct="1">
                        <a:lnSpc>
                          <a:spcPct val="100000"/>
                        </a:lnSpc>
                        <a:spcBef>
                          <a:spcPct val="20000"/>
                        </a:spcBef>
                        <a:spcAft>
                          <a:spcPts val="600"/>
                        </a:spcAft>
                        <a:buClr>
                          <a:schemeClr val="tx2"/>
                        </a:buClr>
                        <a:buFont typeface="Wingdings 2" panose="05020102010507070707" pitchFamily="2" charset="2"/>
                        <a:buChar char=""/>
                        <a:defRPr sz="1600" b="0" i="0" u="none" kern="1200" baseline="0">
                          <a:solidFill>
                            <a:schemeClr val="tx1"/>
                          </a:solidFill>
                          <a:latin typeface="Verdana" panose="020B0604030504040204" pitchFamily="34" charset="0"/>
                          <a:ea typeface="微软雅黑" panose="020B0503020204020204" charset="-122"/>
                        </a:defRPr>
                      </a:lvl1pPr>
                      <a:lvl2pPr marL="742950" lvl="1" indent="-285750" algn="l">
                        <a:defRPr sz="1400" kern="1200"/>
                      </a:lvl2pPr>
                      <a:lvl3pPr marL="1143000" lvl="2" indent="-228600" algn="l">
                        <a:defRPr sz="1200" kern="1200"/>
                      </a:lvl3pPr>
                      <a:lvl4pPr marL="1600200" lvl="3" indent="-228600" algn="l">
                        <a:defRPr sz="1000" kern="1200"/>
                      </a:lvl4pPr>
                      <a:lvl5pPr marL="2057400" lvl="4" indent="-228600" algn="l">
                        <a:defRPr sz="1000" kern="1200"/>
                      </a:lvl5pPr>
                    </a:lstStyle>
                    <a:p>
                      <a:pPr marL="0" lvl="0" indent="0" algn="ctr" eaLnBrk="1" hangingPunct="1">
                        <a:spcBef>
                          <a:spcPct val="20000"/>
                        </a:spcBef>
                        <a:spcAft>
                          <a:spcPct val="0"/>
                        </a:spcAft>
                        <a:buClr>
                          <a:srgbClr val="000000"/>
                        </a:buClr>
                        <a:buFont typeface="Arial" panose="020B0604020202020204" pitchFamily="34" charset="0"/>
                        <a:buNone/>
                      </a:pPr>
                      <a:r>
                        <a:rPr lang="zh-CN" altLang="en-US" sz="2095" b="0">
                          <a:solidFill>
                            <a:srgbClr val="000000"/>
                          </a:solidFill>
                          <a:latin typeface="Times New Roman" panose="02020603050405020304" pitchFamily="18" charset="0"/>
                          <a:ea typeface="宋体" panose="02010600030101010101" pitchFamily="2" charset="-122"/>
                        </a:rPr>
                        <a:t>像与物大小比较</a:t>
                      </a:r>
                    </a:p>
                    <a:p>
                      <a:pPr marL="0" lvl="0" indent="0" algn="ctr" eaLnBrk="1" hangingPunct="1">
                        <a:spcBef>
                          <a:spcPct val="20000"/>
                        </a:spcBef>
                        <a:spcAft>
                          <a:spcPct val="0"/>
                        </a:spcAft>
                        <a:buClr>
                          <a:srgbClr val="000000"/>
                        </a:buClr>
                        <a:buFont typeface="Arial" panose="020B0604020202020204" pitchFamily="34" charset="0"/>
                        <a:buNone/>
                      </a:pPr>
                      <a:r>
                        <a:rPr lang="zh-CN" altLang="en-US" sz="2095" b="0">
                          <a:solidFill>
                            <a:srgbClr val="000000"/>
                          </a:solidFill>
                          <a:latin typeface="Times New Roman" panose="02020603050405020304" pitchFamily="18" charset="0"/>
                          <a:ea typeface="宋体" panose="02010600030101010101" pitchFamily="2" charset="-122"/>
                        </a:rPr>
                        <a:t>（放大或缩小）</a:t>
                      </a:r>
                    </a:p>
                  </a:txBody>
                  <a:tcPr marL="68410" marR="68410" marT="34205" marB="34205">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588645">
                <a:tc>
                  <a:txBody>
                    <a:bodyPr/>
                    <a:lstStyle>
                      <a:lvl1pPr marL="342900" lvl="0" indent="-342900" algn="l" defTabSz="457200" eaLnBrk="1" fontAlgn="base" latinLnBrk="0" hangingPunct="1">
                        <a:lnSpc>
                          <a:spcPct val="100000"/>
                        </a:lnSpc>
                        <a:spcBef>
                          <a:spcPct val="20000"/>
                        </a:spcBef>
                        <a:spcAft>
                          <a:spcPts val="600"/>
                        </a:spcAft>
                        <a:buClr>
                          <a:schemeClr val="tx2"/>
                        </a:buClr>
                        <a:buFont typeface="Wingdings 2" panose="05020102010507070707" pitchFamily="2" charset="2"/>
                        <a:buChar char=""/>
                        <a:defRPr sz="1600" b="0" i="0" u="none" kern="1200" baseline="0">
                          <a:solidFill>
                            <a:schemeClr val="tx1"/>
                          </a:solidFill>
                          <a:latin typeface="Verdana" panose="020B0604030504040204" pitchFamily="34" charset="0"/>
                          <a:ea typeface="微软雅黑" panose="020B0503020204020204" charset="-122"/>
                        </a:defRPr>
                      </a:lvl1pPr>
                      <a:lvl2pPr marL="742950" lvl="1" indent="-285750" algn="l">
                        <a:defRPr sz="1400" kern="1200"/>
                      </a:lvl2pPr>
                      <a:lvl3pPr marL="1143000" lvl="2" indent="-228600" algn="l">
                        <a:defRPr sz="1200" kern="1200"/>
                      </a:lvl3pPr>
                      <a:lvl4pPr marL="1600200" lvl="3" indent="-228600" algn="l">
                        <a:defRPr sz="1000" kern="1200"/>
                      </a:lvl4pPr>
                      <a:lvl5pPr marL="2057400" lvl="4" indent="-228600" algn="l">
                        <a:defRPr sz="1000" kern="1200"/>
                      </a:lvl5pPr>
                    </a:lstStyle>
                    <a:p>
                      <a:pPr marL="0" lvl="0" indent="0" eaLnBrk="1" hangingPunct="1">
                        <a:spcBef>
                          <a:spcPct val="20000"/>
                        </a:spcBef>
                        <a:spcAft>
                          <a:spcPct val="0"/>
                        </a:spcAft>
                        <a:buClr>
                          <a:srgbClr val="000000"/>
                        </a:buClr>
                        <a:buFont typeface="Arial" panose="020B0604020202020204" pitchFamily="34" charset="0"/>
                        <a:buNone/>
                      </a:pPr>
                      <a:r>
                        <a:rPr lang="zh-CN" altLang="en-US" sz="2095" b="0">
                          <a:solidFill>
                            <a:srgbClr val="000000"/>
                          </a:solidFill>
                          <a:latin typeface="Times New Roman" panose="02020603050405020304" pitchFamily="18" charset="0"/>
                          <a:ea typeface="宋体" panose="02010600030101010101" pitchFamily="2" charset="-122"/>
                        </a:rPr>
                        <a:t>第一次</a:t>
                      </a:r>
                    </a:p>
                  </a:txBody>
                  <a:tcPr marL="68410" marR="68410" marT="34205" marB="34205">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457200" eaLnBrk="1" fontAlgn="base" latinLnBrk="0" hangingPunct="1">
                        <a:lnSpc>
                          <a:spcPct val="100000"/>
                        </a:lnSpc>
                        <a:spcBef>
                          <a:spcPct val="20000"/>
                        </a:spcBef>
                        <a:spcAft>
                          <a:spcPts val="600"/>
                        </a:spcAft>
                        <a:buClr>
                          <a:schemeClr val="tx2"/>
                        </a:buClr>
                        <a:buFont typeface="Wingdings 2" panose="05020102010507070707" pitchFamily="2" charset="2"/>
                        <a:buChar char=""/>
                        <a:defRPr sz="1600" b="0" i="0" u="none" kern="1200" baseline="0">
                          <a:solidFill>
                            <a:schemeClr val="tx1"/>
                          </a:solidFill>
                          <a:latin typeface="Verdana" panose="020B0604030504040204" pitchFamily="34" charset="0"/>
                          <a:ea typeface="微软雅黑" panose="020B0503020204020204" charset="-122"/>
                        </a:defRPr>
                      </a:lvl1pPr>
                      <a:lvl2pPr marL="742950" lvl="1" indent="-285750" algn="l">
                        <a:defRPr sz="1400" kern="1200"/>
                      </a:lvl2pPr>
                      <a:lvl3pPr marL="1143000" lvl="2" indent="-228600" algn="l">
                        <a:defRPr sz="1200" kern="1200"/>
                      </a:lvl3pPr>
                      <a:lvl4pPr marL="1600200" lvl="3" indent="-228600" algn="l">
                        <a:defRPr sz="1000" kern="1200"/>
                      </a:lvl4pPr>
                      <a:lvl5pPr marL="2057400" lvl="4" indent="-228600" algn="l">
                        <a:defRPr sz="1000" kern="1200"/>
                      </a:lvl5pPr>
                    </a:lstStyle>
                    <a:p>
                      <a:pPr marL="0" lvl="0" indent="0" eaLnBrk="1" hangingPunct="1">
                        <a:spcBef>
                          <a:spcPct val="20000"/>
                        </a:spcBef>
                        <a:spcAft>
                          <a:spcPct val="0"/>
                        </a:spcAft>
                        <a:buClr>
                          <a:srgbClr val="000000"/>
                        </a:buClr>
                        <a:buFont typeface="Arial" panose="020B0604020202020204" pitchFamily="34" charset="0"/>
                        <a:buNone/>
                      </a:pPr>
                      <a:endParaRPr lang="zh-CN" altLang="en-US" sz="2095" b="0">
                        <a:solidFill>
                          <a:srgbClr val="0000FF"/>
                        </a:solidFill>
                        <a:latin typeface="Times New Roman" panose="02020603050405020304" pitchFamily="18" charset="0"/>
                        <a:ea typeface="宋体" panose="02010600030101010101" pitchFamily="2" charset="-122"/>
                      </a:endParaRPr>
                    </a:p>
                  </a:txBody>
                  <a:tcPr marL="68410" marR="68410" marT="34205" marB="34205">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457200" eaLnBrk="1" fontAlgn="base" latinLnBrk="0" hangingPunct="1">
                        <a:lnSpc>
                          <a:spcPct val="100000"/>
                        </a:lnSpc>
                        <a:spcBef>
                          <a:spcPct val="20000"/>
                        </a:spcBef>
                        <a:spcAft>
                          <a:spcPts val="600"/>
                        </a:spcAft>
                        <a:buClr>
                          <a:schemeClr val="tx2"/>
                        </a:buClr>
                        <a:buFont typeface="Wingdings 2" panose="05020102010507070707" pitchFamily="2" charset="2"/>
                        <a:buChar char=""/>
                        <a:defRPr sz="1600" b="0" i="0" u="none" kern="1200" baseline="0">
                          <a:solidFill>
                            <a:schemeClr val="tx1"/>
                          </a:solidFill>
                          <a:latin typeface="Verdana" panose="020B0604030504040204" pitchFamily="34" charset="0"/>
                          <a:ea typeface="微软雅黑" panose="020B0503020204020204" charset="-122"/>
                        </a:defRPr>
                      </a:lvl1pPr>
                      <a:lvl2pPr marL="742950" lvl="1" indent="-285750" algn="l">
                        <a:defRPr sz="1400" kern="1200"/>
                      </a:lvl2pPr>
                      <a:lvl3pPr marL="1143000" lvl="2" indent="-228600" algn="l">
                        <a:defRPr sz="1200" kern="1200"/>
                      </a:lvl3pPr>
                      <a:lvl4pPr marL="1600200" lvl="3" indent="-228600" algn="l">
                        <a:defRPr sz="1000" kern="1200"/>
                      </a:lvl4pPr>
                      <a:lvl5pPr marL="2057400" lvl="4" indent="-228600" algn="l">
                        <a:defRPr sz="1000" kern="1200"/>
                      </a:lvl5pPr>
                    </a:lstStyle>
                    <a:p>
                      <a:pPr marL="0" lvl="0" indent="0" eaLnBrk="1" hangingPunct="1">
                        <a:spcBef>
                          <a:spcPct val="20000"/>
                        </a:spcBef>
                        <a:spcAft>
                          <a:spcPct val="0"/>
                        </a:spcAft>
                        <a:buClr>
                          <a:srgbClr val="000000"/>
                        </a:buClr>
                        <a:buFont typeface="Arial" panose="020B0604020202020204" pitchFamily="34" charset="0"/>
                        <a:buNone/>
                      </a:pPr>
                      <a:endParaRPr lang="zh-CN" altLang="en-US" sz="2095" b="0">
                        <a:solidFill>
                          <a:srgbClr val="0000FF"/>
                        </a:solidFill>
                        <a:latin typeface="Times New Roman" panose="02020603050405020304" pitchFamily="18" charset="0"/>
                        <a:ea typeface="宋体" panose="02010600030101010101" pitchFamily="2" charset="-122"/>
                      </a:endParaRPr>
                    </a:p>
                  </a:txBody>
                  <a:tcPr marL="68410" marR="68410" marT="34205" marB="34205">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457200" eaLnBrk="1" fontAlgn="base" latinLnBrk="0" hangingPunct="1">
                        <a:lnSpc>
                          <a:spcPct val="100000"/>
                        </a:lnSpc>
                        <a:spcBef>
                          <a:spcPct val="20000"/>
                        </a:spcBef>
                        <a:spcAft>
                          <a:spcPts val="600"/>
                        </a:spcAft>
                        <a:buClr>
                          <a:schemeClr val="tx2"/>
                        </a:buClr>
                        <a:buFont typeface="Wingdings 2" panose="05020102010507070707" pitchFamily="2" charset="2"/>
                        <a:buChar char=""/>
                        <a:defRPr sz="1600" b="0" i="0" u="none" kern="1200" baseline="0">
                          <a:solidFill>
                            <a:schemeClr val="tx1"/>
                          </a:solidFill>
                          <a:latin typeface="Verdana" panose="020B0604030504040204" pitchFamily="34" charset="0"/>
                          <a:ea typeface="微软雅黑" panose="020B0503020204020204" charset="-122"/>
                        </a:defRPr>
                      </a:lvl1pPr>
                      <a:lvl2pPr marL="742950" lvl="1" indent="-285750" algn="l">
                        <a:defRPr sz="1400" kern="1200"/>
                      </a:lvl2pPr>
                      <a:lvl3pPr marL="1143000" lvl="2" indent="-228600" algn="l">
                        <a:defRPr sz="1200" kern="1200"/>
                      </a:lvl3pPr>
                      <a:lvl4pPr marL="1600200" lvl="3" indent="-228600" algn="l">
                        <a:defRPr sz="1000" kern="1200"/>
                      </a:lvl4pPr>
                      <a:lvl5pPr marL="2057400" lvl="4" indent="-228600" algn="l">
                        <a:defRPr sz="1000" kern="1200"/>
                      </a:lvl5pPr>
                    </a:lstStyle>
                    <a:p>
                      <a:pPr marL="0" lvl="0" indent="0" eaLnBrk="1" hangingPunct="1">
                        <a:spcBef>
                          <a:spcPct val="20000"/>
                        </a:spcBef>
                        <a:spcAft>
                          <a:spcPct val="0"/>
                        </a:spcAft>
                        <a:buClr>
                          <a:srgbClr val="000000"/>
                        </a:buClr>
                        <a:buFont typeface="Arial" panose="020B0604020202020204" pitchFamily="34" charset="0"/>
                        <a:buNone/>
                      </a:pPr>
                      <a:endParaRPr lang="zh-CN" altLang="en-US" sz="2095" b="0">
                        <a:solidFill>
                          <a:srgbClr val="0000FF"/>
                        </a:solidFill>
                        <a:latin typeface="Times New Roman" panose="02020603050405020304" pitchFamily="18" charset="0"/>
                        <a:ea typeface="宋体" panose="02010600030101010101" pitchFamily="2" charset="-122"/>
                      </a:endParaRPr>
                    </a:p>
                  </a:txBody>
                  <a:tcPr marL="68410" marR="68410" marT="34205" marB="34205">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535305">
                <a:tc>
                  <a:txBody>
                    <a:bodyPr/>
                    <a:lstStyle>
                      <a:lvl1pPr marL="342900" lvl="0" indent="-342900" algn="l" defTabSz="457200" eaLnBrk="1" fontAlgn="base" latinLnBrk="0" hangingPunct="1">
                        <a:lnSpc>
                          <a:spcPct val="100000"/>
                        </a:lnSpc>
                        <a:spcBef>
                          <a:spcPct val="20000"/>
                        </a:spcBef>
                        <a:spcAft>
                          <a:spcPts val="600"/>
                        </a:spcAft>
                        <a:buClr>
                          <a:schemeClr val="tx2"/>
                        </a:buClr>
                        <a:buFont typeface="Wingdings 2" panose="05020102010507070707" pitchFamily="2" charset="2"/>
                        <a:buChar char=""/>
                        <a:defRPr sz="1600" b="0" i="0" u="none" kern="1200" baseline="0">
                          <a:solidFill>
                            <a:schemeClr val="tx1"/>
                          </a:solidFill>
                          <a:latin typeface="Verdana" panose="020B0604030504040204" pitchFamily="34" charset="0"/>
                          <a:ea typeface="微软雅黑" panose="020B0503020204020204" charset="-122"/>
                        </a:defRPr>
                      </a:lvl1pPr>
                      <a:lvl2pPr marL="742950" lvl="1" indent="-285750" algn="l">
                        <a:defRPr sz="1400" kern="1200"/>
                      </a:lvl2pPr>
                      <a:lvl3pPr marL="1143000" lvl="2" indent="-228600" algn="l">
                        <a:defRPr sz="1200" kern="1200"/>
                      </a:lvl3pPr>
                      <a:lvl4pPr marL="1600200" lvl="3" indent="-228600" algn="l">
                        <a:defRPr sz="1000" kern="1200"/>
                      </a:lvl4pPr>
                      <a:lvl5pPr marL="2057400" lvl="4" indent="-228600" algn="l">
                        <a:defRPr sz="1000" kern="1200"/>
                      </a:lvl5pPr>
                    </a:lstStyle>
                    <a:p>
                      <a:pPr marL="0" lvl="0" indent="0" eaLnBrk="1" hangingPunct="1">
                        <a:spcBef>
                          <a:spcPct val="20000"/>
                        </a:spcBef>
                        <a:spcAft>
                          <a:spcPct val="0"/>
                        </a:spcAft>
                        <a:buClr>
                          <a:srgbClr val="000000"/>
                        </a:buClr>
                        <a:buFont typeface="Arial" panose="020B0604020202020204" pitchFamily="34" charset="0"/>
                        <a:buNone/>
                      </a:pPr>
                      <a:r>
                        <a:rPr lang="zh-CN" altLang="en-US" sz="2095" b="0">
                          <a:solidFill>
                            <a:srgbClr val="000000"/>
                          </a:solidFill>
                          <a:latin typeface="Times New Roman" panose="02020603050405020304" pitchFamily="18" charset="0"/>
                          <a:ea typeface="宋体" panose="02010600030101010101" pitchFamily="2" charset="-122"/>
                        </a:rPr>
                        <a:t>第二次</a:t>
                      </a:r>
                    </a:p>
                  </a:txBody>
                  <a:tcPr marL="68410" marR="68410" marT="34205" marB="34205">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457200" eaLnBrk="1" fontAlgn="base" latinLnBrk="0" hangingPunct="1">
                        <a:lnSpc>
                          <a:spcPct val="100000"/>
                        </a:lnSpc>
                        <a:spcBef>
                          <a:spcPct val="20000"/>
                        </a:spcBef>
                        <a:spcAft>
                          <a:spcPts val="600"/>
                        </a:spcAft>
                        <a:buClr>
                          <a:schemeClr val="tx2"/>
                        </a:buClr>
                        <a:buFont typeface="Wingdings 2" panose="05020102010507070707" pitchFamily="2" charset="2"/>
                        <a:buChar char=""/>
                        <a:defRPr sz="1600" b="0" i="0" u="none" kern="1200" baseline="0">
                          <a:solidFill>
                            <a:schemeClr val="tx1"/>
                          </a:solidFill>
                          <a:latin typeface="Verdana" panose="020B0604030504040204" pitchFamily="34" charset="0"/>
                          <a:ea typeface="微软雅黑" panose="020B0503020204020204" charset="-122"/>
                        </a:defRPr>
                      </a:lvl1pPr>
                      <a:lvl2pPr marL="742950" lvl="1" indent="-285750" algn="l">
                        <a:defRPr sz="1400" kern="1200"/>
                      </a:lvl2pPr>
                      <a:lvl3pPr marL="1143000" lvl="2" indent="-228600" algn="l">
                        <a:defRPr sz="1200" kern="1200"/>
                      </a:lvl3pPr>
                      <a:lvl4pPr marL="1600200" lvl="3" indent="-228600" algn="l">
                        <a:defRPr sz="1000" kern="1200"/>
                      </a:lvl4pPr>
                      <a:lvl5pPr marL="2057400" lvl="4" indent="-228600" algn="l">
                        <a:defRPr sz="1000" kern="1200"/>
                      </a:lvl5pPr>
                    </a:lstStyle>
                    <a:p>
                      <a:pPr marL="0" lvl="0" indent="0" eaLnBrk="1" hangingPunct="1">
                        <a:spcBef>
                          <a:spcPct val="20000"/>
                        </a:spcBef>
                        <a:spcAft>
                          <a:spcPct val="0"/>
                        </a:spcAft>
                        <a:buClr>
                          <a:srgbClr val="000000"/>
                        </a:buClr>
                        <a:buFont typeface="Arial" panose="020B0604020202020204" pitchFamily="34" charset="0"/>
                        <a:buNone/>
                      </a:pPr>
                      <a:endParaRPr lang="zh-CN" altLang="en-US" sz="2095" b="0">
                        <a:solidFill>
                          <a:srgbClr val="0000FF"/>
                        </a:solidFill>
                        <a:latin typeface="Times New Roman" panose="02020603050405020304" pitchFamily="18" charset="0"/>
                        <a:ea typeface="宋体" panose="02010600030101010101" pitchFamily="2" charset="-122"/>
                      </a:endParaRPr>
                    </a:p>
                  </a:txBody>
                  <a:tcPr marL="68410" marR="68410" marT="34205" marB="34205">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457200" eaLnBrk="1" fontAlgn="base" latinLnBrk="0" hangingPunct="1">
                        <a:lnSpc>
                          <a:spcPct val="100000"/>
                        </a:lnSpc>
                        <a:spcBef>
                          <a:spcPct val="20000"/>
                        </a:spcBef>
                        <a:spcAft>
                          <a:spcPts val="600"/>
                        </a:spcAft>
                        <a:buClr>
                          <a:schemeClr val="tx2"/>
                        </a:buClr>
                        <a:buFont typeface="Wingdings 2" panose="05020102010507070707" pitchFamily="2" charset="2"/>
                        <a:buChar char=""/>
                        <a:defRPr sz="1600" b="0" i="0" u="none" kern="1200" baseline="0">
                          <a:solidFill>
                            <a:schemeClr val="tx1"/>
                          </a:solidFill>
                          <a:latin typeface="Verdana" panose="020B0604030504040204" pitchFamily="34" charset="0"/>
                          <a:ea typeface="微软雅黑" panose="020B0503020204020204" charset="-122"/>
                        </a:defRPr>
                      </a:lvl1pPr>
                      <a:lvl2pPr marL="742950" lvl="1" indent="-285750" algn="l">
                        <a:defRPr sz="1400" kern="1200"/>
                      </a:lvl2pPr>
                      <a:lvl3pPr marL="1143000" lvl="2" indent="-228600" algn="l">
                        <a:defRPr sz="1200" kern="1200"/>
                      </a:lvl3pPr>
                      <a:lvl4pPr marL="1600200" lvl="3" indent="-228600" algn="l">
                        <a:defRPr sz="1000" kern="1200"/>
                      </a:lvl4pPr>
                      <a:lvl5pPr marL="2057400" lvl="4" indent="-228600" algn="l">
                        <a:defRPr sz="1000" kern="1200"/>
                      </a:lvl5pPr>
                    </a:lstStyle>
                    <a:p>
                      <a:pPr marL="0" lvl="0" indent="0" eaLnBrk="1" hangingPunct="1">
                        <a:spcBef>
                          <a:spcPct val="20000"/>
                        </a:spcBef>
                        <a:spcAft>
                          <a:spcPct val="0"/>
                        </a:spcAft>
                        <a:buClr>
                          <a:srgbClr val="000000"/>
                        </a:buClr>
                        <a:buFont typeface="Arial" panose="020B0604020202020204" pitchFamily="34" charset="0"/>
                        <a:buNone/>
                      </a:pPr>
                      <a:endParaRPr lang="zh-CN" altLang="en-US" sz="2095" b="0">
                        <a:solidFill>
                          <a:srgbClr val="0000FF"/>
                        </a:solidFill>
                        <a:latin typeface="Times New Roman" panose="02020603050405020304" pitchFamily="18" charset="0"/>
                        <a:ea typeface="宋体" panose="02010600030101010101" pitchFamily="2" charset="-122"/>
                      </a:endParaRPr>
                    </a:p>
                  </a:txBody>
                  <a:tcPr marL="68410" marR="68410" marT="34205" marB="34205">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457200" eaLnBrk="1" fontAlgn="base" latinLnBrk="0" hangingPunct="1">
                        <a:lnSpc>
                          <a:spcPct val="100000"/>
                        </a:lnSpc>
                        <a:spcBef>
                          <a:spcPct val="20000"/>
                        </a:spcBef>
                        <a:spcAft>
                          <a:spcPts val="600"/>
                        </a:spcAft>
                        <a:buClr>
                          <a:schemeClr val="tx2"/>
                        </a:buClr>
                        <a:buFont typeface="Wingdings 2" panose="05020102010507070707" pitchFamily="2" charset="2"/>
                        <a:buChar char=""/>
                        <a:defRPr sz="1600" b="0" i="0" u="none" kern="1200" baseline="0">
                          <a:solidFill>
                            <a:schemeClr val="tx1"/>
                          </a:solidFill>
                          <a:latin typeface="Verdana" panose="020B0604030504040204" pitchFamily="34" charset="0"/>
                          <a:ea typeface="微软雅黑" panose="020B0503020204020204" charset="-122"/>
                        </a:defRPr>
                      </a:lvl1pPr>
                      <a:lvl2pPr marL="742950" lvl="1" indent="-285750" algn="l">
                        <a:defRPr sz="1400" kern="1200"/>
                      </a:lvl2pPr>
                      <a:lvl3pPr marL="1143000" lvl="2" indent="-228600" algn="l">
                        <a:defRPr sz="1200" kern="1200"/>
                      </a:lvl3pPr>
                      <a:lvl4pPr marL="1600200" lvl="3" indent="-228600" algn="l">
                        <a:defRPr sz="1000" kern="1200"/>
                      </a:lvl4pPr>
                      <a:lvl5pPr marL="2057400" lvl="4" indent="-228600" algn="l">
                        <a:defRPr sz="1000" kern="1200"/>
                      </a:lvl5pPr>
                    </a:lstStyle>
                    <a:p>
                      <a:pPr marL="0" lvl="0" indent="0" eaLnBrk="1" hangingPunct="1">
                        <a:spcBef>
                          <a:spcPct val="20000"/>
                        </a:spcBef>
                        <a:spcAft>
                          <a:spcPct val="0"/>
                        </a:spcAft>
                        <a:buClr>
                          <a:srgbClr val="000000"/>
                        </a:buClr>
                        <a:buFont typeface="Arial" panose="020B0604020202020204" pitchFamily="34" charset="0"/>
                        <a:buNone/>
                      </a:pPr>
                      <a:endParaRPr lang="zh-CN" altLang="en-US" sz="2095" b="0">
                        <a:solidFill>
                          <a:srgbClr val="0000FF"/>
                        </a:solidFill>
                        <a:latin typeface="Times New Roman" panose="02020603050405020304" pitchFamily="18" charset="0"/>
                        <a:ea typeface="宋体" panose="02010600030101010101" pitchFamily="2" charset="-122"/>
                      </a:endParaRPr>
                    </a:p>
                  </a:txBody>
                  <a:tcPr marL="68410" marR="68410" marT="34205" marB="34205">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535305">
                <a:tc>
                  <a:txBody>
                    <a:bodyPr/>
                    <a:lstStyle>
                      <a:lvl1pPr marL="342900" lvl="0" indent="-342900" algn="l" defTabSz="457200" eaLnBrk="1" fontAlgn="base" latinLnBrk="0" hangingPunct="1">
                        <a:lnSpc>
                          <a:spcPct val="100000"/>
                        </a:lnSpc>
                        <a:spcBef>
                          <a:spcPct val="20000"/>
                        </a:spcBef>
                        <a:spcAft>
                          <a:spcPts val="600"/>
                        </a:spcAft>
                        <a:buClr>
                          <a:schemeClr val="tx2"/>
                        </a:buClr>
                        <a:buFont typeface="Wingdings 2" panose="05020102010507070707" pitchFamily="2" charset="2"/>
                        <a:buChar char=""/>
                        <a:defRPr sz="1600" b="0" i="0" u="none" kern="1200" baseline="0">
                          <a:solidFill>
                            <a:schemeClr val="tx1"/>
                          </a:solidFill>
                          <a:latin typeface="Verdana" panose="020B0604030504040204" pitchFamily="34" charset="0"/>
                          <a:ea typeface="微软雅黑" panose="020B0503020204020204" charset="-122"/>
                        </a:defRPr>
                      </a:lvl1pPr>
                      <a:lvl2pPr marL="742950" lvl="1" indent="-285750" algn="l">
                        <a:defRPr sz="1400" kern="1200"/>
                      </a:lvl2pPr>
                      <a:lvl3pPr marL="1143000" lvl="2" indent="-228600" algn="l">
                        <a:defRPr sz="1200" kern="1200"/>
                      </a:lvl3pPr>
                      <a:lvl4pPr marL="1600200" lvl="3" indent="-228600" algn="l">
                        <a:defRPr sz="1000" kern="1200"/>
                      </a:lvl4pPr>
                      <a:lvl5pPr marL="2057400" lvl="4" indent="-228600" algn="l">
                        <a:defRPr sz="1000" kern="1200"/>
                      </a:lvl5pPr>
                    </a:lstStyle>
                    <a:p>
                      <a:pPr marL="0" lvl="0" indent="0" eaLnBrk="1" hangingPunct="1">
                        <a:spcBef>
                          <a:spcPct val="20000"/>
                        </a:spcBef>
                        <a:spcAft>
                          <a:spcPct val="0"/>
                        </a:spcAft>
                        <a:buClr>
                          <a:srgbClr val="000000"/>
                        </a:buClr>
                        <a:buFont typeface="Arial" panose="020B0604020202020204" pitchFamily="34" charset="0"/>
                        <a:buNone/>
                      </a:pPr>
                      <a:r>
                        <a:rPr lang="zh-CN" altLang="en-US" sz="2095" b="0">
                          <a:solidFill>
                            <a:srgbClr val="000000"/>
                          </a:solidFill>
                          <a:latin typeface="Times New Roman" panose="02020603050405020304" pitchFamily="18" charset="0"/>
                          <a:ea typeface="宋体" panose="02010600030101010101" pitchFamily="2" charset="-122"/>
                        </a:rPr>
                        <a:t>第三次</a:t>
                      </a:r>
                    </a:p>
                  </a:txBody>
                  <a:tcPr marL="68410" marR="68410" marT="34205" marB="34205">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457200" eaLnBrk="1" fontAlgn="base" latinLnBrk="0" hangingPunct="1">
                        <a:lnSpc>
                          <a:spcPct val="100000"/>
                        </a:lnSpc>
                        <a:spcBef>
                          <a:spcPct val="20000"/>
                        </a:spcBef>
                        <a:spcAft>
                          <a:spcPts val="600"/>
                        </a:spcAft>
                        <a:buClr>
                          <a:schemeClr val="tx2"/>
                        </a:buClr>
                        <a:buFont typeface="Wingdings 2" panose="05020102010507070707" pitchFamily="2" charset="2"/>
                        <a:buChar char=""/>
                        <a:defRPr sz="1600" b="0" i="0" u="none" kern="1200" baseline="0">
                          <a:solidFill>
                            <a:schemeClr val="tx1"/>
                          </a:solidFill>
                          <a:latin typeface="Verdana" panose="020B0604030504040204" pitchFamily="34" charset="0"/>
                          <a:ea typeface="微软雅黑" panose="020B0503020204020204" charset="-122"/>
                        </a:defRPr>
                      </a:lvl1pPr>
                      <a:lvl2pPr marL="742950" lvl="1" indent="-285750" algn="l">
                        <a:defRPr sz="1400" kern="1200"/>
                      </a:lvl2pPr>
                      <a:lvl3pPr marL="1143000" lvl="2" indent="-228600" algn="l">
                        <a:defRPr sz="1200" kern="1200"/>
                      </a:lvl3pPr>
                      <a:lvl4pPr marL="1600200" lvl="3" indent="-228600" algn="l">
                        <a:defRPr sz="1000" kern="1200"/>
                      </a:lvl4pPr>
                      <a:lvl5pPr marL="2057400" lvl="4" indent="-228600" algn="l">
                        <a:defRPr sz="1000" kern="1200"/>
                      </a:lvl5pPr>
                    </a:lstStyle>
                    <a:p>
                      <a:pPr marL="0" lvl="0" indent="0" eaLnBrk="1" hangingPunct="1">
                        <a:spcBef>
                          <a:spcPct val="20000"/>
                        </a:spcBef>
                        <a:spcAft>
                          <a:spcPct val="0"/>
                        </a:spcAft>
                        <a:buClr>
                          <a:srgbClr val="000000"/>
                        </a:buClr>
                        <a:buFont typeface="Arial" panose="020B0604020202020204" pitchFamily="34" charset="0"/>
                        <a:buNone/>
                      </a:pPr>
                      <a:endParaRPr lang="zh-CN" altLang="en-US" sz="2095" b="0">
                        <a:solidFill>
                          <a:srgbClr val="0000FF"/>
                        </a:solidFill>
                        <a:latin typeface="Times New Roman" panose="02020603050405020304" pitchFamily="18" charset="0"/>
                        <a:ea typeface="宋体" panose="02010600030101010101" pitchFamily="2" charset="-122"/>
                      </a:endParaRPr>
                    </a:p>
                  </a:txBody>
                  <a:tcPr marL="68410" marR="68410" marT="34205" marB="34205">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457200" eaLnBrk="1" fontAlgn="base" latinLnBrk="0" hangingPunct="1">
                        <a:lnSpc>
                          <a:spcPct val="100000"/>
                        </a:lnSpc>
                        <a:spcBef>
                          <a:spcPct val="20000"/>
                        </a:spcBef>
                        <a:spcAft>
                          <a:spcPts val="600"/>
                        </a:spcAft>
                        <a:buClr>
                          <a:schemeClr val="tx2"/>
                        </a:buClr>
                        <a:buFont typeface="Wingdings 2" panose="05020102010507070707" pitchFamily="2" charset="2"/>
                        <a:buChar char=""/>
                        <a:defRPr sz="1600" b="0" i="0" u="none" kern="1200" baseline="0">
                          <a:solidFill>
                            <a:schemeClr val="tx1"/>
                          </a:solidFill>
                          <a:latin typeface="Verdana" panose="020B0604030504040204" pitchFamily="34" charset="0"/>
                          <a:ea typeface="微软雅黑" panose="020B0503020204020204" charset="-122"/>
                        </a:defRPr>
                      </a:lvl1pPr>
                      <a:lvl2pPr marL="742950" lvl="1" indent="-285750" algn="l">
                        <a:defRPr sz="1400" kern="1200"/>
                      </a:lvl2pPr>
                      <a:lvl3pPr marL="1143000" lvl="2" indent="-228600" algn="l">
                        <a:defRPr sz="1200" kern="1200"/>
                      </a:lvl3pPr>
                      <a:lvl4pPr marL="1600200" lvl="3" indent="-228600" algn="l">
                        <a:defRPr sz="1000" kern="1200"/>
                      </a:lvl4pPr>
                      <a:lvl5pPr marL="2057400" lvl="4" indent="-228600" algn="l">
                        <a:defRPr sz="1000" kern="1200"/>
                      </a:lvl5pPr>
                    </a:lstStyle>
                    <a:p>
                      <a:pPr marL="0" lvl="0" indent="0" eaLnBrk="1" hangingPunct="1">
                        <a:spcBef>
                          <a:spcPct val="20000"/>
                        </a:spcBef>
                        <a:spcAft>
                          <a:spcPct val="0"/>
                        </a:spcAft>
                        <a:buClr>
                          <a:srgbClr val="000000"/>
                        </a:buClr>
                        <a:buFont typeface="Arial" panose="020B0604020202020204" pitchFamily="34" charset="0"/>
                        <a:buNone/>
                      </a:pPr>
                      <a:endParaRPr lang="zh-CN" altLang="en-US" sz="2095" b="0">
                        <a:solidFill>
                          <a:srgbClr val="0000FF"/>
                        </a:solidFill>
                        <a:latin typeface="Times New Roman" panose="02020603050405020304" pitchFamily="18" charset="0"/>
                        <a:ea typeface="宋体" panose="02010600030101010101" pitchFamily="2" charset="-122"/>
                      </a:endParaRPr>
                    </a:p>
                  </a:txBody>
                  <a:tcPr marL="68410" marR="68410" marT="34205" marB="34205">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457200" eaLnBrk="1" fontAlgn="base" latinLnBrk="0" hangingPunct="1">
                        <a:lnSpc>
                          <a:spcPct val="100000"/>
                        </a:lnSpc>
                        <a:spcBef>
                          <a:spcPct val="20000"/>
                        </a:spcBef>
                        <a:spcAft>
                          <a:spcPts val="600"/>
                        </a:spcAft>
                        <a:buClr>
                          <a:schemeClr val="tx2"/>
                        </a:buClr>
                        <a:buFont typeface="Wingdings 2" panose="05020102010507070707" pitchFamily="2" charset="2"/>
                        <a:buChar char=""/>
                        <a:defRPr sz="1600" b="0" i="0" u="none" kern="1200" baseline="0">
                          <a:solidFill>
                            <a:schemeClr val="tx1"/>
                          </a:solidFill>
                          <a:latin typeface="Verdana" panose="020B0604030504040204" pitchFamily="34" charset="0"/>
                          <a:ea typeface="微软雅黑" panose="020B0503020204020204" charset="-122"/>
                        </a:defRPr>
                      </a:lvl1pPr>
                      <a:lvl2pPr marL="742950" lvl="1" indent="-285750" algn="l">
                        <a:defRPr sz="1400" kern="1200"/>
                      </a:lvl2pPr>
                      <a:lvl3pPr marL="1143000" lvl="2" indent="-228600" algn="l">
                        <a:defRPr sz="1200" kern="1200"/>
                      </a:lvl3pPr>
                      <a:lvl4pPr marL="1600200" lvl="3" indent="-228600" algn="l">
                        <a:defRPr sz="1000" kern="1200"/>
                      </a:lvl4pPr>
                      <a:lvl5pPr marL="2057400" lvl="4" indent="-228600" algn="l">
                        <a:defRPr sz="1000" kern="1200"/>
                      </a:lvl5pPr>
                    </a:lstStyle>
                    <a:p>
                      <a:pPr marL="0" lvl="0" indent="0" eaLnBrk="1" hangingPunct="1">
                        <a:spcBef>
                          <a:spcPct val="20000"/>
                        </a:spcBef>
                        <a:spcAft>
                          <a:spcPct val="0"/>
                        </a:spcAft>
                        <a:buClr>
                          <a:srgbClr val="000000"/>
                        </a:buClr>
                        <a:buFont typeface="Arial" panose="020B0604020202020204" pitchFamily="34" charset="0"/>
                        <a:buNone/>
                      </a:pPr>
                      <a:endParaRPr lang="zh-CN" altLang="en-US" sz="2095" b="0">
                        <a:solidFill>
                          <a:srgbClr val="0000FF"/>
                        </a:solidFill>
                        <a:latin typeface="Times New Roman" panose="02020603050405020304" pitchFamily="18" charset="0"/>
                        <a:ea typeface="宋体" panose="02010600030101010101" pitchFamily="2" charset="-122"/>
                      </a:endParaRPr>
                    </a:p>
                  </a:txBody>
                  <a:tcPr marL="68410" marR="68410" marT="34205" marB="34205">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r>
            </a:tbl>
          </a:graphicData>
        </a:graphic>
      </p:graphicFrame>
      <p:sp>
        <p:nvSpPr>
          <p:cNvPr id="15389" name="Text Box 24"/>
          <p:cNvSpPr txBox="1"/>
          <p:nvPr/>
        </p:nvSpPr>
        <p:spPr>
          <a:xfrm>
            <a:off x="1029935" y="387198"/>
            <a:ext cx="2508391" cy="433505"/>
          </a:xfrm>
          <a:prstGeom prst="rect">
            <a:avLst/>
          </a:prstGeom>
          <a:noFill/>
          <a:ln w="9525">
            <a:noFill/>
          </a:ln>
        </p:spPr>
        <p:txBody>
          <a:bodyPr anchor="ctr"/>
          <a:lstStyle/>
          <a:p>
            <a:pPr eaLnBrk="1" hangingPunct="1">
              <a:buFont typeface="Arial" panose="020B0604020202020204" pitchFamily="34" charset="0"/>
            </a:pPr>
            <a:r>
              <a:rPr lang="zh-CN" altLang="en-US" sz="2800" dirty="0">
                <a:solidFill>
                  <a:srgbClr val="0000FF"/>
                </a:solidFill>
                <a:latin typeface="宋体" panose="02010600030101010101" pitchFamily="2" charset="-122"/>
              </a:rPr>
              <a:t>记录数据</a:t>
            </a:r>
          </a:p>
        </p:txBody>
      </p:sp>
      <p:sp>
        <p:nvSpPr>
          <p:cNvPr id="17439" name="Text Box 48"/>
          <p:cNvSpPr txBox="1"/>
          <p:nvPr/>
        </p:nvSpPr>
        <p:spPr>
          <a:xfrm>
            <a:off x="2662202" y="2476324"/>
            <a:ext cx="695984" cy="414020"/>
          </a:xfrm>
          <a:prstGeom prst="rect">
            <a:avLst/>
          </a:prstGeom>
          <a:noFill/>
          <a:ln w="9525">
            <a:noFill/>
          </a:ln>
        </p:spPr>
        <p:txBody>
          <a:bodyPr>
            <a:spAutoFit/>
          </a:bodyPr>
          <a:lstStyle/>
          <a:p>
            <a:pPr algn="ctr" eaLnBrk="1" hangingPunct="1">
              <a:buFont typeface="Arial" panose="020B0604020202020204" pitchFamily="34" charset="0"/>
            </a:pPr>
            <a:r>
              <a:rPr lang="en-US" altLang="zh-CN" sz="2095" dirty="0">
                <a:solidFill>
                  <a:srgbClr val="000000"/>
                </a:solidFill>
                <a:latin typeface="Times New Roman" panose="02020603050405020304" pitchFamily="18" charset="0"/>
              </a:rPr>
              <a:t>10</a:t>
            </a:r>
          </a:p>
        </p:txBody>
      </p:sp>
      <p:sp>
        <p:nvSpPr>
          <p:cNvPr id="17440" name="Text Box 49"/>
          <p:cNvSpPr txBox="1"/>
          <p:nvPr/>
        </p:nvSpPr>
        <p:spPr>
          <a:xfrm>
            <a:off x="4486487" y="2419315"/>
            <a:ext cx="695984" cy="414020"/>
          </a:xfrm>
          <a:prstGeom prst="rect">
            <a:avLst/>
          </a:prstGeom>
          <a:noFill/>
          <a:ln w="9525">
            <a:noFill/>
          </a:ln>
        </p:spPr>
        <p:txBody>
          <a:bodyPr>
            <a:spAutoFit/>
          </a:bodyPr>
          <a:lstStyle/>
          <a:p>
            <a:pPr algn="ctr" eaLnBrk="1" hangingPunct="1">
              <a:buFont typeface="Arial" panose="020B0604020202020204" pitchFamily="34" charset="0"/>
            </a:pPr>
            <a:r>
              <a:rPr lang="en-US" altLang="zh-CN" sz="2095" dirty="0">
                <a:solidFill>
                  <a:srgbClr val="000000"/>
                </a:solidFill>
                <a:latin typeface="Times New Roman" panose="02020603050405020304" pitchFamily="18" charset="0"/>
              </a:rPr>
              <a:t>10</a:t>
            </a:r>
          </a:p>
        </p:txBody>
      </p:sp>
      <p:sp>
        <p:nvSpPr>
          <p:cNvPr id="17441" name="Text Box 50"/>
          <p:cNvSpPr txBox="1"/>
          <p:nvPr/>
        </p:nvSpPr>
        <p:spPr>
          <a:xfrm>
            <a:off x="2662202" y="3046413"/>
            <a:ext cx="695984" cy="414020"/>
          </a:xfrm>
          <a:prstGeom prst="rect">
            <a:avLst/>
          </a:prstGeom>
          <a:noFill/>
          <a:ln w="9525">
            <a:noFill/>
          </a:ln>
        </p:spPr>
        <p:txBody>
          <a:bodyPr>
            <a:spAutoFit/>
          </a:bodyPr>
          <a:lstStyle/>
          <a:p>
            <a:pPr algn="ctr" eaLnBrk="1" hangingPunct="1">
              <a:buFont typeface="Arial" panose="020B0604020202020204" pitchFamily="34" charset="0"/>
            </a:pPr>
            <a:r>
              <a:rPr lang="en-US" altLang="zh-CN" sz="2095" dirty="0">
                <a:solidFill>
                  <a:srgbClr val="000000"/>
                </a:solidFill>
                <a:latin typeface="Times New Roman" panose="02020603050405020304" pitchFamily="18" charset="0"/>
              </a:rPr>
              <a:t>20</a:t>
            </a:r>
          </a:p>
        </p:txBody>
      </p:sp>
      <p:sp>
        <p:nvSpPr>
          <p:cNvPr id="17442" name="Text Box 51"/>
          <p:cNvSpPr txBox="1"/>
          <p:nvPr/>
        </p:nvSpPr>
        <p:spPr>
          <a:xfrm>
            <a:off x="4486487" y="2989404"/>
            <a:ext cx="695984" cy="414020"/>
          </a:xfrm>
          <a:prstGeom prst="rect">
            <a:avLst/>
          </a:prstGeom>
          <a:noFill/>
          <a:ln w="9525">
            <a:noFill/>
          </a:ln>
        </p:spPr>
        <p:txBody>
          <a:bodyPr>
            <a:spAutoFit/>
          </a:bodyPr>
          <a:lstStyle/>
          <a:p>
            <a:pPr algn="ctr" eaLnBrk="1" hangingPunct="1">
              <a:buFont typeface="Arial" panose="020B0604020202020204" pitchFamily="34" charset="0"/>
            </a:pPr>
            <a:r>
              <a:rPr lang="en-US" altLang="zh-CN" sz="2095" dirty="0">
                <a:solidFill>
                  <a:srgbClr val="000000"/>
                </a:solidFill>
                <a:latin typeface="Times New Roman" panose="02020603050405020304" pitchFamily="18" charset="0"/>
              </a:rPr>
              <a:t>20</a:t>
            </a:r>
          </a:p>
        </p:txBody>
      </p:sp>
      <p:sp>
        <p:nvSpPr>
          <p:cNvPr id="17443" name="Text Box 52"/>
          <p:cNvSpPr txBox="1"/>
          <p:nvPr/>
        </p:nvSpPr>
        <p:spPr>
          <a:xfrm>
            <a:off x="4486487" y="3502484"/>
            <a:ext cx="695984" cy="414020"/>
          </a:xfrm>
          <a:prstGeom prst="rect">
            <a:avLst/>
          </a:prstGeom>
          <a:noFill/>
          <a:ln w="9525">
            <a:noFill/>
          </a:ln>
        </p:spPr>
        <p:txBody>
          <a:bodyPr>
            <a:spAutoFit/>
          </a:bodyPr>
          <a:lstStyle/>
          <a:p>
            <a:pPr algn="ctr" eaLnBrk="1" hangingPunct="1">
              <a:buFont typeface="Arial" panose="020B0604020202020204" pitchFamily="34" charset="0"/>
            </a:pPr>
            <a:r>
              <a:rPr lang="en-US" altLang="zh-CN" sz="2095" dirty="0">
                <a:solidFill>
                  <a:srgbClr val="000000"/>
                </a:solidFill>
                <a:latin typeface="Times New Roman" panose="02020603050405020304" pitchFamily="18" charset="0"/>
              </a:rPr>
              <a:t>30</a:t>
            </a:r>
          </a:p>
        </p:txBody>
      </p:sp>
      <p:sp>
        <p:nvSpPr>
          <p:cNvPr id="17444" name="Text Box 53"/>
          <p:cNvSpPr txBox="1"/>
          <p:nvPr/>
        </p:nvSpPr>
        <p:spPr>
          <a:xfrm>
            <a:off x="2662202" y="3502484"/>
            <a:ext cx="695984" cy="414020"/>
          </a:xfrm>
          <a:prstGeom prst="rect">
            <a:avLst/>
          </a:prstGeom>
          <a:noFill/>
          <a:ln w="9525">
            <a:noFill/>
          </a:ln>
        </p:spPr>
        <p:txBody>
          <a:bodyPr>
            <a:spAutoFit/>
          </a:bodyPr>
          <a:lstStyle/>
          <a:p>
            <a:pPr algn="ctr" eaLnBrk="1" hangingPunct="1">
              <a:buFont typeface="Arial" panose="020B0604020202020204" pitchFamily="34" charset="0"/>
            </a:pPr>
            <a:r>
              <a:rPr lang="en-US" altLang="zh-CN" sz="2095" dirty="0">
                <a:solidFill>
                  <a:srgbClr val="000000"/>
                </a:solidFill>
                <a:latin typeface="Times New Roman" panose="02020603050405020304" pitchFamily="18" charset="0"/>
              </a:rPr>
              <a:t>30</a:t>
            </a:r>
          </a:p>
        </p:txBody>
      </p:sp>
      <p:sp>
        <p:nvSpPr>
          <p:cNvPr id="17445" name="Text Box 54"/>
          <p:cNvSpPr txBox="1"/>
          <p:nvPr/>
        </p:nvSpPr>
        <p:spPr>
          <a:xfrm>
            <a:off x="6196753" y="2476324"/>
            <a:ext cx="1140178" cy="414020"/>
          </a:xfrm>
          <a:prstGeom prst="rect">
            <a:avLst/>
          </a:prstGeom>
          <a:noFill/>
          <a:ln w="9525">
            <a:noFill/>
          </a:ln>
        </p:spPr>
        <p:txBody>
          <a:bodyPr>
            <a:spAutoFit/>
          </a:bodyPr>
          <a:lstStyle/>
          <a:p>
            <a:pPr algn="ctr" eaLnBrk="1" hangingPunct="1">
              <a:buFont typeface="Arial" panose="020B0604020202020204" pitchFamily="34" charset="0"/>
            </a:pPr>
            <a:r>
              <a:rPr lang="zh-CN" altLang="en-US" sz="2095" dirty="0">
                <a:solidFill>
                  <a:srgbClr val="0000FF"/>
                </a:solidFill>
                <a:latin typeface="Times New Roman" panose="02020603050405020304" pitchFamily="18" charset="0"/>
              </a:rPr>
              <a:t>相等</a:t>
            </a:r>
          </a:p>
        </p:txBody>
      </p:sp>
      <p:sp>
        <p:nvSpPr>
          <p:cNvPr id="17446" name="Text Box 55"/>
          <p:cNvSpPr txBox="1"/>
          <p:nvPr/>
        </p:nvSpPr>
        <p:spPr>
          <a:xfrm>
            <a:off x="6196753" y="3502484"/>
            <a:ext cx="1140178" cy="414020"/>
          </a:xfrm>
          <a:prstGeom prst="rect">
            <a:avLst/>
          </a:prstGeom>
          <a:noFill/>
          <a:ln w="9525">
            <a:noFill/>
          </a:ln>
        </p:spPr>
        <p:txBody>
          <a:bodyPr>
            <a:spAutoFit/>
          </a:bodyPr>
          <a:lstStyle/>
          <a:p>
            <a:pPr algn="ctr" eaLnBrk="1" hangingPunct="1">
              <a:buFont typeface="Arial" panose="020B0604020202020204" pitchFamily="34" charset="0"/>
            </a:pPr>
            <a:r>
              <a:rPr lang="zh-CN" altLang="en-US" sz="2095" dirty="0">
                <a:solidFill>
                  <a:srgbClr val="0000FF"/>
                </a:solidFill>
                <a:latin typeface="Times New Roman" panose="02020603050405020304" pitchFamily="18" charset="0"/>
              </a:rPr>
              <a:t>相等</a:t>
            </a:r>
          </a:p>
        </p:txBody>
      </p:sp>
      <p:sp>
        <p:nvSpPr>
          <p:cNvPr id="17447" name="Text Box 56"/>
          <p:cNvSpPr txBox="1"/>
          <p:nvPr/>
        </p:nvSpPr>
        <p:spPr>
          <a:xfrm>
            <a:off x="6196753" y="3046413"/>
            <a:ext cx="1140178" cy="414020"/>
          </a:xfrm>
          <a:prstGeom prst="rect">
            <a:avLst/>
          </a:prstGeom>
          <a:noFill/>
          <a:ln w="9525">
            <a:noFill/>
          </a:ln>
        </p:spPr>
        <p:txBody>
          <a:bodyPr>
            <a:spAutoFit/>
          </a:bodyPr>
          <a:lstStyle/>
          <a:p>
            <a:pPr algn="ctr" eaLnBrk="1" hangingPunct="1">
              <a:buFont typeface="Arial" panose="020B0604020202020204" pitchFamily="34" charset="0"/>
            </a:pPr>
            <a:r>
              <a:rPr lang="zh-CN" altLang="en-US" sz="2095" dirty="0">
                <a:solidFill>
                  <a:srgbClr val="0000FF"/>
                </a:solidFill>
                <a:latin typeface="Times New Roman" panose="02020603050405020304" pitchFamily="18" charset="0"/>
              </a:rPr>
              <a:t>相等</a:t>
            </a:r>
          </a:p>
        </p:txBody>
      </p:sp>
    </p:spTree>
  </p:cSld>
  <p:clrMapOvr>
    <a:masterClrMapping/>
  </p:clrMapOvr>
  <p:transition>
    <p:diamon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174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7" presetClass="entr" presetSubtype="0" fill="hold" grpId="0" nodeType="clickEffect">
                                  <p:stCondLst>
                                    <p:cond delay="0"/>
                                  </p:stCondLst>
                                  <p:childTnLst>
                                    <p:set>
                                      <p:cBhvr>
                                        <p:cTn id="10" dur="1" fill="hold">
                                          <p:stCondLst>
                                            <p:cond delay="0"/>
                                          </p:stCondLst>
                                        </p:cTn>
                                        <p:tgtEl>
                                          <p:spTgt spid="17445"/>
                                        </p:tgtEl>
                                        <p:attrNameLst>
                                          <p:attrName>style.visibility</p:attrName>
                                        </p:attrNameLst>
                                      </p:cBhvr>
                                      <p:to>
                                        <p:strVal val="visible"/>
                                      </p:to>
                                    </p:set>
                                    <p:animEffect transition="in" filter="fade">
                                      <p:cBhvr>
                                        <p:cTn id="11" dur="1000"/>
                                        <p:tgtEl>
                                          <p:spTgt spid="17445"/>
                                        </p:tgtEl>
                                      </p:cBhvr>
                                    </p:animEffect>
                                    <p:anim calcmode="lin" valueType="num">
                                      <p:cBhvr>
                                        <p:cTn id="12" dur="1000" fill="hold"/>
                                        <p:tgtEl>
                                          <p:spTgt spid="17445"/>
                                        </p:tgtEl>
                                        <p:attrNameLst>
                                          <p:attrName>ppt_x</p:attrName>
                                        </p:attrNameLst>
                                      </p:cBhvr>
                                      <p:tavLst>
                                        <p:tav tm="0">
                                          <p:val>
                                            <p:strVal val="#ppt_x"/>
                                          </p:val>
                                        </p:tav>
                                        <p:tav tm="100000">
                                          <p:val>
                                            <p:strVal val="#ppt_x"/>
                                          </p:val>
                                        </p:tav>
                                      </p:tavLst>
                                    </p:anim>
                                    <p:anim calcmode="lin" valueType="num">
                                      <p:cBhvr>
                                        <p:cTn id="13" dur="1000" fill="hold"/>
                                        <p:tgtEl>
                                          <p:spTgt spid="17445"/>
                                        </p:tgtEl>
                                        <p:attrNameLst>
                                          <p:attrName>ppt_y</p:attrName>
                                        </p:attrNameLst>
                                      </p:cBhvr>
                                      <p:tavLst>
                                        <p:tav tm="0">
                                          <p:val>
                                            <p:strVal val="#ppt_y-.1"/>
                                          </p:val>
                                        </p:tav>
                                        <p:tav tm="100000">
                                          <p:val>
                                            <p:strVal val="#ppt_y"/>
                                          </p:val>
                                        </p:tav>
                                      </p:tavLst>
                                    </p:anim>
                                  </p:childTnLst>
                                </p:cTn>
                              </p:par>
                              <p:par>
                                <p:cTn id="14" presetID="47" presetClass="entr" presetSubtype="0" fill="hold" grpId="0" nodeType="withEffect">
                                  <p:stCondLst>
                                    <p:cond delay="0"/>
                                  </p:stCondLst>
                                  <p:childTnLst>
                                    <p:set>
                                      <p:cBhvr>
                                        <p:cTn id="15" dur="1" fill="hold">
                                          <p:stCondLst>
                                            <p:cond delay="0"/>
                                          </p:stCondLst>
                                        </p:cTn>
                                        <p:tgtEl>
                                          <p:spTgt spid="17440"/>
                                        </p:tgtEl>
                                        <p:attrNameLst>
                                          <p:attrName>style.visibility</p:attrName>
                                        </p:attrNameLst>
                                      </p:cBhvr>
                                      <p:to>
                                        <p:strVal val="visible"/>
                                      </p:to>
                                    </p:set>
                                    <p:animEffect transition="in" filter="fade">
                                      <p:cBhvr>
                                        <p:cTn id="16" dur="1000"/>
                                        <p:tgtEl>
                                          <p:spTgt spid="17440"/>
                                        </p:tgtEl>
                                      </p:cBhvr>
                                    </p:animEffect>
                                    <p:anim calcmode="lin" valueType="num">
                                      <p:cBhvr>
                                        <p:cTn id="17" dur="1000" fill="hold"/>
                                        <p:tgtEl>
                                          <p:spTgt spid="17440"/>
                                        </p:tgtEl>
                                        <p:attrNameLst>
                                          <p:attrName>ppt_x</p:attrName>
                                        </p:attrNameLst>
                                      </p:cBhvr>
                                      <p:tavLst>
                                        <p:tav tm="0">
                                          <p:val>
                                            <p:strVal val="#ppt_x"/>
                                          </p:val>
                                        </p:tav>
                                        <p:tav tm="100000">
                                          <p:val>
                                            <p:strVal val="#ppt_x"/>
                                          </p:val>
                                        </p:tav>
                                      </p:tavLst>
                                    </p:anim>
                                    <p:anim calcmode="lin" valueType="num">
                                      <p:cBhvr>
                                        <p:cTn id="18" dur="1000" fill="hold"/>
                                        <p:tgtEl>
                                          <p:spTgt spid="17440"/>
                                        </p:tgtEl>
                                        <p:attrNameLst>
                                          <p:attrName>ppt_y</p:attrName>
                                        </p:attrNameLst>
                                      </p:cBhvr>
                                      <p:tavLst>
                                        <p:tav tm="0">
                                          <p:val>
                                            <p:strVal val="#ppt_y-.1"/>
                                          </p:val>
                                        </p:tav>
                                        <p:tav tm="100000">
                                          <p:val>
                                            <p:strVal val="#ppt_y"/>
                                          </p:val>
                                        </p:tav>
                                      </p:tavLst>
                                    </p:anim>
                                  </p:childTnLst>
                                </p:cTn>
                              </p:par>
                              <p:par>
                                <p:cTn id="19" presetID="47" presetClass="entr" presetSubtype="0" fill="hold" grpId="0" nodeType="withEffect">
                                  <p:stCondLst>
                                    <p:cond delay="0"/>
                                  </p:stCondLst>
                                  <p:childTnLst>
                                    <p:set>
                                      <p:cBhvr>
                                        <p:cTn id="20" dur="1" fill="hold">
                                          <p:stCondLst>
                                            <p:cond delay="0"/>
                                          </p:stCondLst>
                                        </p:cTn>
                                        <p:tgtEl>
                                          <p:spTgt spid="17439"/>
                                        </p:tgtEl>
                                        <p:attrNameLst>
                                          <p:attrName>style.visibility</p:attrName>
                                        </p:attrNameLst>
                                      </p:cBhvr>
                                      <p:to>
                                        <p:strVal val="visible"/>
                                      </p:to>
                                    </p:set>
                                    <p:animEffect transition="in" filter="fade">
                                      <p:cBhvr>
                                        <p:cTn id="21" dur="1000"/>
                                        <p:tgtEl>
                                          <p:spTgt spid="17439"/>
                                        </p:tgtEl>
                                      </p:cBhvr>
                                    </p:animEffect>
                                    <p:anim calcmode="lin" valueType="num">
                                      <p:cBhvr>
                                        <p:cTn id="22" dur="1000" fill="hold"/>
                                        <p:tgtEl>
                                          <p:spTgt spid="17439"/>
                                        </p:tgtEl>
                                        <p:attrNameLst>
                                          <p:attrName>ppt_x</p:attrName>
                                        </p:attrNameLst>
                                      </p:cBhvr>
                                      <p:tavLst>
                                        <p:tav tm="0">
                                          <p:val>
                                            <p:strVal val="#ppt_x"/>
                                          </p:val>
                                        </p:tav>
                                        <p:tav tm="100000">
                                          <p:val>
                                            <p:strVal val="#ppt_x"/>
                                          </p:val>
                                        </p:tav>
                                      </p:tavLst>
                                    </p:anim>
                                    <p:anim calcmode="lin" valueType="num">
                                      <p:cBhvr>
                                        <p:cTn id="23" dur="1000" fill="hold"/>
                                        <p:tgtEl>
                                          <p:spTgt spid="17439"/>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19" presetClass="entr" presetSubtype="10" fill="hold" grpId="0" nodeType="clickEffect">
                                  <p:stCondLst>
                                    <p:cond delay="0"/>
                                  </p:stCondLst>
                                  <p:childTnLst>
                                    <p:set>
                                      <p:cBhvr>
                                        <p:cTn id="27" dur="1" fill="hold">
                                          <p:stCondLst>
                                            <p:cond delay="0"/>
                                          </p:stCondLst>
                                        </p:cTn>
                                        <p:tgtEl>
                                          <p:spTgt spid="17441"/>
                                        </p:tgtEl>
                                        <p:attrNameLst>
                                          <p:attrName>style.visibility</p:attrName>
                                        </p:attrNameLst>
                                      </p:cBhvr>
                                      <p:to>
                                        <p:strVal val="visible"/>
                                      </p:to>
                                    </p:set>
                                    <p:anim calcmode="lin" valueType="num">
                                      <p:cBhvr>
                                        <p:cTn id="28" dur="5000" fill="hold"/>
                                        <p:tgtEl>
                                          <p:spTgt spid="17441"/>
                                        </p:tgtEl>
                                        <p:attrNameLst>
                                          <p:attrName>ppt_w</p:attrName>
                                        </p:attrNameLst>
                                      </p:cBhvr>
                                      <p:tavLst>
                                        <p:tav tm="0" fmla="#ppt_w*sin(2.5*pi*$)">
                                          <p:val>
                                            <p:fltVal val="0"/>
                                          </p:val>
                                        </p:tav>
                                        <p:tav tm="100000">
                                          <p:val>
                                            <p:fltVal val="1"/>
                                          </p:val>
                                        </p:tav>
                                      </p:tavLst>
                                    </p:anim>
                                    <p:anim calcmode="lin" valueType="num">
                                      <p:cBhvr>
                                        <p:cTn id="29" dur="5000" fill="hold"/>
                                        <p:tgtEl>
                                          <p:spTgt spid="17441"/>
                                        </p:tgtEl>
                                        <p:attrNameLst>
                                          <p:attrName>ppt_h</p:attrName>
                                        </p:attrNameLst>
                                      </p:cBhvr>
                                      <p:tavLst>
                                        <p:tav tm="0">
                                          <p:val>
                                            <p:strVal val="#ppt_h"/>
                                          </p:val>
                                        </p:tav>
                                        <p:tav tm="100000">
                                          <p:val>
                                            <p:strVal val="#ppt_h"/>
                                          </p:val>
                                        </p:tav>
                                      </p:tavLst>
                                    </p:anim>
                                  </p:childTnLst>
                                </p:cTn>
                              </p:par>
                              <p:par>
                                <p:cTn id="30" presetID="19" presetClass="entr" presetSubtype="10" fill="hold" grpId="0" nodeType="withEffect">
                                  <p:stCondLst>
                                    <p:cond delay="0"/>
                                  </p:stCondLst>
                                  <p:childTnLst>
                                    <p:set>
                                      <p:cBhvr>
                                        <p:cTn id="31" dur="1" fill="hold">
                                          <p:stCondLst>
                                            <p:cond delay="0"/>
                                          </p:stCondLst>
                                        </p:cTn>
                                        <p:tgtEl>
                                          <p:spTgt spid="17442"/>
                                        </p:tgtEl>
                                        <p:attrNameLst>
                                          <p:attrName>style.visibility</p:attrName>
                                        </p:attrNameLst>
                                      </p:cBhvr>
                                      <p:to>
                                        <p:strVal val="visible"/>
                                      </p:to>
                                    </p:set>
                                    <p:anim calcmode="lin" valueType="num">
                                      <p:cBhvr>
                                        <p:cTn id="32" dur="5000" fill="hold"/>
                                        <p:tgtEl>
                                          <p:spTgt spid="17442"/>
                                        </p:tgtEl>
                                        <p:attrNameLst>
                                          <p:attrName>ppt_w</p:attrName>
                                        </p:attrNameLst>
                                      </p:cBhvr>
                                      <p:tavLst>
                                        <p:tav tm="0" fmla="#ppt_w*sin(2.5*pi*$)">
                                          <p:val>
                                            <p:fltVal val="0"/>
                                          </p:val>
                                        </p:tav>
                                        <p:tav tm="100000">
                                          <p:val>
                                            <p:fltVal val="1"/>
                                          </p:val>
                                        </p:tav>
                                      </p:tavLst>
                                    </p:anim>
                                    <p:anim calcmode="lin" valueType="num">
                                      <p:cBhvr>
                                        <p:cTn id="33" dur="5000" fill="hold"/>
                                        <p:tgtEl>
                                          <p:spTgt spid="17442"/>
                                        </p:tgtEl>
                                        <p:attrNameLst>
                                          <p:attrName>ppt_h</p:attrName>
                                        </p:attrNameLst>
                                      </p:cBhvr>
                                      <p:tavLst>
                                        <p:tav tm="0">
                                          <p:val>
                                            <p:strVal val="#ppt_h"/>
                                          </p:val>
                                        </p:tav>
                                        <p:tav tm="100000">
                                          <p:val>
                                            <p:strVal val="#ppt_h"/>
                                          </p:val>
                                        </p:tav>
                                      </p:tavLst>
                                    </p:anim>
                                  </p:childTnLst>
                                </p:cTn>
                              </p:par>
                              <p:par>
                                <p:cTn id="34" presetID="19" presetClass="entr" presetSubtype="10" fill="hold" grpId="0" nodeType="withEffect">
                                  <p:stCondLst>
                                    <p:cond delay="0"/>
                                  </p:stCondLst>
                                  <p:childTnLst>
                                    <p:set>
                                      <p:cBhvr>
                                        <p:cTn id="35" dur="1" fill="hold">
                                          <p:stCondLst>
                                            <p:cond delay="0"/>
                                          </p:stCondLst>
                                        </p:cTn>
                                        <p:tgtEl>
                                          <p:spTgt spid="17447"/>
                                        </p:tgtEl>
                                        <p:attrNameLst>
                                          <p:attrName>style.visibility</p:attrName>
                                        </p:attrNameLst>
                                      </p:cBhvr>
                                      <p:to>
                                        <p:strVal val="visible"/>
                                      </p:to>
                                    </p:set>
                                    <p:anim calcmode="lin" valueType="num">
                                      <p:cBhvr>
                                        <p:cTn id="36" dur="5000" fill="hold"/>
                                        <p:tgtEl>
                                          <p:spTgt spid="17447"/>
                                        </p:tgtEl>
                                        <p:attrNameLst>
                                          <p:attrName>ppt_w</p:attrName>
                                        </p:attrNameLst>
                                      </p:cBhvr>
                                      <p:tavLst>
                                        <p:tav tm="0" fmla="#ppt_w*sin(2.5*pi*$)">
                                          <p:val>
                                            <p:fltVal val="0"/>
                                          </p:val>
                                        </p:tav>
                                        <p:tav tm="100000">
                                          <p:val>
                                            <p:fltVal val="1"/>
                                          </p:val>
                                        </p:tav>
                                      </p:tavLst>
                                    </p:anim>
                                    <p:anim calcmode="lin" valueType="num">
                                      <p:cBhvr>
                                        <p:cTn id="37" dur="5000" fill="hold"/>
                                        <p:tgtEl>
                                          <p:spTgt spid="17447"/>
                                        </p:tgtEl>
                                        <p:attrNameLst>
                                          <p:attrName>ppt_h</p:attrName>
                                        </p:attrNameLst>
                                      </p:cBhvr>
                                      <p:tavLst>
                                        <p:tav tm="0">
                                          <p:val>
                                            <p:strVal val="#ppt_h"/>
                                          </p:val>
                                        </p:tav>
                                        <p:tav tm="100000">
                                          <p:val>
                                            <p:strVal val="#ppt_h"/>
                                          </p:val>
                                        </p:tav>
                                      </p:tavLst>
                                    </p:anim>
                                  </p:childTnLst>
                                </p:cTn>
                              </p:par>
                            </p:childTnLst>
                          </p:cTn>
                        </p:par>
                      </p:childTnLst>
                    </p:cTn>
                  </p:par>
                  <p:par>
                    <p:cTn id="38" fill="hold">
                      <p:stCondLst>
                        <p:cond delay="indefinite"/>
                      </p:stCondLst>
                      <p:childTnLst>
                        <p:par>
                          <p:cTn id="39" fill="hold">
                            <p:stCondLst>
                              <p:cond delay="0"/>
                            </p:stCondLst>
                            <p:childTnLst>
                              <p:par>
                                <p:cTn id="40" presetID="55" presetClass="entr" presetSubtype="0" fill="hold" grpId="0" nodeType="clickEffect">
                                  <p:stCondLst>
                                    <p:cond delay="0"/>
                                  </p:stCondLst>
                                  <p:childTnLst>
                                    <p:set>
                                      <p:cBhvr>
                                        <p:cTn id="41" dur="1" fill="hold">
                                          <p:stCondLst>
                                            <p:cond delay="0"/>
                                          </p:stCondLst>
                                        </p:cTn>
                                        <p:tgtEl>
                                          <p:spTgt spid="17444"/>
                                        </p:tgtEl>
                                        <p:attrNameLst>
                                          <p:attrName>style.visibility</p:attrName>
                                        </p:attrNameLst>
                                      </p:cBhvr>
                                      <p:to>
                                        <p:strVal val="visible"/>
                                      </p:to>
                                    </p:set>
                                    <p:anim calcmode="lin" valueType="num">
                                      <p:cBhvr>
                                        <p:cTn id="42" dur="1000" fill="hold"/>
                                        <p:tgtEl>
                                          <p:spTgt spid="17444"/>
                                        </p:tgtEl>
                                        <p:attrNameLst>
                                          <p:attrName>ppt_w</p:attrName>
                                        </p:attrNameLst>
                                      </p:cBhvr>
                                      <p:tavLst>
                                        <p:tav tm="0">
                                          <p:val>
                                            <p:strVal val="#ppt_w*0.70"/>
                                          </p:val>
                                        </p:tav>
                                        <p:tav tm="100000">
                                          <p:val>
                                            <p:strVal val="#ppt_w"/>
                                          </p:val>
                                        </p:tav>
                                      </p:tavLst>
                                    </p:anim>
                                    <p:anim calcmode="lin" valueType="num">
                                      <p:cBhvr>
                                        <p:cTn id="43" dur="1000" fill="hold"/>
                                        <p:tgtEl>
                                          <p:spTgt spid="17444"/>
                                        </p:tgtEl>
                                        <p:attrNameLst>
                                          <p:attrName>ppt_h</p:attrName>
                                        </p:attrNameLst>
                                      </p:cBhvr>
                                      <p:tavLst>
                                        <p:tav tm="0">
                                          <p:val>
                                            <p:strVal val="#ppt_h"/>
                                          </p:val>
                                        </p:tav>
                                        <p:tav tm="100000">
                                          <p:val>
                                            <p:strVal val="#ppt_h"/>
                                          </p:val>
                                        </p:tav>
                                      </p:tavLst>
                                    </p:anim>
                                    <p:animEffect transition="in" filter="fade">
                                      <p:cBhvr>
                                        <p:cTn id="44" dur="1000"/>
                                        <p:tgtEl>
                                          <p:spTgt spid="17444"/>
                                        </p:tgtEl>
                                      </p:cBhvr>
                                    </p:animEffect>
                                  </p:childTnLst>
                                </p:cTn>
                              </p:par>
                              <p:par>
                                <p:cTn id="45" presetID="55" presetClass="entr" presetSubtype="0" fill="hold" grpId="0" nodeType="withEffect">
                                  <p:stCondLst>
                                    <p:cond delay="0"/>
                                  </p:stCondLst>
                                  <p:childTnLst>
                                    <p:set>
                                      <p:cBhvr>
                                        <p:cTn id="46" dur="1" fill="hold">
                                          <p:stCondLst>
                                            <p:cond delay="0"/>
                                          </p:stCondLst>
                                        </p:cTn>
                                        <p:tgtEl>
                                          <p:spTgt spid="17443"/>
                                        </p:tgtEl>
                                        <p:attrNameLst>
                                          <p:attrName>style.visibility</p:attrName>
                                        </p:attrNameLst>
                                      </p:cBhvr>
                                      <p:to>
                                        <p:strVal val="visible"/>
                                      </p:to>
                                    </p:set>
                                    <p:anim calcmode="lin" valueType="num">
                                      <p:cBhvr>
                                        <p:cTn id="47" dur="1000" fill="hold"/>
                                        <p:tgtEl>
                                          <p:spTgt spid="17443"/>
                                        </p:tgtEl>
                                        <p:attrNameLst>
                                          <p:attrName>ppt_w</p:attrName>
                                        </p:attrNameLst>
                                      </p:cBhvr>
                                      <p:tavLst>
                                        <p:tav tm="0">
                                          <p:val>
                                            <p:strVal val="#ppt_w*0.70"/>
                                          </p:val>
                                        </p:tav>
                                        <p:tav tm="100000">
                                          <p:val>
                                            <p:strVal val="#ppt_w"/>
                                          </p:val>
                                        </p:tav>
                                      </p:tavLst>
                                    </p:anim>
                                    <p:anim calcmode="lin" valueType="num">
                                      <p:cBhvr>
                                        <p:cTn id="48" dur="1000" fill="hold"/>
                                        <p:tgtEl>
                                          <p:spTgt spid="17443"/>
                                        </p:tgtEl>
                                        <p:attrNameLst>
                                          <p:attrName>ppt_h</p:attrName>
                                        </p:attrNameLst>
                                      </p:cBhvr>
                                      <p:tavLst>
                                        <p:tav tm="0">
                                          <p:val>
                                            <p:strVal val="#ppt_h"/>
                                          </p:val>
                                        </p:tav>
                                        <p:tav tm="100000">
                                          <p:val>
                                            <p:strVal val="#ppt_h"/>
                                          </p:val>
                                        </p:tav>
                                      </p:tavLst>
                                    </p:anim>
                                    <p:animEffect transition="in" filter="fade">
                                      <p:cBhvr>
                                        <p:cTn id="49" dur="1000"/>
                                        <p:tgtEl>
                                          <p:spTgt spid="17443"/>
                                        </p:tgtEl>
                                      </p:cBhvr>
                                    </p:animEffect>
                                  </p:childTnLst>
                                </p:cTn>
                              </p:par>
                              <p:par>
                                <p:cTn id="50" presetID="55" presetClass="entr" presetSubtype="0" fill="hold" grpId="0" nodeType="withEffect">
                                  <p:stCondLst>
                                    <p:cond delay="0"/>
                                  </p:stCondLst>
                                  <p:childTnLst>
                                    <p:set>
                                      <p:cBhvr>
                                        <p:cTn id="51" dur="1" fill="hold">
                                          <p:stCondLst>
                                            <p:cond delay="0"/>
                                          </p:stCondLst>
                                        </p:cTn>
                                        <p:tgtEl>
                                          <p:spTgt spid="17446"/>
                                        </p:tgtEl>
                                        <p:attrNameLst>
                                          <p:attrName>style.visibility</p:attrName>
                                        </p:attrNameLst>
                                      </p:cBhvr>
                                      <p:to>
                                        <p:strVal val="visible"/>
                                      </p:to>
                                    </p:set>
                                    <p:anim calcmode="lin" valueType="num">
                                      <p:cBhvr>
                                        <p:cTn id="52" dur="1000" fill="hold"/>
                                        <p:tgtEl>
                                          <p:spTgt spid="17446"/>
                                        </p:tgtEl>
                                        <p:attrNameLst>
                                          <p:attrName>ppt_w</p:attrName>
                                        </p:attrNameLst>
                                      </p:cBhvr>
                                      <p:tavLst>
                                        <p:tav tm="0">
                                          <p:val>
                                            <p:strVal val="#ppt_w*0.70"/>
                                          </p:val>
                                        </p:tav>
                                        <p:tav tm="100000">
                                          <p:val>
                                            <p:strVal val="#ppt_w"/>
                                          </p:val>
                                        </p:tav>
                                      </p:tavLst>
                                    </p:anim>
                                    <p:anim calcmode="lin" valueType="num">
                                      <p:cBhvr>
                                        <p:cTn id="53" dur="1000" fill="hold"/>
                                        <p:tgtEl>
                                          <p:spTgt spid="17446"/>
                                        </p:tgtEl>
                                        <p:attrNameLst>
                                          <p:attrName>ppt_h</p:attrName>
                                        </p:attrNameLst>
                                      </p:cBhvr>
                                      <p:tavLst>
                                        <p:tav tm="0">
                                          <p:val>
                                            <p:strVal val="#ppt_h"/>
                                          </p:val>
                                        </p:tav>
                                        <p:tav tm="100000">
                                          <p:val>
                                            <p:strVal val="#ppt_h"/>
                                          </p:val>
                                        </p:tav>
                                      </p:tavLst>
                                    </p:anim>
                                    <p:animEffect transition="in" filter="fade">
                                      <p:cBhvr>
                                        <p:cTn id="54" dur="1000"/>
                                        <p:tgtEl>
                                          <p:spTgt spid="174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39" grpId="0"/>
      <p:bldP spid="17440" grpId="0"/>
      <p:bldP spid="17441" grpId="0"/>
      <p:bldP spid="17442" grpId="0"/>
      <p:bldP spid="17443" grpId="0"/>
      <p:bldP spid="17444" grpId="0"/>
      <p:bldP spid="17445" grpId="0"/>
      <p:bldP spid="17446" grpId="0"/>
      <p:bldP spid="17447"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434" name="Line 2"/>
          <p:cNvSpPr/>
          <p:nvPr/>
        </p:nvSpPr>
        <p:spPr>
          <a:xfrm>
            <a:off x="2069548" y="2869447"/>
            <a:ext cx="4503702" cy="0"/>
          </a:xfrm>
          <a:prstGeom prst="line">
            <a:avLst/>
          </a:prstGeom>
          <a:ln w="25400" cap="flat" cmpd="sng">
            <a:solidFill>
              <a:schemeClr val="tx1"/>
            </a:solidFill>
            <a:prstDash val="solid"/>
            <a:headEnd type="none" w="med" len="med"/>
            <a:tailEnd type="none" w="med" len="med"/>
          </a:ln>
        </p:spPr>
      </p:sp>
      <p:sp>
        <p:nvSpPr>
          <p:cNvPr id="18435" name="Line 3"/>
          <p:cNvSpPr/>
          <p:nvPr/>
        </p:nvSpPr>
        <p:spPr>
          <a:xfrm flipV="1">
            <a:off x="4235885" y="1330207"/>
            <a:ext cx="0" cy="1539240"/>
          </a:xfrm>
          <a:prstGeom prst="line">
            <a:avLst/>
          </a:prstGeom>
          <a:ln w="25400" cap="flat" cmpd="thickThin">
            <a:solidFill>
              <a:srgbClr val="0000FF"/>
            </a:solidFill>
            <a:prstDash val="solid"/>
            <a:headEnd type="none" w="med" len="med"/>
            <a:tailEnd type="none" w="med" len="med"/>
          </a:ln>
        </p:spPr>
      </p:sp>
      <p:grpSp>
        <p:nvGrpSpPr>
          <p:cNvPr id="2" name="Group 4"/>
          <p:cNvGrpSpPr/>
          <p:nvPr/>
        </p:nvGrpSpPr>
        <p:grpSpPr>
          <a:xfrm>
            <a:off x="2126557" y="1387216"/>
            <a:ext cx="4321986" cy="1368213"/>
            <a:chOff x="0" y="0"/>
            <a:chExt cx="3639" cy="1152"/>
          </a:xfrm>
        </p:grpSpPr>
        <p:grpSp>
          <p:nvGrpSpPr>
            <p:cNvPr id="16404" name="Group 5"/>
            <p:cNvGrpSpPr/>
            <p:nvPr/>
          </p:nvGrpSpPr>
          <p:grpSpPr>
            <a:xfrm>
              <a:off x="0" y="0"/>
              <a:ext cx="288" cy="1152"/>
              <a:chOff x="0" y="0"/>
              <a:chExt cx="288" cy="1152"/>
            </a:xfrm>
          </p:grpSpPr>
          <p:sp>
            <p:nvSpPr>
              <p:cNvPr id="16408" name="Rectangle 6"/>
              <p:cNvSpPr/>
              <p:nvPr/>
            </p:nvSpPr>
            <p:spPr>
              <a:xfrm>
                <a:off x="0" y="336"/>
                <a:ext cx="288" cy="816"/>
              </a:xfrm>
              <a:prstGeom prst="rect">
                <a:avLst/>
              </a:prstGeom>
              <a:solidFill>
                <a:srgbClr val="FFCC99"/>
              </a:solidFill>
              <a:ln w="38100" cap="flat" cmpd="sng">
                <a:solidFill>
                  <a:schemeClr val="tx1"/>
                </a:solidFill>
                <a:prstDash val="solid"/>
                <a:miter/>
                <a:headEnd type="none" w="med" len="med"/>
                <a:tailEnd type="none" w="med" len="med"/>
              </a:ln>
            </p:spPr>
            <p:txBody>
              <a:bodyPr wrap="none" anchor="ctr"/>
              <a:lstStyle/>
              <a:p>
                <a:pPr algn="ctr" eaLnBrk="1" hangingPunct="1">
                  <a:buFont typeface="Arial" panose="020B0604020202020204" pitchFamily="34" charset="0"/>
                </a:pPr>
                <a:endParaRPr lang="zh-CN" altLang="en-US" sz="2695" dirty="0">
                  <a:solidFill>
                    <a:srgbClr val="000000"/>
                  </a:solidFill>
                  <a:latin typeface="黑体" panose="02010609060101010101" pitchFamily="49" charset="-122"/>
                  <a:ea typeface="黑体" panose="02010609060101010101" pitchFamily="49" charset="-122"/>
                </a:endParaRPr>
              </a:p>
            </p:txBody>
          </p:sp>
          <p:sp>
            <p:nvSpPr>
              <p:cNvPr id="16409" name="Oval 7"/>
              <p:cNvSpPr/>
              <p:nvPr/>
            </p:nvSpPr>
            <p:spPr>
              <a:xfrm>
                <a:off x="96" y="0"/>
                <a:ext cx="144" cy="336"/>
              </a:xfrm>
              <a:prstGeom prst="ellipse">
                <a:avLst/>
              </a:prstGeom>
              <a:solidFill>
                <a:srgbClr val="FF0000"/>
              </a:solidFill>
              <a:ln w="38100" cap="flat" cmpd="sng">
                <a:solidFill>
                  <a:schemeClr val="tx1"/>
                </a:solidFill>
                <a:prstDash val="solid"/>
                <a:headEnd type="none" w="med" len="med"/>
                <a:tailEnd type="none" w="med" len="med"/>
              </a:ln>
            </p:spPr>
            <p:txBody>
              <a:bodyPr wrap="none" anchor="ctr"/>
              <a:lstStyle/>
              <a:p>
                <a:pPr algn="ctr" eaLnBrk="1" hangingPunct="1">
                  <a:buFont typeface="Arial" panose="020B0604020202020204" pitchFamily="34" charset="0"/>
                </a:pPr>
                <a:endParaRPr lang="zh-CN" altLang="en-US" sz="2695" dirty="0">
                  <a:solidFill>
                    <a:srgbClr val="000000"/>
                  </a:solidFill>
                  <a:latin typeface="黑体" panose="02010609060101010101" pitchFamily="49" charset="-122"/>
                  <a:ea typeface="黑体" panose="02010609060101010101" pitchFamily="49" charset="-122"/>
                </a:endParaRPr>
              </a:p>
            </p:txBody>
          </p:sp>
        </p:grpSp>
        <p:grpSp>
          <p:nvGrpSpPr>
            <p:cNvPr id="16405" name="Group 8"/>
            <p:cNvGrpSpPr/>
            <p:nvPr/>
          </p:nvGrpSpPr>
          <p:grpSpPr>
            <a:xfrm>
              <a:off x="3351" y="0"/>
              <a:ext cx="288" cy="1152"/>
              <a:chOff x="-57" y="0"/>
              <a:chExt cx="288" cy="1152"/>
            </a:xfrm>
          </p:grpSpPr>
          <p:sp>
            <p:nvSpPr>
              <p:cNvPr id="16406" name="Rectangle 9"/>
              <p:cNvSpPr/>
              <p:nvPr/>
            </p:nvSpPr>
            <p:spPr>
              <a:xfrm>
                <a:off x="-57" y="336"/>
                <a:ext cx="288" cy="816"/>
              </a:xfrm>
              <a:prstGeom prst="rect">
                <a:avLst/>
              </a:prstGeom>
              <a:solidFill>
                <a:srgbClr val="FFCC99"/>
              </a:solidFill>
              <a:ln w="38100" cap="flat" cmpd="sng">
                <a:solidFill>
                  <a:schemeClr val="tx1"/>
                </a:solidFill>
                <a:prstDash val="dash"/>
                <a:miter/>
                <a:headEnd type="none" w="med" len="med"/>
                <a:tailEnd type="none" w="med" len="med"/>
              </a:ln>
            </p:spPr>
            <p:txBody>
              <a:bodyPr wrap="none" anchor="ctr"/>
              <a:lstStyle/>
              <a:p>
                <a:pPr algn="ctr" eaLnBrk="1" hangingPunct="1">
                  <a:buFont typeface="Arial" panose="020B0604020202020204" pitchFamily="34" charset="0"/>
                </a:pPr>
                <a:endParaRPr lang="zh-CN" altLang="en-US" sz="2695" dirty="0">
                  <a:solidFill>
                    <a:srgbClr val="000000"/>
                  </a:solidFill>
                  <a:latin typeface="黑体" panose="02010609060101010101" pitchFamily="49" charset="-122"/>
                  <a:ea typeface="黑体" panose="02010609060101010101" pitchFamily="49" charset="-122"/>
                </a:endParaRPr>
              </a:p>
            </p:txBody>
          </p:sp>
          <p:sp>
            <p:nvSpPr>
              <p:cNvPr id="16407" name="Oval 10"/>
              <p:cNvSpPr/>
              <p:nvPr/>
            </p:nvSpPr>
            <p:spPr>
              <a:xfrm>
                <a:off x="39" y="0"/>
                <a:ext cx="144" cy="336"/>
              </a:xfrm>
              <a:prstGeom prst="ellipse">
                <a:avLst/>
              </a:prstGeom>
              <a:solidFill>
                <a:srgbClr val="FF0000"/>
              </a:solidFill>
              <a:ln w="38100" cap="flat" cmpd="sng">
                <a:solidFill>
                  <a:schemeClr val="tx1"/>
                </a:solidFill>
                <a:prstDash val="sysDot"/>
                <a:headEnd type="none" w="med" len="med"/>
                <a:tailEnd type="none" w="med" len="med"/>
              </a:ln>
            </p:spPr>
            <p:txBody>
              <a:bodyPr wrap="none" anchor="ctr"/>
              <a:lstStyle/>
              <a:p>
                <a:pPr algn="ctr" eaLnBrk="1" hangingPunct="1">
                  <a:buFont typeface="Arial" panose="020B0604020202020204" pitchFamily="34" charset="0"/>
                </a:pPr>
                <a:endParaRPr lang="zh-CN" altLang="en-US" sz="2695" dirty="0">
                  <a:solidFill>
                    <a:srgbClr val="000000"/>
                  </a:solidFill>
                  <a:latin typeface="黑体" panose="02010609060101010101" pitchFamily="49" charset="-122"/>
                  <a:ea typeface="黑体" panose="02010609060101010101" pitchFamily="49" charset="-122"/>
                </a:endParaRPr>
              </a:p>
            </p:txBody>
          </p:sp>
        </p:grpSp>
      </p:grpSp>
      <p:grpSp>
        <p:nvGrpSpPr>
          <p:cNvPr id="5" name="Group 11"/>
          <p:cNvGrpSpPr/>
          <p:nvPr/>
        </p:nvGrpSpPr>
        <p:grpSpPr>
          <a:xfrm>
            <a:off x="4064859" y="1330207"/>
            <a:ext cx="171027" cy="228036"/>
            <a:chOff x="0" y="0"/>
            <a:chExt cx="144" cy="192"/>
          </a:xfrm>
        </p:grpSpPr>
        <p:sp>
          <p:nvSpPr>
            <p:cNvPr id="16402" name="Line 12"/>
            <p:cNvSpPr/>
            <p:nvPr/>
          </p:nvSpPr>
          <p:spPr>
            <a:xfrm>
              <a:off x="0" y="0"/>
              <a:ext cx="0" cy="192"/>
            </a:xfrm>
            <a:prstGeom prst="line">
              <a:avLst/>
            </a:prstGeom>
            <a:ln w="28575" cap="flat" cmpd="sng">
              <a:solidFill>
                <a:srgbClr val="FF0000"/>
              </a:solidFill>
              <a:prstDash val="solid"/>
              <a:headEnd type="none" w="med" len="med"/>
              <a:tailEnd type="none" w="med" len="med"/>
            </a:ln>
          </p:spPr>
        </p:sp>
        <p:sp>
          <p:nvSpPr>
            <p:cNvPr id="16403" name="Line 13"/>
            <p:cNvSpPr/>
            <p:nvPr/>
          </p:nvSpPr>
          <p:spPr>
            <a:xfrm>
              <a:off x="0" y="192"/>
              <a:ext cx="144" cy="0"/>
            </a:xfrm>
            <a:prstGeom prst="line">
              <a:avLst/>
            </a:prstGeom>
            <a:ln w="28575" cap="flat" cmpd="sng">
              <a:solidFill>
                <a:srgbClr val="FF0000"/>
              </a:solidFill>
              <a:prstDash val="solid"/>
              <a:headEnd type="none" w="med" len="med"/>
              <a:tailEnd type="none" w="med" len="med"/>
            </a:ln>
          </p:spPr>
        </p:sp>
      </p:grpSp>
      <p:sp>
        <p:nvSpPr>
          <p:cNvPr id="18446" name="Text Box 14"/>
          <p:cNvSpPr txBox="1"/>
          <p:nvPr/>
        </p:nvSpPr>
        <p:spPr>
          <a:xfrm>
            <a:off x="1499459" y="3021471"/>
            <a:ext cx="5643880" cy="460375"/>
          </a:xfrm>
          <a:prstGeom prst="rect">
            <a:avLst/>
          </a:prstGeom>
          <a:noFill/>
          <a:ln w="9525">
            <a:noFill/>
          </a:ln>
        </p:spPr>
        <p:txBody>
          <a:bodyPr>
            <a:spAutoFit/>
          </a:bodyPr>
          <a:lstStyle/>
          <a:p>
            <a:pPr eaLnBrk="1" hangingPunct="1">
              <a:spcBef>
                <a:spcPct val="50000"/>
              </a:spcBef>
              <a:buFont typeface="Arial" panose="020B0604020202020204" pitchFamily="34" charset="0"/>
            </a:pPr>
            <a:r>
              <a:rPr lang="zh-CN" altLang="en-US" sz="2400" b="1" dirty="0">
                <a:latin typeface="Times New Roman" panose="02020603050405020304" pitchFamily="18" charset="0"/>
              </a:rPr>
              <a:t>①像与物的</a:t>
            </a:r>
            <a:r>
              <a:rPr lang="zh-CN" altLang="en-US" sz="2400" b="1" dirty="0">
                <a:solidFill>
                  <a:srgbClr val="FF0000"/>
                </a:solidFill>
                <a:latin typeface="Times New Roman" panose="02020603050405020304" pitchFamily="18" charset="0"/>
              </a:rPr>
              <a:t>大小相等</a:t>
            </a:r>
            <a:r>
              <a:rPr lang="zh-CN" altLang="en-US" sz="2400" dirty="0">
                <a:latin typeface="Times New Roman" panose="02020603050405020304" pitchFamily="18" charset="0"/>
              </a:rPr>
              <a:t>。</a:t>
            </a:r>
          </a:p>
        </p:txBody>
      </p:sp>
      <p:sp>
        <p:nvSpPr>
          <p:cNvPr id="18447" name="Text Box 15"/>
          <p:cNvSpPr txBox="1"/>
          <p:nvPr/>
        </p:nvSpPr>
        <p:spPr>
          <a:xfrm>
            <a:off x="1499459" y="3468041"/>
            <a:ext cx="5998210" cy="460375"/>
          </a:xfrm>
          <a:prstGeom prst="rect">
            <a:avLst/>
          </a:prstGeom>
          <a:noFill/>
          <a:ln w="9525">
            <a:noFill/>
          </a:ln>
        </p:spPr>
        <p:txBody>
          <a:bodyPr wrap="none">
            <a:spAutoFit/>
          </a:bodyPr>
          <a:lstStyle/>
          <a:p>
            <a:pPr eaLnBrk="1" hangingPunct="1">
              <a:buFont typeface="Arial" panose="020B0604020202020204" pitchFamily="34" charset="0"/>
            </a:pPr>
            <a:r>
              <a:rPr lang="zh-CN" altLang="en-US" sz="2400" b="1" dirty="0">
                <a:latin typeface="Times New Roman" panose="02020603050405020304" pitchFamily="18" charset="0"/>
              </a:rPr>
              <a:t>②像到镜面的距离</a:t>
            </a:r>
            <a:r>
              <a:rPr lang="zh-CN" altLang="en-US" sz="2400" b="1" dirty="0">
                <a:solidFill>
                  <a:srgbClr val="FF0000"/>
                </a:solidFill>
                <a:latin typeface="Times New Roman" panose="02020603050405020304" pitchFamily="18" charset="0"/>
              </a:rPr>
              <a:t>等于</a:t>
            </a:r>
            <a:r>
              <a:rPr lang="zh-CN" altLang="en-US" sz="2400" b="1" dirty="0">
                <a:latin typeface="Times New Roman" panose="02020603050405020304" pitchFamily="18" charset="0"/>
              </a:rPr>
              <a:t>物到平面镜的距离。</a:t>
            </a:r>
          </a:p>
        </p:txBody>
      </p:sp>
      <p:sp>
        <p:nvSpPr>
          <p:cNvPr id="18448" name="Text Box 16"/>
          <p:cNvSpPr txBox="1"/>
          <p:nvPr/>
        </p:nvSpPr>
        <p:spPr>
          <a:xfrm>
            <a:off x="1499459" y="3914610"/>
            <a:ext cx="3576120" cy="414020"/>
          </a:xfrm>
          <a:prstGeom prst="rect">
            <a:avLst/>
          </a:prstGeom>
          <a:noFill/>
          <a:ln w="9525">
            <a:noFill/>
          </a:ln>
        </p:spPr>
        <p:txBody>
          <a:bodyPr>
            <a:spAutoFit/>
          </a:bodyPr>
          <a:lstStyle/>
          <a:p>
            <a:pPr eaLnBrk="1" hangingPunct="1">
              <a:spcBef>
                <a:spcPct val="50000"/>
              </a:spcBef>
              <a:buFont typeface="Arial" panose="020B0604020202020204" pitchFamily="34" charset="0"/>
            </a:pPr>
            <a:r>
              <a:rPr lang="zh-CN" altLang="en-US" sz="2095" b="1" dirty="0">
                <a:latin typeface="宋体" panose="02010600030101010101" pitchFamily="2" charset="-122"/>
              </a:rPr>
              <a:t>③像与</a:t>
            </a:r>
            <a:r>
              <a:rPr lang="zh-CN" altLang="en-US" sz="2095" b="1" dirty="0">
                <a:latin typeface="宋体" panose="02010600030101010101" pitchFamily="2" charset="-122"/>
                <a:sym typeface="+mn-ea"/>
              </a:rPr>
              <a:t>连</a:t>
            </a:r>
            <a:r>
              <a:rPr lang="zh-CN" altLang="en-US" sz="2095" b="1" dirty="0">
                <a:latin typeface="宋体" panose="02010600030101010101" pitchFamily="2" charset="-122"/>
              </a:rPr>
              <a:t>物线与</a:t>
            </a:r>
            <a:r>
              <a:rPr lang="zh-CN" altLang="en-US" sz="2095" b="1" dirty="0">
                <a:latin typeface="宋体" panose="02010600030101010101" pitchFamily="2" charset="-122"/>
                <a:sym typeface="+mn-ea"/>
              </a:rPr>
              <a:t>的</a:t>
            </a:r>
            <a:r>
              <a:rPr lang="zh-CN" altLang="en-US" sz="2095" b="1" dirty="0">
                <a:latin typeface="宋体" panose="02010600030101010101" pitchFamily="2" charset="-122"/>
              </a:rPr>
              <a:t>镜面</a:t>
            </a:r>
            <a:r>
              <a:rPr lang="zh-CN" altLang="en-US" sz="2095" b="1" dirty="0">
                <a:solidFill>
                  <a:srgbClr val="FF0000"/>
                </a:solidFill>
                <a:latin typeface="宋体" panose="02010600030101010101" pitchFamily="2" charset="-122"/>
              </a:rPr>
              <a:t>垂直</a:t>
            </a:r>
            <a:r>
              <a:rPr lang="zh-CN" altLang="en-US" sz="2095" b="1" dirty="0">
                <a:latin typeface="宋体" panose="02010600030101010101" pitchFamily="2" charset="-122"/>
              </a:rPr>
              <a:t>。</a:t>
            </a:r>
          </a:p>
        </p:txBody>
      </p:sp>
      <p:grpSp>
        <p:nvGrpSpPr>
          <p:cNvPr id="6" name="Group 17"/>
          <p:cNvGrpSpPr/>
          <p:nvPr/>
        </p:nvGrpSpPr>
        <p:grpSpPr>
          <a:xfrm>
            <a:off x="2354592" y="972715"/>
            <a:ext cx="3933613" cy="328988"/>
            <a:chOff x="0" y="-13"/>
            <a:chExt cx="3312" cy="277"/>
          </a:xfrm>
        </p:grpSpPr>
        <p:sp>
          <p:nvSpPr>
            <p:cNvPr id="16398" name="Line 18"/>
            <p:cNvSpPr/>
            <p:nvPr/>
          </p:nvSpPr>
          <p:spPr>
            <a:xfrm>
              <a:off x="0" y="264"/>
              <a:ext cx="3312" cy="0"/>
            </a:xfrm>
            <a:prstGeom prst="line">
              <a:avLst/>
            </a:prstGeom>
            <a:ln w="25400" cap="flat" cmpd="sng">
              <a:solidFill>
                <a:schemeClr val="tx1"/>
              </a:solidFill>
              <a:prstDash val="dash"/>
              <a:headEnd type="none" w="med" len="med"/>
              <a:tailEnd type="none" w="med" len="med"/>
            </a:ln>
          </p:spPr>
        </p:sp>
        <p:grpSp>
          <p:nvGrpSpPr>
            <p:cNvPr id="16399" name="Group 19"/>
            <p:cNvGrpSpPr/>
            <p:nvPr/>
          </p:nvGrpSpPr>
          <p:grpSpPr>
            <a:xfrm>
              <a:off x="96" y="-13"/>
              <a:ext cx="3120" cy="195"/>
              <a:chOff x="0" y="-13"/>
              <a:chExt cx="3120" cy="195"/>
            </a:xfrm>
          </p:grpSpPr>
          <p:sp>
            <p:nvSpPr>
              <p:cNvPr id="16400" name="AutoShape 20"/>
              <p:cNvSpPr/>
              <p:nvPr/>
            </p:nvSpPr>
            <p:spPr>
              <a:xfrm rot="5337177">
                <a:off x="624" y="-588"/>
                <a:ext cx="144" cy="1392"/>
              </a:xfrm>
              <a:prstGeom prst="leftBrace">
                <a:avLst>
                  <a:gd name="adj1" fmla="val 79750"/>
                  <a:gd name="adj2" fmla="val 50000"/>
                </a:avLst>
              </a:prstGeom>
              <a:noFill/>
              <a:ln w="25400" cap="flat" cmpd="sng">
                <a:solidFill>
                  <a:srgbClr val="0000FF"/>
                </a:solidFill>
                <a:prstDash val="solid"/>
                <a:headEnd type="none" w="med" len="med"/>
                <a:tailEnd type="none" w="med" len="med"/>
              </a:ln>
            </p:spPr>
            <p:txBody>
              <a:bodyPr wrap="none" anchor="ctr"/>
              <a:lstStyle/>
              <a:p>
                <a:pPr algn="ctr" eaLnBrk="1" hangingPunct="1">
                  <a:buFont typeface="Arial" panose="020B0604020202020204" pitchFamily="34" charset="0"/>
                </a:pPr>
                <a:endParaRPr lang="zh-CN" altLang="en-US" sz="2695" dirty="0">
                  <a:solidFill>
                    <a:srgbClr val="000000"/>
                  </a:solidFill>
                  <a:latin typeface="黑体" panose="02010609060101010101" pitchFamily="49" charset="-122"/>
                  <a:ea typeface="黑体" panose="02010609060101010101" pitchFamily="49" charset="-122"/>
                </a:endParaRPr>
              </a:p>
            </p:txBody>
          </p:sp>
          <p:sp>
            <p:nvSpPr>
              <p:cNvPr id="16401" name="AutoShape 21"/>
              <p:cNvSpPr/>
              <p:nvPr/>
            </p:nvSpPr>
            <p:spPr>
              <a:xfrm rot="5450609">
                <a:off x="2273" y="-665"/>
                <a:ext cx="195" cy="1499"/>
              </a:xfrm>
              <a:prstGeom prst="leftBrace">
                <a:avLst>
                  <a:gd name="adj1" fmla="val 79932"/>
                  <a:gd name="adj2" fmla="val 50000"/>
                </a:avLst>
              </a:prstGeom>
              <a:noFill/>
              <a:ln w="25400" cap="flat" cmpd="sng">
                <a:solidFill>
                  <a:srgbClr val="0000FF"/>
                </a:solidFill>
                <a:prstDash val="solid"/>
                <a:headEnd type="none" w="med" len="med"/>
                <a:tailEnd type="none" w="med" len="med"/>
              </a:ln>
            </p:spPr>
            <p:txBody>
              <a:bodyPr wrap="none" anchor="ctr"/>
              <a:lstStyle/>
              <a:p>
                <a:pPr algn="ctr" eaLnBrk="1" hangingPunct="1">
                  <a:buFont typeface="Arial" panose="020B0604020202020204" pitchFamily="34" charset="0"/>
                </a:pPr>
                <a:endParaRPr lang="zh-CN" altLang="en-US" sz="2695" dirty="0">
                  <a:solidFill>
                    <a:srgbClr val="000000"/>
                  </a:solidFill>
                  <a:latin typeface="黑体" panose="02010609060101010101" pitchFamily="49" charset="-122"/>
                  <a:ea typeface="黑体" panose="02010609060101010101" pitchFamily="49" charset="-122"/>
                </a:endParaRPr>
              </a:p>
            </p:txBody>
          </p:sp>
        </p:grpSp>
      </p:grpSp>
      <p:sp>
        <p:nvSpPr>
          <p:cNvPr id="18454" name="Text Box 22"/>
          <p:cNvSpPr txBox="1"/>
          <p:nvPr/>
        </p:nvSpPr>
        <p:spPr>
          <a:xfrm>
            <a:off x="1499459" y="4361180"/>
            <a:ext cx="4788747" cy="460375"/>
          </a:xfrm>
          <a:prstGeom prst="rect">
            <a:avLst/>
          </a:prstGeom>
          <a:noFill/>
          <a:ln w="9525">
            <a:noFill/>
          </a:ln>
        </p:spPr>
        <p:txBody>
          <a:bodyPr>
            <a:spAutoFit/>
          </a:bodyPr>
          <a:lstStyle/>
          <a:p>
            <a:pPr eaLnBrk="1" hangingPunct="1">
              <a:spcBef>
                <a:spcPct val="50000"/>
              </a:spcBef>
              <a:buFont typeface="Arial" panose="020B0604020202020204" pitchFamily="34" charset="0"/>
            </a:pPr>
            <a:r>
              <a:rPr lang="en-US" altLang="zh-CN" sz="2400" b="1" dirty="0">
                <a:latin typeface="Times New Roman" panose="02020603050405020304" pitchFamily="18" charset="0"/>
              </a:rPr>
              <a:t>④</a:t>
            </a:r>
            <a:r>
              <a:rPr lang="zh-CN" altLang="en-US" sz="2400" b="1" dirty="0">
                <a:latin typeface="Times New Roman" panose="02020603050405020304" pitchFamily="18" charset="0"/>
              </a:rPr>
              <a:t>平面镜成的像是</a:t>
            </a:r>
            <a:r>
              <a:rPr lang="zh-CN" altLang="en-US" sz="2400" b="1" dirty="0">
                <a:solidFill>
                  <a:srgbClr val="FF0000"/>
                </a:solidFill>
                <a:latin typeface="Times New Roman" panose="02020603050405020304" pitchFamily="18" charset="0"/>
              </a:rPr>
              <a:t>虚像</a:t>
            </a:r>
            <a:r>
              <a:rPr lang="zh-CN" altLang="en-US" sz="2400" b="1" dirty="0">
                <a:latin typeface="Times New Roman" panose="02020603050405020304" pitchFamily="18" charset="0"/>
              </a:rPr>
              <a:t>。</a:t>
            </a:r>
          </a:p>
        </p:txBody>
      </p:sp>
      <p:sp>
        <p:nvSpPr>
          <p:cNvPr id="18456" name="Text Box 24"/>
          <p:cNvSpPr txBox="1"/>
          <p:nvPr/>
        </p:nvSpPr>
        <p:spPr>
          <a:xfrm>
            <a:off x="7747000" y="748665"/>
            <a:ext cx="613410" cy="4242435"/>
          </a:xfrm>
          <a:prstGeom prst="rect">
            <a:avLst/>
          </a:prstGeom>
          <a:solidFill>
            <a:schemeClr val="bg1"/>
          </a:solidFill>
          <a:ln w="22225">
            <a:solidFill>
              <a:schemeClr val="accent6">
                <a:lumMod val="75000"/>
              </a:schemeClr>
            </a:solidFill>
          </a:ln>
        </p:spPr>
        <p:txBody>
          <a:bodyPr vert="eaVert" wrap="square">
            <a:spAutoFit/>
          </a:bodyPr>
          <a:lstStyle/>
          <a:p>
            <a:pPr marR="0" algn="ctr" defTabSz="914400" eaLnBrk="1" hangingPunct="1">
              <a:buClrTx/>
              <a:buSzTx/>
              <a:buFont typeface="Arial" panose="020B0604020202020204" pitchFamily="34" charset="0"/>
              <a:defRPr/>
            </a:pPr>
            <a:r>
              <a:rPr kumimoji="0" lang="zh-CN" altLang="en-US" sz="2800" b="1" kern="1200" cap="none" spc="0" normalizeH="0" baseline="0" noProof="1">
                <a:solidFill>
                  <a:srgbClr val="000000"/>
                </a:solidFill>
                <a:latin typeface="楷体" panose="02010609060101010101" pitchFamily="49" charset="-122"/>
                <a:ea typeface="楷体" panose="02010609060101010101" pitchFamily="49" charset="-122"/>
                <a:cs typeface="+mn-ea"/>
              </a:rPr>
              <a:t>物、像关于平面镜</a:t>
            </a:r>
            <a:r>
              <a:rPr kumimoji="0" lang="zh-CN" altLang="en-US" sz="2800" b="1" kern="1200" cap="none" spc="0" normalizeH="0" baseline="0" noProof="1">
                <a:solidFill>
                  <a:srgbClr val="FF3300"/>
                </a:solidFill>
                <a:latin typeface="楷体" panose="02010609060101010101" pitchFamily="49" charset="-122"/>
                <a:ea typeface="楷体" panose="02010609060101010101" pitchFamily="49" charset="-122"/>
                <a:cs typeface="+mn-ea"/>
              </a:rPr>
              <a:t>轴对称</a:t>
            </a:r>
          </a:p>
        </p:txBody>
      </p:sp>
      <p:sp>
        <p:nvSpPr>
          <p:cNvPr id="16396" name="Text Box 24"/>
          <p:cNvSpPr txBox="1"/>
          <p:nvPr/>
        </p:nvSpPr>
        <p:spPr>
          <a:xfrm>
            <a:off x="377955" y="220063"/>
            <a:ext cx="2508391" cy="433505"/>
          </a:xfrm>
          <a:prstGeom prst="rect">
            <a:avLst/>
          </a:prstGeom>
          <a:noFill/>
          <a:ln w="9525">
            <a:noFill/>
          </a:ln>
        </p:spPr>
        <p:txBody>
          <a:bodyPr anchor="ctr"/>
          <a:lstStyle/>
          <a:p>
            <a:pPr eaLnBrk="1" hangingPunct="1">
              <a:buFont typeface="Arial" panose="020B0604020202020204" pitchFamily="34" charset="0"/>
            </a:pPr>
            <a:r>
              <a:rPr lang="zh-CN" altLang="en-US" sz="2800" b="1" dirty="0">
                <a:solidFill>
                  <a:srgbClr val="0000FF"/>
                </a:solidFill>
                <a:latin typeface="宋体" panose="02010600030101010101" pitchFamily="2" charset="-122"/>
              </a:rPr>
              <a:t>结论</a:t>
            </a:r>
          </a:p>
        </p:txBody>
      </p:sp>
    </p:spTree>
  </p:cSld>
  <p:clrMapOvr>
    <a:masterClrMapping/>
  </p:clrMapOvr>
  <p:transition>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8434"/>
                                        </p:tgtEl>
                                        <p:attrNameLst>
                                          <p:attrName>style.visibility</p:attrName>
                                        </p:attrNameLst>
                                      </p:cBhvr>
                                      <p:to>
                                        <p:strVal val="visible"/>
                                      </p:to>
                                    </p:set>
                                    <p:anim calcmode="lin" valueType="num">
                                      <p:cBhvr>
                                        <p:cTn id="7" dur="500" fill="hold"/>
                                        <p:tgtEl>
                                          <p:spTgt spid="18434"/>
                                        </p:tgtEl>
                                        <p:attrNameLst>
                                          <p:attrName>ppt_x</p:attrName>
                                        </p:attrNameLst>
                                      </p:cBhvr>
                                      <p:tavLst>
                                        <p:tav tm="0">
                                          <p:val>
                                            <p:strVal val="0-#ppt_w/2"/>
                                          </p:val>
                                        </p:tav>
                                        <p:tav tm="100000">
                                          <p:val>
                                            <p:strVal val="#ppt_x"/>
                                          </p:val>
                                        </p:tav>
                                      </p:tavLst>
                                    </p:anim>
                                    <p:anim calcmode="lin" valueType="num">
                                      <p:cBhvr>
                                        <p:cTn id="8" dur="500" fill="hold"/>
                                        <p:tgtEl>
                                          <p:spTgt spid="1843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18435"/>
                                        </p:tgtEl>
                                        <p:attrNameLst>
                                          <p:attrName>style.visibility</p:attrName>
                                        </p:attrNameLst>
                                      </p:cBhvr>
                                      <p:to>
                                        <p:strVal val="visible"/>
                                      </p:to>
                                    </p:set>
                                    <p:anim calcmode="lin" valueType="num">
                                      <p:cBhvr>
                                        <p:cTn id="13" dur="500" fill="hold"/>
                                        <p:tgtEl>
                                          <p:spTgt spid="18435"/>
                                        </p:tgtEl>
                                        <p:attrNameLst>
                                          <p:attrName>ppt_x</p:attrName>
                                        </p:attrNameLst>
                                      </p:cBhvr>
                                      <p:tavLst>
                                        <p:tav tm="0">
                                          <p:val>
                                            <p:strVal val="0-#ppt_w/2"/>
                                          </p:val>
                                        </p:tav>
                                        <p:tav tm="100000">
                                          <p:val>
                                            <p:strVal val="#ppt_x"/>
                                          </p:val>
                                        </p:tav>
                                      </p:tavLst>
                                    </p:anim>
                                    <p:anim calcmode="lin" valueType="num">
                                      <p:cBhvr>
                                        <p:cTn id="14" dur="500" fill="hold"/>
                                        <p:tgtEl>
                                          <p:spTgt spid="18435"/>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500" fill="hold"/>
                                        <p:tgtEl>
                                          <p:spTgt spid="2"/>
                                        </p:tgtEl>
                                        <p:attrNameLst>
                                          <p:attrName>ppt_x</p:attrName>
                                        </p:attrNameLst>
                                      </p:cBhvr>
                                      <p:tavLst>
                                        <p:tav tm="0">
                                          <p:val>
                                            <p:strVal val="0-#ppt_w/2"/>
                                          </p:val>
                                        </p:tav>
                                        <p:tav tm="100000">
                                          <p:val>
                                            <p:strVal val="#ppt_x"/>
                                          </p:val>
                                        </p:tav>
                                      </p:tavLst>
                                    </p:anim>
                                    <p:anim calcmode="lin" valueType="num">
                                      <p:cBhvr>
                                        <p:cTn id="20"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iterate type="lt">
                                    <p:tmPct val="100000"/>
                                  </p:iterate>
                                  <p:childTnLst>
                                    <p:set>
                                      <p:cBhvr>
                                        <p:cTn id="24" dur="1" fill="hold">
                                          <p:stCondLst>
                                            <p:cond delay="0"/>
                                          </p:stCondLst>
                                        </p:cTn>
                                        <p:tgtEl>
                                          <p:spTgt spid="18446"/>
                                        </p:tgtEl>
                                        <p:attrNameLst>
                                          <p:attrName>style.visibility</p:attrName>
                                        </p:attrNameLst>
                                      </p:cBhvr>
                                      <p:to>
                                        <p:strVal val="visible"/>
                                      </p:to>
                                    </p:set>
                                    <p:anim calcmode="lin" valueType="num">
                                      <p:cBhvr>
                                        <p:cTn id="25" dur="75" fill="hold"/>
                                        <p:tgtEl>
                                          <p:spTgt spid="18446"/>
                                        </p:tgtEl>
                                        <p:attrNameLst>
                                          <p:attrName>ppt_x</p:attrName>
                                        </p:attrNameLst>
                                      </p:cBhvr>
                                      <p:tavLst>
                                        <p:tav tm="0">
                                          <p:val>
                                            <p:strVal val="0-#ppt_w/2"/>
                                          </p:val>
                                        </p:tav>
                                        <p:tav tm="100000">
                                          <p:val>
                                            <p:strVal val="#ppt_x"/>
                                          </p:val>
                                        </p:tav>
                                      </p:tavLst>
                                    </p:anim>
                                    <p:anim calcmode="lin" valueType="num">
                                      <p:cBhvr>
                                        <p:cTn id="26" dur="75" fill="hold"/>
                                        <p:tgtEl>
                                          <p:spTgt spid="18446"/>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p:cTn id="31" dur="500" fill="hold"/>
                                        <p:tgtEl>
                                          <p:spTgt spid="6"/>
                                        </p:tgtEl>
                                        <p:attrNameLst>
                                          <p:attrName>ppt_x</p:attrName>
                                        </p:attrNameLst>
                                      </p:cBhvr>
                                      <p:tavLst>
                                        <p:tav tm="0">
                                          <p:val>
                                            <p:strVal val="0-#ppt_w/2"/>
                                          </p:val>
                                        </p:tav>
                                        <p:tav tm="100000">
                                          <p:val>
                                            <p:strVal val="#ppt_x"/>
                                          </p:val>
                                        </p:tav>
                                      </p:tavLst>
                                    </p:anim>
                                    <p:anim calcmode="lin" valueType="num">
                                      <p:cBhvr>
                                        <p:cTn id="32"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iterate type="lt">
                                    <p:tmPct val="100000"/>
                                  </p:iterate>
                                  <p:childTnLst>
                                    <p:set>
                                      <p:cBhvr>
                                        <p:cTn id="36" dur="1" fill="hold">
                                          <p:stCondLst>
                                            <p:cond delay="0"/>
                                          </p:stCondLst>
                                        </p:cTn>
                                        <p:tgtEl>
                                          <p:spTgt spid="18447"/>
                                        </p:tgtEl>
                                        <p:attrNameLst>
                                          <p:attrName>style.visibility</p:attrName>
                                        </p:attrNameLst>
                                      </p:cBhvr>
                                      <p:to>
                                        <p:strVal val="visible"/>
                                      </p:to>
                                    </p:set>
                                    <p:anim calcmode="lin" valueType="num">
                                      <p:cBhvr>
                                        <p:cTn id="37" dur="75" fill="hold"/>
                                        <p:tgtEl>
                                          <p:spTgt spid="18447"/>
                                        </p:tgtEl>
                                        <p:attrNameLst>
                                          <p:attrName>ppt_x</p:attrName>
                                        </p:attrNameLst>
                                      </p:cBhvr>
                                      <p:tavLst>
                                        <p:tav tm="0">
                                          <p:val>
                                            <p:strVal val="0-#ppt_w/2"/>
                                          </p:val>
                                        </p:tav>
                                        <p:tav tm="100000">
                                          <p:val>
                                            <p:strVal val="#ppt_x"/>
                                          </p:val>
                                        </p:tav>
                                      </p:tavLst>
                                    </p:anim>
                                    <p:anim calcmode="lin" valueType="num">
                                      <p:cBhvr>
                                        <p:cTn id="38" dur="75" fill="hold"/>
                                        <p:tgtEl>
                                          <p:spTgt spid="18447"/>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nodeType="clickEffect">
                                  <p:stCondLst>
                                    <p:cond delay="0"/>
                                  </p:stCondLst>
                                  <p:childTnLst>
                                    <p:set>
                                      <p:cBhvr>
                                        <p:cTn id="42" dur="1" fill="hold">
                                          <p:stCondLst>
                                            <p:cond delay="0"/>
                                          </p:stCondLst>
                                        </p:cTn>
                                        <p:tgtEl>
                                          <p:spTgt spid="5"/>
                                        </p:tgtEl>
                                        <p:attrNameLst>
                                          <p:attrName>style.visibility</p:attrName>
                                        </p:attrNameLst>
                                      </p:cBhvr>
                                      <p:to>
                                        <p:strVal val="visible"/>
                                      </p:to>
                                    </p:set>
                                    <p:anim calcmode="lin" valueType="num">
                                      <p:cBhvr>
                                        <p:cTn id="43" dur="500" fill="hold"/>
                                        <p:tgtEl>
                                          <p:spTgt spid="5"/>
                                        </p:tgtEl>
                                        <p:attrNameLst>
                                          <p:attrName>ppt_x</p:attrName>
                                        </p:attrNameLst>
                                      </p:cBhvr>
                                      <p:tavLst>
                                        <p:tav tm="0">
                                          <p:val>
                                            <p:strVal val="0-#ppt_w/2"/>
                                          </p:val>
                                        </p:tav>
                                        <p:tav tm="100000">
                                          <p:val>
                                            <p:strVal val="#ppt_x"/>
                                          </p:val>
                                        </p:tav>
                                      </p:tavLst>
                                    </p:anim>
                                    <p:anim calcmode="lin" valueType="num">
                                      <p:cBhvr>
                                        <p:cTn id="44"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grpId="0" nodeType="clickEffect">
                                  <p:stCondLst>
                                    <p:cond delay="0"/>
                                  </p:stCondLst>
                                  <p:iterate type="lt">
                                    <p:tmPct val="100000"/>
                                  </p:iterate>
                                  <p:childTnLst>
                                    <p:set>
                                      <p:cBhvr>
                                        <p:cTn id="48" dur="1" fill="hold">
                                          <p:stCondLst>
                                            <p:cond delay="0"/>
                                          </p:stCondLst>
                                        </p:cTn>
                                        <p:tgtEl>
                                          <p:spTgt spid="18448"/>
                                        </p:tgtEl>
                                        <p:attrNameLst>
                                          <p:attrName>style.visibility</p:attrName>
                                        </p:attrNameLst>
                                      </p:cBhvr>
                                      <p:to>
                                        <p:strVal val="visible"/>
                                      </p:to>
                                    </p:set>
                                    <p:anim calcmode="lin" valueType="num">
                                      <p:cBhvr>
                                        <p:cTn id="49" dur="75" fill="hold"/>
                                        <p:tgtEl>
                                          <p:spTgt spid="18448"/>
                                        </p:tgtEl>
                                        <p:attrNameLst>
                                          <p:attrName>ppt_x</p:attrName>
                                        </p:attrNameLst>
                                      </p:cBhvr>
                                      <p:tavLst>
                                        <p:tav tm="0">
                                          <p:val>
                                            <p:strVal val="0-#ppt_w/2"/>
                                          </p:val>
                                        </p:tav>
                                        <p:tav tm="100000">
                                          <p:val>
                                            <p:strVal val="#ppt_x"/>
                                          </p:val>
                                        </p:tav>
                                      </p:tavLst>
                                    </p:anim>
                                    <p:anim calcmode="lin" valueType="num">
                                      <p:cBhvr>
                                        <p:cTn id="50" dur="75" fill="hold"/>
                                        <p:tgtEl>
                                          <p:spTgt spid="18448"/>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3" presetClass="entr" presetSubtype="16" fill="hold" grpId="0" nodeType="clickEffect">
                                  <p:stCondLst>
                                    <p:cond delay="0"/>
                                  </p:stCondLst>
                                  <p:childTnLst>
                                    <p:set>
                                      <p:cBhvr>
                                        <p:cTn id="54" dur="1" fill="hold">
                                          <p:stCondLst>
                                            <p:cond delay="0"/>
                                          </p:stCondLst>
                                        </p:cTn>
                                        <p:tgtEl>
                                          <p:spTgt spid="18456"/>
                                        </p:tgtEl>
                                        <p:attrNameLst>
                                          <p:attrName>style.visibility</p:attrName>
                                        </p:attrNameLst>
                                      </p:cBhvr>
                                      <p:to>
                                        <p:strVal val="visible"/>
                                      </p:to>
                                    </p:set>
                                    <p:anim calcmode="lin" valueType="num">
                                      <p:cBhvr>
                                        <p:cTn id="55" dur="500" fill="hold"/>
                                        <p:tgtEl>
                                          <p:spTgt spid="18456"/>
                                        </p:tgtEl>
                                        <p:attrNameLst>
                                          <p:attrName>ppt_w</p:attrName>
                                        </p:attrNameLst>
                                      </p:cBhvr>
                                      <p:tavLst>
                                        <p:tav tm="0">
                                          <p:val>
                                            <p:fltVal val="0"/>
                                          </p:val>
                                        </p:tav>
                                        <p:tav tm="100000">
                                          <p:val>
                                            <p:strVal val="#ppt_w"/>
                                          </p:val>
                                        </p:tav>
                                      </p:tavLst>
                                    </p:anim>
                                    <p:anim calcmode="lin" valueType="num">
                                      <p:cBhvr>
                                        <p:cTn id="56" dur="500" fill="hold"/>
                                        <p:tgtEl>
                                          <p:spTgt spid="18456"/>
                                        </p:tgtEl>
                                        <p:attrNameLst>
                                          <p:attrName>ppt_h</p:attrName>
                                        </p:attrNameLst>
                                      </p:cBhvr>
                                      <p:tavLst>
                                        <p:tav tm="0">
                                          <p:val>
                                            <p:fltVal val="0"/>
                                          </p:val>
                                        </p:tav>
                                        <p:tav tm="100000">
                                          <p:val>
                                            <p:strVal val="#ppt_h"/>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8454"/>
                                        </p:tgtEl>
                                        <p:attrNameLst>
                                          <p:attrName>style.visibility</p:attrName>
                                        </p:attrNameLst>
                                      </p:cBhvr>
                                      <p:to>
                                        <p:strVal val="visible"/>
                                      </p:to>
                                    </p:set>
                                    <p:anim calcmode="lin" valueType="num">
                                      <p:cBhvr>
                                        <p:cTn id="61" dur="500" fill="hold"/>
                                        <p:tgtEl>
                                          <p:spTgt spid="18454"/>
                                        </p:tgtEl>
                                        <p:attrNameLst>
                                          <p:attrName>ppt_x</p:attrName>
                                        </p:attrNameLst>
                                      </p:cBhvr>
                                      <p:tavLst>
                                        <p:tav tm="0">
                                          <p:val>
                                            <p:strVal val="#ppt_x"/>
                                          </p:val>
                                        </p:tav>
                                        <p:tav tm="100000">
                                          <p:val>
                                            <p:strVal val="#ppt_x"/>
                                          </p:val>
                                        </p:tav>
                                      </p:tavLst>
                                    </p:anim>
                                    <p:anim calcmode="lin" valueType="num">
                                      <p:cBhvr>
                                        <p:cTn id="62" dur="500" fill="hold"/>
                                        <p:tgtEl>
                                          <p:spTgt spid="184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46" grpId="0"/>
      <p:bldP spid="18447" grpId="0"/>
      <p:bldP spid="18448" grpId="0"/>
      <p:bldP spid="18454" grpId="0"/>
      <p:bldP spid="18456"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362" name="矩形 15361"/>
          <p:cNvSpPr/>
          <p:nvPr/>
        </p:nvSpPr>
        <p:spPr>
          <a:xfrm>
            <a:off x="4551810" y="768433"/>
            <a:ext cx="2805312" cy="414020"/>
          </a:xfrm>
          <a:prstGeom prst="rect">
            <a:avLst/>
          </a:prstGeom>
          <a:noFill/>
          <a:ln w="9525">
            <a:noFill/>
          </a:ln>
        </p:spPr>
        <p:txBody>
          <a:bodyPr>
            <a:spAutoFit/>
          </a:bodyPr>
          <a:lstStyle/>
          <a:p>
            <a:pPr algn="ctr"/>
            <a:r>
              <a:rPr lang="zh-CN" altLang="en-US" sz="2095" b="1" dirty="0">
                <a:solidFill>
                  <a:srgbClr val="FF0000"/>
                </a:solidFill>
                <a:latin typeface="Arial" panose="020B0604020202020204" pitchFamily="34" charset="0"/>
              </a:rPr>
              <a:t>二、平面镜成像原理</a:t>
            </a:r>
          </a:p>
        </p:txBody>
      </p:sp>
      <p:pic>
        <p:nvPicPr>
          <p:cNvPr id="15363" name="图片 15362" descr="48b"/>
          <p:cNvPicPr>
            <a:picLocks noChangeAspect="1"/>
          </p:cNvPicPr>
          <p:nvPr/>
        </p:nvPicPr>
        <p:blipFill>
          <a:blip r:embed="rId2" cstate="print"/>
          <a:stretch>
            <a:fillRect/>
          </a:stretch>
        </p:blipFill>
        <p:spPr>
          <a:xfrm>
            <a:off x="2006600" y="3020284"/>
            <a:ext cx="1802906" cy="1478668"/>
          </a:xfrm>
          <a:prstGeom prst="rect">
            <a:avLst/>
          </a:prstGeom>
          <a:noFill/>
          <a:ln w="9525">
            <a:noFill/>
          </a:ln>
        </p:spPr>
      </p:pic>
      <p:pic>
        <p:nvPicPr>
          <p:cNvPr id="15364" name="图片 15363" descr="p穿衣镜"/>
          <p:cNvPicPr>
            <a:picLocks noChangeAspect="1"/>
          </p:cNvPicPr>
          <p:nvPr/>
        </p:nvPicPr>
        <p:blipFill>
          <a:blip r:embed="rId3"/>
          <a:stretch>
            <a:fillRect/>
          </a:stretch>
        </p:blipFill>
        <p:spPr>
          <a:xfrm>
            <a:off x="2029166" y="672230"/>
            <a:ext cx="1688888" cy="2193655"/>
          </a:xfrm>
          <a:prstGeom prst="rect">
            <a:avLst/>
          </a:prstGeom>
          <a:noFill/>
          <a:ln w="9525">
            <a:noFill/>
          </a:ln>
        </p:spPr>
      </p:pic>
      <p:grpSp>
        <p:nvGrpSpPr>
          <p:cNvPr id="15365" name="组合 15364"/>
          <p:cNvGrpSpPr/>
          <p:nvPr/>
        </p:nvGrpSpPr>
        <p:grpSpPr>
          <a:xfrm>
            <a:off x="4526868" y="1817158"/>
            <a:ext cx="1346835" cy="2317174"/>
            <a:chOff x="2517" y="1162"/>
            <a:chExt cx="1134" cy="1951"/>
          </a:xfrm>
        </p:grpSpPr>
        <p:grpSp>
          <p:nvGrpSpPr>
            <p:cNvPr id="15366" name="lxqgb9"/>
            <p:cNvGrpSpPr/>
            <p:nvPr/>
          </p:nvGrpSpPr>
          <p:grpSpPr>
            <a:xfrm>
              <a:off x="2517" y="2205"/>
              <a:ext cx="182" cy="893"/>
              <a:chOff x="5435" y="1896"/>
              <a:chExt cx="441" cy="2814"/>
            </a:xfrm>
          </p:grpSpPr>
          <p:sp>
            <p:nvSpPr>
              <p:cNvPr id="15367" name="圆柱形 15366"/>
              <p:cNvSpPr/>
              <p:nvPr/>
            </p:nvSpPr>
            <p:spPr>
              <a:xfrm>
                <a:off x="5435" y="3000"/>
                <a:ext cx="420" cy="1710"/>
              </a:xfrm>
              <a:prstGeom prst="can">
                <a:avLst>
                  <a:gd name="adj" fmla="val 37620"/>
                </a:avLst>
              </a:prstGeom>
              <a:gradFill rotWithShape="0">
                <a:gsLst>
                  <a:gs pos="0">
                    <a:srgbClr val="FFFF00"/>
                  </a:gs>
                  <a:gs pos="50000">
                    <a:srgbClr val="FFFF00">
                      <a:gamma/>
                      <a:tint val="0"/>
                      <a:invGamma/>
                    </a:srgbClr>
                  </a:gs>
                  <a:gs pos="100000">
                    <a:srgbClr val="FFFF00"/>
                  </a:gs>
                </a:gsLst>
                <a:lin ang="0" scaled="1"/>
                <a:tileRect/>
              </a:gradFill>
              <a:ln w="9525" cap="flat" cmpd="sng">
                <a:solidFill>
                  <a:srgbClr val="000000"/>
                </a:solidFill>
                <a:prstDash val="solid"/>
                <a:headEnd type="none" w="med" len="med"/>
                <a:tailEnd type="none" w="med" len="med"/>
              </a:ln>
            </p:spPr>
            <p:txBody>
              <a:bodyPr/>
              <a:lstStyle/>
              <a:p>
                <a:endParaRPr lang="zh-CN" altLang="en-US" sz="100"/>
              </a:p>
            </p:txBody>
          </p:sp>
          <p:grpSp>
            <p:nvGrpSpPr>
              <p:cNvPr id="15368" name="组合 15367"/>
              <p:cNvGrpSpPr>
                <a:grpSpLocks noChangeAspect="1"/>
              </p:cNvGrpSpPr>
              <p:nvPr/>
            </p:nvGrpSpPr>
            <p:grpSpPr>
              <a:xfrm>
                <a:off x="5447" y="1896"/>
                <a:ext cx="429" cy="1102"/>
                <a:chOff x="5760" y="1488"/>
                <a:chExt cx="811" cy="2081"/>
              </a:xfrm>
            </p:grpSpPr>
            <p:sp>
              <p:nvSpPr>
                <p:cNvPr id="15369" name="任意多边形 15368"/>
                <p:cNvSpPr>
                  <a:spLocks noChangeAspect="1"/>
                </p:cNvSpPr>
                <p:nvPr/>
              </p:nvSpPr>
              <p:spPr>
                <a:xfrm rot="5700000">
                  <a:off x="5125" y="2123"/>
                  <a:ext cx="2081" cy="811"/>
                </a:xfrm>
                <a:custGeom>
                  <a:avLst/>
                  <a:gdLst/>
                  <a:ahLst/>
                  <a:cxnLst/>
                  <a:rect l="0" t="0" r="0" b="0"/>
                  <a:pathLst>
                    <a:path w="8000" h="3154">
                      <a:moveTo>
                        <a:pt x="8000" y="1577"/>
                      </a:moveTo>
                      <a:cubicBezTo>
                        <a:pt x="8000" y="1818"/>
                        <a:pt x="7931" y="2087"/>
                        <a:pt x="7804" y="2300"/>
                      </a:cubicBezTo>
                      <a:cubicBezTo>
                        <a:pt x="7677" y="2513"/>
                        <a:pt x="7478" y="2717"/>
                        <a:pt x="7236" y="2853"/>
                      </a:cubicBezTo>
                      <a:cubicBezTo>
                        <a:pt x="6994" y="2989"/>
                        <a:pt x="6684" y="3082"/>
                        <a:pt x="6351" y="3118"/>
                      </a:cubicBezTo>
                      <a:cubicBezTo>
                        <a:pt x="6018" y="3154"/>
                        <a:pt x="5628" y="3128"/>
                        <a:pt x="5236" y="3071"/>
                      </a:cubicBezTo>
                      <a:cubicBezTo>
                        <a:pt x="4844" y="3014"/>
                        <a:pt x="4412" y="2895"/>
                        <a:pt x="4000" y="2777"/>
                      </a:cubicBezTo>
                      <a:cubicBezTo>
                        <a:pt x="3588" y="2659"/>
                        <a:pt x="3156" y="2499"/>
                        <a:pt x="2764" y="2366"/>
                      </a:cubicBezTo>
                      <a:cubicBezTo>
                        <a:pt x="2372" y="2233"/>
                        <a:pt x="1982" y="2086"/>
                        <a:pt x="1649" y="1977"/>
                      </a:cubicBezTo>
                      <a:cubicBezTo>
                        <a:pt x="1316" y="1868"/>
                        <a:pt x="1006" y="1776"/>
                        <a:pt x="764" y="1712"/>
                      </a:cubicBezTo>
                      <a:cubicBezTo>
                        <a:pt x="522" y="1648"/>
                        <a:pt x="323" y="1617"/>
                        <a:pt x="196" y="1595"/>
                      </a:cubicBezTo>
                      <a:cubicBezTo>
                        <a:pt x="69" y="1573"/>
                        <a:pt x="0" y="1571"/>
                        <a:pt x="0" y="1577"/>
                      </a:cubicBezTo>
                      <a:cubicBezTo>
                        <a:pt x="0" y="1583"/>
                        <a:pt x="69" y="1581"/>
                        <a:pt x="196" y="1559"/>
                      </a:cubicBezTo>
                      <a:cubicBezTo>
                        <a:pt x="323" y="1537"/>
                        <a:pt x="522" y="1506"/>
                        <a:pt x="764" y="1442"/>
                      </a:cubicBezTo>
                      <a:cubicBezTo>
                        <a:pt x="1006" y="1378"/>
                        <a:pt x="1316" y="1286"/>
                        <a:pt x="1649" y="1177"/>
                      </a:cubicBezTo>
                      <a:cubicBezTo>
                        <a:pt x="1982" y="1068"/>
                        <a:pt x="2372" y="921"/>
                        <a:pt x="2764" y="788"/>
                      </a:cubicBezTo>
                      <a:cubicBezTo>
                        <a:pt x="3156" y="655"/>
                        <a:pt x="3588" y="495"/>
                        <a:pt x="4000" y="377"/>
                      </a:cubicBezTo>
                      <a:cubicBezTo>
                        <a:pt x="4412" y="259"/>
                        <a:pt x="4844" y="140"/>
                        <a:pt x="5236" y="83"/>
                      </a:cubicBezTo>
                      <a:cubicBezTo>
                        <a:pt x="5628" y="26"/>
                        <a:pt x="6018" y="0"/>
                        <a:pt x="6351" y="36"/>
                      </a:cubicBezTo>
                      <a:cubicBezTo>
                        <a:pt x="6684" y="72"/>
                        <a:pt x="6994" y="165"/>
                        <a:pt x="7236" y="301"/>
                      </a:cubicBezTo>
                      <a:cubicBezTo>
                        <a:pt x="7478" y="437"/>
                        <a:pt x="7677" y="641"/>
                        <a:pt x="7804" y="854"/>
                      </a:cubicBezTo>
                      <a:cubicBezTo>
                        <a:pt x="7931" y="1067"/>
                        <a:pt x="8000" y="1336"/>
                        <a:pt x="8000" y="1577"/>
                      </a:cubicBezTo>
                      <a:close/>
                    </a:path>
                  </a:pathLst>
                </a:custGeom>
                <a:gradFill rotWithShape="0">
                  <a:gsLst>
                    <a:gs pos="0">
                      <a:srgbClr val="EBF02E"/>
                    </a:gs>
                    <a:gs pos="100000">
                      <a:srgbClr val="FF9900"/>
                    </a:gs>
                  </a:gsLst>
                  <a:lin ang="5400000" scaled="1"/>
                  <a:tileRect/>
                </a:gradFill>
                <a:ln w="9525">
                  <a:noFill/>
                </a:ln>
              </p:spPr>
              <p:txBody>
                <a:bodyPr/>
                <a:lstStyle/>
                <a:p>
                  <a:endParaRPr lang="zh-CN" altLang="en-US" sz="100"/>
                </a:p>
              </p:txBody>
            </p:sp>
            <p:sp>
              <p:nvSpPr>
                <p:cNvPr id="15370" name="任意多边形 15369"/>
                <p:cNvSpPr>
                  <a:spLocks noChangeAspect="1"/>
                </p:cNvSpPr>
                <p:nvPr/>
              </p:nvSpPr>
              <p:spPr>
                <a:xfrm rot="5700000">
                  <a:off x="5604" y="2792"/>
                  <a:ext cx="1102" cy="430"/>
                </a:xfrm>
                <a:custGeom>
                  <a:avLst/>
                  <a:gdLst/>
                  <a:ahLst/>
                  <a:cxnLst/>
                  <a:rect l="0" t="0" r="0" b="0"/>
                  <a:pathLst>
                    <a:path w="8000" h="3154">
                      <a:moveTo>
                        <a:pt x="8000" y="1577"/>
                      </a:moveTo>
                      <a:cubicBezTo>
                        <a:pt x="8000" y="1818"/>
                        <a:pt x="7931" y="2087"/>
                        <a:pt x="7804" y="2300"/>
                      </a:cubicBezTo>
                      <a:cubicBezTo>
                        <a:pt x="7677" y="2513"/>
                        <a:pt x="7478" y="2717"/>
                        <a:pt x="7236" y="2853"/>
                      </a:cubicBezTo>
                      <a:cubicBezTo>
                        <a:pt x="6994" y="2989"/>
                        <a:pt x="6684" y="3082"/>
                        <a:pt x="6351" y="3118"/>
                      </a:cubicBezTo>
                      <a:cubicBezTo>
                        <a:pt x="6018" y="3154"/>
                        <a:pt x="5628" y="3128"/>
                        <a:pt x="5236" y="3071"/>
                      </a:cubicBezTo>
                      <a:cubicBezTo>
                        <a:pt x="4844" y="3014"/>
                        <a:pt x="4412" y="2895"/>
                        <a:pt x="4000" y="2777"/>
                      </a:cubicBezTo>
                      <a:cubicBezTo>
                        <a:pt x="3588" y="2659"/>
                        <a:pt x="3156" y="2499"/>
                        <a:pt x="2764" y="2366"/>
                      </a:cubicBezTo>
                      <a:cubicBezTo>
                        <a:pt x="2372" y="2233"/>
                        <a:pt x="1982" y="2086"/>
                        <a:pt x="1649" y="1977"/>
                      </a:cubicBezTo>
                      <a:cubicBezTo>
                        <a:pt x="1316" y="1868"/>
                        <a:pt x="1006" y="1776"/>
                        <a:pt x="764" y="1712"/>
                      </a:cubicBezTo>
                      <a:cubicBezTo>
                        <a:pt x="522" y="1648"/>
                        <a:pt x="323" y="1617"/>
                        <a:pt x="196" y="1595"/>
                      </a:cubicBezTo>
                      <a:cubicBezTo>
                        <a:pt x="69" y="1573"/>
                        <a:pt x="0" y="1571"/>
                        <a:pt x="0" y="1577"/>
                      </a:cubicBezTo>
                      <a:cubicBezTo>
                        <a:pt x="0" y="1583"/>
                        <a:pt x="69" y="1581"/>
                        <a:pt x="196" y="1559"/>
                      </a:cubicBezTo>
                      <a:cubicBezTo>
                        <a:pt x="323" y="1537"/>
                        <a:pt x="522" y="1506"/>
                        <a:pt x="764" y="1442"/>
                      </a:cubicBezTo>
                      <a:cubicBezTo>
                        <a:pt x="1006" y="1378"/>
                        <a:pt x="1316" y="1286"/>
                        <a:pt x="1649" y="1177"/>
                      </a:cubicBezTo>
                      <a:cubicBezTo>
                        <a:pt x="1982" y="1068"/>
                        <a:pt x="2372" y="921"/>
                        <a:pt x="2764" y="788"/>
                      </a:cubicBezTo>
                      <a:cubicBezTo>
                        <a:pt x="3156" y="655"/>
                        <a:pt x="3588" y="495"/>
                        <a:pt x="4000" y="377"/>
                      </a:cubicBezTo>
                      <a:cubicBezTo>
                        <a:pt x="4412" y="259"/>
                        <a:pt x="4844" y="140"/>
                        <a:pt x="5236" y="83"/>
                      </a:cubicBezTo>
                      <a:cubicBezTo>
                        <a:pt x="5628" y="26"/>
                        <a:pt x="6018" y="0"/>
                        <a:pt x="6351" y="36"/>
                      </a:cubicBezTo>
                      <a:cubicBezTo>
                        <a:pt x="6684" y="72"/>
                        <a:pt x="6994" y="165"/>
                        <a:pt x="7236" y="301"/>
                      </a:cubicBezTo>
                      <a:cubicBezTo>
                        <a:pt x="7478" y="437"/>
                        <a:pt x="7677" y="641"/>
                        <a:pt x="7804" y="854"/>
                      </a:cubicBezTo>
                      <a:cubicBezTo>
                        <a:pt x="7931" y="1067"/>
                        <a:pt x="8000" y="1336"/>
                        <a:pt x="8000" y="1577"/>
                      </a:cubicBezTo>
                      <a:close/>
                    </a:path>
                  </a:pathLst>
                </a:custGeom>
                <a:gradFill rotWithShape="0">
                  <a:gsLst>
                    <a:gs pos="0">
                      <a:srgbClr val="FF9900"/>
                    </a:gs>
                    <a:gs pos="100000">
                      <a:srgbClr val="993300"/>
                    </a:gs>
                  </a:gsLst>
                  <a:lin ang="5400000" scaled="1"/>
                  <a:tileRect/>
                </a:gradFill>
                <a:ln w="9525">
                  <a:noFill/>
                </a:ln>
              </p:spPr>
              <p:txBody>
                <a:bodyPr/>
                <a:lstStyle/>
                <a:p>
                  <a:endParaRPr lang="zh-CN" altLang="en-US" sz="100"/>
                </a:p>
              </p:txBody>
            </p:sp>
          </p:grpSp>
          <p:sp>
            <p:nvSpPr>
              <p:cNvPr id="15371" name="矩形 15370"/>
              <p:cNvSpPr>
                <a:spLocks noChangeAspect="1"/>
              </p:cNvSpPr>
              <p:nvPr/>
            </p:nvSpPr>
            <p:spPr>
              <a:xfrm>
                <a:off x="5616" y="2844"/>
                <a:ext cx="37" cy="256"/>
              </a:xfrm>
              <a:prstGeom prst="rect">
                <a:avLst/>
              </a:prstGeom>
              <a:gradFill rotWithShape="0">
                <a:gsLst>
                  <a:gs pos="0">
                    <a:srgbClr val="000000"/>
                  </a:gs>
                  <a:gs pos="100000">
                    <a:srgbClr val="FFFFCC"/>
                  </a:gs>
                </a:gsLst>
                <a:lin ang="5400000" scaled="1"/>
                <a:tileRect/>
              </a:gradFill>
              <a:ln w="9525" cap="flat" cmpd="sng">
                <a:solidFill>
                  <a:srgbClr val="000000"/>
                </a:solidFill>
                <a:prstDash val="solid"/>
                <a:miter/>
                <a:headEnd type="none" w="med" len="med"/>
                <a:tailEnd type="none" w="med" len="med"/>
              </a:ln>
            </p:spPr>
            <p:txBody>
              <a:bodyPr/>
              <a:lstStyle/>
              <a:p>
                <a:endParaRPr lang="zh-CN" altLang="en-US" sz="100"/>
              </a:p>
            </p:txBody>
          </p:sp>
        </p:grpSp>
        <p:grpSp>
          <p:nvGrpSpPr>
            <p:cNvPr id="15372" name="lxqlx60"/>
            <p:cNvGrpSpPr/>
            <p:nvPr/>
          </p:nvGrpSpPr>
          <p:grpSpPr>
            <a:xfrm>
              <a:off x="3560" y="1162"/>
              <a:ext cx="91" cy="1951"/>
              <a:chOff x="5297" y="1741"/>
              <a:chExt cx="120" cy="1435"/>
            </a:xfrm>
          </p:grpSpPr>
          <p:sp>
            <p:nvSpPr>
              <p:cNvPr id="15373" name="矩形 15372"/>
              <p:cNvSpPr/>
              <p:nvPr/>
            </p:nvSpPr>
            <p:spPr>
              <a:xfrm>
                <a:off x="5297" y="1741"/>
                <a:ext cx="120" cy="1435"/>
              </a:xfrm>
              <a:prstGeom prst="rect">
                <a:avLst/>
              </a:prstGeom>
              <a:pattFill prst="ltUpDiag">
                <a:fgClr>
                  <a:srgbClr val="000000"/>
                </a:fgClr>
                <a:bgClr>
                  <a:srgbClr val="FFFFFF"/>
                </a:bgClr>
              </a:pattFill>
              <a:ln w="9525">
                <a:noFill/>
              </a:ln>
            </p:spPr>
            <p:txBody>
              <a:bodyPr/>
              <a:lstStyle/>
              <a:p>
                <a:endParaRPr lang="zh-CN" altLang="en-US" sz="100"/>
              </a:p>
            </p:txBody>
          </p:sp>
          <p:sp>
            <p:nvSpPr>
              <p:cNvPr id="15374" name="直接连接符 15373"/>
              <p:cNvSpPr/>
              <p:nvPr/>
            </p:nvSpPr>
            <p:spPr>
              <a:xfrm>
                <a:off x="5300" y="1744"/>
                <a:ext cx="0" cy="1426"/>
              </a:xfrm>
              <a:prstGeom prst="line">
                <a:avLst/>
              </a:prstGeom>
              <a:ln w="9525" cap="flat" cmpd="sng">
                <a:solidFill>
                  <a:srgbClr val="000000"/>
                </a:solidFill>
                <a:prstDash val="solid"/>
                <a:headEnd type="none" w="med" len="med"/>
                <a:tailEnd type="none" w="med" len="med"/>
              </a:ln>
            </p:spPr>
          </p:sp>
        </p:grpSp>
      </p:grpSp>
      <p:grpSp>
        <p:nvGrpSpPr>
          <p:cNvPr id="15375" name="lxqgb9"/>
          <p:cNvGrpSpPr/>
          <p:nvPr/>
        </p:nvGrpSpPr>
        <p:grpSpPr>
          <a:xfrm>
            <a:off x="7041198" y="3061852"/>
            <a:ext cx="216159" cy="1060603"/>
            <a:chOff x="5435" y="1896"/>
            <a:chExt cx="441" cy="2814"/>
          </a:xfrm>
        </p:grpSpPr>
        <p:sp>
          <p:nvSpPr>
            <p:cNvPr id="15376" name="圆柱形 15375"/>
            <p:cNvSpPr/>
            <p:nvPr/>
          </p:nvSpPr>
          <p:spPr>
            <a:xfrm>
              <a:off x="5435" y="3000"/>
              <a:ext cx="420" cy="1710"/>
            </a:xfrm>
            <a:prstGeom prst="can">
              <a:avLst>
                <a:gd name="adj" fmla="val 37620"/>
              </a:avLst>
            </a:prstGeom>
            <a:gradFill rotWithShape="0">
              <a:gsLst>
                <a:gs pos="0">
                  <a:srgbClr val="FFFF00"/>
                </a:gs>
                <a:gs pos="50000">
                  <a:srgbClr val="FFFF00">
                    <a:gamma/>
                    <a:tint val="0"/>
                    <a:invGamma/>
                  </a:srgbClr>
                </a:gs>
                <a:gs pos="100000">
                  <a:srgbClr val="FFFF00"/>
                </a:gs>
              </a:gsLst>
              <a:lin ang="0" scaled="1"/>
              <a:tileRect/>
            </a:gradFill>
            <a:ln w="28575" cap="flat" cmpd="sng">
              <a:solidFill>
                <a:srgbClr val="000000"/>
              </a:solidFill>
              <a:prstDash val="sysDot"/>
              <a:headEnd type="none" w="med" len="med"/>
              <a:tailEnd type="none" w="med" len="med"/>
            </a:ln>
          </p:spPr>
          <p:txBody>
            <a:bodyPr/>
            <a:lstStyle/>
            <a:p>
              <a:endParaRPr lang="zh-CN" altLang="en-US" sz="100"/>
            </a:p>
          </p:txBody>
        </p:sp>
        <p:grpSp>
          <p:nvGrpSpPr>
            <p:cNvPr id="15377" name="组合 15376"/>
            <p:cNvGrpSpPr>
              <a:grpSpLocks noChangeAspect="1"/>
            </p:cNvGrpSpPr>
            <p:nvPr/>
          </p:nvGrpSpPr>
          <p:grpSpPr>
            <a:xfrm>
              <a:off x="5447" y="1896"/>
              <a:ext cx="429" cy="1102"/>
              <a:chOff x="5760" y="1488"/>
              <a:chExt cx="811" cy="2081"/>
            </a:xfrm>
          </p:grpSpPr>
          <p:sp>
            <p:nvSpPr>
              <p:cNvPr id="15378" name="任意多边形 15377"/>
              <p:cNvSpPr>
                <a:spLocks noChangeAspect="1"/>
              </p:cNvSpPr>
              <p:nvPr/>
            </p:nvSpPr>
            <p:spPr>
              <a:xfrm rot="5700000">
                <a:off x="5125" y="2123"/>
                <a:ext cx="2081" cy="811"/>
              </a:xfrm>
              <a:custGeom>
                <a:avLst/>
                <a:gdLst/>
                <a:ahLst/>
                <a:cxnLst/>
                <a:rect l="0" t="0" r="0" b="0"/>
                <a:pathLst>
                  <a:path w="8000" h="3154">
                    <a:moveTo>
                      <a:pt x="8000" y="1577"/>
                    </a:moveTo>
                    <a:cubicBezTo>
                      <a:pt x="8000" y="1818"/>
                      <a:pt x="7931" y="2087"/>
                      <a:pt x="7804" y="2300"/>
                    </a:cubicBezTo>
                    <a:cubicBezTo>
                      <a:pt x="7677" y="2513"/>
                      <a:pt x="7478" y="2717"/>
                      <a:pt x="7236" y="2853"/>
                    </a:cubicBezTo>
                    <a:cubicBezTo>
                      <a:pt x="6994" y="2989"/>
                      <a:pt x="6684" y="3082"/>
                      <a:pt x="6351" y="3118"/>
                    </a:cubicBezTo>
                    <a:cubicBezTo>
                      <a:pt x="6018" y="3154"/>
                      <a:pt x="5628" y="3128"/>
                      <a:pt x="5236" y="3071"/>
                    </a:cubicBezTo>
                    <a:cubicBezTo>
                      <a:pt x="4844" y="3014"/>
                      <a:pt x="4412" y="2895"/>
                      <a:pt x="4000" y="2777"/>
                    </a:cubicBezTo>
                    <a:cubicBezTo>
                      <a:pt x="3588" y="2659"/>
                      <a:pt x="3156" y="2499"/>
                      <a:pt x="2764" y="2366"/>
                    </a:cubicBezTo>
                    <a:cubicBezTo>
                      <a:pt x="2372" y="2233"/>
                      <a:pt x="1982" y="2086"/>
                      <a:pt x="1649" y="1977"/>
                    </a:cubicBezTo>
                    <a:cubicBezTo>
                      <a:pt x="1316" y="1868"/>
                      <a:pt x="1006" y="1776"/>
                      <a:pt x="764" y="1712"/>
                    </a:cubicBezTo>
                    <a:cubicBezTo>
                      <a:pt x="522" y="1648"/>
                      <a:pt x="323" y="1617"/>
                      <a:pt x="196" y="1595"/>
                    </a:cubicBezTo>
                    <a:cubicBezTo>
                      <a:pt x="69" y="1573"/>
                      <a:pt x="0" y="1571"/>
                      <a:pt x="0" y="1577"/>
                    </a:cubicBezTo>
                    <a:cubicBezTo>
                      <a:pt x="0" y="1583"/>
                      <a:pt x="69" y="1581"/>
                      <a:pt x="196" y="1559"/>
                    </a:cubicBezTo>
                    <a:cubicBezTo>
                      <a:pt x="323" y="1537"/>
                      <a:pt x="522" y="1506"/>
                      <a:pt x="764" y="1442"/>
                    </a:cubicBezTo>
                    <a:cubicBezTo>
                      <a:pt x="1006" y="1378"/>
                      <a:pt x="1316" y="1286"/>
                      <a:pt x="1649" y="1177"/>
                    </a:cubicBezTo>
                    <a:cubicBezTo>
                      <a:pt x="1982" y="1068"/>
                      <a:pt x="2372" y="921"/>
                      <a:pt x="2764" y="788"/>
                    </a:cubicBezTo>
                    <a:cubicBezTo>
                      <a:pt x="3156" y="655"/>
                      <a:pt x="3588" y="495"/>
                      <a:pt x="4000" y="377"/>
                    </a:cubicBezTo>
                    <a:cubicBezTo>
                      <a:pt x="4412" y="259"/>
                      <a:pt x="4844" y="140"/>
                      <a:pt x="5236" y="83"/>
                    </a:cubicBezTo>
                    <a:cubicBezTo>
                      <a:pt x="5628" y="26"/>
                      <a:pt x="6018" y="0"/>
                      <a:pt x="6351" y="36"/>
                    </a:cubicBezTo>
                    <a:cubicBezTo>
                      <a:pt x="6684" y="72"/>
                      <a:pt x="6994" y="165"/>
                      <a:pt x="7236" y="301"/>
                    </a:cubicBezTo>
                    <a:cubicBezTo>
                      <a:pt x="7478" y="437"/>
                      <a:pt x="7677" y="641"/>
                      <a:pt x="7804" y="854"/>
                    </a:cubicBezTo>
                    <a:cubicBezTo>
                      <a:pt x="7931" y="1067"/>
                      <a:pt x="8000" y="1336"/>
                      <a:pt x="8000" y="1577"/>
                    </a:cubicBezTo>
                    <a:close/>
                  </a:path>
                </a:pathLst>
              </a:custGeom>
              <a:gradFill rotWithShape="0">
                <a:gsLst>
                  <a:gs pos="0">
                    <a:srgbClr val="EBF02E"/>
                  </a:gs>
                  <a:gs pos="100000">
                    <a:srgbClr val="FF9900"/>
                  </a:gs>
                </a:gsLst>
                <a:lin ang="5400000" scaled="1"/>
                <a:tileRect/>
              </a:gradFill>
              <a:ln w="28575" cap="flat" cmpd="sng">
                <a:solidFill>
                  <a:srgbClr val="C0C0C0"/>
                </a:solidFill>
                <a:prstDash val="sysDot"/>
                <a:headEnd type="none" w="med" len="med"/>
                <a:tailEnd type="none" w="med" len="med"/>
              </a:ln>
            </p:spPr>
            <p:txBody>
              <a:bodyPr/>
              <a:lstStyle/>
              <a:p>
                <a:endParaRPr lang="zh-CN" altLang="en-US" sz="100"/>
              </a:p>
            </p:txBody>
          </p:sp>
          <p:sp>
            <p:nvSpPr>
              <p:cNvPr id="15379" name="任意多边形 15378"/>
              <p:cNvSpPr>
                <a:spLocks noChangeAspect="1"/>
              </p:cNvSpPr>
              <p:nvPr/>
            </p:nvSpPr>
            <p:spPr>
              <a:xfrm rot="5700000">
                <a:off x="5604" y="2792"/>
                <a:ext cx="1102" cy="430"/>
              </a:xfrm>
              <a:custGeom>
                <a:avLst/>
                <a:gdLst/>
                <a:ahLst/>
                <a:cxnLst/>
                <a:rect l="0" t="0" r="0" b="0"/>
                <a:pathLst>
                  <a:path w="8000" h="3154">
                    <a:moveTo>
                      <a:pt x="8000" y="1577"/>
                    </a:moveTo>
                    <a:cubicBezTo>
                      <a:pt x="8000" y="1818"/>
                      <a:pt x="7931" y="2087"/>
                      <a:pt x="7804" y="2300"/>
                    </a:cubicBezTo>
                    <a:cubicBezTo>
                      <a:pt x="7677" y="2513"/>
                      <a:pt x="7478" y="2717"/>
                      <a:pt x="7236" y="2853"/>
                    </a:cubicBezTo>
                    <a:cubicBezTo>
                      <a:pt x="6994" y="2989"/>
                      <a:pt x="6684" y="3082"/>
                      <a:pt x="6351" y="3118"/>
                    </a:cubicBezTo>
                    <a:cubicBezTo>
                      <a:pt x="6018" y="3154"/>
                      <a:pt x="5628" y="3128"/>
                      <a:pt x="5236" y="3071"/>
                    </a:cubicBezTo>
                    <a:cubicBezTo>
                      <a:pt x="4844" y="3014"/>
                      <a:pt x="4412" y="2895"/>
                      <a:pt x="4000" y="2777"/>
                    </a:cubicBezTo>
                    <a:cubicBezTo>
                      <a:pt x="3588" y="2659"/>
                      <a:pt x="3156" y="2499"/>
                      <a:pt x="2764" y="2366"/>
                    </a:cubicBezTo>
                    <a:cubicBezTo>
                      <a:pt x="2372" y="2233"/>
                      <a:pt x="1982" y="2086"/>
                      <a:pt x="1649" y="1977"/>
                    </a:cubicBezTo>
                    <a:cubicBezTo>
                      <a:pt x="1316" y="1868"/>
                      <a:pt x="1006" y="1776"/>
                      <a:pt x="764" y="1712"/>
                    </a:cubicBezTo>
                    <a:cubicBezTo>
                      <a:pt x="522" y="1648"/>
                      <a:pt x="323" y="1617"/>
                      <a:pt x="196" y="1595"/>
                    </a:cubicBezTo>
                    <a:cubicBezTo>
                      <a:pt x="69" y="1573"/>
                      <a:pt x="0" y="1571"/>
                      <a:pt x="0" y="1577"/>
                    </a:cubicBezTo>
                    <a:cubicBezTo>
                      <a:pt x="0" y="1583"/>
                      <a:pt x="69" y="1581"/>
                      <a:pt x="196" y="1559"/>
                    </a:cubicBezTo>
                    <a:cubicBezTo>
                      <a:pt x="323" y="1537"/>
                      <a:pt x="522" y="1506"/>
                      <a:pt x="764" y="1442"/>
                    </a:cubicBezTo>
                    <a:cubicBezTo>
                      <a:pt x="1006" y="1378"/>
                      <a:pt x="1316" y="1286"/>
                      <a:pt x="1649" y="1177"/>
                    </a:cubicBezTo>
                    <a:cubicBezTo>
                      <a:pt x="1982" y="1068"/>
                      <a:pt x="2372" y="921"/>
                      <a:pt x="2764" y="788"/>
                    </a:cubicBezTo>
                    <a:cubicBezTo>
                      <a:pt x="3156" y="655"/>
                      <a:pt x="3588" y="495"/>
                      <a:pt x="4000" y="377"/>
                    </a:cubicBezTo>
                    <a:cubicBezTo>
                      <a:pt x="4412" y="259"/>
                      <a:pt x="4844" y="140"/>
                      <a:pt x="5236" y="83"/>
                    </a:cubicBezTo>
                    <a:cubicBezTo>
                      <a:pt x="5628" y="26"/>
                      <a:pt x="6018" y="0"/>
                      <a:pt x="6351" y="36"/>
                    </a:cubicBezTo>
                    <a:cubicBezTo>
                      <a:pt x="6684" y="72"/>
                      <a:pt x="6994" y="165"/>
                      <a:pt x="7236" y="301"/>
                    </a:cubicBezTo>
                    <a:cubicBezTo>
                      <a:pt x="7478" y="437"/>
                      <a:pt x="7677" y="641"/>
                      <a:pt x="7804" y="854"/>
                    </a:cubicBezTo>
                    <a:cubicBezTo>
                      <a:pt x="7931" y="1067"/>
                      <a:pt x="8000" y="1336"/>
                      <a:pt x="8000" y="1577"/>
                    </a:cubicBezTo>
                    <a:close/>
                  </a:path>
                </a:pathLst>
              </a:custGeom>
              <a:gradFill rotWithShape="0">
                <a:gsLst>
                  <a:gs pos="0">
                    <a:srgbClr val="FF9900"/>
                  </a:gs>
                  <a:gs pos="100000">
                    <a:srgbClr val="993300"/>
                  </a:gs>
                </a:gsLst>
                <a:lin ang="5400000" scaled="1"/>
                <a:tileRect/>
              </a:gradFill>
              <a:ln w="28575" cap="flat" cmpd="sng">
                <a:solidFill>
                  <a:srgbClr val="C0C0C0"/>
                </a:solidFill>
                <a:prstDash val="sysDot"/>
                <a:headEnd type="none" w="med" len="med"/>
                <a:tailEnd type="none" w="med" len="med"/>
              </a:ln>
            </p:spPr>
            <p:txBody>
              <a:bodyPr/>
              <a:lstStyle/>
              <a:p>
                <a:endParaRPr lang="zh-CN" altLang="en-US" sz="100"/>
              </a:p>
            </p:txBody>
          </p:sp>
        </p:grpSp>
        <p:sp>
          <p:nvSpPr>
            <p:cNvPr id="15380" name="矩形 15379"/>
            <p:cNvSpPr>
              <a:spLocks noChangeAspect="1"/>
            </p:cNvSpPr>
            <p:nvPr/>
          </p:nvSpPr>
          <p:spPr>
            <a:xfrm>
              <a:off x="5616" y="2844"/>
              <a:ext cx="37" cy="256"/>
            </a:xfrm>
            <a:prstGeom prst="rect">
              <a:avLst/>
            </a:prstGeom>
            <a:gradFill rotWithShape="0">
              <a:gsLst>
                <a:gs pos="0">
                  <a:srgbClr val="000000"/>
                </a:gs>
                <a:gs pos="100000">
                  <a:srgbClr val="FFFFCC"/>
                </a:gs>
              </a:gsLst>
              <a:lin ang="5400000" scaled="1"/>
              <a:tileRect/>
            </a:gradFill>
            <a:ln w="28575" cap="flat" cmpd="sng">
              <a:solidFill>
                <a:srgbClr val="000000"/>
              </a:solidFill>
              <a:prstDash val="sysDot"/>
              <a:miter/>
              <a:headEnd type="none" w="med" len="med"/>
              <a:tailEnd type="none" w="med" len="med"/>
            </a:ln>
          </p:spPr>
          <p:txBody>
            <a:bodyPr/>
            <a:lstStyle/>
            <a:p>
              <a:endParaRPr lang="zh-CN" altLang="en-US" sz="100"/>
            </a:p>
          </p:txBody>
        </p:sp>
      </p:grpSp>
      <p:sp>
        <p:nvSpPr>
          <p:cNvPr id="15381" name="直接连接符 15380"/>
          <p:cNvSpPr/>
          <p:nvPr/>
        </p:nvSpPr>
        <p:spPr>
          <a:xfrm flipH="1">
            <a:off x="5227602" y="2679418"/>
            <a:ext cx="484576" cy="0"/>
          </a:xfrm>
          <a:prstGeom prst="line">
            <a:avLst/>
          </a:prstGeom>
          <a:ln w="28575" cap="flat" cmpd="sng">
            <a:solidFill>
              <a:schemeClr val="tx1"/>
            </a:solidFill>
            <a:prstDash val="lgDash"/>
            <a:headEnd type="none" w="med" len="med"/>
            <a:tailEnd type="none" w="med" len="med"/>
          </a:ln>
        </p:spPr>
      </p:sp>
      <p:sp>
        <p:nvSpPr>
          <p:cNvPr id="15382" name="直接连接符 15381"/>
          <p:cNvSpPr/>
          <p:nvPr/>
        </p:nvSpPr>
        <p:spPr>
          <a:xfrm>
            <a:off x="5712178" y="2679418"/>
            <a:ext cx="1454915" cy="471511"/>
          </a:xfrm>
          <a:prstGeom prst="line">
            <a:avLst/>
          </a:prstGeom>
          <a:ln w="28575" cap="flat" cmpd="sng">
            <a:solidFill>
              <a:schemeClr val="tx1"/>
            </a:solidFill>
            <a:prstDash val="dash"/>
            <a:headEnd type="none" w="med" len="med"/>
            <a:tailEnd type="none" w="med" len="med"/>
          </a:ln>
        </p:spPr>
      </p:sp>
      <p:sp>
        <p:nvSpPr>
          <p:cNvPr id="15383" name="直接连接符 15382"/>
          <p:cNvSpPr/>
          <p:nvPr/>
        </p:nvSpPr>
        <p:spPr>
          <a:xfrm>
            <a:off x="5765624" y="2086763"/>
            <a:ext cx="1401469" cy="1077230"/>
          </a:xfrm>
          <a:prstGeom prst="line">
            <a:avLst/>
          </a:prstGeom>
          <a:ln w="28575" cap="flat" cmpd="sng">
            <a:solidFill>
              <a:schemeClr val="tx1"/>
            </a:solidFill>
            <a:prstDash val="dash"/>
            <a:headEnd type="none" w="med" len="med"/>
            <a:tailEnd type="none" w="med" len="med"/>
          </a:ln>
        </p:spPr>
      </p:sp>
      <p:sp>
        <p:nvSpPr>
          <p:cNvPr id="15384" name="直接连接符 15383"/>
          <p:cNvSpPr/>
          <p:nvPr/>
        </p:nvSpPr>
        <p:spPr>
          <a:xfrm flipH="1">
            <a:off x="5119523" y="2086763"/>
            <a:ext cx="592655" cy="0"/>
          </a:xfrm>
          <a:prstGeom prst="line">
            <a:avLst/>
          </a:prstGeom>
          <a:ln w="28575" cap="flat" cmpd="sng">
            <a:solidFill>
              <a:schemeClr val="tx1"/>
            </a:solidFill>
            <a:prstDash val="dash"/>
            <a:headEnd type="none" w="med" len="med"/>
            <a:tailEnd type="none" w="med" len="med"/>
          </a:ln>
        </p:spPr>
      </p:sp>
      <p:pic>
        <p:nvPicPr>
          <p:cNvPr id="15385" name="图片 15384" descr="u=1677314929,4122174169&amp;fm=0&amp;gp=4"/>
          <p:cNvPicPr>
            <a:picLocks noChangeAspect="1"/>
          </p:cNvPicPr>
          <p:nvPr/>
        </p:nvPicPr>
        <p:blipFill>
          <a:blip r:embed="rId4"/>
          <a:stretch>
            <a:fillRect/>
          </a:stretch>
        </p:blipFill>
        <p:spPr>
          <a:xfrm>
            <a:off x="3934213" y="1439474"/>
            <a:ext cx="926394" cy="584341"/>
          </a:xfrm>
          <a:prstGeom prst="rect">
            <a:avLst/>
          </a:prstGeom>
          <a:noFill/>
          <a:ln w="9525">
            <a:noFill/>
          </a:ln>
        </p:spPr>
      </p:pic>
      <p:grpSp>
        <p:nvGrpSpPr>
          <p:cNvPr id="15386" name="组合 15385"/>
          <p:cNvGrpSpPr/>
          <p:nvPr/>
        </p:nvGrpSpPr>
        <p:grpSpPr>
          <a:xfrm>
            <a:off x="4634948" y="2086763"/>
            <a:ext cx="1130676" cy="1130676"/>
            <a:chOff x="2933" y="1757"/>
            <a:chExt cx="952" cy="952"/>
          </a:xfrm>
        </p:grpSpPr>
        <p:sp>
          <p:nvSpPr>
            <p:cNvPr id="15387" name="直接连接符 15386"/>
            <p:cNvSpPr/>
            <p:nvPr/>
          </p:nvSpPr>
          <p:spPr>
            <a:xfrm flipV="1">
              <a:off x="2933" y="1757"/>
              <a:ext cx="952" cy="952"/>
            </a:xfrm>
            <a:prstGeom prst="line">
              <a:avLst/>
            </a:prstGeom>
            <a:ln w="38100" cap="flat" cmpd="sng">
              <a:solidFill>
                <a:srgbClr val="FF0000"/>
              </a:solidFill>
              <a:prstDash val="solid"/>
              <a:headEnd type="none" w="med" len="med"/>
              <a:tailEnd type="triangle" w="med" len="med"/>
            </a:ln>
          </p:spPr>
        </p:sp>
        <p:sp>
          <p:nvSpPr>
            <p:cNvPr id="15388" name="直接连接符 15387"/>
            <p:cNvSpPr/>
            <p:nvPr/>
          </p:nvSpPr>
          <p:spPr>
            <a:xfrm flipV="1">
              <a:off x="3189" y="2315"/>
              <a:ext cx="144" cy="133"/>
            </a:xfrm>
            <a:prstGeom prst="line">
              <a:avLst/>
            </a:prstGeom>
            <a:ln w="28575" cap="flat" cmpd="sng">
              <a:solidFill>
                <a:srgbClr val="FF0000"/>
              </a:solidFill>
              <a:prstDash val="solid"/>
              <a:headEnd type="none" w="med" len="med"/>
              <a:tailEnd type="triangle" w="med" len="med"/>
            </a:ln>
          </p:spPr>
        </p:sp>
      </p:grpSp>
      <p:grpSp>
        <p:nvGrpSpPr>
          <p:cNvPr id="15389" name="组合 15388"/>
          <p:cNvGrpSpPr/>
          <p:nvPr/>
        </p:nvGrpSpPr>
        <p:grpSpPr>
          <a:xfrm>
            <a:off x="4634948" y="2679418"/>
            <a:ext cx="1130676" cy="538022"/>
            <a:chOff x="2933" y="2256"/>
            <a:chExt cx="952" cy="453"/>
          </a:xfrm>
        </p:grpSpPr>
        <p:sp>
          <p:nvSpPr>
            <p:cNvPr id="15390" name="直接连接符 15389"/>
            <p:cNvSpPr/>
            <p:nvPr/>
          </p:nvSpPr>
          <p:spPr>
            <a:xfrm flipV="1">
              <a:off x="2933" y="2256"/>
              <a:ext cx="952" cy="453"/>
            </a:xfrm>
            <a:prstGeom prst="line">
              <a:avLst/>
            </a:prstGeom>
            <a:ln w="28575" cap="flat" cmpd="sng">
              <a:solidFill>
                <a:srgbClr val="FF0000"/>
              </a:solidFill>
              <a:prstDash val="solid"/>
              <a:headEnd type="none" w="med" len="med"/>
              <a:tailEnd type="triangle" w="med" len="med"/>
            </a:ln>
          </p:spPr>
        </p:sp>
        <p:sp>
          <p:nvSpPr>
            <p:cNvPr id="15391" name="直接连接符 15390"/>
            <p:cNvSpPr/>
            <p:nvPr/>
          </p:nvSpPr>
          <p:spPr>
            <a:xfrm flipV="1">
              <a:off x="3195" y="2523"/>
              <a:ext cx="122" cy="64"/>
            </a:xfrm>
            <a:prstGeom prst="line">
              <a:avLst/>
            </a:prstGeom>
            <a:ln w="28575" cap="flat" cmpd="sng">
              <a:solidFill>
                <a:srgbClr val="FF0000"/>
              </a:solidFill>
              <a:prstDash val="solid"/>
              <a:headEnd type="none" w="med" len="med"/>
              <a:tailEnd type="triangle" w="med" len="med"/>
            </a:ln>
          </p:spPr>
        </p:sp>
      </p:grpSp>
      <p:grpSp>
        <p:nvGrpSpPr>
          <p:cNvPr id="15392" name="组合 15391"/>
          <p:cNvGrpSpPr/>
          <p:nvPr/>
        </p:nvGrpSpPr>
        <p:grpSpPr>
          <a:xfrm>
            <a:off x="4150372" y="2086763"/>
            <a:ext cx="1615252" cy="592655"/>
            <a:chOff x="2525" y="1757"/>
            <a:chExt cx="1360" cy="499"/>
          </a:xfrm>
        </p:grpSpPr>
        <p:sp>
          <p:nvSpPr>
            <p:cNvPr id="15393" name="直接连接符 15392"/>
            <p:cNvSpPr/>
            <p:nvPr/>
          </p:nvSpPr>
          <p:spPr>
            <a:xfrm flipH="1" flipV="1">
              <a:off x="2525" y="1757"/>
              <a:ext cx="1360" cy="499"/>
            </a:xfrm>
            <a:prstGeom prst="line">
              <a:avLst/>
            </a:prstGeom>
            <a:ln w="28575" cap="flat" cmpd="sng">
              <a:solidFill>
                <a:srgbClr val="FF0000"/>
              </a:solidFill>
              <a:prstDash val="solid"/>
              <a:headEnd type="none" w="med" len="med"/>
              <a:tailEnd type="triangle" w="med" len="med"/>
            </a:ln>
          </p:spPr>
        </p:sp>
        <p:sp>
          <p:nvSpPr>
            <p:cNvPr id="15394" name="直接连接符 15393"/>
            <p:cNvSpPr/>
            <p:nvPr/>
          </p:nvSpPr>
          <p:spPr>
            <a:xfrm flipH="1" flipV="1">
              <a:off x="3077" y="1968"/>
              <a:ext cx="128" cy="38"/>
            </a:xfrm>
            <a:prstGeom prst="line">
              <a:avLst/>
            </a:prstGeom>
            <a:ln w="28575" cap="flat" cmpd="sng">
              <a:solidFill>
                <a:srgbClr val="FF0000"/>
              </a:solidFill>
              <a:prstDash val="solid"/>
              <a:headEnd type="none" w="med" len="med"/>
              <a:tailEnd type="triangle" w="med" len="med"/>
            </a:ln>
          </p:spPr>
        </p:sp>
      </p:grpSp>
      <p:grpSp>
        <p:nvGrpSpPr>
          <p:cNvPr id="15395" name="组合 15394"/>
          <p:cNvGrpSpPr/>
          <p:nvPr/>
        </p:nvGrpSpPr>
        <p:grpSpPr>
          <a:xfrm>
            <a:off x="5066077" y="1547554"/>
            <a:ext cx="699547" cy="539209"/>
            <a:chOff x="3296" y="1303"/>
            <a:chExt cx="589" cy="454"/>
          </a:xfrm>
        </p:grpSpPr>
        <p:sp>
          <p:nvSpPr>
            <p:cNvPr id="15396" name="直接连接符 15395"/>
            <p:cNvSpPr/>
            <p:nvPr/>
          </p:nvSpPr>
          <p:spPr>
            <a:xfrm flipH="1" flipV="1">
              <a:off x="3296" y="1303"/>
              <a:ext cx="589" cy="454"/>
            </a:xfrm>
            <a:prstGeom prst="line">
              <a:avLst/>
            </a:prstGeom>
            <a:ln w="28575" cap="flat" cmpd="sng">
              <a:solidFill>
                <a:srgbClr val="FF0000"/>
              </a:solidFill>
              <a:prstDash val="solid"/>
              <a:headEnd type="none" w="med" len="med"/>
              <a:tailEnd type="triangle" w="med" len="med"/>
            </a:ln>
          </p:spPr>
        </p:sp>
        <p:sp>
          <p:nvSpPr>
            <p:cNvPr id="15397" name="直接连接符 15396"/>
            <p:cNvSpPr/>
            <p:nvPr/>
          </p:nvSpPr>
          <p:spPr>
            <a:xfrm flipH="1" flipV="1">
              <a:off x="3461" y="1430"/>
              <a:ext cx="155" cy="122"/>
            </a:xfrm>
            <a:prstGeom prst="line">
              <a:avLst/>
            </a:prstGeom>
            <a:ln w="28575" cap="flat" cmpd="sng">
              <a:solidFill>
                <a:srgbClr val="FF0000"/>
              </a:solidFill>
              <a:prstDash val="solid"/>
              <a:headEnd type="none" w="med" len="med"/>
              <a:tailEnd type="triangle" w="med" len="med"/>
            </a:ln>
          </p:spPr>
        </p:sp>
      </p:grpSp>
      <p:sp>
        <p:nvSpPr>
          <p:cNvPr id="146504" name="椭圆形标注 146503"/>
          <p:cNvSpPr/>
          <p:nvPr/>
        </p:nvSpPr>
        <p:spPr>
          <a:xfrm>
            <a:off x="5765800" y="4122420"/>
            <a:ext cx="1767205" cy="842010"/>
          </a:xfrm>
          <a:prstGeom prst="wedgeEllipseCallout">
            <a:avLst>
              <a:gd name="adj1" fmla="val 28222"/>
              <a:gd name="adj2" fmla="val -97894"/>
            </a:avLst>
          </a:prstGeom>
          <a:solidFill>
            <a:schemeClr val="bg1"/>
          </a:solidFill>
          <a:ln w="9525" cap="flat" cmpd="sng">
            <a:solidFill>
              <a:schemeClr val="accent6">
                <a:lumMod val="75000"/>
              </a:schemeClr>
            </a:solidFill>
            <a:prstDash val="solid"/>
            <a:miter/>
            <a:headEnd type="none" w="med" len="med"/>
            <a:tailEnd type="none" w="med" len="med"/>
          </a:ln>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400" b="1" i="0" u="none" strike="noStrike" kern="1200" cap="none" spc="0" normalizeH="0" baseline="0" noProof="1">
                <a:ln>
                  <a:noFill/>
                </a:ln>
                <a:solidFill>
                  <a:srgbClr val="FF0000"/>
                </a:solidFill>
                <a:effectLst/>
                <a:uLnTx/>
                <a:uFillTx/>
                <a:latin typeface="楷体" panose="02010609060101010101" pitchFamily="49" charset="-122"/>
                <a:ea typeface="楷体" panose="02010609060101010101" pitchFamily="49" charset="-122"/>
                <a:cs typeface="+mn-ea"/>
              </a:rPr>
              <a:t>虚像用虚线</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5389"/>
                                        </p:tgtEl>
                                        <p:attrNameLst>
                                          <p:attrName>style.visibility</p:attrName>
                                        </p:attrNameLst>
                                      </p:cBhvr>
                                      <p:to>
                                        <p:strVal val="visible"/>
                                      </p:to>
                                    </p:set>
                                    <p:animEffect transition="in" filter="wipe(down)">
                                      <p:cBhvr>
                                        <p:cTn id="7" dur="500"/>
                                        <p:tgtEl>
                                          <p:spTgt spid="1538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5381"/>
                                        </p:tgtEl>
                                        <p:attrNameLst>
                                          <p:attrName>style.visibility</p:attrName>
                                        </p:attrNameLst>
                                      </p:cBhvr>
                                      <p:to>
                                        <p:strVal val="visible"/>
                                      </p:to>
                                    </p:set>
                                    <p:animEffect transition="in" filter="wipe(down)">
                                      <p:cBhvr>
                                        <p:cTn id="12" dur="500"/>
                                        <p:tgtEl>
                                          <p:spTgt spid="1538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5392"/>
                                        </p:tgtEl>
                                        <p:attrNameLst>
                                          <p:attrName>style.visibility</p:attrName>
                                        </p:attrNameLst>
                                      </p:cBhvr>
                                      <p:to>
                                        <p:strVal val="visible"/>
                                      </p:to>
                                    </p:set>
                                    <p:animEffect transition="in" filter="wipe(down)">
                                      <p:cBhvr>
                                        <p:cTn id="17" dur="500"/>
                                        <p:tgtEl>
                                          <p:spTgt spid="1539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15386"/>
                                        </p:tgtEl>
                                        <p:attrNameLst>
                                          <p:attrName>style.visibility</p:attrName>
                                        </p:attrNameLst>
                                      </p:cBhvr>
                                      <p:to>
                                        <p:strVal val="visible"/>
                                      </p:to>
                                    </p:set>
                                    <p:animEffect transition="in" filter="wipe(down)">
                                      <p:cBhvr>
                                        <p:cTn id="22" dur="500"/>
                                        <p:tgtEl>
                                          <p:spTgt spid="1538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15384"/>
                                        </p:tgtEl>
                                        <p:attrNameLst>
                                          <p:attrName>style.visibility</p:attrName>
                                        </p:attrNameLst>
                                      </p:cBhvr>
                                      <p:to>
                                        <p:strVal val="visible"/>
                                      </p:to>
                                    </p:set>
                                    <p:animEffect transition="in" filter="wipe(down)">
                                      <p:cBhvr>
                                        <p:cTn id="27" dur="500"/>
                                        <p:tgtEl>
                                          <p:spTgt spid="1538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15395"/>
                                        </p:tgtEl>
                                        <p:attrNameLst>
                                          <p:attrName>style.visibility</p:attrName>
                                        </p:attrNameLst>
                                      </p:cBhvr>
                                      <p:to>
                                        <p:strVal val="visible"/>
                                      </p:to>
                                    </p:set>
                                    <p:animEffect transition="in" filter="wipe(down)">
                                      <p:cBhvr>
                                        <p:cTn id="32" dur="500"/>
                                        <p:tgtEl>
                                          <p:spTgt spid="15395"/>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15382"/>
                                        </p:tgtEl>
                                        <p:attrNameLst>
                                          <p:attrName>style.visibility</p:attrName>
                                        </p:attrNameLst>
                                      </p:cBhvr>
                                      <p:to>
                                        <p:strVal val="visible"/>
                                      </p:to>
                                    </p:set>
                                    <p:animEffect transition="in" filter="wipe(down)">
                                      <p:cBhvr>
                                        <p:cTn id="37" dur="500"/>
                                        <p:tgtEl>
                                          <p:spTgt spid="15382"/>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15383"/>
                                        </p:tgtEl>
                                        <p:attrNameLst>
                                          <p:attrName>style.visibility</p:attrName>
                                        </p:attrNameLst>
                                      </p:cBhvr>
                                      <p:to>
                                        <p:strVal val="visible"/>
                                      </p:to>
                                    </p:set>
                                    <p:animEffect transition="in" filter="wipe(down)">
                                      <p:cBhvr>
                                        <p:cTn id="42" dur="500"/>
                                        <p:tgtEl>
                                          <p:spTgt spid="15383"/>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nodeType="clickEffect">
                                  <p:stCondLst>
                                    <p:cond delay="0"/>
                                  </p:stCondLst>
                                  <p:childTnLst>
                                    <p:set>
                                      <p:cBhvr>
                                        <p:cTn id="46" dur="1" fill="hold">
                                          <p:stCondLst>
                                            <p:cond delay="0"/>
                                          </p:stCondLst>
                                        </p:cTn>
                                        <p:tgtEl>
                                          <p:spTgt spid="15382"/>
                                        </p:tgtEl>
                                        <p:attrNameLst>
                                          <p:attrName>style.visibility</p:attrName>
                                        </p:attrNameLst>
                                      </p:cBhvr>
                                      <p:to>
                                        <p:strVal val="visible"/>
                                      </p:to>
                                    </p:set>
                                    <p:animEffect transition="in" filter="wipe(down)">
                                      <p:cBhvr>
                                        <p:cTn id="47" dur="500"/>
                                        <p:tgtEl>
                                          <p:spTgt spid="15382"/>
                                        </p:tgtEl>
                                      </p:cBhvr>
                                    </p:animEffect>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grpId="0" nodeType="clickEffect">
                                  <p:stCondLst>
                                    <p:cond delay="0"/>
                                  </p:stCondLst>
                                  <p:childTnLst>
                                    <p:set>
                                      <p:cBhvr>
                                        <p:cTn id="51" dur="1" fill="hold">
                                          <p:stCondLst>
                                            <p:cond delay="0"/>
                                          </p:stCondLst>
                                        </p:cTn>
                                        <p:tgtEl>
                                          <p:spTgt spid="14650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6504"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7522" name="文本框 147521"/>
          <p:cNvSpPr txBox="1"/>
          <p:nvPr/>
        </p:nvSpPr>
        <p:spPr>
          <a:xfrm>
            <a:off x="298450" y="189230"/>
            <a:ext cx="6069965" cy="521970"/>
          </a:xfrm>
          <a:prstGeom prst="rect">
            <a:avLst/>
          </a:prstGeom>
          <a:noFill/>
          <a:ln w="9525">
            <a:noFill/>
          </a:ln>
        </p:spPr>
        <p:txBody>
          <a:bodyPr wrap="square">
            <a:spAutoFit/>
          </a:bodyPr>
          <a:lstStyle/>
          <a:p>
            <a:pPr>
              <a:buFont typeface="Arial" panose="020B0604020202020204" pitchFamily="34" charset="0"/>
            </a:pPr>
            <a:r>
              <a:rPr lang="zh-CN" altLang="en-US" sz="2800" dirty="0">
                <a:solidFill>
                  <a:srgbClr val="0000FF"/>
                </a:solidFill>
                <a:latin typeface="楷体" panose="02010609060101010101" pitchFamily="49" charset="-122"/>
                <a:ea typeface="楷体" panose="02010609060101010101" pitchFamily="49" charset="-122"/>
                <a:cs typeface="楷体" panose="02010609060101010101" pitchFamily="49" charset="-122"/>
              </a:rPr>
              <a:t>平面镜成像的原因</a:t>
            </a:r>
            <a:r>
              <a:rPr lang="en-US" altLang="zh-CN" sz="2800" dirty="0">
                <a:solidFill>
                  <a:srgbClr val="0000FF"/>
                </a:solidFill>
                <a:latin typeface="楷体" panose="02010609060101010101" pitchFamily="49" charset="-122"/>
                <a:ea typeface="楷体" panose="02010609060101010101" pitchFamily="49" charset="-122"/>
                <a:cs typeface="楷体" panose="02010609060101010101" pitchFamily="49" charset="-122"/>
              </a:rPr>
              <a:t>-------</a:t>
            </a:r>
            <a:r>
              <a:rPr lang="zh-CN" altLang="en-US" sz="2800" b="1" dirty="0">
                <a:solidFill>
                  <a:srgbClr val="FF0000"/>
                </a:solidFill>
                <a:latin typeface="楷体" panose="02010609060101010101" pitchFamily="49" charset="-122"/>
                <a:ea typeface="楷体" panose="02010609060101010101" pitchFamily="49" charset="-122"/>
                <a:cs typeface="楷体" panose="02010609060101010101" pitchFamily="49" charset="-122"/>
              </a:rPr>
              <a:t>光的反射</a:t>
            </a:r>
          </a:p>
        </p:txBody>
      </p:sp>
      <p:grpSp>
        <p:nvGrpSpPr>
          <p:cNvPr id="4" name="组合 147462"/>
          <p:cNvGrpSpPr/>
          <p:nvPr/>
        </p:nvGrpSpPr>
        <p:grpSpPr>
          <a:xfrm>
            <a:off x="2063609" y="3221002"/>
            <a:ext cx="1140178" cy="969151"/>
            <a:chOff x="0" y="0"/>
            <a:chExt cx="960" cy="816"/>
          </a:xfrm>
        </p:grpSpPr>
        <p:grpSp>
          <p:nvGrpSpPr>
            <p:cNvPr id="18483" name="组合 147463"/>
            <p:cNvGrpSpPr/>
            <p:nvPr/>
          </p:nvGrpSpPr>
          <p:grpSpPr>
            <a:xfrm>
              <a:off x="0" y="0"/>
              <a:ext cx="960" cy="576"/>
              <a:chOff x="0" y="0"/>
              <a:chExt cx="960" cy="576"/>
            </a:xfrm>
          </p:grpSpPr>
          <p:sp>
            <p:nvSpPr>
              <p:cNvPr id="18486" name="直接连接符 147464"/>
              <p:cNvSpPr/>
              <p:nvPr/>
            </p:nvSpPr>
            <p:spPr>
              <a:xfrm flipV="1">
                <a:off x="480" y="384"/>
                <a:ext cx="432" cy="192"/>
              </a:xfrm>
              <a:prstGeom prst="line">
                <a:avLst/>
              </a:prstGeom>
              <a:ln w="9525" cap="flat" cmpd="sng">
                <a:solidFill>
                  <a:srgbClr val="FF0000"/>
                </a:solidFill>
                <a:prstDash val="solid"/>
                <a:headEnd type="none" w="med" len="med"/>
                <a:tailEnd type="triangle" w="med" len="med"/>
              </a:ln>
            </p:spPr>
          </p:sp>
          <p:sp>
            <p:nvSpPr>
              <p:cNvPr id="18487" name="直接连接符 147465"/>
              <p:cNvSpPr/>
              <p:nvPr/>
            </p:nvSpPr>
            <p:spPr>
              <a:xfrm flipV="1">
                <a:off x="480" y="576"/>
                <a:ext cx="480" cy="0"/>
              </a:xfrm>
              <a:prstGeom prst="line">
                <a:avLst/>
              </a:prstGeom>
              <a:ln w="9525" cap="flat" cmpd="sng">
                <a:solidFill>
                  <a:srgbClr val="FF0000"/>
                </a:solidFill>
                <a:prstDash val="solid"/>
                <a:headEnd type="none" w="med" len="med"/>
                <a:tailEnd type="triangle" w="med" len="med"/>
              </a:ln>
            </p:spPr>
          </p:sp>
          <p:sp>
            <p:nvSpPr>
              <p:cNvPr id="18488" name="直接连接符 147466"/>
              <p:cNvSpPr/>
              <p:nvPr/>
            </p:nvSpPr>
            <p:spPr>
              <a:xfrm flipV="1">
                <a:off x="480" y="96"/>
                <a:ext cx="384" cy="480"/>
              </a:xfrm>
              <a:prstGeom prst="line">
                <a:avLst/>
              </a:prstGeom>
              <a:ln w="9525" cap="flat" cmpd="sng">
                <a:solidFill>
                  <a:srgbClr val="FF0000"/>
                </a:solidFill>
                <a:prstDash val="solid"/>
                <a:headEnd type="none" w="med" len="med"/>
                <a:tailEnd type="triangle" w="med" len="med"/>
              </a:ln>
            </p:spPr>
          </p:sp>
          <p:grpSp>
            <p:nvGrpSpPr>
              <p:cNvPr id="18489" name="组合 147467"/>
              <p:cNvGrpSpPr/>
              <p:nvPr/>
            </p:nvGrpSpPr>
            <p:grpSpPr>
              <a:xfrm flipH="1">
                <a:off x="0" y="0"/>
                <a:ext cx="528" cy="576"/>
                <a:chOff x="0" y="0"/>
                <a:chExt cx="528" cy="576"/>
              </a:xfrm>
            </p:grpSpPr>
            <p:sp>
              <p:nvSpPr>
                <p:cNvPr id="18490" name="直接连接符 147468"/>
                <p:cNvSpPr/>
                <p:nvPr/>
              </p:nvSpPr>
              <p:spPr>
                <a:xfrm flipV="1">
                  <a:off x="48" y="384"/>
                  <a:ext cx="432" cy="192"/>
                </a:xfrm>
                <a:prstGeom prst="line">
                  <a:avLst/>
                </a:prstGeom>
                <a:ln w="9525" cap="flat" cmpd="sng">
                  <a:solidFill>
                    <a:srgbClr val="FF0000"/>
                  </a:solidFill>
                  <a:prstDash val="solid"/>
                  <a:headEnd type="none" w="med" len="med"/>
                  <a:tailEnd type="triangle" w="med" len="med"/>
                </a:ln>
              </p:spPr>
            </p:sp>
            <p:sp>
              <p:nvSpPr>
                <p:cNvPr id="18491" name="直接连接符 147469"/>
                <p:cNvSpPr/>
                <p:nvPr/>
              </p:nvSpPr>
              <p:spPr>
                <a:xfrm flipV="1">
                  <a:off x="48" y="576"/>
                  <a:ext cx="480" cy="0"/>
                </a:xfrm>
                <a:prstGeom prst="line">
                  <a:avLst/>
                </a:prstGeom>
                <a:ln w="9525" cap="flat" cmpd="sng">
                  <a:solidFill>
                    <a:srgbClr val="FF0000"/>
                  </a:solidFill>
                  <a:prstDash val="solid"/>
                  <a:headEnd type="none" w="med" len="med"/>
                  <a:tailEnd type="triangle" w="med" len="med"/>
                </a:ln>
              </p:spPr>
            </p:sp>
            <p:sp>
              <p:nvSpPr>
                <p:cNvPr id="18492" name="直接连接符 147470"/>
                <p:cNvSpPr/>
                <p:nvPr/>
              </p:nvSpPr>
              <p:spPr>
                <a:xfrm flipV="1">
                  <a:off x="48" y="96"/>
                  <a:ext cx="384" cy="480"/>
                </a:xfrm>
                <a:prstGeom prst="line">
                  <a:avLst/>
                </a:prstGeom>
                <a:ln w="9525" cap="flat" cmpd="sng">
                  <a:solidFill>
                    <a:srgbClr val="FF0000"/>
                  </a:solidFill>
                  <a:prstDash val="solid"/>
                  <a:headEnd type="none" w="med" len="med"/>
                  <a:tailEnd type="triangle" w="med" len="med"/>
                </a:ln>
              </p:spPr>
            </p:sp>
            <p:sp>
              <p:nvSpPr>
                <p:cNvPr id="18493" name="直接连接符 147471"/>
                <p:cNvSpPr/>
                <p:nvPr/>
              </p:nvSpPr>
              <p:spPr>
                <a:xfrm flipV="1">
                  <a:off x="48" y="0"/>
                  <a:ext cx="144" cy="576"/>
                </a:xfrm>
                <a:prstGeom prst="line">
                  <a:avLst/>
                </a:prstGeom>
                <a:ln w="9525" cap="flat" cmpd="sng">
                  <a:solidFill>
                    <a:srgbClr val="FF0000"/>
                  </a:solidFill>
                  <a:prstDash val="solid"/>
                  <a:headEnd type="none" w="med" len="med"/>
                  <a:tailEnd type="triangle" w="med" len="med"/>
                </a:ln>
              </p:spPr>
            </p:sp>
            <p:sp>
              <p:nvSpPr>
                <p:cNvPr id="18494" name="直接连接符 147472"/>
                <p:cNvSpPr/>
                <p:nvPr/>
              </p:nvSpPr>
              <p:spPr>
                <a:xfrm flipH="1" flipV="1">
                  <a:off x="0" y="48"/>
                  <a:ext cx="48" cy="528"/>
                </a:xfrm>
                <a:prstGeom prst="line">
                  <a:avLst/>
                </a:prstGeom>
                <a:ln w="9525" cap="flat" cmpd="sng">
                  <a:solidFill>
                    <a:srgbClr val="FF0000"/>
                  </a:solidFill>
                  <a:prstDash val="solid"/>
                  <a:headEnd type="none" w="med" len="med"/>
                  <a:tailEnd type="triangle" w="med" len="med"/>
                </a:ln>
              </p:spPr>
            </p:sp>
          </p:grpSp>
        </p:grpSp>
        <p:sp>
          <p:nvSpPr>
            <p:cNvPr id="18484" name="直接连接符 147473"/>
            <p:cNvSpPr/>
            <p:nvPr/>
          </p:nvSpPr>
          <p:spPr>
            <a:xfrm>
              <a:off x="480" y="576"/>
              <a:ext cx="336" cy="240"/>
            </a:xfrm>
            <a:prstGeom prst="line">
              <a:avLst/>
            </a:prstGeom>
            <a:ln w="9525" cap="flat" cmpd="sng">
              <a:solidFill>
                <a:srgbClr val="FF0000"/>
              </a:solidFill>
              <a:prstDash val="solid"/>
              <a:headEnd type="none" w="med" len="med"/>
              <a:tailEnd type="triangle" w="med" len="med"/>
            </a:ln>
          </p:spPr>
        </p:sp>
        <p:sp>
          <p:nvSpPr>
            <p:cNvPr id="18485" name="直接连接符 147474"/>
            <p:cNvSpPr/>
            <p:nvPr/>
          </p:nvSpPr>
          <p:spPr>
            <a:xfrm flipH="1">
              <a:off x="144" y="576"/>
              <a:ext cx="336" cy="192"/>
            </a:xfrm>
            <a:prstGeom prst="line">
              <a:avLst/>
            </a:prstGeom>
            <a:ln w="9525" cap="flat" cmpd="sng">
              <a:solidFill>
                <a:srgbClr val="FF0000"/>
              </a:solidFill>
              <a:prstDash val="solid"/>
              <a:headEnd type="none" w="med" len="med"/>
              <a:tailEnd type="triangle" w="med" len="med"/>
            </a:ln>
          </p:spPr>
        </p:sp>
      </p:grpSp>
      <p:grpSp>
        <p:nvGrpSpPr>
          <p:cNvPr id="2" name="组合 147457"/>
          <p:cNvGrpSpPr/>
          <p:nvPr/>
        </p:nvGrpSpPr>
        <p:grpSpPr>
          <a:xfrm>
            <a:off x="2576689" y="3905109"/>
            <a:ext cx="114018" cy="627098"/>
            <a:chOff x="0" y="0"/>
            <a:chExt cx="96" cy="528"/>
          </a:xfrm>
        </p:grpSpPr>
        <p:grpSp>
          <p:nvGrpSpPr>
            <p:cNvPr id="18495" name="组合 147458"/>
            <p:cNvGrpSpPr/>
            <p:nvPr/>
          </p:nvGrpSpPr>
          <p:grpSpPr>
            <a:xfrm>
              <a:off x="0" y="0"/>
              <a:ext cx="96" cy="243"/>
              <a:chOff x="0" y="0"/>
              <a:chExt cx="134" cy="339"/>
            </a:xfrm>
          </p:grpSpPr>
          <p:sp>
            <p:nvSpPr>
              <p:cNvPr id="18497" name="未知"/>
              <p:cNvSpPr/>
              <p:nvPr/>
            </p:nvSpPr>
            <p:spPr>
              <a:xfrm>
                <a:off x="0" y="10"/>
                <a:ext cx="94" cy="329"/>
              </a:xfrm>
              <a:custGeom>
                <a:avLst/>
                <a:gdLst>
                  <a:gd name="txL" fmla="*/ 0 w 94"/>
                  <a:gd name="txT" fmla="*/ 0 h 329"/>
                  <a:gd name="txR" fmla="*/ 94 w 94"/>
                  <a:gd name="txB" fmla="*/ 329 h 329"/>
                </a:gdLst>
                <a:ahLst/>
                <a:cxnLst>
                  <a:cxn ang="0">
                    <a:pos x="94" y="0"/>
                  </a:cxn>
                  <a:cxn ang="0">
                    <a:pos x="47" y="70"/>
                  </a:cxn>
                  <a:cxn ang="0">
                    <a:pos x="23" y="106"/>
                  </a:cxn>
                  <a:cxn ang="0">
                    <a:pos x="35" y="329"/>
                  </a:cxn>
                </a:cxnLst>
                <a:rect l="txL" t="txT" r="txR" b="txB"/>
                <a:pathLst>
                  <a:path w="94" h="329">
                    <a:moveTo>
                      <a:pt x="94" y="0"/>
                    </a:moveTo>
                    <a:cubicBezTo>
                      <a:pt x="78" y="23"/>
                      <a:pt x="63" y="47"/>
                      <a:pt x="47" y="70"/>
                    </a:cubicBezTo>
                    <a:cubicBezTo>
                      <a:pt x="39" y="82"/>
                      <a:pt x="23" y="106"/>
                      <a:pt x="23" y="106"/>
                    </a:cubicBezTo>
                    <a:cubicBezTo>
                      <a:pt x="0" y="179"/>
                      <a:pt x="0" y="260"/>
                      <a:pt x="35" y="329"/>
                    </a:cubicBezTo>
                  </a:path>
                </a:pathLst>
              </a:custGeom>
              <a:solidFill>
                <a:srgbClr val="FF0000">
                  <a:alpha val="100000"/>
                </a:srgbClr>
              </a:solidFill>
              <a:ln w="9525" cap="flat" cmpd="sng">
                <a:solidFill>
                  <a:schemeClr val="tx1">
                    <a:alpha val="100000"/>
                  </a:schemeClr>
                </a:solidFill>
                <a:prstDash val="solid"/>
                <a:round/>
                <a:headEnd type="none" w="med" len="med"/>
                <a:tailEnd type="none" w="med" len="med"/>
              </a:ln>
            </p:spPr>
            <p:txBody>
              <a:bodyPr/>
              <a:lstStyle/>
              <a:p>
                <a:endParaRPr lang="zh-CN" altLang="en-US" sz="100"/>
              </a:p>
            </p:txBody>
          </p:sp>
          <p:sp>
            <p:nvSpPr>
              <p:cNvPr id="18498" name="未知"/>
              <p:cNvSpPr/>
              <p:nvPr/>
            </p:nvSpPr>
            <p:spPr>
              <a:xfrm>
                <a:off x="39" y="0"/>
                <a:ext cx="95" cy="317"/>
              </a:xfrm>
              <a:custGeom>
                <a:avLst/>
                <a:gdLst>
                  <a:gd name="txL" fmla="*/ 0 w 95"/>
                  <a:gd name="txT" fmla="*/ 0 h 317"/>
                  <a:gd name="txR" fmla="*/ 95 w 95"/>
                  <a:gd name="txB" fmla="*/ 317 h 317"/>
                </a:gdLst>
                <a:ahLst/>
                <a:cxnLst>
                  <a:cxn ang="0">
                    <a:pos x="59" y="0"/>
                  </a:cxn>
                  <a:cxn ang="0">
                    <a:pos x="94" y="247"/>
                  </a:cxn>
                  <a:cxn ang="0">
                    <a:pos x="82" y="294"/>
                  </a:cxn>
                  <a:cxn ang="0">
                    <a:pos x="0" y="317"/>
                  </a:cxn>
                </a:cxnLst>
                <a:rect l="txL" t="txT" r="txR" b="txB"/>
                <a:pathLst>
                  <a:path w="95" h="317">
                    <a:moveTo>
                      <a:pt x="59" y="0"/>
                    </a:moveTo>
                    <a:cubicBezTo>
                      <a:pt x="66" y="103"/>
                      <a:pt x="65" y="159"/>
                      <a:pt x="94" y="247"/>
                    </a:cubicBezTo>
                    <a:cubicBezTo>
                      <a:pt x="90" y="263"/>
                      <a:pt x="95" y="284"/>
                      <a:pt x="82" y="294"/>
                    </a:cubicBezTo>
                    <a:cubicBezTo>
                      <a:pt x="60" y="312"/>
                      <a:pt x="25" y="304"/>
                      <a:pt x="0" y="317"/>
                    </a:cubicBezTo>
                  </a:path>
                </a:pathLst>
              </a:custGeom>
              <a:solidFill>
                <a:srgbClr val="FF6600">
                  <a:alpha val="100000"/>
                </a:srgbClr>
              </a:solidFill>
              <a:ln w="9525" cap="flat" cmpd="sng">
                <a:solidFill>
                  <a:schemeClr val="tx1">
                    <a:alpha val="100000"/>
                  </a:schemeClr>
                </a:solidFill>
                <a:prstDash val="solid"/>
                <a:round/>
                <a:headEnd type="none" w="med" len="med"/>
                <a:tailEnd type="none" w="med" len="med"/>
              </a:ln>
            </p:spPr>
            <p:txBody>
              <a:bodyPr/>
              <a:lstStyle/>
              <a:p>
                <a:endParaRPr lang="zh-CN" altLang="en-US" sz="100"/>
              </a:p>
            </p:txBody>
          </p:sp>
        </p:grpSp>
        <p:sp>
          <p:nvSpPr>
            <p:cNvPr id="18496" name="矩形 147461"/>
            <p:cNvSpPr/>
            <p:nvPr/>
          </p:nvSpPr>
          <p:spPr>
            <a:xfrm>
              <a:off x="0" y="192"/>
              <a:ext cx="96" cy="336"/>
            </a:xfrm>
            <a:prstGeom prst="rect">
              <a:avLst/>
            </a:prstGeom>
            <a:solidFill>
              <a:srgbClr val="808080"/>
            </a:solidFill>
            <a:ln w="9525" cap="flat" cmpd="sng">
              <a:solidFill>
                <a:schemeClr val="tx1"/>
              </a:solidFill>
              <a:prstDash val="solid"/>
              <a:miter/>
              <a:headEnd type="none" w="med" len="med"/>
              <a:tailEnd type="none" w="med" len="med"/>
            </a:ln>
          </p:spPr>
          <p:txBody>
            <a:bodyPr/>
            <a:lstStyle/>
            <a:p>
              <a:pPr eaLnBrk="1" hangingPunct="1">
                <a:buFont typeface="Arial" panose="020B0604020202020204" pitchFamily="34" charset="0"/>
              </a:pPr>
              <a:endParaRPr lang="zh-CN" altLang="en-US" sz="100" dirty="0">
                <a:latin typeface="Arial" panose="020B0604020202020204" pitchFamily="34" charset="0"/>
              </a:endParaRPr>
            </a:p>
          </p:txBody>
        </p:sp>
      </p:grpSp>
      <p:grpSp>
        <p:nvGrpSpPr>
          <p:cNvPr id="14" name="组合 147511"/>
          <p:cNvGrpSpPr/>
          <p:nvPr/>
        </p:nvGrpSpPr>
        <p:grpSpPr>
          <a:xfrm flipH="1">
            <a:off x="2690707" y="2593904"/>
            <a:ext cx="1596249" cy="1254196"/>
            <a:chOff x="0" y="0"/>
            <a:chExt cx="1056" cy="768"/>
          </a:xfrm>
        </p:grpSpPr>
        <p:sp>
          <p:nvSpPr>
            <p:cNvPr id="18453" name="直接连接符 147512"/>
            <p:cNvSpPr/>
            <p:nvPr/>
          </p:nvSpPr>
          <p:spPr>
            <a:xfrm>
              <a:off x="0" y="0"/>
              <a:ext cx="1056" cy="768"/>
            </a:xfrm>
            <a:prstGeom prst="line">
              <a:avLst/>
            </a:prstGeom>
            <a:ln w="12700" cap="flat" cmpd="sng">
              <a:solidFill>
                <a:srgbClr val="FF0000"/>
              </a:solidFill>
              <a:prstDash val="solid"/>
              <a:headEnd type="none" w="med" len="med"/>
              <a:tailEnd type="none" w="med" len="med"/>
            </a:ln>
          </p:spPr>
        </p:sp>
        <p:sp>
          <p:nvSpPr>
            <p:cNvPr id="18454" name="直接连接符 147513"/>
            <p:cNvSpPr/>
            <p:nvPr/>
          </p:nvSpPr>
          <p:spPr>
            <a:xfrm flipH="1" flipV="1">
              <a:off x="336" y="240"/>
              <a:ext cx="191" cy="137"/>
            </a:xfrm>
            <a:prstGeom prst="line">
              <a:avLst/>
            </a:prstGeom>
            <a:ln w="9525" cap="flat" cmpd="sng">
              <a:solidFill>
                <a:srgbClr val="FF0000"/>
              </a:solidFill>
              <a:prstDash val="solid"/>
              <a:headEnd type="none" w="med" len="med"/>
              <a:tailEnd type="stealth" w="lg" len="lg"/>
            </a:ln>
          </p:spPr>
        </p:sp>
      </p:grpSp>
      <p:grpSp>
        <p:nvGrpSpPr>
          <p:cNvPr id="12" name="组合 147504"/>
          <p:cNvGrpSpPr/>
          <p:nvPr/>
        </p:nvGrpSpPr>
        <p:grpSpPr>
          <a:xfrm flipH="1">
            <a:off x="2690707" y="2821940"/>
            <a:ext cx="1596249" cy="1083169"/>
            <a:chOff x="0" y="0"/>
            <a:chExt cx="1056" cy="672"/>
          </a:xfrm>
        </p:grpSpPr>
        <p:sp>
          <p:nvSpPr>
            <p:cNvPr id="18457" name="直接连接符 147505"/>
            <p:cNvSpPr/>
            <p:nvPr/>
          </p:nvSpPr>
          <p:spPr>
            <a:xfrm flipH="1" flipV="1">
              <a:off x="384" y="240"/>
              <a:ext cx="528" cy="336"/>
            </a:xfrm>
            <a:prstGeom prst="line">
              <a:avLst/>
            </a:prstGeom>
            <a:ln w="9525" cap="flat" cmpd="sng">
              <a:solidFill>
                <a:srgbClr val="FF0000"/>
              </a:solidFill>
              <a:prstDash val="solid"/>
              <a:headEnd type="none" w="med" len="med"/>
              <a:tailEnd type="stealth" w="lg" len="lg"/>
            </a:ln>
          </p:spPr>
        </p:sp>
        <p:sp>
          <p:nvSpPr>
            <p:cNvPr id="3" name="直接连接符 147506"/>
            <p:cNvSpPr/>
            <p:nvPr/>
          </p:nvSpPr>
          <p:spPr>
            <a:xfrm flipH="1" flipV="1">
              <a:off x="0" y="0"/>
              <a:ext cx="1056" cy="672"/>
            </a:xfrm>
            <a:prstGeom prst="line">
              <a:avLst/>
            </a:prstGeom>
            <a:ln w="9525" cap="flat" cmpd="sng">
              <a:solidFill>
                <a:srgbClr val="FF0000"/>
              </a:solidFill>
              <a:prstDash val="solid"/>
              <a:headEnd type="none" w="med" len="med"/>
              <a:tailEnd type="none" w="med" len="med"/>
            </a:ln>
          </p:spPr>
        </p:sp>
      </p:grpSp>
      <p:grpSp>
        <p:nvGrpSpPr>
          <p:cNvPr id="8" name="组合 147478"/>
          <p:cNvGrpSpPr/>
          <p:nvPr/>
        </p:nvGrpSpPr>
        <p:grpSpPr>
          <a:xfrm rot="-5397728">
            <a:off x="3089769" y="3278011"/>
            <a:ext cx="2565400" cy="171027"/>
            <a:chOff x="0" y="0"/>
            <a:chExt cx="1440" cy="96"/>
          </a:xfrm>
        </p:grpSpPr>
        <p:sp>
          <p:nvSpPr>
            <p:cNvPr id="18465" name="直接连接符 147479"/>
            <p:cNvSpPr/>
            <p:nvPr/>
          </p:nvSpPr>
          <p:spPr>
            <a:xfrm>
              <a:off x="48" y="0"/>
              <a:ext cx="1392" cy="0"/>
            </a:xfrm>
            <a:prstGeom prst="line">
              <a:avLst/>
            </a:prstGeom>
            <a:ln w="38100" cap="flat" cmpd="sng">
              <a:solidFill>
                <a:srgbClr val="0000FF"/>
              </a:solidFill>
              <a:prstDash val="solid"/>
              <a:headEnd type="none" w="med" len="med"/>
              <a:tailEnd type="none" w="med" len="med"/>
            </a:ln>
          </p:spPr>
        </p:sp>
        <p:sp>
          <p:nvSpPr>
            <p:cNvPr id="18466" name="直接连接符 147480"/>
            <p:cNvSpPr/>
            <p:nvPr/>
          </p:nvSpPr>
          <p:spPr>
            <a:xfrm flipH="1">
              <a:off x="0" y="0"/>
              <a:ext cx="48" cy="96"/>
            </a:xfrm>
            <a:prstGeom prst="line">
              <a:avLst/>
            </a:prstGeom>
            <a:ln w="38100" cap="flat" cmpd="sng">
              <a:solidFill>
                <a:srgbClr val="0000FF"/>
              </a:solidFill>
              <a:prstDash val="solid"/>
              <a:headEnd type="none" w="med" len="med"/>
              <a:tailEnd type="none" w="med" len="med"/>
            </a:ln>
          </p:spPr>
        </p:sp>
        <p:sp>
          <p:nvSpPr>
            <p:cNvPr id="18467" name="直接连接符 147481"/>
            <p:cNvSpPr/>
            <p:nvPr/>
          </p:nvSpPr>
          <p:spPr>
            <a:xfrm flipH="1">
              <a:off x="96" y="0"/>
              <a:ext cx="48" cy="96"/>
            </a:xfrm>
            <a:prstGeom prst="line">
              <a:avLst/>
            </a:prstGeom>
            <a:ln w="38100" cap="flat" cmpd="sng">
              <a:solidFill>
                <a:srgbClr val="0000FF"/>
              </a:solidFill>
              <a:prstDash val="solid"/>
              <a:headEnd type="none" w="med" len="med"/>
              <a:tailEnd type="none" w="med" len="med"/>
            </a:ln>
          </p:spPr>
        </p:sp>
        <p:sp>
          <p:nvSpPr>
            <p:cNvPr id="18468" name="直接连接符 147482"/>
            <p:cNvSpPr/>
            <p:nvPr/>
          </p:nvSpPr>
          <p:spPr>
            <a:xfrm flipH="1">
              <a:off x="192" y="0"/>
              <a:ext cx="48" cy="96"/>
            </a:xfrm>
            <a:prstGeom prst="line">
              <a:avLst/>
            </a:prstGeom>
            <a:ln w="38100" cap="flat" cmpd="sng">
              <a:solidFill>
                <a:srgbClr val="0000FF"/>
              </a:solidFill>
              <a:prstDash val="solid"/>
              <a:headEnd type="none" w="med" len="med"/>
              <a:tailEnd type="none" w="med" len="med"/>
            </a:ln>
          </p:spPr>
        </p:sp>
        <p:sp>
          <p:nvSpPr>
            <p:cNvPr id="18469" name="直接连接符 147483"/>
            <p:cNvSpPr/>
            <p:nvPr/>
          </p:nvSpPr>
          <p:spPr>
            <a:xfrm flipH="1">
              <a:off x="288" y="0"/>
              <a:ext cx="48" cy="96"/>
            </a:xfrm>
            <a:prstGeom prst="line">
              <a:avLst/>
            </a:prstGeom>
            <a:ln w="38100" cap="flat" cmpd="sng">
              <a:solidFill>
                <a:srgbClr val="0000FF"/>
              </a:solidFill>
              <a:prstDash val="solid"/>
              <a:headEnd type="none" w="med" len="med"/>
              <a:tailEnd type="none" w="med" len="med"/>
            </a:ln>
          </p:spPr>
        </p:sp>
        <p:sp>
          <p:nvSpPr>
            <p:cNvPr id="18470" name="直接连接符 147484"/>
            <p:cNvSpPr/>
            <p:nvPr/>
          </p:nvSpPr>
          <p:spPr>
            <a:xfrm flipH="1">
              <a:off x="384" y="0"/>
              <a:ext cx="48" cy="96"/>
            </a:xfrm>
            <a:prstGeom prst="line">
              <a:avLst/>
            </a:prstGeom>
            <a:ln w="38100" cap="flat" cmpd="sng">
              <a:solidFill>
                <a:srgbClr val="0000FF"/>
              </a:solidFill>
              <a:prstDash val="solid"/>
              <a:headEnd type="none" w="med" len="med"/>
              <a:tailEnd type="none" w="med" len="med"/>
            </a:ln>
          </p:spPr>
        </p:sp>
        <p:sp>
          <p:nvSpPr>
            <p:cNvPr id="18471" name="直接连接符 147485"/>
            <p:cNvSpPr/>
            <p:nvPr/>
          </p:nvSpPr>
          <p:spPr>
            <a:xfrm flipH="1">
              <a:off x="480" y="0"/>
              <a:ext cx="48" cy="96"/>
            </a:xfrm>
            <a:prstGeom prst="line">
              <a:avLst/>
            </a:prstGeom>
            <a:ln w="38100" cap="flat" cmpd="sng">
              <a:solidFill>
                <a:srgbClr val="0000FF"/>
              </a:solidFill>
              <a:prstDash val="solid"/>
              <a:headEnd type="none" w="med" len="med"/>
              <a:tailEnd type="none" w="med" len="med"/>
            </a:ln>
          </p:spPr>
        </p:sp>
        <p:sp>
          <p:nvSpPr>
            <p:cNvPr id="18472" name="直接连接符 147486"/>
            <p:cNvSpPr/>
            <p:nvPr/>
          </p:nvSpPr>
          <p:spPr>
            <a:xfrm flipH="1">
              <a:off x="576" y="0"/>
              <a:ext cx="48" cy="96"/>
            </a:xfrm>
            <a:prstGeom prst="line">
              <a:avLst/>
            </a:prstGeom>
            <a:ln w="38100" cap="flat" cmpd="sng">
              <a:solidFill>
                <a:srgbClr val="0000FF"/>
              </a:solidFill>
              <a:prstDash val="solid"/>
              <a:headEnd type="none" w="med" len="med"/>
              <a:tailEnd type="none" w="med" len="med"/>
            </a:ln>
          </p:spPr>
        </p:sp>
        <p:sp>
          <p:nvSpPr>
            <p:cNvPr id="18473" name="直接连接符 147487"/>
            <p:cNvSpPr/>
            <p:nvPr/>
          </p:nvSpPr>
          <p:spPr>
            <a:xfrm flipH="1">
              <a:off x="672" y="0"/>
              <a:ext cx="48" cy="96"/>
            </a:xfrm>
            <a:prstGeom prst="line">
              <a:avLst/>
            </a:prstGeom>
            <a:ln w="38100" cap="flat" cmpd="sng">
              <a:solidFill>
                <a:srgbClr val="0000FF"/>
              </a:solidFill>
              <a:prstDash val="solid"/>
              <a:headEnd type="none" w="med" len="med"/>
              <a:tailEnd type="none" w="med" len="med"/>
            </a:ln>
          </p:spPr>
        </p:sp>
        <p:sp>
          <p:nvSpPr>
            <p:cNvPr id="18474" name="直接连接符 147488"/>
            <p:cNvSpPr/>
            <p:nvPr/>
          </p:nvSpPr>
          <p:spPr>
            <a:xfrm flipH="1">
              <a:off x="768" y="0"/>
              <a:ext cx="48" cy="96"/>
            </a:xfrm>
            <a:prstGeom prst="line">
              <a:avLst/>
            </a:prstGeom>
            <a:ln w="38100" cap="flat" cmpd="sng">
              <a:solidFill>
                <a:srgbClr val="0000FF"/>
              </a:solidFill>
              <a:prstDash val="solid"/>
              <a:headEnd type="none" w="med" len="med"/>
              <a:tailEnd type="none" w="med" len="med"/>
            </a:ln>
          </p:spPr>
        </p:sp>
        <p:sp>
          <p:nvSpPr>
            <p:cNvPr id="18475" name="直接连接符 147489"/>
            <p:cNvSpPr/>
            <p:nvPr/>
          </p:nvSpPr>
          <p:spPr>
            <a:xfrm flipH="1">
              <a:off x="864" y="0"/>
              <a:ext cx="48" cy="96"/>
            </a:xfrm>
            <a:prstGeom prst="line">
              <a:avLst/>
            </a:prstGeom>
            <a:ln w="38100" cap="flat" cmpd="sng">
              <a:solidFill>
                <a:srgbClr val="0000FF"/>
              </a:solidFill>
              <a:prstDash val="solid"/>
              <a:headEnd type="none" w="med" len="med"/>
              <a:tailEnd type="none" w="med" len="med"/>
            </a:ln>
          </p:spPr>
        </p:sp>
        <p:sp>
          <p:nvSpPr>
            <p:cNvPr id="18476" name="直接连接符 147490"/>
            <p:cNvSpPr/>
            <p:nvPr/>
          </p:nvSpPr>
          <p:spPr>
            <a:xfrm flipH="1">
              <a:off x="960" y="0"/>
              <a:ext cx="48" cy="96"/>
            </a:xfrm>
            <a:prstGeom prst="line">
              <a:avLst/>
            </a:prstGeom>
            <a:ln w="38100" cap="flat" cmpd="sng">
              <a:solidFill>
                <a:srgbClr val="0000FF"/>
              </a:solidFill>
              <a:prstDash val="solid"/>
              <a:headEnd type="none" w="med" len="med"/>
              <a:tailEnd type="none" w="med" len="med"/>
            </a:ln>
          </p:spPr>
        </p:sp>
        <p:sp>
          <p:nvSpPr>
            <p:cNvPr id="18477" name="直接连接符 147491"/>
            <p:cNvSpPr/>
            <p:nvPr/>
          </p:nvSpPr>
          <p:spPr>
            <a:xfrm flipH="1">
              <a:off x="1056" y="0"/>
              <a:ext cx="48" cy="96"/>
            </a:xfrm>
            <a:prstGeom prst="line">
              <a:avLst/>
            </a:prstGeom>
            <a:ln w="38100" cap="flat" cmpd="sng">
              <a:solidFill>
                <a:srgbClr val="0000FF"/>
              </a:solidFill>
              <a:prstDash val="solid"/>
              <a:headEnd type="none" w="med" len="med"/>
              <a:tailEnd type="none" w="med" len="med"/>
            </a:ln>
          </p:spPr>
        </p:sp>
        <p:sp>
          <p:nvSpPr>
            <p:cNvPr id="18478" name="直接连接符 147492"/>
            <p:cNvSpPr/>
            <p:nvPr/>
          </p:nvSpPr>
          <p:spPr>
            <a:xfrm flipH="1">
              <a:off x="1152" y="0"/>
              <a:ext cx="48" cy="96"/>
            </a:xfrm>
            <a:prstGeom prst="line">
              <a:avLst/>
            </a:prstGeom>
            <a:ln w="38100" cap="flat" cmpd="sng">
              <a:solidFill>
                <a:srgbClr val="0000FF"/>
              </a:solidFill>
              <a:prstDash val="solid"/>
              <a:headEnd type="none" w="med" len="med"/>
              <a:tailEnd type="none" w="med" len="med"/>
            </a:ln>
          </p:spPr>
        </p:sp>
        <p:sp>
          <p:nvSpPr>
            <p:cNvPr id="18479" name="直接连接符 147493"/>
            <p:cNvSpPr/>
            <p:nvPr/>
          </p:nvSpPr>
          <p:spPr>
            <a:xfrm flipH="1">
              <a:off x="1248" y="0"/>
              <a:ext cx="48" cy="96"/>
            </a:xfrm>
            <a:prstGeom prst="line">
              <a:avLst/>
            </a:prstGeom>
            <a:ln w="38100" cap="flat" cmpd="sng">
              <a:solidFill>
                <a:srgbClr val="0000FF"/>
              </a:solidFill>
              <a:prstDash val="solid"/>
              <a:headEnd type="none" w="med" len="med"/>
              <a:tailEnd type="none" w="med" len="med"/>
            </a:ln>
          </p:spPr>
        </p:sp>
        <p:sp>
          <p:nvSpPr>
            <p:cNvPr id="18480" name="直接连接符 147494"/>
            <p:cNvSpPr/>
            <p:nvPr/>
          </p:nvSpPr>
          <p:spPr>
            <a:xfrm flipH="1">
              <a:off x="1344" y="0"/>
              <a:ext cx="48" cy="96"/>
            </a:xfrm>
            <a:prstGeom prst="line">
              <a:avLst/>
            </a:prstGeom>
            <a:ln w="38100" cap="flat" cmpd="sng">
              <a:solidFill>
                <a:srgbClr val="0000FF"/>
              </a:solidFill>
              <a:prstDash val="solid"/>
              <a:headEnd type="none" w="med" len="med"/>
              <a:tailEnd type="none" w="med" len="med"/>
            </a:ln>
          </p:spPr>
        </p:sp>
      </p:grpSp>
      <p:grpSp>
        <p:nvGrpSpPr>
          <p:cNvPr id="11" name="组合 147500"/>
          <p:cNvGrpSpPr/>
          <p:nvPr/>
        </p:nvGrpSpPr>
        <p:grpSpPr>
          <a:xfrm>
            <a:off x="2975751" y="1966807"/>
            <a:ext cx="1311204" cy="855133"/>
            <a:chOff x="0" y="0"/>
            <a:chExt cx="1056" cy="672"/>
          </a:xfrm>
        </p:grpSpPr>
        <p:sp>
          <p:nvSpPr>
            <p:cNvPr id="18459" name="直接连接符 147501"/>
            <p:cNvSpPr/>
            <p:nvPr/>
          </p:nvSpPr>
          <p:spPr>
            <a:xfrm flipH="1" flipV="1">
              <a:off x="384" y="240"/>
              <a:ext cx="214" cy="136"/>
            </a:xfrm>
            <a:prstGeom prst="line">
              <a:avLst/>
            </a:prstGeom>
            <a:ln w="9525" cap="flat" cmpd="sng">
              <a:solidFill>
                <a:srgbClr val="FF0000"/>
              </a:solidFill>
              <a:prstDash val="solid"/>
              <a:headEnd type="none" w="med" len="med"/>
              <a:tailEnd type="stealth" w="lg" len="lg"/>
            </a:ln>
          </p:spPr>
        </p:sp>
        <p:sp>
          <p:nvSpPr>
            <p:cNvPr id="18460" name="直接连接符 147502"/>
            <p:cNvSpPr/>
            <p:nvPr/>
          </p:nvSpPr>
          <p:spPr>
            <a:xfrm flipH="1" flipV="1">
              <a:off x="0" y="0"/>
              <a:ext cx="1056" cy="672"/>
            </a:xfrm>
            <a:prstGeom prst="line">
              <a:avLst/>
            </a:prstGeom>
            <a:ln w="9525" cap="flat" cmpd="sng">
              <a:solidFill>
                <a:srgbClr val="FF0000"/>
              </a:solidFill>
              <a:prstDash val="solid"/>
              <a:headEnd type="none" w="med" len="med"/>
              <a:tailEnd type="none" w="med" len="med"/>
            </a:ln>
          </p:spPr>
        </p:sp>
      </p:grpSp>
      <p:grpSp>
        <p:nvGrpSpPr>
          <p:cNvPr id="13" name="组合 147507"/>
          <p:cNvGrpSpPr/>
          <p:nvPr/>
        </p:nvGrpSpPr>
        <p:grpSpPr>
          <a:xfrm>
            <a:off x="3032760" y="1681762"/>
            <a:ext cx="1254196" cy="912142"/>
            <a:chOff x="0" y="0"/>
            <a:chExt cx="1056" cy="768"/>
          </a:xfrm>
        </p:grpSpPr>
        <p:sp>
          <p:nvSpPr>
            <p:cNvPr id="18455" name="直接连接符 147508"/>
            <p:cNvSpPr/>
            <p:nvPr/>
          </p:nvSpPr>
          <p:spPr>
            <a:xfrm>
              <a:off x="0" y="0"/>
              <a:ext cx="1056" cy="768"/>
            </a:xfrm>
            <a:prstGeom prst="line">
              <a:avLst/>
            </a:prstGeom>
            <a:ln w="9525" cap="flat" cmpd="sng">
              <a:solidFill>
                <a:srgbClr val="FF0000"/>
              </a:solidFill>
              <a:prstDash val="solid"/>
              <a:headEnd type="none" w="med" len="med"/>
              <a:tailEnd type="none" w="med" len="med"/>
            </a:ln>
          </p:spPr>
        </p:sp>
        <p:sp>
          <p:nvSpPr>
            <p:cNvPr id="18456" name="直接连接符 147509"/>
            <p:cNvSpPr/>
            <p:nvPr/>
          </p:nvSpPr>
          <p:spPr>
            <a:xfrm flipH="1" flipV="1">
              <a:off x="336" y="240"/>
              <a:ext cx="60" cy="45"/>
            </a:xfrm>
            <a:prstGeom prst="line">
              <a:avLst/>
            </a:prstGeom>
            <a:ln w="9525" cap="flat" cmpd="sng">
              <a:solidFill>
                <a:srgbClr val="FF0000"/>
              </a:solidFill>
              <a:prstDash val="solid"/>
              <a:headEnd type="none" w="med" len="med"/>
              <a:tailEnd type="stealth" w="lg" len="lg"/>
            </a:ln>
          </p:spPr>
        </p:sp>
      </p:grpSp>
      <p:pic>
        <p:nvPicPr>
          <p:cNvPr id="147520" name="图片 147519"/>
          <p:cNvPicPr>
            <a:picLocks noChangeAspect="1"/>
          </p:cNvPicPr>
          <p:nvPr/>
        </p:nvPicPr>
        <p:blipFill>
          <a:blip r:embed="rId2"/>
          <a:stretch>
            <a:fillRect/>
          </a:stretch>
        </p:blipFill>
        <p:spPr>
          <a:xfrm>
            <a:off x="2291644" y="1339709"/>
            <a:ext cx="819503" cy="811189"/>
          </a:xfrm>
          <a:prstGeom prst="rect">
            <a:avLst/>
          </a:prstGeom>
          <a:noFill/>
          <a:ln w="9525">
            <a:noFill/>
          </a:ln>
        </p:spPr>
      </p:pic>
      <p:sp>
        <p:nvSpPr>
          <p:cNvPr id="147511" name="直接连接符 147510"/>
          <p:cNvSpPr/>
          <p:nvPr/>
        </p:nvSpPr>
        <p:spPr>
          <a:xfrm>
            <a:off x="4286956" y="2593904"/>
            <a:ext cx="1710267" cy="1270823"/>
          </a:xfrm>
          <a:prstGeom prst="line">
            <a:avLst/>
          </a:prstGeom>
          <a:ln w="9525" cap="flat" cmpd="sng">
            <a:solidFill>
              <a:srgbClr val="FF0000"/>
            </a:solidFill>
            <a:prstDash val="dash"/>
            <a:headEnd type="none" w="med" len="med"/>
            <a:tailEnd type="none" w="med" len="med"/>
          </a:ln>
        </p:spPr>
      </p:sp>
      <p:sp>
        <p:nvSpPr>
          <p:cNvPr id="147504" name="直接连接符 147503"/>
          <p:cNvSpPr/>
          <p:nvPr/>
        </p:nvSpPr>
        <p:spPr>
          <a:xfrm flipH="1" flipV="1">
            <a:off x="4229947" y="2779183"/>
            <a:ext cx="1730458" cy="1087920"/>
          </a:xfrm>
          <a:prstGeom prst="line">
            <a:avLst/>
          </a:prstGeom>
          <a:ln w="9525" cap="flat" cmpd="sng">
            <a:solidFill>
              <a:srgbClr val="FF0000"/>
            </a:solidFill>
            <a:prstDash val="dash"/>
            <a:headEnd type="none" w="med" len="med"/>
            <a:tailEnd type="none" w="med" len="med"/>
          </a:ln>
        </p:spPr>
      </p:sp>
      <p:grpSp>
        <p:nvGrpSpPr>
          <p:cNvPr id="9" name="组合 147495"/>
          <p:cNvGrpSpPr/>
          <p:nvPr/>
        </p:nvGrpSpPr>
        <p:grpSpPr>
          <a:xfrm>
            <a:off x="5883204" y="3905109"/>
            <a:ext cx="114018" cy="627098"/>
            <a:chOff x="0" y="0"/>
            <a:chExt cx="96" cy="528"/>
          </a:xfrm>
        </p:grpSpPr>
        <p:grpSp>
          <p:nvGrpSpPr>
            <p:cNvPr id="18461" name="组合 147496"/>
            <p:cNvGrpSpPr/>
            <p:nvPr/>
          </p:nvGrpSpPr>
          <p:grpSpPr>
            <a:xfrm>
              <a:off x="0" y="0"/>
              <a:ext cx="96" cy="243"/>
              <a:chOff x="0" y="0"/>
              <a:chExt cx="134" cy="339"/>
            </a:xfrm>
          </p:grpSpPr>
          <p:sp>
            <p:nvSpPr>
              <p:cNvPr id="18463" name="未知"/>
              <p:cNvSpPr/>
              <p:nvPr/>
            </p:nvSpPr>
            <p:spPr>
              <a:xfrm>
                <a:off x="0" y="10"/>
                <a:ext cx="94" cy="329"/>
              </a:xfrm>
              <a:custGeom>
                <a:avLst/>
                <a:gdLst>
                  <a:gd name="txL" fmla="*/ 0 w 94"/>
                  <a:gd name="txT" fmla="*/ 0 h 329"/>
                  <a:gd name="txR" fmla="*/ 94 w 94"/>
                  <a:gd name="txB" fmla="*/ 329 h 329"/>
                </a:gdLst>
                <a:ahLst/>
                <a:cxnLst>
                  <a:cxn ang="0">
                    <a:pos x="94" y="0"/>
                  </a:cxn>
                  <a:cxn ang="0">
                    <a:pos x="47" y="70"/>
                  </a:cxn>
                  <a:cxn ang="0">
                    <a:pos x="23" y="106"/>
                  </a:cxn>
                  <a:cxn ang="0">
                    <a:pos x="35" y="329"/>
                  </a:cxn>
                </a:cxnLst>
                <a:rect l="txL" t="txT" r="txR" b="txB"/>
                <a:pathLst>
                  <a:path w="94" h="329">
                    <a:moveTo>
                      <a:pt x="94" y="0"/>
                    </a:moveTo>
                    <a:cubicBezTo>
                      <a:pt x="78" y="23"/>
                      <a:pt x="63" y="47"/>
                      <a:pt x="47" y="70"/>
                    </a:cubicBezTo>
                    <a:cubicBezTo>
                      <a:pt x="39" y="82"/>
                      <a:pt x="23" y="106"/>
                      <a:pt x="23" y="106"/>
                    </a:cubicBezTo>
                    <a:cubicBezTo>
                      <a:pt x="0" y="179"/>
                      <a:pt x="0" y="260"/>
                      <a:pt x="35" y="329"/>
                    </a:cubicBezTo>
                  </a:path>
                </a:pathLst>
              </a:custGeom>
              <a:noFill/>
              <a:ln w="9525" cap="flat" cmpd="sng">
                <a:solidFill>
                  <a:schemeClr val="tx1">
                    <a:alpha val="100000"/>
                  </a:schemeClr>
                </a:solidFill>
                <a:prstDash val="sysDot"/>
                <a:round/>
                <a:headEnd type="none" w="med" len="med"/>
                <a:tailEnd type="none" w="med" len="med"/>
              </a:ln>
            </p:spPr>
            <p:txBody>
              <a:bodyPr/>
              <a:lstStyle/>
              <a:p>
                <a:endParaRPr lang="zh-CN" altLang="en-US" sz="100"/>
              </a:p>
            </p:txBody>
          </p:sp>
          <p:sp>
            <p:nvSpPr>
              <p:cNvPr id="18464" name="未知"/>
              <p:cNvSpPr/>
              <p:nvPr/>
            </p:nvSpPr>
            <p:spPr>
              <a:xfrm>
                <a:off x="39" y="0"/>
                <a:ext cx="95" cy="317"/>
              </a:xfrm>
              <a:custGeom>
                <a:avLst/>
                <a:gdLst>
                  <a:gd name="txL" fmla="*/ 0 w 95"/>
                  <a:gd name="txT" fmla="*/ 0 h 317"/>
                  <a:gd name="txR" fmla="*/ 95 w 95"/>
                  <a:gd name="txB" fmla="*/ 317 h 317"/>
                </a:gdLst>
                <a:ahLst/>
                <a:cxnLst>
                  <a:cxn ang="0">
                    <a:pos x="59" y="0"/>
                  </a:cxn>
                  <a:cxn ang="0">
                    <a:pos x="94" y="247"/>
                  </a:cxn>
                  <a:cxn ang="0">
                    <a:pos x="82" y="294"/>
                  </a:cxn>
                  <a:cxn ang="0">
                    <a:pos x="0" y="317"/>
                  </a:cxn>
                </a:cxnLst>
                <a:rect l="txL" t="txT" r="txR" b="txB"/>
                <a:pathLst>
                  <a:path w="95" h="317">
                    <a:moveTo>
                      <a:pt x="59" y="0"/>
                    </a:moveTo>
                    <a:cubicBezTo>
                      <a:pt x="66" y="103"/>
                      <a:pt x="65" y="159"/>
                      <a:pt x="94" y="247"/>
                    </a:cubicBezTo>
                    <a:cubicBezTo>
                      <a:pt x="90" y="263"/>
                      <a:pt x="95" y="284"/>
                      <a:pt x="82" y="294"/>
                    </a:cubicBezTo>
                    <a:cubicBezTo>
                      <a:pt x="60" y="312"/>
                      <a:pt x="25" y="304"/>
                      <a:pt x="0" y="317"/>
                    </a:cubicBezTo>
                  </a:path>
                </a:pathLst>
              </a:custGeom>
              <a:noFill/>
              <a:ln w="9525" cap="flat" cmpd="sng">
                <a:solidFill>
                  <a:schemeClr val="tx1">
                    <a:alpha val="100000"/>
                  </a:schemeClr>
                </a:solidFill>
                <a:prstDash val="sysDot"/>
                <a:round/>
                <a:headEnd type="none" w="med" len="med"/>
                <a:tailEnd type="none" w="med" len="med"/>
              </a:ln>
            </p:spPr>
            <p:txBody>
              <a:bodyPr/>
              <a:lstStyle/>
              <a:p>
                <a:endParaRPr lang="zh-CN" altLang="en-US" sz="100"/>
              </a:p>
            </p:txBody>
          </p:sp>
        </p:grpSp>
        <p:sp>
          <p:nvSpPr>
            <p:cNvPr id="18462" name="矩形 147499"/>
            <p:cNvSpPr/>
            <p:nvPr/>
          </p:nvSpPr>
          <p:spPr>
            <a:xfrm>
              <a:off x="0" y="192"/>
              <a:ext cx="96" cy="336"/>
            </a:xfrm>
            <a:prstGeom prst="rect">
              <a:avLst/>
            </a:prstGeom>
            <a:noFill/>
            <a:ln w="9525" cap="flat" cmpd="sng">
              <a:solidFill>
                <a:schemeClr val="tx1"/>
              </a:solidFill>
              <a:prstDash val="sysDot"/>
              <a:miter/>
              <a:headEnd type="none" w="med" len="med"/>
              <a:tailEnd type="none" w="med" len="med"/>
            </a:ln>
          </p:spPr>
          <p:txBody>
            <a:bodyPr/>
            <a:lstStyle/>
            <a:p>
              <a:pPr eaLnBrk="1" hangingPunct="1">
                <a:buFont typeface="Arial" panose="020B0604020202020204" pitchFamily="34" charset="0"/>
              </a:pPr>
              <a:endParaRPr lang="zh-CN" altLang="en-US" sz="100" dirty="0">
                <a:latin typeface="Arial" panose="020B0604020202020204" pitchFamily="34" charset="0"/>
              </a:endParaRPr>
            </a:p>
          </p:txBody>
        </p:sp>
      </p:grpSp>
      <p:sp>
        <p:nvSpPr>
          <p:cNvPr id="147519" name="文本框 147518"/>
          <p:cNvSpPr txBox="1"/>
          <p:nvPr/>
        </p:nvSpPr>
        <p:spPr>
          <a:xfrm>
            <a:off x="6566970" y="981346"/>
            <a:ext cx="2394373" cy="3322955"/>
          </a:xfrm>
          <a:prstGeom prst="rect">
            <a:avLst/>
          </a:prstGeom>
          <a:noFill/>
          <a:ln w="9525">
            <a:noFill/>
          </a:ln>
        </p:spPr>
        <p:txBody>
          <a:bodyPr>
            <a:spAutoFit/>
          </a:bodyPr>
          <a:lstStyle/>
          <a:p>
            <a:pPr>
              <a:lnSpc>
                <a:spcPct val="125000"/>
              </a:lnSpc>
              <a:buFont typeface="Arial" panose="020B0604020202020204" pitchFamily="34" charset="0"/>
            </a:pPr>
            <a:r>
              <a:rPr lang="en-US" altLang="zh-CN" sz="2095" dirty="0">
                <a:latin typeface="宋体" panose="02010600030101010101" pitchFamily="2" charset="-122"/>
              </a:rPr>
              <a:t>    </a:t>
            </a:r>
            <a:r>
              <a:rPr lang="zh-CN" altLang="en-US" sz="2400" b="1" dirty="0">
                <a:latin typeface="楷体" panose="02010609060101010101" pitchFamily="49" charset="-122"/>
                <a:ea typeface="楷体" panose="02010609060101010101" pitchFamily="49" charset="-122"/>
              </a:rPr>
              <a:t>它不是由实际光线会聚而成，是由反射光线的反向延长线相交而形成。虚像是不能呈现在光屏上的。</a:t>
            </a:r>
          </a:p>
        </p:txBody>
      </p:sp>
      <p:sp>
        <p:nvSpPr>
          <p:cNvPr id="147518" name="文本框 147517"/>
          <p:cNvSpPr txBox="1"/>
          <p:nvPr/>
        </p:nvSpPr>
        <p:spPr>
          <a:xfrm>
            <a:off x="6273659" y="981322"/>
            <a:ext cx="1083169" cy="521970"/>
          </a:xfrm>
          <a:prstGeom prst="rect">
            <a:avLst/>
          </a:prstGeom>
          <a:noFill/>
          <a:ln w="9525">
            <a:noFill/>
          </a:ln>
        </p:spPr>
        <p:txBody>
          <a:bodyPr>
            <a:spAutoFit/>
          </a:bodyPr>
          <a:lstStyle/>
          <a:p>
            <a:pPr>
              <a:buFont typeface="Arial" panose="020B0604020202020204" pitchFamily="34" charset="0"/>
            </a:pPr>
            <a:r>
              <a:rPr lang="zh-CN" altLang="en-US" sz="2800" b="1" dirty="0">
                <a:solidFill>
                  <a:srgbClr val="FF0000"/>
                </a:solidFill>
                <a:latin typeface="宋体" panose="02010600030101010101" pitchFamily="2" charset="-122"/>
              </a:rPr>
              <a:t>虚像：</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iterate type="lt">
                                    <p:tmPct val="100000"/>
                                  </p:iterate>
                                  <p:childTnLst>
                                    <p:set>
                                      <p:cBhvr>
                                        <p:cTn id="6" dur="1" fill="hold">
                                          <p:stCondLst>
                                            <p:cond delay="0"/>
                                          </p:stCondLst>
                                        </p:cTn>
                                        <p:tgtEl>
                                          <p:spTgt spid="147522"/>
                                        </p:tgtEl>
                                        <p:attrNameLst>
                                          <p:attrName>style.visibility</p:attrName>
                                        </p:attrNameLst>
                                      </p:cBhvr>
                                      <p:to>
                                        <p:strVal val="visible"/>
                                      </p:to>
                                    </p:set>
                                    <p:animEffect transition="in" filter="wipe(left)">
                                      <p:cBhvr>
                                        <p:cTn id="7" dur="75"/>
                                        <p:tgtEl>
                                          <p:spTgt spid="147522"/>
                                        </p:tgtEl>
                                      </p:cBhvr>
                                    </p:animEffect>
                                  </p:childTnLst>
                                </p:cTn>
                              </p:par>
                            </p:childTnLst>
                          </p:cTn>
                        </p:par>
                      </p:childTnLst>
                    </p:cTn>
                  </p:par>
                  <p:par>
                    <p:cTn id="8" fill="hold">
                      <p:stCondLst>
                        <p:cond delay="indefinite"/>
                      </p:stCondLst>
                      <p:childTnLst>
                        <p:par>
                          <p:cTn id="9" fill="hold">
                            <p:stCondLst>
                              <p:cond delay="0"/>
                            </p:stCondLst>
                            <p:childTnLst>
                              <p:par>
                                <p:cTn id="10" presetID="17" presetClass="entr" presetSubtype="1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strVal val="#ppt_h"/>
                                          </p:val>
                                        </p:tav>
                                        <p:tav tm="100000">
                                          <p:val>
                                            <p:strVal val="#ppt_h"/>
                                          </p:val>
                                        </p:tav>
                                      </p:tavLst>
                                    </p:anim>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499"/>
                                          </p:stCondLst>
                                        </p:cTn>
                                        <p:tgtEl>
                                          <p:spTgt spid="2"/>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wipe(left)">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left)">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42" fill="hold"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barn(outHorizontal)">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2" fill="hold"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ipe(right)">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2" fill="hold"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wipe(right)">
                                      <p:cBhvr>
                                        <p:cTn id="42" dur="500"/>
                                        <p:tgtEl>
                                          <p:spTgt spid="13"/>
                                        </p:tgtEl>
                                      </p:cBhvr>
                                    </p:animEffec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499"/>
                                          </p:stCondLst>
                                        </p:cTn>
                                        <p:tgtEl>
                                          <p:spTgt spid="147520"/>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nodeType="clickEffect">
                                  <p:stCondLst>
                                    <p:cond delay="0"/>
                                  </p:stCondLst>
                                  <p:childTnLst>
                                    <p:set>
                                      <p:cBhvr>
                                        <p:cTn id="50" dur="1" fill="hold">
                                          <p:stCondLst>
                                            <p:cond delay="0"/>
                                          </p:stCondLst>
                                        </p:cTn>
                                        <p:tgtEl>
                                          <p:spTgt spid="147511"/>
                                        </p:tgtEl>
                                        <p:attrNameLst>
                                          <p:attrName>style.visibility</p:attrName>
                                        </p:attrNameLst>
                                      </p:cBhvr>
                                      <p:to>
                                        <p:strVal val="visible"/>
                                      </p:to>
                                    </p:set>
                                    <p:animEffect transition="in" filter="wipe(left)">
                                      <p:cBhvr>
                                        <p:cTn id="51" dur="500"/>
                                        <p:tgtEl>
                                          <p:spTgt spid="147511"/>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nodeType="clickEffect">
                                  <p:stCondLst>
                                    <p:cond delay="0"/>
                                  </p:stCondLst>
                                  <p:childTnLst>
                                    <p:set>
                                      <p:cBhvr>
                                        <p:cTn id="55" dur="1" fill="hold">
                                          <p:stCondLst>
                                            <p:cond delay="0"/>
                                          </p:stCondLst>
                                        </p:cTn>
                                        <p:tgtEl>
                                          <p:spTgt spid="147504"/>
                                        </p:tgtEl>
                                        <p:attrNameLst>
                                          <p:attrName>style.visibility</p:attrName>
                                        </p:attrNameLst>
                                      </p:cBhvr>
                                      <p:to>
                                        <p:strVal val="visible"/>
                                      </p:to>
                                    </p:set>
                                    <p:animEffect transition="in" filter="wipe(left)">
                                      <p:cBhvr>
                                        <p:cTn id="56" dur="500"/>
                                        <p:tgtEl>
                                          <p:spTgt spid="147504"/>
                                        </p:tgtEl>
                                      </p:cBhvr>
                                    </p:animEffec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nodeType="clickEffect">
                                  <p:stCondLst>
                                    <p:cond delay="0"/>
                                  </p:stCondLst>
                                  <p:childTnLst>
                                    <p:set>
                                      <p:cBhvr>
                                        <p:cTn id="60" dur="1" fill="hold">
                                          <p:stCondLst>
                                            <p:cond delay="499"/>
                                          </p:stCondLst>
                                        </p:cTn>
                                        <p:tgtEl>
                                          <p:spTgt spid="9"/>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22" presetClass="entr" presetSubtype="8" fill="hold" grpId="0" nodeType="clickEffect">
                                  <p:stCondLst>
                                    <p:cond delay="0"/>
                                  </p:stCondLst>
                                  <p:iterate type="lt">
                                    <p:tmPct val="100000"/>
                                  </p:iterate>
                                  <p:childTnLst>
                                    <p:set>
                                      <p:cBhvr>
                                        <p:cTn id="64" dur="1" fill="hold">
                                          <p:stCondLst>
                                            <p:cond delay="0"/>
                                          </p:stCondLst>
                                        </p:cTn>
                                        <p:tgtEl>
                                          <p:spTgt spid="147519"/>
                                        </p:tgtEl>
                                        <p:attrNameLst>
                                          <p:attrName>style.visibility</p:attrName>
                                        </p:attrNameLst>
                                      </p:cBhvr>
                                      <p:to>
                                        <p:strVal val="visible"/>
                                      </p:to>
                                    </p:set>
                                    <p:animEffect transition="in" filter="wipe(left)">
                                      <p:cBhvr>
                                        <p:cTn id="65" dur="75"/>
                                        <p:tgtEl>
                                          <p:spTgt spid="147519"/>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8" fill="hold" grpId="0" nodeType="clickEffect">
                                  <p:stCondLst>
                                    <p:cond delay="0"/>
                                  </p:stCondLst>
                                  <p:iterate type="lt">
                                    <p:tmPct val="100000"/>
                                  </p:iterate>
                                  <p:childTnLst>
                                    <p:set>
                                      <p:cBhvr>
                                        <p:cTn id="69" dur="1" fill="hold">
                                          <p:stCondLst>
                                            <p:cond delay="0"/>
                                          </p:stCondLst>
                                        </p:cTn>
                                        <p:tgtEl>
                                          <p:spTgt spid="147518"/>
                                        </p:tgtEl>
                                        <p:attrNameLst>
                                          <p:attrName>style.visibility</p:attrName>
                                        </p:attrNameLst>
                                      </p:cBhvr>
                                      <p:to>
                                        <p:strVal val="visible"/>
                                      </p:to>
                                    </p:set>
                                    <p:animEffect transition="in" filter="wipe(left)">
                                      <p:cBhvr>
                                        <p:cTn id="70" dur="75"/>
                                        <p:tgtEl>
                                          <p:spTgt spid="1475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7522" grpId="0"/>
      <p:bldP spid="147519" grpId="0"/>
      <p:bldP spid="147518"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Shape 108"/>
          <p:cNvSpPr/>
          <p:nvPr/>
        </p:nvSpPr>
        <p:spPr>
          <a:xfrm>
            <a:off x="327025" y="300355"/>
            <a:ext cx="636905" cy="592455"/>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3845" y="340995"/>
            <a:ext cx="647065" cy="58356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lang="en-US" sz="3200" b="0" i="0" u="none" strike="noStrike" kern="0" cap="none" spc="0" normalizeH="0" baseline="0" noProof="0" dirty="0">
                <a:ln>
                  <a:noFill/>
                </a:ln>
                <a:solidFill>
                  <a:srgbClr val="FFFFFF"/>
                </a:solidFill>
                <a:effectLst/>
                <a:uLnTx/>
                <a:uFillTx/>
                <a:latin typeface="Helvetica"/>
                <a:ea typeface="方正舒体" panose="02010601030101010101" pitchFamily="2" charset="-122"/>
                <a:sym typeface="微软雅黑" panose="020B0503020204020204" charset="-122"/>
              </a:rPr>
              <a:t>3</a:t>
            </a:r>
          </a:p>
        </p:txBody>
      </p:sp>
      <p:cxnSp>
        <p:nvCxnSpPr>
          <p:cNvPr id="7" name="直接连接符 6"/>
          <p:cNvCxnSpPr/>
          <p:nvPr/>
        </p:nvCxnSpPr>
        <p:spPr>
          <a:xfrm flipV="1">
            <a:off x="1059815" y="810895"/>
            <a:ext cx="2403475" cy="20955"/>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9" name="文本框 8"/>
          <p:cNvSpPr txBox="1"/>
          <p:nvPr/>
        </p:nvSpPr>
        <p:spPr>
          <a:xfrm>
            <a:off x="1247269" y="351993"/>
            <a:ext cx="1004570" cy="459105"/>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lvl="0" indent="0" algn="l" defTabSz="914400" rtl="0" eaLnBrk="1" fontAlgn="auto" latinLnBrk="1" hangingPunct="0">
              <a:lnSpc>
                <a:spcPct val="100000"/>
              </a:lnSpc>
              <a:spcBef>
                <a:spcPts val="0"/>
              </a:spcBef>
              <a:spcAft>
                <a:spcPts val="0"/>
              </a:spcAft>
              <a:buClrTx/>
              <a:buSzTx/>
              <a:buFontTx/>
              <a:buNone/>
              <a:defRPr/>
            </a:pPr>
            <a:r>
              <a:rPr kumimoji="0" lang="zh-CN" altLang="en-US" sz="2400" b="0" i="0" u="none" strike="noStrike" kern="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Arial" panose="020B0604020202020204"/>
                <a:sym typeface="Arial" panose="020B0604020202020204"/>
              </a:rPr>
              <a:t>练一练</a:t>
            </a:r>
          </a:p>
        </p:txBody>
      </p:sp>
      <p:sp>
        <p:nvSpPr>
          <p:cNvPr id="14338" name="矩形 1"/>
          <p:cNvSpPr/>
          <p:nvPr/>
        </p:nvSpPr>
        <p:spPr>
          <a:xfrm>
            <a:off x="1367625" y="948961"/>
            <a:ext cx="6409937" cy="3938270"/>
          </a:xfrm>
          <a:prstGeom prst="rect">
            <a:avLst/>
          </a:prstGeom>
          <a:noFill/>
          <a:ln w="9525">
            <a:noFill/>
          </a:ln>
        </p:spPr>
        <p:txBody>
          <a:bodyPr>
            <a:spAutoFit/>
          </a:bodyPr>
          <a:lstStyle/>
          <a:p>
            <a:pPr indent="228600" algn="just" eaLnBrk="1" hangingPunct="1">
              <a:lnSpc>
                <a:spcPct val="125000"/>
              </a:lnSpc>
              <a:buFont typeface="Arial" panose="020B0604020202020204" pitchFamily="34" charset="0"/>
            </a:pPr>
            <a:r>
              <a:rPr lang="en-US" altLang="zh-CN" sz="2000" dirty="0">
                <a:solidFill>
                  <a:schemeClr val="tx1"/>
                </a:solidFill>
                <a:latin typeface="Times New Roman" panose="02020603050405020304" pitchFamily="18" charset="0"/>
                <a:sym typeface="Times New Roman" panose="02020603050405020304" pitchFamily="18" charset="0"/>
              </a:rPr>
              <a:t>1.</a:t>
            </a:r>
            <a:r>
              <a:rPr lang="zh-CN" altLang="en-US" sz="2000" dirty="0">
                <a:solidFill>
                  <a:schemeClr val="tx1"/>
                </a:solidFill>
                <a:latin typeface="Times New Roman" panose="02020603050405020304" pitchFamily="18" charset="0"/>
                <a:sym typeface="Times New Roman" panose="02020603050405020304" pitchFamily="18" charset="0"/>
              </a:rPr>
              <a:t>走进商场，你会看到平面镜制成的货柜上琳琅满目，那么用平面镜做装饰的主要原因是（ </a:t>
            </a:r>
            <a:r>
              <a:rPr lang="en-US" altLang="zh-CN" sz="2000" dirty="0">
                <a:solidFill>
                  <a:schemeClr val="tx1"/>
                </a:solidFill>
                <a:latin typeface="Times New Roman" panose="02020603050405020304" pitchFamily="18" charset="0"/>
                <a:sym typeface="Times New Roman" panose="02020603050405020304" pitchFamily="18" charset="0"/>
              </a:rPr>
              <a:t>   </a:t>
            </a:r>
            <a:r>
              <a:rPr lang="zh-CN" altLang="en-US" sz="2000" dirty="0">
                <a:solidFill>
                  <a:schemeClr val="tx1"/>
                </a:solidFill>
                <a:latin typeface="Times New Roman" panose="02020603050405020304" pitchFamily="18" charset="0"/>
                <a:sym typeface="Times New Roman" panose="02020603050405020304" pitchFamily="18" charset="0"/>
              </a:rPr>
              <a:t>）</a:t>
            </a:r>
          </a:p>
          <a:p>
            <a:pPr indent="228600" algn="just" eaLnBrk="1" hangingPunct="1">
              <a:lnSpc>
                <a:spcPct val="125000"/>
              </a:lnSpc>
              <a:buFont typeface="Arial" panose="020B0604020202020204" pitchFamily="34" charset="0"/>
            </a:pPr>
            <a:r>
              <a:rPr lang="en-US" altLang="zh-CN" sz="2000" dirty="0">
                <a:solidFill>
                  <a:schemeClr val="tx1"/>
                </a:solidFill>
                <a:latin typeface="Times New Roman" panose="02020603050405020304" pitchFamily="18" charset="0"/>
                <a:sym typeface="Times New Roman" panose="02020603050405020304" pitchFamily="18" charset="0"/>
              </a:rPr>
              <a:t>A</a:t>
            </a:r>
            <a:r>
              <a:rPr lang="zh-CN" altLang="en-US" sz="2000" dirty="0">
                <a:solidFill>
                  <a:schemeClr val="tx1"/>
                </a:solidFill>
                <a:latin typeface="Times New Roman" panose="02020603050405020304" pitchFamily="18" charset="0"/>
                <a:sym typeface="Times New Roman" panose="02020603050405020304" pitchFamily="18" charset="0"/>
              </a:rPr>
              <a:t>．美观</a:t>
            </a:r>
            <a:r>
              <a:rPr lang="en-US" altLang="zh-CN" sz="2000" dirty="0">
                <a:solidFill>
                  <a:schemeClr val="tx1"/>
                </a:solidFill>
                <a:latin typeface="Times New Roman" panose="02020603050405020304" pitchFamily="18" charset="0"/>
                <a:sym typeface="Times New Roman" panose="02020603050405020304" pitchFamily="18" charset="0"/>
              </a:rPr>
              <a:t>          B</a:t>
            </a:r>
            <a:r>
              <a:rPr lang="zh-CN" altLang="en-US" sz="2000" dirty="0">
                <a:solidFill>
                  <a:schemeClr val="tx1"/>
                </a:solidFill>
                <a:latin typeface="Times New Roman" panose="02020603050405020304" pitchFamily="18" charset="0"/>
                <a:sym typeface="Times New Roman" panose="02020603050405020304" pitchFamily="18" charset="0"/>
              </a:rPr>
              <a:t>．廉价</a:t>
            </a:r>
            <a:r>
              <a:rPr lang="en-US" altLang="zh-CN" sz="2000" dirty="0">
                <a:solidFill>
                  <a:schemeClr val="tx1"/>
                </a:solidFill>
                <a:latin typeface="Times New Roman" panose="02020603050405020304" pitchFamily="18" charset="0"/>
                <a:sym typeface="Times New Roman" panose="02020603050405020304" pitchFamily="18" charset="0"/>
              </a:rPr>
              <a:t>         </a:t>
            </a:r>
          </a:p>
          <a:p>
            <a:pPr indent="228600" algn="just" eaLnBrk="1" hangingPunct="1">
              <a:lnSpc>
                <a:spcPct val="125000"/>
              </a:lnSpc>
              <a:buFont typeface="Arial" panose="020B0604020202020204" pitchFamily="34" charset="0"/>
            </a:pPr>
            <a:r>
              <a:rPr lang="en-US" altLang="zh-CN" sz="2000" dirty="0">
                <a:solidFill>
                  <a:schemeClr val="tx1"/>
                </a:solidFill>
                <a:latin typeface="Times New Roman" panose="02020603050405020304" pitchFamily="18" charset="0"/>
                <a:sym typeface="Times New Roman" panose="02020603050405020304" pitchFamily="18" charset="0"/>
              </a:rPr>
              <a:t>C</a:t>
            </a:r>
            <a:r>
              <a:rPr lang="zh-CN" altLang="en-US" sz="2000" dirty="0">
                <a:solidFill>
                  <a:schemeClr val="tx1"/>
                </a:solidFill>
                <a:latin typeface="Times New Roman" panose="02020603050405020304" pitchFamily="18" charset="0"/>
                <a:sym typeface="Times New Roman" panose="02020603050405020304" pitchFamily="18" charset="0"/>
              </a:rPr>
              <a:t>．清洁</a:t>
            </a:r>
            <a:r>
              <a:rPr lang="en-US" altLang="zh-CN" sz="2000" dirty="0">
                <a:solidFill>
                  <a:schemeClr val="tx1"/>
                </a:solidFill>
                <a:latin typeface="Times New Roman" panose="02020603050405020304" pitchFamily="18" charset="0"/>
                <a:sym typeface="Times New Roman" panose="02020603050405020304" pitchFamily="18" charset="0"/>
              </a:rPr>
              <a:t>          D</a:t>
            </a:r>
            <a:r>
              <a:rPr lang="zh-CN" altLang="en-US" sz="2000" dirty="0">
                <a:solidFill>
                  <a:schemeClr val="tx1"/>
                </a:solidFill>
                <a:latin typeface="Times New Roman" panose="02020603050405020304" pitchFamily="18" charset="0"/>
                <a:sym typeface="Times New Roman" panose="02020603050405020304" pitchFamily="18" charset="0"/>
              </a:rPr>
              <a:t>．增加顾客视觉上的商品数量</a:t>
            </a:r>
          </a:p>
          <a:p>
            <a:pPr indent="228600" algn="just" eaLnBrk="1" hangingPunct="1">
              <a:lnSpc>
                <a:spcPct val="125000"/>
              </a:lnSpc>
              <a:buFont typeface="Arial" panose="020B0604020202020204" pitchFamily="34" charset="0"/>
            </a:pPr>
            <a:endParaRPr lang="zh-CN" altLang="en-US" sz="2000" dirty="0">
              <a:solidFill>
                <a:schemeClr val="tx1"/>
              </a:solidFill>
              <a:latin typeface="Times New Roman" panose="02020603050405020304" pitchFamily="18" charset="0"/>
              <a:sym typeface="Times New Roman" panose="02020603050405020304" pitchFamily="18" charset="0"/>
            </a:endParaRPr>
          </a:p>
          <a:p>
            <a:pPr indent="228600" algn="just" eaLnBrk="1" hangingPunct="1">
              <a:lnSpc>
                <a:spcPct val="125000"/>
              </a:lnSpc>
              <a:buFont typeface="Arial" panose="020B0604020202020204" pitchFamily="34" charset="0"/>
            </a:pPr>
            <a:r>
              <a:rPr lang="en-US" altLang="zh-CN" sz="2000" dirty="0">
                <a:solidFill>
                  <a:schemeClr val="tx1"/>
                </a:solidFill>
                <a:latin typeface="Times New Roman" panose="02020603050405020304" pitchFamily="18" charset="0"/>
                <a:sym typeface="Times New Roman" panose="02020603050405020304" pitchFamily="18" charset="0"/>
              </a:rPr>
              <a:t>2. </a:t>
            </a:r>
            <a:r>
              <a:rPr lang="zh-CN" altLang="en-US" sz="2000" dirty="0">
                <a:solidFill>
                  <a:schemeClr val="tx1"/>
                </a:solidFill>
                <a:latin typeface="Times New Roman" panose="02020603050405020304" pitchFamily="18" charset="0"/>
                <a:sym typeface="Times New Roman" panose="02020603050405020304" pitchFamily="18" charset="0"/>
              </a:rPr>
              <a:t>小轿车前的挡风玻璃不竖直安装的主要原因是（ </a:t>
            </a:r>
            <a:r>
              <a:rPr lang="en-US" altLang="zh-CN" sz="2000" dirty="0">
                <a:solidFill>
                  <a:schemeClr val="tx1"/>
                </a:solidFill>
                <a:latin typeface="Times New Roman" panose="02020603050405020304" pitchFamily="18" charset="0"/>
                <a:sym typeface="Times New Roman" panose="02020603050405020304" pitchFamily="18" charset="0"/>
              </a:rPr>
              <a:t>   </a:t>
            </a:r>
            <a:r>
              <a:rPr lang="zh-CN" altLang="en-US" sz="2000" dirty="0">
                <a:solidFill>
                  <a:schemeClr val="tx1"/>
                </a:solidFill>
                <a:latin typeface="Times New Roman" panose="02020603050405020304" pitchFamily="18" charset="0"/>
                <a:sym typeface="Times New Roman" panose="02020603050405020304" pitchFamily="18" charset="0"/>
              </a:rPr>
              <a:t>）</a:t>
            </a:r>
            <a:r>
              <a:rPr lang="en-US" altLang="zh-CN" sz="2000" dirty="0">
                <a:solidFill>
                  <a:schemeClr val="tx1"/>
                </a:solidFill>
                <a:latin typeface="Times New Roman" panose="02020603050405020304" pitchFamily="18" charset="0"/>
                <a:sym typeface="Times New Roman" panose="02020603050405020304" pitchFamily="18" charset="0"/>
              </a:rPr>
              <a:t>  </a:t>
            </a:r>
            <a:endParaRPr lang="zh-CN" altLang="en-US" sz="2000" dirty="0">
              <a:solidFill>
                <a:schemeClr val="tx1"/>
              </a:solidFill>
              <a:latin typeface="Times New Roman" panose="02020603050405020304" pitchFamily="18" charset="0"/>
              <a:sym typeface="Times New Roman" panose="02020603050405020304" pitchFamily="18" charset="0"/>
            </a:endParaRPr>
          </a:p>
          <a:p>
            <a:pPr indent="228600" algn="just" eaLnBrk="1" hangingPunct="1">
              <a:lnSpc>
                <a:spcPct val="125000"/>
              </a:lnSpc>
              <a:buFont typeface="Arial" panose="020B0604020202020204" pitchFamily="34" charset="0"/>
            </a:pPr>
            <a:r>
              <a:rPr lang="en-US" altLang="zh-CN" sz="2000" dirty="0">
                <a:solidFill>
                  <a:schemeClr val="tx1"/>
                </a:solidFill>
                <a:latin typeface="Times New Roman" panose="02020603050405020304" pitchFamily="18" charset="0"/>
                <a:sym typeface="Times New Roman" panose="02020603050405020304" pitchFamily="18" charset="0"/>
              </a:rPr>
              <a:t>A</a:t>
            </a:r>
            <a:r>
              <a:rPr lang="zh-CN" altLang="en-US" sz="2000" dirty="0">
                <a:solidFill>
                  <a:schemeClr val="tx1"/>
                </a:solidFill>
                <a:latin typeface="Times New Roman" panose="02020603050405020304" pitchFamily="18" charset="0"/>
                <a:sym typeface="Times New Roman" panose="02020603050405020304" pitchFamily="18" charset="0"/>
              </a:rPr>
              <a:t>．避免噪声</a:t>
            </a:r>
            <a:r>
              <a:rPr lang="en-US" altLang="zh-CN" sz="2000" dirty="0">
                <a:solidFill>
                  <a:schemeClr val="tx1"/>
                </a:solidFill>
                <a:latin typeface="Times New Roman" panose="02020603050405020304" pitchFamily="18" charset="0"/>
                <a:sym typeface="Times New Roman" panose="02020603050405020304" pitchFamily="18" charset="0"/>
              </a:rPr>
              <a:t>      </a:t>
            </a:r>
          </a:p>
          <a:p>
            <a:pPr indent="228600" algn="just" eaLnBrk="1" hangingPunct="1">
              <a:lnSpc>
                <a:spcPct val="125000"/>
              </a:lnSpc>
              <a:buFont typeface="Arial" panose="020B0604020202020204" pitchFamily="34" charset="0"/>
            </a:pPr>
            <a:r>
              <a:rPr lang="en-US" altLang="zh-CN" sz="2000" dirty="0">
                <a:solidFill>
                  <a:schemeClr val="tx1"/>
                </a:solidFill>
                <a:latin typeface="Times New Roman" panose="02020603050405020304" pitchFamily="18" charset="0"/>
                <a:sym typeface="Times New Roman" panose="02020603050405020304" pitchFamily="18" charset="0"/>
              </a:rPr>
              <a:t>B</a:t>
            </a:r>
            <a:r>
              <a:rPr lang="zh-CN" altLang="en-US" sz="2000" dirty="0">
                <a:solidFill>
                  <a:schemeClr val="tx1"/>
                </a:solidFill>
                <a:latin typeface="Times New Roman" panose="02020603050405020304" pitchFamily="18" charset="0"/>
                <a:sym typeface="Times New Roman" panose="02020603050405020304" pitchFamily="18" charset="0"/>
              </a:rPr>
              <a:t>．避免平面镜成像造成开车障碍</a:t>
            </a:r>
            <a:r>
              <a:rPr lang="en-US" altLang="zh-CN" sz="2000" dirty="0">
                <a:solidFill>
                  <a:schemeClr val="tx1"/>
                </a:solidFill>
                <a:latin typeface="Times New Roman" panose="02020603050405020304" pitchFamily="18" charset="0"/>
                <a:sym typeface="Times New Roman" panose="02020603050405020304" pitchFamily="18" charset="0"/>
              </a:rPr>
              <a:t>     </a:t>
            </a:r>
          </a:p>
          <a:p>
            <a:pPr indent="228600" algn="just" eaLnBrk="1" hangingPunct="1">
              <a:lnSpc>
                <a:spcPct val="125000"/>
              </a:lnSpc>
              <a:buFont typeface="Arial" panose="020B0604020202020204" pitchFamily="34" charset="0"/>
            </a:pPr>
            <a:r>
              <a:rPr lang="en-US" altLang="zh-CN" sz="2000" dirty="0">
                <a:solidFill>
                  <a:schemeClr val="tx1"/>
                </a:solidFill>
                <a:latin typeface="Times New Roman" panose="02020603050405020304" pitchFamily="18" charset="0"/>
                <a:sym typeface="Times New Roman" panose="02020603050405020304" pitchFamily="18" charset="0"/>
              </a:rPr>
              <a:t>C</a:t>
            </a:r>
            <a:r>
              <a:rPr lang="zh-CN" altLang="en-US" sz="2000" dirty="0">
                <a:solidFill>
                  <a:schemeClr val="tx1"/>
                </a:solidFill>
                <a:latin typeface="Times New Roman" panose="02020603050405020304" pitchFamily="18" charset="0"/>
                <a:sym typeface="Times New Roman" panose="02020603050405020304" pitchFamily="18" charset="0"/>
              </a:rPr>
              <a:t>．防止挡风玻璃震碎</a:t>
            </a:r>
            <a:r>
              <a:rPr lang="en-US" altLang="zh-CN" sz="2000" dirty="0">
                <a:solidFill>
                  <a:schemeClr val="tx1"/>
                </a:solidFill>
                <a:latin typeface="Times New Roman" panose="02020603050405020304" pitchFamily="18" charset="0"/>
                <a:sym typeface="Times New Roman" panose="02020603050405020304" pitchFamily="18" charset="0"/>
              </a:rPr>
              <a:t>     </a:t>
            </a:r>
          </a:p>
          <a:p>
            <a:pPr indent="228600" algn="just" eaLnBrk="1" hangingPunct="1">
              <a:lnSpc>
                <a:spcPct val="125000"/>
              </a:lnSpc>
              <a:buFont typeface="Arial" panose="020B0604020202020204" pitchFamily="34" charset="0"/>
            </a:pPr>
            <a:r>
              <a:rPr lang="en-US" altLang="zh-CN" sz="2000" dirty="0">
                <a:solidFill>
                  <a:schemeClr val="tx1"/>
                </a:solidFill>
                <a:latin typeface="Times New Roman" panose="02020603050405020304" pitchFamily="18" charset="0"/>
                <a:sym typeface="Times New Roman" panose="02020603050405020304" pitchFamily="18" charset="0"/>
              </a:rPr>
              <a:t>D</a:t>
            </a:r>
            <a:r>
              <a:rPr lang="zh-CN" altLang="en-US" sz="2000" dirty="0">
                <a:solidFill>
                  <a:schemeClr val="tx1"/>
                </a:solidFill>
                <a:latin typeface="Times New Roman" panose="02020603050405020304" pitchFamily="18" charset="0"/>
                <a:sym typeface="Times New Roman" panose="02020603050405020304" pitchFamily="18" charset="0"/>
              </a:rPr>
              <a:t>．为了美观</a:t>
            </a:r>
          </a:p>
        </p:txBody>
      </p:sp>
      <p:sp>
        <p:nvSpPr>
          <p:cNvPr id="30749" name="矩形 3"/>
          <p:cNvSpPr/>
          <p:nvPr/>
        </p:nvSpPr>
        <p:spPr>
          <a:xfrm>
            <a:off x="5476487" y="1369754"/>
            <a:ext cx="347980" cy="368300"/>
          </a:xfrm>
          <a:prstGeom prst="rect">
            <a:avLst/>
          </a:prstGeom>
          <a:noFill/>
          <a:ln w="9525">
            <a:noFill/>
          </a:ln>
        </p:spPr>
        <p:txBody>
          <a:bodyPr wrap="none">
            <a:spAutoFit/>
          </a:bodyPr>
          <a:lstStyle/>
          <a:p>
            <a:pPr eaLnBrk="1" hangingPunct="1">
              <a:buFont typeface="Arial" panose="020B0604020202020204" pitchFamily="34" charset="0"/>
            </a:pPr>
            <a:r>
              <a:rPr lang="en-US" altLang="zh-CN" sz="1795" b="1" dirty="0">
                <a:solidFill>
                  <a:srgbClr val="FF0000"/>
                </a:solidFill>
                <a:latin typeface="Times New Roman" panose="02020603050405020304" pitchFamily="18" charset="0"/>
                <a:ea typeface="幼圆" pitchFamily="49" charset="-122"/>
                <a:sym typeface="Times New Roman" panose="02020603050405020304" pitchFamily="18" charset="0"/>
              </a:rPr>
              <a:t>D</a:t>
            </a:r>
            <a:endParaRPr lang="zh-CN" altLang="en-US" sz="100" b="1" dirty="0">
              <a:solidFill>
                <a:srgbClr val="FF0000"/>
              </a:solidFill>
              <a:latin typeface="Times New Roman" panose="02020603050405020304" pitchFamily="18" charset="0"/>
              <a:sym typeface="宋体" panose="02010600030101010101" pitchFamily="2" charset="-122"/>
            </a:endParaRPr>
          </a:p>
        </p:txBody>
      </p:sp>
      <p:sp>
        <p:nvSpPr>
          <p:cNvPr id="30750" name="矩形 4"/>
          <p:cNvSpPr/>
          <p:nvPr/>
        </p:nvSpPr>
        <p:spPr>
          <a:xfrm>
            <a:off x="7182168" y="2902585"/>
            <a:ext cx="385762" cy="460375"/>
          </a:xfrm>
          <a:prstGeom prst="rect">
            <a:avLst/>
          </a:prstGeom>
          <a:noFill/>
          <a:ln w="9525">
            <a:noFill/>
          </a:ln>
        </p:spPr>
        <p:txBody>
          <a:bodyPr wrap="none">
            <a:spAutoFit/>
          </a:bodyPr>
          <a:lstStyle/>
          <a:p>
            <a:pPr eaLnBrk="1" hangingPunct="1">
              <a:buFont typeface="Arial" panose="020B0604020202020204" pitchFamily="34" charset="0"/>
            </a:pPr>
            <a:r>
              <a:rPr lang="en-US" altLang="zh-CN" sz="2400" b="1" dirty="0">
                <a:solidFill>
                  <a:srgbClr val="FF0000"/>
                </a:solidFill>
                <a:latin typeface="Times New Roman" panose="02020603050405020304" pitchFamily="18" charset="0"/>
                <a:ea typeface="幼圆" pitchFamily="49" charset="-122"/>
                <a:sym typeface="Times New Roman" panose="02020603050405020304" pitchFamily="18" charset="0"/>
              </a:rPr>
              <a:t>B</a:t>
            </a:r>
            <a:endParaRPr lang="zh-CN" altLang="en-US" b="1" dirty="0">
              <a:solidFill>
                <a:srgbClr val="FF0000"/>
              </a:solidFill>
              <a:latin typeface="Times New Roman" panose="02020603050405020304" pitchFamily="18" charset="0"/>
              <a:sym typeface="宋体" panose="02010600030101010101" pitchFamily="2" charset="-122"/>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749"/>
                                        </p:tgtEl>
                                        <p:attrNameLst>
                                          <p:attrName>style.visibility</p:attrName>
                                        </p:attrNameLst>
                                      </p:cBhvr>
                                      <p:to>
                                        <p:strVal val="visible"/>
                                      </p:to>
                                    </p:set>
                                    <p:animEffect filter="fade">
                                      <p:cBhvr>
                                        <p:cTn id="7" dur="500"/>
                                        <p:tgtEl>
                                          <p:spTgt spid="3074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0750"/>
                                        </p:tgtEl>
                                        <p:attrNameLst>
                                          <p:attrName>style.visibility</p:attrName>
                                        </p:attrNameLst>
                                      </p:cBhvr>
                                      <p:to>
                                        <p:strVal val="visible"/>
                                      </p:to>
                                    </p:set>
                                    <p:animEffect filter="fade">
                                      <p:cBhvr>
                                        <p:cTn id="12" dur="500"/>
                                        <p:tgtEl>
                                          <p:spTgt spid="307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49" grpId="0" bldLvl="0"/>
      <p:bldP spid="30750" grpId="0" bldLvl="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362" name="文本框 29698"/>
          <p:cNvSpPr txBox="1"/>
          <p:nvPr/>
        </p:nvSpPr>
        <p:spPr>
          <a:xfrm>
            <a:off x="1379502" y="906204"/>
            <a:ext cx="2599843" cy="368300"/>
          </a:xfrm>
          <a:prstGeom prst="rect">
            <a:avLst/>
          </a:prstGeom>
          <a:noFill/>
          <a:ln w="9525">
            <a:noFill/>
          </a:ln>
        </p:spPr>
        <p:txBody>
          <a:bodyPr>
            <a:spAutoFit/>
          </a:bodyPr>
          <a:lstStyle/>
          <a:p>
            <a:pPr eaLnBrk="1" hangingPunct="1">
              <a:buFont typeface="Arial" panose="020B0604020202020204" pitchFamily="34" charset="0"/>
            </a:pPr>
            <a:r>
              <a:rPr lang="en-US" altLang="zh-CN" sz="1795" b="1" dirty="0">
                <a:latin typeface="Times New Roman" panose="02020603050405020304" pitchFamily="18" charset="0"/>
              </a:rPr>
              <a:t>1.</a:t>
            </a:r>
            <a:r>
              <a:rPr lang="zh-CN" altLang="en-US" sz="1795" b="1" dirty="0">
                <a:latin typeface="Times New Roman" panose="02020603050405020304" pitchFamily="18" charset="0"/>
              </a:rPr>
              <a:t>确定平面镜的位置</a:t>
            </a:r>
          </a:p>
        </p:txBody>
      </p:sp>
      <p:sp>
        <p:nvSpPr>
          <p:cNvPr id="15363" name="文本框 29699"/>
          <p:cNvSpPr txBox="1"/>
          <p:nvPr/>
        </p:nvSpPr>
        <p:spPr>
          <a:xfrm>
            <a:off x="1379502" y="1250633"/>
            <a:ext cx="6475260" cy="1129665"/>
          </a:xfrm>
          <a:prstGeom prst="rect">
            <a:avLst/>
          </a:prstGeom>
          <a:noFill/>
          <a:ln w="9525">
            <a:noFill/>
          </a:ln>
        </p:spPr>
        <p:txBody>
          <a:bodyPr>
            <a:spAutoFit/>
          </a:bodyPr>
          <a:lstStyle/>
          <a:p>
            <a:pPr eaLnBrk="1" hangingPunct="1">
              <a:lnSpc>
                <a:spcPct val="125000"/>
              </a:lnSpc>
              <a:buFont typeface="Arial" panose="020B0604020202020204" pitchFamily="34" charset="0"/>
            </a:pPr>
            <a:r>
              <a:rPr lang="zh-CN" altLang="en-US" sz="1795" b="1" dirty="0">
                <a:solidFill>
                  <a:srgbClr val="0000FF"/>
                </a:solidFill>
                <a:latin typeface="Times New Roman" panose="02020603050405020304" pitchFamily="18" charset="0"/>
              </a:rPr>
              <a:t>例</a:t>
            </a:r>
            <a:r>
              <a:rPr lang="en-US" altLang="zh-CN" sz="1795" b="1" dirty="0">
                <a:solidFill>
                  <a:srgbClr val="0000FF"/>
                </a:solidFill>
                <a:latin typeface="Times New Roman" panose="02020603050405020304" pitchFamily="18" charset="0"/>
              </a:rPr>
              <a:t>1</a:t>
            </a:r>
            <a:r>
              <a:rPr lang="zh-CN" altLang="en-US" sz="1795" b="1" dirty="0">
                <a:solidFill>
                  <a:srgbClr val="0000FF"/>
                </a:solidFill>
                <a:latin typeface="Times New Roman" panose="02020603050405020304" pitchFamily="18" charset="0"/>
              </a:rPr>
              <a:t>：</a:t>
            </a:r>
            <a:r>
              <a:rPr lang="zh-CN" altLang="en-US" sz="1795" b="1" dirty="0">
                <a:latin typeface="Times New Roman" panose="02020603050405020304" pitchFamily="18" charset="0"/>
              </a:rPr>
              <a:t>如图，太阳光与水平面成</a:t>
            </a:r>
            <a:r>
              <a:rPr lang="en-US" altLang="zh-CN" sz="1795" b="1" dirty="0">
                <a:latin typeface="Times New Roman" panose="02020603050405020304" pitchFamily="18" charset="0"/>
              </a:rPr>
              <a:t>40</a:t>
            </a:r>
            <a:r>
              <a:rPr lang="en-US" altLang="zh-CN" sz="1795" b="1" baseline="30000" dirty="0">
                <a:latin typeface="Times New Roman" panose="02020603050405020304" pitchFamily="18" charset="0"/>
              </a:rPr>
              <a:t>0</a:t>
            </a:r>
            <a:r>
              <a:rPr lang="zh-CN" altLang="en-US" sz="1795" b="1" dirty="0">
                <a:latin typeface="Times New Roman" panose="02020603050405020304" pitchFamily="18" charset="0"/>
              </a:rPr>
              <a:t>角，要利用平面镜使太阳光沿竖直方向照亮井底，请作图确定镜子位置。求出镜面与水平面所成的角度。</a:t>
            </a:r>
          </a:p>
        </p:txBody>
      </p:sp>
      <p:grpSp>
        <p:nvGrpSpPr>
          <p:cNvPr id="15364" name="组合 29700"/>
          <p:cNvGrpSpPr/>
          <p:nvPr/>
        </p:nvGrpSpPr>
        <p:grpSpPr>
          <a:xfrm>
            <a:off x="5130212" y="3492983"/>
            <a:ext cx="2515517" cy="1061791"/>
            <a:chOff x="0" y="0"/>
            <a:chExt cx="1452" cy="817"/>
          </a:xfrm>
        </p:grpSpPr>
        <p:sp>
          <p:nvSpPr>
            <p:cNvPr id="15418" name="直接连接符 29701"/>
            <p:cNvSpPr/>
            <p:nvPr/>
          </p:nvSpPr>
          <p:spPr>
            <a:xfrm>
              <a:off x="0" y="0"/>
              <a:ext cx="454" cy="0"/>
            </a:xfrm>
            <a:prstGeom prst="line">
              <a:avLst/>
            </a:prstGeom>
            <a:ln w="38100" cap="flat" cmpd="sng">
              <a:solidFill>
                <a:schemeClr val="tx1"/>
              </a:solidFill>
              <a:prstDash val="solid"/>
              <a:headEnd type="none" w="med" len="med"/>
              <a:tailEnd type="none" w="med" len="med"/>
            </a:ln>
          </p:spPr>
        </p:sp>
        <p:sp>
          <p:nvSpPr>
            <p:cNvPr id="15419" name="直接连接符 29702"/>
            <p:cNvSpPr/>
            <p:nvPr/>
          </p:nvSpPr>
          <p:spPr>
            <a:xfrm>
              <a:off x="454" y="0"/>
              <a:ext cx="0" cy="817"/>
            </a:xfrm>
            <a:prstGeom prst="line">
              <a:avLst/>
            </a:prstGeom>
            <a:ln w="38100" cap="flat" cmpd="sng">
              <a:solidFill>
                <a:schemeClr val="tx1"/>
              </a:solidFill>
              <a:prstDash val="solid"/>
              <a:headEnd type="none" w="med" len="med"/>
              <a:tailEnd type="none" w="med" len="med"/>
            </a:ln>
          </p:spPr>
        </p:sp>
        <p:sp>
          <p:nvSpPr>
            <p:cNvPr id="15420" name="直接连接符 29703"/>
            <p:cNvSpPr/>
            <p:nvPr/>
          </p:nvSpPr>
          <p:spPr>
            <a:xfrm>
              <a:off x="998" y="0"/>
              <a:ext cx="454" cy="0"/>
            </a:xfrm>
            <a:prstGeom prst="line">
              <a:avLst/>
            </a:prstGeom>
            <a:ln w="38100" cap="flat" cmpd="sng">
              <a:solidFill>
                <a:schemeClr val="tx1"/>
              </a:solidFill>
              <a:prstDash val="solid"/>
              <a:headEnd type="none" w="med" len="med"/>
              <a:tailEnd type="none" w="med" len="med"/>
            </a:ln>
          </p:spPr>
        </p:sp>
        <p:sp>
          <p:nvSpPr>
            <p:cNvPr id="15421" name="直接连接符 29704"/>
            <p:cNvSpPr/>
            <p:nvPr/>
          </p:nvSpPr>
          <p:spPr>
            <a:xfrm>
              <a:off x="998" y="0"/>
              <a:ext cx="0" cy="817"/>
            </a:xfrm>
            <a:prstGeom prst="line">
              <a:avLst/>
            </a:prstGeom>
            <a:ln w="38100" cap="flat" cmpd="sng">
              <a:solidFill>
                <a:schemeClr val="tx1"/>
              </a:solidFill>
              <a:prstDash val="solid"/>
              <a:headEnd type="none" w="med" len="med"/>
              <a:tailEnd type="none" w="med" len="med"/>
            </a:ln>
          </p:spPr>
        </p:sp>
        <p:sp>
          <p:nvSpPr>
            <p:cNvPr id="15422" name="直接连接符 29705"/>
            <p:cNvSpPr/>
            <p:nvPr/>
          </p:nvSpPr>
          <p:spPr>
            <a:xfrm flipH="1">
              <a:off x="0" y="0"/>
              <a:ext cx="91" cy="91"/>
            </a:xfrm>
            <a:prstGeom prst="line">
              <a:avLst/>
            </a:prstGeom>
            <a:ln w="28575" cap="flat" cmpd="sng">
              <a:solidFill>
                <a:schemeClr val="tx1"/>
              </a:solidFill>
              <a:prstDash val="solid"/>
              <a:headEnd type="none" w="med" len="med"/>
              <a:tailEnd type="none" w="med" len="med"/>
            </a:ln>
          </p:spPr>
        </p:sp>
        <p:sp>
          <p:nvSpPr>
            <p:cNvPr id="15423" name="直接连接符 29706"/>
            <p:cNvSpPr/>
            <p:nvPr/>
          </p:nvSpPr>
          <p:spPr>
            <a:xfrm flipH="1">
              <a:off x="91" y="0"/>
              <a:ext cx="91" cy="91"/>
            </a:xfrm>
            <a:prstGeom prst="line">
              <a:avLst/>
            </a:prstGeom>
            <a:ln w="28575" cap="flat" cmpd="sng">
              <a:solidFill>
                <a:schemeClr val="tx1"/>
              </a:solidFill>
              <a:prstDash val="solid"/>
              <a:headEnd type="none" w="med" len="med"/>
              <a:tailEnd type="none" w="med" len="med"/>
            </a:ln>
          </p:spPr>
        </p:sp>
        <p:sp>
          <p:nvSpPr>
            <p:cNvPr id="15424" name="直接连接符 29707"/>
            <p:cNvSpPr/>
            <p:nvPr/>
          </p:nvSpPr>
          <p:spPr>
            <a:xfrm flipH="1">
              <a:off x="182" y="0"/>
              <a:ext cx="91" cy="91"/>
            </a:xfrm>
            <a:prstGeom prst="line">
              <a:avLst/>
            </a:prstGeom>
            <a:ln w="28575" cap="flat" cmpd="sng">
              <a:solidFill>
                <a:schemeClr val="tx1"/>
              </a:solidFill>
              <a:prstDash val="solid"/>
              <a:headEnd type="none" w="med" len="med"/>
              <a:tailEnd type="none" w="med" len="med"/>
            </a:ln>
          </p:spPr>
        </p:sp>
        <p:sp>
          <p:nvSpPr>
            <p:cNvPr id="15425" name="直接连接符 29708"/>
            <p:cNvSpPr/>
            <p:nvPr/>
          </p:nvSpPr>
          <p:spPr>
            <a:xfrm flipH="1">
              <a:off x="272" y="0"/>
              <a:ext cx="91" cy="91"/>
            </a:xfrm>
            <a:prstGeom prst="line">
              <a:avLst/>
            </a:prstGeom>
            <a:ln w="28575" cap="flat" cmpd="sng">
              <a:solidFill>
                <a:schemeClr val="tx1"/>
              </a:solidFill>
              <a:prstDash val="solid"/>
              <a:headEnd type="none" w="med" len="med"/>
              <a:tailEnd type="none" w="med" len="med"/>
            </a:ln>
          </p:spPr>
        </p:sp>
        <p:sp>
          <p:nvSpPr>
            <p:cNvPr id="15426" name="直接连接符 29709"/>
            <p:cNvSpPr/>
            <p:nvPr/>
          </p:nvSpPr>
          <p:spPr>
            <a:xfrm flipH="1">
              <a:off x="363" y="0"/>
              <a:ext cx="91" cy="91"/>
            </a:xfrm>
            <a:prstGeom prst="line">
              <a:avLst/>
            </a:prstGeom>
            <a:ln w="28575" cap="flat" cmpd="sng">
              <a:solidFill>
                <a:schemeClr val="tx1"/>
              </a:solidFill>
              <a:prstDash val="solid"/>
              <a:headEnd type="none" w="med" len="med"/>
              <a:tailEnd type="none" w="med" len="med"/>
            </a:ln>
          </p:spPr>
        </p:sp>
        <p:sp>
          <p:nvSpPr>
            <p:cNvPr id="15427" name="直接连接符 29710"/>
            <p:cNvSpPr/>
            <p:nvPr/>
          </p:nvSpPr>
          <p:spPr>
            <a:xfrm flipH="1">
              <a:off x="363" y="91"/>
              <a:ext cx="91" cy="91"/>
            </a:xfrm>
            <a:prstGeom prst="line">
              <a:avLst/>
            </a:prstGeom>
            <a:ln w="28575" cap="flat" cmpd="sng">
              <a:solidFill>
                <a:schemeClr val="tx1"/>
              </a:solidFill>
              <a:prstDash val="solid"/>
              <a:headEnd type="none" w="med" len="med"/>
              <a:tailEnd type="none" w="med" len="med"/>
            </a:ln>
          </p:spPr>
        </p:sp>
        <p:sp>
          <p:nvSpPr>
            <p:cNvPr id="15428" name="直接连接符 29711"/>
            <p:cNvSpPr/>
            <p:nvPr/>
          </p:nvSpPr>
          <p:spPr>
            <a:xfrm flipH="1">
              <a:off x="363" y="181"/>
              <a:ext cx="91" cy="91"/>
            </a:xfrm>
            <a:prstGeom prst="line">
              <a:avLst/>
            </a:prstGeom>
            <a:ln w="28575" cap="flat" cmpd="sng">
              <a:solidFill>
                <a:schemeClr val="tx1"/>
              </a:solidFill>
              <a:prstDash val="solid"/>
              <a:headEnd type="none" w="med" len="med"/>
              <a:tailEnd type="none" w="med" len="med"/>
            </a:ln>
          </p:spPr>
        </p:sp>
        <p:sp>
          <p:nvSpPr>
            <p:cNvPr id="15429" name="直接连接符 29712"/>
            <p:cNvSpPr/>
            <p:nvPr/>
          </p:nvSpPr>
          <p:spPr>
            <a:xfrm flipH="1">
              <a:off x="363" y="272"/>
              <a:ext cx="91" cy="91"/>
            </a:xfrm>
            <a:prstGeom prst="line">
              <a:avLst/>
            </a:prstGeom>
            <a:ln w="28575" cap="flat" cmpd="sng">
              <a:solidFill>
                <a:schemeClr val="tx1"/>
              </a:solidFill>
              <a:prstDash val="solid"/>
              <a:headEnd type="none" w="med" len="med"/>
              <a:tailEnd type="none" w="med" len="med"/>
            </a:ln>
          </p:spPr>
        </p:sp>
        <p:sp>
          <p:nvSpPr>
            <p:cNvPr id="15430" name="直接连接符 29713"/>
            <p:cNvSpPr/>
            <p:nvPr/>
          </p:nvSpPr>
          <p:spPr>
            <a:xfrm flipH="1">
              <a:off x="363" y="363"/>
              <a:ext cx="91" cy="91"/>
            </a:xfrm>
            <a:prstGeom prst="line">
              <a:avLst/>
            </a:prstGeom>
            <a:ln w="28575" cap="flat" cmpd="sng">
              <a:solidFill>
                <a:schemeClr val="tx1"/>
              </a:solidFill>
              <a:prstDash val="solid"/>
              <a:headEnd type="none" w="med" len="med"/>
              <a:tailEnd type="none" w="med" len="med"/>
            </a:ln>
          </p:spPr>
        </p:sp>
        <p:sp>
          <p:nvSpPr>
            <p:cNvPr id="15431" name="直接连接符 29714"/>
            <p:cNvSpPr/>
            <p:nvPr/>
          </p:nvSpPr>
          <p:spPr>
            <a:xfrm flipH="1">
              <a:off x="363" y="453"/>
              <a:ext cx="91" cy="91"/>
            </a:xfrm>
            <a:prstGeom prst="line">
              <a:avLst/>
            </a:prstGeom>
            <a:ln w="28575" cap="flat" cmpd="sng">
              <a:solidFill>
                <a:schemeClr val="tx1"/>
              </a:solidFill>
              <a:prstDash val="solid"/>
              <a:headEnd type="none" w="med" len="med"/>
              <a:tailEnd type="none" w="med" len="med"/>
            </a:ln>
          </p:spPr>
        </p:sp>
        <p:sp>
          <p:nvSpPr>
            <p:cNvPr id="15432" name="直接连接符 29715"/>
            <p:cNvSpPr/>
            <p:nvPr/>
          </p:nvSpPr>
          <p:spPr>
            <a:xfrm flipH="1">
              <a:off x="363" y="544"/>
              <a:ext cx="91" cy="91"/>
            </a:xfrm>
            <a:prstGeom prst="line">
              <a:avLst/>
            </a:prstGeom>
            <a:ln w="28575" cap="flat" cmpd="sng">
              <a:solidFill>
                <a:schemeClr val="tx1"/>
              </a:solidFill>
              <a:prstDash val="solid"/>
              <a:headEnd type="none" w="med" len="med"/>
              <a:tailEnd type="none" w="med" len="med"/>
            </a:ln>
          </p:spPr>
        </p:sp>
        <p:sp>
          <p:nvSpPr>
            <p:cNvPr id="15433" name="直接连接符 29716"/>
            <p:cNvSpPr/>
            <p:nvPr/>
          </p:nvSpPr>
          <p:spPr>
            <a:xfrm flipH="1">
              <a:off x="363" y="635"/>
              <a:ext cx="91" cy="91"/>
            </a:xfrm>
            <a:prstGeom prst="line">
              <a:avLst/>
            </a:prstGeom>
            <a:ln w="28575" cap="flat" cmpd="sng">
              <a:solidFill>
                <a:schemeClr val="tx1"/>
              </a:solidFill>
              <a:prstDash val="solid"/>
              <a:headEnd type="none" w="med" len="med"/>
              <a:tailEnd type="none" w="med" len="med"/>
            </a:ln>
          </p:spPr>
        </p:sp>
        <p:sp>
          <p:nvSpPr>
            <p:cNvPr id="15434" name="直接连接符 29717"/>
            <p:cNvSpPr/>
            <p:nvPr/>
          </p:nvSpPr>
          <p:spPr>
            <a:xfrm flipH="1">
              <a:off x="363" y="726"/>
              <a:ext cx="91" cy="91"/>
            </a:xfrm>
            <a:prstGeom prst="line">
              <a:avLst/>
            </a:prstGeom>
            <a:ln w="28575" cap="flat" cmpd="sng">
              <a:solidFill>
                <a:schemeClr val="tx1"/>
              </a:solidFill>
              <a:prstDash val="solid"/>
              <a:headEnd type="none" w="med" len="med"/>
              <a:tailEnd type="none" w="med" len="med"/>
            </a:ln>
          </p:spPr>
        </p:sp>
        <p:sp>
          <p:nvSpPr>
            <p:cNvPr id="15435" name="直接连接符 29718"/>
            <p:cNvSpPr/>
            <p:nvPr/>
          </p:nvSpPr>
          <p:spPr>
            <a:xfrm>
              <a:off x="1361" y="0"/>
              <a:ext cx="91" cy="91"/>
            </a:xfrm>
            <a:prstGeom prst="line">
              <a:avLst/>
            </a:prstGeom>
            <a:ln w="28575" cap="flat" cmpd="sng">
              <a:solidFill>
                <a:schemeClr val="tx1"/>
              </a:solidFill>
              <a:prstDash val="solid"/>
              <a:headEnd type="none" w="med" len="med"/>
              <a:tailEnd type="none" w="med" len="med"/>
            </a:ln>
          </p:spPr>
        </p:sp>
        <p:sp>
          <p:nvSpPr>
            <p:cNvPr id="15436" name="直接连接符 29719"/>
            <p:cNvSpPr/>
            <p:nvPr/>
          </p:nvSpPr>
          <p:spPr>
            <a:xfrm>
              <a:off x="1270" y="0"/>
              <a:ext cx="91" cy="91"/>
            </a:xfrm>
            <a:prstGeom prst="line">
              <a:avLst/>
            </a:prstGeom>
            <a:ln w="28575" cap="flat" cmpd="sng">
              <a:solidFill>
                <a:schemeClr val="tx1"/>
              </a:solidFill>
              <a:prstDash val="solid"/>
              <a:headEnd type="none" w="med" len="med"/>
              <a:tailEnd type="none" w="med" len="med"/>
            </a:ln>
          </p:spPr>
        </p:sp>
        <p:sp>
          <p:nvSpPr>
            <p:cNvPr id="15437" name="直接连接符 29720"/>
            <p:cNvSpPr/>
            <p:nvPr/>
          </p:nvSpPr>
          <p:spPr>
            <a:xfrm>
              <a:off x="1180" y="0"/>
              <a:ext cx="91" cy="91"/>
            </a:xfrm>
            <a:prstGeom prst="line">
              <a:avLst/>
            </a:prstGeom>
            <a:ln w="28575" cap="flat" cmpd="sng">
              <a:solidFill>
                <a:schemeClr val="tx1"/>
              </a:solidFill>
              <a:prstDash val="solid"/>
              <a:headEnd type="none" w="med" len="med"/>
              <a:tailEnd type="none" w="med" len="med"/>
            </a:ln>
          </p:spPr>
        </p:sp>
        <p:sp>
          <p:nvSpPr>
            <p:cNvPr id="15438" name="直接连接符 29721"/>
            <p:cNvSpPr/>
            <p:nvPr/>
          </p:nvSpPr>
          <p:spPr>
            <a:xfrm>
              <a:off x="1089" y="0"/>
              <a:ext cx="91" cy="91"/>
            </a:xfrm>
            <a:prstGeom prst="line">
              <a:avLst/>
            </a:prstGeom>
            <a:ln w="28575" cap="flat" cmpd="sng">
              <a:solidFill>
                <a:schemeClr val="tx1"/>
              </a:solidFill>
              <a:prstDash val="solid"/>
              <a:headEnd type="none" w="med" len="med"/>
              <a:tailEnd type="none" w="med" len="med"/>
            </a:ln>
          </p:spPr>
        </p:sp>
        <p:sp>
          <p:nvSpPr>
            <p:cNvPr id="15439" name="直接连接符 29722"/>
            <p:cNvSpPr/>
            <p:nvPr/>
          </p:nvSpPr>
          <p:spPr>
            <a:xfrm>
              <a:off x="998" y="0"/>
              <a:ext cx="91" cy="91"/>
            </a:xfrm>
            <a:prstGeom prst="line">
              <a:avLst/>
            </a:prstGeom>
            <a:ln w="28575" cap="flat" cmpd="sng">
              <a:solidFill>
                <a:schemeClr val="tx1"/>
              </a:solidFill>
              <a:prstDash val="solid"/>
              <a:headEnd type="none" w="med" len="med"/>
              <a:tailEnd type="none" w="med" len="med"/>
            </a:ln>
          </p:spPr>
        </p:sp>
        <p:sp>
          <p:nvSpPr>
            <p:cNvPr id="15440" name="直接连接符 29723"/>
            <p:cNvSpPr/>
            <p:nvPr/>
          </p:nvSpPr>
          <p:spPr>
            <a:xfrm>
              <a:off x="998" y="91"/>
              <a:ext cx="91" cy="91"/>
            </a:xfrm>
            <a:prstGeom prst="line">
              <a:avLst/>
            </a:prstGeom>
            <a:ln w="28575" cap="flat" cmpd="sng">
              <a:solidFill>
                <a:schemeClr val="tx1"/>
              </a:solidFill>
              <a:prstDash val="solid"/>
              <a:headEnd type="none" w="med" len="med"/>
              <a:tailEnd type="none" w="med" len="med"/>
            </a:ln>
          </p:spPr>
        </p:sp>
        <p:sp>
          <p:nvSpPr>
            <p:cNvPr id="15441" name="直接连接符 29724"/>
            <p:cNvSpPr/>
            <p:nvPr/>
          </p:nvSpPr>
          <p:spPr>
            <a:xfrm>
              <a:off x="998" y="181"/>
              <a:ext cx="91" cy="91"/>
            </a:xfrm>
            <a:prstGeom prst="line">
              <a:avLst/>
            </a:prstGeom>
            <a:ln w="28575" cap="flat" cmpd="sng">
              <a:solidFill>
                <a:schemeClr val="tx1"/>
              </a:solidFill>
              <a:prstDash val="solid"/>
              <a:headEnd type="none" w="med" len="med"/>
              <a:tailEnd type="none" w="med" len="med"/>
            </a:ln>
          </p:spPr>
        </p:sp>
        <p:sp>
          <p:nvSpPr>
            <p:cNvPr id="15442" name="直接连接符 29725"/>
            <p:cNvSpPr/>
            <p:nvPr/>
          </p:nvSpPr>
          <p:spPr>
            <a:xfrm>
              <a:off x="998" y="272"/>
              <a:ext cx="91" cy="91"/>
            </a:xfrm>
            <a:prstGeom prst="line">
              <a:avLst/>
            </a:prstGeom>
            <a:ln w="28575" cap="flat" cmpd="sng">
              <a:solidFill>
                <a:schemeClr val="tx1"/>
              </a:solidFill>
              <a:prstDash val="solid"/>
              <a:headEnd type="none" w="med" len="med"/>
              <a:tailEnd type="none" w="med" len="med"/>
            </a:ln>
          </p:spPr>
        </p:sp>
        <p:sp>
          <p:nvSpPr>
            <p:cNvPr id="15443" name="直接连接符 29726"/>
            <p:cNvSpPr/>
            <p:nvPr/>
          </p:nvSpPr>
          <p:spPr>
            <a:xfrm>
              <a:off x="998" y="363"/>
              <a:ext cx="91" cy="91"/>
            </a:xfrm>
            <a:prstGeom prst="line">
              <a:avLst/>
            </a:prstGeom>
            <a:ln w="28575" cap="flat" cmpd="sng">
              <a:solidFill>
                <a:schemeClr val="tx1"/>
              </a:solidFill>
              <a:prstDash val="solid"/>
              <a:headEnd type="none" w="med" len="med"/>
              <a:tailEnd type="none" w="med" len="med"/>
            </a:ln>
          </p:spPr>
        </p:sp>
        <p:sp>
          <p:nvSpPr>
            <p:cNvPr id="15444" name="直接连接符 29727"/>
            <p:cNvSpPr/>
            <p:nvPr/>
          </p:nvSpPr>
          <p:spPr>
            <a:xfrm>
              <a:off x="998" y="453"/>
              <a:ext cx="91" cy="91"/>
            </a:xfrm>
            <a:prstGeom prst="line">
              <a:avLst/>
            </a:prstGeom>
            <a:ln w="28575" cap="flat" cmpd="sng">
              <a:solidFill>
                <a:schemeClr val="tx1"/>
              </a:solidFill>
              <a:prstDash val="solid"/>
              <a:headEnd type="none" w="med" len="med"/>
              <a:tailEnd type="none" w="med" len="med"/>
            </a:ln>
          </p:spPr>
        </p:sp>
        <p:sp>
          <p:nvSpPr>
            <p:cNvPr id="15445" name="直接连接符 29728"/>
            <p:cNvSpPr/>
            <p:nvPr/>
          </p:nvSpPr>
          <p:spPr>
            <a:xfrm>
              <a:off x="998" y="544"/>
              <a:ext cx="91" cy="91"/>
            </a:xfrm>
            <a:prstGeom prst="line">
              <a:avLst/>
            </a:prstGeom>
            <a:ln w="28575" cap="flat" cmpd="sng">
              <a:solidFill>
                <a:schemeClr val="tx1"/>
              </a:solidFill>
              <a:prstDash val="solid"/>
              <a:headEnd type="none" w="med" len="med"/>
              <a:tailEnd type="none" w="med" len="med"/>
            </a:ln>
          </p:spPr>
        </p:sp>
        <p:sp>
          <p:nvSpPr>
            <p:cNvPr id="15446" name="直接连接符 29729"/>
            <p:cNvSpPr/>
            <p:nvPr/>
          </p:nvSpPr>
          <p:spPr>
            <a:xfrm>
              <a:off x="998" y="635"/>
              <a:ext cx="91" cy="91"/>
            </a:xfrm>
            <a:prstGeom prst="line">
              <a:avLst/>
            </a:prstGeom>
            <a:ln w="28575" cap="flat" cmpd="sng">
              <a:solidFill>
                <a:schemeClr val="tx1"/>
              </a:solidFill>
              <a:prstDash val="solid"/>
              <a:headEnd type="none" w="med" len="med"/>
              <a:tailEnd type="none" w="med" len="med"/>
            </a:ln>
          </p:spPr>
        </p:sp>
        <p:sp>
          <p:nvSpPr>
            <p:cNvPr id="15447" name="直接连接符 29730"/>
            <p:cNvSpPr/>
            <p:nvPr/>
          </p:nvSpPr>
          <p:spPr>
            <a:xfrm>
              <a:off x="998" y="726"/>
              <a:ext cx="91" cy="91"/>
            </a:xfrm>
            <a:prstGeom prst="line">
              <a:avLst/>
            </a:prstGeom>
            <a:ln w="28575" cap="flat" cmpd="sng">
              <a:solidFill>
                <a:schemeClr val="tx1"/>
              </a:solidFill>
              <a:prstDash val="solid"/>
              <a:headEnd type="none" w="med" len="med"/>
              <a:tailEnd type="none" w="med" len="med"/>
            </a:ln>
          </p:spPr>
        </p:sp>
      </p:grpSp>
      <p:sp>
        <p:nvSpPr>
          <p:cNvPr id="15365" name="直接连接符 29731"/>
          <p:cNvSpPr/>
          <p:nvPr/>
        </p:nvSpPr>
        <p:spPr>
          <a:xfrm>
            <a:off x="4952059" y="3197249"/>
            <a:ext cx="1434724" cy="0"/>
          </a:xfrm>
          <a:prstGeom prst="line">
            <a:avLst/>
          </a:prstGeom>
          <a:ln w="28575" cap="flat" cmpd="sng">
            <a:solidFill>
              <a:schemeClr val="tx1"/>
            </a:solidFill>
            <a:prstDash val="dash"/>
            <a:headEnd type="none" w="med" len="med"/>
            <a:tailEnd type="none" w="med" len="med"/>
          </a:ln>
        </p:spPr>
      </p:sp>
      <p:sp>
        <p:nvSpPr>
          <p:cNvPr id="15366" name="直接连接符 29732"/>
          <p:cNvSpPr/>
          <p:nvPr/>
        </p:nvSpPr>
        <p:spPr>
          <a:xfrm flipH="1" flipV="1">
            <a:off x="5130212" y="2431192"/>
            <a:ext cx="1257759" cy="766057"/>
          </a:xfrm>
          <a:prstGeom prst="line">
            <a:avLst/>
          </a:prstGeom>
          <a:ln w="28575" cap="flat" cmpd="sng">
            <a:solidFill>
              <a:schemeClr val="tx1"/>
            </a:solidFill>
            <a:prstDash val="solid"/>
            <a:headEnd type="none" w="med" len="med"/>
            <a:tailEnd type="none" w="med" len="med"/>
          </a:ln>
        </p:spPr>
      </p:sp>
      <p:grpSp>
        <p:nvGrpSpPr>
          <p:cNvPr id="3" name="组合 29733"/>
          <p:cNvGrpSpPr/>
          <p:nvPr/>
        </p:nvGrpSpPr>
        <p:grpSpPr>
          <a:xfrm>
            <a:off x="6152809" y="3316017"/>
            <a:ext cx="390748" cy="176965"/>
            <a:chOff x="0" y="0"/>
            <a:chExt cx="329" cy="198"/>
          </a:xfrm>
        </p:grpSpPr>
        <p:sp>
          <p:nvSpPr>
            <p:cNvPr id="15416" name="直接连接符 29734"/>
            <p:cNvSpPr/>
            <p:nvPr/>
          </p:nvSpPr>
          <p:spPr>
            <a:xfrm>
              <a:off x="0" y="0"/>
              <a:ext cx="131" cy="198"/>
            </a:xfrm>
            <a:prstGeom prst="line">
              <a:avLst/>
            </a:prstGeom>
            <a:ln w="28575" cap="flat" cmpd="sng">
              <a:solidFill>
                <a:srgbClr val="009900"/>
              </a:solidFill>
              <a:prstDash val="solid"/>
              <a:headEnd type="none" w="med" len="med"/>
              <a:tailEnd type="none" w="med" len="med"/>
            </a:ln>
          </p:spPr>
        </p:sp>
        <p:sp>
          <p:nvSpPr>
            <p:cNvPr id="15417" name="直接连接符 29735"/>
            <p:cNvSpPr/>
            <p:nvPr/>
          </p:nvSpPr>
          <p:spPr>
            <a:xfrm flipV="1">
              <a:off x="131" y="65"/>
              <a:ext cx="198" cy="132"/>
            </a:xfrm>
            <a:prstGeom prst="line">
              <a:avLst/>
            </a:prstGeom>
            <a:ln w="28575" cap="flat" cmpd="sng">
              <a:solidFill>
                <a:srgbClr val="009900"/>
              </a:solidFill>
              <a:prstDash val="solid"/>
              <a:headEnd type="none" w="med" len="med"/>
              <a:tailEnd type="none" w="med" len="med"/>
            </a:ln>
          </p:spPr>
        </p:sp>
      </p:grpSp>
      <p:sp>
        <p:nvSpPr>
          <p:cNvPr id="15368" name="任意多边形 29736"/>
          <p:cNvSpPr/>
          <p:nvPr/>
        </p:nvSpPr>
        <p:spPr>
          <a:xfrm>
            <a:off x="5904583" y="2962087"/>
            <a:ext cx="90264" cy="235162"/>
          </a:xfrm>
          <a:custGeom>
            <a:avLst/>
            <a:gdLst/>
            <a:ahLst/>
            <a:cxnLst>
              <a:cxn ang="0">
                <a:pos x="37682243" y="545857490"/>
              </a:cxn>
              <a:cxn ang="0">
                <a:pos x="37682243" y="271420506"/>
              </a:cxn>
              <a:cxn ang="0">
                <a:pos x="279931202" y="0"/>
              </a:cxn>
            </a:cxnLst>
            <a:rect l="0" t="0" r="0" b="0"/>
            <a:pathLst>
              <a:path w="52" h="181">
                <a:moveTo>
                  <a:pt x="7" y="181"/>
                </a:moveTo>
                <a:cubicBezTo>
                  <a:pt x="3" y="150"/>
                  <a:pt x="0" y="120"/>
                  <a:pt x="7" y="90"/>
                </a:cubicBezTo>
                <a:cubicBezTo>
                  <a:pt x="14" y="60"/>
                  <a:pt x="33" y="30"/>
                  <a:pt x="52" y="0"/>
                </a:cubicBezTo>
              </a:path>
            </a:pathLst>
          </a:custGeom>
          <a:noFill/>
          <a:ln w="19050" cap="flat" cmpd="sng">
            <a:solidFill>
              <a:srgbClr val="0000FF">
                <a:alpha val="100000"/>
              </a:srgbClr>
            </a:solidFill>
            <a:prstDash val="solid"/>
            <a:round/>
            <a:headEnd type="none" w="med" len="med"/>
            <a:tailEnd type="none" w="med" len="med"/>
          </a:ln>
        </p:spPr>
        <p:txBody>
          <a:bodyPr/>
          <a:lstStyle/>
          <a:p>
            <a:endParaRPr lang="zh-CN" altLang="en-US" sz="100"/>
          </a:p>
        </p:txBody>
      </p:sp>
      <p:sp>
        <p:nvSpPr>
          <p:cNvPr id="15369" name="文本框 29737"/>
          <p:cNvSpPr txBox="1"/>
          <p:nvPr/>
        </p:nvSpPr>
        <p:spPr>
          <a:xfrm>
            <a:off x="5265608" y="2826691"/>
            <a:ext cx="485775" cy="368300"/>
          </a:xfrm>
          <a:prstGeom prst="rect">
            <a:avLst/>
          </a:prstGeom>
          <a:noFill/>
          <a:ln w="9525">
            <a:noFill/>
          </a:ln>
        </p:spPr>
        <p:txBody>
          <a:bodyPr wrap="none">
            <a:spAutoFit/>
          </a:bodyPr>
          <a:lstStyle/>
          <a:p>
            <a:pPr eaLnBrk="1" hangingPunct="1">
              <a:buFont typeface="Arial" panose="020B0604020202020204" pitchFamily="34" charset="0"/>
            </a:pPr>
            <a:r>
              <a:rPr lang="en-US" altLang="zh-CN" sz="1795" b="1" dirty="0">
                <a:latin typeface="Times New Roman" panose="02020603050405020304" pitchFamily="18" charset="0"/>
              </a:rPr>
              <a:t>40</a:t>
            </a:r>
            <a:r>
              <a:rPr lang="en-US" altLang="zh-CN" sz="1795" b="1" baseline="30000" dirty="0">
                <a:latin typeface="Times New Roman" panose="02020603050405020304" pitchFamily="18" charset="0"/>
              </a:rPr>
              <a:t>0</a:t>
            </a:r>
          </a:p>
        </p:txBody>
      </p:sp>
      <p:sp>
        <p:nvSpPr>
          <p:cNvPr id="15370" name="直接连接符 29738"/>
          <p:cNvSpPr/>
          <p:nvPr/>
        </p:nvSpPr>
        <p:spPr>
          <a:xfrm>
            <a:off x="5652794" y="2614095"/>
            <a:ext cx="53446" cy="161525"/>
          </a:xfrm>
          <a:prstGeom prst="line">
            <a:avLst/>
          </a:prstGeom>
          <a:ln w="28575" cap="flat" cmpd="sng">
            <a:solidFill>
              <a:schemeClr val="tx1"/>
            </a:solidFill>
            <a:prstDash val="solid"/>
            <a:headEnd type="none" w="med" len="med"/>
            <a:tailEnd type="none" w="med" len="med"/>
          </a:ln>
        </p:spPr>
      </p:sp>
      <p:sp>
        <p:nvSpPr>
          <p:cNvPr id="15371" name="直接连接符 29739"/>
          <p:cNvSpPr/>
          <p:nvPr/>
        </p:nvSpPr>
        <p:spPr>
          <a:xfrm flipH="1">
            <a:off x="5491268" y="2775621"/>
            <a:ext cx="214971" cy="0"/>
          </a:xfrm>
          <a:prstGeom prst="line">
            <a:avLst/>
          </a:prstGeom>
          <a:ln w="28575" cap="flat" cmpd="sng">
            <a:solidFill>
              <a:schemeClr val="tx1"/>
            </a:solidFill>
            <a:prstDash val="solid"/>
            <a:headEnd type="none" w="med" len="med"/>
            <a:tailEnd type="none" w="med" len="med"/>
          </a:ln>
        </p:spPr>
      </p:sp>
      <p:sp>
        <p:nvSpPr>
          <p:cNvPr id="15372" name="文本框 29740"/>
          <p:cNvSpPr txBox="1"/>
          <p:nvPr/>
        </p:nvSpPr>
        <p:spPr>
          <a:xfrm>
            <a:off x="6515053" y="2887263"/>
            <a:ext cx="412750" cy="368300"/>
          </a:xfrm>
          <a:prstGeom prst="rect">
            <a:avLst/>
          </a:prstGeom>
          <a:noFill/>
          <a:ln w="9525">
            <a:noFill/>
          </a:ln>
        </p:spPr>
        <p:txBody>
          <a:bodyPr wrap="none">
            <a:spAutoFit/>
          </a:bodyPr>
          <a:lstStyle/>
          <a:p>
            <a:pPr eaLnBrk="1" hangingPunct="1">
              <a:buFont typeface="Arial" panose="020B0604020202020204" pitchFamily="34" charset="0"/>
            </a:pPr>
            <a:r>
              <a:rPr lang="zh-CN" altLang="en-US" sz="1795" b="1" dirty="0">
                <a:latin typeface="Times New Roman" panose="02020603050405020304" pitchFamily="18" charset="0"/>
              </a:rPr>
              <a:t>Ｏ</a:t>
            </a:r>
          </a:p>
        </p:txBody>
      </p:sp>
      <p:grpSp>
        <p:nvGrpSpPr>
          <p:cNvPr id="4" name="组合 29741"/>
          <p:cNvGrpSpPr/>
          <p:nvPr/>
        </p:nvGrpSpPr>
        <p:grpSpPr>
          <a:xfrm>
            <a:off x="4883174" y="3197249"/>
            <a:ext cx="1504798" cy="867604"/>
            <a:chOff x="0" y="0"/>
            <a:chExt cx="1267" cy="974"/>
          </a:xfrm>
        </p:grpSpPr>
        <p:sp>
          <p:nvSpPr>
            <p:cNvPr id="15414" name="直接连接符 29742"/>
            <p:cNvSpPr/>
            <p:nvPr/>
          </p:nvSpPr>
          <p:spPr>
            <a:xfrm flipH="1">
              <a:off x="75" y="0"/>
              <a:ext cx="1192" cy="662"/>
            </a:xfrm>
            <a:prstGeom prst="line">
              <a:avLst/>
            </a:prstGeom>
            <a:ln w="38100" cap="flat" cmpd="sng">
              <a:solidFill>
                <a:srgbClr val="FF0066"/>
              </a:solidFill>
              <a:prstDash val="dash"/>
              <a:headEnd type="none" w="med" len="med"/>
              <a:tailEnd type="none" w="med" len="med"/>
            </a:ln>
          </p:spPr>
        </p:sp>
        <p:sp>
          <p:nvSpPr>
            <p:cNvPr id="15415" name="文本框 29743"/>
            <p:cNvSpPr txBox="1"/>
            <p:nvPr/>
          </p:nvSpPr>
          <p:spPr>
            <a:xfrm>
              <a:off x="0" y="561"/>
              <a:ext cx="356" cy="413"/>
            </a:xfrm>
            <a:prstGeom prst="rect">
              <a:avLst/>
            </a:prstGeom>
            <a:noFill/>
            <a:ln w="9525">
              <a:noFill/>
            </a:ln>
          </p:spPr>
          <p:txBody>
            <a:bodyPr wrap="none">
              <a:spAutoFit/>
            </a:bodyPr>
            <a:lstStyle/>
            <a:p>
              <a:pPr eaLnBrk="1" hangingPunct="1">
                <a:buFont typeface="Arial" panose="020B0604020202020204" pitchFamily="34" charset="0"/>
              </a:pPr>
              <a:r>
                <a:rPr lang="en-US" altLang="zh-CN" sz="1795" b="1" dirty="0">
                  <a:latin typeface="Times New Roman" panose="02020603050405020304" pitchFamily="18" charset="0"/>
                </a:rPr>
                <a:t>N</a:t>
              </a:r>
              <a:r>
                <a:rPr lang="en-US" altLang="zh-CN" sz="1795" b="1" baseline="-25000" dirty="0">
                  <a:latin typeface="Times New Roman" panose="02020603050405020304" pitchFamily="18" charset="0"/>
                </a:rPr>
                <a:t>1</a:t>
              </a:r>
            </a:p>
          </p:txBody>
        </p:sp>
      </p:grpSp>
      <p:sp>
        <p:nvSpPr>
          <p:cNvPr id="15374" name="文本框 29744"/>
          <p:cNvSpPr txBox="1"/>
          <p:nvPr/>
        </p:nvSpPr>
        <p:spPr>
          <a:xfrm>
            <a:off x="4898614" y="2443069"/>
            <a:ext cx="322580" cy="368300"/>
          </a:xfrm>
          <a:prstGeom prst="rect">
            <a:avLst/>
          </a:prstGeom>
          <a:noFill/>
          <a:ln w="9525">
            <a:noFill/>
          </a:ln>
        </p:spPr>
        <p:txBody>
          <a:bodyPr wrap="none">
            <a:spAutoFit/>
          </a:bodyPr>
          <a:lstStyle/>
          <a:p>
            <a:pPr eaLnBrk="1" hangingPunct="1">
              <a:buFont typeface="Arial" panose="020B0604020202020204" pitchFamily="34" charset="0"/>
            </a:pPr>
            <a:r>
              <a:rPr lang="en-US" altLang="zh-CN" sz="1795" b="1" dirty="0">
                <a:latin typeface="Times New Roman" panose="02020603050405020304" pitchFamily="18" charset="0"/>
              </a:rPr>
              <a:t>P</a:t>
            </a:r>
          </a:p>
        </p:txBody>
      </p:sp>
      <p:grpSp>
        <p:nvGrpSpPr>
          <p:cNvPr id="5" name="组合 29745"/>
          <p:cNvGrpSpPr/>
          <p:nvPr/>
        </p:nvGrpSpPr>
        <p:grpSpPr>
          <a:xfrm>
            <a:off x="6230009" y="3197249"/>
            <a:ext cx="429942" cy="1706114"/>
            <a:chOff x="0" y="0"/>
            <a:chExt cx="362" cy="1915"/>
          </a:xfrm>
        </p:grpSpPr>
        <p:grpSp>
          <p:nvGrpSpPr>
            <p:cNvPr id="15409" name="组合 29746"/>
            <p:cNvGrpSpPr/>
            <p:nvPr/>
          </p:nvGrpSpPr>
          <p:grpSpPr>
            <a:xfrm>
              <a:off x="0" y="0"/>
              <a:ext cx="264" cy="1522"/>
              <a:chOff x="0" y="0"/>
              <a:chExt cx="181" cy="1043"/>
            </a:xfrm>
          </p:grpSpPr>
          <p:sp>
            <p:nvSpPr>
              <p:cNvPr id="15411" name="直接连接符 29747"/>
              <p:cNvSpPr/>
              <p:nvPr/>
            </p:nvSpPr>
            <p:spPr>
              <a:xfrm>
                <a:off x="91" y="0"/>
                <a:ext cx="0" cy="1043"/>
              </a:xfrm>
              <a:prstGeom prst="line">
                <a:avLst/>
              </a:prstGeom>
              <a:ln w="28575" cap="flat" cmpd="sng">
                <a:solidFill>
                  <a:schemeClr val="tx1"/>
                </a:solidFill>
                <a:prstDash val="solid"/>
                <a:headEnd type="none" w="med" len="med"/>
                <a:tailEnd type="none" w="med" len="med"/>
              </a:ln>
            </p:spPr>
          </p:sp>
          <p:sp>
            <p:nvSpPr>
              <p:cNvPr id="15412" name="直接连接符 29748"/>
              <p:cNvSpPr/>
              <p:nvPr/>
            </p:nvSpPr>
            <p:spPr>
              <a:xfrm flipV="1">
                <a:off x="91" y="726"/>
                <a:ext cx="90" cy="136"/>
              </a:xfrm>
              <a:prstGeom prst="line">
                <a:avLst/>
              </a:prstGeom>
              <a:ln w="28575" cap="flat" cmpd="sng">
                <a:solidFill>
                  <a:schemeClr val="tx1"/>
                </a:solidFill>
                <a:prstDash val="solid"/>
                <a:headEnd type="none" w="med" len="med"/>
                <a:tailEnd type="none" w="med" len="med"/>
              </a:ln>
            </p:spPr>
          </p:sp>
          <p:sp>
            <p:nvSpPr>
              <p:cNvPr id="15413" name="直接连接符 29749"/>
              <p:cNvSpPr/>
              <p:nvPr/>
            </p:nvSpPr>
            <p:spPr>
              <a:xfrm flipH="1" flipV="1">
                <a:off x="0" y="726"/>
                <a:ext cx="91" cy="136"/>
              </a:xfrm>
              <a:prstGeom prst="line">
                <a:avLst/>
              </a:prstGeom>
              <a:ln w="28575" cap="flat" cmpd="sng">
                <a:solidFill>
                  <a:schemeClr val="tx1"/>
                </a:solidFill>
                <a:prstDash val="solid"/>
                <a:headEnd type="none" w="med" len="med"/>
                <a:tailEnd type="none" w="med" len="med"/>
              </a:ln>
            </p:spPr>
          </p:sp>
        </p:grpSp>
        <p:sp>
          <p:nvSpPr>
            <p:cNvPr id="15410" name="文本框 29750"/>
            <p:cNvSpPr txBox="1"/>
            <p:nvPr/>
          </p:nvSpPr>
          <p:spPr>
            <a:xfrm>
              <a:off x="58" y="1502"/>
              <a:ext cx="304" cy="413"/>
            </a:xfrm>
            <a:prstGeom prst="rect">
              <a:avLst/>
            </a:prstGeom>
            <a:noFill/>
            <a:ln w="9525">
              <a:noFill/>
            </a:ln>
          </p:spPr>
          <p:txBody>
            <a:bodyPr wrap="none">
              <a:spAutoFit/>
            </a:bodyPr>
            <a:lstStyle/>
            <a:p>
              <a:pPr eaLnBrk="1" hangingPunct="1">
                <a:buFont typeface="Arial" panose="020B0604020202020204" pitchFamily="34" charset="0"/>
              </a:pPr>
              <a:r>
                <a:rPr lang="en-US" altLang="zh-CN" sz="1795" b="1" dirty="0">
                  <a:latin typeface="Times New Roman" panose="02020603050405020304" pitchFamily="18" charset="0"/>
                </a:rPr>
                <a:t>Q</a:t>
              </a:r>
            </a:p>
          </p:txBody>
        </p:sp>
      </p:grpSp>
      <p:sp>
        <p:nvSpPr>
          <p:cNvPr id="15376" name="文本框 29751"/>
          <p:cNvSpPr txBox="1"/>
          <p:nvPr/>
        </p:nvSpPr>
        <p:spPr>
          <a:xfrm>
            <a:off x="1511336" y="2564213"/>
            <a:ext cx="1293389" cy="368300"/>
          </a:xfrm>
          <a:prstGeom prst="rect">
            <a:avLst/>
          </a:prstGeom>
          <a:noFill/>
          <a:ln w="9525">
            <a:noFill/>
          </a:ln>
        </p:spPr>
        <p:txBody>
          <a:bodyPr>
            <a:spAutoFit/>
          </a:bodyPr>
          <a:lstStyle/>
          <a:p>
            <a:pPr eaLnBrk="1" hangingPunct="1">
              <a:buFont typeface="Arial" panose="020B0604020202020204" pitchFamily="34" charset="0"/>
            </a:pPr>
            <a:r>
              <a:rPr lang="zh-CN" altLang="en-US" sz="1795" b="1" dirty="0">
                <a:solidFill>
                  <a:srgbClr val="FF0000"/>
                </a:solidFill>
                <a:latin typeface="Times New Roman" panose="02020603050405020304" pitchFamily="18" charset="0"/>
              </a:rPr>
              <a:t>作法：</a:t>
            </a:r>
          </a:p>
        </p:txBody>
      </p:sp>
      <p:sp>
        <p:nvSpPr>
          <p:cNvPr id="29753" name="文本框 29752"/>
          <p:cNvSpPr txBox="1"/>
          <p:nvPr/>
        </p:nvSpPr>
        <p:spPr>
          <a:xfrm>
            <a:off x="1511336" y="3030973"/>
            <a:ext cx="3071354" cy="368300"/>
          </a:xfrm>
          <a:prstGeom prst="rect">
            <a:avLst/>
          </a:prstGeom>
          <a:noFill/>
          <a:ln w="9525">
            <a:noFill/>
          </a:ln>
        </p:spPr>
        <p:txBody>
          <a:bodyPr>
            <a:spAutoFit/>
          </a:bodyPr>
          <a:lstStyle/>
          <a:p>
            <a:pPr eaLnBrk="1" hangingPunct="1">
              <a:buFont typeface="Arial" panose="020B0604020202020204" pitchFamily="34" charset="0"/>
            </a:pPr>
            <a:r>
              <a:rPr lang="en-US" altLang="zh-CN" sz="1795" b="1" dirty="0">
                <a:solidFill>
                  <a:srgbClr val="FF0000"/>
                </a:solidFill>
                <a:latin typeface="Times New Roman" panose="02020603050405020304" pitchFamily="18" charset="0"/>
              </a:rPr>
              <a:t>1.</a:t>
            </a:r>
            <a:r>
              <a:rPr lang="zh-CN" altLang="en-US" sz="1795" b="1" dirty="0">
                <a:solidFill>
                  <a:srgbClr val="FF0000"/>
                </a:solidFill>
                <a:latin typeface="Times New Roman" panose="02020603050405020304" pitchFamily="18" charset="0"/>
              </a:rPr>
              <a:t>过</a:t>
            </a:r>
            <a:r>
              <a:rPr lang="en-US" altLang="zh-CN" sz="1795" b="1" dirty="0">
                <a:solidFill>
                  <a:srgbClr val="FF0000"/>
                </a:solidFill>
                <a:latin typeface="Times New Roman" panose="02020603050405020304" pitchFamily="18" charset="0"/>
              </a:rPr>
              <a:t>O</a:t>
            </a:r>
            <a:r>
              <a:rPr lang="zh-CN" altLang="en-US" sz="1795" b="1" dirty="0">
                <a:solidFill>
                  <a:srgbClr val="FF0000"/>
                </a:solidFill>
                <a:latin typeface="Times New Roman" panose="02020603050405020304" pitchFamily="18" charset="0"/>
              </a:rPr>
              <a:t>点作</a:t>
            </a:r>
            <a:r>
              <a:rPr lang="en-US" altLang="zh-CN" sz="1795" b="1" dirty="0">
                <a:solidFill>
                  <a:srgbClr val="FF0000"/>
                </a:solidFill>
                <a:latin typeface="Times New Roman" panose="02020603050405020304" pitchFamily="18" charset="0"/>
              </a:rPr>
              <a:t>OQ</a:t>
            </a:r>
            <a:r>
              <a:rPr lang="zh-CN" altLang="en-US" sz="1795" b="1" dirty="0">
                <a:solidFill>
                  <a:srgbClr val="FF0000"/>
                </a:solidFill>
                <a:latin typeface="Times New Roman" panose="02020603050405020304" pitchFamily="18" charset="0"/>
              </a:rPr>
              <a:t>垂直</a:t>
            </a:r>
            <a:r>
              <a:rPr lang="en-US" altLang="zh-CN" sz="1795" b="1" dirty="0">
                <a:solidFill>
                  <a:srgbClr val="FF0000"/>
                </a:solidFill>
                <a:latin typeface="Times New Roman" panose="02020603050405020304" pitchFamily="18" charset="0"/>
              </a:rPr>
              <a:t>AO.</a:t>
            </a:r>
          </a:p>
        </p:txBody>
      </p:sp>
      <p:sp>
        <p:nvSpPr>
          <p:cNvPr id="15378" name="文本框 29753"/>
          <p:cNvSpPr txBox="1"/>
          <p:nvPr/>
        </p:nvSpPr>
        <p:spPr>
          <a:xfrm>
            <a:off x="4898614" y="3169932"/>
            <a:ext cx="347980" cy="368300"/>
          </a:xfrm>
          <a:prstGeom prst="rect">
            <a:avLst/>
          </a:prstGeom>
          <a:noFill/>
          <a:ln w="9525">
            <a:noFill/>
          </a:ln>
        </p:spPr>
        <p:txBody>
          <a:bodyPr wrap="none">
            <a:spAutoFit/>
          </a:bodyPr>
          <a:lstStyle/>
          <a:p>
            <a:pPr eaLnBrk="1" hangingPunct="1">
              <a:buFont typeface="Arial" panose="020B0604020202020204" pitchFamily="34" charset="0"/>
            </a:pPr>
            <a:r>
              <a:rPr lang="en-US" altLang="zh-CN" sz="1795" b="1" dirty="0">
                <a:latin typeface="Times New Roman" panose="02020603050405020304" pitchFamily="18" charset="0"/>
              </a:rPr>
              <a:t>A</a:t>
            </a:r>
          </a:p>
        </p:txBody>
      </p:sp>
      <p:sp>
        <p:nvSpPr>
          <p:cNvPr id="29755" name="文本框 29754"/>
          <p:cNvSpPr txBox="1"/>
          <p:nvPr/>
        </p:nvSpPr>
        <p:spPr>
          <a:xfrm>
            <a:off x="1511336" y="3402718"/>
            <a:ext cx="3381339" cy="368300"/>
          </a:xfrm>
          <a:prstGeom prst="rect">
            <a:avLst/>
          </a:prstGeom>
          <a:noFill/>
          <a:ln w="9525">
            <a:noFill/>
          </a:ln>
        </p:spPr>
        <p:txBody>
          <a:bodyPr>
            <a:spAutoFit/>
          </a:bodyPr>
          <a:lstStyle/>
          <a:p>
            <a:pPr eaLnBrk="1" hangingPunct="1">
              <a:buFont typeface="Arial" panose="020B0604020202020204" pitchFamily="34" charset="0"/>
            </a:pPr>
            <a:r>
              <a:rPr lang="en-US" altLang="zh-CN" sz="1795" b="1" dirty="0">
                <a:solidFill>
                  <a:srgbClr val="FF0000"/>
                </a:solidFill>
                <a:latin typeface="Times New Roman" panose="02020603050405020304" pitchFamily="18" charset="0"/>
              </a:rPr>
              <a:t>2.</a:t>
            </a:r>
            <a:r>
              <a:rPr lang="zh-CN" altLang="en-US" sz="1795" b="1" dirty="0">
                <a:solidFill>
                  <a:srgbClr val="FF0000"/>
                </a:solidFill>
                <a:latin typeface="Times New Roman" panose="02020603050405020304" pitchFamily="18" charset="0"/>
              </a:rPr>
              <a:t>作</a:t>
            </a:r>
            <a:r>
              <a:rPr lang="en-US" altLang="zh-CN" sz="1795" b="1" dirty="0">
                <a:solidFill>
                  <a:srgbClr val="FF0000"/>
                </a:solidFill>
                <a:latin typeface="Times New Roman" panose="02020603050405020304" pitchFamily="18" charset="0"/>
              </a:rPr>
              <a:t>∠POQ</a:t>
            </a:r>
            <a:r>
              <a:rPr lang="zh-CN" altLang="en-US" sz="1795" b="1" dirty="0">
                <a:solidFill>
                  <a:srgbClr val="FF0000"/>
                </a:solidFill>
                <a:latin typeface="Times New Roman" panose="02020603050405020304" pitchFamily="18" charset="0"/>
              </a:rPr>
              <a:t>平分线</a:t>
            </a:r>
            <a:r>
              <a:rPr lang="en-US" altLang="zh-CN" sz="1795" b="1" dirty="0">
                <a:solidFill>
                  <a:srgbClr val="FF0000"/>
                </a:solidFill>
                <a:latin typeface="Times New Roman" panose="02020603050405020304" pitchFamily="18" charset="0"/>
              </a:rPr>
              <a:t>NO.</a:t>
            </a:r>
            <a:r>
              <a:rPr lang="zh-CN" altLang="en-US" sz="1795" b="1" dirty="0">
                <a:solidFill>
                  <a:srgbClr val="FF0000"/>
                </a:solidFill>
                <a:latin typeface="Times New Roman" panose="02020603050405020304" pitchFamily="18" charset="0"/>
              </a:rPr>
              <a:t> </a:t>
            </a:r>
          </a:p>
        </p:txBody>
      </p:sp>
      <p:grpSp>
        <p:nvGrpSpPr>
          <p:cNvPr id="7" name="组合 29755"/>
          <p:cNvGrpSpPr/>
          <p:nvPr/>
        </p:nvGrpSpPr>
        <p:grpSpPr>
          <a:xfrm>
            <a:off x="5994847" y="2390811"/>
            <a:ext cx="1418096" cy="1713240"/>
            <a:chOff x="0" y="0"/>
            <a:chExt cx="1194" cy="1923"/>
          </a:xfrm>
        </p:grpSpPr>
        <p:grpSp>
          <p:nvGrpSpPr>
            <p:cNvPr id="15396" name="组合 29756"/>
            <p:cNvGrpSpPr/>
            <p:nvPr/>
          </p:nvGrpSpPr>
          <p:grpSpPr>
            <a:xfrm>
              <a:off x="0" y="242"/>
              <a:ext cx="662" cy="1325"/>
              <a:chOff x="0" y="0"/>
              <a:chExt cx="454" cy="908"/>
            </a:xfrm>
          </p:grpSpPr>
          <p:sp>
            <p:nvSpPr>
              <p:cNvPr id="15399" name="直接连接符 29757"/>
              <p:cNvSpPr/>
              <p:nvPr/>
            </p:nvSpPr>
            <p:spPr>
              <a:xfrm>
                <a:off x="0" y="0"/>
                <a:ext cx="453" cy="908"/>
              </a:xfrm>
              <a:prstGeom prst="line">
                <a:avLst/>
              </a:prstGeom>
              <a:ln w="28575" cap="flat" cmpd="sng">
                <a:solidFill>
                  <a:schemeClr val="tx1"/>
                </a:solidFill>
                <a:prstDash val="solid"/>
                <a:headEnd type="none" w="med" len="med"/>
                <a:tailEnd type="none" w="med" len="med"/>
              </a:ln>
            </p:spPr>
          </p:sp>
          <p:sp>
            <p:nvSpPr>
              <p:cNvPr id="15400" name="直接连接符 29758"/>
              <p:cNvSpPr/>
              <p:nvPr/>
            </p:nvSpPr>
            <p:spPr>
              <a:xfrm flipV="1">
                <a:off x="45" y="0"/>
                <a:ext cx="46" cy="91"/>
              </a:xfrm>
              <a:prstGeom prst="line">
                <a:avLst/>
              </a:prstGeom>
              <a:ln w="19050" cap="flat" cmpd="sng">
                <a:solidFill>
                  <a:schemeClr val="tx1"/>
                </a:solidFill>
                <a:prstDash val="solid"/>
                <a:headEnd type="none" w="med" len="med"/>
                <a:tailEnd type="none" w="med" len="med"/>
              </a:ln>
            </p:spPr>
          </p:sp>
          <p:sp>
            <p:nvSpPr>
              <p:cNvPr id="15401" name="直接连接符 29759"/>
              <p:cNvSpPr/>
              <p:nvPr/>
            </p:nvSpPr>
            <p:spPr>
              <a:xfrm flipV="1">
                <a:off x="91" y="91"/>
                <a:ext cx="46" cy="91"/>
              </a:xfrm>
              <a:prstGeom prst="line">
                <a:avLst/>
              </a:prstGeom>
              <a:ln w="19050" cap="flat" cmpd="sng">
                <a:solidFill>
                  <a:schemeClr val="tx1"/>
                </a:solidFill>
                <a:prstDash val="solid"/>
                <a:headEnd type="none" w="med" len="med"/>
                <a:tailEnd type="none" w="med" len="med"/>
              </a:ln>
            </p:spPr>
          </p:sp>
          <p:sp>
            <p:nvSpPr>
              <p:cNvPr id="15402" name="直接连接符 29760"/>
              <p:cNvSpPr/>
              <p:nvPr/>
            </p:nvSpPr>
            <p:spPr>
              <a:xfrm flipV="1">
                <a:off x="136" y="182"/>
                <a:ext cx="46" cy="91"/>
              </a:xfrm>
              <a:prstGeom prst="line">
                <a:avLst/>
              </a:prstGeom>
              <a:ln w="19050" cap="flat" cmpd="sng">
                <a:solidFill>
                  <a:schemeClr val="tx1"/>
                </a:solidFill>
                <a:prstDash val="solid"/>
                <a:headEnd type="none" w="med" len="med"/>
                <a:tailEnd type="none" w="med" len="med"/>
              </a:ln>
            </p:spPr>
          </p:sp>
          <p:sp>
            <p:nvSpPr>
              <p:cNvPr id="15403" name="直接连接符 29761"/>
              <p:cNvSpPr/>
              <p:nvPr/>
            </p:nvSpPr>
            <p:spPr>
              <a:xfrm flipV="1">
                <a:off x="181" y="273"/>
                <a:ext cx="46" cy="91"/>
              </a:xfrm>
              <a:prstGeom prst="line">
                <a:avLst/>
              </a:prstGeom>
              <a:ln w="19050" cap="flat" cmpd="sng">
                <a:solidFill>
                  <a:schemeClr val="tx1"/>
                </a:solidFill>
                <a:prstDash val="solid"/>
                <a:headEnd type="none" w="med" len="med"/>
                <a:tailEnd type="none" w="med" len="med"/>
              </a:ln>
            </p:spPr>
          </p:sp>
          <p:sp>
            <p:nvSpPr>
              <p:cNvPr id="15404" name="直接连接符 29762"/>
              <p:cNvSpPr/>
              <p:nvPr/>
            </p:nvSpPr>
            <p:spPr>
              <a:xfrm flipV="1">
                <a:off x="227" y="363"/>
                <a:ext cx="46" cy="91"/>
              </a:xfrm>
              <a:prstGeom prst="line">
                <a:avLst/>
              </a:prstGeom>
              <a:ln w="19050" cap="flat" cmpd="sng">
                <a:solidFill>
                  <a:schemeClr val="tx1"/>
                </a:solidFill>
                <a:prstDash val="solid"/>
                <a:headEnd type="none" w="med" len="med"/>
                <a:tailEnd type="none" w="med" len="med"/>
              </a:ln>
            </p:spPr>
          </p:sp>
          <p:sp>
            <p:nvSpPr>
              <p:cNvPr id="15405" name="直接连接符 29763"/>
              <p:cNvSpPr/>
              <p:nvPr/>
            </p:nvSpPr>
            <p:spPr>
              <a:xfrm flipV="1">
                <a:off x="272" y="454"/>
                <a:ext cx="46" cy="91"/>
              </a:xfrm>
              <a:prstGeom prst="line">
                <a:avLst/>
              </a:prstGeom>
              <a:ln w="19050" cap="flat" cmpd="sng">
                <a:solidFill>
                  <a:schemeClr val="tx1"/>
                </a:solidFill>
                <a:prstDash val="solid"/>
                <a:headEnd type="none" w="med" len="med"/>
                <a:tailEnd type="none" w="med" len="med"/>
              </a:ln>
            </p:spPr>
          </p:sp>
          <p:sp>
            <p:nvSpPr>
              <p:cNvPr id="15406" name="直接连接符 29764"/>
              <p:cNvSpPr/>
              <p:nvPr/>
            </p:nvSpPr>
            <p:spPr>
              <a:xfrm flipV="1">
                <a:off x="317" y="545"/>
                <a:ext cx="46" cy="91"/>
              </a:xfrm>
              <a:prstGeom prst="line">
                <a:avLst/>
              </a:prstGeom>
              <a:ln w="19050" cap="flat" cmpd="sng">
                <a:solidFill>
                  <a:schemeClr val="tx1"/>
                </a:solidFill>
                <a:prstDash val="solid"/>
                <a:headEnd type="none" w="med" len="med"/>
                <a:tailEnd type="none" w="med" len="med"/>
              </a:ln>
            </p:spPr>
          </p:sp>
          <p:sp>
            <p:nvSpPr>
              <p:cNvPr id="15407" name="直接连接符 29765"/>
              <p:cNvSpPr/>
              <p:nvPr/>
            </p:nvSpPr>
            <p:spPr>
              <a:xfrm flipV="1">
                <a:off x="363" y="636"/>
                <a:ext cx="46" cy="91"/>
              </a:xfrm>
              <a:prstGeom prst="line">
                <a:avLst/>
              </a:prstGeom>
              <a:ln w="19050" cap="flat" cmpd="sng">
                <a:solidFill>
                  <a:schemeClr val="tx1"/>
                </a:solidFill>
                <a:prstDash val="solid"/>
                <a:headEnd type="none" w="med" len="med"/>
                <a:tailEnd type="none" w="med" len="med"/>
              </a:ln>
            </p:spPr>
          </p:sp>
          <p:sp>
            <p:nvSpPr>
              <p:cNvPr id="15408" name="直接连接符 29766"/>
              <p:cNvSpPr/>
              <p:nvPr/>
            </p:nvSpPr>
            <p:spPr>
              <a:xfrm flipV="1">
                <a:off x="408" y="726"/>
                <a:ext cx="46" cy="91"/>
              </a:xfrm>
              <a:prstGeom prst="line">
                <a:avLst/>
              </a:prstGeom>
              <a:ln w="19050" cap="flat" cmpd="sng">
                <a:solidFill>
                  <a:schemeClr val="tx1"/>
                </a:solidFill>
                <a:prstDash val="solid"/>
                <a:headEnd type="none" w="med" len="med"/>
                <a:tailEnd type="none" w="med" len="med"/>
              </a:ln>
            </p:spPr>
          </p:sp>
        </p:grpSp>
        <p:sp>
          <p:nvSpPr>
            <p:cNvPr id="15397" name="文本框 29767"/>
            <p:cNvSpPr txBox="1"/>
            <p:nvPr/>
          </p:nvSpPr>
          <p:spPr>
            <a:xfrm>
              <a:off x="153" y="0"/>
              <a:ext cx="348" cy="413"/>
            </a:xfrm>
            <a:prstGeom prst="rect">
              <a:avLst/>
            </a:prstGeom>
            <a:noFill/>
            <a:ln w="9525">
              <a:noFill/>
            </a:ln>
          </p:spPr>
          <p:txBody>
            <a:bodyPr wrap="none">
              <a:spAutoFit/>
            </a:bodyPr>
            <a:lstStyle/>
            <a:p>
              <a:pPr eaLnBrk="1" hangingPunct="1">
                <a:buFont typeface="Arial" panose="020B0604020202020204" pitchFamily="34" charset="0"/>
              </a:pPr>
              <a:r>
                <a:rPr lang="zh-CN" altLang="en-US" sz="1795" b="1" dirty="0">
                  <a:latin typeface="Times New Roman" panose="02020603050405020304" pitchFamily="18" charset="0"/>
                </a:rPr>
                <a:t>Ｍ</a:t>
              </a:r>
            </a:p>
          </p:txBody>
        </p:sp>
        <p:sp>
          <p:nvSpPr>
            <p:cNvPr id="15398" name="文本框 29768"/>
            <p:cNvSpPr txBox="1"/>
            <p:nvPr/>
          </p:nvSpPr>
          <p:spPr>
            <a:xfrm>
              <a:off x="846" y="1510"/>
              <a:ext cx="348" cy="413"/>
            </a:xfrm>
            <a:prstGeom prst="rect">
              <a:avLst/>
            </a:prstGeom>
            <a:noFill/>
            <a:ln w="9525">
              <a:noFill/>
            </a:ln>
          </p:spPr>
          <p:txBody>
            <a:bodyPr wrap="none">
              <a:spAutoFit/>
            </a:bodyPr>
            <a:lstStyle/>
            <a:p>
              <a:pPr eaLnBrk="1" hangingPunct="1">
                <a:buFont typeface="Arial" panose="020B0604020202020204" pitchFamily="34" charset="0"/>
              </a:pPr>
              <a:r>
                <a:rPr lang="zh-CN" altLang="en-US" sz="1795" b="1" dirty="0">
                  <a:latin typeface="Times New Roman" panose="02020603050405020304" pitchFamily="18" charset="0"/>
                </a:rPr>
                <a:t>Ｎ</a:t>
              </a:r>
            </a:p>
          </p:txBody>
        </p:sp>
      </p:grpSp>
      <p:sp>
        <p:nvSpPr>
          <p:cNvPr id="29770" name="文本框 29769"/>
          <p:cNvSpPr txBox="1"/>
          <p:nvPr/>
        </p:nvSpPr>
        <p:spPr>
          <a:xfrm>
            <a:off x="1511336" y="3816033"/>
            <a:ext cx="3951428" cy="368300"/>
          </a:xfrm>
          <a:prstGeom prst="rect">
            <a:avLst/>
          </a:prstGeom>
          <a:noFill/>
          <a:ln w="9525">
            <a:noFill/>
          </a:ln>
        </p:spPr>
        <p:txBody>
          <a:bodyPr>
            <a:spAutoFit/>
          </a:bodyPr>
          <a:lstStyle/>
          <a:p>
            <a:pPr eaLnBrk="1" hangingPunct="1">
              <a:buFont typeface="Arial" panose="020B0604020202020204" pitchFamily="34" charset="0"/>
            </a:pPr>
            <a:r>
              <a:rPr lang="en-US" altLang="zh-CN" sz="1795" b="1" dirty="0">
                <a:solidFill>
                  <a:srgbClr val="FF0000"/>
                </a:solidFill>
                <a:latin typeface="Times New Roman" panose="02020603050405020304" pitchFamily="18" charset="0"/>
              </a:rPr>
              <a:t>3.</a:t>
            </a:r>
            <a:r>
              <a:rPr lang="zh-CN" altLang="en-US" sz="1795" b="1" dirty="0">
                <a:solidFill>
                  <a:srgbClr val="FF0000"/>
                </a:solidFill>
                <a:latin typeface="Times New Roman" panose="02020603050405020304" pitchFamily="18" charset="0"/>
              </a:rPr>
              <a:t>过</a:t>
            </a:r>
            <a:r>
              <a:rPr lang="en-US" altLang="zh-CN" sz="1795" b="1" dirty="0">
                <a:solidFill>
                  <a:srgbClr val="FF0000"/>
                </a:solidFill>
                <a:latin typeface="Times New Roman" panose="02020603050405020304" pitchFamily="18" charset="0"/>
              </a:rPr>
              <a:t>O</a:t>
            </a:r>
            <a:r>
              <a:rPr lang="zh-CN" altLang="en-US" sz="1795" b="1" dirty="0">
                <a:solidFill>
                  <a:srgbClr val="FF0000"/>
                </a:solidFill>
                <a:latin typeface="Times New Roman" panose="02020603050405020304" pitchFamily="18" charset="0"/>
              </a:rPr>
              <a:t>作</a:t>
            </a:r>
            <a:r>
              <a:rPr lang="en-US" altLang="zh-CN" sz="1795" b="1" dirty="0">
                <a:solidFill>
                  <a:srgbClr val="FF0000"/>
                </a:solidFill>
                <a:latin typeface="Times New Roman" panose="02020603050405020304" pitchFamily="18" charset="0"/>
              </a:rPr>
              <a:t>MN</a:t>
            </a:r>
            <a:r>
              <a:rPr lang="zh-CN" altLang="en-US" sz="1795" b="1" dirty="0">
                <a:solidFill>
                  <a:srgbClr val="FF0000"/>
                </a:solidFill>
                <a:latin typeface="Times New Roman" panose="02020603050405020304" pitchFamily="18" charset="0"/>
              </a:rPr>
              <a:t>垂直</a:t>
            </a:r>
            <a:r>
              <a:rPr lang="en-US" altLang="zh-CN" sz="1795" b="1" dirty="0">
                <a:solidFill>
                  <a:srgbClr val="FF0000"/>
                </a:solidFill>
                <a:latin typeface="Times New Roman" panose="02020603050405020304" pitchFamily="18" charset="0"/>
              </a:rPr>
              <a:t>NO</a:t>
            </a:r>
            <a:r>
              <a:rPr lang="zh-CN" altLang="en-US" sz="1795" b="1" dirty="0">
                <a:solidFill>
                  <a:srgbClr val="FF0000"/>
                </a:solidFill>
                <a:latin typeface="Times New Roman" panose="02020603050405020304" pitchFamily="18" charset="0"/>
              </a:rPr>
              <a:t>，画直角。</a:t>
            </a:r>
          </a:p>
        </p:txBody>
      </p:sp>
      <p:grpSp>
        <p:nvGrpSpPr>
          <p:cNvPr id="9" name="组合 29770"/>
          <p:cNvGrpSpPr/>
          <p:nvPr/>
        </p:nvGrpSpPr>
        <p:grpSpPr>
          <a:xfrm>
            <a:off x="6245449" y="3210313"/>
            <a:ext cx="161525" cy="121144"/>
            <a:chOff x="0" y="0"/>
            <a:chExt cx="136" cy="136"/>
          </a:xfrm>
        </p:grpSpPr>
        <p:sp>
          <p:nvSpPr>
            <p:cNvPr id="15394" name="直接连接符 29771"/>
            <p:cNvSpPr/>
            <p:nvPr/>
          </p:nvSpPr>
          <p:spPr>
            <a:xfrm>
              <a:off x="0" y="0"/>
              <a:ext cx="0" cy="136"/>
            </a:xfrm>
            <a:prstGeom prst="line">
              <a:avLst/>
            </a:prstGeom>
            <a:ln w="28575" cap="flat" cmpd="sng">
              <a:solidFill>
                <a:srgbClr val="660066"/>
              </a:solidFill>
              <a:prstDash val="solid"/>
              <a:headEnd type="none" w="med" len="med"/>
              <a:tailEnd type="none" w="med" len="med"/>
            </a:ln>
          </p:spPr>
        </p:sp>
        <p:sp>
          <p:nvSpPr>
            <p:cNvPr id="15395" name="直接连接符 29772"/>
            <p:cNvSpPr/>
            <p:nvPr/>
          </p:nvSpPr>
          <p:spPr>
            <a:xfrm>
              <a:off x="0" y="136"/>
              <a:ext cx="136" cy="0"/>
            </a:xfrm>
            <a:prstGeom prst="line">
              <a:avLst/>
            </a:prstGeom>
            <a:ln w="28575" cap="flat" cmpd="sng">
              <a:solidFill>
                <a:srgbClr val="660066"/>
              </a:solidFill>
              <a:prstDash val="solid"/>
              <a:headEnd type="none" w="med" len="med"/>
              <a:tailEnd type="none" w="med" len="med"/>
            </a:ln>
          </p:spPr>
        </p:sp>
      </p:grpSp>
      <p:sp>
        <p:nvSpPr>
          <p:cNvPr id="29774" name="文本框 29773"/>
          <p:cNvSpPr txBox="1"/>
          <p:nvPr/>
        </p:nvSpPr>
        <p:spPr>
          <a:xfrm>
            <a:off x="1511336" y="4210344"/>
            <a:ext cx="2151380" cy="368300"/>
          </a:xfrm>
          <a:prstGeom prst="rect">
            <a:avLst/>
          </a:prstGeom>
          <a:noFill/>
          <a:ln w="9525">
            <a:noFill/>
          </a:ln>
        </p:spPr>
        <p:txBody>
          <a:bodyPr wrap="none">
            <a:spAutoFit/>
          </a:bodyPr>
          <a:lstStyle/>
          <a:p>
            <a:pPr eaLnBrk="1" hangingPunct="1">
              <a:buFont typeface="Arial" panose="020B0604020202020204" pitchFamily="34" charset="0"/>
            </a:pPr>
            <a:r>
              <a:rPr lang="en-US" altLang="zh-CN" sz="1795" b="1" dirty="0">
                <a:solidFill>
                  <a:srgbClr val="FF0000"/>
                </a:solidFill>
                <a:latin typeface="Times New Roman" panose="02020603050405020304" pitchFamily="18" charset="0"/>
              </a:rPr>
              <a:t>4.</a:t>
            </a:r>
            <a:r>
              <a:rPr lang="zh-CN" altLang="en-US" sz="1795" b="1" dirty="0">
                <a:solidFill>
                  <a:srgbClr val="FF0000"/>
                </a:solidFill>
                <a:latin typeface="Times New Roman" panose="02020603050405020304" pitchFamily="18" charset="0"/>
              </a:rPr>
              <a:t>求出</a:t>
            </a:r>
            <a:r>
              <a:rPr lang="en-US" altLang="zh-CN" sz="1795" b="1" dirty="0">
                <a:solidFill>
                  <a:srgbClr val="FF0000"/>
                </a:solidFill>
                <a:latin typeface="Times New Roman" panose="02020603050405020304" pitchFamily="18" charset="0"/>
              </a:rPr>
              <a:t>∠AOM</a:t>
            </a:r>
            <a:r>
              <a:rPr lang="zh-CN" altLang="en-US" sz="1795" b="1" dirty="0">
                <a:solidFill>
                  <a:srgbClr val="FF0000"/>
                </a:solidFill>
                <a:latin typeface="Times New Roman" panose="02020603050405020304" pitchFamily="18" charset="0"/>
              </a:rPr>
              <a:t>＝</a:t>
            </a:r>
            <a:r>
              <a:rPr lang="en-US" altLang="en-US" sz="1795" b="1" dirty="0">
                <a:solidFill>
                  <a:srgbClr val="FF0000"/>
                </a:solidFill>
                <a:latin typeface="Times New Roman" panose="02020603050405020304" pitchFamily="18" charset="0"/>
              </a:rPr>
              <a:t>65</a:t>
            </a:r>
            <a:r>
              <a:rPr lang="zh-CN" altLang="en-US" sz="1795" b="1" dirty="0">
                <a:solidFill>
                  <a:srgbClr val="FF0000"/>
                </a:solidFill>
                <a:latin typeface="Times New Roman" panose="02020603050405020304" pitchFamily="18" charset="0"/>
              </a:rPr>
              <a:t>°</a:t>
            </a:r>
            <a:endParaRPr lang="zh-CN" altLang="en-US" sz="1795" b="1" baseline="30000" dirty="0">
              <a:solidFill>
                <a:srgbClr val="FF0000"/>
              </a:solidFill>
              <a:latin typeface="Times New Roman" panose="02020603050405020304" pitchFamily="18" charset="0"/>
            </a:endParaRPr>
          </a:p>
        </p:txBody>
      </p:sp>
      <p:grpSp>
        <p:nvGrpSpPr>
          <p:cNvPr id="10" name="组合 29774"/>
          <p:cNvGrpSpPr/>
          <p:nvPr/>
        </p:nvGrpSpPr>
        <p:grpSpPr>
          <a:xfrm>
            <a:off x="5421195" y="2079637"/>
            <a:ext cx="661540" cy="1121175"/>
            <a:chOff x="0" y="0"/>
            <a:chExt cx="557" cy="1258"/>
          </a:xfrm>
        </p:grpSpPr>
        <p:sp>
          <p:nvSpPr>
            <p:cNvPr id="15392" name="任意多边形 29775"/>
            <p:cNvSpPr/>
            <p:nvPr/>
          </p:nvSpPr>
          <p:spPr>
            <a:xfrm>
              <a:off x="270" y="759"/>
              <a:ext cx="287" cy="499"/>
            </a:xfrm>
            <a:custGeom>
              <a:avLst/>
              <a:gdLst/>
              <a:ahLst/>
              <a:cxnLst>
                <a:cxn ang="0">
                  <a:pos x="15" y="499"/>
                </a:cxn>
                <a:cxn ang="0">
                  <a:pos x="15" y="317"/>
                </a:cxn>
                <a:cxn ang="0">
                  <a:pos x="106" y="136"/>
                </a:cxn>
                <a:cxn ang="0">
                  <a:pos x="287" y="0"/>
                </a:cxn>
              </a:cxnLst>
              <a:rect l="0" t="0" r="0" b="0"/>
              <a:pathLst>
                <a:path w="287" h="499">
                  <a:moveTo>
                    <a:pt x="15" y="499"/>
                  </a:moveTo>
                  <a:cubicBezTo>
                    <a:pt x="7" y="438"/>
                    <a:pt x="0" y="377"/>
                    <a:pt x="15" y="317"/>
                  </a:cubicBezTo>
                  <a:cubicBezTo>
                    <a:pt x="30" y="257"/>
                    <a:pt x="61" y="189"/>
                    <a:pt x="106" y="136"/>
                  </a:cubicBezTo>
                  <a:cubicBezTo>
                    <a:pt x="151" y="83"/>
                    <a:pt x="219" y="41"/>
                    <a:pt x="287" y="0"/>
                  </a:cubicBezTo>
                </a:path>
              </a:pathLst>
            </a:custGeom>
            <a:noFill/>
            <a:ln w="38100" cap="flat" cmpd="sng">
              <a:solidFill>
                <a:srgbClr val="FF0000">
                  <a:alpha val="100000"/>
                </a:srgbClr>
              </a:solidFill>
              <a:prstDash val="solid"/>
              <a:round/>
              <a:headEnd type="none" w="med" len="med"/>
              <a:tailEnd type="none" w="med" len="med"/>
            </a:ln>
          </p:spPr>
          <p:txBody>
            <a:bodyPr/>
            <a:lstStyle/>
            <a:p>
              <a:endParaRPr lang="zh-CN" altLang="en-US" sz="100"/>
            </a:p>
          </p:txBody>
        </p:sp>
        <p:sp>
          <p:nvSpPr>
            <p:cNvPr id="15393" name="文本框 29776"/>
            <p:cNvSpPr txBox="1"/>
            <p:nvPr/>
          </p:nvSpPr>
          <p:spPr>
            <a:xfrm>
              <a:off x="0" y="0"/>
              <a:ext cx="409" cy="413"/>
            </a:xfrm>
            <a:prstGeom prst="rect">
              <a:avLst/>
            </a:prstGeom>
            <a:noFill/>
            <a:ln w="9525">
              <a:noFill/>
            </a:ln>
          </p:spPr>
          <p:txBody>
            <a:bodyPr wrap="none">
              <a:spAutoFit/>
            </a:bodyPr>
            <a:lstStyle/>
            <a:p>
              <a:pPr eaLnBrk="1" hangingPunct="1">
                <a:buFont typeface="Arial" panose="020B0604020202020204" pitchFamily="34" charset="0"/>
              </a:pPr>
              <a:r>
                <a:rPr lang="en-US" altLang="zh-CN" sz="1795" b="1" dirty="0">
                  <a:latin typeface="Times New Roman" panose="02020603050405020304" pitchFamily="18" charset="0"/>
                </a:rPr>
                <a:t>65</a:t>
              </a:r>
              <a:r>
                <a:rPr lang="en-US" altLang="zh-CN" sz="1795" b="1" baseline="30000" dirty="0">
                  <a:latin typeface="Times New Roman" panose="02020603050405020304" pitchFamily="18" charset="0"/>
                </a:rPr>
                <a:t>0</a:t>
              </a:r>
            </a:p>
          </p:txBody>
        </p:sp>
      </p:grpSp>
      <p:grpSp>
        <p:nvGrpSpPr>
          <p:cNvPr id="15385" name="组合 6147"/>
          <p:cNvGrpSpPr/>
          <p:nvPr/>
        </p:nvGrpSpPr>
        <p:grpSpPr>
          <a:xfrm>
            <a:off x="192576" y="162842"/>
            <a:ext cx="3262898" cy="618756"/>
            <a:chOff x="570" y="0"/>
            <a:chExt cx="6871" cy="1305"/>
          </a:xfrm>
        </p:grpSpPr>
        <p:sp>
          <p:nvSpPr>
            <p:cNvPr id="15387" name="矩形 7"/>
            <p:cNvSpPr/>
            <p:nvPr/>
          </p:nvSpPr>
          <p:spPr>
            <a:xfrm>
              <a:off x="882" y="0"/>
              <a:ext cx="2634" cy="1200"/>
            </a:xfrm>
            <a:custGeom>
              <a:avLst/>
              <a:gdLst/>
              <a:ahLst/>
              <a:cxnLst>
                <a:cxn ang="0">
                  <a:pos x="0" y="1"/>
                </a:cxn>
                <a:cxn ang="0">
                  <a:pos x="3" y="1"/>
                </a:cxn>
                <a:cxn ang="0">
                  <a:pos x="0" y="1"/>
                </a:cxn>
                <a:cxn ang="0">
                  <a:pos x="0" y="0"/>
                </a:cxn>
                <a:cxn ang="0">
                  <a:pos x="0" y="0"/>
                </a:cxn>
                <a:cxn ang="0">
                  <a:pos x="0" y="0"/>
                </a:cxn>
              </a:cxnLst>
              <a:rect l="0" t="0" r="0" b="0"/>
              <a:pathLst>
                <a:path w="2520280" h="1872208">
                  <a:moveTo>
                    <a:pt x="0" y="1872208"/>
                  </a:moveTo>
                  <a:lnTo>
                    <a:pt x="2520280" y="1872208"/>
                  </a:lnTo>
                  <a:lnTo>
                    <a:pt x="0" y="1872208"/>
                  </a:lnTo>
                  <a:close/>
                  <a:moveTo>
                    <a:pt x="0" y="0"/>
                  </a:moveTo>
                  <a:lnTo>
                    <a:pt x="916" y="0"/>
                  </a:lnTo>
                  <a:lnTo>
                    <a:pt x="0" y="0"/>
                  </a:lnTo>
                  <a:close/>
                </a:path>
              </a:pathLst>
            </a:custGeom>
            <a:noFill/>
            <a:ln w="12700" cap="sq" cmpd="sng">
              <a:solidFill>
                <a:srgbClr val="DDDDDD">
                  <a:alpha val="100000"/>
                </a:srgbClr>
              </a:solidFill>
              <a:prstDash val="solid"/>
              <a:miter lim="800000"/>
              <a:headEnd type="none" w="med" len="med"/>
              <a:tailEnd type="none" w="med" len="med"/>
            </a:ln>
          </p:spPr>
          <p:txBody>
            <a:bodyPr/>
            <a:lstStyle/>
            <a:p>
              <a:endParaRPr lang="zh-CN" altLang="en-US" sz="100"/>
            </a:p>
          </p:txBody>
        </p:sp>
        <p:sp>
          <p:nvSpPr>
            <p:cNvPr id="15389" name="矩形 17"/>
            <p:cNvSpPr/>
            <p:nvPr/>
          </p:nvSpPr>
          <p:spPr>
            <a:xfrm>
              <a:off x="570" y="374"/>
              <a:ext cx="258" cy="265"/>
            </a:xfrm>
            <a:prstGeom prst="rect">
              <a:avLst/>
            </a:prstGeom>
            <a:solidFill>
              <a:srgbClr val="008080">
                <a:alpha val="50980"/>
              </a:srgbClr>
            </a:solidFill>
            <a:ln w="9525">
              <a:noFill/>
            </a:ln>
          </p:spPr>
          <p:txBody>
            <a:bodyPr lIns="0" tIns="161525" rIns="134445" bIns="0" anchor="ctr"/>
            <a:lstStyle/>
            <a:p>
              <a:pPr algn="ctr" eaLnBrk="1" hangingPunct="1">
                <a:buFont typeface="Arial" panose="020B0604020202020204" pitchFamily="34" charset="0"/>
              </a:pPr>
              <a:endParaRPr lang="zh-CN" altLang="en-US" sz="300" dirty="0">
                <a:solidFill>
                  <a:srgbClr val="FFFFFF"/>
                </a:solidFill>
                <a:latin typeface="Arial" panose="020B0604020202020204" pitchFamily="34" charset="0"/>
              </a:endParaRPr>
            </a:p>
          </p:txBody>
        </p:sp>
        <p:sp>
          <p:nvSpPr>
            <p:cNvPr id="15390" name="文本框 6151"/>
            <p:cNvSpPr txBox="1"/>
            <p:nvPr/>
          </p:nvSpPr>
          <p:spPr>
            <a:xfrm>
              <a:off x="878" y="432"/>
              <a:ext cx="6563" cy="873"/>
            </a:xfrm>
            <a:prstGeom prst="rect">
              <a:avLst/>
            </a:prstGeom>
            <a:noFill/>
            <a:ln w="9525">
              <a:noFill/>
            </a:ln>
          </p:spPr>
          <p:txBody>
            <a:bodyPr wrap="none">
              <a:spAutoFit/>
            </a:bodyPr>
            <a:lstStyle/>
            <a:p>
              <a:pPr eaLnBrk="1" hangingPunct="1">
                <a:buFont typeface="Arial" panose="020B0604020202020204" pitchFamily="34" charset="0"/>
              </a:pPr>
              <a:r>
                <a:rPr lang="zh-CN" altLang="zh-CN" sz="2095" b="1" dirty="0">
                  <a:solidFill>
                    <a:srgbClr val="006666"/>
                  </a:solidFill>
                  <a:latin typeface="微软雅黑" panose="020B0503020204020204" charset="-122"/>
                  <a:ea typeface="微软雅黑" panose="020B0503020204020204" charset="-122"/>
                  <a:sym typeface="宋体" panose="02010600030101010101" pitchFamily="2" charset="-122"/>
                </a:rPr>
                <a:t>利用平面镜成像原理作图</a:t>
              </a:r>
            </a:p>
          </p:txBody>
        </p:sp>
      </p:grpSp>
    </p:spTree>
  </p:cSld>
  <p:clrMapOvr>
    <a:masterClrMapping/>
  </p:clrMapOvr>
  <p:transition>
    <p:wheel spokes="8"/>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29753"/>
                                        </p:tgtEl>
                                        <p:attrNameLst>
                                          <p:attrName>style.visibility</p:attrName>
                                        </p:attrNameLst>
                                      </p:cBhvr>
                                      <p:to>
                                        <p:strVal val="visible"/>
                                      </p:to>
                                    </p:set>
                                    <p:anim calcmode="lin" valueType="num">
                                      <p:cBhvr>
                                        <p:cTn id="7" dur="500" fill="hold"/>
                                        <p:tgtEl>
                                          <p:spTgt spid="2975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9753"/>
                                        </p:tgtEl>
                                        <p:attrNameLst>
                                          <p:attrName>ppt_y</p:attrName>
                                        </p:attrNameLst>
                                      </p:cBhvr>
                                      <p:tavLst>
                                        <p:tav tm="0">
                                          <p:val>
                                            <p:strVal val="#ppt_y"/>
                                          </p:val>
                                        </p:tav>
                                        <p:tav tm="100000">
                                          <p:val>
                                            <p:strVal val="#ppt_y"/>
                                          </p:val>
                                        </p:tav>
                                      </p:tavLst>
                                    </p:anim>
                                    <p:anim calcmode="lin" valueType="num">
                                      <p:cBhvr>
                                        <p:cTn id="9" dur="500" fill="hold"/>
                                        <p:tgtEl>
                                          <p:spTgt spid="2975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975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9753"/>
                                        </p:tgtEl>
                                      </p:cBhvr>
                                    </p:animEffect>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par>
                    <p:cTn id="12" fill="hold">
                      <p:stCondLst>
                        <p:cond delay="indefinite"/>
                      </p:stCondLst>
                      <p:childTnLst>
                        <p:par>
                          <p:cTn id="13" fill="hold">
                            <p:stCondLst>
                              <p:cond delay="0"/>
                            </p:stCondLst>
                            <p:childTnLst>
                              <p:par>
                                <p:cTn id="14" presetID="22" presetClass="entr" presetSubtype="1" fill="hold" nodeType="click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up)">
                                      <p:cBhvr>
                                        <p:cTn id="16" dur="500"/>
                                        <p:tgtEl>
                                          <p:spTgt spid="5"/>
                                        </p:tgtEl>
                                      </p:cBhvr>
                                    </p:animEffect>
                                  </p:childTnLst>
                                </p:cTn>
                              </p:par>
                            </p:childTnLst>
                          </p:cTn>
                        </p:par>
                        <p:par>
                          <p:cTn id="17" fill="hold">
                            <p:stCondLst>
                              <p:cond delay="500"/>
                            </p:stCondLst>
                            <p:childTnLst>
                              <p:par>
                                <p:cTn id="18" presetID="1" presetClass="entr" presetSubtype="0"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7" presetClass="entr" presetSubtype="10" fill="hold" grpId="0" nodeType="clickEffect">
                                  <p:stCondLst>
                                    <p:cond delay="0"/>
                                  </p:stCondLst>
                                  <p:childTnLst>
                                    <p:set>
                                      <p:cBhvr>
                                        <p:cTn id="23" dur="1" fill="hold">
                                          <p:stCondLst>
                                            <p:cond delay="0"/>
                                          </p:stCondLst>
                                        </p:cTn>
                                        <p:tgtEl>
                                          <p:spTgt spid="29755"/>
                                        </p:tgtEl>
                                        <p:attrNameLst>
                                          <p:attrName>style.visibility</p:attrName>
                                        </p:attrNameLst>
                                      </p:cBhvr>
                                      <p:to>
                                        <p:strVal val="visible"/>
                                      </p:to>
                                    </p:set>
                                    <p:anim calcmode="lin" valueType="num">
                                      <p:cBhvr>
                                        <p:cTn id="24" dur="500" fill="hold"/>
                                        <p:tgtEl>
                                          <p:spTgt spid="29755"/>
                                        </p:tgtEl>
                                        <p:attrNameLst>
                                          <p:attrName>ppt_w</p:attrName>
                                        </p:attrNameLst>
                                      </p:cBhvr>
                                      <p:tavLst>
                                        <p:tav tm="0">
                                          <p:val>
                                            <p:fltVal val="0"/>
                                          </p:val>
                                        </p:tav>
                                        <p:tav tm="100000">
                                          <p:val>
                                            <p:strVal val="#ppt_w"/>
                                          </p:val>
                                        </p:tav>
                                      </p:tavLst>
                                    </p:anim>
                                    <p:anim calcmode="lin" valueType="num">
                                      <p:cBhvr>
                                        <p:cTn id="25" dur="500" fill="hold"/>
                                        <p:tgtEl>
                                          <p:spTgt spid="29755"/>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22"/>
                                            </p:cond>
                                          </p:stCondLst>
                                          <p:endCondLst>
                                            <p:cond evt="onStopAudio" delay="0">
                                              <p:tgtEl>
                                                <p:sldTgt/>
                                              </p:tgtEl>
                                            </p:cond>
                                          </p:endCondLst>
                                        </p:cTn>
                                        <p:tgtEl>
                                          <p:sndTgt r:embed="rId3" name="click.wav"/>
                                        </p:tgtEl>
                                      </p:cMediaNode>
                                    </p:audio>
                                  </p:subTnLst>
                                </p:cTn>
                              </p:par>
                            </p:childTnLst>
                          </p:cTn>
                        </p:par>
                      </p:childTnLst>
                    </p:cTn>
                  </p:par>
                  <p:par>
                    <p:cTn id="26" fill="hold">
                      <p:stCondLst>
                        <p:cond delay="indefinite"/>
                      </p:stCondLst>
                      <p:childTnLst>
                        <p:par>
                          <p:cTn id="27" fill="hold">
                            <p:stCondLst>
                              <p:cond delay="0"/>
                            </p:stCondLst>
                            <p:childTnLst>
                              <p:par>
                                <p:cTn id="28" presetID="22" presetClass="entr" presetSubtype="4"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wipe(down)">
                                      <p:cBhvr>
                                        <p:cTn id="30" dur="500"/>
                                        <p:tgtEl>
                                          <p:spTgt spid="4"/>
                                        </p:tgtEl>
                                      </p:cBhvr>
                                    </p:animEffect>
                                  </p:childTnLst>
                                </p:cTn>
                              </p:par>
                            </p:childTnLst>
                          </p:cTn>
                        </p:par>
                      </p:childTnLst>
                    </p:cTn>
                  </p:par>
                  <p:par>
                    <p:cTn id="31" fill="hold">
                      <p:stCondLst>
                        <p:cond delay="indefinite"/>
                      </p:stCondLst>
                      <p:childTnLst>
                        <p:par>
                          <p:cTn id="32" fill="hold">
                            <p:stCondLst>
                              <p:cond delay="0"/>
                            </p:stCondLst>
                            <p:childTnLst>
                              <p:par>
                                <p:cTn id="33" presetID="55" presetClass="entr" presetSubtype="0" fill="hold" grpId="0" nodeType="clickEffect">
                                  <p:stCondLst>
                                    <p:cond delay="0"/>
                                  </p:stCondLst>
                                  <p:childTnLst>
                                    <p:set>
                                      <p:cBhvr>
                                        <p:cTn id="34" dur="1" fill="hold">
                                          <p:stCondLst>
                                            <p:cond delay="0"/>
                                          </p:stCondLst>
                                        </p:cTn>
                                        <p:tgtEl>
                                          <p:spTgt spid="29770"/>
                                        </p:tgtEl>
                                        <p:attrNameLst>
                                          <p:attrName>style.visibility</p:attrName>
                                        </p:attrNameLst>
                                      </p:cBhvr>
                                      <p:to>
                                        <p:strVal val="visible"/>
                                      </p:to>
                                    </p:set>
                                    <p:anim calcmode="lin" valueType="num">
                                      <p:cBhvr>
                                        <p:cTn id="35" dur="1000" fill="hold"/>
                                        <p:tgtEl>
                                          <p:spTgt spid="29770"/>
                                        </p:tgtEl>
                                        <p:attrNameLst>
                                          <p:attrName>ppt_w</p:attrName>
                                        </p:attrNameLst>
                                      </p:cBhvr>
                                      <p:tavLst>
                                        <p:tav tm="0">
                                          <p:val>
                                            <p:strVal val="#ppt_w*0.70"/>
                                          </p:val>
                                        </p:tav>
                                        <p:tav tm="100000">
                                          <p:val>
                                            <p:strVal val="#ppt_w"/>
                                          </p:val>
                                        </p:tav>
                                      </p:tavLst>
                                    </p:anim>
                                    <p:anim calcmode="lin" valueType="num">
                                      <p:cBhvr>
                                        <p:cTn id="36" dur="1000" fill="hold"/>
                                        <p:tgtEl>
                                          <p:spTgt spid="29770"/>
                                        </p:tgtEl>
                                        <p:attrNameLst>
                                          <p:attrName>ppt_h</p:attrName>
                                        </p:attrNameLst>
                                      </p:cBhvr>
                                      <p:tavLst>
                                        <p:tav tm="0">
                                          <p:val>
                                            <p:strVal val="#ppt_h"/>
                                          </p:val>
                                        </p:tav>
                                        <p:tav tm="100000">
                                          <p:val>
                                            <p:strVal val="#ppt_h"/>
                                          </p:val>
                                        </p:tav>
                                      </p:tavLst>
                                    </p:anim>
                                    <p:animEffect transition="in" filter="fade">
                                      <p:cBhvr>
                                        <p:cTn id="37" dur="1000"/>
                                        <p:tgtEl>
                                          <p:spTgt spid="29770"/>
                                        </p:tgtEl>
                                      </p:cBhvr>
                                    </p:animEffect>
                                  </p:childTnLst>
                                  <p:subTnLst>
                                    <p:audio>
                                      <p:cMediaNode>
                                        <p:cTn display="0" masterRel="sameClick">
                                          <p:stCondLst>
                                            <p:cond evt="begin" delay="0">
                                              <p:tn val="33"/>
                                            </p:cond>
                                          </p:stCondLst>
                                          <p:endCondLst>
                                            <p:cond evt="onStopAudio" delay="0">
                                              <p:tgtEl>
                                                <p:sldTgt/>
                                              </p:tgtEl>
                                            </p:cond>
                                          </p:endCondLst>
                                        </p:cTn>
                                        <p:tgtEl>
                                          <p:sndTgt r:embed="rId4" name="push.wav"/>
                                        </p:tgtEl>
                                      </p:cMediaNode>
                                    </p:audio>
                                  </p:subTnLst>
                                </p:cTn>
                              </p:par>
                            </p:childTnLst>
                          </p:cTn>
                        </p:par>
                      </p:childTnLst>
                    </p:cTn>
                  </p:par>
                  <p:par>
                    <p:cTn id="38" fill="hold">
                      <p:stCondLst>
                        <p:cond delay="indefinite"/>
                      </p:stCondLst>
                      <p:childTnLst>
                        <p:par>
                          <p:cTn id="39" fill="hold">
                            <p:stCondLst>
                              <p:cond delay="0"/>
                            </p:stCondLst>
                            <p:childTnLst>
                              <p:par>
                                <p:cTn id="40" presetID="22" presetClass="entr" presetSubtype="1" fill="hold" nodeType="click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wipe(up)">
                                      <p:cBhvr>
                                        <p:cTn id="42" dur="500"/>
                                        <p:tgtEl>
                                          <p:spTgt spid="7"/>
                                        </p:tgtEl>
                                      </p:cBhvr>
                                    </p:animEffect>
                                  </p:childTnLst>
                                </p:cTn>
                              </p:par>
                            </p:childTnLst>
                          </p:cTn>
                        </p:par>
                        <p:par>
                          <p:cTn id="43" fill="hold">
                            <p:stCondLst>
                              <p:cond delay="500"/>
                            </p:stCondLst>
                            <p:childTnLst>
                              <p:par>
                                <p:cTn id="44" presetID="1" presetClass="entr" presetSubtype="0" fill="hold" nodeType="afterEffect">
                                  <p:stCondLst>
                                    <p:cond delay="0"/>
                                  </p:stCondLst>
                                  <p:childTnLst>
                                    <p:set>
                                      <p:cBhvr>
                                        <p:cTn id="45" dur="1" fill="hold">
                                          <p:stCondLst>
                                            <p:cond delay="0"/>
                                          </p:stCondLst>
                                        </p:cTn>
                                        <p:tgtEl>
                                          <p:spTgt spid="3"/>
                                        </p:tgtEl>
                                        <p:attrNameLst>
                                          <p:attrName>style.visibility</p:attrName>
                                        </p:attrNameLst>
                                      </p:cBhvr>
                                      <p:to>
                                        <p:strVal val="visible"/>
                                      </p:to>
                                    </p:set>
                                  </p:childTnLst>
                                </p:cTn>
                              </p:par>
                            </p:childTnLst>
                          </p:cTn>
                        </p:par>
                      </p:childTnLst>
                    </p:cTn>
                  </p:par>
                  <p:par>
                    <p:cTn id="46" fill="hold">
                      <p:stCondLst>
                        <p:cond delay="indefinite"/>
                      </p:stCondLst>
                      <p:childTnLst>
                        <p:par>
                          <p:cTn id="47" fill="hold">
                            <p:stCondLst>
                              <p:cond delay="0"/>
                            </p:stCondLst>
                            <p:childTnLst>
                              <p:par>
                                <p:cTn id="48" presetID="49" presetClass="entr" presetSubtype="0" decel="100000" fill="hold" grpId="0" nodeType="clickEffect">
                                  <p:stCondLst>
                                    <p:cond delay="0"/>
                                  </p:stCondLst>
                                  <p:childTnLst>
                                    <p:set>
                                      <p:cBhvr>
                                        <p:cTn id="49" dur="1" fill="hold">
                                          <p:stCondLst>
                                            <p:cond delay="0"/>
                                          </p:stCondLst>
                                        </p:cTn>
                                        <p:tgtEl>
                                          <p:spTgt spid="29774"/>
                                        </p:tgtEl>
                                        <p:attrNameLst>
                                          <p:attrName>style.visibility</p:attrName>
                                        </p:attrNameLst>
                                      </p:cBhvr>
                                      <p:to>
                                        <p:strVal val="visible"/>
                                      </p:to>
                                    </p:set>
                                    <p:anim calcmode="lin" valueType="num">
                                      <p:cBhvr>
                                        <p:cTn id="50" dur="500" fill="hold"/>
                                        <p:tgtEl>
                                          <p:spTgt spid="29774"/>
                                        </p:tgtEl>
                                        <p:attrNameLst>
                                          <p:attrName>ppt_w</p:attrName>
                                        </p:attrNameLst>
                                      </p:cBhvr>
                                      <p:tavLst>
                                        <p:tav tm="0">
                                          <p:val>
                                            <p:fltVal val="0"/>
                                          </p:val>
                                        </p:tav>
                                        <p:tav tm="100000">
                                          <p:val>
                                            <p:strVal val="#ppt_w"/>
                                          </p:val>
                                        </p:tav>
                                      </p:tavLst>
                                    </p:anim>
                                    <p:anim calcmode="lin" valueType="num">
                                      <p:cBhvr>
                                        <p:cTn id="51" dur="500" fill="hold"/>
                                        <p:tgtEl>
                                          <p:spTgt spid="29774"/>
                                        </p:tgtEl>
                                        <p:attrNameLst>
                                          <p:attrName>ppt_h</p:attrName>
                                        </p:attrNameLst>
                                      </p:cBhvr>
                                      <p:tavLst>
                                        <p:tav tm="0">
                                          <p:val>
                                            <p:fltVal val="0"/>
                                          </p:val>
                                        </p:tav>
                                        <p:tav tm="100000">
                                          <p:val>
                                            <p:strVal val="#ppt_h"/>
                                          </p:val>
                                        </p:tav>
                                      </p:tavLst>
                                    </p:anim>
                                    <p:anim calcmode="lin" valueType="num">
                                      <p:cBhvr>
                                        <p:cTn id="52" dur="500" fill="hold"/>
                                        <p:tgtEl>
                                          <p:spTgt spid="29774"/>
                                        </p:tgtEl>
                                        <p:attrNameLst>
                                          <p:attrName>style.rotation</p:attrName>
                                        </p:attrNameLst>
                                      </p:cBhvr>
                                      <p:tavLst>
                                        <p:tav tm="0">
                                          <p:val>
                                            <p:fltVal val="360"/>
                                          </p:val>
                                        </p:tav>
                                        <p:tav tm="100000">
                                          <p:val>
                                            <p:fltVal val="0"/>
                                          </p:val>
                                        </p:tav>
                                      </p:tavLst>
                                    </p:anim>
                                    <p:animEffect transition="in" filter="fade">
                                      <p:cBhvr>
                                        <p:cTn id="53" dur="500"/>
                                        <p:tgtEl>
                                          <p:spTgt spid="29774"/>
                                        </p:tgtEl>
                                      </p:cBhvr>
                                    </p:animEffect>
                                  </p:childTnLst>
                                </p:cTn>
                              </p:par>
                            </p:childTnLst>
                          </p:cTn>
                        </p:par>
                        <p:par>
                          <p:cTn id="54" fill="hold">
                            <p:stCondLst>
                              <p:cond delay="500"/>
                            </p:stCondLst>
                            <p:childTnLst>
                              <p:par>
                                <p:cTn id="55" presetID="22" presetClass="entr" presetSubtype="4" fill="hold" nodeType="afterEffect">
                                  <p:stCondLst>
                                    <p:cond delay="0"/>
                                  </p:stCondLst>
                                  <p:childTnLst>
                                    <p:set>
                                      <p:cBhvr>
                                        <p:cTn id="56" dur="1" fill="hold">
                                          <p:stCondLst>
                                            <p:cond delay="0"/>
                                          </p:stCondLst>
                                        </p:cTn>
                                        <p:tgtEl>
                                          <p:spTgt spid="10"/>
                                        </p:tgtEl>
                                        <p:attrNameLst>
                                          <p:attrName>style.visibility</p:attrName>
                                        </p:attrNameLst>
                                      </p:cBhvr>
                                      <p:to>
                                        <p:strVal val="visible"/>
                                      </p:to>
                                    </p:set>
                                    <p:animEffect transition="in" filter="wipe(down)">
                                      <p:cBhvr>
                                        <p:cTn id="57" dur="1000"/>
                                        <p:tgtEl>
                                          <p:spTgt spid="10"/>
                                        </p:tgtEl>
                                      </p:cBhvr>
                                    </p:animEffect>
                                  </p:childTnLst>
                                </p:cTn>
                              </p:par>
                            </p:childTnLst>
                          </p:cTn>
                        </p:par>
                        <p:par>
                          <p:cTn id="58" fill="hold">
                            <p:stCondLst>
                              <p:cond delay="1500"/>
                            </p:stCondLst>
                            <p:childTnLst>
                              <p:par>
                                <p:cTn id="59" presetID="35" presetClass="emph" presetSubtype="0" repeatCount="3000" fill="hold" nodeType="afterEffect">
                                  <p:stCondLst>
                                    <p:cond delay="0"/>
                                  </p:stCondLst>
                                  <p:childTnLst>
                                    <p:anim calcmode="discrete" valueType="str">
                                      <p:cBhvr>
                                        <p:cTn id="60" dur="1000" fill="hold"/>
                                        <p:tgtEl>
                                          <p:spTgt spid="10"/>
                                        </p:tgtEl>
                                        <p:attrNameLst>
                                          <p:attrName>style.visibility</p:attrName>
                                        </p:attrNameLst>
                                      </p:cBhvr>
                                      <p:tavLst>
                                        <p:tav tm="0">
                                          <p:val>
                                            <p:strVal val="hidden"/>
                                          </p:val>
                                        </p:tav>
                                        <p:tav tm="50000">
                                          <p:val>
                                            <p:strVal val="visible"/>
                                          </p:val>
                                        </p:tav>
                                      </p:tavLst>
                                    </p:anim>
                                  </p:childTnLst>
                                </p:cTn>
                              </p:par>
                              <p:par>
                                <p:cTn id="61" presetID="35" presetClass="emph" presetSubtype="0" repeatCount="3000" fill="hold" grpId="1" nodeType="withEffect">
                                  <p:stCondLst>
                                    <p:cond delay="0"/>
                                  </p:stCondLst>
                                  <p:childTnLst>
                                    <p:anim calcmode="discrete" valueType="str">
                                      <p:cBhvr>
                                        <p:cTn id="62" dur="1000" fill="hold"/>
                                        <p:tgtEl>
                                          <p:spTgt spid="29774"/>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53" grpId="0"/>
      <p:bldP spid="29755" grpId="0"/>
      <p:bldP spid="29770" grpId="0"/>
      <p:bldP spid="29774" grpId="0"/>
      <p:bldP spid="29774" grpId="1"/>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6" name="文本框 30721"/>
          <p:cNvSpPr txBox="1"/>
          <p:nvPr/>
        </p:nvSpPr>
        <p:spPr>
          <a:xfrm>
            <a:off x="1356937" y="510705"/>
            <a:ext cx="2748304" cy="368300"/>
          </a:xfrm>
          <a:prstGeom prst="rect">
            <a:avLst/>
          </a:prstGeom>
          <a:noFill/>
          <a:ln w="9525">
            <a:noFill/>
          </a:ln>
        </p:spPr>
        <p:txBody>
          <a:bodyPr>
            <a:spAutoFit/>
          </a:bodyPr>
          <a:lstStyle/>
          <a:p>
            <a:pPr eaLnBrk="1" hangingPunct="1">
              <a:buFont typeface="Arial" panose="020B0604020202020204" pitchFamily="34" charset="0"/>
            </a:pPr>
            <a:r>
              <a:rPr lang="en-US" altLang="zh-CN" sz="1795" b="1" dirty="0">
                <a:latin typeface="Times New Roman" panose="02020603050405020304" pitchFamily="18" charset="0"/>
              </a:rPr>
              <a:t>2.</a:t>
            </a:r>
            <a:r>
              <a:rPr lang="zh-CN" altLang="en-US" sz="1795" b="1" dirty="0">
                <a:latin typeface="Times New Roman" panose="02020603050405020304" pitchFamily="18" charset="0"/>
              </a:rPr>
              <a:t>确定物的位置</a:t>
            </a:r>
          </a:p>
        </p:txBody>
      </p:sp>
      <p:sp>
        <p:nvSpPr>
          <p:cNvPr id="16387" name="文本框 30722"/>
          <p:cNvSpPr txBox="1"/>
          <p:nvPr/>
        </p:nvSpPr>
        <p:spPr>
          <a:xfrm>
            <a:off x="1409195" y="916893"/>
            <a:ext cx="6008499" cy="1129665"/>
          </a:xfrm>
          <a:prstGeom prst="rect">
            <a:avLst/>
          </a:prstGeom>
          <a:noFill/>
          <a:ln w="9525">
            <a:noFill/>
          </a:ln>
        </p:spPr>
        <p:txBody>
          <a:bodyPr>
            <a:spAutoFit/>
          </a:bodyPr>
          <a:lstStyle/>
          <a:p>
            <a:pPr eaLnBrk="1" hangingPunct="1">
              <a:lnSpc>
                <a:spcPct val="125000"/>
              </a:lnSpc>
              <a:buFont typeface="Arial" panose="020B0604020202020204" pitchFamily="34" charset="0"/>
            </a:pPr>
            <a:r>
              <a:rPr lang="zh-CN" altLang="en-US" sz="1795" b="1" dirty="0">
                <a:solidFill>
                  <a:srgbClr val="0000FF"/>
                </a:solidFill>
                <a:latin typeface="Times New Roman" panose="02020603050405020304" pitchFamily="18" charset="0"/>
              </a:rPr>
              <a:t>例</a:t>
            </a:r>
            <a:r>
              <a:rPr lang="en-US" altLang="zh-CN" sz="1795" b="1" dirty="0">
                <a:solidFill>
                  <a:srgbClr val="0000FF"/>
                </a:solidFill>
                <a:latin typeface="Times New Roman" panose="02020603050405020304" pitchFamily="18" charset="0"/>
              </a:rPr>
              <a:t>2</a:t>
            </a:r>
            <a:r>
              <a:rPr lang="zh-CN" altLang="en-US" sz="1795" b="1" dirty="0">
                <a:solidFill>
                  <a:srgbClr val="0000FF"/>
                </a:solidFill>
                <a:latin typeface="Times New Roman" panose="02020603050405020304" pitchFamily="18" charset="0"/>
              </a:rPr>
              <a:t>：</a:t>
            </a:r>
            <a:r>
              <a:rPr lang="zh-CN" altLang="en-US" sz="1795" b="1" dirty="0">
                <a:latin typeface="Times New Roman" panose="02020603050405020304" pitchFamily="18" charset="0"/>
              </a:rPr>
              <a:t>某发光点</a:t>
            </a:r>
            <a:r>
              <a:rPr lang="en-US" altLang="zh-CN" sz="1795" b="1" dirty="0">
                <a:latin typeface="Times New Roman" panose="02020603050405020304" pitchFamily="18" charset="0"/>
              </a:rPr>
              <a:t>S</a:t>
            </a:r>
            <a:r>
              <a:rPr lang="zh-CN" altLang="en-US" sz="1795" b="1" dirty="0">
                <a:latin typeface="Times New Roman" panose="02020603050405020304" pitchFamily="18" charset="0"/>
              </a:rPr>
              <a:t>发出的两条光线经平面镜反射后分别沿</a:t>
            </a:r>
            <a:r>
              <a:rPr lang="en-US" altLang="zh-CN" sz="1795" b="1" dirty="0">
                <a:latin typeface="Times New Roman" panose="02020603050405020304" pitchFamily="18" charset="0"/>
              </a:rPr>
              <a:t>O</a:t>
            </a:r>
            <a:r>
              <a:rPr lang="en-US" altLang="zh-CN" sz="1795" b="1" baseline="-25000" dirty="0">
                <a:latin typeface="Times New Roman" panose="02020603050405020304" pitchFamily="18" charset="0"/>
              </a:rPr>
              <a:t>1</a:t>
            </a:r>
            <a:r>
              <a:rPr lang="en-US" altLang="zh-CN" sz="1795" b="1" dirty="0">
                <a:latin typeface="Times New Roman" panose="02020603050405020304" pitchFamily="18" charset="0"/>
              </a:rPr>
              <a:t>A</a:t>
            </a:r>
            <a:r>
              <a:rPr lang="zh-CN" altLang="en-US" sz="1795" b="1" dirty="0">
                <a:latin typeface="Times New Roman" panose="02020603050405020304" pitchFamily="18" charset="0"/>
              </a:rPr>
              <a:t>和</a:t>
            </a:r>
            <a:r>
              <a:rPr lang="en-US" altLang="zh-CN" sz="1795" b="1" dirty="0">
                <a:latin typeface="Times New Roman" panose="02020603050405020304" pitchFamily="18" charset="0"/>
              </a:rPr>
              <a:t>O</a:t>
            </a:r>
            <a:r>
              <a:rPr lang="en-US" altLang="zh-CN" sz="1795" b="1" baseline="-25000" dirty="0">
                <a:latin typeface="Times New Roman" panose="02020603050405020304" pitchFamily="18" charset="0"/>
              </a:rPr>
              <a:t>2</a:t>
            </a:r>
            <a:r>
              <a:rPr lang="en-US" altLang="zh-CN" sz="1795" b="1" dirty="0">
                <a:latin typeface="Times New Roman" panose="02020603050405020304" pitchFamily="18" charset="0"/>
              </a:rPr>
              <a:t>B</a:t>
            </a:r>
            <a:r>
              <a:rPr lang="zh-CN" altLang="en-US" sz="1795" b="1" dirty="0">
                <a:latin typeface="Times New Roman" panose="02020603050405020304" pitchFamily="18" charset="0"/>
              </a:rPr>
              <a:t>方向射出，根据平面镜成像规律，在图中画出发光点</a:t>
            </a:r>
            <a:r>
              <a:rPr lang="en-US" altLang="zh-CN" sz="1795" b="1" dirty="0">
                <a:latin typeface="Times New Roman" panose="02020603050405020304" pitchFamily="18" charset="0"/>
              </a:rPr>
              <a:t>S</a:t>
            </a:r>
            <a:r>
              <a:rPr lang="zh-CN" altLang="en-US" sz="1795" b="1" dirty="0">
                <a:latin typeface="Times New Roman" panose="02020603050405020304" pitchFamily="18" charset="0"/>
              </a:rPr>
              <a:t>的位置 。</a:t>
            </a:r>
          </a:p>
        </p:txBody>
      </p:sp>
      <p:sp>
        <p:nvSpPr>
          <p:cNvPr id="16388" name="文本框 30723"/>
          <p:cNvSpPr txBox="1"/>
          <p:nvPr/>
        </p:nvSpPr>
        <p:spPr>
          <a:xfrm>
            <a:off x="5548277" y="3452601"/>
            <a:ext cx="434975" cy="368300"/>
          </a:xfrm>
          <a:prstGeom prst="rect">
            <a:avLst/>
          </a:prstGeom>
          <a:noFill/>
          <a:ln w="9525">
            <a:noFill/>
          </a:ln>
        </p:spPr>
        <p:txBody>
          <a:bodyPr wrap="none">
            <a:spAutoFit/>
          </a:bodyPr>
          <a:lstStyle/>
          <a:p>
            <a:pPr eaLnBrk="1" hangingPunct="1">
              <a:buFont typeface="Arial" panose="020B0604020202020204" pitchFamily="34" charset="0"/>
            </a:pPr>
            <a:r>
              <a:rPr lang="en-US" altLang="zh-CN" sz="1795" b="1" dirty="0">
                <a:latin typeface="Times New Roman" panose="02020603050405020304" pitchFamily="18" charset="0"/>
              </a:rPr>
              <a:t>O</a:t>
            </a:r>
            <a:r>
              <a:rPr lang="en-US" altLang="zh-CN" sz="1795" b="1" baseline="-25000" dirty="0">
                <a:latin typeface="Times New Roman" panose="02020603050405020304" pitchFamily="18" charset="0"/>
              </a:rPr>
              <a:t>1</a:t>
            </a:r>
          </a:p>
        </p:txBody>
      </p:sp>
      <p:grpSp>
        <p:nvGrpSpPr>
          <p:cNvPr id="16389" name="组合 30724"/>
          <p:cNvGrpSpPr/>
          <p:nvPr/>
        </p:nvGrpSpPr>
        <p:grpSpPr>
          <a:xfrm>
            <a:off x="4667015" y="3508422"/>
            <a:ext cx="2937146" cy="90264"/>
            <a:chOff x="0" y="0"/>
            <a:chExt cx="2132" cy="90"/>
          </a:xfrm>
        </p:grpSpPr>
        <p:sp>
          <p:nvSpPr>
            <p:cNvPr id="16428" name="直接连接符 30725"/>
            <p:cNvSpPr/>
            <p:nvPr/>
          </p:nvSpPr>
          <p:spPr>
            <a:xfrm>
              <a:off x="0" y="0"/>
              <a:ext cx="2132" cy="0"/>
            </a:xfrm>
            <a:prstGeom prst="line">
              <a:avLst/>
            </a:prstGeom>
            <a:ln w="38100" cap="flat" cmpd="sng">
              <a:solidFill>
                <a:schemeClr val="tx1"/>
              </a:solidFill>
              <a:prstDash val="solid"/>
              <a:headEnd type="none" w="med" len="med"/>
              <a:tailEnd type="none" w="med" len="med"/>
            </a:ln>
          </p:spPr>
        </p:sp>
        <p:sp>
          <p:nvSpPr>
            <p:cNvPr id="16429" name="直接连接符 30726"/>
            <p:cNvSpPr/>
            <p:nvPr/>
          </p:nvSpPr>
          <p:spPr>
            <a:xfrm flipH="1">
              <a:off x="45" y="0"/>
              <a:ext cx="137" cy="90"/>
            </a:xfrm>
            <a:prstGeom prst="line">
              <a:avLst/>
            </a:prstGeom>
            <a:ln w="19050" cap="flat" cmpd="sng">
              <a:solidFill>
                <a:schemeClr val="tx1"/>
              </a:solidFill>
              <a:prstDash val="solid"/>
              <a:headEnd type="none" w="med" len="med"/>
              <a:tailEnd type="none" w="med" len="med"/>
            </a:ln>
          </p:spPr>
        </p:sp>
        <p:sp>
          <p:nvSpPr>
            <p:cNvPr id="16430" name="直接连接符 30727"/>
            <p:cNvSpPr/>
            <p:nvPr/>
          </p:nvSpPr>
          <p:spPr>
            <a:xfrm flipH="1">
              <a:off x="182" y="0"/>
              <a:ext cx="137" cy="90"/>
            </a:xfrm>
            <a:prstGeom prst="line">
              <a:avLst/>
            </a:prstGeom>
            <a:ln w="19050" cap="flat" cmpd="sng">
              <a:solidFill>
                <a:schemeClr val="tx1"/>
              </a:solidFill>
              <a:prstDash val="solid"/>
              <a:headEnd type="none" w="med" len="med"/>
              <a:tailEnd type="none" w="med" len="med"/>
            </a:ln>
          </p:spPr>
        </p:sp>
        <p:sp>
          <p:nvSpPr>
            <p:cNvPr id="16431" name="直接连接符 30728"/>
            <p:cNvSpPr/>
            <p:nvPr/>
          </p:nvSpPr>
          <p:spPr>
            <a:xfrm flipH="1">
              <a:off x="318" y="0"/>
              <a:ext cx="137" cy="90"/>
            </a:xfrm>
            <a:prstGeom prst="line">
              <a:avLst/>
            </a:prstGeom>
            <a:ln w="19050" cap="flat" cmpd="sng">
              <a:solidFill>
                <a:schemeClr val="tx1"/>
              </a:solidFill>
              <a:prstDash val="solid"/>
              <a:headEnd type="none" w="med" len="med"/>
              <a:tailEnd type="none" w="med" len="med"/>
            </a:ln>
          </p:spPr>
        </p:sp>
        <p:sp>
          <p:nvSpPr>
            <p:cNvPr id="16432" name="直接连接符 30729"/>
            <p:cNvSpPr/>
            <p:nvPr/>
          </p:nvSpPr>
          <p:spPr>
            <a:xfrm flipH="1">
              <a:off x="454" y="0"/>
              <a:ext cx="137" cy="90"/>
            </a:xfrm>
            <a:prstGeom prst="line">
              <a:avLst/>
            </a:prstGeom>
            <a:ln w="19050" cap="flat" cmpd="sng">
              <a:solidFill>
                <a:schemeClr val="tx1"/>
              </a:solidFill>
              <a:prstDash val="solid"/>
              <a:headEnd type="none" w="med" len="med"/>
              <a:tailEnd type="none" w="med" len="med"/>
            </a:ln>
          </p:spPr>
        </p:sp>
        <p:sp>
          <p:nvSpPr>
            <p:cNvPr id="16433" name="直接连接符 30730"/>
            <p:cNvSpPr/>
            <p:nvPr/>
          </p:nvSpPr>
          <p:spPr>
            <a:xfrm flipH="1">
              <a:off x="590" y="0"/>
              <a:ext cx="137" cy="90"/>
            </a:xfrm>
            <a:prstGeom prst="line">
              <a:avLst/>
            </a:prstGeom>
            <a:ln w="19050" cap="flat" cmpd="sng">
              <a:solidFill>
                <a:schemeClr val="tx1"/>
              </a:solidFill>
              <a:prstDash val="solid"/>
              <a:headEnd type="none" w="med" len="med"/>
              <a:tailEnd type="none" w="med" len="med"/>
            </a:ln>
          </p:spPr>
        </p:sp>
        <p:sp>
          <p:nvSpPr>
            <p:cNvPr id="16434" name="直接连接符 30731"/>
            <p:cNvSpPr/>
            <p:nvPr/>
          </p:nvSpPr>
          <p:spPr>
            <a:xfrm flipH="1">
              <a:off x="726" y="0"/>
              <a:ext cx="137" cy="90"/>
            </a:xfrm>
            <a:prstGeom prst="line">
              <a:avLst/>
            </a:prstGeom>
            <a:ln w="19050" cap="flat" cmpd="sng">
              <a:solidFill>
                <a:schemeClr val="tx1"/>
              </a:solidFill>
              <a:prstDash val="solid"/>
              <a:headEnd type="none" w="med" len="med"/>
              <a:tailEnd type="none" w="med" len="med"/>
            </a:ln>
          </p:spPr>
        </p:sp>
        <p:sp>
          <p:nvSpPr>
            <p:cNvPr id="16435" name="直接连接符 30732"/>
            <p:cNvSpPr/>
            <p:nvPr/>
          </p:nvSpPr>
          <p:spPr>
            <a:xfrm flipH="1">
              <a:off x="862" y="0"/>
              <a:ext cx="137" cy="90"/>
            </a:xfrm>
            <a:prstGeom prst="line">
              <a:avLst/>
            </a:prstGeom>
            <a:ln w="19050" cap="flat" cmpd="sng">
              <a:solidFill>
                <a:schemeClr val="tx1"/>
              </a:solidFill>
              <a:prstDash val="solid"/>
              <a:headEnd type="none" w="med" len="med"/>
              <a:tailEnd type="none" w="med" len="med"/>
            </a:ln>
          </p:spPr>
        </p:sp>
        <p:sp>
          <p:nvSpPr>
            <p:cNvPr id="16436" name="直接连接符 30733"/>
            <p:cNvSpPr/>
            <p:nvPr/>
          </p:nvSpPr>
          <p:spPr>
            <a:xfrm flipH="1">
              <a:off x="998" y="0"/>
              <a:ext cx="137" cy="90"/>
            </a:xfrm>
            <a:prstGeom prst="line">
              <a:avLst/>
            </a:prstGeom>
            <a:ln w="19050" cap="flat" cmpd="sng">
              <a:solidFill>
                <a:schemeClr val="tx1"/>
              </a:solidFill>
              <a:prstDash val="solid"/>
              <a:headEnd type="none" w="med" len="med"/>
              <a:tailEnd type="none" w="med" len="med"/>
            </a:ln>
          </p:spPr>
        </p:sp>
        <p:sp>
          <p:nvSpPr>
            <p:cNvPr id="16437" name="直接连接符 30734"/>
            <p:cNvSpPr/>
            <p:nvPr/>
          </p:nvSpPr>
          <p:spPr>
            <a:xfrm flipH="1">
              <a:off x="1134" y="0"/>
              <a:ext cx="137" cy="90"/>
            </a:xfrm>
            <a:prstGeom prst="line">
              <a:avLst/>
            </a:prstGeom>
            <a:ln w="19050" cap="flat" cmpd="sng">
              <a:solidFill>
                <a:schemeClr val="tx1"/>
              </a:solidFill>
              <a:prstDash val="solid"/>
              <a:headEnd type="none" w="med" len="med"/>
              <a:tailEnd type="none" w="med" len="med"/>
            </a:ln>
          </p:spPr>
        </p:sp>
        <p:sp>
          <p:nvSpPr>
            <p:cNvPr id="16438" name="直接连接符 30735"/>
            <p:cNvSpPr/>
            <p:nvPr/>
          </p:nvSpPr>
          <p:spPr>
            <a:xfrm flipH="1">
              <a:off x="1270" y="0"/>
              <a:ext cx="137" cy="90"/>
            </a:xfrm>
            <a:prstGeom prst="line">
              <a:avLst/>
            </a:prstGeom>
            <a:ln w="19050" cap="flat" cmpd="sng">
              <a:solidFill>
                <a:schemeClr val="tx1"/>
              </a:solidFill>
              <a:prstDash val="solid"/>
              <a:headEnd type="none" w="med" len="med"/>
              <a:tailEnd type="none" w="med" len="med"/>
            </a:ln>
          </p:spPr>
        </p:sp>
        <p:sp>
          <p:nvSpPr>
            <p:cNvPr id="16439" name="直接连接符 30736"/>
            <p:cNvSpPr/>
            <p:nvPr/>
          </p:nvSpPr>
          <p:spPr>
            <a:xfrm flipH="1">
              <a:off x="1406" y="0"/>
              <a:ext cx="137" cy="90"/>
            </a:xfrm>
            <a:prstGeom prst="line">
              <a:avLst/>
            </a:prstGeom>
            <a:ln w="19050" cap="flat" cmpd="sng">
              <a:solidFill>
                <a:schemeClr val="tx1"/>
              </a:solidFill>
              <a:prstDash val="solid"/>
              <a:headEnd type="none" w="med" len="med"/>
              <a:tailEnd type="none" w="med" len="med"/>
            </a:ln>
          </p:spPr>
        </p:sp>
        <p:sp>
          <p:nvSpPr>
            <p:cNvPr id="16440" name="直接连接符 30737"/>
            <p:cNvSpPr/>
            <p:nvPr/>
          </p:nvSpPr>
          <p:spPr>
            <a:xfrm flipH="1">
              <a:off x="1542" y="0"/>
              <a:ext cx="137" cy="90"/>
            </a:xfrm>
            <a:prstGeom prst="line">
              <a:avLst/>
            </a:prstGeom>
            <a:ln w="19050" cap="flat" cmpd="sng">
              <a:solidFill>
                <a:schemeClr val="tx1"/>
              </a:solidFill>
              <a:prstDash val="solid"/>
              <a:headEnd type="none" w="med" len="med"/>
              <a:tailEnd type="none" w="med" len="med"/>
            </a:ln>
          </p:spPr>
        </p:sp>
        <p:sp>
          <p:nvSpPr>
            <p:cNvPr id="16441" name="直接连接符 30738"/>
            <p:cNvSpPr/>
            <p:nvPr/>
          </p:nvSpPr>
          <p:spPr>
            <a:xfrm flipH="1">
              <a:off x="1678" y="0"/>
              <a:ext cx="137" cy="90"/>
            </a:xfrm>
            <a:prstGeom prst="line">
              <a:avLst/>
            </a:prstGeom>
            <a:ln w="19050" cap="flat" cmpd="sng">
              <a:solidFill>
                <a:schemeClr val="tx1"/>
              </a:solidFill>
              <a:prstDash val="solid"/>
              <a:headEnd type="none" w="med" len="med"/>
              <a:tailEnd type="none" w="med" len="med"/>
            </a:ln>
          </p:spPr>
        </p:sp>
        <p:sp>
          <p:nvSpPr>
            <p:cNvPr id="16442" name="直接连接符 30739"/>
            <p:cNvSpPr/>
            <p:nvPr/>
          </p:nvSpPr>
          <p:spPr>
            <a:xfrm flipH="1">
              <a:off x="1814" y="0"/>
              <a:ext cx="137" cy="90"/>
            </a:xfrm>
            <a:prstGeom prst="line">
              <a:avLst/>
            </a:prstGeom>
            <a:ln w="19050" cap="flat" cmpd="sng">
              <a:solidFill>
                <a:schemeClr val="tx1"/>
              </a:solidFill>
              <a:prstDash val="solid"/>
              <a:headEnd type="none" w="med" len="med"/>
              <a:tailEnd type="none" w="med" len="med"/>
            </a:ln>
          </p:spPr>
        </p:sp>
        <p:sp>
          <p:nvSpPr>
            <p:cNvPr id="16443" name="直接连接符 30740"/>
            <p:cNvSpPr/>
            <p:nvPr/>
          </p:nvSpPr>
          <p:spPr>
            <a:xfrm flipH="1">
              <a:off x="1951" y="0"/>
              <a:ext cx="137" cy="90"/>
            </a:xfrm>
            <a:prstGeom prst="line">
              <a:avLst/>
            </a:prstGeom>
            <a:ln w="19050" cap="flat" cmpd="sng">
              <a:solidFill>
                <a:schemeClr val="tx1"/>
              </a:solidFill>
              <a:prstDash val="solid"/>
              <a:headEnd type="none" w="med" len="med"/>
              <a:tailEnd type="none" w="med" len="med"/>
            </a:ln>
          </p:spPr>
        </p:sp>
      </p:grpSp>
      <p:sp>
        <p:nvSpPr>
          <p:cNvPr id="16390" name="直接连接符 30741"/>
          <p:cNvSpPr/>
          <p:nvPr/>
        </p:nvSpPr>
        <p:spPr>
          <a:xfrm flipV="1">
            <a:off x="5980595" y="2688919"/>
            <a:ext cx="998844" cy="819503"/>
          </a:xfrm>
          <a:prstGeom prst="line">
            <a:avLst/>
          </a:prstGeom>
          <a:ln w="28575" cap="flat" cmpd="sng">
            <a:solidFill>
              <a:schemeClr val="tx1"/>
            </a:solidFill>
            <a:prstDash val="solid"/>
            <a:headEnd type="none" w="med" len="med"/>
            <a:tailEnd type="none" w="med" len="med"/>
          </a:ln>
        </p:spPr>
      </p:sp>
      <p:sp>
        <p:nvSpPr>
          <p:cNvPr id="16391" name="直接连接符 30742"/>
          <p:cNvSpPr/>
          <p:nvPr/>
        </p:nvSpPr>
        <p:spPr>
          <a:xfrm flipV="1">
            <a:off x="6604130" y="3052351"/>
            <a:ext cx="1187685" cy="456071"/>
          </a:xfrm>
          <a:prstGeom prst="line">
            <a:avLst/>
          </a:prstGeom>
          <a:ln w="28575" cap="flat" cmpd="sng">
            <a:solidFill>
              <a:schemeClr val="tx1"/>
            </a:solidFill>
            <a:prstDash val="solid"/>
            <a:headEnd type="none" w="med" len="med"/>
            <a:tailEnd type="none" w="med" len="med"/>
          </a:ln>
        </p:spPr>
      </p:sp>
      <p:sp>
        <p:nvSpPr>
          <p:cNvPr id="16392" name="直接连接符 30743"/>
          <p:cNvSpPr/>
          <p:nvPr/>
        </p:nvSpPr>
        <p:spPr>
          <a:xfrm flipH="1">
            <a:off x="6730024" y="2688919"/>
            <a:ext cx="249414" cy="91452"/>
          </a:xfrm>
          <a:prstGeom prst="line">
            <a:avLst/>
          </a:prstGeom>
          <a:ln w="28575" cap="flat" cmpd="sng">
            <a:solidFill>
              <a:schemeClr val="tx1"/>
            </a:solidFill>
            <a:prstDash val="solid"/>
            <a:headEnd type="none" w="med" len="med"/>
            <a:tailEnd type="none" w="med" len="med"/>
          </a:ln>
        </p:spPr>
      </p:sp>
      <p:sp>
        <p:nvSpPr>
          <p:cNvPr id="16393" name="直接连接符 30744"/>
          <p:cNvSpPr/>
          <p:nvPr/>
        </p:nvSpPr>
        <p:spPr>
          <a:xfrm flipH="1">
            <a:off x="6916491" y="2688919"/>
            <a:ext cx="62948" cy="181716"/>
          </a:xfrm>
          <a:prstGeom prst="line">
            <a:avLst/>
          </a:prstGeom>
          <a:ln w="28575" cap="flat" cmpd="sng">
            <a:solidFill>
              <a:schemeClr val="tx1"/>
            </a:solidFill>
            <a:prstDash val="solid"/>
            <a:headEnd type="none" w="med" len="med"/>
            <a:tailEnd type="none" w="med" len="med"/>
          </a:ln>
        </p:spPr>
      </p:sp>
      <p:sp>
        <p:nvSpPr>
          <p:cNvPr id="16394" name="直接连接符 30745"/>
          <p:cNvSpPr/>
          <p:nvPr/>
        </p:nvSpPr>
        <p:spPr>
          <a:xfrm flipH="1">
            <a:off x="7542401" y="3052351"/>
            <a:ext cx="249414" cy="0"/>
          </a:xfrm>
          <a:prstGeom prst="line">
            <a:avLst/>
          </a:prstGeom>
          <a:ln w="28575" cap="flat" cmpd="sng">
            <a:solidFill>
              <a:schemeClr val="tx1"/>
            </a:solidFill>
            <a:prstDash val="solid"/>
            <a:headEnd type="none" w="med" len="med"/>
            <a:tailEnd type="none" w="med" len="med"/>
          </a:ln>
        </p:spPr>
      </p:sp>
      <p:sp>
        <p:nvSpPr>
          <p:cNvPr id="16395" name="直接连接符 30746"/>
          <p:cNvSpPr/>
          <p:nvPr/>
        </p:nvSpPr>
        <p:spPr>
          <a:xfrm flipH="1">
            <a:off x="7665920" y="3052351"/>
            <a:ext cx="125895" cy="136584"/>
          </a:xfrm>
          <a:prstGeom prst="line">
            <a:avLst/>
          </a:prstGeom>
          <a:ln w="28575" cap="flat" cmpd="sng">
            <a:solidFill>
              <a:schemeClr val="tx1"/>
            </a:solidFill>
            <a:prstDash val="solid"/>
            <a:headEnd type="none" w="med" len="med"/>
            <a:tailEnd type="none" w="med" len="med"/>
          </a:ln>
        </p:spPr>
      </p:sp>
      <p:sp>
        <p:nvSpPr>
          <p:cNvPr id="30748" name="直接连接符 30747"/>
          <p:cNvSpPr/>
          <p:nvPr/>
        </p:nvSpPr>
        <p:spPr>
          <a:xfrm flipV="1">
            <a:off x="5167031" y="2870635"/>
            <a:ext cx="0" cy="1275574"/>
          </a:xfrm>
          <a:prstGeom prst="line">
            <a:avLst/>
          </a:prstGeom>
          <a:ln w="38100" cap="flat" cmpd="sng">
            <a:solidFill>
              <a:srgbClr val="FF0066"/>
            </a:solidFill>
            <a:prstDash val="dash"/>
            <a:headEnd type="none" w="med" len="med"/>
            <a:tailEnd type="none" w="med" len="med"/>
          </a:ln>
        </p:spPr>
      </p:sp>
      <p:sp>
        <p:nvSpPr>
          <p:cNvPr id="30749" name="直接连接符 30748"/>
          <p:cNvSpPr/>
          <p:nvPr/>
        </p:nvSpPr>
        <p:spPr>
          <a:xfrm>
            <a:off x="5167031" y="2870635"/>
            <a:ext cx="813564" cy="637787"/>
          </a:xfrm>
          <a:prstGeom prst="line">
            <a:avLst/>
          </a:prstGeom>
          <a:ln w="28575" cap="flat" cmpd="sng">
            <a:solidFill>
              <a:schemeClr val="tx1"/>
            </a:solidFill>
            <a:prstDash val="solid"/>
            <a:headEnd type="none" w="med" len="med"/>
            <a:tailEnd type="none" w="med" len="med"/>
          </a:ln>
        </p:spPr>
      </p:sp>
      <p:grpSp>
        <p:nvGrpSpPr>
          <p:cNvPr id="3" name="组合 30749"/>
          <p:cNvGrpSpPr/>
          <p:nvPr/>
        </p:nvGrpSpPr>
        <p:grpSpPr>
          <a:xfrm>
            <a:off x="5417632" y="3098671"/>
            <a:ext cx="187654" cy="136583"/>
            <a:chOff x="0" y="0"/>
            <a:chExt cx="158" cy="154"/>
          </a:xfrm>
        </p:grpSpPr>
        <p:sp>
          <p:nvSpPr>
            <p:cNvPr id="16426" name="直接连接符 30750"/>
            <p:cNvSpPr/>
            <p:nvPr/>
          </p:nvSpPr>
          <p:spPr>
            <a:xfrm flipH="1" flipV="1">
              <a:off x="0" y="102"/>
              <a:ext cx="158" cy="52"/>
            </a:xfrm>
            <a:prstGeom prst="line">
              <a:avLst/>
            </a:prstGeom>
            <a:ln w="28575" cap="flat" cmpd="sng">
              <a:solidFill>
                <a:schemeClr val="tx1"/>
              </a:solidFill>
              <a:prstDash val="solid"/>
              <a:headEnd type="none" w="med" len="med"/>
              <a:tailEnd type="none" w="med" len="med"/>
            </a:ln>
          </p:spPr>
        </p:sp>
        <p:sp>
          <p:nvSpPr>
            <p:cNvPr id="16427" name="直接连接符 30751"/>
            <p:cNvSpPr/>
            <p:nvPr/>
          </p:nvSpPr>
          <p:spPr>
            <a:xfrm flipV="1">
              <a:off x="158" y="0"/>
              <a:ext cx="0" cy="154"/>
            </a:xfrm>
            <a:prstGeom prst="line">
              <a:avLst/>
            </a:prstGeom>
            <a:ln w="28575" cap="flat" cmpd="sng">
              <a:solidFill>
                <a:schemeClr val="tx1"/>
              </a:solidFill>
              <a:prstDash val="solid"/>
              <a:headEnd type="none" w="med" len="med"/>
              <a:tailEnd type="none" w="med" len="med"/>
            </a:ln>
          </p:spPr>
        </p:sp>
      </p:grpSp>
      <p:sp>
        <p:nvSpPr>
          <p:cNvPr id="30753" name="直接连接符 30752"/>
          <p:cNvSpPr/>
          <p:nvPr/>
        </p:nvSpPr>
        <p:spPr>
          <a:xfrm>
            <a:off x="5167031" y="2870635"/>
            <a:ext cx="1437099" cy="637787"/>
          </a:xfrm>
          <a:prstGeom prst="line">
            <a:avLst/>
          </a:prstGeom>
          <a:ln w="28575" cap="flat" cmpd="sng">
            <a:solidFill>
              <a:schemeClr val="tx1"/>
            </a:solidFill>
            <a:prstDash val="solid"/>
            <a:headEnd type="none" w="med" len="med"/>
            <a:tailEnd type="none" w="med" len="med"/>
          </a:ln>
        </p:spPr>
      </p:sp>
      <p:grpSp>
        <p:nvGrpSpPr>
          <p:cNvPr id="4" name="组合 30753"/>
          <p:cNvGrpSpPr/>
          <p:nvPr/>
        </p:nvGrpSpPr>
        <p:grpSpPr>
          <a:xfrm>
            <a:off x="5853513" y="3098671"/>
            <a:ext cx="250601" cy="182904"/>
            <a:chOff x="0" y="0"/>
            <a:chExt cx="211" cy="205"/>
          </a:xfrm>
        </p:grpSpPr>
        <p:sp>
          <p:nvSpPr>
            <p:cNvPr id="16424" name="直接连接符 30754"/>
            <p:cNvSpPr/>
            <p:nvPr/>
          </p:nvSpPr>
          <p:spPr>
            <a:xfrm flipH="1">
              <a:off x="0" y="205"/>
              <a:ext cx="211" cy="0"/>
            </a:xfrm>
            <a:prstGeom prst="line">
              <a:avLst/>
            </a:prstGeom>
            <a:ln w="28575" cap="flat" cmpd="sng">
              <a:solidFill>
                <a:schemeClr val="tx1"/>
              </a:solidFill>
              <a:prstDash val="solid"/>
              <a:headEnd type="none" w="med" len="med"/>
              <a:tailEnd type="none" w="med" len="med"/>
            </a:ln>
          </p:spPr>
        </p:sp>
        <p:sp>
          <p:nvSpPr>
            <p:cNvPr id="16425" name="直接连接符 30755"/>
            <p:cNvSpPr/>
            <p:nvPr/>
          </p:nvSpPr>
          <p:spPr>
            <a:xfrm flipH="1" flipV="1">
              <a:off x="105" y="0"/>
              <a:ext cx="106" cy="205"/>
            </a:xfrm>
            <a:prstGeom prst="line">
              <a:avLst/>
            </a:prstGeom>
            <a:ln w="28575" cap="flat" cmpd="sng">
              <a:solidFill>
                <a:schemeClr val="tx1"/>
              </a:solidFill>
              <a:prstDash val="solid"/>
              <a:headEnd type="none" w="med" len="med"/>
              <a:tailEnd type="none" w="med" len="med"/>
            </a:ln>
          </p:spPr>
        </p:sp>
      </p:grpSp>
      <p:grpSp>
        <p:nvGrpSpPr>
          <p:cNvPr id="5" name="组合 30756"/>
          <p:cNvGrpSpPr/>
          <p:nvPr/>
        </p:nvGrpSpPr>
        <p:grpSpPr>
          <a:xfrm>
            <a:off x="5167031" y="3508422"/>
            <a:ext cx="187654" cy="136584"/>
            <a:chOff x="0" y="0"/>
            <a:chExt cx="136" cy="136"/>
          </a:xfrm>
        </p:grpSpPr>
        <p:sp>
          <p:nvSpPr>
            <p:cNvPr id="16422" name="直接连接符 30757"/>
            <p:cNvSpPr/>
            <p:nvPr/>
          </p:nvSpPr>
          <p:spPr>
            <a:xfrm>
              <a:off x="136" y="0"/>
              <a:ext cx="0" cy="136"/>
            </a:xfrm>
            <a:prstGeom prst="line">
              <a:avLst/>
            </a:prstGeom>
            <a:ln w="38100" cap="flat" cmpd="sng">
              <a:solidFill>
                <a:srgbClr val="0000CC"/>
              </a:solidFill>
              <a:prstDash val="solid"/>
              <a:headEnd type="none" w="med" len="med"/>
              <a:tailEnd type="none" w="med" len="med"/>
            </a:ln>
          </p:spPr>
        </p:sp>
        <p:sp>
          <p:nvSpPr>
            <p:cNvPr id="16423" name="直接连接符 30758"/>
            <p:cNvSpPr/>
            <p:nvPr/>
          </p:nvSpPr>
          <p:spPr>
            <a:xfrm>
              <a:off x="0" y="136"/>
              <a:ext cx="136" cy="0"/>
            </a:xfrm>
            <a:prstGeom prst="line">
              <a:avLst/>
            </a:prstGeom>
            <a:ln w="38100" cap="flat" cmpd="sng">
              <a:solidFill>
                <a:srgbClr val="0000CC"/>
              </a:solidFill>
              <a:prstDash val="solid"/>
              <a:headEnd type="none" w="med" len="med"/>
              <a:tailEnd type="none" w="med" len="med"/>
            </a:ln>
          </p:spPr>
        </p:sp>
      </p:grpSp>
      <p:grpSp>
        <p:nvGrpSpPr>
          <p:cNvPr id="6" name="组合 30759"/>
          <p:cNvGrpSpPr/>
          <p:nvPr/>
        </p:nvGrpSpPr>
        <p:grpSpPr>
          <a:xfrm>
            <a:off x="4961561" y="2382496"/>
            <a:ext cx="309986" cy="1444225"/>
            <a:chOff x="0" y="0"/>
            <a:chExt cx="261" cy="1621"/>
          </a:xfrm>
        </p:grpSpPr>
        <p:sp>
          <p:nvSpPr>
            <p:cNvPr id="16416" name="椭圆 30760"/>
            <p:cNvSpPr/>
            <p:nvPr/>
          </p:nvSpPr>
          <p:spPr>
            <a:xfrm>
              <a:off x="121" y="497"/>
              <a:ext cx="104" cy="101"/>
            </a:xfrm>
            <a:prstGeom prst="ellipse">
              <a:avLst/>
            </a:prstGeom>
            <a:solidFill>
              <a:schemeClr val="tx1"/>
            </a:solidFill>
            <a:ln w="9525" cap="flat" cmpd="sng">
              <a:solidFill>
                <a:schemeClr val="tx1"/>
              </a:solidFill>
              <a:prstDash val="solid"/>
              <a:headEnd type="none" w="med" len="med"/>
              <a:tailEnd type="none" w="med" len="med"/>
            </a:ln>
          </p:spPr>
          <p:txBody>
            <a:bodyPr/>
            <a:lstStyle/>
            <a:p>
              <a:pPr eaLnBrk="1" hangingPunct="1">
                <a:buFont typeface="Arial" panose="020B0604020202020204" pitchFamily="34" charset="0"/>
              </a:pPr>
              <a:endParaRPr lang="zh-CN" altLang="en-US" sz="1795" dirty="0">
                <a:latin typeface="Times New Roman" panose="02020603050405020304" pitchFamily="18" charset="0"/>
              </a:endParaRPr>
            </a:p>
          </p:txBody>
        </p:sp>
        <p:sp>
          <p:nvSpPr>
            <p:cNvPr id="16417" name="直接连接符 30761"/>
            <p:cNvSpPr/>
            <p:nvPr/>
          </p:nvSpPr>
          <p:spPr>
            <a:xfrm>
              <a:off x="121" y="1518"/>
              <a:ext cx="104" cy="51"/>
            </a:xfrm>
            <a:prstGeom prst="line">
              <a:avLst/>
            </a:prstGeom>
            <a:ln w="28575" cap="flat" cmpd="sng">
              <a:solidFill>
                <a:schemeClr val="tx1"/>
              </a:solidFill>
              <a:prstDash val="solid"/>
              <a:headEnd type="none" w="med" len="med"/>
              <a:tailEnd type="none" w="med" len="med"/>
            </a:ln>
          </p:spPr>
        </p:sp>
        <p:sp>
          <p:nvSpPr>
            <p:cNvPr id="16418" name="直接连接符 30762"/>
            <p:cNvSpPr/>
            <p:nvPr/>
          </p:nvSpPr>
          <p:spPr>
            <a:xfrm>
              <a:off x="121" y="1570"/>
              <a:ext cx="104" cy="51"/>
            </a:xfrm>
            <a:prstGeom prst="line">
              <a:avLst/>
            </a:prstGeom>
            <a:ln w="28575" cap="flat" cmpd="sng">
              <a:solidFill>
                <a:schemeClr val="tx1"/>
              </a:solidFill>
              <a:prstDash val="solid"/>
              <a:headEnd type="none" w="med" len="med"/>
              <a:tailEnd type="none" w="med" len="med"/>
            </a:ln>
          </p:spPr>
        </p:sp>
        <p:sp>
          <p:nvSpPr>
            <p:cNvPr id="16419" name="直接连接符 30763"/>
            <p:cNvSpPr/>
            <p:nvPr/>
          </p:nvSpPr>
          <p:spPr>
            <a:xfrm>
              <a:off x="121" y="956"/>
              <a:ext cx="104" cy="51"/>
            </a:xfrm>
            <a:prstGeom prst="line">
              <a:avLst/>
            </a:prstGeom>
            <a:ln w="28575" cap="flat" cmpd="sng">
              <a:solidFill>
                <a:schemeClr val="tx1"/>
              </a:solidFill>
              <a:prstDash val="solid"/>
              <a:headEnd type="none" w="med" len="med"/>
              <a:tailEnd type="none" w="med" len="med"/>
            </a:ln>
          </p:spPr>
        </p:sp>
        <p:sp>
          <p:nvSpPr>
            <p:cNvPr id="16420" name="直接连接符 30764"/>
            <p:cNvSpPr/>
            <p:nvPr/>
          </p:nvSpPr>
          <p:spPr>
            <a:xfrm>
              <a:off x="121" y="1008"/>
              <a:ext cx="104" cy="51"/>
            </a:xfrm>
            <a:prstGeom prst="line">
              <a:avLst/>
            </a:prstGeom>
            <a:ln w="28575" cap="flat" cmpd="sng">
              <a:solidFill>
                <a:schemeClr val="tx1"/>
              </a:solidFill>
              <a:prstDash val="solid"/>
              <a:headEnd type="none" w="med" len="med"/>
              <a:tailEnd type="none" w="med" len="med"/>
            </a:ln>
          </p:spPr>
        </p:sp>
        <p:sp>
          <p:nvSpPr>
            <p:cNvPr id="16421" name="文本框 30765"/>
            <p:cNvSpPr txBox="1"/>
            <p:nvPr/>
          </p:nvSpPr>
          <p:spPr>
            <a:xfrm>
              <a:off x="0" y="0"/>
              <a:ext cx="261" cy="413"/>
            </a:xfrm>
            <a:prstGeom prst="rect">
              <a:avLst/>
            </a:prstGeom>
            <a:noFill/>
            <a:ln w="9525">
              <a:noFill/>
            </a:ln>
          </p:spPr>
          <p:txBody>
            <a:bodyPr wrap="none">
              <a:spAutoFit/>
            </a:bodyPr>
            <a:lstStyle/>
            <a:p>
              <a:pPr eaLnBrk="1" hangingPunct="1">
                <a:buFont typeface="Arial" panose="020B0604020202020204" pitchFamily="34" charset="0"/>
              </a:pPr>
              <a:r>
                <a:rPr lang="en-US" altLang="zh-CN" sz="1795" b="1" dirty="0">
                  <a:latin typeface="Times New Roman" panose="02020603050405020304" pitchFamily="18" charset="0"/>
                </a:rPr>
                <a:t>S</a:t>
              </a:r>
            </a:p>
          </p:txBody>
        </p:sp>
      </p:grpSp>
      <p:grpSp>
        <p:nvGrpSpPr>
          <p:cNvPr id="7" name="组合 30766"/>
          <p:cNvGrpSpPr/>
          <p:nvPr/>
        </p:nvGrpSpPr>
        <p:grpSpPr>
          <a:xfrm>
            <a:off x="4899801" y="3462103"/>
            <a:ext cx="1830223" cy="1118212"/>
            <a:chOff x="0" y="0"/>
            <a:chExt cx="1541" cy="1255"/>
          </a:xfrm>
        </p:grpSpPr>
        <p:sp>
          <p:nvSpPr>
            <p:cNvPr id="16412" name="椭圆 30767"/>
            <p:cNvSpPr/>
            <p:nvPr/>
          </p:nvSpPr>
          <p:spPr>
            <a:xfrm>
              <a:off x="173" y="715"/>
              <a:ext cx="104" cy="101"/>
            </a:xfrm>
            <a:prstGeom prst="ellipse">
              <a:avLst/>
            </a:prstGeom>
            <a:solidFill>
              <a:schemeClr val="tx1"/>
            </a:solidFill>
            <a:ln w="9525" cap="flat" cmpd="sng">
              <a:solidFill>
                <a:schemeClr val="tx1"/>
              </a:solidFill>
              <a:prstDash val="solid"/>
              <a:headEnd type="none" w="med" len="med"/>
              <a:tailEnd type="none" w="med" len="med"/>
            </a:ln>
          </p:spPr>
          <p:txBody>
            <a:bodyPr/>
            <a:lstStyle/>
            <a:p>
              <a:pPr eaLnBrk="1" hangingPunct="1">
                <a:buFont typeface="Arial" panose="020B0604020202020204" pitchFamily="34" charset="0"/>
              </a:pPr>
              <a:endParaRPr lang="zh-CN" altLang="en-US" sz="1795" dirty="0">
                <a:latin typeface="Times New Roman" panose="02020603050405020304" pitchFamily="18" charset="0"/>
              </a:endParaRPr>
            </a:p>
          </p:txBody>
        </p:sp>
        <p:sp>
          <p:nvSpPr>
            <p:cNvPr id="16413" name="直接连接符 30768"/>
            <p:cNvSpPr/>
            <p:nvPr/>
          </p:nvSpPr>
          <p:spPr>
            <a:xfrm flipH="1">
              <a:off x="173" y="0"/>
              <a:ext cx="790" cy="816"/>
            </a:xfrm>
            <a:prstGeom prst="line">
              <a:avLst/>
            </a:prstGeom>
            <a:ln w="28575" cap="flat" cmpd="sng">
              <a:solidFill>
                <a:srgbClr val="FF0066"/>
              </a:solidFill>
              <a:prstDash val="dash"/>
              <a:headEnd type="none" w="med" len="med"/>
              <a:tailEnd type="none" w="med" len="med"/>
            </a:ln>
          </p:spPr>
        </p:sp>
        <p:sp>
          <p:nvSpPr>
            <p:cNvPr id="16414" name="直接连接符 30769"/>
            <p:cNvSpPr/>
            <p:nvPr/>
          </p:nvSpPr>
          <p:spPr>
            <a:xfrm flipH="1">
              <a:off x="225" y="0"/>
              <a:ext cx="1316" cy="766"/>
            </a:xfrm>
            <a:prstGeom prst="line">
              <a:avLst/>
            </a:prstGeom>
            <a:ln w="28575" cap="flat" cmpd="sng">
              <a:solidFill>
                <a:srgbClr val="FF0066"/>
              </a:solidFill>
              <a:prstDash val="dash"/>
              <a:headEnd type="none" w="med" len="med"/>
              <a:tailEnd type="none" w="med" len="med"/>
            </a:ln>
          </p:spPr>
        </p:sp>
        <p:sp>
          <p:nvSpPr>
            <p:cNvPr id="16415" name="文本框 30770"/>
            <p:cNvSpPr txBox="1"/>
            <p:nvPr/>
          </p:nvSpPr>
          <p:spPr>
            <a:xfrm>
              <a:off x="0" y="842"/>
              <a:ext cx="323" cy="413"/>
            </a:xfrm>
            <a:prstGeom prst="rect">
              <a:avLst/>
            </a:prstGeom>
            <a:noFill/>
            <a:ln w="9525">
              <a:noFill/>
            </a:ln>
          </p:spPr>
          <p:txBody>
            <a:bodyPr wrap="none">
              <a:spAutoFit/>
            </a:bodyPr>
            <a:lstStyle/>
            <a:p>
              <a:pPr eaLnBrk="1" hangingPunct="1">
                <a:buFont typeface="Arial" panose="020B0604020202020204" pitchFamily="34" charset="0"/>
              </a:pPr>
              <a:r>
                <a:rPr lang="en-US" altLang="zh-CN" sz="1795" b="1" dirty="0">
                  <a:latin typeface="Times New Roman" panose="02020603050405020304" pitchFamily="18" charset="0"/>
                </a:rPr>
                <a:t>S</a:t>
              </a:r>
              <a:r>
                <a:rPr lang="en-US" altLang="zh-CN" sz="1795" b="1" baseline="-25000" dirty="0">
                  <a:latin typeface="Times New Roman" panose="02020603050405020304" pitchFamily="18" charset="0"/>
                </a:rPr>
                <a:t>1</a:t>
              </a:r>
            </a:p>
          </p:txBody>
        </p:sp>
      </p:grpSp>
      <p:sp>
        <p:nvSpPr>
          <p:cNvPr id="16404" name="文本框 30771"/>
          <p:cNvSpPr txBox="1"/>
          <p:nvPr/>
        </p:nvSpPr>
        <p:spPr>
          <a:xfrm>
            <a:off x="6423602" y="3462103"/>
            <a:ext cx="434975" cy="368300"/>
          </a:xfrm>
          <a:prstGeom prst="rect">
            <a:avLst/>
          </a:prstGeom>
          <a:noFill/>
          <a:ln w="9525">
            <a:noFill/>
          </a:ln>
        </p:spPr>
        <p:txBody>
          <a:bodyPr wrap="none">
            <a:spAutoFit/>
          </a:bodyPr>
          <a:lstStyle/>
          <a:p>
            <a:pPr eaLnBrk="1" hangingPunct="1">
              <a:buFont typeface="Arial" panose="020B0604020202020204" pitchFamily="34" charset="0"/>
            </a:pPr>
            <a:r>
              <a:rPr lang="en-US" altLang="zh-CN" sz="1795" b="1" dirty="0">
                <a:latin typeface="Times New Roman" panose="02020603050405020304" pitchFamily="18" charset="0"/>
              </a:rPr>
              <a:t>O</a:t>
            </a:r>
            <a:r>
              <a:rPr lang="en-US" altLang="zh-CN" sz="1795" b="1" baseline="-25000" dirty="0">
                <a:latin typeface="Times New Roman" panose="02020603050405020304" pitchFamily="18" charset="0"/>
              </a:rPr>
              <a:t>2</a:t>
            </a:r>
          </a:p>
        </p:txBody>
      </p:sp>
      <p:sp>
        <p:nvSpPr>
          <p:cNvPr id="16405" name="文本框 30772"/>
          <p:cNvSpPr txBox="1"/>
          <p:nvPr/>
        </p:nvSpPr>
        <p:spPr>
          <a:xfrm>
            <a:off x="6354716" y="2552336"/>
            <a:ext cx="347980" cy="368300"/>
          </a:xfrm>
          <a:prstGeom prst="rect">
            <a:avLst/>
          </a:prstGeom>
          <a:noFill/>
          <a:ln w="9525">
            <a:noFill/>
          </a:ln>
        </p:spPr>
        <p:txBody>
          <a:bodyPr wrap="none">
            <a:spAutoFit/>
          </a:bodyPr>
          <a:lstStyle/>
          <a:p>
            <a:pPr eaLnBrk="1" hangingPunct="1">
              <a:buFont typeface="Arial" panose="020B0604020202020204" pitchFamily="34" charset="0"/>
            </a:pPr>
            <a:r>
              <a:rPr lang="en-US" altLang="zh-CN" sz="1795" b="1" dirty="0">
                <a:latin typeface="Times New Roman" panose="02020603050405020304" pitchFamily="18" charset="0"/>
              </a:rPr>
              <a:t>A</a:t>
            </a:r>
          </a:p>
        </p:txBody>
      </p:sp>
      <p:sp>
        <p:nvSpPr>
          <p:cNvPr id="16406" name="文本框 30773"/>
          <p:cNvSpPr txBox="1"/>
          <p:nvPr/>
        </p:nvSpPr>
        <p:spPr>
          <a:xfrm>
            <a:off x="7165904" y="2915768"/>
            <a:ext cx="335280" cy="368300"/>
          </a:xfrm>
          <a:prstGeom prst="rect">
            <a:avLst/>
          </a:prstGeom>
          <a:noFill/>
          <a:ln w="9525">
            <a:noFill/>
          </a:ln>
        </p:spPr>
        <p:txBody>
          <a:bodyPr wrap="none">
            <a:spAutoFit/>
          </a:bodyPr>
          <a:lstStyle/>
          <a:p>
            <a:pPr eaLnBrk="1" hangingPunct="1">
              <a:buFont typeface="Arial" panose="020B0604020202020204" pitchFamily="34" charset="0"/>
            </a:pPr>
            <a:r>
              <a:rPr lang="en-US" altLang="zh-CN" sz="1795" b="1" dirty="0">
                <a:latin typeface="Times New Roman" panose="02020603050405020304" pitchFamily="18" charset="0"/>
              </a:rPr>
              <a:t>B</a:t>
            </a:r>
          </a:p>
        </p:txBody>
      </p:sp>
      <p:sp>
        <p:nvSpPr>
          <p:cNvPr id="16407" name="文本框 30774"/>
          <p:cNvSpPr txBox="1"/>
          <p:nvPr/>
        </p:nvSpPr>
        <p:spPr>
          <a:xfrm>
            <a:off x="1460265" y="2610532"/>
            <a:ext cx="1401469" cy="368300"/>
          </a:xfrm>
          <a:prstGeom prst="rect">
            <a:avLst/>
          </a:prstGeom>
          <a:noFill/>
          <a:ln w="9525">
            <a:noFill/>
          </a:ln>
        </p:spPr>
        <p:txBody>
          <a:bodyPr>
            <a:spAutoFit/>
          </a:bodyPr>
          <a:lstStyle/>
          <a:p>
            <a:pPr eaLnBrk="1" hangingPunct="1">
              <a:buFont typeface="Arial" panose="020B0604020202020204" pitchFamily="34" charset="0"/>
            </a:pPr>
            <a:r>
              <a:rPr lang="zh-CN" altLang="en-US" sz="1795" b="1" dirty="0">
                <a:solidFill>
                  <a:srgbClr val="FF0000"/>
                </a:solidFill>
                <a:latin typeface="Times New Roman" panose="02020603050405020304" pitchFamily="18" charset="0"/>
              </a:rPr>
              <a:t>作法：</a:t>
            </a:r>
          </a:p>
        </p:txBody>
      </p:sp>
      <p:sp>
        <p:nvSpPr>
          <p:cNvPr id="30776" name="文本框 30775"/>
          <p:cNvSpPr txBox="1"/>
          <p:nvPr/>
        </p:nvSpPr>
        <p:spPr>
          <a:xfrm>
            <a:off x="1459078" y="3045225"/>
            <a:ext cx="3039286" cy="368300"/>
          </a:xfrm>
          <a:prstGeom prst="rect">
            <a:avLst/>
          </a:prstGeom>
          <a:noFill/>
          <a:ln w="9525">
            <a:noFill/>
          </a:ln>
        </p:spPr>
        <p:txBody>
          <a:bodyPr>
            <a:spAutoFit/>
          </a:bodyPr>
          <a:lstStyle/>
          <a:p>
            <a:pPr eaLnBrk="1" hangingPunct="1">
              <a:buFont typeface="Arial" panose="020B0604020202020204" pitchFamily="34" charset="0"/>
            </a:pPr>
            <a:r>
              <a:rPr lang="en-US" altLang="zh-CN" sz="1795" b="1" dirty="0">
                <a:solidFill>
                  <a:srgbClr val="FF0000"/>
                </a:solidFill>
                <a:latin typeface="Times New Roman" panose="02020603050405020304" pitchFamily="18" charset="0"/>
              </a:rPr>
              <a:t>1.</a:t>
            </a:r>
            <a:r>
              <a:rPr lang="zh-CN" altLang="en-US" sz="1795" b="1" dirty="0">
                <a:solidFill>
                  <a:srgbClr val="FF0000"/>
                </a:solidFill>
                <a:latin typeface="Times New Roman" panose="02020603050405020304" pitchFamily="18" charset="0"/>
              </a:rPr>
              <a:t>将</a:t>
            </a:r>
            <a:r>
              <a:rPr lang="en-US" altLang="zh-CN" sz="1795" b="1" dirty="0">
                <a:solidFill>
                  <a:srgbClr val="FF0000"/>
                </a:solidFill>
                <a:latin typeface="Times New Roman" panose="02020603050405020304" pitchFamily="18" charset="0"/>
              </a:rPr>
              <a:t>AO</a:t>
            </a:r>
            <a:r>
              <a:rPr lang="en-US" altLang="zh-CN" sz="1795" b="1" baseline="-25000" dirty="0">
                <a:solidFill>
                  <a:srgbClr val="FF0000"/>
                </a:solidFill>
                <a:latin typeface="Times New Roman" panose="02020603050405020304" pitchFamily="18" charset="0"/>
              </a:rPr>
              <a:t>1</a:t>
            </a:r>
            <a:r>
              <a:rPr lang="zh-CN" altLang="en-US" sz="1795" b="1" dirty="0">
                <a:solidFill>
                  <a:srgbClr val="FF0000"/>
                </a:solidFill>
                <a:latin typeface="Times New Roman" panose="02020603050405020304" pitchFamily="18" charset="0"/>
              </a:rPr>
              <a:t>和</a:t>
            </a:r>
            <a:r>
              <a:rPr lang="en-US" altLang="zh-CN" sz="1795" b="1" dirty="0">
                <a:solidFill>
                  <a:srgbClr val="FF0000"/>
                </a:solidFill>
                <a:latin typeface="Times New Roman" panose="02020603050405020304" pitchFamily="18" charset="0"/>
              </a:rPr>
              <a:t>BO</a:t>
            </a:r>
            <a:r>
              <a:rPr lang="en-US" altLang="zh-CN" sz="1795" b="1" baseline="-25000" dirty="0">
                <a:solidFill>
                  <a:srgbClr val="FF0000"/>
                </a:solidFill>
                <a:latin typeface="Times New Roman" panose="02020603050405020304" pitchFamily="18" charset="0"/>
              </a:rPr>
              <a:t>2</a:t>
            </a:r>
            <a:r>
              <a:rPr lang="zh-CN" altLang="en-US" sz="1795" b="1" dirty="0">
                <a:solidFill>
                  <a:srgbClr val="FF0000"/>
                </a:solidFill>
                <a:latin typeface="Times New Roman" panose="02020603050405020304" pitchFamily="18" charset="0"/>
              </a:rPr>
              <a:t>延长交于</a:t>
            </a:r>
            <a:r>
              <a:rPr lang="en-US" altLang="zh-CN" sz="1795" b="1" dirty="0">
                <a:solidFill>
                  <a:srgbClr val="FF0000"/>
                </a:solidFill>
                <a:latin typeface="Times New Roman" panose="02020603050405020304" pitchFamily="18" charset="0"/>
              </a:rPr>
              <a:t>S</a:t>
            </a:r>
            <a:r>
              <a:rPr lang="en-US" altLang="zh-CN" sz="1795" b="1" baseline="-25000" dirty="0">
                <a:solidFill>
                  <a:srgbClr val="FF0000"/>
                </a:solidFill>
                <a:latin typeface="Times New Roman" panose="02020603050405020304" pitchFamily="18" charset="0"/>
              </a:rPr>
              <a:t>1.</a:t>
            </a:r>
          </a:p>
        </p:txBody>
      </p:sp>
      <p:sp>
        <p:nvSpPr>
          <p:cNvPr id="30777" name="文本框 30776"/>
          <p:cNvSpPr txBox="1"/>
          <p:nvPr/>
        </p:nvSpPr>
        <p:spPr>
          <a:xfrm>
            <a:off x="1460265" y="3430035"/>
            <a:ext cx="3079668" cy="783590"/>
          </a:xfrm>
          <a:prstGeom prst="rect">
            <a:avLst/>
          </a:prstGeom>
          <a:noFill/>
          <a:ln w="9525">
            <a:noFill/>
          </a:ln>
        </p:spPr>
        <p:txBody>
          <a:bodyPr>
            <a:spAutoFit/>
          </a:bodyPr>
          <a:lstStyle/>
          <a:p>
            <a:pPr eaLnBrk="1" hangingPunct="1">
              <a:lnSpc>
                <a:spcPct val="125000"/>
              </a:lnSpc>
              <a:buFont typeface="Arial" panose="020B0604020202020204" pitchFamily="34" charset="0"/>
            </a:pPr>
            <a:r>
              <a:rPr lang="en-US" altLang="zh-CN" sz="1795" b="1" dirty="0">
                <a:solidFill>
                  <a:srgbClr val="FF0000"/>
                </a:solidFill>
                <a:latin typeface="Times New Roman" panose="02020603050405020304" pitchFamily="18" charset="0"/>
              </a:rPr>
              <a:t>2.</a:t>
            </a:r>
            <a:r>
              <a:rPr lang="zh-CN" altLang="en-US" sz="1795" b="1" dirty="0">
                <a:solidFill>
                  <a:srgbClr val="FF0000"/>
                </a:solidFill>
                <a:latin typeface="Times New Roman" panose="02020603050405020304" pitchFamily="18" charset="0"/>
              </a:rPr>
              <a:t>过</a:t>
            </a:r>
            <a:r>
              <a:rPr lang="en-US" altLang="zh-CN" sz="1795" b="1" dirty="0">
                <a:solidFill>
                  <a:srgbClr val="FF0000"/>
                </a:solidFill>
                <a:latin typeface="Times New Roman" panose="02020603050405020304" pitchFamily="18" charset="0"/>
              </a:rPr>
              <a:t>S</a:t>
            </a:r>
            <a:r>
              <a:rPr lang="en-US" altLang="zh-CN" sz="1795" b="1" baseline="-25000" dirty="0">
                <a:solidFill>
                  <a:srgbClr val="FF0000"/>
                </a:solidFill>
                <a:latin typeface="Times New Roman" panose="02020603050405020304" pitchFamily="18" charset="0"/>
              </a:rPr>
              <a:t>1</a:t>
            </a:r>
            <a:r>
              <a:rPr lang="zh-CN" altLang="en-US" sz="1795" b="1" dirty="0">
                <a:solidFill>
                  <a:srgbClr val="FF0000"/>
                </a:solidFill>
                <a:latin typeface="Times New Roman" panose="02020603050405020304" pitchFamily="18" charset="0"/>
              </a:rPr>
              <a:t>作镜子垂线，取相等</a:t>
            </a:r>
          </a:p>
          <a:p>
            <a:pPr eaLnBrk="1" hangingPunct="1">
              <a:lnSpc>
                <a:spcPct val="125000"/>
              </a:lnSpc>
              <a:buFont typeface="Arial" panose="020B0604020202020204" pitchFamily="34" charset="0"/>
            </a:pPr>
            <a:r>
              <a:rPr lang="zh-CN" altLang="en-US" sz="1795" b="1" dirty="0">
                <a:solidFill>
                  <a:srgbClr val="FF0000"/>
                </a:solidFill>
                <a:latin typeface="Times New Roman" panose="02020603050405020304" pitchFamily="18" charset="0"/>
              </a:rPr>
              <a:t>　距离找到</a:t>
            </a:r>
            <a:r>
              <a:rPr lang="en-US" altLang="zh-CN" sz="1795" b="1" dirty="0">
                <a:solidFill>
                  <a:srgbClr val="FF0000"/>
                </a:solidFill>
                <a:latin typeface="Times New Roman" panose="02020603050405020304" pitchFamily="18" charset="0"/>
              </a:rPr>
              <a:t>S.</a:t>
            </a:r>
          </a:p>
        </p:txBody>
      </p:sp>
      <p:sp>
        <p:nvSpPr>
          <p:cNvPr id="30778" name="文本框 30777"/>
          <p:cNvSpPr txBox="1"/>
          <p:nvPr/>
        </p:nvSpPr>
        <p:spPr>
          <a:xfrm>
            <a:off x="1460265" y="4188966"/>
            <a:ext cx="3139052" cy="368300"/>
          </a:xfrm>
          <a:prstGeom prst="rect">
            <a:avLst/>
          </a:prstGeom>
          <a:noFill/>
          <a:ln w="9525">
            <a:noFill/>
          </a:ln>
        </p:spPr>
        <p:txBody>
          <a:bodyPr>
            <a:spAutoFit/>
          </a:bodyPr>
          <a:lstStyle/>
          <a:p>
            <a:pPr eaLnBrk="1" hangingPunct="1">
              <a:buFont typeface="Arial" panose="020B0604020202020204" pitchFamily="34" charset="0"/>
            </a:pPr>
            <a:r>
              <a:rPr lang="en-US" altLang="zh-CN" sz="1795" b="1" dirty="0">
                <a:solidFill>
                  <a:srgbClr val="FF0000"/>
                </a:solidFill>
                <a:latin typeface="Times New Roman" panose="02020603050405020304" pitchFamily="18" charset="0"/>
              </a:rPr>
              <a:t>3.</a:t>
            </a:r>
            <a:r>
              <a:rPr lang="zh-CN" altLang="en-US" sz="1795" b="1" dirty="0">
                <a:solidFill>
                  <a:srgbClr val="FF0000"/>
                </a:solidFill>
                <a:latin typeface="Times New Roman" panose="02020603050405020304" pitchFamily="18" charset="0"/>
              </a:rPr>
              <a:t>再连接</a:t>
            </a:r>
            <a:r>
              <a:rPr lang="en-US" altLang="zh-CN" sz="1795" b="1" dirty="0">
                <a:solidFill>
                  <a:srgbClr val="FF0000"/>
                </a:solidFill>
                <a:latin typeface="Times New Roman" panose="02020603050405020304" pitchFamily="18" charset="0"/>
              </a:rPr>
              <a:t>SO</a:t>
            </a:r>
            <a:r>
              <a:rPr lang="en-US" altLang="zh-CN" sz="1795" b="1" baseline="-25000" dirty="0">
                <a:solidFill>
                  <a:srgbClr val="FF0000"/>
                </a:solidFill>
                <a:latin typeface="Times New Roman" panose="02020603050405020304" pitchFamily="18" charset="0"/>
              </a:rPr>
              <a:t>1</a:t>
            </a:r>
            <a:r>
              <a:rPr lang="zh-CN" altLang="en-US" sz="1795" b="1" dirty="0">
                <a:solidFill>
                  <a:srgbClr val="FF0000"/>
                </a:solidFill>
                <a:latin typeface="Times New Roman" panose="02020603050405020304" pitchFamily="18" charset="0"/>
              </a:rPr>
              <a:t>和</a:t>
            </a:r>
            <a:r>
              <a:rPr lang="en-US" altLang="zh-CN" sz="1795" b="1" dirty="0">
                <a:solidFill>
                  <a:srgbClr val="FF0000"/>
                </a:solidFill>
                <a:latin typeface="Times New Roman" panose="02020603050405020304" pitchFamily="18" charset="0"/>
              </a:rPr>
              <a:t>SO</a:t>
            </a:r>
            <a:r>
              <a:rPr lang="en-US" altLang="zh-CN" sz="1795" b="1" baseline="-25000" dirty="0">
                <a:solidFill>
                  <a:srgbClr val="FF0000"/>
                </a:solidFill>
                <a:latin typeface="Times New Roman" panose="02020603050405020304" pitchFamily="18" charset="0"/>
              </a:rPr>
              <a:t>2</a:t>
            </a:r>
            <a:r>
              <a:rPr lang="en-US" altLang="zh-CN" sz="1795" b="1" dirty="0">
                <a:solidFill>
                  <a:srgbClr val="FF0000"/>
                </a:solidFill>
                <a:latin typeface="Times New Roman" panose="02020603050405020304" pitchFamily="18" charset="0"/>
              </a:rPr>
              <a:t>,</a:t>
            </a:r>
            <a:r>
              <a:rPr lang="zh-CN" altLang="en-US" sz="1795" b="1" dirty="0">
                <a:solidFill>
                  <a:srgbClr val="FF0000"/>
                </a:solidFill>
                <a:latin typeface="Times New Roman" panose="02020603050405020304" pitchFamily="18" charset="0"/>
              </a:rPr>
              <a:t>标上箭头。</a:t>
            </a:r>
          </a:p>
        </p:txBody>
      </p:sp>
    </p:spTree>
  </p:cSld>
  <p:clrMapOvr>
    <a:masterClrMapping/>
  </p:clrMapOvr>
  <p:transition>
    <p:dissolve/>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30776"/>
                                        </p:tgtEl>
                                        <p:attrNameLst>
                                          <p:attrName>style.visibility</p:attrName>
                                        </p:attrNameLst>
                                      </p:cBhvr>
                                      <p:to>
                                        <p:strVal val="visible"/>
                                      </p:to>
                                    </p:set>
                                    <p:anim calcmode="lin" valueType="num">
                                      <p:cBhvr>
                                        <p:cTn id="7" dur="500" fill="hold"/>
                                        <p:tgtEl>
                                          <p:spTgt spid="30776"/>
                                        </p:tgtEl>
                                        <p:attrNameLst>
                                          <p:attrName>ppt_w</p:attrName>
                                        </p:attrNameLst>
                                      </p:cBhvr>
                                      <p:tavLst>
                                        <p:tav tm="0">
                                          <p:val>
                                            <p:fltVal val="0"/>
                                          </p:val>
                                        </p:tav>
                                        <p:tav tm="100000">
                                          <p:val>
                                            <p:strVal val="#ppt_w"/>
                                          </p:val>
                                        </p:tav>
                                      </p:tavLst>
                                    </p:anim>
                                    <p:anim calcmode="lin" valueType="num">
                                      <p:cBhvr>
                                        <p:cTn id="8" dur="500" fill="hold"/>
                                        <p:tgtEl>
                                          <p:spTgt spid="30776"/>
                                        </p:tgtEl>
                                        <p:attrNameLst>
                                          <p:attrName>ppt_h</p:attrName>
                                        </p:attrNameLst>
                                      </p:cBhvr>
                                      <p:tavLst>
                                        <p:tav tm="0">
                                          <p:val>
                                            <p:fltVal val="0"/>
                                          </p:val>
                                        </p:tav>
                                        <p:tav tm="100000">
                                          <p:val>
                                            <p:strVal val="#ppt_h"/>
                                          </p:val>
                                        </p:tav>
                                      </p:tavLst>
                                    </p:anim>
                                    <p:anim calcmode="lin" valueType="num">
                                      <p:cBhvr>
                                        <p:cTn id="9" dur="500" fill="hold"/>
                                        <p:tgtEl>
                                          <p:spTgt spid="30776"/>
                                        </p:tgtEl>
                                        <p:attrNameLst>
                                          <p:attrName>style.rotation</p:attrName>
                                        </p:attrNameLst>
                                      </p:cBhvr>
                                      <p:tavLst>
                                        <p:tav tm="0">
                                          <p:val>
                                            <p:fltVal val="360"/>
                                          </p:val>
                                        </p:tav>
                                        <p:tav tm="100000">
                                          <p:val>
                                            <p:fltVal val="0"/>
                                          </p:val>
                                        </p:tav>
                                      </p:tavLst>
                                    </p:anim>
                                    <p:animEffect transition="in" filter="fade">
                                      <p:cBhvr>
                                        <p:cTn id="10" dur="500"/>
                                        <p:tgtEl>
                                          <p:spTgt spid="30776"/>
                                        </p:tgtEl>
                                      </p:cBhvr>
                                    </p:animEffect>
                                  </p:childTnLst>
                                  <p:subTnLst>
                                    <p:audio>
                                      <p:cMediaNode>
                                        <p:cTn display="0" masterRel="sameClick">
                                          <p:stCondLst>
                                            <p:cond evt="begin" delay="0">
                                              <p:tn val="5"/>
                                            </p:cond>
                                          </p:stCondLst>
                                          <p:endCondLst>
                                            <p:cond evt="onStopAudio" delay="0">
                                              <p:tgtEl>
                                                <p:sldTgt/>
                                              </p:tgtEl>
                                            </p:cond>
                                          </p:endCondLst>
                                        </p:cTn>
                                        <p:tgtEl>
                                          <p:sndTgt r:embed="rId3" name="hammer.wav"/>
                                        </p:tgtEl>
                                      </p:cMediaNode>
                                    </p:audio>
                                  </p:subTnLst>
                                </p:cTn>
                              </p:par>
                            </p:childTnLst>
                          </p:cTn>
                        </p:par>
                      </p:childTnLst>
                    </p:cTn>
                  </p:par>
                  <p:par>
                    <p:cTn id="11" fill="hold">
                      <p:stCondLst>
                        <p:cond delay="indefinite"/>
                      </p:stCondLst>
                      <p:childTnLst>
                        <p:par>
                          <p:cTn id="12" fill="hold">
                            <p:stCondLst>
                              <p:cond delay="0"/>
                            </p:stCondLst>
                            <p:childTnLst>
                              <p:par>
                                <p:cTn id="13" presetID="22" presetClass="entr" presetSubtype="1"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up)">
                                      <p:cBhvr>
                                        <p:cTn id="15" dur="10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20" presetClass="entr" presetSubtype="0" fill="hold" grpId="0" nodeType="clickEffect">
                                  <p:stCondLst>
                                    <p:cond delay="0"/>
                                  </p:stCondLst>
                                  <p:childTnLst>
                                    <p:set>
                                      <p:cBhvr>
                                        <p:cTn id="19" dur="1" fill="hold">
                                          <p:stCondLst>
                                            <p:cond delay="0"/>
                                          </p:stCondLst>
                                        </p:cTn>
                                        <p:tgtEl>
                                          <p:spTgt spid="30777"/>
                                        </p:tgtEl>
                                        <p:attrNameLst>
                                          <p:attrName>style.visibility</p:attrName>
                                        </p:attrNameLst>
                                      </p:cBhvr>
                                      <p:to>
                                        <p:strVal val="visible"/>
                                      </p:to>
                                    </p:set>
                                    <p:animEffect transition="in" filter="wedge">
                                      <p:cBhvr>
                                        <p:cTn id="20" dur="500"/>
                                        <p:tgtEl>
                                          <p:spTgt spid="30777"/>
                                        </p:tgtEl>
                                      </p:cBhvr>
                                    </p:animEffect>
                                  </p:childTnLst>
                                  <p:subTnLst>
                                    <p:audio>
                                      <p:cMediaNode>
                                        <p:cTn display="0" masterRel="sameClick">
                                          <p:stCondLst>
                                            <p:cond evt="begin" delay="0">
                                              <p:tn val="18"/>
                                            </p:cond>
                                          </p:stCondLst>
                                          <p:endCondLst>
                                            <p:cond evt="onStopAudio" delay="0">
                                              <p:tgtEl>
                                                <p:sldTgt/>
                                              </p:tgtEl>
                                            </p:cond>
                                          </p:endCondLst>
                                        </p:cTn>
                                        <p:tgtEl>
                                          <p:sndTgt r:embed="rId4" name="coin.wav"/>
                                        </p:tgtEl>
                                      </p:cMediaNode>
                                    </p:audio>
                                  </p:subTnLst>
                                </p:cTn>
                              </p:par>
                            </p:childTnLst>
                          </p:cTn>
                        </p:par>
                      </p:childTnLst>
                    </p:cTn>
                  </p:par>
                  <p:par>
                    <p:cTn id="21" fill="hold">
                      <p:stCondLst>
                        <p:cond delay="indefinite"/>
                      </p:stCondLst>
                      <p:childTnLst>
                        <p:par>
                          <p:cTn id="22" fill="hold">
                            <p:stCondLst>
                              <p:cond delay="0"/>
                            </p:stCondLst>
                            <p:childTnLst>
                              <p:par>
                                <p:cTn id="23" presetID="22" presetClass="entr" presetSubtype="4" fill="hold" nodeType="clickEffect">
                                  <p:stCondLst>
                                    <p:cond delay="0"/>
                                  </p:stCondLst>
                                  <p:childTnLst>
                                    <p:set>
                                      <p:cBhvr>
                                        <p:cTn id="24" dur="1" fill="hold">
                                          <p:stCondLst>
                                            <p:cond delay="0"/>
                                          </p:stCondLst>
                                        </p:cTn>
                                        <p:tgtEl>
                                          <p:spTgt spid="30748"/>
                                        </p:tgtEl>
                                        <p:attrNameLst>
                                          <p:attrName>style.visibility</p:attrName>
                                        </p:attrNameLst>
                                      </p:cBhvr>
                                      <p:to>
                                        <p:strVal val="visible"/>
                                      </p:to>
                                    </p:set>
                                    <p:animEffect transition="in" filter="wipe(down)">
                                      <p:cBhvr>
                                        <p:cTn id="25" dur="500"/>
                                        <p:tgtEl>
                                          <p:spTgt spid="30748"/>
                                        </p:tgtEl>
                                      </p:cBhvr>
                                    </p:animEffect>
                                  </p:childTnLst>
                                </p:cTn>
                              </p:par>
                            </p:childTnLst>
                          </p:cTn>
                        </p:par>
                        <p:par>
                          <p:cTn id="26" fill="hold">
                            <p:stCondLst>
                              <p:cond delay="500"/>
                            </p:stCondLst>
                            <p:childTnLst>
                              <p:par>
                                <p:cTn id="27" presetID="1" presetClass="entr" presetSubtype="0" fill="hold" nodeType="afterEffect">
                                  <p:stCondLst>
                                    <p:cond delay="0"/>
                                  </p:stCondLst>
                                  <p:childTnLst>
                                    <p:set>
                                      <p:cBhvr>
                                        <p:cTn id="28" dur="1" fill="hold">
                                          <p:stCondLst>
                                            <p:cond delay="0"/>
                                          </p:stCondLst>
                                        </p:cTn>
                                        <p:tgtEl>
                                          <p:spTgt spid="5"/>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6"/>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41" presetClass="entr" presetSubtype="0" fill="hold" grpId="0" nodeType="clickEffect">
                                  <p:stCondLst>
                                    <p:cond delay="0"/>
                                  </p:stCondLst>
                                  <p:iterate type="lt">
                                    <p:tmPct val="10000"/>
                                  </p:iterate>
                                  <p:childTnLst>
                                    <p:set>
                                      <p:cBhvr>
                                        <p:cTn id="36" dur="1" fill="hold">
                                          <p:stCondLst>
                                            <p:cond delay="0"/>
                                          </p:stCondLst>
                                        </p:cTn>
                                        <p:tgtEl>
                                          <p:spTgt spid="30778"/>
                                        </p:tgtEl>
                                        <p:attrNameLst>
                                          <p:attrName>style.visibility</p:attrName>
                                        </p:attrNameLst>
                                      </p:cBhvr>
                                      <p:to>
                                        <p:strVal val="visible"/>
                                      </p:to>
                                    </p:set>
                                    <p:anim calcmode="lin" valueType="num">
                                      <p:cBhvr>
                                        <p:cTn id="37" dur="500" fill="hold"/>
                                        <p:tgtEl>
                                          <p:spTgt spid="30778"/>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30778"/>
                                        </p:tgtEl>
                                        <p:attrNameLst>
                                          <p:attrName>ppt_y</p:attrName>
                                        </p:attrNameLst>
                                      </p:cBhvr>
                                      <p:tavLst>
                                        <p:tav tm="0">
                                          <p:val>
                                            <p:strVal val="#ppt_y"/>
                                          </p:val>
                                        </p:tav>
                                        <p:tav tm="100000">
                                          <p:val>
                                            <p:strVal val="#ppt_y"/>
                                          </p:val>
                                        </p:tav>
                                      </p:tavLst>
                                    </p:anim>
                                    <p:anim calcmode="lin" valueType="num">
                                      <p:cBhvr>
                                        <p:cTn id="39" dur="500" fill="hold"/>
                                        <p:tgtEl>
                                          <p:spTgt spid="30778"/>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30778"/>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30778"/>
                                        </p:tgtEl>
                                      </p:cBhvr>
                                    </p:animEffect>
                                  </p:childTnLst>
                                  <p:subTnLst>
                                    <p:audio>
                                      <p:cMediaNode>
                                        <p:cTn display="0" masterRel="sameClick">
                                          <p:stCondLst>
                                            <p:cond evt="begin" delay="0">
                                              <p:tn val="35"/>
                                            </p:cond>
                                          </p:stCondLst>
                                          <p:endCondLst>
                                            <p:cond evt="onStopAudio" delay="0">
                                              <p:tgtEl>
                                                <p:sldTgt/>
                                              </p:tgtEl>
                                            </p:cond>
                                          </p:endCondLst>
                                        </p:cTn>
                                        <p:tgtEl>
                                          <p:sndTgt r:embed="rId2" name="chimes.wav"/>
                                        </p:tgtEl>
                                      </p:cMediaNode>
                                    </p:audio>
                                  </p:subTnLst>
                                </p:cTn>
                              </p:par>
                            </p:childTnLst>
                          </p:cTn>
                        </p:par>
                      </p:childTnLst>
                    </p:cTn>
                  </p:par>
                  <p:par>
                    <p:cTn id="42" fill="hold">
                      <p:stCondLst>
                        <p:cond delay="indefinite"/>
                      </p:stCondLst>
                      <p:childTnLst>
                        <p:par>
                          <p:cTn id="43" fill="hold">
                            <p:stCondLst>
                              <p:cond delay="0"/>
                            </p:stCondLst>
                            <p:childTnLst>
                              <p:par>
                                <p:cTn id="44" presetID="22" presetClass="entr" presetSubtype="1" fill="hold" nodeType="clickEffect">
                                  <p:stCondLst>
                                    <p:cond delay="0"/>
                                  </p:stCondLst>
                                  <p:childTnLst>
                                    <p:set>
                                      <p:cBhvr>
                                        <p:cTn id="45" dur="1" fill="hold">
                                          <p:stCondLst>
                                            <p:cond delay="0"/>
                                          </p:stCondLst>
                                        </p:cTn>
                                        <p:tgtEl>
                                          <p:spTgt spid="30749"/>
                                        </p:tgtEl>
                                        <p:attrNameLst>
                                          <p:attrName>style.visibility</p:attrName>
                                        </p:attrNameLst>
                                      </p:cBhvr>
                                      <p:to>
                                        <p:strVal val="visible"/>
                                      </p:to>
                                    </p:set>
                                    <p:animEffect transition="in" filter="wipe(up)">
                                      <p:cBhvr>
                                        <p:cTn id="46" dur="500"/>
                                        <p:tgtEl>
                                          <p:spTgt spid="30749"/>
                                        </p:tgtEl>
                                      </p:cBhvr>
                                    </p:animEffect>
                                  </p:childTnLst>
                                </p:cTn>
                              </p:par>
                            </p:childTnLst>
                          </p:cTn>
                        </p:par>
                        <p:par>
                          <p:cTn id="47" fill="hold">
                            <p:stCondLst>
                              <p:cond delay="500"/>
                            </p:stCondLst>
                            <p:childTnLst>
                              <p:par>
                                <p:cTn id="48" presetID="1" presetClass="entr" presetSubtype="0" fill="hold" nodeType="afterEffect">
                                  <p:stCondLst>
                                    <p:cond delay="500"/>
                                  </p:stCondLst>
                                  <p:childTnLst>
                                    <p:set>
                                      <p:cBhvr>
                                        <p:cTn id="49" dur="1" fill="hold">
                                          <p:stCondLst>
                                            <p:cond delay="0"/>
                                          </p:stCondLst>
                                        </p:cTn>
                                        <p:tgtEl>
                                          <p:spTgt spid="3"/>
                                        </p:tgtEl>
                                        <p:attrNameLst>
                                          <p:attrName>style.visibility</p:attrName>
                                        </p:attrNameLst>
                                      </p:cBhvr>
                                      <p:to>
                                        <p:strVal val="visible"/>
                                      </p:to>
                                    </p:set>
                                  </p:childTnLst>
                                </p:cTn>
                              </p:par>
                            </p:childTnLst>
                          </p:cTn>
                        </p:par>
                        <p:par>
                          <p:cTn id="50" fill="hold">
                            <p:stCondLst>
                              <p:cond delay="1000"/>
                            </p:stCondLst>
                            <p:childTnLst>
                              <p:par>
                                <p:cTn id="51" presetID="22" presetClass="entr" presetSubtype="1" fill="hold" nodeType="afterEffect">
                                  <p:stCondLst>
                                    <p:cond delay="0"/>
                                  </p:stCondLst>
                                  <p:childTnLst>
                                    <p:set>
                                      <p:cBhvr>
                                        <p:cTn id="52" dur="1" fill="hold">
                                          <p:stCondLst>
                                            <p:cond delay="0"/>
                                          </p:stCondLst>
                                        </p:cTn>
                                        <p:tgtEl>
                                          <p:spTgt spid="30753"/>
                                        </p:tgtEl>
                                        <p:attrNameLst>
                                          <p:attrName>style.visibility</p:attrName>
                                        </p:attrNameLst>
                                      </p:cBhvr>
                                      <p:to>
                                        <p:strVal val="visible"/>
                                      </p:to>
                                    </p:set>
                                    <p:animEffect transition="in" filter="wipe(up)">
                                      <p:cBhvr>
                                        <p:cTn id="53" dur="500"/>
                                        <p:tgtEl>
                                          <p:spTgt spid="30753"/>
                                        </p:tgtEl>
                                      </p:cBhvr>
                                    </p:animEffect>
                                  </p:childTnLst>
                                </p:cTn>
                              </p:par>
                            </p:childTnLst>
                          </p:cTn>
                        </p:par>
                        <p:par>
                          <p:cTn id="54" fill="hold">
                            <p:stCondLst>
                              <p:cond delay="1500"/>
                            </p:stCondLst>
                            <p:childTnLst>
                              <p:par>
                                <p:cTn id="55" presetID="1" presetClass="entr" presetSubtype="0" fill="hold" nodeType="afterEffect">
                                  <p:stCondLst>
                                    <p:cond delay="500"/>
                                  </p:stCondLst>
                                  <p:childTnLst>
                                    <p:set>
                                      <p:cBhvr>
                                        <p:cTn id="5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76" grpId="0"/>
      <p:bldP spid="30777" grpId="0"/>
      <p:bldP spid="30778"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1746" name="直接连接符 31745"/>
          <p:cNvSpPr/>
          <p:nvPr/>
        </p:nvSpPr>
        <p:spPr>
          <a:xfrm flipV="1">
            <a:off x="4522117" y="3736458"/>
            <a:ext cx="3325519" cy="20191"/>
          </a:xfrm>
          <a:prstGeom prst="line">
            <a:avLst/>
          </a:prstGeom>
          <a:ln w="38100" cap="flat" cmpd="sng">
            <a:solidFill>
              <a:srgbClr val="FF0066"/>
            </a:solidFill>
            <a:prstDash val="lgDash"/>
            <a:headEnd type="none" w="med" len="med"/>
            <a:tailEnd type="none" w="med" len="med"/>
          </a:ln>
        </p:spPr>
      </p:sp>
      <p:grpSp>
        <p:nvGrpSpPr>
          <p:cNvPr id="2" name="组合 31746"/>
          <p:cNvGrpSpPr/>
          <p:nvPr/>
        </p:nvGrpSpPr>
        <p:grpSpPr>
          <a:xfrm>
            <a:off x="5788190" y="2463259"/>
            <a:ext cx="161525" cy="121144"/>
            <a:chOff x="0" y="0"/>
            <a:chExt cx="136" cy="136"/>
          </a:xfrm>
        </p:grpSpPr>
        <p:sp>
          <p:nvSpPr>
            <p:cNvPr id="17484" name="直接连接符 31747"/>
            <p:cNvSpPr/>
            <p:nvPr/>
          </p:nvSpPr>
          <p:spPr>
            <a:xfrm>
              <a:off x="0" y="0"/>
              <a:ext cx="136" cy="0"/>
            </a:xfrm>
            <a:prstGeom prst="line">
              <a:avLst/>
            </a:prstGeom>
            <a:ln w="28575" cap="flat" cmpd="sng">
              <a:solidFill>
                <a:schemeClr val="tx1"/>
              </a:solidFill>
              <a:prstDash val="solid"/>
              <a:headEnd type="none" w="med" len="med"/>
              <a:tailEnd type="none" w="med" len="med"/>
            </a:ln>
          </p:spPr>
        </p:sp>
        <p:sp>
          <p:nvSpPr>
            <p:cNvPr id="17485" name="直接连接符 31748"/>
            <p:cNvSpPr/>
            <p:nvPr/>
          </p:nvSpPr>
          <p:spPr>
            <a:xfrm rot="-5400000">
              <a:off x="-68" y="68"/>
              <a:ext cx="136" cy="0"/>
            </a:xfrm>
            <a:prstGeom prst="line">
              <a:avLst/>
            </a:prstGeom>
            <a:ln w="28575" cap="flat" cmpd="sng">
              <a:solidFill>
                <a:schemeClr val="tx1"/>
              </a:solidFill>
              <a:prstDash val="solid"/>
              <a:headEnd type="none" w="med" len="med"/>
              <a:tailEnd type="none" w="med" len="med"/>
            </a:ln>
          </p:spPr>
        </p:sp>
      </p:grpSp>
      <p:grpSp>
        <p:nvGrpSpPr>
          <p:cNvPr id="3" name="组合 31749"/>
          <p:cNvGrpSpPr/>
          <p:nvPr/>
        </p:nvGrpSpPr>
        <p:grpSpPr>
          <a:xfrm>
            <a:off x="5788190" y="3615314"/>
            <a:ext cx="161525" cy="121144"/>
            <a:chOff x="0" y="0"/>
            <a:chExt cx="136" cy="136"/>
          </a:xfrm>
        </p:grpSpPr>
        <p:sp>
          <p:nvSpPr>
            <p:cNvPr id="17482" name="直接连接符 31750"/>
            <p:cNvSpPr/>
            <p:nvPr/>
          </p:nvSpPr>
          <p:spPr>
            <a:xfrm>
              <a:off x="0" y="0"/>
              <a:ext cx="136" cy="0"/>
            </a:xfrm>
            <a:prstGeom prst="line">
              <a:avLst/>
            </a:prstGeom>
            <a:ln w="28575" cap="flat" cmpd="sng">
              <a:solidFill>
                <a:schemeClr val="tx1"/>
              </a:solidFill>
              <a:prstDash val="solid"/>
              <a:headEnd type="none" w="med" len="med"/>
              <a:tailEnd type="none" w="med" len="med"/>
            </a:ln>
          </p:spPr>
        </p:sp>
        <p:sp>
          <p:nvSpPr>
            <p:cNvPr id="17483" name="直接连接符 31751"/>
            <p:cNvSpPr/>
            <p:nvPr/>
          </p:nvSpPr>
          <p:spPr>
            <a:xfrm rot="-5400000">
              <a:off x="-68" y="68"/>
              <a:ext cx="136" cy="0"/>
            </a:xfrm>
            <a:prstGeom prst="line">
              <a:avLst/>
            </a:prstGeom>
            <a:ln w="28575" cap="flat" cmpd="sng">
              <a:solidFill>
                <a:schemeClr val="tx1"/>
              </a:solidFill>
              <a:prstDash val="solid"/>
              <a:headEnd type="none" w="med" len="med"/>
              <a:tailEnd type="none" w="med" len="med"/>
            </a:ln>
          </p:spPr>
        </p:sp>
      </p:grpSp>
      <p:grpSp>
        <p:nvGrpSpPr>
          <p:cNvPr id="17413" name="组合 31752"/>
          <p:cNvGrpSpPr/>
          <p:nvPr/>
        </p:nvGrpSpPr>
        <p:grpSpPr>
          <a:xfrm>
            <a:off x="4345153" y="2282731"/>
            <a:ext cx="1776777" cy="1925842"/>
            <a:chOff x="0" y="0"/>
            <a:chExt cx="1496" cy="2161"/>
          </a:xfrm>
        </p:grpSpPr>
        <p:grpSp>
          <p:nvGrpSpPr>
            <p:cNvPr id="17455" name="组合 31753"/>
            <p:cNvGrpSpPr/>
            <p:nvPr/>
          </p:nvGrpSpPr>
          <p:grpSpPr>
            <a:xfrm>
              <a:off x="152" y="58"/>
              <a:ext cx="1344" cy="2064"/>
              <a:chOff x="0" y="0"/>
              <a:chExt cx="1344" cy="2064"/>
            </a:xfrm>
          </p:grpSpPr>
          <p:sp>
            <p:nvSpPr>
              <p:cNvPr id="17458" name="直接连接符 31754"/>
              <p:cNvSpPr/>
              <p:nvPr/>
            </p:nvSpPr>
            <p:spPr>
              <a:xfrm flipV="1">
                <a:off x="0" y="288"/>
                <a:ext cx="528" cy="1296"/>
              </a:xfrm>
              <a:prstGeom prst="line">
                <a:avLst/>
              </a:prstGeom>
              <a:ln w="57150" cap="flat" cmpd="sng">
                <a:solidFill>
                  <a:schemeClr val="tx1"/>
                </a:solidFill>
                <a:prstDash val="solid"/>
                <a:headEnd type="none" w="med" len="med"/>
                <a:tailEnd type="arrow" w="med" len="med"/>
              </a:ln>
            </p:spPr>
          </p:sp>
          <p:grpSp>
            <p:nvGrpSpPr>
              <p:cNvPr id="17459" name="组合 31755"/>
              <p:cNvGrpSpPr/>
              <p:nvPr/>
            </p:nvGrpSpPr>
            <p:grpSpPr>
              <a:xfrm>
                <a:off x="1200" y="0"/>
                <a:ext cx="144" cy="2064"/>
                <a:chOff x="0" y="0"/>
                <a:chExt cx="144" cy="2064"/>
              </a:xfrm>
            </p:grpSpPr>
            <p:sp>
              <p:nvSpPr>
                <p:cNvPr id="17460" name="直接连接符 31756"/>
                <p:cNvSpPr/>
                <p:nvPr/>
              </p:nvSpPr>
              <p:spPr>
                <a:xfrm>
                  <a:off x="0" y="0"/>
                  <a:ext cx="0" cy="1968"/>
                </a:xfrm>
                <a:prstGeom prst="line">
                  <a:avLst/>
                </a:prstGeom>
                <a:ln w="28575" cap="flat" cmpd="sng">
                  <a:solidFill>
                    <a:schemeClr val="tx1"/>
                  </a:solidFill>
                  <a:prstDash val="solid"/>
                  <a:headEnd type="none" w="med" len="med"/>
                  <a:tailEnd type="none" w="med" len="med"/>
                </a:ln>
              </p:spPr>
            </p:sp>
            <p:sp>
              <p:nvSpPr>
                <p:cNvPr id="17461" name="直接连接符 31757"/>
                <p:cNvSpPr/>
                <p:nvPr/>
              </p:nvSpPr>
              <p:spPr>
                <a:xfrm>
                  <a:off x="0" y="48"/>
                  <a:ext cx="144" cy="96"/>
                </a:xfrm>
                <a:prstGeom prst="line">
                  <a:avLst/>
                </a:prstGeom>
                <a:ln w="28575" cap="flat" cmpd="sng">
                  <a:solidFill>
                    <a:schemeClr val="tx1"/>
                  </a:solidFill>
                  <a:prstDash val="solid"/>
                  <a:headEnd type="none" w="med" len="med"/>
                  <a:tailEnd type="none" w="med" len="med"/>
                </a:ln>
              </p:spPr>
            </p:sp>
            <p:sp>
              <p:nvSpPr>
                <p:cNvPr id="17462" name="直接连接符 31758"/>
                <p:cNvSpPr/>
                <p:nvPr/>
              </p:nvSpPr>
              <p:spPr>
                <a:xfrm>
                  <a:off x="0" y="144"/>
                  <a:ext cx="144" cy="96"/>
                </a:xfrm>
                <a:prstGeom prst="line">
                  <a:avLst/>
                </a:prstGeom>
                <a:ln w="28575" cap="flat" cmpd="sng">
                  <a:solidFill>
                    <a:schemeClr val="tx1"/>
                  </a:solidFill>
                  <a:prstDash val="solid"/>
                  <a:headEnd type="none" w="med" len="med"/>
                  <a:tailEnd type="none" w="med" len="med"/>
                </a:ln>
              </p:spPr>
            </p:sp>
            <p:sp>
              <p:nvSpPr>
                <p:cNvPr id="17463" name="直接连接符 31759"/>
                <p:cNvSpPr/>
                <p:nvPr/>
              </p:nvSpPr>
              <p:spPr>
                <a:xfrm>
                  <a:off x="0" y="240"/>
                  <a:ext cx="144" cy="96"/>
                </a:xfrm>
                <a:prstGeom prst="line">
                  <a:avLst/>
                </a:prstGeom>
                <a:ln w="28575" cap="flat" cmpd="sng">
                  <a:solidFill>
                    <a:schemeClr val="tx1"/>
                  </a:solidFill>
                  <a:prstDash val="solid"/>
                  <a:headEnd type="none" w="med" len="med"/>
                  <a:tailEnd type="none" w="med" len="med"/>
                </a:ln>
              </p:spPr>
            </p:sp>
            <p:sp>
              <p:nvSpPr>
                <p:cNvPr id="17464" name="直接连接符 31760"/>
                <p:cNvSpPr/>
                <p:nvPr/>
              </p:nvSpPr>
              <p:spPr>
                <a:xfrm>
                  <a:off x="0" y="336"/>
                  <a:ext cx="144" cy="96"/>
                </a:xfrm>
                <a:prstGeom prst="line">
                  <a:avLst/>
                </a:prstGeom>
                <a:ln w="28575" cap="flat" cmpd="sng">
                  <a:solidFill>
                    <a:schemeClr val="tx1"/>
                  </a:solidFill>
                  <a:prstDash val="solid"/>
                  <a:headEnd type="none" w="med" len="med"/>
                  <a:tailEnd type="none" w="med" len="med"/>
                </a:ln>
              </p:spPr>
            </p:sp>
            <p:sp>
              <p:nvSpPr>
                <p:cNvPr id="17465" name="直接连接符 31761"/>
                <p:cNvSpPr/>
                <p:nvPr/>
              </p:nvSpPr>
              <p:spPr>
                <a:xfrm>
                  <a:off x="0" y="432"/>
                  <a:ext cx="144" cy="96"/>
                </a:xfrm>
                <a:prstGeom prst="line">
                  <a:avLst/>
                </a:prstGeom>
                <a:ln w="28575" cap="flat" cmpd="sng">
                  <a:solidFill>
                    <a:schemeClr val="tx1"/>
                  </a:solidFill>
                  <a:prstDash val="solid"/>
                  <a:headEnd type="none" w="med" len="med"/>
                  <a:tailEnd type="none" w="med" len="med"/>
                </a:ln>
              </p:spPr>
            </p:sp>
            <p:sp>
              <p:nvSpPr>
                <p:cNvPr id="17466" name="直接连接符 31762"/>
                <p:cNvSpPr/>
                <p:nvPr/>
              </p:nvSpPr>
              <p:spPr>
                <a:xfrm>
                  <a:off x="0" y="528"/>
                  <a:ext cx="144" cy="96"/>
                </a:xfrm>
                <a:prstGeom prst="line">
                  <a:avLst/>
                </a:prstGeom>
                <a:ln w="28575" cap="flat" cmpd="sng">
                  <a:solidFill>
                    <a:schemeClr val="tx1"/>
                  </a:solidFill>
                  <a:prstDash val="solid"/>
                  <a:headEnd type="none" w="med" len="med"/>
                  <a:tailEnd type="none" w="med" len="med"/>
                </a:ln>
              </p:spPr>
            </p:sp>
            <p:sp>
              <p:nvSpPr>
                <p:cNvPr id="17467" name="直接连接符 31763"/>
                <p:cNvSpPr/>
                <p:nvPr/>
              </p:nvSpPr>
              <p:spPr>
                <a:xfrm>
                  <a:off x="0" y="624"/>
                  <a:ext cx="144" cy="96"/>
                </a:xfrm>
                <a:prstGeom prst="line">
                  <a:avLst/>
                </a:prstGeom>
                <a:ln w="28575" cap="flat" cmpd="sng">
                  <a:solidFill>
                    <a:schemeClr val="tx1"/>
                  </a:solidFill>
                  <a:prstDash val="solid"/>
                  <a:headEnd type="none" w="med" len="med"/>
                  <a:tailEnd type="none" w="med" len="med"/>
                </a:ln>
              </p:spPr>
            </p:sp>
            <p:sp>
              <p:nvSpPr>
                <p:cNvPr id="17468" name="直接连接符 31764"/>
                <p:cNvSpPr/>
                <p:nvPr/>
              </p:nvSpPr>
              <p:spPr>
                <a:xfrm>
                  <a:off x="0" y="720"/>
                  <a:ext cx="144" cy="96"/>
                </a:xfrm>
                <a:prstGeom prst="line">
                  <a:avLst/>
                </a:prstGeom>
                <a:ln w="28575" cap="flat" cmpd="sng">
                  <a:solidFill>
                    <a:schemeClr val="tx1"/>
                  </a:solidFill>
                  <a:prstDash val="solid"/>
                  <a:headEnd type="none" w="med" len="med"/>
                  <a:tailEnd type="none" w="med" len="med"/>
                </a:ln>
              </p:spPr>
            </p:sp>
            <p:sp>
              <p:nvSpPr>
                <p:cNvPr id="17469" name="直接连接符 31765"/>
                <p:cNvSpPr/>
                <p:nvPr/>
              </p:nvSpPr>
              <p:spPr>
                <a:xfrm>
                  <a:off x="0" y="816"/>
                  <a:ext cx="144" cy="96"/>
                </a:xfrm>
                <a:prstGeom prst="line">
                  <a:avLst/>
                </a:prstGeom>
                <a:ln w="28575" cap="flat" cmpd="sng">
                  <a:solidFill>
                    <a:schemeClr val="tx1"/>
                  </a:solidFill>
                  <a:prstDash val="solid"/>
                  <a:headEnd type="none" w="med" len="med"/>
                  <a:tailEnd type="none" w="med" len="med"/>
                </a:ln>
              </p:spPr>
            </p:sp>
            <p:sp>
              <p:nvSpPr>
                <p:cNvPr id="17470" name="直接连接符 31766"/>
                <p:cNvSpPr/>
                <p:nvPr/>
              </p:nvSpPr>
              <p:spPr>
                <a:xfrm>
                  <a:off x="0" y="912"/>
                  <a:ext cx="144" cy="96"/>
                </a:xfrm>
                <a:prstGeom prst="line">
                  <a:avLst/>
                </a:prstGeom>
                <a:ln w="28575" cap="flat" cmpd="sng">
                  <a:solidFill>
                    <a:schemeClr val="tx1"/>
                  </a:solidFill>
                  <a:prstDash val="solid"/>
                  <a:headEnd type="none" w="med" len="med"/>
                  <a:tailEnd type="none" w="med" len="med"/>
                </a:ln>
              </p:spPr>
            </p:sp>
            <p:sp>
              <p:nvSpPr>
                <p:cNvPr id="17471" name="直接连接符 31767"/>
                <p:cNvSpPr/>
                <p:nvPr/>
              </p:nvSpPr>
              <p:spPr>
                <a:xfrm>
                  <a:off x="0" y="1008"/>
                  <a:ext cx="144" cy="96"/>
                </a:xfrm>
                <a:prstGeom prst="line">
                  <a:avLst/>
                </a:prstGeom>
                <a:ln w="28575" cap="flat" cmpd="sng">
                  <a:solidFill>
                    <a:schemeClr val="tx1"/>
                  </a:solidFill>
                  <a:prstDash val="solid"/>
                  <a:headEnd type="none" w="med" len="med"/>
                  <a:tailEnd type="none" w="med" len="med"/>
                </a:ln>
              </p:spPr>
            </p:sp>
            <p:sp>
              <p:nvSpPr>
                <p:cNvPr id="17472" name="直接连接符 31768"/>
                <p:cNvSpPr/>
                <p:nvPr/>
              </p:nvSpPr>
              <p:spPr>
                <a:xfrm>
                  <a:off x="0" y="1104"/>
                  <a:ext cx="144" cy="96"/>
                </a:xfrm>
                <a:prstGeom prst="line">
                  <a:avLst/>
                </a:prstGeom>
                <a:ln w="28575" cap="flat" cmpd="sng">
                  <a:solidFill>
                    <a:schemeClr val="tx1"/>
                  </a:solidFill>
                  <a:prstDash val="solid"/>
                  <a:headEnd type="none" w="med" len="med"/>
                  <a:tailEnd type="none" w="med" len="med"/>
                </a:ln>
              </p:spPr>
            </p:sp>
            <p:sp>
              <p:nvSpPr>
                <p:cNvPr id="17473" name="直接连接符 31769"/>
                <p:cNvSpPr/>
                <p:nvPr/>
              </p:nvSpPr>
              <p:spPr>
                <a:xfrm>
                  <a:off x="0" y="1200"/>
                  <a:ext cx="144" cy="96"/>
                </a:xfrm>
                <a:prstGeom prst="line">
                  <a:avLst/>
                </a:prstGeom>
                <a:ln w="28575" cap="flat" cmpd="sng">
                  <a:solidFill>
                    <a:schemeClr val="tx1"/>
                  </a:solidFill>
                  <a:prstDash val="solid"/>
                  <a:headEnd type="none" w="med" len="med"/>
                  <a:tailEnd type="none" w="med" len="med"/>
                </a:ln>
              </p:spPr>
            </p:sp>
            <p:sp>
              <p:nvSpPr>
                <p:cNvPr id="17474" name="直接连接符 31770"/>
                <p:cNvSpPr/>
                <p:nvPr/>
              </p:nvSpPr>
              <p:spPr>
                <a:xfrm>
                  <a:off x="0" y="1296"/>
                  <a:ext cx="144" cy="96"/>
                </a:xfrm>
                <a:prstGeom prst="line">
                  <a:avLst/>
                </a:prstGeom>
                <a:ln w="28575" cap="flat" cmpd="sng">
                  <a:solidFill>
                    <a:schemeClr val="tx1"/>
                  </a:solidFill>
                  <a:prstDash val="solid"/>
                  <a:headEnd type="none" w="med" len="med"/>
                  <a:tailEnd type="none" w="med" len="med"/>
                </a:ln>
              </p:spPr>
            </p:sp>
            <p:sp>
              <p:nvSpPr>
                <p:cNvPr id="17475" name="直接连接符 31771"/>
                <p:cNvSpPr/>
                <p:nvPr/>
              </p:nvSpPr>
              <p:spPr>
                <a:xfrm>
                  <a:off x="0" y="1392"/>
                  <a:ext cx="144" cy="96"/>
                </a:xfrm>
                <a:prstGeom prst="line">
                  <a:avLst/>
                </a:prstGeom>
                <a:ln w="28575" cap="flat" cmpd="sng">
                  <a:solidFill>
                    <a:schemeClr val="tx1"/>
                  </a:solidFill>
                  <a:prstDash val="solid"/>
                  <a:headEnd type="none" w="med" len="med"/>
                  <a:tailEnd type="none" w="med" len="med"/>
                </a:ln>
              </p:spPr>
            </p:sp>
            <p:sp>
              <p:nvSpPr>
                <p:cNvPr id="17476" name="直接连接符 31772"/>
                <p:cNvSpPr/>
                <p:nvPr/>
              </p:nvSpPr>
              <p:spPr>
                <a:xfrm>
                  <a:off x="0" y="1488"/>
                  <a:ext cx="144" cy="96"/>
                </a:xfrm>
                <a:prstGeom prst="line">
                  <a:avLst/>
                </a:prstGeom>
                <a:ln w="28575" cap="flat" cmpd="sng">
                  <a:solidFill>
                    <a:schemeClr val="tx1"/>
                  </a:solidFill>
                  <a:prstDash val="solid"/>
                  <a:headEnd type="none" w="med" len="med"/>
                  <a:tailEnd type="none" w="med" len="med"/>
                </a:ln>
              </p:spPr>
            </p:sp>
            <p:sp>
              <p:nvSpPr>
                <p:cNvPr id="17477" name="直接连接符 31773"/>
                <p:cNvSpPr/>
                <p:nvPr/>
              </p:nvSpPr>
              <p:spPr>
                <a:xfrm>
                  <a:off x="0" y="1584"/>
                  <a:ext cx="144" cy="96"/>
                </a:xfrm>
                <a:prstGeom prst="line">
                  <a:avLst/>
                </a:prstGeom>
                <a:ln w="28575" cap="flat" cmpd="sng">
                  <a:solidFill>
                    <a:schemeClr val="tx1"/>
                  </a:solidFill>
                  <a:prstDash val="solid"/>
                  <a:headEnd type="none" w="med" len="med"/>
                  <a:tailEnd type="none" w="med" len="med"/>
                </a:ln>
              </p:spPr>
            </p:sp>
            <p:sp>
              <p:nvSpPr>
                <p:cNvPr id="17478" name="直接连接符 31774"/>
                <p:cNvSpPr/>
                <p:nvPr/>
              </p:nvSpPr>
              <p:spPr>
                <a:xfrm>
                  <a:off x="0" y="1680"/>
                  <a:ext cx="144" cy="96"/>
                </a:xfrm>
                <a:prstGeom prst="line">
                  <a:avLst/>
                </a:prstGeom>
                <a:ln w="28575" cap="flat" cmpd="sng">
                  <a:solidFill>
                    <a:schemeClr val="tx1"/>
                  </a:solidFill>
                  <a:prstDash val="solid"/>
                  <a:headEnd type="none" w="med" len="med"/>
                  <a:tailEnd type="none" w="med" len="med"/>
                </a:ln>
              </p:spPr>
            </p:sp>
            <p:sp>
              <p:nvSpPr>
                <p:cNvPr id="17479" name="直接连接符 31775"/>
                <p:cNvSpPr/>
                <p:nvPr/>
              </p:nvSpPr>
              <p:spPr>
                <a:xfrm>
                  <a:off x="0" y="1776"/>
                  <a:ext cx="144" cy="96"/>
                </a:xfrm>
                <a:prstGeom prst="line">
                  <a:avLst/>
                </a:prstGeom>
                <a:ln w="28575" cap="flat" cmpd="sng">
                  <a:solidFill>
                    <a:schemeClr val="tx1"/>
                  </a:solidFill>
                  <a:prstDash val="solid"/>
                  <a:headEnd type="none" w="med" len="med"/>
                  <a:tailEnd type="none" w="med" len="med"/>
                </a:ln>
              </p:spPr>
            </p:sp>
            <p:sp>
              <p:nvSpPr>
                <p:cNvPr id="17480" name="直接连接符 31776"/>
                <p:cNvSpPr/>
                <p:nvPr/>
              </p:nvSpPr>
              <p:spPr>
                <a:xfrm>
                  <a:off x="0" y="1872"/>
                  <a:ext cx="144" cy="96"/>
                </a:xfrm>
                <a:prstGeom prst="line">
                  <a:avLst/>
                </a:prstGeom>
                <a:ln w="28575" cap="flat" cmpd="sng">
                  <a:solidFill>
                    <a:schemeClr val="tx1"/>
                  </a:solidFill>
                  <a:prstDash val="solid"/>
                  <a:headEnd type="none" w="med" len="med"/>
                  <a:tailEnd type="none" w="med" len="med"/>
                </a:ln>
              </p:spPr>
            </p:sp>
            <p:sp>
              <p:nvSpPr>
                <p:cNvPr id="17481" name="直接连接符 31777"/>
                <p:cNvSpPr/>
                <p:nvPr/>
              </p:nvSpPr>
              <p:spPr>
                <a:xfrm>
                  <a:off x="0" y="1968"/>
                  <a:ext cx="144" cy="96"/>
                </a:xfrm>
                <a:prstGeom prst="line">
                  <a:avLst/>
                </a:prstGeom>
                <a:ln w="28575" cap="flat" cmpd="sng">
                  <a:solidFill>
                    <a:schemeClr val="tx1"/>
                  </a:solidFill>
                  <a:prstDash val="solid"/>
                  <a:headEnd type="none" w="med" len="med"/>
                  <a:tailEnd type="none" w="med" len="med"/>
                </a:ln>
              </p:spPr>
            </p:sp>
          </p:grpSp>
        </p:grpSp>
        <p:sp>
          <p:nvSpPr>
            <p:cNvPr id="17456" name="文本框 31778"/>
            <p:cNvSpPr txBox="1"/>
            <p:nvPr/>
          </p:nvSpPr>
          <p:spPr>
            <a:xfrm>
              <a:off x="331" y="0"/>
              <a:ext cx="245" cy="413"/>
            </a:xfrm>
            <a:prstGeom prst="rect">
              <a:avLst/>
            </a:prstGeom>
            <a:noFill/>
            <a:ln w="9525">
              <a:noFill/>
            </a:ln>
          </p:spPr>
          <p:txBody>
            <a:bodyPr>
              <a:spAutoFit/>
            </a:bodyPr>
            <a:lstStyle/>
            <a:p>
              <a:pPr eaLnBrk="1" hangingPunct="1">
                <a:buFont typeface="Arial" panose="020B0604020202020204" pitchFamily="34" charset="0"/>
              </a:pPr>
              <a:r>
                <a:rPr lang="en-US" altLang="zh-CN" sz="1795" b="1" dirty="0">
                  <a:latin typeface="Times New Roman" panose="02020603050405020304" pitchFamily="18" charset="0"/>
                </a:rPr>
                <a:t>A</a:t>
              </a:r>
            </a:p>
          </p:txBody>
        </p:sp>
        <p:sp>
          <p:nvSpPr>
            <p:cNvPr id="17457" name="文本框 31779"/>
            <p:cNvSpPr txBox="1"/>
            <p:nvPr/>
          </p:nvSpPr>
          <p:spPr>
            <a:xfrm>
              <a:off x="0" y="1748"/>
              <a:ext cx="282" cy="413"/>
            </a:xfrm>
            <a:prstGeom prst="rect">
              <a:avLst/>
            </a:prstGeom>
            <a:noFill/>
            <a:ln w="9525">
              <a:noFill/>
            </a:ln>
          </p:spPr>
          <p:txBody>
            <a:bodyPr wrap="none">
              <a:spAutoFit/>
            </a:bodyPr>
            <a:lstStyle/>
            <a:p>
              <a:pPr eaLnBrk="1" hangingPunct="1">
                <a:buFont typeface="Arial" panose="020B0604020202020204" pitchFamily="34" charset="0"/>
              </a:pPr>
              <a:r>
                <a:rPr lang="en-US" altLang="zh-CN" sz="1795" b="1" dirty="0">
                  <a:latin typeface="Times New Roman" panose="02020603050405020304" pitchFamily="18" charset="0"/>
                </a:rPr>
                <a:t>B</a:t>
              </a:r>
            </a:p>
          </p:txBody>
        </p:sp>
      </p:grpSp>
      <p:sp>
        <p:nvSpPr>
          <p:cNvPr id="31781" name="直接连接符 31780"/>
          <p:cNvSpPr/>
          <p:nvPr/>
        </p:nvSpPr>
        <p:spPr>
          <a:xfrm flipH="1" flipV="1">
            <a:off x="6757341" y="2584403"/>
            <a:ext cx="627098" cy="1154430"/>
          </a:xfrm>
          <a:prstGeom prst="line">
            <a:avLst/>
          </a:prstGeom>
          <a:ln w="57150" cap="flat" cmpd="sng">
            <a:solidFill>
              <a:schemeClr val="tx1"/>
            </a:solidFill>
            <a:prstDash val="lgDash"/>
            <a:headEnd type="none" w="med" len="med"/>
            <a:tailEnd type="arrow" w="med" len="med"/>
          </a:ln>
        </p:spPr>
      </p:sp>
      <p:grpSp>
        <p:nvGrpSpPr>
          <p:cNvPr id="7" name="组合 31781"/>
          <p:cNvGrpSpPr/>
          <p:nvPr/>
        </p:nvGrpSpPr>
        <p:grpSpPr>
          <a:xfrm>
            <a:off x="5384377" y="2142584"/>
            <a:ext cx="2077261" cy="503579"/>
            <a:chOff x="0" y="0"/>
            <a:chExt cx="1749" cy="565"/>
          </a:xfrm>
        </p:grpSpPr>
        <p:grpSp>
          <p:nvGrpSpPr>
            <p:cNvPr id="17445" name="组合 31782"/>
            <p:cNvGrpSpPr/>
            <p:nvPr/>
          </p:nvGrpSpPr>
          <p:grpSpPr>
            <a:xfrm>
              <a:off x="0" y="421"/>
              <a:ext cx="1179" cy="144"/>
              <a:chOff x="0" y="0"/>
              <a:chExt cx="1179" cy="144"/>
            </a:xfrm>
          </p:grpSpPr>
          <p:sp>
            <p:nvSpPr>
              <p:cNvPr id="17447" name="椭圆 31783"/>
              <p:cNvSpPr/>
              <p:nvPr/>
            </p:nvSpPr>
            <p:spPr>
              <a:xfrm>
                <a:off x="1134" y="46"/>
                <a:ext cx="45" cy="68"/>
              </a:xfrm>
              <a:prstGeom prst="ellipse">
                <a:avLst/>
              </a:prstGeom>
              <a:solidFill>
                <a:srgbClr val="000000"/>
              </a:solidFill>
              <a:ln w="9525" cap="flat" cmpd="sng">
                <a:solidFill>
                  <a:schemeClr val="tx1"/>
                </a:solidFill>
                <a:prstDash val="solid"/>
                <a:headEnd type="none" w="med" len="med"/>
                <a:tailEnd type="none" w="med" len="med"/>
              </a:ln>
            </p:spPr>
            <p:txBody>
              <a:bodyPr/>
              <a:lstStyle/>
              <a:p>
                <a:pPr eaLnBrk="1" hangingPunct="1">
                  <a:buFont typeface="Arial" panose="020B0604020202020204" pitchFamily="34" charset="0"/>
                </a:pPr>
                <a:endParaRPr lang="zh-CN" altLang="en-US" sz="1795" dirty="0">
                  <a:latin typeface="Times New Roman" panose="02020603050405020304" pitchFamily="18" charset="0"/>
                </a:endParaRPr>
              </a:p>
            </p:txBody>
          </p:sp>
          <p:grpSp>
            <p:nvGrpSpPr>
              <p:cNvPr id="17448" name="组合 31784"/>
              <p:cNvGrpSpPr/>
              <p:nvPr/>
            </p:nvGrpSpPr>
            <p:grpSpPr>
              <a:xfrm>
                <a:off x="0" y="0"/>
                <a:ext cx="960" cy="144"/>
                <a:chOff x="0" y="0"/>
                <a:chExt cx="960" cy="144"/>
              </a:xfrm>
            </p:grpSpPr>
            <p:grpSp>
              <p:nvGrpSpPr>
                <p:cNvPr id="17449" name="组合 31785"/>
                <p:cNvGrpSpPr/>
                <p:nvPr/>
              </p:nvGrpSpPr>
              <p:grpSpPr>
                <a:xfrm>
                  <a:off x="816" y="0"/>
                  <a:ext cx="144" cy="144"/>
                  <a:chOff x="0" y="0"/>
                  <a:chExt cx="144" cy="144"/>
                </a:xfrm>
              </p:grpSpPr>
              <p:sp>
                <p:nvSpPr>
                  <p:cNvPr id="17453" name="直接连接符 31786"/>
                  <p:cNvSpPr/>
                  <p:nvPr/>
                </p:nvSpPr>
                <p:spPr>
                  <a:xfrm>
                    <a:off x="0" y="0"/>
                    <a:ext cx="96" cy="144"/>
                  </a:xfrm>
                  <a:prstGeom prst="line">
                    <a:avLst/>
                  </a:prstGeom>
                  <a:ln w="19050" cap="flat" cmpd="sng">
                    <a:solidFill>
                      <a:schemeClr val="tx1"/>
                    </a:solidFill>
                    <a:prstDash val="solid"/>
                    <a:headEnd type="none" w="med" len="med"/>
                    <a:tailEnd type="none" w="med" len="med"/>
                  </a:ln>
                </p:spPr>
              </p:sp>
              <p:sp>
                <p:nvSpPr>
                  <p:cNvPr id="17454" name="直接连接符 31787"/>
                  <p:cNvSpPr/>
                  <p:nvPr/>
                </p:nvSpPr>
                <p:spPr>
                  <a:xfrm>
                    <a:off x="48" y="0"/>
                    <a:ext cx="96" cy="144"/>
                  </a:xfrm>
                  <a:prstGeom prst="line">
                    <a:avLst/>
                  </a:prstGeom>
                  <a:ln w="19050" cap="flat" cmpd="sng">
                    <a:solidFill>
                      <a:schemeClr val="tx1"/>
                    </a:solidFill>
                    <a:prstDash val="solid"/>
                    <a:headEnd type="none" w="med" len="med"/>
                    <a:tailEnd type="none" w="med" len="med"/>
                  </a:ln>
                </p:spPr>
              </p:sp>
            </p:grpSp>
            <p:grpSp>
              <p:nvGrpSpPr>
                <p:cNvPr id="17450" name="组合 31788"/>
                <p:cNvGrpSpPr/>
                <p:nvPr/>
              </p:nvGrpSpPr>
              <p:grpSpPr>
                <a:xfrm>
                  <a:off x="0" y="0"/>
                  <a:ext cx="144" cy="144"/>
                  <a:chOff x="0" y="0"/>
                  <a:chExt cx="144" cy="144"/>
                </a:xfrm>
              </p:grpSpPr>
              <p:sp>
                <p:nvSpPr>
                  <p:cNvPr id="17451" name="直接连接符 31789"/>
                  <p:cNvSpPr/>
                  <p:nvPr/>
                </p:nvSpPr>
                <p:spPr>
                  <a:xfrm>
                    <a:off x="0" y="0"/>
                    <a:ext cx="96" cy="144"/>
                  </a:xfrm>
                  <a:prstGeom prst="line">
                    <a:avLst/>
                  </a:prstGeom>
                  <a:ln w="19050" cap="flat" cmpd="sng">
                    <a:solidFill>
                      <a:schemeClr val="tx1"/>
                    </a:solidFill>
                    <a:prstDash val="solid"/>
                    <a:headEnd type="none" w="med" len="med"/>
                    <a:tailEnd type="none" w="med" len="med"/>
                  </a:ln>
                </p:spPr>
              </p:sp>
              <p:sp>
                <p:nvSpPr>
                  <p:cNvPr id="17452" name="直接连接符 31790"/>
                  <p:cNvSpPr/>
                  <p:nvPr/>
                </p:nvSpPr>
                <p:spPr>
                  <a:xfrm>
                    <a:off x="48" y="0"/>
                    <a:ext cx="96" cy="144"/>
                  </a:xfrm>
                  <a:prstGeom prst="line">
                    <a:avLst/>
                  </a:prstGeom>
                  <a:ln w="19050" cap="flat" cmpd="sng">
                    <a:solidFill>
                      <a:schemeClr val="tx1"/>
                    </a:solidFill>
                    <a:prstDash val="solid"/>
                    <a:headEnd type="none" w="med" len="med"/>
                    <a:tailEnd type="none" w="med" len="med"/>
                  </a:ln>
                </p:spPr>
              </p:sp>
            </p:grpSp>
          </p:grpSp>
        </p:grpSp>
        <p:sp>
          <p:nvSpPr>
            <p:cNvPr id="17446" name="文本框 31791"/>
            <p:cNvSpPr txBox="1"/>
            <p:nvPr/>
          </p:nvSpPr>
          <p:spPr>
            <a:xfrm>
              <a:off x="1393" y="0"/>
              <a:ext cx="356" cy="413"/>
            </a:xfrm>
            <a:prstGeom prst="rect">
              <a:avLst/>
            </a:prstGeom>
            <a:noFill/>
            <a:ln w="9525">
              <a:noFill/>
            </a:ln>
          </p:spPr>
          <p:txBody>
            <a:bodyPr wrap="none">
              <a:spAutoFit/>
            </a:bodyPr>
            <a:lstStyle/>
            <a:p>
              <a:pPr eaLnBrk="1" hangingPunct="1">
                <a:buFont typeface="Arial" panose="020B0604020202020204" pitchFamily="34" charset="0"/>
              </a:pPr>
              <a:r>
                <a:rPr lang="en-US" altLang="zh-CN" sz="1795" b="1" dirty="0">
                  <a:latin typeface="Times New Roman" panose="02020603050405020304" pitchFamily="18" charset="0"/>
                </a:rPr>
                <a:t>A</a:t>
              </a:r>
              <a:r>
                <a:rPr lang="en-US" altLang="zh-CN" sz="1795" b="1" baseline="-25000" dirty="0">
                  <a:latin typeface="Times New Roman" panose="02020603050405020304" pitchFamily="18" charset="0"/>
                </a:rPr>
                <a:t>1</a:t>
              </a:r>
            </a:p>
          </p:txBody>
        </p:sp>
      </p:grpSp>
      <p:grpSp>
        <p:nvGrpSpPr>
          <p:cNvPr id="12" name="组合 31792"/>
          <p:cNvGrpSpPr/>
          <p:nvPr/>
        </p:nvGrpSpPr>
        <p:grpSpPr>
          <a:xfrm>
            <a:off x="5276298" y="3674698"/>
            <a:ext cx="2441881" cy="552625"/>
            <a:chOff x="0" y="0"/>
            <a:chExt cx="2056" cy="619"/>
          </a:xfrm>
        </p:grpSpPr>
        <p:grpSp>
          <p:nvGrpSpPr>
            <p:cNvPr id="17435" name="组合 31793"/>
            <p:cNvGrpSpPr/>
            <p:nvPr/>
          </p:nvGrpSpPr>
          <p:grpSpPr>
            <a:xfrm>
              <a:off x="0" y="0"/>
              <a:ext cx="1814" cy="192"/>
              <a:chOff x="0" y="0"/>
              <a:chExt cx="1814" cy="192"/>
            </a:xfrm>
          </p:grpSpPr>
          <p:sp>
            <p:nvSpPr>
              <p:cNvPr id="17437" name="椭圆 31794"/>
              <p:cNvSpPr/>
              <p:nvPr/>
            </p:nvSpPr>
            <p:spPr>
              <a:xfrm>
                <a:off x="1769" y="45"/>
                <a:ext cx="45" cy="68"/>
              </a:xfrm>
              <a:prstGeom prst="ellipse">
                <a:avLst/>
              </a:prstGeom>
              <a:solidFill>
                <a:srgbClr val="000000"/>
              </a:solidFill>
              <a:ln w="9525" cap="flat" cmpd="sng">
                <a:solidFill>
                  <a:schemeClr val="tx1"/>
                </a:solidFill>
                <a:prstDash val="solid"/>
                <a:headEnd type="none" w="med" len="med"/>
                <a:tailEnd type="none" w="med" len="med"/>
              </a:ln>
            </p:spPr>
            <p:txBody>
              <a:bodyPr/>
              <a:lstStyle/>
              <a:p>
                <a:pPr eaLnBrk="1" hangingPunct="1">
                  <a:buFont typeface="Arial" panose="020B0604020202020204" pitchFamily="34" charset="0"/>
                </a:pPr>
                <a:endParaRPr lang="zh-CN" altLang="en-US" sz="1795" dirty="0">
                  <a:latin typeface="Times New Roman" panose="02020603050405020304" pitchFamily="18" charset="0"/>
                </a:endParaRPr>
              </a:p>
            </p:txBody>
          </p:sp>
          <p:grpSp>
            <p:nvGrpSpPr>
              <p:cNvPr id="17438" name="组合 31795"/>
              <p:cNvGrpSpPr/>
              <p:nvPr/>
            </p:nvGrpSpPr>
            <p:grpSpPr>
              <a:xfrm rot="-214580">
                <a:off x="0" y="0"/>
                <a:ext cx="1152" cy="192"/>
                <a:chOff x="0" y="0"/>
                <a:chExt cx="1152" cy="192"/>
              </a:xfrm>
            </p:grpSpPr>
            <p:grpSp>
              <p:nvGrpSpPr>
                <p:cNvPr id="17439" name="组合 31796"/>
                <p:cNvGrpSpPr/>
                <p:nvPr/>
              </p:nvGrpSpPr>
              <p:grpSpPr>
                <a:xfrm>
                  <a:off x="1008" y="48"/>
                  <a:ext cx="144" cy="144"/>
                  <a:chOff x="0" y="0"/>
                  <a:chExt cx="144" cy="144"/>
                </a:xfrm>
              </p:grpSpPr>
              <p:sp>
                <p:nvSpPr>
                  <p:cNvPr id="17443" name="直接连接符 31797"/>
                  <p:cNvSpPr/>
                  <p:nvPr/>
                </p:nvSpPr>
                <p:spPr>
                  <a:xfrm>
                    <a:off x="0" y="0"/>
                    <a:ext cx="96" cy="144"/>
                  </a:xfrm>
                  <a:prstGeom prst="line">
                    <a:avLst/>
                  </a:prstGeom>
                  <a:ln w="19050" cap="flat" cmpd="sng">
                    <a:solidFill>
                      <a:schemeClr val="tx1"/>
                    </a:solidFill>
                    <a:prstDash val="solid"/>
                    <a:headEnd type="none" w="med" len="med"/>
                    <a:tailEnd type="none" w="med" len="med"/>
                  </a:ln>
                </p:spPr>
              </p:sp>
              <p:sp>
                <p:nvSpPr>
                  <p:cNvPr id="17444" name="直接连接符 31798"/>
                  <p:cNvSpPr/>
                  <p:nvPr/>
                </p:nvSpPr>
                <p:spPr>
                  <a:xfrm>
                    <a:off x="48" y="0"/>
                    <a:ext cx="96" cy="144"/>
                  </a:xfrm>
                  <a:prstGeom prst="line">
                    <a:avLst/>
                  </a:prstGeom>
                  <a:ln w="19050" cap="flat" cmpd="sng">
                    <a:solidFill>
                      <a:schemeClr val="tx1"/>
                    </a:solidFill>
                    <a:prstDash val="solid"/>
                    <a:headEnd type="none" w="med" len="med"/>
                    <a:tailEnd type="none" w="med" len="med"/>
                  </a:ln>
                </p:spPr>
              </p:sp>
            </p:grpSp>
            <p:grpSp>
              <p:nvGrpSpPr>
                <p:cNvPr id="17440" name="组合 31799"/>
                <p:cNvGrpSpPr/>
                <p:nvPr/>
              </p:nvGrpSpPr>
              <p:grpSpPr>
                <a:xfrm>
                  <a:off x="0" y="0"/>
                  <a:ext cx="144" cy="144"/>
                  <a:chOff x="0" y="0"/>
                  <a:chExt cx="144" cy="144"/>
                </a:xfrm>
              </p:grpSpPr>
              <p:sp>
                <p:nvSpPr>
                  <p:cNvPr id="17441" name="直接连接符 31800"/>
                  <p:cNvSpPr/>
                  <p:nvPr/>
                </p:nvSpPr>
                <p:spPr>
                  <a:xfrm>
                    <a:off x="0" y="0"/>
                    <a:ext cx="96" cy="144"/>
                  </a:xfrm>
                  <a:prstGeom prst="line">
                    <a:avLst/>
                  </a:prstGeom>
                  <a:ln w="19050" cap="flat" cmpd="sng">
                    <a:solidFill>
                      <a:schemeClr val="tx1"/>
                    </a:solidFill>
                    <a:prstDash val="solid"/>
                    <a:headEnd type="none" w="med" len="med"/>
                    <a:tailEnd type="none" w="med" len="med"/>
                  </a:ln>
                </p:spPr>
              </p:sp>
              <p:sp>
                <p:nvSpPr>
                  <p:cNvPr id="17442" name="直接连接符 31801"/>
                  <p:cNvSpPr/>
                  <p:nvPr/>
                </p:nvSpPr>
                <p:spPr>
                  <a:xfrm>
                    <a:off x="48" y="0"/>
                    <a:ext cx="96" cy="144"/>
                  </a:xfrm>
                  <a:prstGeom prst="line">
                    <a:avLst/>
                  </a:prstGeom>
                  <a:ln w="19050" cap="flat" cmpd="sng">
                    <a:solidFill>
                      <a:schemeClr val="tx1"/>
                    </a:solidFill>
                    <a:prstDash val="solid"/>
                    <a:headEnd type="none" w="med" len="med"/>
                    <a:tailEnd type="none" w="med" len="med"/>
                  </a:ln>
                </p:spPr>
              </p:sp>
            </p:grpSp>
          </p:grpSp>
        </p:grpSp>
        <p:sp>
          <p:nvSpPr>
            <p:cNvPr id="17436" name="文本框 31802"/>
            <p:cNvSpPr txBox="1"/>
            <p:nvPr/>
          </p:nvSpPr>
          <p:spPr>
            <a:xfrm>
              <a:off x="1711" y="206"/>
              <a:ext cx="345" cy="413"/>
            </a:xfrm>
            <a:prstGeom prst="rect">
              <a:avLst/>
            </a:prstGeom>
            <a:noFill/>
            <a:ln w="9525">
              <a:noFill/>
            </a:ln>
          </p:spPr>
          <p:txBody>
            <a:bodyPr wrap="none">
              <a:spAutoFit/>
            </a:bodyPr>
            <a:lstStyle/>
            <a:p>
              <a:pPr eaLnBrk="1" hangingPunct="1">
                <a:buFont typeface="Arial" panose="020B0604020202020204" pitchFamily="34" charset="0"/>
              </a:pPr>
              <a:r>
                <a:rPr lang="en-US" altLang="zh-CN" sz="1795" b="1" dirty="0">
                  <a:latin typeface="Times New Roman" panose="02020603050405020304" pitchFamily="18" charset="0"/>
                </a:rPr>
                <a:t>B</a:t>
              </a:r>
              <a:r>
                <a:rPr lang="en-US" altLang="zh-CN" sz="1795" b="1" baseline="-25000" dirty="0">
                  <a:latin typeface="Times New Roman" panose="02020603050405020304" pitchFamily="18" charset="0"/>
                </a:rPr>
                <a:t>1</a:t>
              </a:r>
            </a:p>
          </p:txBody>
        </p:sp>
      </p:grpSp>
      <p:sp>
        <p:nvSpPr>
          <p:cNvPr id="17417" name="文本框 31803"/>
          <p:cNvSpPr txBox="1"/>
          <p:nvPr/>
        </p:nvSpPr>
        <p:spPr>
          <a:xfrm>
            <a:off x="5847574" y="1997686"/>
            <a:ext cx="398780" cy="368300"/>
          </a:xfrm>
          <a:prstGeom prst="rect">
            <a:avLst/>
          </a:prstGeom>
          <a:noFill/>
          <a:ln w="9525">
            <a:noFill/>
          </a:ln>
        </p:spPr>
        <p:txBody>
          <a:bodyPr wrap="none">
            <a:spAutoFit/>
          </a:bodyPr>
          <a:lstStyle/>
          <a:p>
            <a:pPr eaLnBrk="1" hangingPunct="1">
              <a:buFont typeface="Arial" panose="020B0604020202020204" pitchFamily="34" charset="0"/>
            </a:pPr>
            <a:r>
              <a:rPr lang="en-US" altLang="zh-CN" sz="1795" b="1" dirty="0">
                <a:latin typeface="Times New Roman" panose="02020603050405020304" pitchFamily="18" charset="0"/>
              </a:rPr>
              <a:t>M</a:t>
            </a:r>
          </a:p>
        </p:txBody>
      </p:sp>
      <p:sp>
        <p:nvSpPr>
          <p:cNvPr id="17418" name="文本框 31804"/>
          <p:cNvSpPr txBox="1"/>
          <p:nvPr/>
        </p:nvSpPr>
        <p:spPr>
          <a:xfrm>
            <a:off x="5530462" y="4099889"/>
            <a:ext cx="347980" cy="368300"/>
          </a:xfrm>
          <a:prstGeom prst="rect">
            <a:avLst/>
          </a:prstGeom>
          <a:noFill/>
          <a:ln w="9525">
            <a:noFill/>
          </a:ln>
        </p:spPr>
        <p:txBody>
          <a:bodyPr wrap="none">
            <a:spAutoFit/>
          </a:bodyPr>
          <a:lstStyle/>
          <a:p>
            <a:pPr eaLnBrk="1" hangingPunct="1">
              <a:buFont typeface="Arial" panose="020B0604020202020204" pitchFamily="34" charset="0"/>
            </a:pPr>
            <a:r>
              <a:rPr lang="en-US" altLang="zh-CN" sz="1795" b="1" dirty="0">
                <a:latin typeface="Times New Roman" panose="02020603050405020304" pitchFamily="18" charset="0"/>
              </a:rPr>
              <a:t>N</a:t>
            </a:r>
          </a:p>
        </p:txBody>
      </p:sp>
      <p:sp>
        <p:nvSpPr>
          <p:cNvPr id="17419" name="文本框 31805"/>
          <p:cNvSpPr txBox="1"/>
          <p:nvPr/>
        </p:nvSpPr>
        <p:spPr>
          <a:xfrm>
            <a:off x="1358124" y="903829"/>
            <a:ext cx="6187840" cy="783590"/>
          </a:xfrm>
          <a:prstGeom prst="rect">
            <a:avLst/>
          </a:prstGeom>
          <a:noFill/>
          <a:ln w="9525">
            <a:noFill/>
          </a:ln>
        </p:spPr>
        <p:txBody>
          <a:bodyPr>
            <a:spAutoFit/>
          </a:bodyPr>
          <a:lstStyle/>
          <a:p>
            <a:pPr eaLnBrk="1" hangingPunct="1">
              <a:lnSpc>
                <a:spcPct val="125000"/>
              </a:lnSpc>
              <a:buFont typeface="Arial" panose="020B0604020202020204" pitchFamily="34" charset="0"/>
            </a:pPr>
            <a:r>
              <a:rPr lang="zh-CN" altLang="en-US" sz="1795" b="1" dirty="0">
                <a:solidFill>
                  <a:srgbClr val="0000FF"/>
                </a:solidFill>
                <a:latin typeface="Times New Roman" panose="02020603050405020304" pitchFamily="18" charset="0"/>
              </a:rPr>
              <a:t>例</a:t>
            </a:r>
            <a:r>
              <a:rPr lang="en-US" altLang="en-US" sz="1795" b="1" dirty="0">
                <a:solidFill>
                  <a:srgbClr val="0000FF"/>
                </a:solidFill>
                <a:latin typeface="Times New Roman" panose="02020603050405020304" pitchFamily="18" charset="0"/>
              </a:rPr>
              <a:t>3:</a:t>
            </a:r>
            <a:r>
              <a:rPr lang="zh-CN" altLang="en-US" sz="1795" b="1" dirty="0">
                <a:latin typeface="Times New Roman" panose="02020603050405020304" pitchFamily="18" charset="0"/>
              </a:rPr>
              <a:t>如图，</a:t>
            </a:r>
            <a:r>
              <a:rPr lang="en-US" altLang="zh-CN" sz="1795" b="1" dirty="0">
                <a:latin typeface="Times New Roman" panose="02020603050405020304" pitchFamily="18" charset="0"/>
              </a:rPr>
              <a:t>MN</a:t>
            </a:r>
            <a:r>
              <a:rPr lang="zh-CN" altLang="en-US" sz="1795" b="1" dirty="0">
                <a:latin typeface="Times New Roman" panose="02020603050405020304" pitchFamily="18" charset="0"/>
              </a:rPr>
              <a:t>表示平面镜，</a:t>
            </a:r>
            <a:r>
              <a:rPr lang="en-US" altLang="zh-CN" sz="1795" b="1" dirty="0">
                <a:latin typeface="Times New Roman" panose="02020603050405020304" pitchFamily="18" charset="0"/>
              </a:rPr>
              <a:t>AB</a:t>
            </a:r>
            <a:r>
              <a:rPr lang="zh-CN" altLang="en-US" sz="1795" b="1" dirty="0">
                <a:latin typeface="Times New Roman" panose="02020603050405020304" pitchFamily="18" charset="0"/>
              </a:rPr>
              <a:t>表示镜前的物体，根据平面镜成像的特点作图。</a:t>
            </a:r>
          </a:p>
        </p:txBody>
      </p:sp>
      <p:sp>
        <p:nvSpPr>
          <p:cNvPr id="31807" name="直接连接符 31806"/>
          <p:cNvSpPr/>
          <p:nvPr/>
        </p:nvSpPr>
        <p:spPr>
          <a:xfrm>
            <a:off x="5153966" y="2605781"/>
            <a:ext cx="2101015" cy="0"/>
          </a:xfrm>
          <a:prstGeom prst="line">
            <a:avLst/>
          </a:prstGeom>
          <a:ln w="38100" cap="flat" cmpd="sng">
            <a:solidFill>
              <a:srgbClr val="FF0066"/>
            </a:solidFill>
            <a:prstDash val="dash"/>
            <a:headEnd type="none" w="med" len="med"/>
            <a:tailEnd type="none" w="med" len="med"/>
          </a:ln>
        </p:spPr>
      </p:sp>
      <p:grpSp>
        <p:nvGrpSpPr>
          <p:cNvPr id="17" name="组合 31807"/>
          <p:cNvGrpSpPr/>
          <p:nvPr/>
        </p:nvGrpSpPr>
        <p:grpSpPr>
          <a:xfrm flipH="1" flipV="1">
            <a:off x="4453231" y="2646163"/>
            <a:ext cx="1454915" cy="605719"/>
            <a:chOff x="0" y="0"/>
            <a:chExt cx="998" cy="749"/>
          </a:xfrm>
        </p:grpSpPr>
        <p:sp>
          <p:nvSpPr>
            <p:cNvPr id="17433" name="直角三角形 31808"/>
            <p:cNvSpPr/>
            <p:nvPr/>
          </p:nvSpPr>
          <p:spPr>
            <a:xfrm>
              <a:off x="0" y="0"/>
              <a:ext cx="998" cy="749"/>
            </a:xfrm>
            <a:prstGeom prst="rtTriangle">
              <a:avLst/>
            </a:prstGeom>
            <a:solidFill>
              <a:srgbClr val="CCFFCC"/>
            </a:solidFill>
            <a:ln w="9525" cap="flat" cmpd="sng">
              <a:solidFill>
                <a:schemeClr val="tx1"/>
              </a:solidFill>
              <a:prstDash val="solid"/>
              <a:miter/>
              <a:headEnd type="none" w="med" len="med"/>
              <a:tailEnd type="none" w="med" len="med"/>
            </a:ln>
          </p:spPr>
          <p:txBody>
            <a:bodyPr/>
            <a:lstStyle/>
            <a:p>
              <a:pPr eaLnBrk="1" hangingPunct="1">
                <a:buFont typeface="Arial" panose="020B0604020202020204" pitchFamily="34" charset="0"/>
              </a:pPr>
              <a:endParaRPr lang="zh-CN" altLang="en-US" sz="1795" dirty="0">
                <a:latin typeface="Times New Roman" panose="02020603050405020304" pitchFamily="18" charset="0"/>
              </a:endParaRPr>
            </a:p>
          </p:txBody>
        </p:sp>
        <p:sp>
          <p:nvSpPr>
            <p:cNvPr id="17434" name="直角三角形 31809"/>
            <p:cNvSpPr/>
            <p:nvPr/>
          </p:nvSpPr>
          <p:spPr>
            <a:xfrm>
              <a:off x="136" y="273"/>
              <a:ext cx="476" cy="363"/>
            </a:xfrm>
            <a:prstGeom prst="rtTriangle">
              <a:avLst/>
            </a:prstGeom>
            <a:solidFill>
              <a:schemeClr val="bg1"/>
            </a:solidFill>
            <a:ln w="9525" cap="flat" cmpd="sng">
              <a:solidFill>
                <a:schemeClr val="tx1"/>
              </a:solidFill>
              <a:prstDash val="solid"/>
              <a:miter/>
              <a:headEnd type="none" w="med" len="med"/>
              <a:tailEnd type="none" w="med" len="med"/>
            </a:ln>
          </p:spPr>
          <p:txBody>
            <a:bodyPr/>
            <a:lstStyle/>
            <a:p>
              <a:pPr eaLnBrk="1" hangingPunct="1">
                <a:buFont typeface="Arial" panose="020B0604020202020204" pitchFamily="34" charset="0"/>
              </a:pPr>
              <a:endParaRPr lang="zh-CN" altLang="en-US" sz="1795" dirty="0">
                <a:latin typeface="Times New Roman" panose="02020603050405020304" pitchFamily="18" charset="0"/>
              </a:endParaRPr>
            </a:p>
          </p:txBody>
        </p:sp>
      </p:grpSp>
      <p:grpSp>
        <p:nvGrpSpPr>
          <p:cNvPr id="18" name="组合 31810"/>
          <p:cNvGrpSpPr/>
          <p:nvPr/>
        </p:nvGrpSpPr>
        <p:grpSpPr>
          <a:xfrm flipH="1" flipV="1">
            <a:off x="4453231" y="3778027"/>
            <a:ext cx="1454915" cy="605719"/>
            <a:chOff x="0" y="0"/>
            <a:chExt cx="998" cy="749"/>
          </a:xfrm>
        </p:grpSpPr>
        <p:sp>
          <p:nvSpPr>
            <p:cNvPr id="17431" name="直角三角形 31811"/>
            <p:cNvSpPr/>
            <p:nvPr/>
          </p:nvSpPr>
          <p:spPr>
            <a:xfrm>
              <a:off x="0" y="0"/>
              <a:ext cx="998" cy="749"/>
            </a:xfrm>
            <a:prstGeom prst="rtTriangle">
              <a:avLst/>
            </a:prstGeom>
            <a:solidFill>
              <a:srgbClr val="CCFFCC"/>
            </a:solidFill>
            <a:ln w="9525" cap="flat" cmpd="sng">
              <a:solidFill>
                <a:schemeClr val="tx1"/>
              </a:solidFill>
              <a:prstDash val="solid"/>
              <a:miter/>
              <a:headEnd type="none" w="med" len="med"/>
              <a:tailEnd type="none" w="med" len="med"/>
            </a:ln>
          </p:spPr>
          <p:txBody>
            <a:bodyPr/>
            <a:lstStyle/>
            <a:p>
              <a:pPr eaLnBrk="1" hangingPunct="1">
                <a:buFont typeface="Arial" panose="020B0604020202020204" pitchFamily="34" charset="0"/>
              </a:pPr>
              <a:endParaRPr lang="zh-CN" altLang="en-US" sz="1795" dirty="0">
                <a:latin typeface="Times New Roman" panose="02020603050405020304" pitchFamily="18" charset="0"/>
              </a:endParaRPr>
            </a:p>
          </p:txBody>
        </p:sp>
        <p:sp>
          <p:nvSpPr>
            <p:cNvPr id="17432" name="直角三角形 31812"/>
            <p:cNvSpPr/>
            <p:nvPr/>
          </p:nvSpPr>
          <p:spPr>
            <a:xfrm>
              <a:off x="136" y="273"/>
              <a:ext cx="476" cy="363"/>
            </a:xfrm>
            <a:prstGeom prst="rtTriangle">
              <a:avLst/>
            </a:prstGeom>
            <a:solidFill>
              <a:schemeClr val="bg1"/>
            </a:solidFill>
            <a:ln w="9525" cap="flat" cmpd="sng">
              <a:solidFill>
                <a:schemeClr val="tx1"/>
              </a:solidFill>
              <a:prstDash val="solid"/>
              <a:miter/>
              <a:headEnd type="none" w="med" len="med"/>
              <a:tailEnd type="none" w="med" len="med"/>
            </a:ln>
          </p:spPr>
          <p:txBody>
            <a:bodyPr/>
            <a:lstStyle/>
            <a:p>
              <a:pPr eaLnBrk="1" hangingPunct="1">
                <a:buFont typeface="Arial" panose="020B0604020202020204" pitchFamily="34" charset="0"/>
              </a:pPr>
              <a:endParaRPr lang="zh-CN" altLang="en-US" sz="1795" dirty="0">
                <a:latin typeface="Times New Roman" panose="02020603050405020304" pitchFamily="18" charset="0"/>
              </a:endParaRPr>
            </a:p>
          </p:txBody>
        </p:sp>
      </p:grpSp>
      <p:sp>
        <p:nvSpPr>
          <p:cNvPr id="17423" name="文本框 31813"/>
          <p:cNvSpPr txBox="1"/>
          <p:nvPr/>
        </p:nvSpPr>
        <p:spPr>
          <a:xfrm>
            <a:off x="2428229" y="1757774"/>
            <a:ext cx="1077230" cy="368300"/>
          </a:xfrm>
          <a:prstGeom prst="rect">
            <a:avLst/>
          </a:prstGeom>
          <a:noFill/>
          <a:ln w="9525">
            <a:noFill/>
          </a:ln>
        </p:spPr>
        <p:txBody>
          <a:bodyPr>
            <a:spAutoFit/>
          </a:bodyPr>
          <a:lstStyle/>
          <a:p>
            <a:pPr eaLnBrk="1" hangingPunct="1">
              <a:buFont typeface="Arial" panose="020B0604020202020204" pitchFamily="34" charset="0"/>
            </a:pPr>
            <a:r>
              <a:rPr lang="zh-CN" altLang="en-US" sz="1795" b="1" dirty="0">
                <a:solidFill>
                  <a:srgbClr val="FF0000"/>
                </a:solidFill>
                <a:latin typeface="Times New Roman" panose="02020603050405020304" pitchFamily="18" charset="0"/>
              </a:rPr>
              <a:t>作法：</a:t>
            </a:r>
          </a:p>
        </p:txBody>
      </p:sp>
      <p:sp>
        <p:nvSpPr>
          <p:cNvPr id="31815" name="文本框 31814"/>
          <p:cNvSpPr txBox="1"/>
          <p:nvPr/>
        </p:nvSpPr>
        <p:spPr>
          <a:xfrm>
            <a:off x="1391379" y="2173464"/>
            <a:ext cx="3205563" cy="368300"/>
          </a:xfrm>
          <a:prstGeom prst="rect">
            <a:avLst/>
          </a:prstGeom>
          <a:noFill/>
          <a:ln w="9525">
            <a:noFill/>
          </a:ln>
        </p:spPr>
        <p:txBody>
          <a:bodyPr>
            <a:spAutoFit/>
          </a:bodyPr>
          <a:lstStyle/>
          <a:p>
            <a:pPr eaLnBrk="1" hangingPunct="1">
              <a:buFont typeface="Arial" panose="020B0604020202020204" pitchFamily="34" charset="0"/>
            </a:pPr>
            <a:r>
              <a:rPr lang="en-US" altLang="zh-CN" sz="1795" b="1" dirty="0">
                <a:solidFill>
                  <a:srgbClr val="FF0000"/>
                </a:solidFill>
                <a:latin typeface="Times New Roman" panose="02020603050405020304" pitchFamily="18" charset="0"/>
              </a:rPr>
              <a:t>1.</a:t>
            </a:r>
            <a:r>
              <a:rPr lang="zh-CN" altLang="en-US" sz="1795" b="1" dirty="0">
                <a:solidFill>
                  <a:srgbClr val="FF0000"/>
                </a:solidFill>
                <a:latin typeface="Times New Roman" panose="02020603050405020304" pitchFamily="18" charset="0"/>
              </a:rPr>
              <a:t>过</a:t>
            </a:r>
            <a:r>
              <a:rPr lang="en-US" altLang="zh-CN" sz="1795" b="1" dirty="0">
                <a:solidFill>
                  <a:srgbClr val="FF0000"/>
                </a:solidFill>
                <a:latin typeface="Times New Roman" panose="02020603050405020304" pitchFamily="18" charset="0"/>
              </a:rPr>
              <a:t>A</a:t>
            </a:r>
            <a:r>
              <a:rPr lang="zh-CN" altLang="en-US" sz="1795" b="1" dirty="0">
                <a:solidFill>
                  <a:srgbClr val="FF0000"/>
                </a:solidFill>
                <a:latin typeface="Times New Roman" panose="02020603050405020304" pitchFamily="18" charset="0"/>
              </a:rPr>
              <a:t>点作</a:t>
            </a:r>
            <a:r>
              <a:rPr lang="en-US" altLang="zh-CN" sz="1795" b="1" dirty="0">
                <a:solidFill>
                  <a:srgbClr val="FF0000"/>
                </a:solidFill>
                <a:latin typeface="Times New Roman" panose="02020603050405020304" pitchFamily="18" charset="0"/>
              </a:rPr>
              <a:t>MN</a:t>
            </a:r>
            <a:r>
              <a:rPr lang="zh-CN" altLang="en-US" sz="1795" b="1" dirty="0">
                <a:solidFill>
                  <a:srgbClr val="FF0000"/>
                </a:solidFill>
                <a:latin typeface="Times New Roman" panose="02020603050405020304" pitchFamily="18" charset="0"/>
              </a:rPr>
              <a:t>的垂线画直角。</a:t>
            </a:r>
          </a:p>
        </p:txBody>
      </p:sp>
      <p:sp>
        <p:nvSpPr>
          <p:cNvPr id="31816" name="文本框 31815"/>
          <p:cNvSpPr txBox="1"/>
          <p:nvPr/>
        </p:nvSpPr>
        <p:spPr>
          <a:xfrm>
            <a:off x="1403256" y="2584403"/>
            <a:ext cx="3219815" cy="368300"/>
          </a:xfrm>
          <a:prstGeom prst="rect">
            <a:avLst/>
          </a:prstGeom>
          <a:noFill/>
          <a:ln w="9525">
            <a:noFill/>
          </a:ln>
        </p:spPr>
        <p:txBody>
          <a:bodyPr>
            <a:spAutoFit/>
          </a:bodyPr>
          <a:lstStyle/>
          <a:p>
            <a:pPr eaLnBrk="1" hangingPunct="1">
              <a:buFont typeface="Arial" panose="020B0604020202020204" pitchFamily="34" charset="0"/>
            </a:pPr>
            <a:r>
              <a:rPr lang="en-US" altLang="zh-CN" sz="1795" b="1" dirty="0">
                <a:solidFill>
                  <a:srgbClr val="FF0000"/>
                </a:solidFill>
                <a:latin typeface="Times New Roman" panose="02020603050405020304" pitchFamily="18" charset="0"/>
              </a:rPr>
              <a:t>2.</a:t>
            </a:r>
            <a:r>
              <a:rPr lang="zh-CN" altLang="en-US" sz="1795" b="1" dirty="0">
                <a:solidFill>
                  <a:srgbClr val="FF0000"/>
                </a:solidFill>
                <a:latin typeface="Times New Roman" panose="02020603050405020304" pitchFamily="18" charset="0"/>
              </a:rPr>
              <a:t>取相等的距离找像点</a:t>
            </a:r>
            <a:r>
              <a:rPr lang="en-US" altLang="zh-CN" sz="1795" b="1" dirty="0">
                <a:solidFill>
                  <a:srgbClr val="FF0000"/>
                </a:solidFill>
                <a:latin typeface="Times New Roman" panose="02020603050405020304" pitchFamily="18" charset="0"/>
              </a:rPr>
              <a:t>A</a:t>
            </a:r>
            <a:r>
              <a:rPr lang="en-US" altLang="zh-CN" sz="1795" b="1" baseline="-25000" dirty="0">
                <a:solidFill>
                  <a:srgbClr val="FF0000"/>
                </a:solidFill>
                <a:latin typeface="Times New Roman" panose="02020603050405020304" pitchFamily="18" charset="0"/>
              </a:rPr>
              <a:t>1</a:t>
            </a:r>
            <a:r>
              <a:rPr lang="zh-CN" altLang="en-US" sz="1795" b="1" baseline="-25000" dirty="0">
                <a:solidFill>
                  <a:srgbClr val="FF0000"/>
                </a:solidFill>
                <a:latin typeface="Times New Roman" panose="02020603050405020304" pitchFamily="18" charset="0"/>
              </a:rPr>
              <a:t>。</a:t>
            </a:r>
          </a:p>
        </p:txBody>
      </p:sp>
      <p:sp>
        <p:nvSpPr>
          <p:cNvPr id="31817" name="文本框 31816"/>
          <p:cNvSpPr txBox="1"/>
          <p:nvPr/>
        </p:nvSpPr>
        <p:spPr>
          <a:xfrm>
            <a:off x="1403256" y="3030973"/>
            <a:ext cx="3406281" cy="368300"/>
          </a:xfrm>
          <a:prstGeom prst="rect">
            <a:avLst/>
          </a:prstGeom>
          <a:noFill/>
          <a:ln w="9525">
            <a:noFill/>
          </a:ln>
        </p:spPr>
        <p:txBody>
          <a:bodyPr>
            <a:spAutoFit/>
          </a:bodyPr>
          <a:lstStyle/>
          <a:p>
            <a:pPr eaLnBrk="1" hangingPunct="1">
              <a:buFont typeface="Arial" panose="020B0604020202020204" pitchFamily="34" charset="0"/>
            </a:pPr>
            <a:r>
              <a:rPr lang="en-US" altLang="en-US" sz="1795" b="1" dirty="0">
                <a:solidFill>
                  <a:srgbClr val="FF0000"/>
                </a:solidFill>
                <a:latin typeface="Times New Roman" panose="02020603050405020304" pitchFamily="18" charset="0"/>
              </a:rPr>
              <a:t>3.</a:t>
            </a:r>
            <a:r>
              <a:rPr lang="zh-CN" altLang="en-US" sz="1795" b="1" dirty="0">
                <a:solidFill>
                  <a:srgbClr val="FF0000"/>
                </a:solidFill>
                <a:latin typeface="Times New Roman" panose="02020603050405020304" pitchFamily="18" charset="0"/>
              </a:rPr>
              <a:t>过</a:t>
            </a:r>
            <a:r>
              <a:rPr lang="en-US" altLang="zh-CN" sz="1795" b="1" dirty="0">
                <a:solidFill>
                  <a:srgbClr val="FF0000"/>
                </a:solidFill>
                <a:latin typeface="Times New Roman" panose="02020603050405020304" pitchFamily="18" charset="0"/>
              </a:rPr>
              <a:t>B</a:t>
            </a:r>
            <a:r>
              <a:rPr lang="zh-CN" altLang="en-US" sz="1795" b="1" dirty="0">
                <a:solidFill>
                  <a:srgbClr val="FF0000"/>
                </a:solidFill>
                <a:latin typeface="Times New Roman" panose="02020603050405020304" pitchFamily="18" charset="0"/>
              </a:rPr>
              <a:t>点作</a:t>
            </a:r>
            <a:r>
              <a:rPr lang="en-US" altLang="zh-CN" sz="1795" b="1" dirty="0">
                <a:solidFill>
                  <a:srgbClr val="FF0000"/>
                </a:solidFill>
                <a:latin typeface="Times New Roman" panose="02020603050405020304" pitchFamily="18" charset="0"/>
              </a:rPr>
              <a:t>MN</a:t>
            </a:r>
            <a:r>
              <a:rPr lang="zh-CN" altLang="en-US" sz="1795" b="1" dirty="0">
                <a:solidFill>
                  <a:srgbClr val="FF0000"/>
                </a:solidFill>
                <a:latin typeface="Times New Roman" panose="02020603050405020304" pitchFamily="18" charset="0"/>
              </a:rPr>
              <a:t>的垂线画直角。</a:t>
            </a:r>
          </a:p>
        </p:txBody>
      </p:sp>
      <p:sp>
        <p:nvSpPr>
          <p:cNvPr id="31818" name="文本框 31817"/>
          <p:cNvSpPr txBox="1"/>
          <p:nvPr/>
        </p:nvSpPr>
        <p:spPr>
          <a:xfrm>
            <a:off x="1403256" y="3501296"/>
            <a:ext cx="3420533" cy="368300"/>
          </a:xfrm>
          <a:prstGeom prst="rect">
            <a:avLst/>
          </a:prstGeom>
          <a:noFill/>
          <a:ln w="9525">
            <a:noFill/>
          </a:ln>
        </p:spPr>
        <p:txBody>
          <a:bodyPr>
            <a:spAutoFit/>
          </a:bodyPr>
          <a:lstStyle/>
          <a:p>
            <a:pPr eaLnBrk="1" hangingPunct="1">
              <a:buFont typeface="Arial" panose="020B0604020202020204" pitchFamily="34" charset="0"/>
            </a:pPr>
            <a:r>
              <a:rPr lang="en-US" altLang="zh-CN" sz="1795" b="1" dirty="0">
                <a:solidFill>
                  <a:srgbClr val="FF0000"/>
                </a:solidFill>
                <a:latin typeface="Times New Roman" panose="02020603050405020304" pitchFamily="18" charset="0"/>
              </a:rPr>
              <a:t>4.</a:t>
            </a:r>
            <a:r>
              <a:rPr lang="zh-CN" altLang="en-US" sz="1795" b="1" dirty="0">
                <a:solidFill>
                  <a:srgbClr val="FF0000"/>
                </a:solidFill>
                <a:latin typeface="Times New Roman" panose="02020603050405020304" pitchFamily="18" charset="0"/>
              </a:rPr>
              <a:t>取相等的距离找像点</a:t>
            </a:r>
            <a:r>
              <a:rPr lang="en-US" altLang="zh-CN" sz="1795" b="1" dirty="0">
                <a:solidFill>
                  <a:srgbClr val="FF0000"/>
                </a:solidFill>
                <a:latin typeface="Times New Roman" panose="02020603050405020304" pitchFamily="18" charset="0"/>
              </a:rPr>
              <a:t>B</a:t>
            </a:r>
            <a:r>
              <a:rPr lang="en-US" altLang="zh-CN" sz="1795" b="1" baseline="-25000" dirty="0">
                <a:solidFill>
                  <a:srgbClr val="FF0000"/>
                </a:solidFill>
                <a:latin typeface="Times New Roman" panose="02020603050405020304" pitchFamily="18" charset="0"/>
              </a:rPr>
              <a:t>1</a:t>
            </a:r>
            <a:r>
              <a:rPr lang="zh-CN" altLang="en-US" sz="1795" b="1" baseline="-25000" dirty="0">
                <a:solidFill>
                  <a:srgbClr val="FF0000"/>
                </a:solidFill>
                <a:latin typeface="Times New Roman" panose="02020603050405020304" pitchFamily="18" charset="0"/>
              </a:rPr>
              <a:t>。</a:t>
            </a:r>
          </a:p>
        </p:txBody>
      </p:sp>
      <p:sp>
        <p:nvSpPr>
          <p:cNvPr id="31819" name="文本框 31818"/>
          <p:cNvSpPr txBox="1"/>
          <p:nvPr/>
        </p:nvSpPr>
        <p:spPr>
          <a:xfrm>
            <a:off x="1417508" y="3916986"/>
            <a:ext cx="3420533" cy="645160"/>
          </a:xfrm>
          <a:prstGeom prst="rect">
            <a:avLst/>
          </a:prstGeom>
          <a:noFill/>
          <a:ln w="9525">
            <a:noFill/>
          </a:ln>
        </p:spPr>
        <p:txBody>
          <a:bodyPr>
            <a:spAutoFit/>
          </a:bodyPr>
          <a:lstStyle/>
          <a:p>
            <a:pPr eaLnBrk="1" hangingPunct="1">
              <a:buFont typeface="Arial" panose="020B0604020202020204" pitchFamily="34" charset="0"/>
            </a:pPr>
            <a:r>
              <a:rPr lang="en-US" altLang="zh-CN" sz="1795" b="1" dirty="0">
                <a:solidFill>
                  <a:srgbClr val="FF0000"/>
                </a:solidFill>
                <a:latin typeface="Times New Roman" panose="02020603050405020304" pitchFamily="18" charset="0"/>
              </a:rPr>
              <a:t>5.</a:t>
            </a:r>
            <a:r>
              <a:rPr lang="zh-CN" altLang="en-US" sz="1795" b="1" dirty="0">
                <a:solidFill>
                  <a:srgbClr val="FF0000"/>
                </a:solidFill>
                <a:latin typeface="Times New Roman" panose="02020603050405020304" pitchFamily="18" charset="0"/>
              </a:rPr>
              <a:t>用虚线链接</a:t>
            </a:r>
            <a:r>
              <a:rPr lang="en-US" altLang="zh-CN" sz="1795" b="1" dirty="0">
                <a:solidFill>
                  <a:srgbClr val="FF0000"/>
                </a:solidFill>
                <a:latin typeface="Times New Roman" panose="02020603050405020304" pitchFamily="18" charset="0"/>
              </a:rPr>
              <a:t>A</a:t>
            </a:r>
            <a:r>
              <a:rPr lang="en-US" altLang="zh-CN" sz="1795" b="1" baseline="-25000" dirty="0">
                <a:solidFill>
                  <a:srgbClr val="FF0000"/>
                </a:solidFill>
                <a:latin typeface="Times New Roman" panose="02020603050405020304" pitchFamily="18" charset="0"/>
              </a:rPr>
              <a:t>1</a:t>
            </a:r>
            <a:r>
              <a:rPr lang="en-US" altLang="zh-CN" sz="1795" b="1" dirty="0">
                <a:solidFill>
                  <a:srgbClr val="FF0000"/>
                </a:solidFill>
                <a:latin typeface="Times New Roman" panose="02020603050405020304" pitchFamily="18" charset="0"/>
              </a:rPr>
              <a:t>B</a:t>
            </a:r>
            <a:r>
              <a:rPr lang="en-US" altLang="zh-CN" sz="1795" b="1" baseline="-25000" dirty="0">
                <a:solidFill>
                  <a:srgbClr val="FF0000"/>
                </a:solidFill>
                <a:latin typeface="Times New Roman" panose="02020603050405020304" pitchFamily="18" charset="0"/>
              </a:rPr>
              <a:t>1</a:t>
            </a:r>
            <a:r>
              <a:rPr lang="zh-CN" altLang="en-US" sz="1795" b="1" dirty="0">
                <a:solidFill>
                  <a:srgbClr val="FF0000"/>
                </a:solidFill>
                <a:latin typeface="Times New Roman" panose="02020603050405020304" pitchFamily="18" charset="0"/>
              </a:rPr>
              <a:t>并擦去</a:t>
            </a:r>
          </a:p>
          <a:p>
            <a:pPr eaLnBrk="1" hangingPunct="1">
              <a:buFont typeface="Arial" panose="020B0604020202020204" pitchFamily="34" charset="0"/>
            </a:pPr>
            <a:r>
              <a:rPr lang="zh-CN" altLang="en-US" sz="1795" b="1" dirty="0">
                <a:solidFill>
                  <a:srgbClr val="FF0000"/>
                </a:solidFill>
                <a:latin typeface="Times New Roman" panose="02020603050405020304" pitchFamily="18" charset="0"/>
              </a:rPr>
              <a:t>多余的虚线。</a:t>
            </a:r>
          </a:p>
        </p:txBody>
      </p:sp>
      <p:sp>
        <p:nvSpPr>
          <p:cNvPr id="17429" name="文本框 31819"/>
          <p:cNvSpPr txBox="1"/>
          <p:nvPr/>
        </p:nvSpPr>
        <p:spPr>
          <a:xfrm>
            <a:off x="1320118" y="443007"/>
            <a:ext cx="3205563" cy="368300"/>
          </a:xfrm>
          <a:prstGeom prst="rect">
            <a:avLst/>
          </a:prstGeom>
          <a:noFill/>
          <a:ln w="9525">
            <a:noFill/>
          </a:ln>
        </p:spPr>
        <p:txBody>
          <a:bodyPr>
            <a:spAutoFit/>
          </a:bodyPr>
          <a:lstStyle/>
          <a:p>
            <a:pPr eaLnBrk="1" hangingPunct="1">
              <a:buFont typeface="Arial" panose="020B0604020202020204" pitchFamily="34" charset="0"/>
            </a:pPr>
            <a:r>
              <a:rPr lang="en-US" altLang="zh-CN" sz="1795" b="1" dirty="0">
                <a:latin typeface="Times New Roman" panose="02020603050405020304" pitchFamily="18" charset="0"/>
              </a:rPr>
              <a:t>3.</a:t>
            </a:r>
            <a:r>
              <a:rPr lang="zh-CN" altLang="en-US" sz="1795" b="1" dirty="0">
                <a:latin typeface="Times New Roman" panose="02020603050405020304" pitchFamily="18" charset="0"/>
              </a:rPr>
              <a:t>确定平面镜中像的位置</a:t>
            </a:r>
          </a:p>
        </p:txBody>
      </p:sp>
      <p:sp>
        <p:nvSpPr>
          <p:cNvPr id="17430" name="文本框 4103"/>
          <p:cNvSpPr txBox="1"/>
          <p:nvPr/>
        </p:nvSpPr>
        <p:spPr>
          <a:xfrm>
            <a:off x="1231042" y="33255"/>
            <a:ext cx="969151" cy="300355"/>
          </a:xfrm>
          <a:prstGeom prst="rect">
            <a:avLst/>
          </a:prstGeom>
          <a:noFill/>
          <a:ln w="9525">
            <a:noFill/>
          </a:ln>
        </p:spPr>
        <p:txBody>
          <a:bodyPr lIns="67460" tIns="35155" rIns="67460" bIns="35155">
            <a:spAutoFit/>
          </a:bodyPr>
          <a:lstStyle/>
          <a:p>
            <a:pPr eaLnBrk="1" hangingPunct="1">
              <a:buFont typeface="Arial" panose="020B0604020202020204" pitchFamily="34" charset="0"/>
            </a:pPr>
            <a:r>
              <a:rPr lang="zh-CN" altLang="en-US" sz="1495" b="1" dirty="0">
                <a:solidFill>
                  <a:srgbClr val="006666"/>
                </a:solidFill>
                <a:latin typeface="Arial" panose="020B0604020202020204" pitchFamily="34" charset="0"/>
                <a:ea typeface="方正姚体" panose="02010601030101010101" pitchFamily="2" charset="-122"/>
              </a:rPr>
              <a:t>讲授新课</a:t>
            </a:r>
          </a:p>
        </p:txBody>
      </p:sp>
    </p:spTree>
  </p:cSld>
  <p:clrMapOvr>
    <a:masterClrMapping/>
  </p:clrMapOvr>
  <p:transition spd="med">
    <p:wedge/>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31815"/>
                                        </p:tgtEl>
                                        <p:attrNameLst>
                                          <p:attrName>style.visibility</p:attrName>
                                        </p:attrNameLst>
                                      </p:cBhvr>
                                      <p:to>
                                        <p:strVal val="visible"/>
                                      </p:to>
                                    </p:set>
                                    <p:anim calcmode="discrete" valueType="clr">
                                      <p:cBhvr override="childStyle">
                                        <p:cTn id="7" dur="80"/>
                                        <p:tgtEl>
                                          <p:spTgt spid="31815"/>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1815"/>
                                        </p:tgtEl>
                                        <p:attrNameLst>
                                          <p:attrName>fillcolor</p:attrName>
                                        </p:attrNameLst>
                                      </p:cBhvr>
                                      <p:tavLst>
                                        <p:tav tm="0">
                                          <p:val>
                                            <p:clrVal>
                                              <a:schemeClr val="accent2"/>
                                            </p:clrVal>
                                          </p:val>
                                        </p:tav>
                                        <p:tav tm="50000">
                                          <p:val>
                                            <p:clrVal>
                                              <a:schemeClr val="hlink"/>
                                            </p:clrVal>
                                          </p:val>
                                        </p:tav>
                                      </p:tavLst>
                                    </p:anim>
                                    <p:set>
                                      <p:cBhvr>
                                        <p:cTn id="9" dur="80"/>
                                        <p:tgtEl>
                                          <p:spTgt spid="31815"/>
                                        </p:tgtEl>
                                        <p:attrNameLst>
                                          <p:attrName>fill.type</p:attrName>
                                        </p:attrNameLst>
                                      </p:cBhvr>
                                      <p:to>
                                        <p:strVal val="solid"/>
                                      </p:to>
                                    </p:set>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17"/>
                                        </p:tgtEl>
                                        <p:attrNameLst>
                                          <p:attrName>style.visibility</p:attrName>
                                        </p:attrNameLst>
                                      </p:cBhvr>
                                      <p:to>
                                        <p:strVal val="visible"/>
                                      </p:to>
                                    </p:set>
                                    <p:anim calcmode="lin" valueType="num">
                                      <p:cBhvr>
                                        <p:cTn id="14" dur="1000" fill="hold"/>
                                        <p:tgtEl>
                                          <p:spTgt spid="17"/>
                                        </p:tgtEl>
                                        <p:attrNameLst>
                                          <p:attrName>ppt_x</p:attrName>
                                        </p:attrNameLst>
                                      </p:cBhvr>
                                      <p:tavLst>
                                        <p:tav tm="0">
                                          <p:val>
                                            <p:strVal val="#ppt_x"/>
                                          </p:val>
                                        </p:tav>
                                        <p:tav tm="100000">
                                          <p:val>
                                            <p:strVal val="#ppt_x"/>
                                          </p:val>
                                        </p:tav>
                                      </p:tavLst>
                                    </p:anim>
                                    <p:anim calcmode="lin" valueType="num">
                                      <p:cBhvr>
                                        <p:cTn id="15" dur="1000" fill="hold"/>
                                        <p:tgtEl>
                                          <p:spTgt spid="17"/>
                                        </p:tgtEl>
                                        <p:attrNameLst>
                                          <p:attrName>ppt_y</p:attrName>
                                        </p:attrNameLst>
                                      </p:cBhvr>
                                      <p:tavLst>
                                        <p:tav tm="0">
                                          <p:val>
                                            <p:strVal val="1+#ppt_h/2"/>
                                          </p:val>
                                        </p:tav>
                                        <p:tav tm="100000">
                                          <p:val>
                                            <p:strVal val="#ppt_y"/>
                                          </p:val>
                                        </p:tav>
                                      </p:tavLst>
                                    </p:anim>
                                  </p:childTnLst>
                                </p:cTn>
                              </p:par>
                            </p:childTnLst>
                          </p:cTn>
                        </p:par>
                        <p:par>
                          <p:cTn id="16" fill="hold">
                            <p:stCondLst>
                              <p:cond delay="1000"/>
                            </p:stCondLst>
                            <p:childTnLst>
                              <p:par>
                                <p:cTn id="17" presetID="22" presetClass="entr" presetSubtype="8" fill="hold" nodeType="afterEffect">
                                  <p:stCondLst>
                                    <p:cond delay="0"/>
                                  </p:stCondLst>
                                  <p:childTnLst>
                                    <p:set>
                                      <p:cBhvr>
                                        <p:cTn id="18" dur="1" fill="hold">
                                          <p:stCondLst>
                                            <p:cond delay="0"/>
                                          </p:stCondLst>
                                        </p:cTn>
                                        <p:tgtEl>
                                          <p:spTgt spid="31807"/>
                                        </p:tgtEl>
                                        <p:attrNameLst>
                                          <p:attrName>style.visibility</p:attrName>
                                        </p:attrNameLst>
                                      </p:cBhvr>
                                      <p:to>
                                        <p:strVal val="visible"/>
                                      </p:to>
                                    </p:set>
                                    <p:animEffect transition="in" filter="wipe(left)">
                                      <p:cBhvr>
                                        <p:cTn id="19" dur="1000"/>
                                        <p:tgtEl>
                                          <p:spTgt spid="31807"/>
                                        </p:tgtEl>
                                      </p:cBhvr>
                                    </p:animEffect>
                                  </p:childTnLst>
                                </p:cTn>
                              </p:par>
                            </p:childTnLst>
                          </p:cTn>
                        </p:par>
                        <p:par>
                          <p:cTn id="20" fill="hold">
                            <p:stCondLst>
                              <p:cond delay="2000"/>
                            </p:stCondLst>
                            <p:childTnLst>
                              <p:par>
                                <p:cTn id="21" presetID="1" presetClass="entr" presetSubtype="0" fill="hold" nodeType="afterEffect">
                                  <p:stCondLst>
                                    <p:cond delay="500"/>
                                  </p:stCondLst>
                                  <p:childTnLst>
                                    <p:set>
                                      <p:cBhvr>
                                        <p:cTn id="22" dur="1" fill="hold">
                                          <p:stCondLst>
                                            <p:cond delay="0"/>
                                          </p:stCondLst>
                                        </p:cTn>
                                        <p:tgtEl>
                                          <p:spTgt spid="2"/>
                                        </p:tgtEl>
                                        <p:attrNameLst>
                                          <p:attrName>style.visibility</p:attrName>
                                        </p:attrNameLst>
                                      </p:cBhvr>
                                      <p:to>
                                        <p:strVal val="visible"/>
                                      </p:to>
                                    </p:set>
                                  </p:childTnLst>
                                </p:cTn>
                              </p:par>
                            </p:childTnLst>
                          </p:cTn>
                        </p:par>
                        <p:par>
                          <p:cTn id="23" fill="hold">
                            <p:stCondLst>
                              <p:cond delay="2500"/>
                            </p:stCondLst>
                            <p:childTnLst>
                              <p:par>
                                <p:cTn id="24" presetID="1" presetClass="exit" presetSubtype="0" fill="hold" nodeType="afterEffect">
                                  <p:stCondLst>
                                    <p:cond delay="0"/>
                                  </p:stCondLst>
                                  <p:childTnLst>
                                    <p:set>
                                      <p:cBhvr>
                                        <p:cTn id="25" dur="1" fill="hold">
                                          <p:stCondLst>
                                            <p:cond delay="0"/>
                                          </p:stCondLst>
                                        </p:cTn>
                                        <p:tgtEl>
                                          <p:spTgt spid="17"/>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55" presetClass="entr" presetSubtype="0" fill="hold" grpId="0" nodeType="clickEffect">
                                  <p:stCondLst>
                                    <p:cond delay="0"/>
                                  </p:stCondLst>
                                  <p:childTnLst>
                                    <p:set>
                                      <p:cBhvr>
                                        <p:cTn id="29" dur="1" fill="hold">
                                          <p:stCondLst>
                                            <p:cond delay="0"/>
                                          </p:stCondLst>
                                        </p:cTn>
                                        <p:tgtEl>
                                          <p:spTgt spid="31816"/>
                                        </p:tgtEl>
                                        <p:attrNameLst>
                                          <p:attrName>style.visibility</p:attrName>
                                        </p:attrNameLst>
                                      </p:cBhvr>
                                      <p:to>
                                        <p:strVal val="visible"/>
                                      </p:to>
                                    </p:set>
                                    <p:anim calcmode="lin" valueType="num">
                                      <p:cBhvr>
                                        <p:cTn id="30" dur="1000" fill="hold"/>
                                        <p:tgtEl>
                                          <p:spTgt spid="31816"/>
                                        </p:tgtEl>
                                        <p:attrNameLst>
                                          <p:attrName>ppt_w</p:attrName>
                                        </p:attrNameLst>
                                      </p:cBhvr>
                                      <p:tavLst>
                                        <p:tav tm="0">
                                          <p:val>
                                            <p:strVal val="#ppt_w*0.70"/>
                                          </p:val>
                                        </p:tav>
                                        <p:tav tm="100000">
                                          <p:val>
                                            <p:strVal val="#ppt_w"/>
                                          </p:val>
                                        </p:tav>
                                      </p:tavLst>
                                    </p:anim>
                                    <p:anim calcmode="lin" valueType="num">
                                      <p:cBhvr>
                                        <p:cTn id="31" dur="1000" fill="hold"/>
                                        <p:tgtEl>
                                          <p:spTgt spid="31816"/>
                                        </p:tgtEl>
                                        <p:attrNameLst>
                                          <p:attrName>ppt_h</p:attrName>
                                        </p:attrNameLst>
                                      </p:cBhvr>
                                      <p:tavLst>
                                        <p:tav tm="0">
                                          <p:val>
                                            <p:strVal val="#ppt_h"/>
                                          </p:val>
                                        </p:tav>
                                        <p:tav tm="100000">
                                          <p:val>
                                            <p:strVal val="#ppt_h"/>
                                          </p:val>
                                        </p:tav>
                                      </p:tavLst>
                                    </p:anim>
                                    <p:animEffect transition="in" filter="fade">
                                      <p:cBhvr>
                                        <p:cTn id="32" dur="1000"/>
                                        <p:tgtEl>
                                          <p:spTgt spid="31816"/>
                                        </p:tgtEl>
                                      </p:cBhvr>
                                    </p:animEffect>
                                  </p:childTnLst>
                                  <p:subTnLst>
                                    <p:audio>
                                      <p:cMediaNode>
                                        <p:cTn display="0" masterRel="sameClick">
                                          <p:stCondLst>
                                            <p:cond evt="begin" delay="0">
                                              <p:tn val="28"/>
                                            </p:cond>
                                          </p:stCondLst>
                                          <p:endCondLst>
                                            <p:cond evt="onStopAudio" delay="0">
                                              <p:tgtEl>
                                                <p:sldTgt/>
                                              </p:tgtEl>
                                            </p:cond>
                                          </p:endCondLst>
                                        </p:cTn>
                                        <p:tgtEl>
                                          <p:sndTgt r:embed="rId3" name="voltage.wav"/>
                                        </p:tgtEl>
                                      </p:cMediaNode>
                                    </p:audio>
                                  </p:subTnLst>
                                </p:cTn>
                              </p:par>
                            </p:childTnLst>
                          </p:cTn>
                        </p:par>
                        <p:par>
                          <p:cTn id="33" fill="hold">
                            <p:stCondLst>
                              <p:cond delay="1000"/>
                            </p:stCondLst>
                            <p:childTnLst>
                              <p:par>
                                <p:cTn id="34" presetID="1" presetClass="entr" presetSubtype="0" fill="hold" nodeType="afterEffect">
                                  <p:stCondLst>
                                    <p:cond delay="0"/>
                                  </p:stCondLst>
                                  <p:childTnLst>
                                    <p:set>
                                      <p:cBhvr>
                                        <p:cTn id="35" dur="1" fill="hold">
                                          <p:stCondLst>
                                            <p:cond delay="0"/>
                                          </p:stCondLst>
                                        </p:cTn>
                                        <p:tgtEl>
                                          <p:spTgt spid="7"/>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9" presetClass="entr" presetSubtype="0" fill="hold" grpId="0" nodeType="clickEffect">
                                  <p:stCondLst>
                                    <p:cond delay="0"/>
                                  </p:stCondLst>
                                  <p:childTnLst>
                                    <p:set>
                                      <p:cBhvr>
                                        <p:cTn id="39" dur="1" fill="hold">
                                          <p:stCondLst>
                                            <p:cond delay="0"/>
                                          </p:stCondLst>
                                        </p:cTn>
                                        <p:tgtEl>
                                          <p:spTgt spid="31817"/>
                                        </p:tgtEl>
                                        <p:attrNameLst>
                                          <p:attrName>style.visibility</p:attrName>
                                        </p:attrNameLst>
                                      </p:cBhvr>
                                      <p:to>
                                        <p:strVal val="visible"/>
                                      </p:to>
                                    </p:set>
                                    <p:animEffect transition="in" filter="dissolve">
                                      <p:cBhvr>
                                        <p:cTn id="40" dur="500"/>
                                        <p:tgtEl>
                                          <p:spTgt spid="31817"/>
                                        </p:tgtEl>
                                      </p:cBhvr>
                                    </p:animEffect>
                                  </p:childTnLst>
                                  <p:subTnLst>
                                    <p:audio>
                                      <p:cMediaNode>
                                        <p:cTn display="0" masterRel="sameClick">
                                          <p:stCondLst>
                                            <p:cond evt="begin" delay="0">
                                              <p:tn val="38"/>
                                            </p:cond>
                                          </p:stCondLst>
                                          <p:endCondLst>
                                            <p:cond evt="onStopAudio" delay="0">
                                              <p:tgtEl>
                                                <p:sldTgt/>
                                              </p:tgtEl>
                                            </p:cond>
                                          </p:endCondLst>
                                        </p:cTn>
                                        <p:tgtEl>
                                          <p:sndTgt r:embed="rId4" name="click.wav"/>
                                        </p:tgtEl>
                                      </p:cMediaNode>
                                    </p:audio>
                                  </p:subTnLst>
                                </p:cTn>
                              </p:par>
                            </p:childTnLst>
                          </p:cTn>
                        </p:par>
                        <p:par>
                          <p:cTn id="41" fill="hold">
                            <p:stCondLst>
                              <p:cond delay="500"/>
                            </p:stCondLst>
                            <p:childTnLst>
                              <p:par>
                                <p:cTn id="42" presetID="2" presetClass="entr" presetSubtype="4" fill="hold" nodeType="afterEffect">
                                  <p:stCondLst>
                                    <p:cond delay="0"/>
                                  </p:stCondLst>
                                  <p:childTnLst>
                                    <p:set>
                                      <p:cBhvr>
                                        <p:cTn id="43" dur="1" fill="hold">
                                          <p:stCondLst>
                                            <p:cond delay="0"/>
                                          </p:stCondLst>
                                        </p:cTn>
                                        <p:tgtEl>
                                          <p:spTgt spid="18"/>
                                        </p:tgtEl>
                                        <p:attrNameLst>
                                          <p:attrName>style.visibility</p:attrName>
                                        </p:attrNameLst>
                                      </p:cBhvr>
                                      <p:to>
                                        <p:strVal val="visible"/>
                                      </p:to>
                                    </p:set>
                                    <p:anim calcmode="lin" valueType="num">
                                      <p:cBhvr>
                                        <p:cTn id="44" dur="1000" fill="hold"/>
                                        <p:tgtEl>
                                          <p:spTgt spid="18"/>
                                        </p:tgtEl>
                                        <p:attrNameLst>
                                          <p:attrName>ppt_x</p:attrName>
                                        </p:attrNameLst>
                                      </p:cBhvr>
                                      <p:tavLst>
                                        <p:tav tm="0">
                                          <p:val>
                                            <p:strVal val="#ppt_x"/>
                                          </p:val>
                                        </p:tav>
                                        <p:tav tm="100000">
                                          <p:val>
                                            <p:strVal val="#ppt_x"/>
                                          </p:val>
                                        </p:tav>
                                      </p:tavLst>
                                    </p:anim>
                                    <p:anim calcmode="lin" valueType="num">
                                      <p:cBhvr>
                                        <p:cTn id="45" dur="10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nodeType="clickEffect">
                                  <p:stCondLst>
                                    <p:cond delay="0"/>
                                  </p:stCondLst>
                                  <p:childTnLst>
                                    <p:set>
                                      <p:cBhvr>
                                        <p:cTn id="49" dur="1" fill="hold">
                                          <p:stCondLst>
                                            <p:cond delay="0"/>
                                          </p:stCondLst>
                                        </p:cTn>
                                        <p:tgtEl>
                                          <p:spTgt spid="31746"/>
                                        </p:tgtEl>
                                        <p:attrNameLst>
                                          <p:attrName>style.visibility</p:attrName>
                                        </p:attrNameLst>
                                      </p:cBhvr>
                                      <p:to>
                                        <p:strVal val="visible"/>
                                      </p:to>
                                    </p:set>
                                    <p:animEffect transition="in" filter="wipe(left)">
                                      <p:cBhvr>
                                        <p:cTn id="50" dur="1000"/>
                                        <p:tgtEl>
                                          <p:spTgt spid="31746"/>
                                        </p:tgtEl>
                                      </p:cBhvr>
                                    </p:animEffect>
                                  </p:childTnLst>
                                </p:cTn>
                              </p:par>
                            </p:childTnLst>
                          </p:cTn>
                        </p:par>
                        <p:par>
                          <p:cTn id="51" fill="hold">
                            <p:stCondLst>
                              <p:cond delay="1000"/>
                            </p:stCondLst>
                            <p:childTnLst>
                              <p:par>
                                <p:cTn id="52" presetID="1" presetClass="entr" presetSubtype="0" fill="hold" nodeType="afterEffect">
                                  <p:stCondLst>
                                    <p:cond delay="0"/>
                                  </p:stCondLst>
                                  <p:childTnLst>
                                    <p:set>
                                      <p:cBhvr>
                                        <p:cTn id="53" dur="1" fill="hold">
                                          <p:stCondLst>
                                            <p:cond delay="0"/>
                                          </p:stCondLst>
                                        </p:cTn>
                                        <p:tgtEl>
                                          <p:spTgt spid="3"/>
                                        </p:tgtEl>
                                        <p:attrNameLst>
                                          <p:attrName>style.visibility</p:attrName>
                                        </p:attrNameLst>
                                      </p:cBhvr>
                                      <p:to>
                                        <p:strVal val="visible"/>
                                      </p:to>
                                    </p:set>
                                  </p:childTnLst>
                                </p:cTn>
                              </p:par>
                            </p:childTnLst>
                          </p:cTn>
                        </p:par>
                        <p:par>
                          <p:cTn id="54" fill="hold">
                            <p:stCondLst>
                              <p:cond delay="1000"/>
                            </p:stCondLst>
                            <p:childTnLst>
                              <p:par>
                                <p:cTn id="55" presetID="9" presetClass="exit" presetSubtype="0" fill="hold" nodeType="afterEffect">
                                  <p:stCondLst>
                                    <p:cond delay="0"/>
                                  </p:stCondLst>
                                  <p:childTnLst>
                                    <p:animEffect transition="out" filter="dissolve">
                                      <p:cBhvr>
                                        <p:cTn id="56" dur="500"/>
                                        <p:tgtEl>
                                          <p:spTgt spid="18"/>
                                        </p:tgtEl>
                                      </p:cBhvr>
                                    </p:animEffect>
                                    <p:set>
                                      <p:cBhvr>
                                        <p:cTn id="57" dur="1" fill="hold">
                                          <p:stCondLst>
                                            <p:cond delay="499"/>
                                          </p:stCondLst>
                                        </p:cTn>
                                        <p:tgtEl>
                                          <p:spTgt spid="18"/>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31818"/>
                                        </p:tgtEl>
                                        <p:attrNameLst>
                                          <p:attrName>style.visibility</p:attrName>
                                        </p:attrNameLst>
                                      </p:cBhvr>
                                      <p:to>
                                        <p:strVal val="visible"/>
                                      </p:to>
                                    </p:set>
                                    <p:animEffect transition="in" filter="fade">
                                      <p:cBhvr>
                                        <p:cTn id="62" dur="2000"/>
                                        <p:tgtEl>
                                          <p:spTgt spid="31818"/>
                                        </p:tgtEl>
                                      </p:cBhvr>
                                    </p:animEffect>
                                  </p:childTnLst>
                                  <p:subTnLst>
                                    <p:audio>
                                      <p:cMediaNode>
                                        <p:cTn display="0" masterRel="sameClick">
                                          <p:stCondLst>
                                            <p:cond evt="begin" delay="0">
                                              <p:tn val="60"/>
                                            </p:cond>
                                          </p:stCondLst>
                                          <p:endCondLst>
                                            <p:cond evt="onStopAudio" delay="0">
                                              <p:tgtEl>
                                                <p:sldTgt/>
                                              </p:tgtEl>
                                            </p:cond>
                                          </p:endCondLst>
                                        </p:cTn>
                                        <p:tgtEl>
                                          <p:sndTgt r:embed="rId2" name="chimes.wav"/>
                                        </p:tgtEl>
                                      </p:cMediaNode>
                                    </p:audio>
                                  </p:subTnLst>
                                </p:cTn>
                              </p:par>
                            </p:childTnLst>
                          </p:cTn>
                        </p:par>
                        <p:par>
                          <p:cTn id="63" fill="hold">
                            <p:stCondLst>
                              <p:cond delay="2000"/>
                            </p:stCondLst>
                            <p:childTnLst>
                              <p:par>
                                <p:cTn id="64" presetID="1" presetClass="entr" presetSubtype="0" fill="hold" nodeType="afterEffect">
                                  <p:stCondLst>
                                    <p:cond delay="0"/>
                                  </p:stCondLst>
                                  <p:childTnLst>
                                    <p:set>
                                      <p:cBhvr>
                                        <p:cTn id="65" dur="1" fill="hold">
                                          <p:stCondLst>
                                            <p:cond delay="0"/>
                                          </p:stCondLst>
                                        </p:cTn>
                                        <p:tgtEl>
                                          <p:spTgt spid="12"/>
                                        </p:tgtEl>
                                        <p:attrNameLst>
                                          <p:attrName>style.visibility</p:attrName>
                                        </p:attrNameLst>
                                      </p:cBhvr>
                                      <p:to>
                                        <p:strVal val="visible"/>
                                      </p:to>
                                    </p:set>
                                  </p:childTnLst>
                                </p:cTn>
                              </p:par>
                            </p:childTnLst>
                          </p:cTn>
                        </p:par>
                      </p:childTnLst>
                    </p:cTn>
                  </p:par>
                  <p:par>
                    <p:cTn id="66" fill="hold">
                      <p:stCondLst>
                        <p:cond delay="indefinite"/>
                      </p:stCondLst>
                      <p:childTnLst>
                        <p:par>
                          <p:cTn id="67" fill="hold">
                            <p:stCondLst>
                              <p:cond delay="0"/>
                            </p:stCondLst>
                            <p:childTnLst>
                              <p:par>
                                <p:cTn id="68" presetID="22" presetClass="entr" presetSubtype="4" fill="hold" grpId="0" nodeType="clickEffect">
                                  <p:stCondLst>
                                    <p:cond delay="0"/>
                                  </p:stCondLst>
                                  <p:childTnLst>
                                    <p:set>
                                      <p:cBhvr>
                                        <p:cTn id="69" dur="1" fill="hold">
                                          <p:stCondLst>
                                            <p:cond delay="0"/>
                                          </p:stCondLst>
                                        </p:cTn>
                                        <p:tgtEl>
                                          <p:spTgt spid="31819"/>
                                        </p:tgtEl>
                                        <p:attrNameLst>
                                          <p:attrName>style.visibility</p:attrName>
                                        </p:attrNameLst>
                                      </p:cBhvr>
                                      <p:to>
                                        <p:strVal val="visible"/>
                                      </p:to>
                                    </p:set>
                                    <p:animEffect transition="in" filter="wipe(down)">
                                      <p:cBhvr>
                                        <p:cTn id="70" dur="500"/>
                                        <p:tgtEl>
                                          <p:spTgt spid="31819"/>
                                        </p:tgtEl>
                                      </p:cBhvr>
                                    </p:animEffect>
                                  </p:childTnLst>
                                  <p:subTnLst>
                                    <p:audio>
                                      <p:cMediaNode>
                                        <p:cTn display="0" masterRel="sameClick">
                                          <p:stCondLst>
                                            <p:cond evt="begin" delay="0">
                                              <p:tn val="68"/>
                                            </p:cond>
                                          </p:stCondLst>
                                          <p:endCondLst>
                                            <p:cond evt="onStopAudio" delay="0">
                                              <p:tgtEl>
                                                <p:sldTgt/>
                                              </p:tgtEl>
                                            </p:cond>
                                          </p:endCondLst>
                                        </p:cTn>
                                        <p:tgtEl>
                                          <p:sndTgt r:embed="rId5" name="breeze.wav"/>
                                        </p:tgtEl>
                                      </p:cMediaNode>
                                    </p:audio>
                                  </p:subTnLst>
                                </p:cTn>
                              </p:par>
                            </p:childTnLst>
                          </p:cTn>
                        </p:par>
                      </p:childTnLst>
                    </p:cTn>
                  </p:par>
                  <p:par>
                    <p:cTn id="71" fill="hold">
                      <p:stCondLst>
                        <p:cond delay="indefinite"/>
                      </p:stCondLst>
                      <p:childTnLst>
                        <p:par>
                          <p:cTn id="72" fill="hold">
                            <p:stCondLst>
                              <p:cond delay="0"/>
                            </p:stCondLst>
                            <p:childTnLst>
                              <p:par>
                                <p:cTn id="73" presetID="22" presetClass="entr" presetSubtype="4" fill="hold" nodeType="clickEffect">
                                  <p:stCondLst>
                                    <p:cond delay="0"/>
                                  </p:stCondLst>
                                  <p:childTnLst>
                                    <p:set>
                                      <p:cBhvr>
                                        <p:cTn id="74" dur="1" fill="hold">
                                          <p:stCondLst>
                                            <p:cond delay="0"/>
                                          </p:stCondLst>
                                        </p:cTn>
                                        <p:tgtEl>
                                          <p:spTgt spid="31781"/>
                                        </p:tgtEl>
                                        <p:attrNameLst>
                                          <p:attrName>style.visibility</p:attrName>
                                        </p:attrNameLst>
                                      </p:cBhvr>
                                      <p:to>
                                        <p:strVal val="visible"/>
                                      </p:to>
                                    </p:set>
                                    <p:animEffect transition="in" filter="wipe(down)">
                                      <p:cBhvr>
                                        <p:cTn id="75" dur="500"/>
                                        <p:tgtEl>
                                          <p:spTgt spid="317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815" grpId="0"/>
      <p:bldP spid="31816" grpId="0"/>
      <p:bldP spid="31817" grpId="0"/>
      <p:bldP spid="31818" grpId="0"/>
      <p:bldP spid="31819"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108" name="椭圆 4112"/>
          <p:cNvSpPr/>
          <p:nvPr/>
        </p:nvSpPr>
        <p:spPr>
          <a:xfrm>
            <a:off x="2848669" y="3373026"/>
            <a:ext cx="323050" cy="216159"/>
          </a:xfrm>
          <a:prstGeom prst="ellipse">
            <a:avLst/>
          </a:prstGeom>
          <a:gradFill rotWithShape="1">
            <a:gsLst>
              <a:gs pos="0">
                <a:srgbClr val="25627D"/>
              </a:gs>
              <a:gs pos="100000">
                <a:srgbClr val="FFFFFF"/>
              </a:gs>
            </a:gsLst>
            <a:path path="shape">
              <a:fillToRect l="50000" t="50000" r="50000" b="50000"/>
            </a:path>
            <a:tileRect/>
          </a:gradFill>
          <a:ln w="9525">
            <a:noFill/>
          </a:ln>
        </p:spPr>
        <p:txBody>
          <a:bodyPr anchor="t"/>
          <a:lstStyle/>
          <a:p>
            <a:endParaRPr lang="zh-CN" altLang="en-US" sz="100">
              <a:latin typeface="Arial" panose="020B0604020202020204" pitchFamily="34" charset="0"/>
              <a:ea typeface="宋体" panose="02010600030101010101" pitchFamily="2" charset="-122"/>
            </a:endParaRPr>
          </a:p>
        </p:txBody>
      </p:sp>
      <p:pic>
        <p:nvPicPr>
          <p:cNvPr id="4113" name="图片 4121" descr="珍2"/>
          <p:cNvPicPr>
            <a:picLocks noChangeAspect="1"/>
          </p:cNvPicPr>
          <p:nvPr/>
        </p:nvPicPr>
        <p:blipFill>
          <a:blip r:embed="rId3"/>
          <a:stretch>
            <a:fillRect/>
          </a:stretch>
        </p:blipFill>
        <p:spPr>
          <a:xfrm>
            <a:off x="2875445" y="3319580"/>
            <a:ext cx="323050" cy="323050"/>
          </a:xfrm>
          <a:prstGeom prst="rect">
            <a:avLst/>
          </a:prstGeom>
          <a:noFill/>
          <a:ln w="9525">
            <a:noFill/>
          </a:ln>
        </p:spPr>
      </p:pic>
      <p:sp>
        <p:nvSpPr>
          <p:cNvPr id="4106" name="椭圆 4109"/>
          <p:cNvSpPr/>
          <p:nvPr/>
        </p:nvSpPr>
        <p:spPr>
          <a:xfrm>
            <a:off x="7308615" y="2497055"/>
            <a:ext cx="377684" cy="412127"/>
          </a:xfrm>
          <a:prstGeom prst="ellipse">
            <a:avLst/>
          </a:prstGeom>
          <a:gradFill rotWithShape="1">
            <a:gsLst>
              <a:gs pos="0">
                <a:srgbClr val="1D7775"/>
              </a:gs>
              <a:gs pos="100000">
                <a:srgbClr val="FFFFFF"/>
              </a:gs>
            </a:gsLst>
            <a:path path="shape">
              <a:fillToRect l="50000" t="50000" r="50000" b="50000"/>
            </a:path>
            <a:tileRect/>
          </a:gradFill>
          <a:ln w="9525">
            <a:noFill/>
          </a:ln>
        </p:spPr>
        <p:txBody>
          <a:bodyPr anchor="t"/>
          <a:lstStyle/>
          <a:p>
            <a:endParaRPr lang="zh-CN" altLang="en-US" sz="100">
              <a:latin typeface="Arial" panose="020B0604020202020204" pitchFamily="34" charset="0"/>
              <a:ea typeface="宋体" panose="02010600030101010101" pitchFamily="2" charset="-122"/>
            </a:endParaRPr>
          </a:p>
        </p:txBody>
      </p:sp>
      <p:pic>
        <p:nvPicPr>
          <p:cNvPr id="4114" name="图片 4123" descr="珍4"/>
          <p:cNvPicPr>
            <a:picLocks noChangeAspect="1"/>
          </p:cNvPicPr>
          <p:nvPr/>
        </p:nvPicPr>
        <p:blipFill>
          <a:blip r:embed="rId4"/>
          <a:stretch>
            <a:fillRect/>
          </a:stretch>
        </p:blipFill>
        <p:spPr>
          <a:xfrm rot="671123">
            <a:off x="2796199" y="1939396"/>
            <a:ext cx="427567" cy="427567"/>
          </a:xfrm>
          <a:prstGeom prst="rect">
            <a:avLst/>
          </a:prstGeom>
          <a:noFill/>
          <a:ln w="9525">
            <a:noFill/>
          </a:ln>
        </p:spPr>
      </p:pic>
      <p:sp>
        <p:nvSpPr>
          <p:cNvPr id="4101" name="椭圆 4106"/>
          <p:cNvSpPr/>
          <p:nvPr/>
        </p:nvSpPr>
        <p:spPr>
          <a:xfrm>
            <a:off x="2955561" y="2048486"/>
            <a:ext cx="162712" cy="213783"/>
          </a:xfrm>
          <a:prstGeom prst="ellipse">
            <a:avLst/>
          </a:prstGeom>
          <a:gradFill rotWithShape="1">
            <a:gsLst>
              <a:gs pos="0">
                <a:schemeClr val="tx1"/>
              </a:gs>
              <a:gs pos="100000">
                <a:srgbClr val="FFFFFF"/>
              </a:gs>
            </a:gsLst>
            <a:path path="shape">
              <a:fillToRect l="50000" t="50000" r="50000" b="50000"/>
            </a:path>
            <a:tileRect/>
          </a:gradFill>
          <a:ln w="9525">
            <a:noFill/>
          </a:ln>
        </p:spPr>
        <p:txBody>
          <a:bodyPr anchor="t"/>
          <a:lstStyle/>
          <a:p>
            <a:endParaRPr lang="zh-CN" altLang="en-US" sz="100">
              <a:latin typeface="Arial" panose="020B0604020202020204" pitchFamily="34" charset="0"/>
              <a:ea typeface="宋体" panose="02010600030101010101" pitchFamily="2" charset="-122"/>
            </a:endParaRPr>
          </a:p>
        </p:txBody>
      </p:sp>
      <p:pic>
        <p:nvPicPr>
          <p:cNvPr id="4112" name="图片 4120" descr="珍"/>
          <p:cNvPicPr>
            <a:picLocks noChangeAspect="1"/>
          </p:cNvPicPr>
          <p:nvPr/>
        </p:nvPicPr>
        <p:blipFill>
          <a:blip r:embed="rId5"/>
          <a:stretch>
            <a:fillRect/>
          </a:stretch>
        </p:blipFill>
        <p:spPr>
          <a:xfrm>
            <a:off x="7565661" y="1153701"/>
            <a:ext cx="427567" cy="427567"/>
          </a:xfrm>
          <a:prstGeom prst="rect">
            <a:avLst/>
          </a:prstGeom>
          <a:noFill/>
          <a:ln w="9525">
            <a:noFill/>
          </a:ln>
        </p:spPr>
      </p:pic>
      <p:sp>
        <p:nvSpPr>
          <p:cNvPr id="4097" name="标题 4097"/>
          <p:cNvSpPr>
            <a:spLocks noGrp="1"/>
          </p:cNvSpPr>
          <p:nvPr>
            <p:ph type="title"/>
          </p:nvPr>
        </p:nvSpPr>
        <p:spPr>
          <a:xfrm>
            <a:off x="445135" y="323215"/>
            <a:ext cx="4337685" cy="621030"/>
          </a:xfrm>
        </p:spPr>
        <p:txBody>
          <a:bodyPr wrap="square" lIns="68410" tIns="34205" rIns="68410" bIns="34205" anchor="t">
            <a:spAutoFit/>
          </a:bodyPr>
          <a:lstStyle/>
          <a:p>
            <a:pPr>
              <a:spcBef>
                <a:spcPct val="50000"/>
              </a:spcBef>
            </a:pPr>
            <a:r>
              <a:rPr lang="zh-CN" altLang="en-US" sz="3600" b="1" dirty="0">
                <a:solidFill>
                  <a:srgbClr val="FF9900"/>
                </a:solidFill>
                <a:latin typeface="楷体" panose="02010609060101010101" pitchFamily="49" charset="-122"/>
                <a:ea typeface="楷体" panose="02010609060101010101" pitchFamily="49" charset="-122"/>
                <a:cs typeface="楷体" panose="02010609060101010101" pitchFamily="49" charset="-122"/>
              </a:rPr>
              <a:t>学习目标</a:t>
            </a:r>
          </a:p>
        </p:txBody>
      </p:sp>
      <p:sp>
        <p:nvSpPr>
          <p:cNvPr id="4098" name="椭圆 4099"/>
          <p:cNvSpPr/>
          <p:nvPr/>
        </p:nvSpPr>
        <p:spPr>
          <a:xfrm>
            <a:off x="4121315" y="839705"/>
            <a:ext cx="269605" cy="323050"/>
          </a:xfrm>
          <a:prstGeom prst="ellipse">
            <a:avLst/>
          </a:prstGeom>
          <a:gradFill rotWithShape="1">
            <a:gsLst>
              <a:gs pos="0">
                <a:schemeClr val="tx1"/>
              </a:gs>
              <a:gs pos="100000">
                <a:srgbClr val="FFFFFF"/>
              </a:gs>
            </a:gsLst>
            <a:path path="shape">
              <a:fillToRect l="50000" t="50000" r="50000" b="50000"/>
            </a:path>
            <a:tileRect/>
          </a:gradFill>
          <a:ln w="9525">
            <a:noFill/>
          </a:ln>
        </p:spPr>
        <p:txBody>
          <a:bodyPr anchor="t"/>
          <a:lstStyle/>
          <a:p>
            <a:endParaRPr lang="zh-CN" altLang="en-US" sz="100">
              <a:latin typeface="Arial" panose="020B0604020202020204" pitchFamily="34" charset="0"/>
              <a:ea typeface="宋体" panose="02010600030101010101" pitchFamily="2" charset="-122"/>
            </a:endParaRPr>
          </a:p>
        </p:txBody>
      </p:sp>
      <p:sp>
        <p:nvSpPr>
          <p:cNvPr id="4099" name="文本框 4101"/>
          <p:cNvSpPr txBox="1"/>
          <p:nvPr/>
        </p:nvSpPr>
        <p:spPr>
          <a:xfrm>
            <a:off x="1521460" y="1581150"/>
            <a:ext cx="5787390" cy="521970"/>
          </a:xfrm>
          <a:prstGeom prst="rect">
            <a:avLst/>
          </a:prstGeom>
          <a:noFill/>
          <a:ln w="9525">
            <a:noFill/>
          </a:ln>
        </p:spPr>
        <p:txBody>
          <a:bodyPr wrap="square" anchor="t">
            <a:spAutoFit/>
          </a:bodyPr>
          <a:lstStyle/>
          <a:p>
            <a:pPr algn="ctr">
              <a:spcBef>
                <a:spcPct val="50000"/>
              </a:spcBef>
            </a:pPr>
            <a:r>
              <a:rPr lang="zh-CN" altLang="en-US" sz="2800" b="1" dirty="0">
                <a:solidFill>
                  <a:srgbClr val="FF00FF"/>
                </a:solidFill>
                <a:latin typeface="楷体" panose="02010609060101010101" pitchFamily="49" charset="-122"/>
                <a:ea typeface="楷体" panose="02010609060101010101" pitchFamily="49" charset="-122"/>
              </a:rPr>
              <a:t>一、 了解平面镜成像特点</a:t>
            </a:r>
          </a:p>
        </p:txBody>
      </p:sp>
      <p:sp>
        <p:nvSpPr>
          <p:cNvPr id="4100" name="椭圆 4105"/>
          <p:cNvSpPr/>
          <p:nvPr/>
        </p:nvSpPr>
        <p:spPr>
          <a:xfrm flipV="1">
            <a:off x="1051831" y="998032"/>
            <a:ext cx="3339771" cy="54634"/>
          </a:xfrm>
          <a:prstGeom prst="ellipse">
            <a:avLst/>
          </a:prstGeom>
          <a:gradFill rotWithShape="1">
            <a:gsLst>
              <a:gs pos="0">
                <a:schemeClr val="tx1"/>
              </a:gs>
              <a:gs pos="100000">
                <a:srgbClr val="FFFFFF"/>
              </a:gs>
            </a:gsLst>
            <a:path path="shape">
              <a:fillToRect l="50000" t="50000" r="50000" b="50000"/>
            </a:path>
            <a:tileRect/>
          </a:gradFill>
          <a:ln w="9525">
            <a:noFill/>
          </a:ln>
        </p:spPr>
        <p:txBody>
          <a:bodyPr anchor="t"/>
          <a:lstStyle/>
          <a:p>
            <a:endParaRPr lang="zh-CN" altLang="en-US" sz="100">
              <a:latin typeface="Arial" panose="020B0604020202020204" pitchFamily="34" charset="0"/>
              <a:ea typeface="宋体" panose="02010600030101010101" pitchFamily="2" charset="-122"/>
            </a:endParaRPr>
          </a:p>
        </p:txBody>
      </p:sp>
      <p:sp>
        <p:nvSpPr>
          <p:cNvPr id="4102" name="文本框 4107"/>
          <p:cNvSpPr txBox="1"/>
          <p:nvPr/>
        </p:nvSpPr>
        <p:spPr>
          <a:xfrm>
            <a:off x="2247265" y="2181225"/>
            <a:ext cx="5614670" cy="607695"/>
          </a:xfrm>
          <a:prstGeom prst="rect">
            <a:avLst/>
          </a:prstGeom>
          <a:noFill/>
          <a:ln w="9525">
            <a:noFill/>
          </a:ln>
        </p:spPr>
        <p:txBody>
          <a:bodyPr wrap="square" anchor="t">
            <a:spAutoFit/>
          </a:bodyPr>
          <a:lstStyle/>
          <a:p>
            <a:pPr>
              <a:lnSpc>
                <a:spcPct val="120000"/>
              </a:lnSpc>
            </a:pPr>
            <a:r>
              <a:rPr lang="zh-CN" altLang="en-US" sz="2800" b="1" dirty="0">
                <a:solidFill>
                  <a:srgbClr val="0066FF"/>
                </a:solidFill>
                <a:latin typeface="楷体" panose="02010609060101010101" pitchFamily="49" charset="-122"/>
                <a:ea typeface="楷体" panose="02010609060101010101" pitchFamily="49" charset="-122"/>
              </a:rPr>
              <a:t>二、</a:t>
            </a:r>
            <a:r>
              <a:rPr lang="zh-CN" altLang="en-US" sz="2800" b="1">
                <a:solidFill>
                  <a:srgbClr val="0000FF"/>
                </a:solidFill>
                <a:latin typeface="楷体" panose="02010609060101010101" pitchFamily="49" charset="-122"/>
                <a:ea typeface="楷体" panose="02010609060101010101" pitchFamily="49" charset="-122"/>
                <a:sym typeface="+mn-ea"/>
              </a:rPr>
              <a:t>知道平面镜成像规律的应用</a:t>
            </a:r>
            <a:endParaRPr lang="zh-CN" altLang="en-US" sz="2800" b="1" dirty="0">
              <a:solidFill>
                <a:srgbClr val="0000FF"/>
              </a:solidFill>
              <a:latin typeface="楷体" panose="02010609060101010101" pitchFamily="49" charset="-122"/>
              <a:ea typeface="楷体" panose="02010609060101010101" pitchFamily="49" charset="-122"/>
              <a:sym typeface="+mn-ea"/>
            </a:endParaRPr>
          </a:p>
        </p:txBody>
      </p:sp>
      <p:sp>
        <p:nvSpPr>
          <p:cNvPr id="4103" name="椭圆 4108"/>
          <p:cNvSpPr/>
          <p:nvPr/>
        </p:nvSpPr>
        <p:spPr>
          <a:xfrm flipV="1">
            <a:off x="3118414" y="2048804"/>
            <a:ext cx="3339771" cy="54634"/>
          </a:xfrm>
          <a:prstGeom prst="ellipse">
            <a:avLst/>
          </a:prstGeom>
          <a:gradFill rotWithShape="1">
            <a:gsLst>
              <a:gs pos="0">
                <a:schemeClr val="tx1"/>
              </a:gs>
              <a:gs pos="100000">
                <a:srgbClr val="FFFFFF"/>
              </a:gs>
            </a:gsLst>
            <a:path path="shape">
              <a:fillToRect l="50000" t="50000" r="50000" b="50000"/>
            </a:path>
            <a:tileRect/>
          </a:gradFill>
          <a:ln w="9525">
            <a:noFill/>
          </a:ln>
        </p:spPr>
        <p:txBody>
          <a:bodyPr anchor="t"/>
          <a:lstStyle/>
          <a:p>
            <a:endParaRPr lang="zh-CN" altLang="en-US" sz="100">
              <a:latin typeface="Arial" panose="020B0604020202020204" pitchFamily="34" charset="0"/>
              <a:ea typeface="宋体" panose="02010600030101010101" pitchFamily="2" charset="-122"/>
            </a:endParaRPr>
          </a:p>
        </p:txBody>
      </p:sp>
      <p:sp>
        <p:nvSpPr>
          <p:cNvPr id="4104" name="文本框 4110">
            <a:hlinkClick r:id="" action="ppaction://noaction"/>
          </p:cNvPr>
          <p:cNvSpPr txBox="1"/>
          <p:nvPr/>
        </p:nvSpPr>
        <p:spPr>
          <a:xfrm>
            <a:off x="2247265" y="2905760"/>
            <a:ext cx="6127115" cy="737235"/>
          </a:xfrm>
          <a:prstGeom prst="rect">
            <a:avLst/>
          </a:prstGeom>
          <a:noFill/>
          <a:ln w="9525">
            <a:noFill/>
          </a:ln>
        </p:spPr>
        <p:txBody>
          <a:bodyPr wrap="square" anchor="t">
            <a:spAutoFit/>
          </a:bodyPr>
          <a:lstStyle/>
          <a:p>
            <a:pPr algn="ctr" eaLnBrk="1" fontAlgn="auto" latinLnBrk="0" hangingPunct="1">
              <a:lnSpc>
                <a:spcPct val="150000"/>
              </a:lnSpc>
              <a:spcBef>
                <a:spcPts val="0"/>
              </a:spcBef>
            </a:pPr>
            <a:r>
              <a:rPr lang="zh-CN" altLang="en-US" sz="2800" b="1" dirty="0">
                <a:solidFill>
                  <a:srgbClr val="FF3300"/>
                </a:solidFill>
                <a:latin typeface="楷体" panose="02010609060101010101" pitchFamily="49" charset="-122"/>
                <a:ea typeface="楷体" panose="02010609060101010101" pitchFamily="49" charset="-122"/>
              </a:rPr>
              <a:t>三、 </a:t>
            </a:r>
            <a:r>
              <a:rPr lang="zh-CN" altLang="en-US" sz="2800" b="1">
                <a:solidFill>
                  <a:srgbClr val="0000FF"/>
                </a:solidFill>
                <a:latin typeface="楷体" panose="02010609060101010101" pitchFamily="49" charset="-122"/>
                <a:ea typeface="楷体" panose="02010609060101010101" pitchFamily="49" charset="-122"/>
                <a:sym typeface="+mn-ea"/>
              </a:rPr>
              <a:t>会根据平面镜成像特点进行作图</a:t>
            </a:r>
            <a:endParaRPr lang="zh-CN" altLang="en-US" sz="2800" b="1" u="sng" dirty="0">
              <a:solidFill>
                <a:srgbClr val="FF3300"/>
              </a:solidFill>
              <a:latin typeface="楷体" panose="02010609060101010101" pitchFamily="49" charset="-122"/>
              <a:ea typeface="楷体" panose="02010609060101010101" pitchFamily="49" charset="-122"/>
            </a:endParaRPr>
          </a:p>
        </p:txBody>
      </p:sp>
      <p:sp>
        <p:nvSpPr>
          <p:cNvPr id="4105" name="椭圆 4111"/>
          <p:cNvSpPr/>
          <p:nvPr/>
        </p:nvSpPr>
        <p:spPr>
          <a:xfrm flipV="1">
            <a:off x="3198766" y="2675725"/>
            <a:ext cx="3339771" cy="54634"/>
          </a:xfrm>
          <a:prstGeom prst="ellipse">
            <a:avLst/>
          </a:prstGeom>
          <a:gradFill rotWithShape="1">
            <a:gsLst>
              <a:gs pos="0">
                <a:schemeClr val="tx1"/>
              </a:gs>
              <a:gs pos="100000">
                <a:srgbClr val="FFFFFF"/>
              </a:gs>
            </a:gsLst>
            <a:path path="shape">
              <a:fillToRect l="50000" t="50000" r="50000" b="50000"/>
            </a:path>
            <a:tileRect/>
          </a:gradFill>
          <a:ln w="9525">
            <a:noFill/>
          </a:ln>
        </p:spPr>
        <p:txBody>
          <a:bodyPr anchor="t"/>
          <a:lstStyle/>
          <a:p>
            <a:endParaRPr lang="zh-CN" altLang="en-US" sz="100">
              <a:latin typeface="Arial" panose="020B0604020202020204" pitchFamily="34" charset="0"/>
              <a:ea typeface="宋体" panose="02010600030101010101" pitchFamily="2" charset="-122"/>
            </a:endParaRPr>
          </a:p>
        </p:txBody>
      </p:sp>
      <p:sp>
        <p:nvSpPr>
          <p:cNvPr id="4107" name="椭圆 4114"/>
          <p:cNvSpPr/>
          <p:nvPr/>
        </p:nvSpPr>
        <p:spPr>
          <a:xfrm flipV="1">
            <a:off x="3878851" y="3643160"/>
            <a:ext cx="3339771" cy="54634"/>
          </a:xfrm>
          <a:prstGeom prst="ellipse">
            <a:avLst/>
          </a:prstGeom>
          <a:gradFill rotWithShape="1">
            <a:gsLst>
              <a:gs pos="0">
                <a:schemeClr val="tx1"/>
              </a:gs>
              <a:gs pos="100000">
                <a:srgbClr val="FFFFFF"/>
              </a:gs>
            </a:gsLst>
            <a:path path="shape">
              <a:fillToRect l="50000" t="50000" r="50000" b="50000"/>
            </a:path>
            <a:tileRect/>
          </a:gradFill>
          <a:ln w="9525">
            <a:noFill/>
          </a:ln>
        </p:spPr>
        <p:txBody>
          <a:bodyPr anchor="t"/>
          <a:lstStyle/>
          <a:p>
            <a:endParaRPr lang="zh-CN" altLang="en-US" sz="100">
              <a:latin typeface="Arial" panose="020B0604020202020204" pitchFamily="34" charset="0"/>
              <a:ea typeface="宋体" panose="02010600030101010101" pitchFamily="2" charset="-122"/>
            </a:endParaRPr>
          </a:p>
        </p:txBody>
      </p:sp>
      <p:grpSp>
        <p:nvGrpSpPr>
          <p:cNvPr id="4109" name="组合 4117"/>
          <p:cNvGrpSpPr/>
          <p:nvPr/>
        </p:nvGrpSpPr>
        <p:grpSpPr>
          <a:xfrm>
            <a:off x="6458044" y="4235285"/>
            <a:ext cx="1534489" cy="895515"/>
            <a:chOff x="3561" y="2840"/>
            <a:chExt cx="2199" cy="1480"/>
          </a:xfrm>
        </p:grpSpPr>
        <p:pic>
          <p:nvPicPr>
            <p:cNvPr id="4110" name="图片 4118" descr="OOOPIC_vipvip4_2008090402070895c4408333f526ce20"/>
            <p:cNvPicPr>
              <a:picLocks noChangeAspect="1"/>
            </p:cNvPicPr>
            <p:nvPr/>
          </p:nvPicPr>
          <p:blipFill>
            <a:blip r:embed="rId6">
              <a:lum bright="17999" contrast="6000"/>
            </a:blip>
            <a:srcRect l="55013" t="16063" b="54062"/>
            <a:stretch>
              <a:fillRect/>
            </a:stretch>
          </p:blipFill>
          <p:spPr>
            <a:xfrm>
              <a:off x="3606" y="2886"/>
              <a:ext cx="2154" cy="1434"/>
            </a:xfrm>
            <a:prstGeom prst="rect">
              <a:avLst/>
            </a:prstGeom>
            <a:noFill/>
            <a:ln w="9525">
              <a:noFill/>
            </a:ln>
          </p:spPr>
        </p:pic>
        <p:sp>
          <p:nvSpPr>
            <p:cNvPr id="4111" name="矩形 4119"/>
            <p:cNvSpPr/>
            <p:nvPr/>
          </p:nvSpPr>
          <p:spPr>
            <a:xfrm flipH="1">
              <a:off x="3561" y="2840"/>
              <a:ext cx="498" cy="1480"/>
            </a:xfrm>
            <a:prstGeom prst="rect">
              <a:avLst/>
            </a:prstGeom>
            <a:gradFill rotWithShape="1">
              <a:gsLst>
                <a:gs pos="0">
                  <a:schemeClr val="bg1">
                    <a:alpha val="0"/>
                  </a:schemeClr>
                </a:gs>
                <a:gs pos="100000">
                  <a:schemeClr val="bg1"/>
                </a:gs>
              </a:gsLst>
              <a:lin ang="0" scaled="1"/>
              <a:tileRect/>
            </a:gradFill>
            <a:ln w="9525">
              <a:noFill/>
            </a:ln>
          </p:spPr>
          <p:txBody>
            <a:bodyPr anchor="t"/>
            <a:lstStyle/>
            <a:p>
              <a:endParaRPr lang="zh-CN" altLang="en-US" sz="100">
                <a:latin typeface="Arial" panose="020B0604020202020204" pitchFamily="34" charset="0"/>
                <a:ea typeface="宋体" panose="02010600030101010101" pitchFamily="2" charset="-122"/>
              </a:endParaRPr>
            </a:p>
          </p:txBody>
        </p:sp>
      </p:grpSp>
      <p:pic>
        <p:nvPicPr>
          <p:cNvPr id="4115" name="图片 4124" descr="珍3"/>
          <p:cNvPicPr>
            <a:picLocks noChangeAspect="1"/>
          </p:cNvPicPr>
          <p:nvPr/>
        </p:nvPicPr>
        <p:blipFill>
          <a:blip r:embed="rId7"/>
          <a:stretch>
            <a:fillRect/>
          </a:stretch>
        </p:blipFill>
        <p:spPr>
          <a:xfrm>
            <a:off x="4042469" y="735436"/>
            <a:ext cx="427567" cy="427567"/>
          </a:xfrm>
          <a:prstGeom prst="rect">
            <a:avLst/>
          </a:prstGeom>
          <a:noFill/>
          <a:ln w="9525">
            <a:noFill/>
          </a:ln>
        </p:spPr>
      </p:pic>
      <p:sp>
        <p:nvSpPr>
          <p:cNvPr id="2" name="Shape 108"/>
          <p:cNvSpPr/>
          <p:nvPr/>
        </p:nvSpPr>
        <p:spPr>
          <a:xfrm>
            <a:off x="326806" y="300084"/>
            <a:ext cx="724521" cy="697781"/>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1198"/>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lang="en-US" altLang="zh-CN" sz="3200" b="0" i="0" u="none" strike="noStrike" kern="0" cap="none" spc="0" normalizeH="0" baseline="0" noProof="0" dirty="0" smtClean="0">
                <a:ln>
                  <a:noFill/>
                </a:ln>
                <a:solidFill>
                  <a:srgbClr val="FFFFFF"/>
                </a:solidFill>
                <a:effectLst/>
                <a:uLnTx/>
                <a:uFillTx/>
                <a:latin typeface="Helvetica"/>
                <a:ea typeface="方正舒体" panose="02010601030101010101" pitchFamily="2" charset="-122"/>
                <a:sym typeface="微软雅黑" panose="020B0503020204020204" charset="-122"/>
              </a:rPr>
              <a:t>1</a:t>
            </a:r>
            <a:endParaRPr kumimoji="0" sz="3200" b="0" i="0" u="none" strike="noStrike" kern="0" cap="none" spc="0" normalizeH="0" baseline="0" noProof="0" dirty="0">
              <a:ln>
                <a:noFill/>
              </a:ln>
              <a:solidFill>
                <a:srgbClr val="FFFFFF"/>
              </a:solidFill>
              <a:effectLst/>
              <a:uLnTx/>
              <a:uFillTx/>
              <a:latin typeface="Helvetica"/>
              <a:ea typeface="方正舒体" panose="02010601030101010101" pitchFamily="2" charset="-122"/>
              <a:sym typeface="微软雅黑" panose="020B0503020204020204" charset="-122"/>
            </a:endParaRPr>
          </a:p>
        </p:txBody>
      </p:sp>
      <p:pic>
        <p:nvPicPr>
          <p:cNvPr id="3" name="图片 4120" descr="珍"/>
          <p:cNvPicPr>
            <a:picLocks noChangeAspect="1"/>
          </p:cNvPicPr>
          <p:nvPr/>
        </p:nvPicPr>
        <p:blipFill>
          <a:blip r:embed="rId5"/>
          <a:stretch>
            <a:fillRect/>
          </a:stretch>
        </p:blipFill>
        <p:spPr>
          <a:xfrm>
            <a:off x="1396001" y="1939196"/>
            <a:ext cx="427567" cy="427567"/>
          </a:xfrm>
          <a:prstGeom prst="rect">
            <a:avLst/>
          </a:prstGeom>
          <a:noFill/>
          <a:ln w="9525">
            <a:noFill/>
          </a:ln>
        </p:spPr>
      </p:pic>
    </p:spTree>
  </p:cSld>
  <p:clrMapOvr>
    <a:masterClrMapping/>
  </p:clrMapOvr>
  <p:transition spd="med">
    <p:fade/>
    <p:sndAc>
      <p:stSnd>
        <p:snd r:embed="rId2" name="coin.wav"/>
      </p:stSnd>
    </p:sndAc>
  </p:transition>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2770" name="文本框 32769"/>
          <p:cNvSpPr txBox="1"/>
          <p:nvPr/>
        </p:nvSpPr>
        <p:spPr>
          <a:xfrm>
            <a:off x="1393754" y="997656"/>
            <a:ext cx="5989497" cy="783590"/>
          </a:xfrm>
          <a:prstGeom prst="rect">
            <a:avLst/>
          </a:prstGeom>
          <a:noFill/>
          <a:ln w="9525">
            <a:noFill/>
          </a:ln>
        </p:spPr>
        <p:txBody>
          <a:bodyPr>
            <a:spAutoFit/>
          </a:bodyPr>
          <a:lstStyle/>
          <a:p>
            <a:pPr eaLnBrk="1" hangingPunct="1">
              <a:lnSpc>
                <a:spcPct val="125000"/>
              </a:lnSpc>
              <a:buFont typeface="Arial" panose="020B0604020202020204" pitchFamily="34" charset="0"/>
            </a:pPr>
            <a:r>
              <a:rPr lang="zh-CN" altLang="en-US" sz="1795" b="1" dirty="0">
                <a:solidFill>
                  <a:srgbClr val="0000FF"/>
                </a:solidFill>
                <a:latin typeface="Times New Roman" panose="02020603050405020304" pitchFamily="18" charset="0"/>
              </a:rPr>
              <a:t>例</a:t>
            </a:r>
            <a:r>
              <a:rPr lang="en-US" altLang="zh-CN" sz="1795" b="1" dirty="0">
                <a:solidFill>
                  <a:srgbClr val="0000FF"/>
                </a:solidFill>
                <a:latin typeface="Times New Roman" panose="02020603050405020304" pitchFamily="18" charset="0"/>
              </a:rPr>
              <a:t>4</a:t>
            </a:r>
            <a:r>
              <a:rPr lang="zh-CN" altLang="en-US" sz="1795" b="1" dirty="0">
                <a:solidFill>
                  <a:srgbClr val="0000FF"/>
                </a:solidFill>
                <a:latin typeface="Times New Roman" panose="02020603050405020304" pitchFamily="18" charset="0"/>
              </a:rPr>
              <a:t>：</a:t>
            </a:r>
            <a:r>
              <a:rPr lang="zh-CN" altLang="en-US" sz="1795" b="1" dirty="0">
                <a:latin typeface="Times New Roman" panose="02020603050405020304" pitchFamily="18" charset="0"/>
              </a:rPr>
              <a:t>如图，</a:t>
            </a:r>
            <a:r>
              <a:rPr lang="en-US" altLang="zh-CN" sz="1795" b="1" dirty="0">
                <a:latin typeface="Times New Roman" panose="02020603050405020304" pitchFamily="18" charset="0"/>
              </a:rPr>
              <a:t>B</a:t>
            </a:r>
            <a:r>
              <a:rPr lang="zh-CN" altLang="en-US" sz="1795" b="1" dirty="0">
                <a:latin typeface="Times New Roman" panose="02020603050405020304" pitchFamily="18" charset="0"/>
              </a:rPr>
              <a:t>是一挡板</a:t>
            </a:r>
            <a:r>
              <a:rPr lang="en-US" altLang="zh-CN" sz="1795" b="1" dirty="0">
                <a:latin typeface="Times New Roman" panose="02020603050405020304" pitchFamily="18" charset="0"/>
              </a:rPr>
              <a:t>S</a:t>
            </a:r>
            <a:r>
              <a:rPr lang="zh-CN" altLang="en-US" sz="1795" b="1" dirty="0">
                <a:latin typeface="Times New Roman" panose="02020603050405020304" pitchFamily="18" charset="0"/>
              </a:rPr>
              <a:t>是一发光点，</a:t>
            </a:r>
            <a:r>
              <a:rPr lang="en-US" altLang="zh-CN" sz="1795" b="1" dirty="0">
                <a:latin typeface="Times New Roman" panose="02020603050405020304" pitchFamily="18" charset="0"/>
              </a:rPr>
              <a:t>MN</a:t>
            </a:r>
            <a:r>
              <a:rPr lang="zh-CN" altLang="en-US" sz="1795" b="1" dirty="0">
                <a:latin typeface="Times New Roman" panose="02020603050405020304" pitchFamily="18" charset="0"/>
              </a:rPr>
              <a:t>是一平面镜，试作出</a:t>
            </a:r>
            <a:r>
              <a:rPr lang="en-US" altLang="zh-CN" sz="1795" b="1" dirty="0">
                <a:latin typeface="Times New Roman" panose="02020603050405020304" pitchFamily="18" charset="0"/>
              </a:rPr>
              <a:t>S</a:t>
            </a:r>
            <a:r>
              <a:rPr lang="zh-CN" altLang="en-US" sz="1795" b="1" dirty="0">
                <a:latin typeface="Times New Roman" panose="02020603050405020304" pitchFamily="18" charset="0"/>
              </a:rPr>
              <a:t>能照亮右侧的区域。</a:t>
            </a:r>
          </a:p>
        </p:txBody>
      </p:sp>
      <p:sp>
        <p:nvSpPr>
          <p:cNvPr id="18435" name="直接连接符 32770"/>
          <p:cNvSpPr/>
          <p:nvPr/>
        </p:nvSpPr>
        <p:spPr>
          <a:xfrm>
            <a:off x="4186003" y="4272104"/>
            <a:ext cx="3715079" cy="0"/>
          </a:xfrm>
          <a:prstGeom prst="line">
            <a:avLst/>
          </a:prstGeom>
          <a:ln w="28575" cap="flat" cmpd="sng">
            <a:solidFill>
              <a:schemeClr val="tx1"/>
            </a:solidFill>
            <a:prstDash val="solid"/>
            <a:headEnd type="none" w="med" len="med"/>
            <a:tailEnd type="none" w="med" len="med"/>
          </a:ln>
        </p:spPr>
      </p:sp>
      <p:sp>
        <p:nvSpPr>
          <p:cNvPr id="18436" name="矩形 32771"/>
          <p:cNvSpPr/>
          <p:nvPr/>
        </p:nvSpPr>
        <p:spPr>
          <a:xfrm>
            <a:off x="5530462" y="3747147"/>
            <a:ext cx="214971" cy="524957"/>
          </a:xfrm>
          <a:prstGeom prst="rect">
            <a:avLst/>
          </a:prstGeom>
          <a:noFill/>
          <a:ln w="28575" cap="flat" cmpd="sng">
            <a:solidFill>
              <a:schemeClr val="tx1"/>
            </a:solidFill>
            <a:prstDash val="solid"/>
            <a:miter/>
            <a:headEnd type="none" w="med" len="med"/>
            <a:tailEnd type="none" w="med" len="med"/>
          </a:ln>
        </p:spPr>
        <p:txBody>
          <a:bodyPr/>
          <a:lstStyle/>
          <a:p>
            <a:pPr eaLnBrk="1" hangingPunct="1">
              <a:buFont typeface="Arial" panose="020B0604020202020204" pitchFamily="34" charset="0"/>
            </a:pPr>
            <a:endParaRPr lang="zh-CN" altLang="en-US" sz="1795" dirty="0">
              <a:latin typeface="Times New Roman" panose="02020603050405020304" pitchFamily="18" charset="0"/>
            </a:endParaRPr>
          </a:p>
        </p:txBody>
      </p:sp>
      <p:sp>
        <p:nvSpPr>
          <p:cNvPr id="18437" name="直接连接符 32772"/>
          <p:cNvSpPr/>
          <p:nvPr/>
        </p:nvSpPr>
        <p:spPr>
          <a:xfrm flipH="1">
            <a:off x="5530462" y="3747147"/>
            <a:ext cx="108079" cy="121144"/>
          </a:xfrm>
          <a:prstGeom prst="line">
            <a:avLst/>
          </a:prstGeom>
          <a:ln w="9525" cap="flat" cmpd="sng">
            <a:solidFill>
              <a:schemeClr val="tx1"/>
            </a:solidFill>
            <a:prstDash val="solid"/>
            <a:headEnd type="none" w="med" len="med"/>
            <a:tailEnd type="none" w="med" len="med"/>
          </a:ln>
        </p:spPr>
      </p:sp>
      <p:sp>
        <p:nvSpPr>
          <p:cNvPr id="18438" name="直接连接符 32773"/>
          <p:cNvSpPr/>
          <p:nvPr/>
        </p:nvSpPr>
        <p:spPr>
          <a:xfrm flipH="1">
            <a:off x="5530462" y="3747147"/>
            <a:ext cx="214971" cy="242288"/>
          </a:xfrm>
          <a:prstGeom prst="line">
            <a:avLst/>
          </a:prstGeom>
          <a:ln w="9525" cap="flat" cmpd="sng">
            <a:solidFill>
              <a:schemeClr val="tx1"/>
            </a:solidFill>
            <a:prstDash val="solid"/>
            <a:headEnd type="none" w="med" len="med"/>
            <a:tailEnd type="none" w="med" len="med"/>
          </a:ln>
        </p:spPr>
      </p:sp>
      <p:sp>
        <p:nvSpPr>
          <p:cNvPr id="18439" name="直接连接符 32774"/>
          <p:cNvSpPr/>
          <p:nvPr/>
        </p:nvSpPr>
        <p:spPr>
          <a:xfrm flipH="1">
            <a:off x="5530462" y="3907484"/>
            <a:ext cx="214971" cy="242288"/>
          </a:xfrm>
          <a:prstGeom prst="line">
            <a:avLst/>
          </a:prstGeom>
          <a:ln w="9525" cap="flat" cmpd="sng">
            <a:solidFill>
              <a:schemeClr val="tx1"/>
            </a:solidFill>
            <a:prstDash val="solid"/>
            <a:headEnd type="none" w="med" len="med"/>
            <a:tailEnd type="none" w="med" len="med"/>
          </a:ln>
        </p:spPr>
      </p:sp>
      <p:sp>
        <p:nvSpPr>
          <p:cNvPr id="18440" name="直接连接符 32775"/>
          <p:cNvSpPr/>
          <p:nvPr/>
        </p:nvSpPr>
        <p:spPr>
          <a:xfrm flipH="1">
            <a:off x="5530462" y="4070198"/>
            <a:ext cx="214971" cy="201906"/>
          </a:xfrm>
          <a:prstGeom prst="line">
            <a:avLst/>
          </a:prstGeom>
          <a:ln w="9525" cap="flat" cmpd="sng">
            <a:solidFill>
              <a:schemeClr val="tx1"/>
            </a:solidFill>
            <a:prstDash val="solid"/>
            <a:headEnd type="none" w="med" len="med"/>
            <a:tailEnd type="none" w="med" len="med"/>
          </a:ln>
        </p:spPr>
      </p:sp>
      <p:grpSp>
        <p:nvGrpSpPr>
          <p:cNvPr id="18441" name="组合 32776"/>
          <p:cNvGrpSpPr/>
          <p:nvPr/>
        </p:nvGrpSpPr>
        <p:grpSpPr>
          <a:xfrm>
            <a:off x="4237073" y="3422909"/>
            <a:ext cx="3070167" cy="81951"/>
            <a:chOff x="0" y="0"/>
            <a:chExt cx="2585" cy="91"/>
          </a:xfrm>
        </p:grpSpPr>
        <p:sp>
          <p:nvSpPr>
            <p:cNvPr id="18485" name="直接连接符 32777"/>
            <p:cNvSpPr/>
            <p:nvPr/>
          </p:nvSpPr>
          <p:spPr>
            <a:xfrm>
              <a:off x="0" y="91"/>
              <a:ext cx="2585" cy="0"/>
            </a:xfrm>
            <a:prstGeom prst="line">
              <a:avLst/>
            </a:prstGeom>
            <a:ln w="28575" cap="flat" cmpd="sng">
              <a:solidFill>
                <a:schemeClr val="tx1"/>
              </a:solidFill>
              <a:prstDash val="solid"/>
              <a:headEnd type="none" w="med" len="med"/>
              <a:tailEnd type="none" w="med" len="med"/>
            </a:ln>
          </p:spPr>
        </p:sp>
        <p:sp>
          <p:nvSpPr>
            <p:cNvPr id="18486" name="直接连接符 32778"/>
            <p:cNvSpPr/>
            <p:nvPr/>
          </p:nvSpPr>
          <p:spPr>
            <a:xfrm flipH="1">
              <a:off x="91" y="0"/>
              <a:ext cx="91" cy="91"/>
            </a:xfrm>
            <a:prstGeom prst="line">
              <a:avLst/>
            </a:prstGeom>
            <a:ln w="19050" cap="flat" cmpd="sng">
              <a:solidFill>
                <a:schemeClr val="tx1"/>
              </a:solidFill>
              <a:prstDash val="solid"/>
              <a:headEnd type="none" w="med" len="med"/>
              <a:tailEnd type="none" w="med" len="med"/>
            </a:ln>
          </p:spPr>
        </p:sp>
        <p:sp>
          <p:nvSpPr>
            <p:cNvPr id="18487" name="直接连接符 32779"/>
            <p:cNvSpPr/>
            <p:nvPr/>
          </p:nvSpPr>
          <p:spPr>
            <a:xfrm flipH="1">
              <a:off x="227" y="0"/>
              <a:ext cx="91" cy="91"/>
            </a:xfrm>
            <a:prstGeom prst="line">
              <a:avLst/>
            </a:prstGeom>
            <a:ln w="19050" cap="flat" cmpd="sng">
              <a:solidFill>
                <a:schemeClr val="tx1"/>
              </a:solidFill>
              <a:prstDash val="solid"/>
              <a:headEnd type="none" w="med" len="med"/>
              <a:tailEnd type="none" w="med" len="med"/>
            </a:ln>
          </p:spPr>
        </p:sp>
        <p:sp>
          <p:nvSpPr>
            <p:cNvPr id="18488" name="直接连接符 32780"/>
            <p:cNvSpPr/>
            <p:nvPr/>
          </p:nvSpPr>
          <p:spPr>
            <a:xfrm flipH="1">
              <a:off x="363" y="0"/>
              <a:ext cx="91" cy="91"/>
            </a:xfrm>
            <a:prstGeom prst="line">
              <a:avLst/>
            </a:prstGeom>
            <a:ln w="19050" cap="flat" cmpd="sng">
              <a:solidFill>
                <a:schemeClr val="tx1"/>
              </a:solidFill>
              <a:prstDash val="solid"/>
              <a:headEnd type="none" w="med" len="med"/>
              <a:tailEnd type="none" w="med" len="med"/>
            </a:ln>
          </p:spPr>
        </p:sp>
        <p:sp>
          <p:nvSpPr>
            <p:cNvPr id="18489" name="直接连接符 32781"/>
            <p:cNvSpPr/>
            <p:nvPr/>
          </p:nvSpPr>
          <p:spPr>
            <a:xfrm flipH="1">
              <a:off x="499" y="0"/>
              <a:ext cx="91" cy="91"/>
            </a:xfrm>
            <a:prstGeom prst="line">
              <a:avLst/>
            </a:prstGeom>
            <a:ln w="19050" cap="flat" cmpd="sng">
              <a:solidFill>
                <a:schemeClr val="tx1"/>
              </a:solidFill>
              <a:prstDash val="solid"/>
              <a:headEnd type="none" w="med" len="med"/>
              <a:tailEnd type="none" w="med" len="med"/>
            </a:ln>
          </p:spPr>
        </p:sp>
        <p:sp>
          <p:nvSpPr>
            <p:cNvPr id="18490" name="直接连接符 32782"/>
            <p:cNvSpPr/>
            <p:nvPr/>
          </p:nvSpPr>
          <p:spPr>
            <a:xfrm flipH="1">
              <a:off x="635" y="0"/>
              <a:ext cx="91" cy="91"/>
            </a:xfrm>
            <a:prstGeom prst="line">
              <a:avLst/>
            </a:prstGeom>
            <a:ln w="19050" cap="flat" cmpd="sng">
              <a:solidFill>
                <a:schemeClr val="tx1"/>
              </a:solidFill>
              <a:prstDash val="solid"/>
              <a:headEnd type="none" w="med" len="med"/>
              <a:tailEnd type="none" w="med" len="med"/>
            </a:ln>
          </p:spPr>
        </p:sp>
        <p:sp>
          <p:nvSpPr>
            <p:cNvPr id="18491" name="直接连接符 32783"/>
            <p:cNvSpPr/>
            <p:nvPr/>
          </p:nvSpPr>
          <p:spPr>
            <a:xfrm flipH="1">
              <a:off x="771" y="0"/>
              <a:ext cx="91" cy="91"/>
            </a:xfrm>
            <a:prstGeom prst="line">
              <a:avLst/>
            </a:prstGeom>
            <a:ln w="19050" cap="flat" cmpd="sng">
              <a:solidFill>
                <a:schemeClr val="tx1"/>
              </a:solidFill>
              <a:prstDash val="solid"/>
              <a:headEnd type="none" w="med" len="med"/>
              <a:tailEnd type="none" w="med" len="med"/>
            </a:ln>
          </p:spPr>
        </p:sp>
        <p:sp>
          <p:nvSpPr>
            <p:cNvPr id="18492" name="直接连接符 32784"/>
            <p:cNvSpPr/>
            <p:nvPr/>
          </p:nvSpPr>
          <p:spPr>
            <a:xfrm flipH="1">
              <a:off x="907" y="0"/>
              <a:ext cx="91" cy="91"/>
            </a:xfrm>
            <a:prstGeom prst="line">
              <a:avLst/>
            </a:prstGeom>
            <a:ln w="19050" cap="flat" cmpd="sng">
              <a:solidFill>
                <a:schemeClr val="tx1"/>
              </a:solidFill>
              <a:prstDash val="solid"/>
              <a:headEnd type="none" w="med" len="med"/>
              <a:tailEnd type="none" w="med" len="med"/>
            </a:ln>
          </p:spPr>
        </p:sp>
        <p:sp>
          <p:nvSpPr>
            <p:cNvPr id="18493" name="直接连接符 32785"/>
            <p:cNvSpPr/>
            <p:nvPr/>
          </p:nvSpPr>
          <p:spPr>
            <a:xfrm flipH="1">
              <a:off x="1043" y="0"/>
              <a:ext cx="91" cy="91"/>
            </a:xfrm>
            <a:prstGeom prst="line">
              <a:avLst/>
            </a:prstGeom>
            <a:ln w="19050" cap="flat" cmpd="sng">
              <a:solidFill>
                <a:schemeClr val="tx1"/>
              </a:solidFill>
              <a:prstDash val="solid"/>
              <a:headEnd type="none" w="med" len="med"/>
              <a:tailEnd type="none" w="med" len="med"/>
            </a:ln>
          </p:spPr>
        </p:sp>
        <p:sp>
          <p:nvSpPr>
            <p:cNvPr id="18494" name="直接连接符 32786"/>
            <p:cNvSpPr/>
            <p:nvPr/>
          </p:nvSpPr>
          <p:spPr>
            <a:xfrm flipH="1">
              <a:off x="1180" y="0"/>
              <a:ext cx="91" cy="91"/>
            </a:xfrm>
            <a:prstGeom prst="line">
              <a:avLst/>
            </a:prstGeom>
            <a:ln w="19050" cap="flat" cmpd="sng">
              <a:solidFill>
                <a:schemeClr val="tx1"/>
              </a:solidFill>
              <a:prstDash val="solid"/>
              <a:headEnd type="none" w="med" len="med"/>
              <a:tailEnd type="none" w="med" len="med"/>
            </a:ln>
          </p:spPr>
        </p:sp>
        <p:sp>
          <p:nvSpPr>
            <p:cNvPr id="18495" name="直接连接符 32787"/>
            <p:cNvSpPr/>
            <p:nvPr/>
          </p:nvSpPr>
          <p:spPr>
            <a:xfrm flipH="1">
              <a:off x="1316" y="0"/>
              <a:ext cx="91" cy="91"/>
            </a:xfrm>
            <a:prstGeom prst="line">
              <a:avLst/>
            </a:prstGeom>
            <a:ln w="19050" cap="flat" cmpd="sng">
              <a:solidFill>
                <a:schemeClr val="tx1"/>
              </a:solidFill>
              <a:prstDash val="solid"/>
              <a:headEnd type="none" w="med" len="med"/>
              <a:tailEnd type="none" w="med" len="med"/>
            </a:ln>
          </p:spPr>
        </p:sp>
        <p:sp>
          <p:nvSpPr>
            <p:cNvPr id="18496" name="直接连接符 32788"/>
            <p:cNvSpPr/>
            <p:nvPr/>
          </p:nvSpPr>
          <p:spPr>
            <a:xfrm flipH="1">
              <a:off x="1452" y="0"/>
              <a:ext cx="91" cy="91"/>
            </a:xfrm>
            <a:prstGeom prst="line">
              <a:avLst/>
            </a:prstGeom>
            <a:ln w="19050" cap="flat" cmpd="sng">
              <a:solidFill>
                <a:schemeClr val="tx1"/>
              </a:solidFill>
              <a:prstDash val="solid"/>
              <a:headEnd type="none" w="med" len="med"/>
              <a:tailEnd type="none" w="med" len="med"/>
            </a:ln>
          </p:spPr>
        </p:sp>
        <p:sp>
          <p:nvSpPr>
            <p:cNvPr id="18497" name="直接连接符 32789"/>
            <p:cNvSpPr/>
            <p:nvPr/>
          </p:nvSpPr>
          <p:spPr>
            <a:xfrm flipH="1">
              <a:off x="1588" y="0"/>
              <a:ext cx="91" cy="91"/>
            </a:xfrm>
            <a:prstGeom prst="line">
              <a:avLst/>
            </a:prstGeom>
            <a:ln w="19050" cap="flat" cmpd="sng">
              <a:solidFill>
                <a:schemeClr val="tx1"/>
              </a:solidFill>
              <a:prstDash val="solid"/>
              <a:headEnd type="none" w="med" len="med"/>
              <a:tailEnd type="none" w="med" len="med"/>
            </a:ln>
          </p:spPr>
        </p:sp>
        <p:sp>
          <p:nvSpPr>
            <p:cNvPr id="18498" name="直接连接符 32790"/>
            <p:cNvSpPr/>
            <p:nvPr/>
          </p:nvSpPr>
          <p:spPr>
            <a:xfrm flipH="1">
              <a:off x="1724" y="0"/>
              <a:ext cx="91" cy="91"/>
            </a:xfrm>
            <a:prstGeom prst="line">
              <a:avLst/>
            </a:prstGeom>
            <a:ln w="19050" cap="flat" cmpd="sng">
              <a:solidFill>
                <a:schemeClr val="tx1"/>
              </a:solidFill>
              <a:prstDash val="solid"/>
              <a:headEnd type="none" w="med" len="med"/>
              <a:tailEnd type="none" w="med" len="med"/>
            </a:ln>
          </p:spPr>
        </p:sp>
        <p:sp>
          <p:nvSpPr>
            <p:cNvPr id="18499" name="直接连接符 32791"/>
            <p:cNvSpPr/>
            <p:nvPr/>
          </p:nvSpPr>
          <p:spPr>
            <a:xfrm flipH="1">
              <a:off x="1860" y="0"/>
              <a:ext cx="91" cy="91"/>
            </a:xfrm>
            <a:prstGeom prst="line">
              <a:avLst/>
            </a:prstGeom>
            <a:ln w="19050" cap="flat" cmpd="sng">
              <a:solidFill>
                <a:schemeClr val="tx1"/>
              </a:solidFill>
              <a:prstDash val="solid"/>
              <a:headEnd type="none" w="med" len="med"/>
              <a:tailEnd type="none" w="med" len="med"/>
            </a:ln>
          </p:spPr>
        </p:sp>
        <p:sp>
          <p:nvSpPr>
            <p:cNvPr id="18500" name="直接连接符 32792"/>
            <p:cNvSpPr/>
            <p:nvPr/>
          </p:nvSpPr>
          <p:spPr>
            <a:xfrm flipH="1">
              <a:off x="1996" y="0"/>
              <a:ext cx="91" cy="91"/>
            </a:xfrm>
            <a:prstGeom prst="line">
              <a:avLst/>
            </a:prstGeom>
            <a:ln w="19050" cap="flat" cmpd="sng">
              <a:solidFill>
                <a:schemeClr val="tx1"/>
              </a:solidFill>
              <a:prstDash val="solid"/>
              <a:headEnd type="none" w="med" len="med"/>
              <a:tailEnd type="none" w="med" len="med"/>
            </a:ln>
          </p:spPr>
        </p:sp>
        <p:sp>
          <p:nvSpPr>
            <p:cNvPr id="18501" name="直接连接符 32793"/>
            <p:cNvSpPr/>
            <p:nvPr/>
          </p:nvSpPr>
          <p:spPr>
            <a:xfrm flipH="1">
              <a:off x="2132" y="0"/>
              <a:ext cx="91" cy="91"/>
            </a:xfrm>
            <a:prstGeom prst="line">
              <a:avLst/>
            </a:prstGeom>
            <a:ln w="19050" cap="flat" cmpd="sng">
              <a:solidFill>
                <a:schemeClr val="tx1"/>
              </a:solidFill>
              <a:prstDash val="solid"/>
              <a:headEnd type="none" w="med" len="med"/>
              <a:tailEnd type="none" w="med" len="med"/>
            </a:ln>
          </p:spPr>
        </p:sp>
        <p:sp>
          <p:nvSpPr>
            <p:cNvPr id="18502" name="直接连接符 32794"/>
            <p:cNvSpPr/>
            <p:nvPr/>
          </p:nvSpPr>
          <p:spPr>
            <a:xfrm flipH="1">
              <a:off x="2268" y="0"/>
              <a:ext cx="91" cy="91"/>
            </a:xfrm>
            <a:prstGeom prst="line">
              <a:avLst/>
            </a:prstGeom>
            <a:ln w="19050" cap="flat" cmpd="sng">
              <a:solidFill>
                <a:schemeClr val="tx1"/>
              </a:solidFill>
              <a:prstDash val="solid"/>
              <a:headEnd type="none" w="med" len="med"/>
              <a:tailEnd type="none" w="med" len="med"/>
            </a:ln>
          </p:spPr>
        </p:sp>
        <p:sp>
          <p:nvSpPr>
            <p:cNvPr id="18503" name="直接连接符 32795"/>
            <p:cNvSpPr/>
            <p:nvPr/>
          </p:nvSpPr>
          <p:spPr>
            <a:xfrm flipH="1">
              <a:off x="2404" y="0"/>
              <a:ext cx="91" cy="91"/>
            </a:xfrm>
            <a:prstGeom prst="line">
              <a:avLst/>
            </a:prstGeom>
            <a:ln w="19050" cap="flat" cmpd="sng">
              <a:solidFill>
                <a:schemeClr val="tx1"/>
              </a:solidFill>
              <a:prstDash val="solid"/>
              <a:headEnd type="none" w="med" len="med"/>
              <a:tailEnd type="none" w="med" len="med"/>
            </a:ln>
          </p:spPr>
        </p:sp>
      </p:grpSp>
      <p:sp>
        <p:nvSpPr>
          <p:cNvPr id="18442" name="椭圆 32796"/>
          <p:cNvSpPr/>
          <p:nvPr/>
        </p:nvSpPr>
        <p:spPr>
          <a:xfrm>
            <a:off x="4828540" y="4069009"/>
            <a:ext cx="54634" cy="41569"/>
          </a:xfrm>
          <a:prstGeom prst="ellipse">
            <a:avLst/>
          </a:prstGeom>
          <a:solidFill>
            <a:schemeClr val="tx1"/>
          </a:solidFill>
          <a:ln w="9525" cap="flat" cmpd="sng">
            <a:solidFill>
              <a:schemeClr val="tx1"/>
            </a:solidFill>
            <a:prstDash val="solid"/>
            <a:headEnd type="none" w="med" len="med"/>
            <a:tailEnd type="none" w="med" len="med"/>
          </a:ln>
        </p:spPr>
        <p:txBody>
          <a:bodyPr/>
          <a:lstStyle/>
          <a:p>
            <a:pPr eaLnBrk="1" hangingPunct="1">
              <a:buFont typeface="Arial" panose="020B0604020202020204" pitchFamily="34" charset="0"/>
            </a:pPr>
            <a:endParaRPr lang="zh-CN" altLang="en-US" sz="1795" dirty="0">
              <a:latin typeface="Times New Roman" panose="02020603050405020304" pitchFamily="18" charset="0"/>
            </a:endParaRPr>
          </a:p>
        </p:txBody>
      </p:sp>
      <p:sp>
        <p:nvSpPr>
          <p:cNvPr id="18443" name="文本框 32797"/>
          <p:cNvSpPr txBox="1"/>
          <p:nvPr/>
        </p:nvSpPr>
        <p:spPr>
          <a:xfrm>
            <a:off x="4453231" y="3949054"/>
            <a:ext cx="309880" cy="368300"/>
          </a:xfrm>
          <a:prstGeom prst="rect">
            <a:avLst/>
          </a:prstGeom>
          <a:noFill/>
          <a:ln w="9525">
            <a:noFill/>
          </a:ln>
        </p:spPr>
        <p:txBody>
          <a:bodyPr wrap="none">
            <a:spAutoFit/>
          </a:bodyPr>
          <a:lstStyle/>
          <a:p>
            <a:pPr eaLnBrk="1" hangingPunct="1">
              <a:buFont typeface="Arial" panose="020B0604020202020204" pitchFamily="34" charset="0"/>
            </a:pPr>
            <a:r>
              <a:rPr lang="en-US" altLang="zh-CN" sz="1795" b="1" dirty="0">
                <a:latin typeface="Times New Roman" panose="02020603050405020304" pitchFamily="18" charset="0"/>
              </a:rPr>
              <a:t>S</a:t>
            </a:r>
          </a:p>
        </p:txBody>
      </p:sp>
      <p:grpSp>
        <p:nvGrpSpPr>
          <p:cNvPr id="3" name="组合 32798"/>
          <p:cNvGrpSpPr/>
          <p:nvPr/>
        </p:nvGrpSpPr>
        <p:grpSpPr>
          <a:xfrm>
            <a:off x="4668203" y="3504859"/>
            <a:ext cx="161525" cy="121144"/>
            <a:chOff x="0" y="0"/>
            <a:chExt cx="227" cy="227"/>
          </a:xfrm>
        </p:grpSpPr>
        <p:sp>
          <p:nvSpPr>
            <p:cNvPr id="18483" name="直接连接符 32799"/>
            <p:cNvSpPr/>
            <p:nvPr/>
          </p:nvSpPr>
          <p:spPr>
            <a:xfrm>
              <a:off x="0" y="0"/>
              <a:ext cx="0" cy="227"/>
            </a:xfrm>
            <a:prstGeom prst="line">
              <a:avLst/>
            </a:prstGeom>
            <a:ln w="28575" cap="flat" cmpd="sng">
              <a:solidFill>
                <a:schemeClr val="tx1"/>
              </a:solidFill>
              <a:prstDash val="solid"/>
              <a:headEnd type="none" w="med" len="med"/>
              <a:tailEnd type="none" w="med" len="med"/>
            </a:ln>
          </p:spPr>
        </p:sp>
        <p:sp>
          <p:nvSpPr>
            <p:cNvPr id="18484" name="直接连接符 32800"/>
            <p:cNvSpPr/>
            <p:nvPr/>
          </p:nvSpPr>
          <p:spPr>
            <a:xfrm>
              <a:off x="0" y="227"/>
              <a:ext cx="227" cy="0"/>
            </a:xfrm>
            <a:prstGeom prst="line">
              <a:avLst/>
            </a:prstGeom>
            <a:ln w="28575" cap="flat" cmpd="sng">
              <a:solidFill>
                <a:schemeClr val="tx1"/>
              </a:solidFill>
              <a:prstDash val="solid"/>
              <a:headEnd type="none" w="med" len="med"/>
              <a:tailEnd type="none" w="med" len="med"/>
            </a:ln>
          </p:spPr>
        </p:sp>
      </p:grpSp>
      <p:sp>
        <p:nvSpPr>
          <p:cNvPr id="18445" name="文本框 32801"/>
          <p:cNvSpPr txBox="1"/>
          <p:nvPr/>
        </p:nvSpPr>
        <p:spPr>
          <a:xfrm>
            <a:off x="5309553" y="3747147"/>
            <a:ext cx="412750" cy="368300"/>
          </a:xfrm>
          <a:prstGeom prst="rect">
            <a:avLst/>
          </a:prstGeom>
          <a:noFill/>
          <a:ln w="9525">
            <a:noFill/>
          </a:ln>
        </p:spPr>
        <p:txBody>
          <a:bodyPr wrap="none">
            <a:spAutoFit/>
          </a:bodyPr>
          <a:lstStyle/>
          <a:p>
            <a:pPr eaLnBrk="1" hangingPunct="1">
              <a:buFont typeface="Arial" panose="020B0604020202020204" pitchFamily="34" charset="0"/>
            </a:pPr>
            <a:r>
              <a:rPr lang="zh-CN" altLang="en-US" sz="1795" b="1" dirty="0">
                <a:latin typeface="Times New Roman" panose="02020603050405020304" pitchFamily="18" charset="0"/>
              </a:rPr>
              <a:t>Ａ</a:t>
            </a:r>
          </a:p>
        </p:txBody>
      </p:sp>
      <p:sp>
        <p:nvSpPr>
          <p:cNvPr id="18446" name="文本框 32802"/>
          <p:cNvSpPr txBox="1"/>
          <p:nvPr/>
        </p:nvSpPr>
        <p:spPr>
          <a:xfrm>
            <a:off x="5638541" y="3747147"/>
            <a:ext cx="412750" cy="368300"/>
          </a:xfrm>
          <a:prstGeom prst="rect">
            <a:avLst/>
          </a:prstGeom>
          <a:noFill/>
          <a:ln w="9525">
            <a:noFill/>
          </a:ln>
        </p:spPr>
        <p:txBody>
          <a:bodyPr wrap="none">
            <a:spAutoFit/>
          </a:bodyPr>
          <a:lstStyle/>
          <a:p>
            <a:pPr eaLnBrk="1" hangingPunct="1">
              <a:buFont typeface="Arial" panose="020B0604020202020204" pitchFamily="34" charset="0"/>
            </a:pPr>
            <a:r>
              <a:rPr lang="zh-CN" altLang="en-US" sz="1795" b="1" dirty="0">
                <a:latin typeface="Times New Roman" panose="02020603050405020304" pitchFamily="18" charset="0"/>
              </a:rPr>
              <a:t>Ｂ</a:t>
            </a:r>
          </a:p>
        </p:txBody>
      </p:sp>
      <p:grpSp>
        <p:nvGrpSpPr>
          <p:cNvPr id="4" name="组合 32803"/>
          <p:cNvGrpSpPr/>
          <p:nvPr/>
        </p:nvGrpSpPr>
        <p:grpSpPr>
          <a:xfrm>
            <a:off x="4384346" y="2585591"/>
            <a:ext cx="498828" cy="1484606"/>
            <a:chOff x="0" y="0"/>
            <a:chExt cx="420" cy="1666"/>
          </a:xfrm>
        </p:grpSpPr>
        <p:sp>
          <p:nvSpPr>
            <p:cNvPr id="18479" name="椭圆 32804"/>
            <p:cNvSpPr/>
            <p:nvPr/>
          </p:nvSpPr>
          <p:spPr>
            <a:xfrm>
              <a:off x="374" y="396"/>
              <a:ext cx="46" cy="46"/>
            </a:xfrm>
            <a:prstGeom prst="ellipse">
              <a:avLst/>
            </a:prstGeom>
            <a:solidFill>
              <a:schemeClr val="tx1"/>
            </a:solidFill>
            <a:ln w="9525" cap="flat" cmpd="sng">
              <a:solidFill>
                <a:schemeClr val="tx1"/>
              </a:solidFill>
              <a:prstDash val="solid"/>
              <a:headEnd type="none" w="med" len="med"/>
              <a:tailEnd type="none" w="med" len="med"/>
            </a:ln>
          </p:spPr>
          <p:txBody>
            <a:bodyPr/>
            <a:lstStyle/>
            <a:p>
              <a:pPr eaLnBrk="1" hangingPunct="1">
                <a:buFont typeface="Arial" panose="020B0604020202020204" pitchFamily="34" charset="0"/>
              </a:pPr>
              <a:endParaRPr lang="zh-CN" altLang="en-US" sz="1795" dirty="0">
                <a:latin typeface="Times New Roman" panose="02020603050405020304" pitchFamily="18" charset="0"/>
              </a:endParaRPr>
            </a:p>
          </p:txBody>
        </p:sp>
        <p:grpSp>
          <p:nvGrpSpPr>
            <p:cNvPr id="18480" name="组合 32805"/>
            <p:cNvGrpSpPr/>
            <p:nvPr/>
          </p:nvGrpSpPr>
          <p:grpSpPr>
            <a:xfrm>
              <a:off x="0" y="0"/>
              <a:ext cx="375" cy="1666"/>
              <a:chOff x="0" y="0"/>
              <a:chExt cx="375" cy="1666"/>
            </a:xfrm>
          </p:grpSpPr>
          <p:sp>
            <p:nvSpPr>
              <p:cNvPr id="18481" name="直接连接符 32806"/>
              <p:cNvSpPr/>
              <p:nvPr/>
            </p:nvSpPr>
            <p:spPr>
              <a:xfrm flipV="1">
                <a:off x="375" y="396"/>
                <a:ext cx="0" cy="1270"/>
              </a:xfrm>
              <a:prstGeom prst="line">
                <a:avLst/>
              </a:prstGeom>
              <a:ln w="28575" cap="flat" cmpd="sng">
                <a:solidFill>
                  <a:srgbClr val="FF0066"/>
                </a:solidFill>
                <a:prstDash val="dash"/>
                <a:headEnd type="none" w="med" len="med"/>
                <a:tailEnd type="none" w="med" len="med"/>
              </a:ln>
            </p:spPr>
          </p:sp>
          <p:sp>
            <p:nvSpPr>
              <p:cNvPr id="18482" name="文本框 32807"/>
              <p:cNvSpPr txBox="1"/>
              <p:nvPr/>
            </p:nvSpPr>
            <p:spPr>
              <a:xfrm>
                <a:off x="0" y="0"/>
                <a:ext cx="323" cy="413"/>
              </a:xfrm>
              <a:prstGeom prst="rect">
                <a:avLst/>
              </a:prstGeom>
              <a:noFill/>
              <a:ln w="9525">
                <a:noFill/>
              </a:ln>
            </p:spPr>
            <p:txBody>
              <a:bodyPr wrap="none">
                <a:spAutoFit/>
              </a:bodyPr>
              <a:lstStyle/>
              <a:p>
                <a:pPr eaLnBrk="1" hangingPunct="1">
                  <a:buFont typeface="Arial" panose="020B0604020202020204" pitchFamily="34" charset="0"/>
                </a:pPr>
                <a:r>
                  <a:rPr lang="en-US" altLang="zh-CN" sz="1795" b="1" dirty="0">
                    <a:latin typeface="Times New Roman" panose="02020603050405020304" pitchFamily="18" charset="0"/>
                  </a:rPr>
                  <a:t>S</a:t>
                </a:r>
                <a:r>
                  <a:rPr lang="en-US" altLang="zh-CN" sz="1795" b="1" baseline="-25000" dirty="0">
                    <a:latin typeface="Times New Roman" panose="02020603050405020304" pitchFamily="18" charset="0"/>
                  </a:rPr>
                  <a:t>1</a:t>
                </a:r>
              </a:p>
            </p:txBody>
          </p:sp>
        </p:grpSp>
      </p:grpSp>
      <p:grpSp>
        <p:nvGrpSpPr>
          <p:cNvPr id="6" name="组合 32808"/>
          <p:cNvGrpSpPr/>
          <p:nvPr/>
        </p:nvGrpSpPr>
        <p:grpSpPr>
          <a:xfrm>
            <a:off x="4829728" y="3504859"/>
            <a:ext cx="646101" cy="565338"/>
            <a:chOff x="0" y="0"/>
            <a:chExt cx="544" cy="635"/>
          </a:xfrm>
        </p:grpSpPr>
        <p:sp>
          <p:nvSpPr>
            <p:cNvPr id="18476" name="直接连接符 32809"/>
            <p:cNvSpPr/>
            <p:nvPr/>
          </p:nvSpPr>
          <p:spPr>
            <a:xfrm flipV="1">
              <a:off x="0" y="0"/>
              <a:ext cx="544" cy="635"/>
            </a:xfrm>
            <a:prstGeom prst="line">
              <a:avLst/>
            </a:prstGeom>
            <a:ln w="28575" cap="flat" cmpd="sng">
              <a:solidFill>
                <a:schemeClr val="tx1"/>
              </a:solidFill>
              <a:prstDash val="solid"/>
              <a:headEnd type="none" w="med" len="med"/>
              <a:tailEnd type="none" w="med" len="med"/>
            </a:ln>
          </p:spPr>
        </p:sp>
        <p:sp>
          <p:nvSpPr>
            <p:cNvPr id="18477" name="直接连接符 32810"/>
            <p:cNvSpPr/>
            <p:nvPr/>
          </p:nvSpPr>
          <p:spPr>
            <a:xfrm flipH="1">
              <a:off x="136" y="318"/>
              <a:ext cx="135" cy="45"/>
            </a:xfrm>
            <a:prstGeom prst="line">
              <a:avLst/>
            </a:prstGeom>
            <a:ln w="28575" cap="flat" cmpd="sng">
              <a:solidFill>
                <a:schemeClr val="tx1"/>
              </a:solidFill>
              <a:prstDash val="solid"/>
              <a:headEnd type="none" w="med" len="med"/>
              <a:tailEnd type="none" w="med" len="med"/>
            </a:ln>
          </p:spPr>
        </p:sp>
        <p:sp>
          <p:nvSpPr>
            <p:cNvPr id="18478" name="直接连接符 32811"/>
            <p:cNvSpPr/>
            <p:nvPr/>
          </p:nvSpPr>
          <p:spPr>
            <a:xfrm>
              <a:off x="272" y="318"/>
              <a:ext cx="0" cy="136"/>
            </a:xfrm>
            <a:prstGeom prst="line">
              <a:avLst/>
            </a:prstGeom>
            <a:ln w="28575" cap="flat" cmpd="sng">
              <a:solidFill>
                <a:schemeClr val="tx1"/>
              </a:solidFill>
              <a:prstDash val="solid"/>
              <a:headEnd type="none" w="med" len="med"/>
              <a:tailEnd type="none" w="med" len="med"/>
            </a:ln>
          </p:spPr>
        </p:sp>
      </p:grpSp>
      <p:sp>
        <p:nvSpPr>
          <p:cNvPr id="18449" name="文本框 32812"/>
          <p:cNvSpPr txBox="1"/>
          <p:nvPr/>
        </p:nvSpPr>
        <p:spPr>
          <a:xfrm>
            <a:off x="1393754" y="1981059"/>
            <a:ext cx="1262510" cy="368300"/>
          </a:xfrm>
          <a:prstGeom prst="rect">
            <a:avLst/>
          </a:prstGeom>
          <a:noFill/>
          <a:ln w="9525">
            <a:noFill/>
          </a:ln>
        </p:spPr>
        <p:txBody>
          <a:bodyPr>
            <a:spAutoFit/>
          </a:bodyPr>
          <a:lstStyle/>
          <a:p>
            <a:pPr eaLnBrk="1" hangingPunct="1">
              <a:buFont typeface="Arial" panose="020B0604020202020204" pitchFamily="34" charset="0"/>
            </a:pPr>
            <a:r>
              <a:rPr lang="zh-CN" altLang="en-US" sz="1795" b="1" dirty="0">
                <a:solidFill>
                  <a:srgbClr val="FF0000"/>
                </a:solidFill>
                <a:latin typeface="Times New Roman" panose="02020603050405020304" pitchFamily="18" charset="0"/>
              </a:rPr>
              <a:t>作法：</a:t>
            </a:r>
          </a:p>
        </p:txBody>
      </p:sp>
      <p:sp>
        <p:nvSpPr>
          <p:cNvPr id="32814" name="文本框 32813"/>
          <p:cNvSpPr txBox="1"/>
          <p:nvPr/>
        </p:nvSpPr>
        <p:spPr>
          <a:xfrm>
            <a:off x="1368813" y="2393186"/>
            <a:ext cx="3216251" cy="368300"/>
          </a:xfrm>
          <a:prstGeom prst="rect">
            <a:avLst/>
          </a:prstGeom>
          <a:noFill/>
          <a:ln w="9525">
            <a:noFill/>
          </a:ln>
        </p:spPr>
        <p:txBody>
          <a:bodyPr>
            <a:spAutoFit/>
          </a:bodyPr>
          <a:lstStyle/>
          <a:p>
            <a:pPr eaLnBrk="1" hangingPunct="1">
              <a:buFont typeface="Arial" panose="020B0604020202020204" pitchFamily="34" charset="0"/>
            </a:pPr>
            <a:r>
              <a:rPr lang="en-US" altLang="en-US" sz="1795" b="1" dirty="0">
                <a:solidFill>
                  <a:srgbClr val="FF0000"/>
                </a:solidFill>
                <a:latin typeface="Times New Roman" panose="02020603050405020304" pitchFamily="18" charset="0"/>
              </a:rPr>
              <a:t>1.</a:t>
            </a:r>
            <a:r>
              <a:rPr lang="zh-CN" altLang="en-US" sz="1795" b="1" dirty="0">
                <a:solidFill>
                  <a:srgbClr val="FF0000"/>
                </a:solidFill>
                <a:latin typeface="Times New Roman" panose="02020603050405020304" pitchFamily="18" charset="0"/>
              </a:rPr>
              <a:t>作</a:t>
            </a:r>
            <a:r>
              <a:rPr lang="en-US" altLang="zh-CN" sz="1795" b="1" dirty="0">
                <a:solidFill>
                  <a:srgbClr val="FF0000"/>
                </a:solidFill>
                <a:latin typeface="Times New Roman" panose="02020603050405020304" pitchFamily="18" charset="0"/>
              </a:rPr>
              <a:t>S</a:t>
            </a:r>
            <a:r>
              <a:rPr lang="zh-CN" altLang="en-US" sz="1795" b="1" dirty="0">
                <a:solidFill>
                  <a:srgbClr val="FF0000"/>
                </a:solidFill>
                <a:latin typeface="Times New Roman" panose="02020603050405020304" pitchFamily="18" charset="0"/>
              </a:rPr>
              <a:t>像点</a:t>
            </a:r>
            <a:r>
              <a:rPr lang="en-US" altLang="zh-CN" sz="1795" b="1" dirty="0">
                <a:solidFill>
                  <a:srgbClr val="FF0000"/>
                </a:solidFill>
                <a:latin typeface="Times New Roman" panose="02020603050405020304" pitchFamily="18" charset="0"/>
              </a:rPr>
              <a:t>S</a:t>
            </a:r>
            <a:r>
              <a:rPr lang="en-US" altLang="zh-CN" sz="1795" b="1" baseline="-25000" dirty="0">
                <a:solidFill>
                  <a:srgbClr val="FF0000"/>
                </a:solidFill>
                <a:latin typeface="Times New Roman" panose="02020603050405020304" pitchFamily="18" charset="0"/>
              </a:rPr>
              <a:t>1</a:t>
            </a:r>
            <a:r>
              <a:rPr lang="zh-CN" altLang="en-US" sz="1795" b="1" dirty="0">
                <a:solidFill>
                  <a:srgbClr val="FF0000"/>
                </a:solidFill>
                <a:latin typeface="Times New Roman" panose="02020603050405020304" pitchFamily="18" charset="0"/>
              </a:rPr>
              <a:t>画直角。</a:t>
            </a:r>
          </a:p>
        </p:txBody>
      </p:sp>
      <p:sp>
        <p:nvSpPr>
          <p:cNvPr id="32815" name="文本框 32814"/>
          <p:cNvSpPr txBox="1"/>
          <p:nvPr/>
        </p:nvSpPr>
        <p:spPr>
          <a:xfrm>
            <a:off x="1368813" y="2761368"/>
            <a:ext cx="3199624" cy="368300"/>
          </a:xfrm>
          <a:prstGeom prst="rect">
            <a:avLst/>
          </a:prstGeom>
          <a:noFill/>
          <a:ln w="9525">
            <a:noFill/>
          </a:ln>
        </p:spPr>
        <p:txBody>
          <a:bodyPr>
            <a:spAutoFit/>
          </a:bodyPr>
          <a:lstStyle/>
          <a:p>
            <a:pPr eaLnBrk="1" hangingPunct="1">
              <a:buFont typeface="Arial" panose="020B0604020202020204" pitchFamily="34" charset="0"/>
            </a:pPr>
            <a:r>
              <a:rPr lang="en-US" altLang="en-US" sz="1795" b="1" dirty="0">
                <a:solidFill>
                  <a:srgbClr val="FF0000"/>
                </a:solidFill>
                <a:latin typeface="Times New Roman" panose="02020603050405020304" pitchFamily="18" charset="0"/>
              </a:rPr>
              <a:t>2.</a:t>
            </a:r>
            <a:r>
              <a:rPr lang="zh-CN" altLang="en-US" sz="1795" b="1" dirty="0">
                <a:solidFill>
                  <a:srgbClr val="FF0000"/>
                </a:solidFill>
                <a:latin typeface="Times New Roman" panose="02020603050405020304" pitchFamily="18" charset="0"/>
              </a:rPr>
              <a:t>连</a:t>
            </a:r>
            <a:r>
              <a:rPr lang="en-US" altLang="zh-CN" sz="1795" b="1" dirty="0">
                <a:solidFill>
                  <a:srgbClr val="FF0000"/>
                </a:solidFill>
                <a:latin typeface="Times New Roman" panose="02020603050405020304" pitchFamily="18" charset="0"/>
              </a:rPr>
              <a:t>S</a:t>
            </a:r>
            <a:r>
              <a:rPr lang="en-US" altLang="zh-CN" sz="1795" b="1" baseline="-25000" dirty="0">
                <a:solidFill>
                  <a:srgbClr val="FF0000"/>
                </a:solidFill>
                <a:latin typeface="Times New Roman" panose="02020603050405020304" pitchFamily="18" charset="0"/>
              </a:rPr>
              <a:t>1</a:t>
            </a:r>
            <a:r>
              <a:rPr lang="en-US" altLang="zh-CN" sz="1795" b="1" dirty="0">
                <a:solidFill>
                  <a:srgbClr val="FF0000"/>
                </a:solidFill>
                <a:latin typeface="Times New Roman" panose="02020603050405020304" pitchFamily="18" charset="0"/>
              </a:rPr>
              <a:t>B</a:t>
            </a:r>
            <a:r>
              <a:rPr lang="zh-CN" altLang="en-US" sz="1795" b="1" dirty="0">
                <a:solidFill>
                  <a:srgbClr val="FF0000"/>
                </a:solidFill>
                <a:latin typeface="Times New Roman" panose="02020603050405020304" pitchFamily="18" charset="0"/>
              </a:rPr>
              <a:t>并延长至</a:t>
            </a:r>
            <a:r>
              <a:rPr lang="en-US" altLang="zh-CN" sz="1795" b="1" dirty="0">
                <a:solidFill>
                  <a:srgbClr val="FF0000"/>
                </a:solidFill>
                <a:latin typeface="Times New Roman" panose="02020603050405020304" pitchFamily="18" charset="0"/>
              </a:rPr>
              <a:t>P</a:t>
            </a:r>
            <a:r>
              <a:rPr lang="zh-CN" altLang="en-US" sz="1795" b="1" dirty="0">
                <a:solidFill>
                  <a:srgbClr val="FF0000"/>
                </a:solidFill>
                <a:latin typeface="Times New Roman" panose="02020603050405020304" pitchFamily="18" charset="0"/>
              </a:rPr>
              <a:t>，找到</a:t>
            </a:r>
            <a:r>
              <a:rPr lang="en-US" altLang="zh-CN" sz="1795" b="1" dirty="0">
                <a:solidFill>
                  <a:srgbClr val="FF0000"/>
                </a:solidFill>
                <a:latin typeface="Times New Roman" panose="02020603050405020304" pitchFamily="18" charset="0"/>
              </a:rPr>
              <a:t>O</a:t>
            </a:r>
            <a:r>
              <a:rPr lang="en-US" altLang="zh-CN" sz="1795" b="1" baseline="-25000" dirty="0">
                <a:solidFill>
                  <a:srgbClr val="FF0000"/>
                </a:solidFill>
                <a:latin typeface="Times New Roman" panose="02020603050405020304" pitchFamily="18" charset="0"/>
              </a:rPr>
              <a:t>1</a:t>
            </a:r>
            <a:r>
              <a:rPr lang="zh-CN" altLang="en-US" sz="1795" b="1" baseline="-25000" dirty="0">
                <a:solidFill>
                  <a:srgbClr val="FF0000"/>
                </a:solidFill>
                <a:latin typeface="Times New Roman" panose="02020603050405020304" pitchFamily="18" charset="0"/>
              </a:rPr>
              <a:t>。</a:t>
            </a:r>
          </a:p>
        </p:txBody>
      </p:sp>
      <p:grpSp>
        <p:nvGrpSpPr>
          <p:cNvPr id="7" name="组合 32815"/>
          <p:cNvGrpSpPr/>
          <p:nvPr/>
        </p:nvGrpSpPr>
        <p:grpSpPr>
          <a:xfrm>
            <a:off x="4829728" y="3169932"/>
            <a:ext cx="1566557" cy="900265"/>
            <a:chOff x="0" y="0"/>
            <a:chExt cx="1319" cy="1010"/>
          </a:xfrm>
        </p:grpSpPr>
        <p:grpSp>
          <p:nvGrpSpPr>
            <p:cNvPr id="18471" name="组合 32816"/>
            <p:cNvGrpSpPr/>
            <p:nvPr/>
          </p:nvGrpSpPr>
          <p:grpSpPr>
            <a:xfrm>
              <a:off x="0" y="375"/>
              <a:ext cx="998" cy="635"/>
              <a:chOff x="0" y="0"/>
              <a:chExt cx="998" cy="635"/>
            </a:xfrm>
          </p:grpSpPr>
          <p:sp>
            <p:nvSpPr>
              <p:cNvPr id="18473" name="直接连接符 32817"/>
              <p:cNvSpPr/>
              <p:nvPr/>
            </p:nvSpPr>
            <p:spPr>
              <a:xfrm flipV="1">
                <a:off x="0" y="0"/>
                <a:ext cx="998" cy="635"/>
              </a:xfrm>
              <a:prstGeom prst="line">
                <a:avLst/>
              </a:prstGeom>
              <a:ln w="28575" cap="flat" cmpd="sng">
                <a:solidFill>
                  <a:schemeClr val="tx1"/>
                </a:solidFill>
                <a:prstDash val="solid"/>
                <a:headEnd type="none" w="med" len="med"/>
                <a:tailEnd type="none" w="med" len="med"/>
              </a:ln>
            </p:spPr>
          </p:sp>
          <p:sp>
            <p:nvSpPr>
              <p:cNvPr id="18474" name="直接连接符 32818"/>
              <p:cNvSpPr/>
              <p:nvPr/>
            </p:nvSpPr>
            <p:spPr>
              <a:xfrm flipH="1">
                <a:off x="272" y="408"/>
                <a:ext cx="91" cy="0"/>
              </a:xfrm>
              <a:prstGeom prst="line">
                <a:avLst/>
              </a:prstGeom>
              <a:ln w="28575" cap="flat" cmpd="sng">
                <a:solidFill>
                  <a:schemeClr val="tx1"/>
                </a:solidFill>
                <a:prstDash val="solid"/>
                <a:headEnd type="none" w="med" len="med"/>
                <a:tailEnd type="none" w="med" len="med"/>
              </a:ln>
            </p:spPr>
          </p:sp>
          <p:sp>
            <p:nvSpPr>
              <p:cNvPr id="18475" name="直接连接符 32819"/>
              <p:cNvSpPr/>
              <p:nvPr/>
            </p:nvSpPr>
            <p:spPr>
              <a:xfrm flipH="1">
                <a:off x="317" y="408"/>
                <a:ext cx="45" cy="91"/>
              </a:xfrm>
              <a:prstGeom prst="line">
                <a:avLst/>
              </a:prstGeom>
              <a:ln w="28575" cap="flat" cmpd="sng">
                <a:solidFill>
                  <a:schemeClr val="tx1"/>
                </a:solidFill>
                <a:prstDash val="solid"/>
                <a:headEnd type="none" w="med" len="med"/>
                <a:tailEnd type="none" w="med" len="med"/>
              </a:ln>
            </p:spPr>
          </p:sp>
        </p:grpSp>
        <p:sp>
          <p:nvSpPr>
            <p:cNvPr id="18472" name="文本框 32820"/>
            <p:cNvSpPr txBox="1"/>
            <p:nvPr/>
          </p:nvSpPr>
          <p:spPr>
            <a:xfrm>
              <a:off x="953" y="0"/>
              <a:ext cx="366" cy="413"/>
            </a:xfrm>
            <a:prstGeom prst="rect">
              <a:avLst/>
            </a:prstGeom>
            <a:noFill/>
            <a:ln w="9525">
              <a:noFill/>
            </a:ln>
          </p:spPr>
          <p:txBody>
            <a:bodyPr wrap="none">
              <a:spAutoFit/>
            </a:bodyPr>
            <a:lstStyle/>
            <a:p>
              <a:pPr eaLnBrk="1" hangingPunct="1">
                <a:buFont typeface="Arial" panose="020B0604020202020204" pitchFamily="34" charset="0"/>
              </a:pPr>
              <a:r>
                <a:rPr lang="en-US" altLang="zh-CN" sz="1795" b="1" dirty="0">
                  <a:latin typeface="Times New Roman" panose="02020603050405020304" pitchFamily="18" charset="0"/>
                </a:rPr>
                <a:t>O</a:t>
              </a:r>
              <a:r>
                <a:rPr lang="en-US" altLang="zh-CN" sz="1795" b="1" baseline="-25000" dirty="0">
                  <a:latin typeface="Times New Roman" panose="02020603050405020304" pitchFamily="18" charset="0"/>
                </a:rPr>
                <a:t>2</a:t>
              </a:r>
            </a:p>
          </p:txBody>
        </p:sp>
      </p:grpSp>
      <p:sp>
        <p:nvSpPr>
          <p:cNvPr id="32822" name="文本框 32821"/>
          <p:cNvSpPr txBox="1"/>
          <p:nvPr/>
        </p:nvSpPr>
        <p:spPr>
          <a:xfrm>
            <a:off x="1368813" y="3131926"/>
            <a:ext cx="1902672" cy="368300"/>
          </a:xfrm>
          <a:prstGeom prst="rect">
            <a:avLst/>
          </a:prstGeom>
          <a:noFill/>
          <a:ln w="9525">
            <a:noFill/>
          </a:ln>
        </p:spPr>
        <p:txBody>
          <a:bodyPr>
            <a:spAutoFit/>
          </a:bodyPr>
          <a:lstStyle/>
          <a:p>
            <a:pPr eaLnBrk="1" hangingPunct="1">
              <a:buFont typeface="Arial" panose="020B0604020202020204" pitchFamily="34" charset="0"/>
            </a:pPr>
            <a:r>
              <a:rPr lang="en-US" altLang="zh-CN" sz="1795" b="1" dirty="0">
                <a:solidFill>
                  <a:srgbClr val="FF0000"/>
                </a:solidFill>
                <a:latin typeface="Times New Roman" panose="02020603050405020304" pitchFamily="18" charset="0"/>
              </a:rPr>
              <a:t>3.</a:t>
            </a:r>
            <a:r>
              <a:rPr lang="zh-CN" altLang="en-US" sz="1795" b="1" dirty="0">
                <a:solidFill>
                  <a:srgbClr val="FF0000"/>
                </a:solidFill>
                <a:latin typeface="Times New Roman" panose="02020603050405020304" pitchFamily="18" charset="0"/>
              </a:rPr>
              <a:t>连</a:t>
            </a:r>
            <a:r>
              <a:rPr lang="en-US" altLang="zh-CN" sz="1795" b="1" dirty="0">
                <a:solidFill>
                  <a:srgbClr val="FF0000"/>
                </a:solidFill>
                <a:latin typeface="Times New Roman" panose="02020603050405020304" pitchFamily="18" charset="0"/>
              </a:rPr>
              <a:t>SO</a:t>
            </a:r>
            <a:r>
              <a:rPr lang="en-US" altLang="zh-CN" sz="1795" b="1" baseline="-25000" dirty="0">
                <a:solidFill>
                  <a:srgbClr val="FF0000"/>
                </a:solidFill>
                <a:latin typeface="Times New Roman" panose="02020603050405020304" pitchFamily="18" charset="0"/>
              </a:rPr>
              <a:t>1</a:t>
            </a:r>
          </a:p>
        </p:txBody>
      </p:sp>
      <p:sp>
        <p:nvSpPr>
          <p:cNvPr id="32823" name="文本框 32822"/>
          <p:cNvSpPr txBox="1"/>
          <p:nvPr/>
        </p:nvSpPr>
        <p:spPr>
          <a:xfrm>
            <a:off x="1377127" y="3536926"/>
            <a:ext cx="2859946" cy="368300"/>
          </a:xfrm>
          <a:prstGeom prst="rect">
            <a:avLst/>
          </a:prstGeom>
          <a:noFill/>
          <a:ln w="9525">
            <a:noFill/>
          </a:ln>
        </p:spPr>
        <p:txBody>
          <a:bodyPr>
            <a:spAutoFit/>
          </a:bodyPr>
          <a:lstStyle/>
          <a:p>
            <a:pPr eaLnBrk="1" hangingPunct="1">
              <a:buFont typeface="Arial" panose="020B0604020202020204" pitchFamily="34" charset="0"/>
            </a:pPr>
            <a:r>
              <a:rPr lang="en-US" altLang="zh-CN" sz="1795" b="1" dirty="0">
                <a:solidFill>
                  <a:srgbClr val="FF0000"/>
                </a:solidFill>
                <a:latin typeface="Times New Roman" panose="02020603050405020304" pitchFamily="18" charset="0"/>
              </a:rPr>
              <a:t>4.</a:t>
            </a:r>
            <a:r>
              <a:rPr lang="zh-CN" altLang="en-US" sz="1795" b="1" dirty="0">
                <a:solidFill>
                  <a:srgbClr val="FF0000"/>
                </a:solidFill>
                <a:latin typeface="Times New Roman" panose="02020603050405020304" pitchFamily="18" charset="0"/>
              </a:rPr>
              <a:t>连</a:t>
            </a:r>
            <a:r>
              <a:rPr lang="en-US" altLang="zh-CN" sz="1795" b="1" dirty="0">
                <a:solidFill>
                  <a:srgbClr val="FF0000"/>
                </a:solidFill>
                <a:latin typeface="Times New Roman" panose="02020603050405020304" pitchFamily="18" charset="0"/>
              </a:rPr>
              <a:t>SA</a:t>
            </a:r>
            <a:r>
              <a:rPr lang="zh-CN" altLang="en-US" sz="1795" b="1" dirty="0">
                <a:solidFill>
                  <a:srgbClr val="FF0000"/>
                </a:solidFill>
                <a:latin typeface="Times New Roman" panose="02020603050405020304" pitchFamily="18" charset="0"/>
              </a:rPr>
              <a:t>延长找到</a:t>
            </a:r>
            <a:r>
              <a:rPr lang="en-US" altLang="en-US" sz="1795" b="1" dirty="0">
                <a:solidFill>
                  <a:srgbClr val="FF0000"/>
                </a:solidFill>
                <a:latin typeface="Times New Roman" panose="02020603050405020304" pitchFamily="18" charset="0"/>
              </a:rPr>
              <a:t>O</a:t>
            </a:r>
            <a:r>
              <a:rPr lang="en-US" altLang="en-US" sz="1795" b="1" baseline="-25000" dirty="0">
                <a:solidFill>
                  <a:srgbClr val="FF0000"/>
                </a:solidFill>
                <a:latin typeface="Times New Roman" panose="02020603050405020304" pitchFamily="18" charset="0"/>
              </a:rPr>
              <a:t>2</a:t>
            </a:r>
          </a:p>
        </p:txBody>
      </p:sp>
      <p:grpSp>
        <p:nvGrpSpPr>
          <p:cNvPr id="9" name="组合 32823"/>
          <p:cNvGrpSpPr/>
          <p:nvPr/>
        </p:nvGrpSpPr>
        <p:grpSpPr>
          <a:xfrm>
            <a:off x="4829728" y="2938333"/>
            <a:ext cx="1669885" cy="1672553"/>
            <a:chOff x="0" y="0"/>
            <a:chExt cx="1406" cy="1878"/>
          </a:xfrm>
        </p:grpSpPr>
        <p:grpSp>
          <p:nvGrpSpPr>
            <p:cNvPr id="18465" name="组合 32824"/>
            <p:cNvGrpSpPr/>
            <p:nvPr/>
          </p:nvGrpSpPr>
          <p:grpSpPr>
            <a:xfrm>
              <a:off x="0" y="0"/>
              <a:ext cx="1316" cy="1497"/>
              <a:chOff x="0" y="0"/>
              <a:chExt cx="1316" cy="1497"/>
            </a:xfrm>
          </p:grpSpPr>
          <p:grpSp>
            <p:nvGrpSpPr>
              <p:cNvPr id="18467" name="组合 32825"/>
              <p:cNvGrpSpPr/>
              <p:nvPr/>
            </p:nvGrpSpPr>
            <p:grpSpPr>
              <a:xfrm>
                <a:off x="0" y="0"/>
                <a:ext cx="1316" cy="1497"/>
                <a:chOff x="0" y="0"/>
                <a:chExt cx="1316" cy="1497"/>
              </a:xfrm>
            </p:grpSpPr>
            <p:sp>
              <p:nvSpPr>
                <p:cNvPr id="18469" name="直接连接符 32826"/>
                <p:cNvSpPr/>
                <p:nvPr/>
              </p:nvSpPr>
              <p:spPr>
                <a:xfrm>
                  <a:off x="0" y="0"/>
                  <a:ext cx="544" cy="635"/>
                </a:xfrm>
                <a:prstGeom prst="line">
                  <a:avLst/>
                </a:prstGeom>
                <a:ln w="28575" cap="flat" cmpd="sng">
                  <a:solidFill>
                    <a:srgbClr val="FF0066"/>
                  </a:solidFill>
                  <a:prstDash val="dash"/>
                  <a:headEnd type="none" w="med" len="med"/>
                  <a:tailEnd type="none" w="med" len="med"/>
                </a:ln>
              </p:spPr>
            </p:sp>
            <p:sp>
              <p:nvSpPr>
                <p:cNvPr id="18470" name="直接连接符 32827"/>
                <p:cNvSpPr/>
                <p:nvPr/>
              </p:nvSpPr>
              <p:spPr>
                <a:xfrm>
                  <a:off x="544" y="635"/>
                  <a:ext cx="772" cy="862"/>
                </a:xfrm>
                <a:prstGeom prst="line">
                  <a:avLst/>
                </a:prstGeom>
                <a:ln w="28575" cap="flat" cmpd="sng">
                  <a:solidFill>
                    <a:schemeClr val="tx1"/>
                  </a:solidFill>
                  <a:prstDash val="solid"/>
                  <a:headEnd type="none" w="med" len="med"/>
                  <a:tailEnd type="triangle" w="med" len="med"/>
                </a:ln>
              </p:spPr>
            </p:sp>
          </p:grpSp>
          <p:sp>
            <p:nvSpPr>
              <p:cNvPr id="18468" name="文本框 32828"/>
              <p:cNvSpPr txBox="1"/>
              <p:nvPr/>
            </p:nvSpPr>
            <p:spPr>
              <a:xfrm>
                <a:off x="363" y="282"/>
                <a:ext cx="366" cy="414"/>
              </a:xfrm>
              <a:prstGeom prst="rect">
                <a:avLst/>
              </a:prstGeom>
              <a:noFill/>
              <a:ln w="9525">
                <a:noFill/>
              </a:ln>
            </p:spPr>
            <p:txBody>
              <a:bodyPr wrap="none">
                <a:spAutoFit/>
              </a:bodyPr>
              <a:lstStyle/>
              <a:p>
                <a:pPr eaLnBrk="1" hangingPunct="1">
                  <a:buFont typeface="Arial" panose="020B0604020202020204" pitchFamily="34" charset="0"/>
                </a:pPr>
                <a:r>
                  <a:rPr lang="en-US" altLang="zh-CN" sz="1795" b="1" dirty="0">
                    <a:latin typeface="Times New Roman" panose="02020603050405020304" pitchFamily="18" charset="0"/>
                  </a:rPr>
                  <a:t>O</a:t>
                </a:r>
                <a:r>
                  <a:rPr lang="en-US" altLang="zh-CN" sz="1795" b="1" baseline="-25000" dirty="0">
                    <a:latin typeface="Times New Roman" panose="02020603050405020304" pitchFamily="18" charset="0"/>
                  </a:rPr>
                  <a:t>1</a:t>
                </a:r>
              </a:p>
            </p:txBody>
          </p:sp>
        </p:grpSp>
        <p:sp>
          <p:nvSpPr>
            <p:cNvPr id="18466" name="文本框 32829"/>
            <p:cNvSpPr txBox="1"/>
            <p:nvPr/>
          </p:nvSpPr>
          <p:spPr>
            <a:xfrm>
              <a:off x="1134" y="1464"/>
              <a:ext cx="272" cy="414"/>
            </a:xfrm>
            <a:prstGeom prst="rect">
              <a:avLst/>
            </a:prstGeom>
            <a:noFill/>
            <a:ln w="9525">
              <a:noFill/>
            </a:ln>
          </p:spPr>
          <p:txBody>
            <a:bodyPr wrap="none">
              <a:spAutoFit/>
            </a:bodyPr>
            <a:lstStyle/>
            <a:p>
              <a:pPr eaLnBrk="1" hangingPunct="1">
                <a:buFont typeface="Arial" panose="020B0604020202020204" pitchFamily="34" charset="0"/>
              </a:pPr>
              <a:r>
                <a:rPr lang="en-US" altLang="zh-CN" sz="1795" b="1" dirty="0">
                  <a:latin typeface="Times New Roman" panose="02020603050405020304" pitchFamily="18" charset="0"/>
                </a:rPr>
                <a:t>P</a:t>
              </a:r>
            </a:p>
          </p:txBody>
        </p:sp>
      </p:grpSp>
      <p:grpSp>
        <p:nvGrpSpPr>
          <p:cNvPr id="12" name="组合 32830"/>
          <p:cNvGrpSpPr/>
          <p:nvPr/>
        </p:nvGrpSpPr>
        <p:grpSpPr>
          <a:xfrm>
            <a:off x="4829728" y="2938333"/>
            <a:ext cx="3162805" cy="1672553"/>
            <a:chOff x="0" y="0"/>
            <a:chExt cx="2663" cy="1878"/>
          </a:xfrm>
        </p:grpSpPr>
        <p:sp>
          <p:nvSpPr>
            <p:cNvPr id="18462" name="直接连接符 32831"/>
            <p:cNvSpPr/>
            <p:nvPr/>
          </p:nvSpPr>
          <p:spPr>
            <a:xfrm>
              <a:off x="0" y="0"/>
              <a:ext cx="998" cy="635"/>
            </a:xfrm>
            <a:prstGeom prst="line">
              <a:avLst/>
            </a:prstGeom>
            <a:ln w="28575" cap="flat" cmpd="sng">
              <a:solidFill>
                <a:srgbClr val="FF0066"/>
              </a:solidFill>
              <a:prstDash val="dash"/>
              <a:headEnd type="none" w="med" len="med"/>
              <a:tailEnd type="none" w="med" len="med"/>
            </a:ln>
          </p:spPr>
        </p:sp>
        <p:sp>
          <p:nvSpPr>
            <p:cNvPr id="18463" name="直接连接符 32832"/>
            <p:cNvSpPr/>
            <p:nvPr/>
          </p:nvSpPr>
          <p:spPr>
            <a:xfrm>
              <a:off x="998" y="635"/>
              <a:ext cx="1542" cy="862"/>
            </a:xfrm>
            <a:prstGeom prst="line">
              <a:avLst/>
            </a:prstGeom>
            <a:ln w="28575" cap="flat" cmpd="sng">
              <a:solidFill>
                <a:schemeClr val="tx1"/>
              </a:solidFill>
              <a:prstDash val="solid"/>
              <a:headEnd type="none" w="med" len="med"/>
              <a:tailEnd type="triangle" w="med" len="med"/>
            </a:ln>
          </p:spPr>
        </p:sp>
        <p:sp>
          <p:nvSpPr>
            <p:cNvPr id="18464" name="文本框 32833"/>
            <p:cNvSpPr txBox="1"/>
            <p:nvPr/>
          </p:nvSpPr>
          <p:spPr>
            <a:xfrm>
              <a:off x="2359" y="1464"/>
              <a:ext cx="304" cy="414"/>
            </a:xfrm>
            <a:prstGeom prst="rect">
              <a:avLst/>
            </a:prstGeom>
            <a:noFill/>
            <a:ln w="9525">
              <a:noFill/>
            </a:ln>
          </p:spPr>
          <p:txBody>
            <a:bodyPr wrap="none">
              <a:spAutoFit/>
            </a:bodyPr>
            <a:lstStyle/>
            <a:p>
              <a:pPr eaLnBrk="1" hangingPunct="1">
                <a:buFont typeface="Arial" panose="020B0604020202020204" pitchFamily="34" charset="0"/>
              </a:pPr>
              <a:r>
                <a:rPr lang="en-US" altLang="zh-CN" sz="1795" b="1" dirty="0">
                  <a:latin typeface="Times New Roman" panose="02020603050405020304" pitchFamily="18" charset="0"/>
                </a:rPr>
                <a:t>Q</a:t>
              </a:r>
            </a:p>
          </p:txBody>
        </p:sp>
      </p:grpSp>
      <p:sp>
        <p:nvSpPr>
          <p:cNvPr id="32835" name="文本框 32834"/>
          <p:cNvSpPr txBox="1"/>
          <p:nvPr/>
        </p:nvSpPr>
        <p:spPr>
          <a:xfrm>
            <a:off x="1375940" y="3921736"/>
            <a:ext cx="3169931" cy="783590"/>
          </a:xfrm>
          <a:prstGeom prst="rect">
            <a:avLst/>
          </a:prstGeom>
          <a:noFill/>
          <a:ln w="9525">
            <a:noFill/>
          </a:ln>
        </p:spPr>
        <p:txBody>
          <a:bodyPr>
            <a:spAutoFit/>
          </a:bodyPr>
          <a:lstStyle/>
          <a:p>
            <a:pPr eaLnBrk="1" hangingPunct="1">
              <a:lnSpc>
                <a:spcPct val="125000"/>
              </a:lnSpc>
              <a:buFont typeface="Arial" panose="020B0604020202020204" pitchFamily="34" charset="0"/>
            </a:pPr>
            <a:r>
              <a:rPr lang="en-US" altLang="zh-CN" sz="1795" b="1" dirty="0">
                <a:solidFill>
                  <a:srgbClr val="FF0000"/>
                </a:solidFill>
                <a:latin typeface="Times New Roman" panose="02020603050405020304" pitchFamily="18" charset="0"/>
              </a:rPr>
              <a:t>5.</a:t>
            </a:r>
            <a:r>
              <a:rPr lang="zh-CN" altLang="en-US" sz="1795" b="1" dirty="0">
                <a:solidFill>
                  <a:srgbClr val="FF0000"/>
                </a:solidFill>
                <a:latin typeface="Times New Roman" panose="02020603050405020304" pitchFamily="18" charset="0"/>
              </a:rPr>
              <a:t>连</a:t>
            </a:r>
            <a:r>
              <a:rPr lang="en-US" altLang="zh-CN" sz="1795" b="1" dirty="0">
                <a:solidFill>
                  <a:srgbClr val="FF0000"/>
                </a:solidFill>
                <a:latin typeface="Times New Roman" panose="02020603050405020304" pitchFamily="18" charset="0"/>
              </a:rPr>
              <a:t>S</a:t>
            </a:r>
            <a:r>
              <a:rPr lang="en-US" altLang="zh-CN" sz="1795" b="1" baseline="-25000" dirty="0">
                <a:solidFill>
                  <a:srgbClr val="FF0000"/>
                </a:solidFill>
                <a:latin typeface="Times New Roman" panose="02020603050405020304" pitchFamily="18" charset="0"/>
              </a:rPr>
              <a:t>1</a:t>
            </a:r>
            <a:r>
              <a:rPr lang="en-US" altLang="zh-CN" sz="1795" b="1" dirty="0">
                <a:solidFill>
                  <a:srgbClr val="FF0000"/>
                </a:solidFill>
                <a:latin typeface="Times New Roman" panose="02020603050405020304" pitchFamily="18" charset="0"/>
              </a:rPr>
              <a:t>O</a:t>
            </a:r>
            <a:r>
              <a:rPr lang="en-US" altLang="zh-CN" sz="1795" b="1" baseline="-25000" dirty="0">
                <a:solidFill>
                  <a:srgbClr val="FF0000"/>
                </a:solidFill>
                <a:latin typeface="Times New Roman" panose="02020603050405020304" pitchFamily="18" charset="0"/>
              </a:rPr>
              <a:t>2</a:t>
            </a:r>
            <a:r>
              <a:rPr lang="zh-CN" altLang="en-US" sz="1795" b="1" dirty="0">
                <a:solidFill>
                  <a:srgbClr val="FF0000"/>
                </a:solidFill>
                <a:latin typeface="Times New Roman" panose="02020603050405020304" pitchFamily="18" charset="0"/>
              </a:rPr>
              <a:t>并延长至</a:t>
            </a:r>
            <a:r>
              <a:rPr lang="en-US" altLang="zh-CN" sz="1795" b="1" dirty="0">
                <a:solidFill>
                  <a:srgbClr val="FF0000"/>
                </a:solidFill>
                <a:latin typeface="Times New Roman" panose="02020603050405020304" pitchFamily="18" charset="0"/>
              </a:rPr>
              <a:t>Q</a:t>
            </a:r>
            <a:r>
              <a:rPr lang="zh-CN" altLang="en-US" sz="1795" b="1" dirty="0">
                <a:solidFill>
                  <a:srgbClr val="FF0000"/>
                </a:solidFill>
                <a:latin typeface="Times New Roman" panose="02020603050405020304" pitchFamily="18" charset="0"/>
              </a:rPr>
              <a:t>，</a:t>
            </a:r>
          </a:p>
          <a:p>
            <a:pPr eaLnBrk="1" hangingPunct="1">
              <a:lnSpc>
                <a:spcPct val="125000"/>
              </a:lnSpc>
              <a:buFont typeface="Arial" panose="020B0604020202020204" pitchFamily="34" charset="0"/>
            </a:pPr>
            <a:r>
              <a:rPr lang="zh-CN" altLang="en-US" sz="1795" b="1" dirty="0">
                <a:solidFill>
                  <a:srgbClr val="FF0000"/>
                </a:solidFill>
                <a:latin typeface="Times New Roman" panose="02020603050405020304" pitchFamily="18" charset="0"/>
              </a:rPr>
              <a:t>　</a:t>
            </a:r>
            <a:r>
              <a:rPr lang="en-US" altLang="zh-CN" sz="1795" b="1" dirty="0">
                <a:solidFill>
                  <a:srgbClr val="FF0000"/>
                </a:solidFill>
                <a:latin typeface="Times New Roman" panose="02020603050405020304" pitchFamily="18" charset="0"/>
              </a:rPr>
              <a:t>PQ</a:t>
            </a:r>
            <a:r>
              <a:rPr lang="zh-CN" altLang="en-US" sz="1795" b="1" dirty="0">
                <a:solidFill>
                  <a:srgbClr val="FF0000"/>
                </a:solidFill>
                <a:latin typeface="Times New Roman" panose="02020603050405020304" pitchFamily="18" charset="0"/>
              </a:rPr>
              <a:t>为照亮区域。</a:t>
            </a:r>
          </a:p>
        </p:txBody>
      </p:sp>
      <p:sp>
        <p:nvSpPr>
          <p:cNvPr id="18458" name="文本框 32835"/>
          <p:cNvSpPr txBox="1"/>
          <p:nvPr/>
        </p:nvSpPr>
        <p:spPr>
          <a:xfrm>
            <a:off x="1377127" y="478638"/>
            <a:ext cx="2425253" cy="368300"/>
          </a:xfrm>
          <a:prstGeom prst="rect">
            <a:avLst/>
          </a:prstGeom>
          <a:noFill/>
          <a:ln w="9525">
            <a:noFill/>
          </a:ln>
        </p:spPr>
        <p:txBody>
          <a:bodyPr>
            <a:spAutoFit/>
          </a:bodyPr>
          <a:lstStyle/>
          <a:p>
            <a:pPr eaLnBrk="1" hangingPunct="1">
              <a:buFont typeface="Arial" panose="020B0604020202020204" pitchFamily="34" charset="0"/>
            </a:pPr>
            <a:r>
              <a:rPr lang="en-US" altLang="zh-CN" sz="1795" b="1" dirty="0">
                <a:latin typeface="Times New Roman" panose="02020603050405020304" pitchFamily="18" charset="0"/>
              </a:rPr>
              <a:t>4.</a:t>
            </a:r>
            <a:r>
              <a:rPr lang="zh-CN" altLang="en-US" sz="1795" b="1" dirty="0">
                <a:latin typeface="Times New Roman" panose="02020603050405020304" pitchFamily="18" charset="0"/>
              </a:rPr>
              <a:t>确定观察范围</a:t>
            </a:r>
          </a:p>
        </p:txBody>
      </p:sp>
      <p:sp>
        <p:nvSpPr>
          <p:cNvPr id="18459" name="文本框 32836"/>
          <p:cNvSpPr txBox="1"/>
          <p:nvPr/>
        </p:nvSpPr>
        <p:spPr>
          <a:xfrm>
            <a:off x="4237073" y="3129551"/>
            <a:ext cx="398780" cy="368300"/>
          </a:xfrm>
          <a:prstGeom prst="rect">
            <a:avLst/>
          </a:prstGeom>
          <a:noFill/>
          <a:ln w="9525">
            <a:noFill/>
          </a:ln>
        </p:spPr>
        <p:txBody>
          <a:bodyPr wrap="none">
            <a:spAutoFit/>
          </a:bodyPr>
          <a:lstStyle/>
          <a:p>
            <a:pPr eaLnBrk="1" hangingPunct="1">
              <a:buFont typeface="Arial" panose="020B0604020202020204" pitchFamily="34" charset="0"/>
            </a:pPr>
            <a:r>
              <a:rPr lang="en-US" altLang="zh-CN" sz="1795" b="1" dirty="0">
                <a:latin typeface="Times New Roman" panose="02020603050405020304" pitchFamily="18" charset="0"/>
              </a:rPr>
              <a:t>M</a:t>
            </a:r>
          </a:p>
        </p:txBody>
      </p:sp>
      <p:sp>
        <p:nvSpPr>
          <p:cNvPr id="18460" name="文本框 32837"/>
          <p:cNvSpPr txBox="1"/>
          <p:nvPr/>
        </p:nvSpPr>
        <p:spPr>
          <a:xfrm>
            <a:off x="6876109" y="3121237"/>
            <a:ext cx="347980" cy="368300"/>
          </a:xfrm>
          <a:prstGeom prst="rect">
            <a:avLst/>
          </a:prstGeom>
          <a:noFill/>
          <a:ln w="9525">
            <a:noFill/>
          </a:ln>
        </p:spPr>
        <p:txBody>
          <a:bodyPr wrap="none">
            <a:spAutoFit/>
          </a:bodyPr>
          <a:lstStyle/>
          <a:p>
            <a:pPr eaLnBrk="1" hangingPunct="1">
              <a:buFont typeface="Arial" panose="020B0604020202020204" pitchFamily="34" charset="0"/>
            </a:pPr>
            <a:r>
              <a:rPr lang="en-US" altLang="zh-CN" sz="1795" b="1" dirty="0">
                <a:latin typeface="Times New Roman" panose="02020603050405020304" pitchFamily="18" charset="0"/>
              </a:rPr>
              <a:t>N</a:t>
            </a:r>
          </a:p>
        </p:txBody>
      </p:sp>
      <p:sp>
        <p:nvSpPr>
          <p:cNvPr id="18461" name="文本框 4103"/>
          <p:cNvSpPr txBox="1"/>
          <p:nvPr/>
        </p:nvSpPr>
        <p:spPr>
          <a:xfrm>
            <a:off x="1231042" y="33255"/>
            <a:ext cx="969151" cy="300355"/>
          </a:xfrm>
          <a:prstGeom prst="rect">
            <a:avLst/>
          </a:prstGeom>
          <a:noFill/>
          <a:ln w="9525">
            <a:noFill/>
          </a:ln>
        </p:spPr>
        <p:txBody>
          <a:bodyPr lIns="67460" tIns="35155" rIns="67460" bIns="35155">
            <a:spAutoFit/>
          </a:bodyPr>
          <a:lstStyle/>
          <a:p>
            <a:pPr eaLnBrk="1" hangingPunct="1">
              <a:buFont typeface="Arial" panose="020B0604020202020204" pitchFamily="34" charset="0"/>
            </a:pPr>
            <a:r>
              <a:rPr lang="zh-CN" altLang="en-US" sz="1495" b="1" dirty="0">
                <a:solidFill>
                  <a:srgbClr val="006666"/>
                </a:solidFill>
                <a:latin typeface="Arial" panose="020B0604020202020204" pitchFamily="34" charset="0"/>
                <a:ea typeface="方正姚体" panose="02010601030101010101" pitchFamily="2" charset="-122"/>
              </a:rPr>
              <a:t>讲授新课</a:t>
            </a:r>
          </a:p>
        </p:txBody>
      </p:sp>
    </p:spTree>
  </p:cSld>
  <p:clrMapOvr>
    <a:masterClrMapping/>
  </p:clrMapOvr>
  <p:transition>
    <p:checker/>
    <p:sndAc>
      <p:stSnd>
        <p:snd r:embed="rId2" name="camera.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32770"/>
                                        </p:tgtEl>
                                        <p:attrNameLst>
                                          <p:attrName>style.visibility</p:attrName>
                                        </p:attrNameLst>
                                      </p:cBhvr>
                                      <p:to>
                                        <p:strVal val="visible"/>
                                      </p:to>
                                    </p:set>
                                    <p:animEffect transition="in" filter="dissolve">
                                      <p:cBhvr>
                                        <p:cTn id="7" dur="500"/>
                                        <p:tgtEl>
                                          <p:spTgt spid="32770"/>
                                        </p:tgtEl>
                                      </p:cBhvr>
                                    </p:animEffect>
                                  </p:childTnLst>
                                  <p:subTnLst>
                                    <p:audio>
                                      <p:cMediaNode>
                                        <p:cTn display="0" masterRel="sameClick">
                                          <p:stCondLst>
                                            <p:cond evt="begin" delay="0">
                                              <p:tn val="5"/>
                                            </p:cond>
                                          </p:stCondLst>
                                          <p:endCondLst>
                                            <p:cond evt="onStopAudio" delay="0">
                                              <p:tgtEl>
                                                <p:sldTgt/>
                                              </p:tgtEl>
                                            </p:cond>
                                          </p:endCondLst>
                                        </p:cTn>
                                        <p:tgtEl>
                                          <p:sndTgt r:embed="rId3" name="chimes.wav"/>
                                        </p:tgtEl>
                                      </p:cMediaNode>
                                    </p:audio>
                                  </p:sub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2814"/>
                                        </p:tgtEl>
                                        <p:attrNameLst>
                                          <p:attrName>style.visibility</p:attrName>
                                        </p:attrNameLst>
                                      </p:cBhvr>
                                      <p:to>
                                        <p:strVal val="visible"/>
                                      </p:to>
                                    </p:set>
                                    <p:animEffect transition="in" filter="fade">
                                      <p:cBhvr>
                                        <p:cTn id="12" dur="500"/>
                                        <p:tgtEl>
                                          <p:spTgt spid="32814"/>
                                        </p:tgtEl>
                                      </p:cBhvr>
                                    </p:animEffect>
                                  </p:childTnLst>
                                  <p:subTnLst>
                                    <p:audio>
                                      <p:cMediaNode>
                                        <p:cTn display="0" masterRel="sameClick">
                                          <p:stCondLst>
                                            <p:cond evt="begin" delay="0">
                                              <p:tn val="10"/>
                                            </p:cond>
                                          </p:stCondLst>
                                          <p:endCondLst>
                                            <p:cond evt="onStopAudio" delay="0">
                                              <p:tgtEl>
                                                <p:sldTgt/>
                                              </p:tgtEl>
                                            </p:cond>
                                          </p:endCondLst>
                                        </p:cTn>
                                        <p:tgtEl>
                                          <p:sndTgt r:embed="rId4" name="click.wav"/>
                                        </p:tgtEl>
                                      </p:cMediaNode>
                                    </p:audio>
                                  </p:sub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500"/>
                                        <p:tgtEl>
                                          <p:spTgt spid="4"/>
                                        </p:tgtEl>
                                      </p:cBhvr>
                                    </p:animEffect>
                                  </p:childTnLst>
                                </p:cTn>
                              </p:par>
                            </p:childTnLst>
                          </p:cTn>
                        </p:par>
                        <p:par>
                          <p:cTn id="18" fill="hold">
                            <p:stCondLst>
                              <p:cond delay="500"/>
                            </p:stCondLst>
                            <p:childTnLst>
                              <p:par>
                                <p:cTn id="19" presetID="1" presetClass="entr" presetSubtype="0"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32815"/>
                                        </p:tgtEl>
                                        <p:attrNameLst>
                                          <p:attrName>style.visibility</p:attrName>
                                        </p:attrNameLst>
                                      </p:cBhvr>
                                      <p:to>
                                        <p:strVal val="visible"/>
                                      </p:to>
                                    </p:set>
                                    <p:anim calcmode="lin" valueType="num">
                                      <p:cBhvr>
                                        <p:cTn id="25" dur="500" fill="hold"/>
                                        <p:tgtEl>
                                          <p:spTgt spid="32815"/>
                                        </p:tgtEl>
                                        <p:attrNameLst>
                                          <p:attrName>ppt_x</p:attrName>
                                        </p:attrNameLst>
                                      </p:cBhvr>
                                      <p:tavLst>
                                        <p:tav tm="0">
                                          <p:val>
                                            <p:strVal val="1+#ppt_w/2"/>
                                          </p:val>
                                        </p:tav>
                                        <p:tav tm="100000">
                                          <p:val>
                                            <p:strVal val="#ppt_x"/>
                                          </p:val>
                                        </p:tav>
                                      </p:tavLst>
                                    </p:anim>
                                    <p:anim calcmode="lin" valueType="num">
                                      <p:cBhvr>
                                        <p:cTn id="26" dur="500" fill="hold"/>
                                        <p:tgtEl>
                                          <p:spTgt spid="32815"/>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3"/>
                                            </p:cond>
                                          </p:stCondLst>
                                          <p:endCondLst>
                                            <p:cond evt="onStopAudio" delay="0">
                                              <p:tgtEl>
                                                <p:sldTgt/>
                                              </p:tgtEl>
                                            </p:cond>
                                          </p:endCondLst>
                                        </p:cTn>
                                        <p:tgtEl>
                                          <p:sndTgt r:embed="rId5" name="hammer.wav"/>
                                        </p:tgtEl>
                                      </p:cMediaNode>
                                    </p:audio>
                                  </p:subTnLst>
                                </p:cTn>
                              </p:par>
                            </p:childTnLst>
                          </p:cTn>
                        </p:par>
                      </p:childTnLst>
                    </p:cTn>
                  </p:par>
                  <p:par>
                    <p:cTn id="27" fill="hold">
                      <p:stCondLst>
                        <p:cond delay="indefinite"/>
                      </p:stCondLst>
                      <p:childTnLst>
                        <p:par>
                          <p:cTn id="28" fill="hold">
                            <p:stCondLst>
                              <p:cond delay="0"/>
                            </p:stCondLst>
                            <p:childTnLst>
                              <p:par>
                                <p:cTn id="29" presetID="22" presetClass="entr" presetSubtype="1" fill="hold" nodeType="click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ipe(up)">
                                      <p:cBhvr>
                                        <p:cTn id="31" dur="500"/>
                                        <p:tgtEl>
                                          <p:spTgt spid="9"/>
                                        </p:tgtEl>
                                      </p:cBhvr>
                                    </p:animEffect>
                                  </p:childTnLst>
                                </p:cTn>
                              </p:par>
                            </p:childTnLst>
                          </p:cTn>
                        </p:par>
                      </p:childTnLst>
                    </p:cTn>
                  </p:par>
                  <p:par>
                    <p:cTn id="32" fill="hold">
                      <p:stCondLst>
                        <p:cond delay="indefinite"/>
                      </p:stCondLst>
                      <p:childTnLst>
                        <p:par>
                          <p:cTn id="33" fill="hold">
                            <p:stCondLst>
                              <p:cond delay="0"/>
                            </p:stCondLst>
                            <p:childTnLst>
                              <p:par>
                                <p:cTn id="34" presetID="2" presetClass="entr" presetSubtype="2" fill="hold" grpId="0" nodeType="clickEffect">
                                  <p:stCondLst>
                                    <p:cond delay="0"/>
                                  </p:stCondLst>
                                  <p:childTnLst>
                                    <p:set>
                                      <p:cBhvr>
                                        <p:cTn id="35" dur="1" fill="hold">
                                          <p:stCondLst>
                                            <p:cond delay="0"/>
                                          </p:stCondLst>
                                        </p:cTn>
                                        <p:tgtEl>
                                          <p:spTgt spid="32822"/>
                                        </p:tgtEl>
                                        <p:attrNameLst>
                                          <p:attrName>style.visibility</p:attrName>
                                        </p:attrNameLst>
                                      </p:cBhvr>
                                      <p:to>
                                        <p:strVal val="visible"/>
                                      </p:to>
                                    </p:set>
                                    <p:anim calcmode="lin" valueType="num">
                                      <p:cBhvr>
                                        <p:cTn id="36" dur="500" fill="hold"/>
                                        <p:tgtEl>
                                          <p:spTgt spid="32822"/>
                                        </p:tgtEl>
                                        <p:attrNameLst>
                                          <p:attrName>ppt_x</p:attrName>
                                        </p:attrNameLst>
                                      </p:cBhvr>
                                      <p:tavLst>
                                        <p:tav tm="0">
                                          <p:val>
                                            <p:strVal val="1+#ppt_w/2"/>
                                          </p:val>
                                        </p:tav>
                                        <p:tav tm="100000">
                                          <p:val>
                                            <p:strVal val="#ppt_x"/>
                                          </p:val>
                                        </p:tav>
                                      </p:tavLst>
                                    </p:anim>
                                    <p:anim calcmode="lin" valueType="num">
                                      <p:cBhvr>
                                        <p:cTn id="37" dur="500" fill="hold"/>
                                        <p:tgtEl>
                                          <p:spTgt spid="32822"/>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34"/>
                                            </p:cond>
                                          </p:stCondLst>
                                          <p:endCondLst>
                                            <p:cond evt="onStopAudio" delay="0">
                                              <p:tgtEl>
                                                <p:sldTgt/>
                                              </p:tgtEl>
                                            </p:cond>
                                          </p:endCondLst>
                                        </p:cTn>
                                        <p:tgtEl>
                                          <p:sndTgt r:embed="rId5" name="hammer.wav"/>
                                        </p:tgtEl>
                                      </p:cMediaNode>
                                    </p:audio>
                                  </p:sub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wipe(down)">
                                      <p:cBhvr>
                                        <p:cTn id="42" dur="500"/>
                                        <p:tgtEl>
                                          <p:spTgt spid="6"/>
                                        </p:tgtEl>
                                      </p:cBhvr>
                                    </p:animEffect>
                                  </p:childTnLst>
                                </p:cTn>
                              </p:par>
                            </p:childTnLst>
                          </p:cTn>
                        </p:par>
                      </p:childTnLst>
                    </p:cTn>
                  </p:par>
                  <p:par>
                    <p:cTn id="43" fill="hold">
                      <p:stCondLst>
                        <p:cond delay="indefinite"/>
                      </p:stCondLst>
                      <p:childTnLst>
                        <p:par>
                          <p:cTn id="44" fill="hold">
                            <p:stCondLst>
                              <p:cond delay="0"/>
                            </p:stCondLst>
                            <p:childTnLst>
                              <p:par>
                                <p:cTn id="45" presetID="29" presetClass="entr" presetSubtype="0" fill="hold" grpId="0" nodeType="clickEffect">
                                  <p:stCondLst>
                                    <p:cond delay="0"/>
                                  </p:stCondLst>
                                  <p:childTnLst>
                                    <p:set>
                                      <p:cBhvr>
                                        <p:cTn id="46" dur="1" fill="hold">
                                          <p:stCondLst>
                                            <p:cond delay="0"/>
                                          </p:stCondLst>
                                        </p:cTn>
                                        <p:tgtEl>
                                          <p:spTgt spid="32823"/>
                                        </p:tgtEl>
                                        <p:attrNameLst>
                                          <p:attrName>style.visibility</p:attrName>
                                        </p:attrNameLst>
                                      </p:cBhvr>
                                      <p:to>
                                        <p:strVal val="visible"/>
                                      </p:to>
                                    </p:set>
                                    <p:anim calcmode="lin" valueType="num">
                                      <p:cBhvr>
                                        <p:cTn id="47" dur="1000" fill="hold"/>
                                        <p:tgtEl>
                                          <p:spTgt spid="32823"/>
                                        </p:tgtEl>
                                        <p:attrNameLst>
                                          <p:attrName>ppt_x</p:attrName>
                                        </p:attrNameLst>
                                      </p:cBhvr>
                                      <p:tavLst>
                                        <p:tav tm="0">
                                          <p:val>
                                            <p:strVal val="#ppt_x-.2"/>
                                          </p:val>
                                        </p:tav>
                                        <p:tav tm="100000">
                                          <p:val>
                                            <p:strVal val="#ppt_x"/>
                                          </p:val>
                                        </p:tav>
                                      </p:tavLst>
                                    </p:anim>
                                    <p:anim calcmode="lin" valueType="num">
                                      <p:cBhvr>
                                        <p:cTn id="48" dur="1000" fill="hold"/>
                                        <p:tgtEl>
                                          <p:spTgt spid="32823"/>
                                        </p:tgtEl>
                                        <p:attrNameLst>
                                          <p:attrName>ppt_y</p:attrName>
                                        </p:attrNameLst>
                                      </p:cBhvr>
                                      <p:tavLst>
                                        <p:tav tm="0">
                                          <p:val>
                                            <p:strVal val="#ppt_y"/>
                                          </p:val>
                                        </p:tav>
                                        <p:tav tm="100000">
                                          <p:val>
                                            <p:strVal val="#ppt_y"/>
                                          </p:val>
                                        </p:tav>
                                      </p:tavLst>
                                    </p:anim>
                                    <p:animEffect transition="in" filter="wipe(right)" prLst="gradientSize: 0.1">
                                      <p:cBhvr>
                                        <p:cTn id="49" dur="1000"/>
                                        <p:tgtEl>
                                          <p:spTgt spid="32823"/>
                                        </p:tgtEl>
                                      </p:cBhvr>
                                    </p:animEffect>
                                  </p:childTnLst>
                                  <p:subTnLst>
                                    <p:audio>
                                      <p:cMediaNode>
                                        <p:cTn display="0" masterRel="sameClick">
                                          <p:stCondLst>
                                            <p:cond evt="begin" delay="0">
                                              <p:tn val="45"/>
                                            </p:cond>
                                          </p:stCondLst>
                                          <p:endCondLst>
                                            <p:cond evt="onStopAudio" delay="0">
                                              <p:tgtEl>
                                                <p:sldTgt/>
                                              </p:tgtEl>
                                            </p:cond>
                                          </p:endCondLst>
                                        </p:cTn>
                                        <p:tgtEl>
                                          <p:sndTgt r:embed="rId6" name="voltage.wav"/>
                                        </p:tgtEl>
                                      </p:cMediaNode>
                                    </p:audio>
                                  </p:subTnLst>
                                </p:cTn>
                              </p:par>
                            </p:childTnLst>
                          </p:cTn>
                        </p:par>
                      </p:childTnLst>
                    </p:cTn>
                  </p:par>
                  <p:par>
                    <p:cTn id="50" fill="hold">
                      <p:stCondLst>
                        <p:cond delay="indefinite"/>
                      </p:stCondLst>
                      <p:childTnLst>
                        <p:par>
                          <p:cTn id="51" fill="hold">
                            <p:stCondLst>
                              <p:cond delay="0"/>
                            </p:stCondLst>
                            <p:childTnLst>
                              <p:par>
                                <p:cTn id="52" presetID="22" presetClass="entr" presetSubtype="4" fill="hold" nodeType="clickEffect">
                                  <p:stCondLst>
                                    <p:cond delay="0"/>
                                  </p:stCondLst>
                                  <p:childTnLst>
                                    <p:set>
                                      <p:cBhvr>
                                        <p:cTn id="53" dur="1" fill="hold">
                                          <p:stCondLst>
                                            <p:cond delay="0"/>
                                          </p:stCondLst>
                                        </p:cTn>
                                        <p:tgtEl>
                                          <p:spTgt spid="7"/>
                                        </p:tgtEl>
                                        <p:attrNameLst>
                                          <p:attrName>style.visibility</p:attrName>
                                        </p:attrNameLst>
                                      </p:cBhvr>
                                      <p:to>
                                        <p:strVal val="visible"/>
                                      </p:to>
                                    </p:set>
                                    <p:animEffect transition="in" filter="wipe(down)">
                                      <p:cBhvr>
                                        <p:cTn id="54" dur="500"/>
                                        <p:tgtEl>
                                          <p:spTgt spid="7"/>
                                        </p:tgtEl>
                                      </p:cBhvr>
                                    </p:animEffect>
                                  </p:childTnLst>
                                </p:cTn>
                              </p:par>
                            </p:childTnLst>
                          </p:cTn>
                        </p:par>
                      </p:childTnLst>
                    </p:cTn>
                  </p:par>
                  <p:par>
                    <p:cTn id="55" fill="hold">
                      <p:stCondLst>
                        <p:cond delay="indefinite"/>
                      </p:stCondLst>
                      <p:childTnLst>
                        <p:par>
                          <p:cTn id="56" fill="hold">
                            <p:stCondLst>
                              <p:cond delay="0"/>
                            </p:stCondLst>
                            <p:childTnLst>
                              <p:par>
                                <p:cTn id="57" presetID="23" presetClass="entr" presetSubtype="16" fill="hold" grpId="0" nodeType="clickEffect">
                                  <p:stCondLst>
                                    <p:cond delay="0"/>
                                  </p:stCondLst>
                                  <p:childTnLst>
                                    <p:set>
                                      <p:cBhvr>
                                        <p:cTn id="58" dur="1" fill="hold">
                                          <p:stCondLst>
                                            <p:cond delay="0"/>
                                          </p:stCondLst>
                                        </p:cTn>
                                        <p:tgtEl>
                                          <p:spTgt spid="32835"/>
                                        </p:tgtEl>
                                        <p:attrNameLst>
                                          <p:attrName>style.visibility</p:attrName>
                                        </p:attrNameLst>
                                      </p:cBhvr>
                                      <p:to>
                                        <p:strVal val="visible"/>
                                      </p:to>
                                    </p:set>
                                    <p:anim calcmode="lin" valueType="num">
                                      <p:cBhvr>
                                        <p:cTn id="59" dur="500" fill="hold"/>
                                        <p:tgtEl>
                                          <p:spTgt spid="32835"/>
                                        </p:tgtEl>
                                        <p:attrNameLst>
                                          <p:attrName>ppt_w</p:attrName>
                                        </p:attrNameLst>
                                      </p:cBhvr>
                                      <p:tavLst>
                                        <p:tav tm="0">
                                          <p:val>
                                            <p:fltVal val="0"/>
                                          </p:val>
                                        </p:tav>
                                        <p:tav tm="100000">
                                          <p:val>
                                            <p:strVal val="#ppt_w"/>
                                          </p:val>
                                        </p:tav>
                                      </p:tavLst>
                                    </p:anim>
                                    <p:anim calcmode="lin" valueType="num">
                                      <p:cBhvr>
                                        <p:cTn id="60" dur="500" fill="hold"/>
                                        <p:tgtEl>
                                          <p:spTgt spid="32835"/>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57"/>
                                            </p:cond>
                                          </p:stCondLst>
                                          <p:endCondLst>
                                            <p:cond evt="onStopAudio" delay="0">
                                              <p:tgtEl>
                                                <p:sldTgt/>
                                              </p:tgtEl>
                                            </p:cond>
                                          </p:endCondLst>
                                        </p:cTn>
                                        <p:tgtEl>
                                          <p:sndTgt r:embed="rId7" name="push.wav"/>
                                        </p:tgtEl>
                                      </p:cMediaNode>
                                    </p:audio>
                                  </p:subTnLst>
                                </p:cTn>
                              </p:par>
                            </p:childTnLst>
                          </p:cTn>
                        </p:par>
                      </p:childTnLst>
                    </p:cTn>
                  </p:par>
                  <p:par>
                    <p:cTn id="61" fill="hold">
                      <p:stCondLst>
                        <p:cond delay="indefinite"/>
                      </p:stCondLst>
                      <p:childTnLst>
                        <p:par>
                          <p:cTn id="62" fill="hold">
                            <p:stCondLst>
                              <p:cond delay="0"/>
                            </p:stCondLst>
                            <p:childTnLst>
                              <p:par>
                                <p:cTn id="63" presetID="22" presetClass="entr" presetSubtype="1" fill="hold" nodeType="clickEffect">
                                  <p:stCondLst>
                                    <p:cond delay="0"/>
                                  </p:stCondLst>
                                  <p:childTnLst>
                                    <p:set>
                                      <p:cBhvr>
                                        <p:cTn id="64" dur="1" fill="hold">
                                          <p:stCondLst>
                                            <p:cond delay="0"/>
                                          </p:stCondLst>
                                        </p:cTn>
                                        <p:tgtEl>
                                          <p:spTgt spid="12"/>
                                        </p:tgtEl>
                                        <p:attrNameLst>
                                          <p:attrName>style.visibility</p:attrName>
                                        </p:attrNameLst>
                                      </p:cBhvr>
                                      <p:to>
                                        <p:strVal val="visible"/>
                                      </p:to>
                                    </p:set>
                                    <p:animEffect transition="in" filter="wipe(up)">
                                      <p:cBhvr>
                                        <p:cTn id="6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0" grpId="0"/>
      <p:bldP spid="32814" grpId="0"/>
      <p:bldP spid="32815" grpId="0"/>
      <p:bldP spid="32822" grpId="0"/>
      <p:bldP spid="32823" grpId="0"/>
      <p:bldP spid="32835"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6" name="文本框 16385"/>
          <p:cNvSpPr txBox="1"/>
          <p:nvPr/>
        </p:nvSpPr>
        <p:spPr>
          <a:xfrm>
            <a:off x="1822450" y="832485"/>
            <a:ext cx="3556000" cy="645160"/>
          </a:xfrm>
          <a:prstGeom prst="rect">
            <a:avLst/>
          </a:prstGeom>
          <a:noFill/>
          <a:ln w="9525">
            <a:noFill/>
          </a:ln>
        </p:spPr>
        <p:txBody>
          <a:bodyPr wrap="square">
            <a:spAutoFit/>
          </a:bodyPr>
          <a:lstStyle/>
          <a:p>
            <a:pPr>
              <a:lnSpc>
                <a:spcPct val="150000"/>
              </a:lnSpc>
            </a:pPr>
            <a:r>
              <a:rPr lang="en-US" altLang="zh-CN" sz="2400" b="1" dirty="0">
                <a:solidFill>
                  <a:srgbClr val="0000FF"/>
                </a:solidFill>
                <a:latin typeface="宋体" panose="02010600030101010101" pitchFamily="2" charset="-122"/>
              </a:rPr>
              <a:t>1</a:t>
            </a:r>
            <a:r>
              <a:rPr lang="zh-CN" altLang="en-US" sz="2400" b="1" dirty="0">
                <a:solidFill>
                  <a:srgbClr val="0000FF"/>
                </a:solidFill>
                <a:latin typeface="宋体" panose="02010600030101010101" pitchFamily="2" charset="-122"/>
              </a:rPr>
              <a:t>、利用平面镜成像</a:t>
            </a:r>
            <a:r>
              <a:rPr lang="zh-CN" altLang="en-US" sz="1945" b="1" dirty="0">
                <a:solidFill>
                  <a:srgbClr val="0000FF"/>
                </a:solidFill>
                <a:latin typeface="宋体" panose="02010600030101010101" pitchFamily="2" charset="-122"/>
              </a:rPr>
              <a:t> </a:t>
            </a:r>
          </a:p>
        </p:txBody>
      </p:sp>
      <p:graphicFrame>
        <p:nvGraphicFramePr>
          <p:cNvPr id="16387" name="对象 16386"/>
          <p:cNvGraphicFramePr>
            <a:graphicFrameLocks/>
          </p:cNvGraphicFramePr>
          <p:nvPr/>
        </p:nvGraphicFramePr>
        <p:xfrm>
          <a:off x="4713335" y="1878918"/>
          <a:ext cx="2523831" cy="2659228"/>
        </p:xfrm>
        <a:graphic>
          <a:graphicData uri="http://schemas.openxmlformats.org/presentationml/2006/ole">
            <p:oleObj spid="_x0000_s33793" r:id="rId3" imgW="7621064" imgH="5714286" progId="PBrush">
              <p:embed/>
            </p:oleObj>
          </a:graphicData>
        </a:graphic>
      </p:graphicFrame>
      <p:pic>
        <p:nvPicPr>
          <p:cNvPr id="16388" name="图片 16387" descr="图片1"/>
          <p:cNvPicPr>
            <a:picLocks noChangeAspect="1"/>
          </p:cNvPicPr>
          <p:nvPr/>
        </p:nvPicPr>
        <p:blipFill>
          <a:blip r:embed="rId4"/>
          <a:stretch>
            <a:fillRect/>
          </a:stretch>
        </p:blipFill>
        <p:spPr>
          <a:xfrm>
            <a:off x="1822509" y="1887232"/>
            <a:ext cx="2430004" cy="2656851"/>
          </a:xfrm>
          <a:prstGeom prst="rect">
            <a:avLst/>
          </a:prstGeom>
          <a:noFill/>
          <a:ln w="9525">
            <a:noFill/>
          </a:ln>
        </p:spPr>
      </p:pic>
      <p:sp>
        <p:nvSpPr>
          <p:cNvPr id="16389" name="矩形 16388"/>
          <p:cNvSpPr/>
          <p:nvPr/>
        </p:nvSpPr>
        <p:spPr>
          <a:xfrm>
            <a:off x="552168" y="310762"/>
            <a:ext cx="3066603" cy="521970"/>
          </a:xfrm>
          <a:prstGeom prst="rect">
            <a:avLst/>
          </a:prstGeom>
          <a:noFill/>
          <a:ln w="9525">
            <a:noFill/>
          </a:ln>
        </p:spPr>
        <p:txBody>
          <a:bodyPr>
            <a:spAutoFit/>
          </a:bodyPr>
          <a:lstStyle/>
          <a:p>
            <a:pPr algn="ctr" eaLnBrk="0" hangingPunct="0"/>
            <a:r>
              <a:rPr lang="zh-CN" altLang="en-US" sz="2800" b="1" dirty="0">
                <a:solidFill>
                  <a:srgbClr val="FF0000"/>
                </a:solidFill>
                <a:latin typeface="Arial" panose="020B0604020202020204" pitchFamily="34" charset="0"/>
              </a:rPr>
              <a:t>三、平面镜的应用</a:t>
            </a:r>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410" name="文本框 17409"/>
          <p:cNvSpPr txBox="1"/>
          <p:nvPr/>
        </p:nvSpPr>
        <p:spPr>
          <a:xfrm>
            <a:off x="699135" y="335915"/>
            <a:ext cx="3645535" cy="460375"/>
          </a:xfrm>
          <a:prstGeom prst="rect">
            <a:avLst/>
          </a:prstGeom>
          <a:noFill/>
          <a:ln w="9525">
            <a:noFill/>
          </a:ln>
        </p:spPr>
        <p:txBody>
          <a:bodyPr wrap="square">
            <a:spAutoFit/>
          </a:bodyPr>
          <a:lstStyle/>
          <a:p>
            <a:r>
              <a:rPr lang="en-US" altLang="zh-CN" sz="2400" b="1" dirty="0">
                <a:solidFill>
                  <a:srgbClr val="0000FF"/>
                </a:solidFill>
                <a:latin typeface="宋体" panose="02010600030101010101" pitchFamily="2" charset="-122"/>
              </a:rPr>
              <a:t>2</a:t>
            </a:r>
            <a:r>
              <a:rPr lang="zh-CN" altLang="en-US" sz="2400" b="1" dirty="0">
                <a:solidFill>
                  <a:srgbClr val="0000FF"/>
                </a:solidFill>
                <a:latin typeface="宋体" panose="02010600030101010101" pitchFamily="2" charset="-122"/>
              </a:rPr>
              <a:t>、利用平面镜改变光路</a:t>
            </a:r>
          </a:p>
        </p:txBody>
      </p:sp>
      <p:pic>
        <p:nvPicPr>
          <p:cNvPr id="17412" name="图片 17411" descr="点击按钮"/>
          <p:cNvPicPr>
            <a:picLocks noChangeAspect="1"/>
          </p:cNvPicPr>
          <p:nvPr/>
        </p:nvPicPr>
        <p:blipFill>
          <a:blip r:embed="rId4" cstate="print"/>
          <a:stretch>
            <a:fillRect/>
          </a:stretch>
        </p:blipFill>
        <p:spPr>
          <a:xfrm>
            <a:off x="3588597" y="4180652"/>
            <a:ext cx="1950179" cy="498828"/>
          </a:xfrm>
          <a:prstGeom prst="rect">
            <a:avLst/>
          </a:prstGeom>
          <a:noFill/>
          <a:ln w="9525">
            <a:noFill/>
          </a:ln>
        </p:spPr>
      </p:pic>
    </p:spTree>
    <p:controls>
      <p:control spid="1027" name="ShockwaveFlash1" r:id="rId2" imgW="5776013" imgH="3947034"/>
    </p:controls>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101" name="图片 4100"/>
          <p:cNvPicPr>
            <a:picLocks noChangeAspect="1"/>
          </p:cNvPicPr>
          <p:nvPr/>
        </p:nvPicPr>
        <p:blipFill>
          <a:blip r:embed="rId2" cstate="print"/>
          <a:stretch>
            <a:fillRect/>
          </a:stretch>
        </p:blipFill>
        <p:spPr>
          <a:xfrm>
            <a:off x="1339121" y="1057040"/>
            <a:ext cx="2047569" cy="1831411"/>
          </a:xfrm>
          <a:prstGeom prst="rect">
            <a:avLst/>
          </a:prstGeom>
          <a:noFill/>
          <a:ln w="9525">
            <a:noFill/>
          </a:ln>
          <a:effectLst>
            <a:outerShdw blurRad="50800" dist="38100" dir="2700000" sx="101000" sy="101000" algn="tl" rotWithShape="0">
              <a:prstClr val="black">
                <a:alpha val="40000"/>
              </a:prstClr>
            </a:outerShdw>
            <a:softEdge rad="31750"/>
          </a:effectLst>
        </p:spPr>
      </p:pic>
      <p:pic>
        <p:nvPicPr>
          <p:cNvPr id="4103" name="图片 4102"/>
          <p:cNvPicPr>
            <a:picLocks noChangeAspect="1"/>
          </p:cNvPicPr>
          <p:nvPr/>
        </p:nvPicPr>
        <p:blipFill>
          <a:blip r:embed="rId3" cstate="print"/>
          <a:stretch>
            <a:fillRect/>
          </a:stretch>
        </p:blipFill>
        <p:spPr>
          <a:xfrm>
            <a:off x="3440136" y="1057040"/>
            <a:ext cx="2101015" cy="1834974"/>
          </a:xfrm>
          <a:prstGeom prst="rect">
            <a:avLst/>
          </a:prstGeom>
          <a:noFill/>
          <a:ln w="9525">
            <a:noFill/>
          </a:ln>
          <a:effectLst>
            <a:outerShdw blurRad="50800" dist="38100" dir="2700000" sx="101000" sy="101000" algn="tl" rotWithShape="0">
              <a:prstClr val="black">
                <a:alpha val="40000"/>
              </a:prstClr>
            </a:outerShdw>
            <a:softEdge rad="31750"/>
          </a:effectLst>
        </p:spPr>
      </p:pic>
      <p:pic>
        <p:nvPicPr>
          <p:cNvPr id="4105" name="图片 4104"/>
          <p:cNvPicPr>
            <a:picLocks noChangeAspect="1"/>
          </p:cNvPicPr>
          <p:nvPr/>
        </p:nvPicPr>
        <p:blipFill>
          <a:blip r:embed="rId4" cstate="print"/>
          <a:stretch>
            <a:fillRect/>
          </a:stretch>
        </p:blipFill>
        <p:spPr>
          <a:xfrm>
            <a:off x="1339121" y="2943084"/>
            <a:ext cx="2047569" cy="1884857"/>
          </a:xfrm>
          <a:prstGeom prst="rect">
            <a:avLst/>
          </a:prstGeom>
          <a:noFill/>
          <a:ln w="9525">
            <a:noFill/>
          </a:ln>
          <a:effectLst>
            <a:outerShdw blurRad="50800" dist="38100" dir="2700000" sx="101000" sy="101000" algn="tl" rotWithShape="0">
              <a:prstClr val="black">
                <a:alpha val="40000"/>
              </a:prstClr>
            </a:outerShdw>
            <a:softEdge rad="31750"/>
          </a:effectLst>
        </p:spPr>
      </p:pic>
      <p:pic>
        <p:nvPicPr>
          <p:cNvPr id="4106" name="图片 4105"/>
          <p:cNvPicPr>
            <a:picLocks noChangeAspect="1"/>
          </p:cNvPicPr>
          <p:nvPr/>
        </p:nvPicPr>
        <p:blipFill>
          <a:blip r:embed="rId5" cstate="print"/>
          <a:stretch>
            <a:fillRect/>
          </a:stretch>
        </p:blipFill>
        <p:spPr>
          <a:xfrm>
            <a:off x="3440374" y="2943084"/>
            <a:ext cx="2100778" cy="1884619"/>
          </a:xfrm>
          <a:prstGeom prst="rect">
            <a:avLst/>
          </a:prstGeom>
          <a:noFill/>
          <a:ln w="9525" cap="flat" cmpd="sng">
            <a:solidFill>
              <a:srgbClr val="FFFF00"/>
            </a:solidFill>
            <a:prstDash val="solid"/>
            <a:miter/>
            <a:headEnd type="none" w="med" len="med"/>
            <a:tailEnd type="none" w="med" len="med"/>
          </a:ln>
          <a:effectLst>
            <a:outerShdw blurRad="50800" dist="38100" dir="2700000" sx="101000" sy="101000" algn="tl" rotWithShape="0">
              <a:prstClr val="black">
                <a:alpha val="40000"/>
              </a:prstClr>
            </a:outerShdw>
            <a:softEdge rad="31750"/>
          </a:effectLst>
        </p:spPr>
      </p:pic>
      <p:pic>
        <p:nvPicPr>
          <p:cNvPr id="4107" name="图片 4106"/>
          <p:cNvPicPr>
            <a:picLocks noChangeAspect="1"/>
          </p:cNvPicPr>
          <p:nvPr/>
        </p:nvPicPr>
        <p:blipFill>
          <a:blip r:embed="rId6" cstate="print"/>
          <a:stretch>
            <a:fillRect/>
          </a:stretch>
        </p:blipFill>
        <p:spPr>
          <a:xfrm>
            <a:off x="5595785" y="2943084"/>
            <a:ext cx="2154461" cy="1884619"/>
          </a:xfrm>
          <a:prstGeom prst="rect">
            <a:avLst/>
          </a:prstGeom>
          <a:noFill/>
          <a:ln w="9525">
            <a:noFill/>
          </a:ln>
          <a:effectLst>
            <a:outerShdw blurRad="50800" dist="38100" dir="2700000" sx="101000" sy="101000" algn="tl" rotWithShape="0">
              <a:prstClr val="black">
                <a:alpha val="40000"/>
              </a:prstClr>
            </a:outerShdw>
            <a:softEdge rad="31750"/>
          </a:effectLst>
        </p:spPr>
      </p:pic>
      <p:pic>
        <p:nvPicPr>
          <p:cNvPr id="4109" name="图片 4108"/>
          <p:cNvPicPr>
            <a:picLocks noChangeAspect="1"/>
          </p:cNvPicPr>
          <p:nvPr/>
        </p:nvPicPr>
        <p:blipFill>
          <a:blip r:embed="rId7" cstate="print"/>
          <a:stretch>
            <a:fillRect/>
          </a:stretch>
        </p:blipFill>
        <p:spPr>
          <a:xfrm>
            <a:off x="5595785" y="1057040"/>
            <a:ext cx="2154461" cy="1821909"/>
          </a:xfrm>
          <a:prstGeom prst="rect">
            <a:avLst/>
          </a:prstGeom>
          <a:noFill/>
          <a:ln w="9525">
            <a:noFill/>
          </a:ln>
          <a:effectLst>
            <a:outerShdw blurRad="50800" dist="38100" dir="2700000" sx="101000" sy="101000" algn="tl" rotWithShape="0">
              <a:prstClr val="black">
                <a:alpha val="40000"/>
              </a:prstClr>
            </a:outerShdw>
            <a:softEdge rad="31750"/>
          </a:effectLst>
        </p:spPr>
      </p:pic>
      <p:sp>
        <p:nvSpPr>
          <p:cNvPr id="22536" name="Text Box 23"/>
          <p:cNvSpPr txBox="1"/>
          <p:nvPr/>
        </p:nvSpPr>
        <p:spPr>
          <a:xfrm>
            <a:off x="3142027" y="494077"/>
            <a:ext cx="2697233" cy="414020"/>
          </a:xfrm>
          <a:prstGeom prst="rect">
            <a:avLst/>
          </a:prstGeom>
          <a:noFill/>
          <a:ln w="9525">
            <a:noFill/>
          </a:ln>
        </p:spPr>
        <p:txBody>
          <a:bodyPr>
            <a:spAutoFit/>
          </a:bodyPr>
          <a:lstStyle/>
          <a:p>
            <a:pPr eaLnBrk="1" hangingPunct="1">
              <a:spcBef>
                <a:spcPct val="50000"/>
              </a:spcBef>
              <a:buFont typeface="Arial" panose="020B0604020202020204" pitchFamily="34" charset="0"/>
            </a:pPr>
            <a:r>
              <a:rPr lang="zh-CN" altLang="en-US" sz="2095" dirty="0">
                <a:latin typeface="宋体" panose="02010600030101010101" pitchFamily="2" charset="-122"/>
              </a:rPr>
              <a:t>平面镜的应用</a:t>
            </a:r>
            <a:r>
              <a:rPr lang="en-US" altLang="zh-CN" sz="2095" dirty="0">
                <a:latin typeface="宋体" panose="02010600030101010101" pitchFamily="2" charset="-122"/>
              </a:rPr>
              <a:t>—</a:t>
            </a:r>
            <a:r>
              <a:rPr lang="zh-CN" altLang="en-US" sz="2095" dirty="0">
                <a:latin typeface="宋体" panose="02010600030101010101" pitchFamily="2" charset="-122"/>
              </a:rPr>
              <a:t>成像</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10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10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10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10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10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10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54625"/>
          <p:cNvGrpSpPr/>
          <p:nvPr/>
        </p:nvGrpSpPr>
        <p:grpSpPr>
          <a:xfrm>
            <a:off x="1350476" y="998844"/>
            <a:ext cx="928105" cy="2989403"/>
            <a:chOff x="-62" y="0"/>
            <a:chExt cx="792" cy="2068"/>
          </a:xfrm>
        </p:grpSpPr>
        <p:sp>
          <p:nvSpPr>
            <p:cNvPr id="29698" name="文本框 154626"/>
            <p:cNvSpPr txBox="1"/>
            <p:nvPr/>
          </p:nvSpPr>
          <p:spPr>
            <a:xfrm>
              <a:off x="-62" y="770"/>
              <a:ext cx="392" cy="784"/>
            </a:xfrm>
            <a:prstGeom prst="rect">
              <a:avLst/>
            </a:prstGeom>
            <a:noFill/>
            <a:ln w="9525" cap="flat" cmpd="sng">
              <a:solidFill>
                <a:schemeClr val="accent5"/>
              </a:solidFill>
              <a:prstDash val="solid"/>
              <a:round/>
              <a:headEnd type="none" w="med" len="med"/>
              <a:tailEnd type="none" w="med" len="med"/>
            </a:ln>
          </p:spPr>
          <p:txBody>
            <a:bodyPr vert="eaVert">
              <a:spAutoFit/>
            </a:bodyPr>
            <a:lstStyle/>
            <a:p>
              <a:pPr marR="0" algn="ctr" defTabSz="914400" eaLnBrk="1" hangingPunct="1">
                <a:buClrTx/>
                <a:buSzTx/>
                <a:buFont typeface="Arial" panose="020B0604020202020204" pitchFamily="34" charset="0"/>
                <a:defRPr/>
              </a:pPr>
              <a:r>
                <a:rPr kumimoji="0" lang="zh-CN" altLang="en-US" sz="1795" kern="1200" cap="none" spc="0" normalizeH="0" baseline="0" noProof="1">
                  <a:latin typeface="Arial" panose="020B0604020202020204" pitchFamily="34" charset="0"/>
                  <a:ea typeface="宋体" panose="02010600030101010101" pitchFamily="2" charset="-122"/>
                  <a:cs typeface="+mn-ea"/>
                </a:rPr>
                <a:t>平面镜</a:t>
              </a:r>
              <a:endParaRPr kumimoji="0" lang="zh-CN" altLang="en-US" sz="1795" kern="1200" cap="none" spc="0" normalizeH="0" baseline="0" noProof="1">
                <a:latin typeface="Arial" panose="020B0604020202020204" pitchFamily="34" charset="0"/>
                <a:ea typeface="宋体" panose="02010600030101010101" pitchFamily="2" charset="-122"/>
                <a:cs typeface="+mn-cs"/>
              </a:endParaRPr>
            </a:p>
          </p:txBody>
        </p:sp>
        <p:sp>
          <p:nvSpPr>
            <p:cNvPr id="29699" name="左大括号 154627"/>
            <p:cNvSpPr/>
            <p:nvPr/>
          </p:nvSpPr>
          <p:spPr>
            <a:xfrm>
              <a:off x="376" y="0"/>
              <a:ext cx="354" cy="2068"/>
            </a:xfrm>
            <a:prstGeom prst="leftBrace">
              <a:avLst>
                <a:gd name="adj1" fmla="val 60141"/>
                <a:gd name="adj2" fmla="val 50000"/>
              </a:avLst>
            </a:prstGeom>
            <a:noFill/>
            <a:ln w="9525" cap="flat" cmpd="sng">
              <a:solidFill>
                <a:schemeClr val="accent4"/>
              </a:solidFill>
              <a:prstDash val="solid"/>
              <a:round/>
              <a:headEnd type="none" w="med" len="med"/>
              <a:tailEnd type="none" w="med" len="me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345"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154629" name="文本框 154628"/>
          <p:cNvSpPr txBox="1"/>
          <p:nvPr/>
        </p:nvSpPr>
        <p:spPr>
          <a:xfrm>
            <a:off x="3475767" y="3316017"/>
            <a:ext cx="2027379" cy="368300"/>
          </a:xfrm>
          <a:prstGeom prst="rect">
            <a:avLst/>
          </a:prstGeom>
          <a:noFill/>
          <a:ln w="9525" cap="flat" cmpd="sng">
            <a:solidFill>
              <a:schemeClr val="accent5"/>
            </a:solidFill>
            <a:prstDash val="solid"/>
            <a:round/>
            <a:headEnd type="none" w="med" len="med"/>
            <a:tailEnd type="none" w="med" len="med"/>
          </a:ln>
        </p:spPr>
        <p:txBody>
          <a:bodyPr>
            <a:spAutoFit/>
          </a:bodyPr>
          <a:lstStyle/>
          <a:p>
            <a:pPr marR="0" defTabSz="914400" eaLnBrk="1" hangingPunct="1">
              <a:buClrTx/>
              <a:buSzTx/>
              <a:buFont typeface="Arial" panose="020B0604020202020204" pitchFamily="34" charset="0"/>
              <a:defRPr/>
            </a:pPr>
            <a:r>
              <a:rPr kumimoji="0" lang="zh-CN" altLang="en-US" sz="1795" kern="1200" cap="none" spc="0" normalizeH="0" baseline="0" noProof="1">
                <a:latin typeface="Arial" panose="020B0604020202020204" pitchFamily="34" charset="0"/>
                <a:ea typeface="宋体" panose="02010600030101010101" pitchFamily="2" charset="-122"/>
                <a:cs typeface="+mn-ea"/>
              </a:rPr>
              <a:t>平面镜成像的原理</a:t>
            </a:r>
            <a:endParaRPr kumimoji="0" lang="zh-CN" altLang="en-US" sz="1795" kern="1200" cap="none" spc="0" normalizeH="0" baseline="0" noProof="1">
              <a:latin typeface="Arial" panose="020B0604020202020204" pitchFamily="34" charset="0"/>
              <a:ea typeface="宋体" panose="02010600030101010101" pitchFamily="2" charset="-122"/>
              <a:cs typeface="+mn-cs"/>
            </a:endParaRPr>
          </a:p>
        </p:txBody>
      </p:sp>
      <p:grpSp>
        <p:nvGrpSpPr>
          <p:cNvPr id="3" name="组合 154629"/>
          <p:cNvGrpSpPr/>
          <p:nvPr/>
        </p:nvGrpSpPr>
        <p:grpSpPr>
          <a:xfrm>
            <a:off x="3532776" y="1542803"/>
            <a:ext cx="1496483" cy="1437099"/>
            <a:chOff x="0" y="-149"/>
            <a:chExt cx="1184" cy="1210"/>
          </a:xfrm>
        </p:grpSpPr>
        <p:sp>
          <p:nvSpPr>
            <p:cNvPr id="29702" name="文本框 154630"/>
            <p:cNvSpPr txBox="1"/>
            <p:nvPr/>
          </p:nvSpPr>
          <p:spPr>
            <a:xfrm>
              <a:off x="0" y="197"/>
              <a:ext cx="952" cy="543"/>
            </a:xfrm>
            <a:prstGeom prst="rect">
              <a:avLst/>
            </a:prstGeom>
            <a:noFill/>
            <a:ln w="9525" cap="flat" cmpd="sng">
              <a:solidFill>
                <a:schemeClr val="accent5"/>
              </a:solidFill>
              <a:prstDash val="solid"/>
              <a:round/>
              <a:headEnd type="none" w="med" len="med"/>
              <a:tailEnd type="none" w="med" len="med"/>
            </a:ln>
          </p:spPr>
          <p:txBody>
            <a:bodyPr>
              <a:spAutoFit/>
            </a:bodyPr>
            <a:lstStyle/>
            <a:p>
              <a:pPr marR="0" algn="ctr" defTabSz="914400" eaLnBrk="1" hangingPunct="1">
                <a:buClrTx/>
                <a:buSzTx/>
                <a:buFont typeface="Arial" panose="020B0604020202020204" pitchFamily="34" charset="0"/>
                <a:defRPr/>
              </a:pPr>
              <a:r>
                <a:rPr kumimoji="0" lang="zh-CN" altLang="en-US" sz="1795" kern="1200" cap="none" spc="0" normalizeH="0" baseline="0" noProof="1">
                  <a:latin typeface="Arial" panose="020B0604020202020204" pitchFamily="34" charset="0"/>
                  <a:ea typeface="宋体" panose="02010600030101010101" pitchFamily="2" charset="-122"/>
                  <a:cs typeface="+mn-ea"/>
                </a:rPr>
                <a:t>平面镜成像</a:t>
              </a:r>
              <a:r>
                <a:rPr kumimoji="0" lang="zh-CN" altLang="en-US" sz="1795" kern="1200" cap="none" spc="0" normalizeH="0" baseline="0" noProof="1">
                  <a:latin typeface="Tahoma" panose="020B0604030504040204" pitchFamily="34" charset="0"/>
                  <a:ea typeface="宋体" panose="02010600030101010101" pitchFamily="2" charset="-122"/>
                  <a:cs typeface="+mn-ea"/>
                </a:rPr>
                <a:t>的</a:t>
              </a:r>
              <a:r>
                <a:rPr kumimoji="0" lang="zh-CN" altLang="en-US" sz="1795" kern="1200" cap="none" spc="0" normalizeH="0" baseline="0" noProof="1">
                  <a:latin typeface="Arial" panose="020B0604020202020204" pitchFamily="34" charset="0"/>
                  <a:ea typeface="宋体" panose="02010600030101010101" pitchFamily="2" charset="-122"/>
                  <a:cs typeface="+mn-ea"/>
                </a:rPr>
                <a:t>特点</a:t>
              </a:r>
              <a:endParaRPr kumimoji="0" lang="zh-CN" altLang="en-US" sz="1795" kern="1200" cap="none" spc="0" normalizeH="0" baseline="0" noProof="1">
                <a:latin typeface="Arial" panose="020B0604020202020204" pitchFamily="34" charset="0"/>
                <a:ea typeface="宋体" panose="02010600030101010101" pitchFamily="2" charset="-122"/>
                <a:cs typeface="+mn-cs"/>
              </a:endParaRPr>
            </a:p>
          </p:txBody>
        </p:sp>
        <p:sp>
          <p:nvSpPr>
            <p:cNvPr id="24594" name="左大括号 154631"/>
            <p:cNvSpPr/>
            <p:nvPr/>
          </p:nvSpPr>
          <p:spPr>
            <a:xfrm>
              <a:off x="1048" y="-149"/>
              <a:ext cx="136" cy="1210"/>
            </a:xfrm>
            <a:prstGeom prst="leftBrace">
              <a:avLst>
                <a:gd name="adj1" fmla="val 57748"/>
                <a:gd name="adj2" fmla="val 50000"/>
              </a:avLst>
            </a:prstGeom>
            <a:noFill/>
            <a:ln w="9525" cap="flat" cmpd="sng">
              <a:solidFill>
                <a:schemeClr val="tx1"/>
              </a:solidFill>
              <a:prstDash val="solid"/>
              <a:headEnd type="none" w="med" len="med"/>
              <a:tailEnd type="none" w="med" len="med"/>
            </a:ln>
          </p:spPr>
          <p:txBody>
            <a:bodyPr wrap="none" anchor="ctr"/>
            <a:lstStyle/>
            <a:p>
              <a:pPr algn="ctr" eaLnBrk="1" hangingPunct="1">
                <a:buFont typeface="Arial" panose="020B0604020202020204" pitchFamily="34" charset="0"/>
              </a:pPr>
              <a:endParaRPr lang="en-US" altLang="zh-CN" sz="1795" baseline="30000" dirty="0">
                <a:latin typeface="Arial" panose="020B0604020202020204" pitchFamily="34" charset="0"/>
              </a:endParaRPr>
            </a:p>
            <a:p>
              <a:pPr algn="ctr" eaLnBrk="1" hangingPunct="1">
                <a:buFont typeface="Arial" panose="020B0604020202020204" pitchFamily="34" charset="0"/>
              </a:pPr>
              <a:endParaRPr lang="en-US" altLang="zh-CN" sz="1795" baseline="30000" dirty="0">
                <a:latin typeface="Arial" panose="020B0604020202020204" pitchFamily="34" charset="0"/>
              </a:endParaRPr>
            </a:p>
          </p:txBody>
        </p:sp>
      </p:grpSp>
      <p:sp>
        <p:nvSpPr>
          <p:cNvPr id="154633" name="文本框 154632"/>
          <p:cNvSpPr txBox="1"/>
          <p:nvPr/>
        </p:nvSpPr>
        <p:spPr>
          <a:xfrm>
            <a:off x="5621914" y="3316017"/>
            <a:ext cx="1155618" cy="368300"/>
          </a:xfrm>
          <a:prstGeom prst="rect">
            <a:avLst/>
          </a:prstGeom>
          <a:noFill/>
          <a:ln w="9525" cap="flat" cmpd="sng">
            <a:solidFill>
              <a:schemeClr val="accent5"/>
            </a:solidFill>
            <a:prstDash val="solid"/>
            <a:round/>
            <a:headEnd type="none" w="med" len="med"/>
            <a:tailEnd type="none" w="med" len="med"/>
          </a:ln>
        </p:spPr>
        <p:txBody>
          <a:bodyPr>
            <a:spAutoFit/>
          </a:bodyPr>
          <a:lstStyle/>
          <a:p>
            <a:pPr marR="0" defTabSz="914400" eaLnBrk="1" hangingPunct="1">
              <a:buClrTx/>
              <a:buSzTx/>
              <a:buFont typeface="Arial" panose="020B0604020202020204" pitchFamily="34" charset="0"/>
              <a:defRPr/>
            </a:pPr>
            <a:r>
              <a:rPr kumimoji="0" lang="zh-CN" altLang="en-US" sz="1795" kern="1200" cap="none" spc="0" normalizeH="0" baseline="0" noProof="1">
                <a:latin typeface="Tahoma" panose="020B0604030504040204" pitchFamily="34" charset="0"/>
                <a:ea typeface="宋体" panose="02010600030101010101" pitchFamily="2" charset="-122"/>
                <a:cs typeface="+mn-ea"/>
              </a:rPr>
              <a:t>光的反射</a:t>
            </a:r>
            <a:endParaRPr kumimoji="0" lang="zh-CN" altLang="en-US" sz="1795" kern="1200" cap="none" spc="0" normalizeH="0" baseline="0" noProof="1">
              <a:latin typeface="Tahoma" panose="020B0604030504040204" pitchFamily="34" charset="0"/>
              <a:ea typeface="宋体" panose="02010600030101010101" pitchFamily="2" charset="-122"/>
              <a:cs typeface="+mn-cs"/>
            </a:endParaRPr>
          </a:p>
        </p:txBody>
      </p:sp>
      <p:sp>
        <p:nvSpPr>
          <p:cNvPr id="154634" name="文本框 154633"/>
          <p:cNvSpPr txBox="1"/>
          <p:nvPr/>
        </p:nvSpPr>
        <p:spPr>
          <a:xfrm>
            <a:off x="2277392" y="748242"/>
            <a:ext cx="833755" cy="645160"/>
          </a:xfrm>
          <a:prstGeom prst="rect">
            <a:avLst/>
          </a:prstGeom>
          <a:noFill/>
          <a:ln w="9525" cap="flat" cmpd="sng">
            <a:solidFill>
              <a:schemeClr val="accent5"/>
            </a:solidFill>
            <a:prstDash val="solid"/>
            <a:round/>
            <a:headEnd type="none" w="med" len="med"/>
            <a:tailEnd type="none" w="med" len="med"/>
          </a:ln>
        </p:spPr>
        <p:txBody>
          <a:bodyPr>
            <a:spAutoFit/>
          </a:bodyPr>
          <a:lstStyle/>
          <a:p>
            <a:pPr marR="0" defTabSz="914400" eaLnBrk="1" hangingPunct="1">
              <a:buClrTx/>
              <a:buSzTx/>
              <a:buFont typeface="Arial" panose="020B0604020202020204" pitchFamily="34" charset="0"/>
              <a:defRPr/>
            </a:pPr>
            <a:r>
              <a:rPr kumimoji="0" lang="zh-CN" altLang="en-US" sz="1795" kern="1200" cap="none" spc="0" normalizeH="0" baseline="0" noProof="1">
                <a:latin typeface="Tahoma" panose="020B0604030504040204" pitchFamily="34" charset="0"/>
                <a:ea typeface="宋体" panose="02010600030101010101" pitchFamily="2" charset="-122"/>
                <a:cs typeface="+mn-ea"/>
              </a:rPr>
              <a:t>平面镜</a:t>
            </a:r>
            <a:endParaRPr kumimoji="0" lang="en-US" altLang="zh-CN" sz="1795" kern="1200" cap="none" spc="0" normalizeH="0" baseline="0" noProof="1">
              <a:latin typeface="Tahoma" panose="020B0604030504040204" pitchFamily="34" charset="0"/>
              <a:ea typeface="宋体" panose="02010600030101010101" pitchFamily="2" charset="-122"/>
              <a:cs typeface="+mn-cs"/>
            </a:endParaRPr>
          </a:p>
        </p:txBody>
      </p:sp>
      <p:sp>
        <p:nvSpPr>
          <p:cNvPr id="154635" name="文本框 154634"/>
          <p:cNvSpPr txBox="1"/>
          <p:nvPr/>
        </p:nvSpPr>
        <p:spPr>
          <a:xfrm>
            <a:off x="3256045" y="543960"/>
            <a:ext cx="4090388" cy="783590"/>
          </a:xfrm>
          <a:prstGeom prst="rect">
            <a:avLst/>
          </a:prstGeom>
          <a:noFill/>
          <a:ln w="9525" cap="flat" cmpd="sng">
            <a:solidFill>
              <a:schemeClr val="accent5"/>
            </a:solidFill>
            <a:prstDash val="solid"/>
            <a:round/>
            <a:headEnd type="none" w="med" len="med"/>
            <a:tailEnd type="none" w="med" len="med"/>
          </a:ln>
        </p:spPr>
        <p:txBody>
          <a:bodyPr>
            <a:spAutoFit/>
          </a:bodyPr>
          <a:lstStyle/>
          <a:p>
            <a:pPr marR="0" defTabSz="914400" eaLnBrk="1" hangingPunct="1">
              <a:lnSpc>
                <a:spcPct val="125000"/>
              </a:lnSpc>
              <a:buClrTx/>
              <a:buSzTx/>
              <a:buFont typeface="Arial" panose="020B0604020202020204" pitchFamily="34" charset="0"/>
              <a:defRPr/>
            </a:pPr>
            <a:r>
              <a:rPr kumimoji="0" lang="zh-CN" altLang="en-US" sz="1795" kern="1200" cap="none" spc="0" normalizeH="0" baseline="0" noProof="1">
                <a:latin typeface="Times New Roman" panose="02020603050405020304" pitchFamily="18" charset="0"/>
                <a:ea typeface="宋体" panose="02010600030101010101" pitchFamily="2" charset="-122"/>
                <a:cs typeface="+mn-ea"/>
              </a:rPr>
              <a:t>反射面是平面的镜叫平面镜，平静的水面也可以看作平面镜</a:t>
            </a:r>
            <a:endParaRPr kumimoji="0" lang="zh-CN" altLang="en-US" sz="1795" kern="1200" cap="none" spc="0" normalizeH="0" baseline="0" noProof="1">
              <a:latin typeface="Times New Roman" panose="02020603050405020304" pitchFamily="18" charset="0"/>
              <a:ea typeface="宋体" panose="02010600030101010101" pitchFamily="2" charset="-122"/>
              <a:cs typeface="+mn-cs"/>
            </a:endParaRPr>
          </a:p>
        </p:txBody>
      </p:sp>
      <p:grpSp>
        <p:nvGrpSpPr>
          <p:cNvPr id="4" name="组合 154635"/>
          <p:cNvGrpSpPr/>
          <p:nvPr/>
        </p:nvGrpSpPr>
        <p:grpSpPr>
          <a:xfrm>
            <a:off x="2277392" y="2232848"/>
            <a:ext cx="1149679" cy="1346835"/>
            <a:chOff x="181" y="0"/>
            <a:chExt cx="914" cy="1134"/>
          </a:xfrm>
        </p:grpSpPr>
        <p:sp>
          <p:nvSpPr>
            <p:cNvPr id="29708" name="文本框 154636"/>
            <p:cNvSpPr txBox="1"/>
            <p:nvPr/>
          </p:nvSpPr>
          <p:spPr>
            <a:xfrm>
              <a:off x="181" y="334"/>
              <a:ext cx="663" cy="776"/>
            </a:xfrm>
            <a:prstGeom prst="rect">
              <a:avLst/>
            </a:prstGeom>
            <a:noFill/>
            <a:ln w="9525" cap="flat" cmpd="sng">
              <a:solidFill>
                <a:schemeClr val="accent5"/>
              </a:solidFill>
              <a:prstDash val="solid"/>
              <a:round/>
              <a:headEnd type="none" w="med" len="med"/>
              <a:tailEnd type="none" w="med" len="med"/>
            </a:ln>
          </p:spPr>
          <p:txBody>
            <a:bodyPr>
              <a:spAutoFit/>
            </a:bodyPr>
            <a:lstStyle/>
            <a:p>
              <a:pPr marR="0" algn="ctr" defTabSz="914400" eaLnBrk="1" hangingPunct="1">
                <a:buClrTx/>
                <a:buSzTx/>
                <a:buFont typeface="Arial" panose="020B0604020202020204" pitchFamily="34" charset="0"/>
                <a:defRPr/>
              </a:pPr>
              <a:r>
                <a:rPr kumimoji="0" lang="zh-CN" altLang="en-US" sz="1795" kern="1200" cap="none" spc="0" normalizeH="0" baseline="0" noProof="1">
                  <a:latin typeface="Tahoma" panose="020B0604030504040204" pitchFamily="34" charset="0"/>
                  <a:ea typeface="宋体" panose="02010600030101010101" pitchFamily="2" charset="-122"/>
                  <a:cs typeface="+mn-ea"/>
                </a:rPr>
                <a:t>平面镜成像</a:t>
              </a:r>
              <a:endParaRPr kumimoji="0" lang="zh-CN" altLang="en-US" sz="1795" kern="1200" cap="none" spc="0" normalizeH="0" baseline="0" noProof="1">
                <a:latin typeface="Tahoma" panose="020B0604030504040204" pitchFamily="34" charset="0"/>
                <a:ea typeface="宋体" panose="02010600030101010101" pitchFamily="2" charset="-122"/>
                <a:cs typeface="+mn-cs"/>
              </a:endParaRPr>
            </a:p>
          </p:txBody>
        </p:sp>
        <p:sp>
          <p:nvSpPr>
            <p:cNvPr id="24592" name="左大括号 154637"/>
            <p:cNvSpPr/>
            <p:nvPr/>
          </p:nvSpPr>
          <p:spPr>
            <a:xfrm>
              <a:off x="959" y="0"/>
              <a:ext cx="136" cy="1134"/>
            </a:xfrm>
            <a:prstGeom prst="leftBrace">
              <a:avLst>
                <a:gd name="adj1" fmla="val 68790"/>
                <a:gd name="adj2" fmla="val 50000"/>
              </a:avLst>
            </a:prstGeom>
            <a:noFill/>
            <a:ln w="9525" cap="flat" cmpd="sng">
              <a:solidFill>
                <a:schemeClr val="tx1"/>
              </a:solidFill>
              <a:prstDash val="solid"/>
              <a:headEnd type="none" w="med" len="med"/>
              <a:tailEnd type="none" w="med" len="med"/>
            </a:ln>
          </p:spPr>
          <p:txBody>
            <a:bodyPr/>
            <a:lstStyle/>
            <a:p>
              <a:pPr eaLnBrk="1" hangingPunct="1">
                <a:buFont typeface="Arial" panose="020B0604020202020204" pitchFamily="34" charset="0"/>
              </a:pPr>
              <a:endParaRPr lang="zh-CN" altLang="en-US" sz="1795" dirty="0">
                <a:latin typeface="Arial" panose="020B0604020202020204" pitchFamily="34" charset="0"/>
              </a:endParaRPr>
            </a:p>
          </p:txBody>
        </p:sp>
      </p:grpSp>
      <p:sp>
        <p:nvSpPr>
          <p:cNvPr id="154640" name="文本框 154639"/>
          <p:cNvSpPr txBox="1"/>
          <p:nvPr/>
        </p:nvSpPr>
        <p:spPr>
          <a:xfrm>
            <a:off x="5108834" y="1390780"/>
            <a:ext cx="1881293" cy="368300"/>
          </a:xfrm>
          <a:prstGeom prst="rect">
            <a:avLst/>
          </a:prstGeom>
          <a:noFill/>
          <a:ln w="9525" cap="flat" cmpd="sng">
            <a:solidFill>
              <a:schemeClr val="accent5"/>
            </a:solidFill>
            <a:prstDash val="solid"/>
            <a:round/>
            <a:headEnd type="none" w="med" len="med"/>
            <a:tailEnd type="none" w="med" len="med"/>
          </a:ln>
        </p:spPr>
        <p:txBody>
          <a:bodyPr>
            <a:spAutoFit/>
          </a:bodyPr>
          <a:lstStyle/>
          <a:p>
            <a:pPr marR="0" defTabSz="914400" eaLnBrk="1" hangingPunct="1">
              <a:spcBef>
                <a:spcPct val="50000"/>
              </a:spcBef>
              <a:buClrTx/>
              <a:buSzTx/>
              <a:buFont typeface="Arial" panose="020B0604020202020204" pitchFamily="34" charset="0"/>
              <a:defRPr/>
            </a:pPr>
            <a:r>
              <a:rPr kumimoji="0" lang="zh-CN" altLang="en-US" sz="1795" kern="1200" cap="none" spc="0" normalizeH="0" baseline="0" noProof="1">
                <a:latin typeface="Arial" panose="020B0604020202020204" pitchFamily="34" charset="0"/>
                <a:ea typeface="宋体" panose="02010600030101010101" pitchFamily="2" charset="-122"/>
                <a:cs typeface="+mn-ea"/>
              </a:rPr>
              <a:t>像和物大小相等</a:t>
            </a:r>
            <a:endParaRPr kumimoji="0" lang="zh-CN" altLang="en-US" sz="1795" kern="1200" cap="none" spc="0" normalizeH="0" baseline="0" noProof="1">
              <a:latin typeface="Arial" panose="020B0604020202020204" pitchFamily="34" charset="0"/>
              <a:ea typeface="宋体" panose="02010600030101010101" pitchFamily="2" charset="-122"/>
              <a:cs typeface="+mn-cs"/>
            </a:endParaRPr>
          </a:p>
        </p:txBody>
      </p:sp>
      <p:sp>
        <p:nvSpPr>
          <p:cNvPr id="154641" name="矩形 154640"/>
          <p:cNvSpPr/>
          <p:nvPr/>
        </p:nvSpPr>
        <p:spPr>
          <a:xfrm>
            <a:off x="5108834" y="2735239"/>
            <a:ext cx="1585560" cy="368300"/>
          </a:xfrm>
          <a:prstGeom prst="rect">
            <a:avLst/>
          </a:prstGeom>
          <a:noFill/>
          <a:ln w="9525" cap="flat" cmpd="sng">
            <a:solidFill>
              <a:schemeClr val="accent5"/>
            </a:solidFill>
            <a:prstDash val="solid"/>
            <a:round/>
            <a:headEnd type="none" w="med" len="med"/>
            <a:tailEnd type="none" w="med" len="med"/>
          </a:ln>
        </p:spPr>
        <p:txBody>
          <a:bodyPr>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795"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ea"/>
              </a:rPr>
              <a:t>平面镜成虚像</a:t>
            </a:r>
            <a:endParaRPr kumimoji="0" lang="zh-CN" altLang="en-US" sz="1795"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4642" name="文本框 154641"/>
          <p:cNvSpPr txBox="1"/>
          <p:nvPr/>
        </p:nvSpPr>
        <p:spPr>
          <a:xfrm>
            <a:off x="5108575" y="1809115"/>
            <a:ext cx="3060700" cy="368300"/>
          </a:xfrm>
          <a:prstGeom prst="rect">
            <a:avLst/>
          </a:prstGeom>
          <a:noFill/>
          <a:ln w="9525" cap="flat" cmpd="sng">
            <a:solidFill>
              <a:schemeClr val="accent5"/>
            </a:solidFill>
            <a:prstDash val="solid"/>
            <a:round/>
            <a:headEnd type="none" w="med" len="med"/>
            <a:tailEnd type="none" w="med" len="med"/>
          </a:ln>
        </p:spPr>
        <p:txBody>
          <a:bodyPr wrap="square">
            <a:spAutoFit/>
          </a:bodyPr>
          <a:lstStyle/>
          <a:p>
            <a:pPr marR="0" defTabSz="914400" eaLnBrk="1" hangingPunct="1">
              <a:spcBef>
                <a:spcPct val="50000"/>
              </a:spcBef>
              <a:buClrTx/>
              <a:buSzTx/>
              <a:buFont typeface="Arial" panose="020B0604020202020204" pitchFamily="34" charset="0"/>
              <a:defRPr/>
            </a:pPr>
            <a:r>
              <a:rPr kumimoji="0" lang="zh-CN" altLang="en-US" sz="1795" kern="1200" cap="none" spc="0" normalizeH="0" baseline="0" noProof="1">
                <a:latin typeface="Arial" panose="020B0604020202020204" pitchFamily="34" charset="0"/>
                <a:ea typeface="宋体" panose="02010600030101010101" pitchFamily="2" charset="-122"/>
                <a:cs typeface="+mn-ea"/>
              </a:rPr>
              <a:t>像和物到镜面的距离相等</a:t>
            </a:r>
            <a:endParaRPr kumimoji="0" lang="zh-CN" altLang="en-US" sz="1795" kern="1200" cap="none" spc="0" normalizeH="0" baseline="0" noProof="1">
              <a:latin typeface="Arial" panose="020B0604020202020204" pitchFamily="34" charset="0"/>
              <a:ea typeface="宋体" panose="02010600030101010101" pitchFamily="2" charset="-122"/>
              <a:cs typeface="+mn-cs"/>
            </a:endParaRPr>
          </a:p>
        </p:txBody>
      </p:sp>
      <p:sp>
        <p:nvSpPr>
          <p:cNvPr id="154643" name="文本框 154642"/>
          <p:cNvSpPr txBox="1"/>
          <p:nvPr/>
        </p:nvSpPr>
        <p:spPr>
          <a:xfrm>
            <a:off x="5108834" y="2287482"/>
            <a:ext cx="2736427" cy="368300"/>
          </a:xfrm>
          <a:prstGeom prst="rect">
            <a:avLst/>
          </a:prstGeom>
          <a:noFill/>
          <a:ln w="9525" cap="flat" cmpd="sng">
            <a:solidFill>
              <a:schemeClr val="accent5"/>
            </a:solidFill>
            <a:prstDash val="solid"/>
            <a:round/>
            <a:headEnd type="none" w="med" len="med"/>
            <a:tailEnd type="none" w="med" len="med"/>
          </a:ln>
        </p:spPr>
        <p:txBody>
          <a:bodyPr>
            <a:spAutoFit/>
          </a:bodyPr>
          <a:lstStyle/>
          <a:p>
            <a:pPr marR="0" defTabSz="914400" eaLnBrk="1" hangingPunct="1">
              <a:spcBef>
                <a:spcPct val="50000"/>
              </a:spcBef>
              <a:buClrTx/>
              <a:buSzTx/>
              <a:buFont typeface="Arial" panose="020B0604020202020204" pitchFamily="34" charset="0"/>
              <a:defRPr/>
            </a:pPr>
            <a:r>
              <a:rPr kumimoji="0" lang="zh-CN" altLang="en-US" sz="1795" kern="1200" cap="none" spc="0" normalizeH="0" baseline="0" noProof="1">
                <a:latin typeface="Arial" panose="020B0604020202020204" pitchFamily="34" charset="0"/>
                <a:ea typeface="宋体" panose="02010600030101010101" pitchFamily="2" charset="-122"/>
                <a:cs typeface="+mn-ea"/>
              </a:rPr>
              <a:t>像和物的连线垂直于镜面</a:t>
            </a:r>
            <a:endParaRPr kumimoji="0" lang="zh-CN" altLang="en-US" sz="1795" kern="1200" cap="none" spc="0" normalizeH="0" baseline="0" noProof="1">
              <a:latin typeface="Arial" panose="020B0604020202020204" pitchFamily="34" charset="0"/>
              <a:ea typeface="宋体" panose="02010600030101010101" pitchFamily="2" charset="-122"/>
              <a:cs typeface="+mn-cs"/>
            </a:endParaRPr>
          </a:p>
        </p:txBody>
      </p:sp>
      <p:sp>
        <p:nvSpPr>
          <p:cNvPr id="154644" name="文本框 154643"/>
          <p:cNvSpPr txBox="1"/>
          <p:nvPr/>
        </p:nvSpPr>
        <p:spPr>
          <a:xfrm>
            <a:off x="2335589" y="3819596"/>
            <a:ext cx="2920518" cy="645160"/>
          </a:xfrm>
          <a:prstGeom prst="rect">
            <a:avLst/>
          </a:prstGeom>
          <a:noFill/>
          <a:ln w="9525" cap="flat" cmpd="sng">
            <a:solidFill>
              <a:schemeClr val="accent5"/>
            </a:solidFill>
            <a:prstDash val="solid"/>
            <a:round/>
            <a:headEnd type="none" w="med" len="med"/>
            <a:tailEnd type="none" w="med" len="med"/>
          </a:ln>
        </p:spPr>
        <p:txBody>
          <a:bodyPr>
            <a:spAutoFit/>
          </a:bodyPr>
          <a:lstStyle/>
          <a:p>
            <a:pPr marR="0" defTabSz="914400" eaLnBrk="1" hangingPunct="1">
              <a:spcBef>
                <a:spcPct val="50000"/>
              </a:spcBef>
              <a:buClrTx/>
              <a:buSzTx/>
              <a:buFont typeface="Arial" panose="020B0604020202020204" pitchFamily="34" charset="0"/>
              <a:defRPr/>
            </a:pPr>
            <a:r>
              <a:rPr kumimoji="0" lang="zh-CN" altLang="en-US" sz="1795" kern="1200" cap="none" spc="0" normalizeH="0" baseline="0" noProof="1">
                <a:latin typeface="Verdana" panose="020B0604030504040204" pitchFamily="34" charset="0"/>
                <a:ea typeface="宋体" panose="02010600030101010101" pitchFamily="2" charset="-122"/>
                <a:cs typeface="+mn-ea"/>
              </a:rPr>
              <a:t>平面镜在生产生活中的应用</a:t>
            </a:r>
            <a:endParaRPr kumimoji="0" lang="zh-CN" altLang="en-US" sz="1795" kern="1200" cap="none" spc="0" normalizeH="0" baseline="0" noProof="1">
              <a:latin typeface="Verdana" panose="020B0604030504040204" pitchFamily="34" charset="0"/>
              <a:ea typeface="宋体" panose="02010600030101010101" pitchFamily="2" charset="-122"/>
              <a:cs typeface="+mn-cs"/>
            </a:endParaRPr>
          </a:p>
        </p:txBody>
      </p:sp>
      <p:sp>
        <p:nvSpPr>
          <p:cNvPr id="5" name="Shape 108"/>
          <p:cNvSpPr/>
          <p:nvPr/>
        </p:nvSpPr>
        <p:spPr>
          <a:xfrm>
            <a:off x="327025" y="300355"/>
            <a:ext cx="636905" cy="592455"/>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3845" y="340995"/>
            <a:ext cx="647065" cy="58356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lang="en-US" sz="3200" b="0" i="0" u="none" strike="noStrike" kern="0" cap="none" spc="0" normalizeH="0" baseline="0" noProof="0" dirty="0">
                <a:ln>
                  <a:noFill/>
                </a:ln>
                <a:solidFill>
                  <a:srgbClr val="FFFFFF"/>
                </a:solidFill>
                <a:effectLst/>
                <a:uLnTx/>
                <a:uFillTx/>
                <a:latin typeface="Helvetica"/>
                <a:ea typeface="方正舒体" panose="02010601030101010101" pitchFamily="2" charset="-122"/>
                <a:sym typeface="微软雅黑" panose="020B0503020204020204" charset="-122"/>
              </a:rPr>
              <a:t>4</a:t>
            </a:r>
          </a:p>
        </p:txBody>
      </p:sp>
      <p:sp>
        <p:nvSpPr>
          <p:cNvPr id="9" name="文本框 8"/>
          <p:cNvSpPr txBox="1"/>
          <p:nvPr/>
        </p:nvSpPr>
        <p:spPr>
          <a:xfrm>
            <a:off x="1026289" y="367233"/>
            <a:ext cx="1309370" cy="459105"/>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lvl="0" indent="0" algn="l" defTabSz="914400" rtl="0" eaLnBrk="1" fontAlgn="auto" latinLnBrk="1" hangingPunct="0">
              <a:lnSpc>
                <a:spcPct val="100000"/>
              </a:lnSpc>
              <a:spcBef>
                <a:spcPts val="0"/>
              </a:spcBef>
              <a:spcAft>
                <a:spcPts val="0"/>
              </a:spcAft>
              <a:buClrTx/>
              <a:buSzTx/>
              <a:buFontTx/>
              <a:buNone/>
              <a:defRPr/>
            </a:pPr>
            <a:r>
              <a:rPr kumimoji="0" lang="zh-CN" altLang="en-US" sz="2400" b="0" i="0" u="none" strike="noStrike" kern="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Arial" panose="020B0604020202020204"/>
                <a:sym typeface="Arial" panose="020B0604020202020204"/>
              </a:rPr>
              <a:t>课堂小结</a:t>
            </a:r>
          </a:p>
        </p:txBody>
      </p:sp>
      <p:cxnSp>
        <p:nvCxnSpPr>
          <p:cNvPr id="7" name="直接连接符 6"/>
          <p:cNvCxnSpPr/>
          <p:nvPr/>
        </p:nvCxnSpPr>
        <p:spPr>
          <a:xfrm flipV="1">
            <a:off x="1059815" y="825500"/>
            <a:ext cx="1200150" cy="635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0-#ppt_w/2"/>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54634"/>
                                        </p:tgtEl>
                                        <p:attrNameLst>
                                          <p:attrName>style.visibility</p:attrName>
                                        </p:attrNameLst>
                                      </p:cBhvr>
                                      <p:to>
                                        <p:strVal val="visible"/>
                                      </p:to>
                                    </p:set>
                                    <p:anim calcmode="lin" valueType="num">
                                      <p:cBhvr>
                                        <p:cTn id="13" dur="500" fill="hold"/>
                                        <p:tgtEl>
                                          <p:spTgt spid="154634"/>
                                        </p:tgtEl>
                                        <p:attrNameLst>
                                          <p:attrName>ppt_x</p:attrName>
                                        </p:attrNameLst>
                                      </p:cBhvr>
                                      <p:tavLst>
                                        <p:tav tm="0">
                                          <p:val>
                                            <p:strVal val="0-#ppt_w/2"/>
                                          </p:val>
                                        </p:tav>
                                        <p:tav tm="100000">
                                          <p:val>
                                            <p:strVal val="#ppt_x"/>
                                          </p:val>
                                        </p:tav>
                                      </p:tavLst>
                                    </p:anim>
                                    <p:anim calcmode="lin" valueType="num">
                                      <p:cBhvr>
                                        <p:cTn id="14" dur="500" fill="hold"/>
                                        <p:tgtEl>
                                          <p:spTgt spid="154634"/>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iterate type="lt">
                                    <p:tmPct val="100000"/>
                                  </p:iterate>
                                  <p:childTnLst>
                                    <p:set>
                                      <p:cBhvr>
                                        <p:cTn id="18" dur="1" fill="hold">
                                          <p:stCondLst>
                                            <p:cond delay="0"/>
                                          </p:stCondLst>
                                        </p:cTn>
                                        <p:tgtEl>
                                          <p:spTgt spid="154635"/>
                                        </p:tgtEl>
                                        <p:attrNameLst>
                                          <p:attrName>style.visibility</p:attrName>
                                        </p:attrNameLst>
                                      </p:cBhvr>
                                      <p:to>
                                        <p:strVal val="visible"/>
                                      </p:to>
                                    </p:set>
                                    <p:anim calcmode="lin" valueType="num">
                                      <p:cBhvr>
                                        <p:cTn id="19" dur="75" fill="hold"/>
                                        <p:tgtEl>
                                          <p:spTgt spid="154635"/>
                                        </p:tgtEl>
                                        <p:attrNameLst>
                                          <p:attrName>ppt_x</p:attrName>
                                        </p:attrNameLst>
                                      </p:cBhvr>
                                      <p:tavLst>
                                        <p:tav tm="0">
                                          <p:val>
                                            <p:strVal val="0-#ppt_w/2"/>
                                          </p:val>
                                        </p:tav>
                                        <p:tav tm="100000">
                                          <p:val>
                                            <p:strVal val="#ppt_x"/>
                                          </p:val>
                                        </p:tav>
                                      </p:tavLst>
                                    </p:anim>
                                    <p:anim calcmode="lin" valueType="num">
                                      <p:cBhvr>
                                        <p:cTn id="20" dur="75" fill="hold"/>
                                        <p:tgtEl>
                                          <p:spTgt spid="154635"/>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p:cTn id="25" dur="500" fill="hold"/>
                                        <p:tgtEl>
                                          <p:spTgt spid="4"/>
                                        </p:tgtEl>
                                        <p:attrNameLst>
                                          <p:attrName>ppt_x</p:attrName>
                                        </p:attrNameLst>
                                      </p:cBhvr>
                                      <p:tavLst>
                                        <p:tav tm="0">
                                          <p:val>
                                            <p:strVal val="0-#ppt_w/2"/>
                                          </p:val>
                                        </p:tav>
                                        <p:tav tm="100000">
                                          <p:val>
                                            <p:strVal val="#ppt_x"/>
                                          </p:val>
                                        </p:tav>
                                      </p:tavLst>
                                    </p:anim>
                                    <p:anim calcmode="lin" valueType="num">
                                      <p:cBhvr>
                                        <p:cTn id="26"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p:cTn id="31" dur="500" fill="hold"/>
                                        <p:tgtEl>
                                          <p:spTgt spid="3"/>
                                        </p:tgtEl>
                                        <p:attrNameLst>
                                          <p:attrName>ppt_x</p:attrName>
                                        </p:attrNameLst>
                                      </p:cBhvr>
                                      <p:tavLst>
                                        <p:tav tm="0">
                                          <p:val>
                                            <p:strVal val="0-#ppt_w/2"/>
                                          </p:val>
                                        </p:tav>
                                        <p:tav tm="100000">
                                          <p:val>
                                            <p:strVal val="#ppt_x"/>
                                          </p:val>
                                        </p:tav>
                                      </p:tavLst>
                                    </p:anim>
                                    <p:anim calcmode="lin" valueType="num">
                                      <p:cBhvr>
                                        <p:cTn id="32"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16" presetClass="entr" presetSubtype="42" fill="hold" grpId="0" nodeType="clickEffect">
                                  <p:stCondLst>
                                    <p:cond delay="0"/>
                                  </p:stCondLst>
                                  <p:childTnLst>
                                    <p:set>
                                      <p:cBhvr>
                                        <p:cTn id="36" dur="1" fill="hold">
                                          <p:stCondLst>
                                            <p:cond delay="0"/>
                                          </p:stCondLst>
                                        </p:cTn>
                                        <p:tgtEl>
                                          <p:spTgt spid="154640"/>
                                        </p:tgtEl>
                                        <p:attrNameLst>
                                          <p:attrName>style.visibility</p:attrName>
                                        </p:attrNameLst>
                                      </p:cBhvr>
                                      <p:to>
                                        <p:strVal val="visible"/>
                                      </p:to>
                                    </p:set>
                                    <p:animEffect transition="in" filter="barn(outHorizontal)">
                                      <p:cBhvr>
                                        <p:cTn id="37" dur="500"/>
                                        <p:tgtEl>
                                          <p:spTgt spid="154640"/>
                                        </p:tgtEl>
                                      </p:cBhvr>
                                    </p:animEffect>
                                  </p:childTnLst>
                                </p:cTn>
                              </p:par>
                            </p:childTnLst>
                          </p:cTn>
                        </p:par>
                      </p:childTnLst>
                    </p:cTn>
                  </p:par>
                  <p:par>
                    <p:cTn id="38" fill="hold">
                      <p:stCondLst>
                        <p:cond delay="indefinite"/>
                      </p:stCondLst>
                      <p:childTnLst>
                        <p:par>
                          <p:cTn id="39" fill="hold">
                            <p:stCondLst>
                              <p:cond delay="0"/>
                            </p:stCondLst>
                            <p:childTnLst>
                              <p:par>
                                <p:cTn id="40" presetID="12" presetClass="entr" presetSubtype="4" fill="hold" grpId="0" nodeType="clickEffect">
                                  <p:stCondLst>
                                    <p:cond delay="0"/>
                                  </p:stCondLst>
                                  <p:childTnLst>
                                    <p:set>
                                      <p:cBhvr>
                                        <p:cTn id="41" dur="1" fill="hold">
                                          <p:stCondLst>
                                            <p:cond delay="0"/>
                                          </p:stCondLst>
                                        </p:cTn>
                                        <p:tgtEl>
                                          <p:spTgt spid="154642"/>
                                        </p:tgtEl>
                                        <p:attrNameLst>
                                          <p:attrName>style.visibility</p:attrName>
                                        </p:attrNameLst>
                                      </p:cBhvr>
                                      <p:to>
                                        <p:strVal val="visible"/>
                                      </p:to>
                                    </p:set>
                                    <p:animEffect transition="in" filter="slide(fromBottom)">
                                      <p:cBhvr>
                                        <p:cTn id="42" dur="500"/>
                                        <p:tgtEl>
                                          <p:spTgt spid="154642"/>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37" fill="hold" grpId="0" nodeType="clickEffect">
                                  <p:stCondLst>
                                    <p:cond delay="0"/>
                                  </p:stCondLst>
                                  <p:childTnLst>
                                    <p:set>
                                      <p:cBhvr>
                                        <p:cTn id="46" dur="1" fill="hold">
                                          <p:stCondLst>
                                            <p:cond delay="0"/>
                                          </p:stCondLst>
                                        </p:cTn>
                                        <p:tgtEl>
                                          <p:spTgt spid="154643"/>
                                        </p:tgtEl>
                                        <p:attrNameLst>
                                          <p:attrName>style.visibility</p:attrName>
                                        </p:attrNameLst>
                                      </p:cBhvr>
                                      <p:to>
                                        <p:strVal val="visible"/>
                                      </p:to>
                                    </p:set>
                                    <p:animEffect transition="in" filter="barn(outVertical)">
                                      <p:cBhvr>
                                        <p:cTn id="47" dur="500"/>
                                        <p:tgtEl>
                                          <p:spTgt spid="154643"/>
                                        </p:tgtEl>
                                      </p:cBhvr>
                                    </p:animEffect>
                                  </p:childTnLst>
                                </p:cTn>
                              </p:par>
                            </p:childTnLst>
                          </p:cTn>
                        </p:par>
                      </p:childTnLst>
                    </p:cTn>
                  </p:par>
                  <p:par>
                    <p:cTn id="48" fill="hold">
                      <p:stCondLst>
                        <p:cond delay="indefinite"/>
                      </p:stCondLst>
                      <p:childTnLst>
                        <p:par>
                          <p:cTn id="49" fill="hold">
                            <p:stCondLst>
                              <p:cond delay="0"/>
                            </p:stCondLst>
                            <p:childTnLst>
                              <p:par>
                                <p:cTn id="50" presetID="12" presetClass="entr" presetSubtype="8" fill="hold" grpId="0" nodeType="clickEffect">
                                  <p:stCondLst>
                                    <p:cond delay="0"/>
                                  </p:stCondLst>
                                  <p:childTnLst>
                                    <p:set>
                                      <p:cBhvr>
                                        <p:cTn id="51" dur="1" fill="hold">
                                          <p:stCondLst>
                                            <p:cond delay="0"/>
                                          </p:stCondLst>
                                        </p:cTn>
                                        <p:tgtEl>
                                          <p:spTgt spid="154641"/>
                                        </p:tgtEl>
                                        <p:attrNameLst>
                                          <p:attrName>style.visibility</p:attrName>
                                        </p:attrNameLst>
                                      </p:cBhvr>
                                      <p:to>
                                        <p:strVal val="visible"/>
                                      </p:to>
                                    </p:set>
                                    <p:animEffect transition="in" filter="slide(fromLeft)">
                                      <p:cBhvr>
                                        <p:cTn id="52" dur="500"/>
                                        <p:tgtEl>
                                          <p:spTgt spid="154641"/>
                                        </p:tgtEl>
                                      </p:cBhvr>
                                    </p:animEffect>
                                  </p:childTnLst>
                                </p:cTn>
                              </p:par>
                            </p:childTnLst>
                          </p:cTn>
                        </p:par>
                      </p:childTnLst>
                    </p:cTn>
                  </p:par>
                  <p:par>
                    <p:cTn id="53" fill="hold">
                      <p:stCondLst>
                        <p:cond delay="indefinite"/>
                      </p:stCondLst>
                      <p:childTnLst>
                        <p:par>
                          <p:cTn id="54" fill="hold">
                            <p:stCondLst>
                              <p:cond delay="0"/>
                            </p:stCondLst>
                            <p:childTnLst>
                              <p:par>
                                <p:cTn id="55" presetID="2" presetClass="entr" presetSubtype="8" fill="hold" grpId="0" nodeType="clickEffect">
                                  <p:stCondLst>
                                    <p:cond delay="0"/>
                                  </p:stCondLst>
                                  <p:childTnLst>
                                    <p:set>
                                      <p:cBhvr>
                                        <p:cTn id="56" dur="1" fill="hold">
                                          <p:stCondLst>
                                            <p:cond delay="0"/>
                                          </p:stCondLst>
                                        </p:cTn>
                                        <p:tgtEl>
                                          <p:spTgt spid="154629"/>
                                        </p:tgtEl>
                                        <p:attrNameLst>
                                          <p:attrName>style.visibility</p:attrName>
                                        </p:attrNameLst>
                                      </p:cBhvr>
                                      <p:to>
                                        <p:strVal val="visible"/>
                                      </p:to>
                                    </p:set>
                                    <p:anim calcmode="lin" valueType="num">
                                      <p:cBhvr>
                                        <p:cTn id="57" dur="500" fill="hold"/>
                                        <p:tgtEl>
                                          <p:spTgt spid="154629"/>
                                        </p:tgtEl>
                                        <p:attrNameLst>
                                          <p:attrName>ppt_x</p:attrName>
                                        </p:attrNameLst>
                                      </p:cBhvr>
                                      <p:tavLst>
                                        <p:tav tm="0">
                                          <p:val>
                                            <p:strVal val="0-#ppt_w/2"/>
                                          </p:val>
                                        </p:tav>
                                        <p:tav tm="100000">
                                          <p:val>
                                            <p:strVal val="#ppt_x"/>
                                          </p:val>
                                        </p:tav>
                                      </p:tavLst>
                                    </p:anim>
                                    <p:anim calcmode="lin" valueType="num">
                                      <p:cBhvr>
                                        <p:cTn id="58" dur="500" fill="hold"/>
                                        <p:tgtEl>
                                          <p:spTgt spid="154629"/>
                                        </p:tgtEl>
                                        <p:attrNameLst>
                                          <p:attrName>ppt_y</p:attrName>
                                        </p:attrNameLst>
                                      </p:cBhvr>
                                      <p:tavLst>
                                        <p:tav tm="0">
                                          <p:val>
                                            <p:strVal val="#ppt_y"/>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2" presetClass="entr" presetSubtype="8" fill="hold" grpId="0" nodeType="clickEffect">
                                  <p:stCondLst>
                                    <p:cond delay="0"/>
                                  </p:stCondLst>
                                  <p:childTnLst>
                                    <p:set>
                                      <p:cBhvr>
                                        <p:cTn id="62" dur="1" fill="hold">
                                          <p:stCondLst>
                                            <p:cond delay="0"/>
                                          </p:stCondLst>
                                        </p:cTn>
                                        <p:tgtEl>
                                          <p:spTgt spid="154633"/>
                                        </p:tgtEl>
                                        <p:attrNameLst>
                                          <p:attrName>style.visibility</p:attrName>
                                        </p:attrNameLst>
                                      </p:cBhvr>
                                      <p:to>
                                        <p:strVal val="visible"/>
                                      </p:to>
                                    </p:set>
                                    <p:anim calcmode="lin" valueType="num">
                                      <p:cBhvr>
                                        <p:cTn id="63" dur="500" fill="hold"/>
                                        <p:tgtEl>
                                          <p:spTgt spid="154633"/>
                                        </p:tgtEl>
                                        <p:attrNameLst>
                                          <p:attrName>ppt_x</p:attrName>
                                        </p:attrNameLst>
                                      </p:cBhvr>
                                      <p:tavLst>
                                        <p:tav tm="0">
                                          <p:val>
                                            <p:strVal val="0-#ppt_w/2"/>
                                          </p:val>
                                        </p:tav>
                                        <p:tav tm="100000">
                                          <p:val>
                                            <p:strVal val="#ppt_x"/>
                                          </p:val>
                                        </p:tav>
                                      </p:tavLst>
                                    </p:anim>
                                    <p:anim calcmode="lin" valueType="num">
                                      <p:cBhvr>
                                        <p:cTn id="64" dur="500" fill="hold"/>
                                        <p:tgtEl>
                                          <p:spTgt spid="154633"/>
                                        </p:tgtEl>
                                        <p:attrNameLst>
                                          <p:attrName>ppt_y</p:attrName>
                                        </p:attrNameLst>
                                      </p:cBhvr>
                                      <p:tavLst>
                                        <p:tav tm="0">
                                          <p:val>
                                            <p:strVal val="#ppt_y"/>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2" presetClass="entr" presetSubtype="8" fill="hold" grpId="0" nodeType="clickEffect">
                                  <p:stCondLst>
                                    <p:cond delay="0"/>
                                  </p:stCondLst>
                                  <p:childTnLst>
                                    <p:set>
                                      <p:cBhvr>
                                        <p:cTn id="68" dur="1" fill="hold">
                                          <p:stCondLst>
                                            <p:cond delay="0"/>
                                          </p:stCondLst>
                                        </p:cTn>
                                        <p:tgtEl>
                                          <p:spTgt spid="154644"/>
                                        </p:tgtEl>
                                        <p:attrNameLst>
                                          <p:attrName>style.visibility</p:attrName>
                                        </p:attrNameLst>
                                      </p:cBhvr>
                                      <p:to>
                                        <p:strVal val="visible"/>
                                      </p:to>
                                    </p:set>
                                    <p:anim calcmode="lin" valueType="num">
                                      <p:cBhvr>
                                        <p:cTn id="69" dur="500" fill="hold"/>
                                        <p:tgtEl>
                                          <p:spTgt spid="154644"/>
                                        </p:tgtEl>
                                        <p:attrNameLst>
                                          <p:attrName>ppt_x</p:attrName>
                                        </p:attrNameLst>
                                      </p:cBhvr>
                                      <p:tavLst>
                                        <p:tav tm="0">
                                          <p:val>
                                            <p:strVal val="0-#ppt_w/2"/>
                                          </p:val>
                                        </p:tav>
                                        <p:tav tm="100000">
                                          <p:val>
                                            <p:strVal val="#ppt_x"/>
                                          </p:val>
                                        </p:tav>
                                      </p:tavLst>
                                    </p:anim>
                                    <p:anim calcmode="lin" valueType="num">
                                      <p:cBhvr>
                                        <p:cTn id="70" dur="500" fill="hold"/>
                                        <p:tgtEl>
                                          <p:spTgt spid="1546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4629" grpId="0" bldLvl="0" animBg="1"/>
      <p:bldP spid="154633" grpId="0" bldLvl="0" animBg="1"/>
      <p:bldP spid="154634" grpId="0" bldLvl="0" animBg="1"/>
      <p:bldP spid="154635" grpId="0" bldLvl="0" animBg="1"/>
      <p:bldP spid="154640" grpId="0" bldLvl="0" animBg="1"/>
      <p:bldP spid="154641" grpId="0" bldLvl="0" animBg="1"/>
      <p:bldP spid="154642" grpId="0" bldLvl="0" animBg="1"/>
      <p:bldP spid="154643" grpId="0" bldLvl="0" animBg="1"/>
      <p:bldP spid="154644"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7173" name="组合 6147"/>
          <p:cNvGrpSpPr/>
          <p:nvPr/>
        </p:nvGrpSpPr>
        <p:grpSpPr>
          <a:xfrm>
            <a:off x="784778" y="259727"/>
            <a:ext cx="1669885" cy="736342"/>
            <a:chOff x="0" y="0"/>
            <a:chExt cx="3516" cy="1553"/>
          </a:xfrm>
        </p:grpSpPr>
        <p:sp>
          <p:nvSpPr>
            <p:cNvPr id="7175" name="矩形 7"/>
            <p:cNvSpPr/>
            <p:nvPr/>
          </p:nvSpPr>
          <p:spPr>
            <a:xfrm>
              <a:off x="882" y="0"/>
              <a:ext cx="2634" cy="1200"/>
            </a:xfrm>
            <a:custGeom>
              <a:avLst/>
              <a:gdLst/>
              <a:ahLst/>
              <a:cxnLst>
                <a:cxn ang="0">
                  <a:pos x="0" y="1"/>
                </a:cxn>
                <a:cxn ang="0">
                  <a:pos x="3" y="1"/>
                </a:cxn>
                <a:cxn ang="0">
                  <a:pos x="0" y="1"/>
                </a:cxn>
                <a:cxn ang="0">
                  <a:pos x="0" y="0"/>
                </a:cxn>
                <a:cxn ang="0">
                  <a:pos x="0" y="0"/>
                </a:cxn>
                <a:cxn ang="0">
                  <a:pos x="0" y="0"/>
                </a:cxn>
              </a:cxnLst>
              <a:rect l="0" t="0" r="0" b="0"/>
              <a:pathLst>
                <a:path w="2520280" h="1872208">
                  <a:moveTo>
                    <a:pt x="0" y="1872208"/>
                  </a:moveTo>
                  <a:lnTo>
                    <a:pt x="2520280" y="1872208"/>
                  </a:lnTo>
                  <a:lnTo>
                    <a:pt x="0" y="1872208"/>
                  </a:lnTo>
                  <a:close/>
                  <a:moveTo>
                    <a:pt x="0" y="0"/>
                  </a:moveTo>
                  <a:lnTo>
                    <a:pt x="916" y="0"/>
                  </a:lnTo>
                  <a:lnTo>
                    <a:pt x="0" y="0"/>
                  </a:lnTo>
                  <a:close/>
                </a:path>
              </a:pathLst>
            </a:custGeom>
            <a:noFill/>
            <a:ln w="12700" cap="sq" cmpd="sng">
              <a:solidFill>
                <a:srgbClr val="DDDDDD">
                  <a:alpha val="100000"/>
                </a:srgbClr>
              </a:solidFill>
              <a:prstDash val="solid"/>
              <a:miter lim="800000"/>
              <a:headEnd type="none" w="med" len="med"/>
              <a:tailEnd type="none" w="med" len="med"/>
            </a:ln>
          </p:spPr>
          <p:txBody>
            <a:bodyPr/>
            <a:lstStyle/>
            <a:p>
              <a:endParaRPr lang="zh-CN" altLang="en-US" sz="100"/>
            </a:p>
          </p:txBody>
        </p:sp>
        <p:sp>
          <p:nvSpPr>
            <p:cNvPr id="7176" name="任意多边形 16"/>
            <p:cNvSpPr/>
            <p:nvPr/>
          </p:nvSpPr>
          <p:spPr>
            <a:xfrm>
              <a:off x="0" y="454"/>
              <a:ext cx="826" cy="760"/>
            </a:xfrm>
            <a:custGeom>
              <a:avLst/>
              <a:gdLst/>
              <a:ahLst/>
              <a:cxnLst>
                <a:cxn ang="0">
                  <a:pos x="0" y="0"/>
                </a:cxn>
                <a:cxn ang="0">
                  <a:pos x="1" y="0"/>
                </a:cxn>
                <a:cxn ang="0">
                  <a:pos x="1" y="0"/>
                </a:cxn>
                <a:cxn ang="0">
                  <a:pos x="1" y="0"/>
                </a:cxn>
                <a:cxn ang="0">
                  <a:pos x="1" y="1"/>
                </a:cxn>
                <a:cxn ang="0">
                  <a:pos x="0" y="1"/>
                </a:cxn>
                <a:cxn ang="0">
                  <a:pos x="0" y="0"/>
                </a:cxn>
              </a:cxnLst>
              <a:rect l="0" t="0" r="0" b="0"/>
              <a:pathLst>
                <a:path w="696310" h="696310">
                  <a:moveTo>
                    <a:pt x="0" y="0"/>
                  </a:moveTo>
                  <a:lnTo>
                    <a:pt x="459827" y="0"/>
                  </a:lnTo>
                  <a:lnTo>
                    <a:pt x="459827" y="236483"/>
                  </a:lnTo>
                  <a:lnTo>
                    <a:pt x="696310" y="236483"/>
                  </a:lnTo>
                  <a:lnTo>
                    <a:pt x="696310" y="696310"/>
                  </a:lnTo>
                  <a:lnTo>
                    <a:pt x="0" y="696310"/>
                  </a:lnTo>
                  <a:lnTo>
                    <a:pt x="0" y="0"/>
                  </a:lnTo>
                  <a:close/>
                </a:path>
              </a:pathLst>
            </a:custGeom>
            <a:solidFill>
              <a:srgbClr val="008080">
                <a:alpha val="100000"/>
              </a:srgbClr>
            </a:solidFill>
            <a:ln w="9525">
              <a:noFill/>
            </a:ln>
          </p:spPr>
          <p:txBody>
            <a:bodyPr/>
            <a:lstStyle/>
            <a:p>
              <a:endParaRPr lang="zh-CN" altLang="en-US" sz="100"/>
            </a:p>
          </p:txBody>
        </p:sp>
        <p:sp>
          <p:nvSpPr>
            <p:cNvPr id="7177" name="矩形 17"/>
            <p:cNvSpPr/>
            <p:nvPr/>
          </p:nvSpPr>
          <p:spPr>
            <a:xfrm>
              <a:off x="570" y="374"/>
              <a:ext cx="258" cy="265"/>
            </a:xfrm>
            <a:prstGeom prst="rect">
              <a:avLst/>
            </a:prstGeom>
            <a:solidFill>
              <a:srgbClr val="008080">
                <a:alpha val="50980"/>
              </a:srgbClr>
            </a:solidFill>
            <a:ln w="9525">
              <a:noFill/>
            </a:ln>
          </p:spPr>
          <p:txBody>
            <a:bodyPr lIns="0" tIns="161525" rIns="134445" bIns="0" anchor="ctr"/>
            <a:lstStyle/>
            <a:p>
              <a:pPr algn="ctr" eaLnBrk="1" hangingPunct="1">
                <a:buFont typeface="Arial" panose="020B0604020202020204" pitchFamily="34" charset="0"/>
              </a:pPr>
              <a:endParaRPr lang="zh-CN" altLang="en-US" sz="300" dirty="0">
                <a:solidFill>
                  <a:srgbClr val="FFFFFF"/>
                </a:solidFill>
                <a:latin typeface="Arial" panose="020B0604020202020204" pitchFamily="34" charset="0"/>
              </a:endParaRPr>
            </a:p>
          </p:txBody>
        </p:sp>
        <p:sp>
          <p:nvSpPr>
            <p:cNvPr id="7178" name="文本框 6151"/>
            <p:cNvSpPr txBox="1"/>
            <p:nvPr/>
          </p:nvSpPr>
          <p:spPr>
            <a:xfrm>
              <a:off x="878" y="432"/>
              <a:ext cx="2631" cy="1101"/>
            </a:xfrm>
            <a:prstGeom prst="rect">
              <a:avLst/>
            </a:prstGeom>
            <a:noFill/>
            <a:ln w="9525">
              <a:noFill/>
            </a:ln>
          </p:spPr>
          <p:txBody>
            <a:bodyPr wrap="none">
              <a:spAutoFit/>
            </a:bodyPr>
            <a:lstStyle/>
            <a:p>
              <a:pPr eaLnBrk="1" hangingPunct="1">
                <a:buFont typeface="Arial" panose="020B0604020202020204" pitchFamily="34" charset="0"/>
              </a:pPr>
              <a:r>
                <a:rPr lang="zh-CN" altLang="zh-CN" sz="2800" b="1" dirty="0">
                  <a:solidFill>
                    <a:srgbClr val="006666"/>
                  </a:solidFill>
                  <a:latin typeface="微软雅黑" panose="020B0503020204020204" charset="-122"/>
                  <a:ea typeface="微软雅黑" panose="020B0503020204020204" charset="-122"/>
                  <a:sym typeface="宋体" panose="02010600030101010101" pitchFamily="2" charset="-122"/>
                </a:rPr>
                <a:t>球面镜</a:t>
              </a:r>
            </a:p>
          </p:txBody>
        </p:sp>
        <p:sp>
          <p:nvSpPr>
            <p:cNvPr id="7179" name="文本框 6152"/>
            <p:cNvSpPr txBox="1"/>
            <p:nvPr/>
          </p:nvSpPr>
          <p:spPr>
            <a:xfrm>
              <a:off x="0" y="452"/>
              <a:ext cx="873" cy="1101"/>
            </a:xfrm>
            <a:prstGeom prst="rect">
              <a:avLst/>
            </a:prstGeom>
            <a:noFill/>
            <a:ln w="9525">
              <a:noFill/>
            </a:ln>
          </p:spPr>
          <p:txBody>
            <a:bodyPr>
              <a:spAutoFit/>
            </a:bodyPr>
            <a:lstStyle/>
            <a:p>
              <a:pPr eaLnBrk="1" hangingPunct="1">
                <a:buFont typeface="Arial" panose="020B0604020202020204" pitchFamily="34" charset="0"/>
              </a:pPr>
              <a:r>
                <a:rPr lang="zh-CN" altLang="en-US" sz="2800" b="1" dirty="0">
                  <a:solidFill>
                    <a:schemeClr val="accent1"/>
                  </a:solidFill>
                  <a:latin typeface="微软雅黑" panose="020B0503020204020204" charset="-122"/>
                  <a:ea typeface="微软雅黑" panose="020B0503020204020204" charset="-122"/>
                </a:rPr>
                <a:t>三</a:t>
              </a:r>
            </a:p>
          </p:txBody>
        </p:sp>
      </p:grpSp>
      <p:sp>
        <p:nvSpPr>
          <p:cNvPr id="7170" name="矩形 2"/>
          <p:cNvSpPr/>
          <p:nvPr/>
        </p:nvSpPr>
        <p:spPr>
          <a:xfrm>
            <a:off x="1308241" y="1186498"/>
            <a:ext cx="4540521" cy="414020"/>
          </a:xfrm>
          <a:prstGeom prst="rect">
            <a:avLst/>
          </a:prstGeom>
          <a:noFill/>
          <a:ln w="9525">
            <a:noFill/>
          </a:ln>
        </p:spPr>
        <p:txBody>
          <a:bodyPr>
            <a:spAutoFit/>
          </a:bodyPr>
          <a:lstStyle/>
          <a:p>
            <a:pPr indent="228600" eaLnBrk="1" hangingPunct="1">
              <a:buFont typeface="Arial" panose="020B0604020202020204" pitchFamily="34" charset="0"/>
            </a:pPr>
            <a:r>
              <a:rPr lang="zh-CN" altLang="en-US" sz="2095" b="1" dirty="0">
                <a:solidFill>
                  <a:schemeClr val="tx1"/>
                </a:solidFill>
                <a:latin typeface="宋体" panose="02010600030101010101" pitchFamily="2" charset="-122"/>
                <a:sym typeface="Times New Roman" panose="02020603050405020304" pitchFamily="18" charset="0"/>
              </a:rPr>
              <a:t>球面镜分为</a:t>
            </a:r>
            <a:r>
              <a:rPr lang="zh-CN" altLang="en-US" sz="2095" b="1" dirty="0">
                <a:solidFill>
                  <a:srgbClr val="FF0000"/>
                </a:solidFill>
                <a:latin typeface="宋体" panose="02010600030101010101" pitchFamily="2" charset="-122"/>
                <a:sym typeface="Times New Roman" panose="02020603050405020304" pitchFamily="18" charset="0"/>
              </a:rPr>
              <a:t>凸面镜</a:t>
            </a:r>
            <a:r>
              <a:rPr lang="zh-CN" altLang="en-US" sz="2095" b="1" dirty="0">
                <a:solidFill>
                  <a:schemeClr val="tx1"/>
                </a:solidFill>
                <a:latin typeface="宋体" panose="02010600030101010101" pitchFamily="2" charset="-122"/>
                <a:sym typeface="Times New Roman" panose="02020603050405020304" pitchFamily="18" charset="0"/>
              </a:rPr>
              <a:t>和</a:t>
            </a:r>
            <a:r>
              <a:rPr lang="zh-CN" altLang="en-US" sz="2095" b="1" dirty="0">
                <a:solidFill>
                  <a:srgbClr val="FF0000"/>
                </a:solidFill>
                <a:latin typeface="宋体" panose="02010600030101010101" pitchFamily="2" charset="-122"/>
                <a:sym typeface="Times New Roman" panose="02020603050405020304" pitchFamily="18" charset="0"/>
              </a:rPr>
              <a:t>凹面镜</a:t>
            </a:r>
            <a:r>
              <a:rPr lang="zh-CN" altLang="en-US" sz="2095" b="1" dirty="0">
                <a:solidFill>
                  <a:schemeClr val="tx1"/>
                </a:solidFill>
                <a:latin typeface="宋体" panose="02010600030101010101" pitchFamily="2" charset="-122"/>
                <a:sym typeface="Times New Roman" panose="02020603050405020304" pitchFamily="18" charset="0"/>
              </a:rPr>
              <a:t>两种。</a:t>
            </a:r>
          </a:p>
        </p:txBody>
      </p:sp>
      <p:pic>
        <p:nvPicPr>
          <p:cNvPr id="7171" name="Picture 2"/>
          <p:cNvPicPr>
            <a:picLocks noChangeAspect="1"/>
          </p:cNvPicPr>
          <p:nvPr/>
        </p:nvPicPr>
        <p:blipFill>
          <a:blip r:embed="rId2"/>
          <a:stretch>
            <a:fillRect/>
          </a:stretch>
        </p:blipFill>
        <p:spPr>
          <a:xfrm>
            <a:off x="1308241" y="1913361"/>
            <a:ext cx="3142615" cy="2639036"/>
          </a:xfrm>
          <a:prstGeom prst="rect">
            <a:avLst/>
          </a:prstGeom>
          <a:solidFill>
            <a:srgbClr val="EDEDED"/>
          </a:solidFill>
          <a:ln w="9525">
            <a:noFill/>
          </a:ln>
        </p:spPr>
      </p:pic>
      <p:pic>
        <p:nvPicPr>
          <p:cNvPr id="7172" name="Picture 4"/>
          <p:cNvPicPr>
            <a:picLocks noChangeAspect="1"/>
          </p:cNvPicPr>
          <p:nvPr/>
        </p:nvPicPr>
        <p:blipFill>
          <a:blip r:embed="rId3"/>
          <a:stretch>
            <a:fillRect/>
          </a:stretch>
        </p:blipFill>
        <p:spPr>
          <a:xfrm>
            <a:off x="4621883" y="1903860"/>
            <a:ext cx="3142615" cy="2656851"/>
          </a:xfrm>
          <a:prstGeom prst="rect">
            <a:avLst/>
          </a:prstGeom>
          <a:solidFill>
            <a:srgbClr val="EDEDED"/>
          </a:solidFill>
          <a:ln w="9525">
            <a:noFill/>
          </a:ln>
        </p:spPr>
      </p:pic>
    </p:spTree>
  </p:cSld>
  <p:clrMapOvr>
    <a:masterClrMapping/>
  </p:clrMapOvr>
  <p:transition spd="slow" advClick="0" advTm="2000">
    <p:dissolv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4" name="Rectangle 2"/>
          <p:cNvSpPr/>
          <p:nvPr/>
        </p:nvSpPr>
        <p:spPr>
          <a:xfrm>
            <a:off x="783390" y="979382"/>
            <a:ext cx="5928924" cy="2676525"/>
          </a:xfrm>
          <a:prstGeom prst="rect">
            <a:avLst/>
          </a:prstGeom>
          <a:noFill/>
          <a:ln w="9525">
            <a:noFill/>
          </a:ln>
        </p:spPr>
        <p:txBody>
          <a:bodyPr>
            <a:spAutoFit/>
          </a:bodyPr>
          <a:lstStyle/>
          <a:p>
            <a:pPr eaLnBrk="1" hangingPunct="1">
              <a:lnSpc>
                <a:spcPct val="150000"/>
              </a:lnSpc>
              <a:buFont typeface="Arial" panose="020B0604020202020204" pitchFamily="34" charset="0"/>
            </a:pPr>
            <a:r>
              <a:rPr lang="zh-CN" altLang="en-US" sz="2800" b="1" dirty="0">
                <a:latin typeface="Arial" panose="020B0604020202020204" pitchFamily="34" charset="0"/>
              </a:rPr>
              <a:t>定义：用球面的</a:t>
            </a:r>
            <a:r>
              <a:rPr lang="zh-CN" altLang="en-US" sz="2800" b="1" u="sng" dirty="0">
                <a:latin typeface="Arial" panose="020B0604020202020204" pitchFamily="34" charset="0"/>
              </a:rPr>
              <a:t> 外 </a:t>
            </a:r>
            <a:r>
              <a:rPr lang="zh-CN" altLang="en-US" sz="2800" b="1" dirty="0">
                <a:latin typeface="Arial" panose="020B0604020202020204" pitchFamily="34" charset="0"/>
              </a:rPr>
              <a:t>表面做反射面。</a:t>
            </a:r>
          </a:p>
          <a:p>
            <a:pPr eaLnBrk="1" hangingPunct="1">
              <a:lnSpc>
                <a:spcPct val="150000"/>
              </a:lnSpc>
              <a:buFont typeface="Arial" panose="020B0604020202020204" pitchFamily="34" charset="0"/>
            </a:pPr>
            <a:r>
              <a:rPr lang="zh-CN" altLang="en-US" sz="2800" b="1" dirty="0">
                <a:latin typeface="Arial" panose="020B0604020202020204" pitchFamily="34" charset="0"/>
              </a:rPr>
              <a:t>性质：凸面镜</a:t>
            </a:r>
            <a:r>
              <a:rPr lang="zh-CN" altLang="en-US" sz="2800" b="1" dirty="0">
                <a:solidFill>
                  <a:srgbClr val="FF0000"/>
                </a:solidFill>
                <a:latin typeface="Arial" panose="020B0604020202020204" pitchFamily="34" charset="0"/>
              </a:rPr>
              <a:t>对光线起发散作用</a:t>
            </a:r>
            <a:r>
              <a:rPr lang="zh-CN" altLang="en-US" sz="2800" b="1" dirty="0">
                <a:latin typeface="Arial" panose="020B0604020202020204" pitchFamily="34" charset="0"/>
              </a:rPr>
              <a:t>。凸面镜所成的像是缩小的虚像。</a:t>
            </a:r>
          </a:p>
          <a:p>
            <a:pPr eaLnBrk="1" hangingPunct="1">
              <a:lnSpc>
                <a:spcPct val="150000"/>
              </a:lnSpc>
              <a:buFont typeface="Arial" panose="020B0604020202020204" pitchFamily="34" charset="0"/>
            </a:pPr>
            <a:r>
              <a:rPr lang="zh-CN" altLang="en-US" sz="2800" b="1" dirty="0">
                <a:latin typeface="Arial" panose="020B0604020202020204" pitchFamily="34" charset="0"/>
              </a:rPr>
              <a:t>应用：汽车后视镜，拐弯处的反光镜。</a:t>
            </a:r>
          </a:p>
        </p:txBody>
      </p:sp>
      <p:sp>
        <p:nvSpPr>
          <p:cNvPr id="2" name="文本框 1"/>
          <p:cNvSpPr txBox="1"/>
          <p:nvPr/>
        </p:nvSpPr>
        <p:spPr>
          <a:xfrm>
            <a:off x="985861" y="223650"/>
            <a:ext cx="1522095" cy="629920"/>
          </a:xfrm>
          <a:prstGeom prst="rect">
            <a:avLst/>
          </a:prstGeom>
          <a:noFill/>
        </p:spPr>
        <p:txBody>
          <a:bodyPr wrap="none">
            <a:spAutoFit/>
          </a:bodyPr>
          <a:lstStyle/>
          <a:p>
            <a:pPr marR="0" defTabSz="914400" eaLnBrk="1" hangingPunct="1">
              <a:lnSpc>
                <a:spcPct val="125000"/>
              </a:lnSpc>
              <a:spcBef>
                <a:spcPts val="0"/>
              </a:spcBef>
              <a:spcAft>
                <a:spcPts val="0"/>
              </a:spcAft>
              <a:buClrTx/>
              <a:buSzTx/>
              <a:buFont typeface="Arial" panose="020B0604020202020204" pitchFamily="34" charset="0"/>
              <a:defRPr/>
            </a:pPr>
            <a:r>
              <a:rPr kumimoji="0" lang="en-US" sz="2800" b="1" kern="1200" cap="none" spc="0" normalizeH="0" baseline="0" noProof="1">
                <a:solidFill>
                  <a:schemeClr val="accent6">
                    <a:lumMod val="50000"/>
                  </a:schemeClr>
                </a:solidFill>
                <a:latin typeface="Times New Roman" panose="02020603050405020304" pitchFamily="18" charset="0"/>
                <a:ea typeface="宋体" panose="02010600030101010101" pitchFamily="2" charset="-122"/>
                <a:cs typeface="+mn-ea"/>
                <a:sym typeface="+mn-ea"/>
              </a:rPr>
              <a:t>1.</a:t>
            </a:r>
            <a:r>
              <a:rPr kumimoji="0" lang="zh-CN" altLang="en-US" sz="2800" b="1" kern="1200" cap="none" spc="0" normalizeH="0" baseline="0" noProof="1">
                <a:solidFill>
                  <a:schemeClr val="accent6">
                    <a:lumMod val="50000"/>
                  </a:schemeClr>
                </a:solidFill>
                <a:latin typeface="Times New Roman" panose="02020603050405020304" pitchFamily="18" charset="0"/>
                <a:ea typeface="宋体" panose="02010600030101010101" pitchFamily="2" charset="-122"/>
                <a:cs typeface="+mn-ea"/>
                <a:sym typeface="+mn-ea"/>
              </a:rPr>
              <a:t>凸面镜</a:t>
            </a:r>
          </a:p>
        </p:txBody>
      </p:sp>
      <p:grpSp>
        <p:nvGrpSpPr>
          <p:cNvPr id="3" name="组合 36"/>
          <p:cNvGrpSpPr/>
          <p:nvPr/>
        </p:nvGrpSpPr>
        <p:grpSpPr>
          <a:xfrm>
            <a:off x="7004332" y="1557373"/>
            <a:ext cx="1943053" cy="2199593"/>
            <a:chOff x="10100" y="3207"/>
            <a:chExt cx="4090" cy="4630"/>
          </a:xfrm>
        </p:grpSpPr>
        <p:grpSp>
          <p:nvGrpSpPr>
            <p:cNvPr id="8198" name="组合 25"/>
            <p:cNvGrpSpPr/>
            <p:nvPr/>
          </p:nvGrpSpPr>
          <p:grpSpPr>
            <a:xfrm rot="-10560000">
              <a:off x="10100" y="4069"/>
              <a:ext cx="952" cy="2369"/>
              <a:chOff x="5491" y="4158"/>
              <a:chExt cx="952" cy="2369"/>
            </a:xfrm>
          </p:grpSpPr>
          <p:cxnSp>
            <p:nvCxnSpPr>
              <p:cNvPr id="28" name="直接连接符 27"/>
              <p:cNvCxnSpPr/>
              <p:nvPr/>
            </p:nvCxnSpPr>
            <p:spPr>
              <a:xfrm flipV="1">
                <a:off x="5490" y="4157"/>
                <a:ext cx="495" cy="235"/>
              </a:xfrm>
              <a:prstGeom prst="line">
                <a:avLst/>
              </a:prstGeom>
              <a:ln w="15875">
                <a:solidFill>
                  <a:schemeClr val="bg1">
                    <a:lumMod val="10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V="1">
                <a:off x="5675" y="4543"/>
                <a:ext cx="495" cy="235"/>
              </a:xfrm>
              <a:prstGeom prst="line">
                <a:avLst/>
              </a:prstGeom>
              <a:ln w="15875">
                <a:solidFill>
                  <a:schemeClr val="bg1">
                    <a:lumMod val="10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V="1">
                <a:off x="5832" y="4890"/>
                <a:ext cx="497" cy="150"/>
              </a:xfrm>
              <a:prstGeom prst="line">
                <a:avLst/>
              </a:prstGeom>
              <a:ln w="15875">
                <a:solidFill>
                  <a:schemeClr val="bg1">
                    <a:lumMod val="10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V="1">
                <a:off x="5938" y="5319"/>
                <a:ext cx="495" cy="35"/>
              </a:xfrm>
              <a:prstGeom prst="line">
                <a:avLst/>
              </a:prstGeom>
              <a:ln w="15875">
                <a:solidFill>
                  <a:schemeClr val="bg1">
                    <a:lumMod val="10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V="1">
                <a:off x="5887" y="5678"/>
                <a:ext cx="497" cy="15"/>
              </a:xfrm>
              <a:prstGeom prst="line">
                <a:avLst/>
              </a:prstGeom>
              <a:ln w="15875">
                <a:solidFill>
                  <a:schemeClr val="bg1">
                    <a:lumMod val="10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5873" y="6063"/>
                <a:ext cx="495" cy="60"/>
              </a:xfrm>
              <a:prstGeom prst="line">
                <a:avLst/>
              </a:prstGeom>
              <a:ln w="15875">
                <a:solidFill>
                  <a:schemeClr val="bg1">
                    <a:lumMod val="10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5637" y="6432"/>
                <a:ext cx="505" cy="85"/>
              </a:xfrm>
              <a:prstGeom prst="line">
                <a:avLst/>
              </a:prstGeom>
              <a:ln w="15875">
                <a:solidFill>
                  <a:schemeClr val="bg1">
                    <a:lumMod val="10000"/>
                  </a:schemeClr>
                </a:solidFill>
              </a:ln>
            </p:spPr>
            <p:style>
              <a:lnRef idx="1">
                <a:schemeClr val="accent1"/>
              </a:lnRef>
              <a:fillRef idx="0">
                <a:schemeClr val="accent1"/>
              </a:fillRef>
              <a:effectRef idx="0">
                <a:schemeClr val="accent1"/>
              </a:effectRef>
              <a:fontRef idx="minor">
                <a:schemeClr val="tx1"/>
              </a:fontRef>
            </p:style>
          </p:cxnSp>
        </p:grpSp>
        <p:sp>
          <p:nvSpPr>
            <p:cNvPr id="36" name="弧形 35"/>
            <p:cNvSpPr/>
            <p:nvPr/>
          </p:nvSpPr>
          <p:spPr>
            <a:xfrm rot="13860000">
              <a:off x="9904" y="3553"/>
              <a:ext cx="4630" cy="3938"/>
            </a:xfrm>
            <a:prstGeom prst="arc">
              <a:avLst/>
            </a:prstGeom>
            <a:effectLst/>
          </p:spPr>
          <p:style>
            <a:lnRef idx="2">
              <a:schemeClr val="dk1"/>
            </a:lnRef>
            <a:fillRef idx="0">
              <a:schemeClr val="dk1"/>
            </a:fillRef>
            <a:effectRef idx="1">
              <a:schemeClr val="dk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345" b="0" i="0" u="none" strike="noStrike" kern="1200" cap="none" spc="0" normalizeH="0" baseline="0" noProof="1">
                <a:ln>
                  <a:noFill/>
                </a:ln>
                <a:solidFill>
                  <a:schemeClr val="tx1"/>
                </a:solidFill>
                <a:effectLst/>
                <a:uLnTx/>
                <a:uFillTx/>
                <a:latin typeface="黑体" panose="02010609060101010101" pitchFamily="49" charset="-122"/>
                <a:ea typeface="黑体" panose="02010609060101010101" pitchFamily="49" charset="-122"/>
                <a:cs typeface="+mn-cs"/>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91" name="矩形 2"/>
          <p:cNvSpPr/>
          <p:nvPr/>
        </p:nvSpPr>
        <p:spPr>
          <a:xfrm>
            <a:off x="354965" y="307975"/>
            <a:ext cx="3625215" cy="521970"/>
          </a:xfrm>
          <a:prstGeom prst="rect">
            <a:avLst/>
          </a:prstGeom>
          <a:noFill/>
          <a:ln w="9525">
            <a:noFill/>
          </a:ln>
        </p:spPr>
        <p:txBody>
          <a:bodyPr wrap="square">
            <a:spAutoFit/>
          </a:bodyPr>
          <a:lstStyle/>
          <a:p>
            <a:pPr marL="0" marR="0" lvl="0" indent="22860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x-none" sz="2800" b="1" i="0" u="none" strike="noStrike" kern="1200" cap="none" spc="0" normalizeH="0" baseline="0" noProof="1">
                <a:ln>
                  <a:noFill/>
                </a:ln>
                <a:solidFill>
                  <a:schemeClr val="accent6">
                    <a:lumMod val="50000"/>
                  </a:schemeClr>
                </a:solidFill>
                <a:effectLst/>
                <a:uLnTx/>
                <a:uFillTx/>
                <a:latin typeface="楷体" panose="02010609060101010101" pitchFamily="49" charset="-122"/>
                <a:ea typeface="楷体" panose="02010609060101010101" pitchFamily="49" charset="-122"/>
                <a:cs typeface="楷体" panose="02010609060101010101" pitchFamily="49" charset="-122"/>
                <a:sym typeface="Times New Roman" panose="02020603050405020304" pitchFamily="18" charset="0"/>
              </a:rPr>
              <a:t>2</a:t>
            </a:r>
            <a:r>
              <a:rPr kumimoji="0" lang="zh-CN" altLang="en-US" sz="2800" b="1" i="0" u="none" strike="noStrike" kern="1200" cap="none" spc="0" normalizeH="0" baseline="0" noProof="1">
                <a:ln>
                  <a:noFill/>
                </a:ln>
                <a:solidFill>
                  <a:schemeClr val="accent6">
                    <a:lumMod val="50000"/>
                  </a:schemeClr>
                </a:solidFill>
                <a:effectLst/>
                <a:uLnTx/>
                <a:uFillTx/>
                <a:latin typeface="楷体" panose="02010609060101010101" pitchFamily="49" charset="-122"/>
                <a:ea typeface="楷体" panose="02010609060101010101" pitchFamily="49" charset="-122"/>
                <a:cs typeface="楷体" panose="02010609060101010101" pitchFamily="49" charset="-122"/>
                <a:sym typeface="Times New Roman" panose="02020603050405020304" pitchFamily="18" charset="0"/>
              </a:rPr>
              <a:t>．凸面镜的应用</a:t>
            </a:r>
          </a:p>
        </p:txBody>
      </p:sp>
      <p:pic>
        <p:nvPicPr>
          <p:cNvPr id="24605" name="Picture 3"/>
          <p:cNvPicPr>
            <a:picLocks noChangeAspect="1"/>
          </p:cNvPicPr>
          <p:nvPr/>
        </p:nvPicPr>
        <p:blipFill>
          <a:blip r:embed="rId2"/>
          <a:stretch>
            <a:fillRect/>
          </a:stretch>
        </p:blipFill>
        <p:spPr>
          <a:xfrm>
            <a:off x="1367625" y="1875355"/>
            <a:ext cx="3281575" cy="2200780"/>
          </a:xfrm>
          <a:prstGeom prst="rect">
            <a:avLst/>
          </a:prstGeom>
          <a:noFill/>
          <a:ln w="9525">
            <a:noFill/>
          </a:ln>
        </p:spPr>
      </p:pic>
      <p:pic>
        <p:nvPicPr>
          <p:cNvPr id="24607" name="Picture 3" descr="凸面镜1"/>
          <p:cNvPicPr>
            <a:picLocks noChangeAspect="1"/>
          </p:cNvPicPr>
          <p:nvPr/>
        </p:nvPicPr>
        <p:blipFill>
          <a:blip r:embed="rId3"/>
          <a:stretch>
            <a:fillRect/>
          </a:stretch>
        </p:blipFill>
        <p:spPr>
          <a:xfrm>
            <a:off x="3980533" y="704298"/>
            <a:ext cx="3785153" cy="2855195"/>
          </a:xfrm>
          <a:prstGeom prst="rect">
            <a:avLst/>
          </a:prstGeom>
          <a:noFill/>
          <a:ln w="9525">
            <a:noFill/>
          </a:ln>
        </p:spPr>
      </p:pic>
      <p:sp>
        <p:nvSpPr>
          <p:cNvPr id="24606" name="矩形 1"/>
          <p:cNvSpPr/>
          <p:nvPr/>
        </p:nvSpPr>
        <p:spPr>
          <a:xfrm>
            <a:off x="1979284" y="4274479"/>
            <a:ext cx="2058670" cy="414020"/>
          </a:xfrm>
          <a:prstGeom prst="rect">
            <a:avLst/>
          </a:prstGeom>
          <a:noFill/>
          <a:ln w="9525">
            <a:noFill/>
          </a:ln>
        </p:spPr>
        <p:txBody>
          <a:bodyPr wrap="none">
            <a:spAutoFit/>
          </a:bodyPr>
          <a:lstStyle/>
          <a:p>
            <a:pPr eaLnBrk="1" hangingPunct="1">
              <a:buFont typeface="Arial" panose="020B0604020202020204" pitchFamily="34" charset="0"/>
            </a:pPr>
            <a:r>
              <a:rPr lang="zh-CN" altLang="en-US" sz="2095" b="1" dirty="0">
                <a:solidFill>
                  <a:srgbClr val="000000"/>
                </a:solidFill>
                <a:latin typeface="宋体" panose="02010600030101010101" pitchFamily="2" charset="-122"/>
                <a:sym typeface="Times New Roman" panose="02020603050405020304" pitchFamily="18" charset="0"/>
              </a:rPr>
              <a:t>汽车上的观后镜</a:t>
            </a:r>
          </a:p>
        </p:txBody>
      </p:sp>
      <p:sp>
        <p:nvSpPr>
          <p:cNvPr id="24608" name="矩形 5"/>
          <p:cNvSpPr/>
          <p:nvPr/>
        </p:nvSpPr>
        <p:spPr>
          <a:xfrm>
            <a:off x="4954435" y="3686575"/>
            <a:ext cx="2058670" cy="414020"/>
          </a:xfrm>
          <a:prstGeom prst="rect">
            <a:avLst/>
          </a:prstGeom>
          <a:noFill/>
          <a:ln w="9525">
            <a:noFill/>
          </a:ln>
        </p:spPr>
        <p:txBody>
          <a:bodyPr wrap="none">
            <a:spAutoFit/>
          </a:bodyPr>
          <a:lstStyle/>
          <a:p>
            <a:pPr eaLnBrk="1" hangingPunct="1">
              <a:spcBef>
                <a:spcPct val="50000"/>
              </a:spcBef>
              <a:buFont typeface="Arial" panose="020B0604020202020204" pitchFamily="34" charset="0"/>
            </a:pPr>
            <a:r>
              <a:rPr lang="zh-CN" altLang="en-US" sz="2095" b="1" dirty="0">
                <a:solidFill>
                  <a:srgbClr val="000000"/>
                </a:solidFill>
                <a:latin typeface="宋体" panose="02010600030101010101" pitchFamily="2" charset="-122"/>
                <a:sym typeface="幼圆" pitchFamily="49" charset="-122"/>
              </a:rPr>
              <a:t>拐弯处的反光镜</a:t>
            </a:r>
          </a:p>
        </p:txBody>
      </p:sp>
    </p:spTree>
  </p:cSld>
  <p:clrMapOvr>
    <a:masterClrMapping/>
  </p:clrMapOvr>
  <p:transition spd="slow" advClick="0" advTm="2000">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4605"/>
                                        </p:tgtEl>
                                        <p:attrNameLst>
                                          <p:attrName>style.visibility</p:attrName>
                                        </p:attrNameLst>
                                      </p:cBhvr>
                                      <p:to>
                                        <p:strVal val="visible"/>
                                      </p:to>
                                    </p:set>
                                    <p:animEffect filter="fade">
                                      <p:cBhvr>
                                        <p:cTn id="7" dur="500"/>
                                        <p:tgtEl>
                                          <p:spTgt spid="24605"/>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24607"/>
                                        </p:tgtEl>
                                        <p:attrNameLst>
                                          <p:attrName>style.visibility</p:attrName>
                                        </p:attrNameLst>
                                      </p:cBhvr>
                                      <p:to>
                                        <p:strVal val="visible"/>
                                      </p:to>
                                    </p:set>
                                    <p:animEffect filter="box(in)">
                                      <p:cBhvr>
                                        <p:cTn id="12" dur="500"/>
                                        <p:tgtEl>
                                          <p:spTgt spid="24607"/>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24606"/>
                                        </p:tgtEl>
                                        <p:attrNameLst>
                                          <p:attrName>style.visibility</p:attrName>
                                        </p:attrNameLst>
                                      </p:cBhvr>
                                      <p:to>
                                        <p:strVal val="visible"/>
                                      </p:to>
                                    </p:set>
                                    <p:animEffect filter="fade">
                                      <p:cBhvr>
                                        <p:cTn id="15" dur="500"/>
                                        <p:tgtEl>
                                          <p:spTgt spid="24606"/>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4608"/>
                                        </p:tgtEl>
                                        <p:attrNameLst>
                                          <p:attrName>style.visibility</p:attrName>
                                        </p:attrNameLst>
                                      </p:cBhvr>
                                      <p:to>
                                        <p:strVal val="visible"/>
                                      </p:to>
                                    </p:set>
                                    <p:animEffect filter="fade">
                                      <p:cBhvr>
                                        <p:cTn id="18" dur="500"/>
                                        <p:tgtEl>
                                          <p:spTgt spid="246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606" grpId="0" bldLvl="0"/>
      <p:bldP spid="24608" grpId="0" bldLvl="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2" name="Rectangle 3"/>
          <p:cNvSpPr>
            <a:spLocks noGrp="1" noRot="1"/>
          </p:cNvSpPr>
          <p:nvPr>
            <p:ph idx="1"/>
          </p:nvPr>
        </p:nvSpPr>
        <p:spPr>
          <a:xfrm>
            <a:off x="757555" y="1297940"/>
            <a:ext cx="6116955" cy="2649855"/>
          </a:xfrm>
          <a:prstGeom prst="rect">
            <a:avLst/>
          </a:prstGeom>
          <a:noFill/>
          <a:ln>
            <a:noFill/>
          </a:ln>
        </p:spPr>
        <p:txBody>
          <a:bodyPr/>
          <a:lstStyle/>
          <a:p>
            <a:pPr eaLnBrk="1" hangingPunct="1">
              <a:lnSpc>
                <a:spcPct val="150000"/>
              </a:lnSpc>
              <a:spcBef>
                <a:spcPts val="25"/>
              </a:spcBef>
              <a:buNone/>
            </a:pPr>
            <a:r>
              <a:rPr lang="zh-CN" altLang="en-US" sz="2800" b="1" kern="1200" dirty="0">
                <a:latin typeface="Times New Roman" panose="02020603050405020304" pitchFamily="18" charset="0"/>
                <a:ea typeface="宋体" panose="02010600030101010101" pitchFamily="2" charset="-122"/>
                <a:cs typeface="+mn-cs"/>
              </a:rPr>
              <a:t>定义：用球面的</a:t>
            </a:r>
            <a:r>
              <a:rPr lang="zh-CN" altLang="en-US" sz="2800" b="1" u="sng" kern="1200" dirty="0">
                <a:latin typeface="Times New Roman" panose="02020603050405020304" pitchFamily="18" charset="0"/>
                <a:ea typeface="宋体" panose="02010600030101010101" pitchFamily="2" charset="-122"/>
                <a:cs typeface="+mn-cs"/>
              </a:rPr>
              <a:t> 内 </a:t>
            </a:r>
            <a:r>
              <a:rPr lang="zh-CN" altLang="en-US" sz="2800" b="1" kern="1200" dirty="0">
                <a:latin typeface="Times New Roman" panose="02020603050405020304" pitchFamily="18" charset="0"/>
                <a:ea typeface="宋体" panose="02010600030101010101" pitchFamily="2" charset="-122"/>
                <a:cs typeface="+mn-cs"/>
              </a:rPr>
              <a:t>表面作反射面。</a:t>
            </a:r>
          </a:p>
          <a:p>
            <a:pPr eaLnBrk="1" hangingPunct="1">
              <a:lnSpc>
                <a:spcPct val="150000"/>
              </a:lnSpc>
              <a:spcBef>
                <a:spcPts val="25"/>
              </a:spcBef>
              <a:buNone/>
            </a:pPr>
            <a:r>
              <a:rPr lang="zh-CN" altLang="en-US" sz="2800" b="1" kern="1200" dirty="0">
                <a:latin typeface="Times New Roman" panose="02020603050405020304" pitchFamily="18" charset="0"/>
                <a:ea typeface="宋体" panose="02010600030101010101" pitchFamily="2" charset="-122"/>
                <a:cs typeface="+mn-cs"/>
              </a:rPr>
              <a:t>性质：凹面镜能</a:t>
            </a:r>
            <a:r>
              <a:rPr lang="zh-CN" altLang="en-US" sz="2800" b="1" kern="1200" dirty="0">
                <a:solidFill>
                  <a:srgbClr val="FF0000"/>
                </a:solidFill>
                <a:latin typeface="Times New Roman" panose="02020603050405020304" pitchFamily="18" charset="0"/>
                <a:ea typeface="宋体" panose="02010600030101010101" pitchFamily="2" charset="-122"/>
                <a:cs typeface="+mn-cs"/>
              </a:rPr>
              <a:t>把</a:t>
            </a:r>
            <a:r>
              <a:rPr lang="zh-CN" altLang="en-US" sz="2800" b="1" kern="1200" dirty="0">
                <a:latin typeface="Times New Roman" panose="02020603050405020304" pitchFamily="18" charset="0"/>
                <a:ea typeface="宋体" panose="02010600030101010101" pitchFamily="2" charset="-122"/>
                <a:cs typeface="+mn-cs"/>
              </a:rPr>
              <a:t>射向它的平行</a:t>
            </a:r>
            <a:r>
              <a:rPr lang="zh-CN" altLang="en-US" sz="2800" b="1" kern="1200" dirty="0">
                <a:solidFill>
                  <a:srgbClr val="FF0000"/>
                </a:solidFill>
                <a:latin typeface="Times New Roman" panose="02020603050405020304" pitchFamily="18" charset="0"/>
                <a:ea typeface="宋体" panose="02010600030101010101" pitchFamily="2" charset="-122"/>
                <a:cs typeface="+mn-cs"/>
              </a:rPr>
              <a:t>光</a:t>
            </a:r>
          </a:p>
          <a:p>
            <a:pPr eaLnBrk="1" hangingPunct="1">
              <a:lnSpc>
                <a:spcPct val="150000"/>
              </a:lnSpc>
              <a:spcBef>
                <a:spcPts val="25"/>
              </a:spcBef>
              <a:buNone/>
            </a:pPr>
            <a:r>
              <a:rPr lang="zh-CN" altLang="en-US" sz="2800" b="1" kern="1200" dirty="0">
                <a:solidFill>
                  <a:srgbClr val="FF0000"/>
                </a:solidFill>
                <a:latin typeface="Times New Roman" panose="02020603050405020304" pitchFamily="18" charset="0"/>
                <a:ea typeface="宋体" panose="02010600030101010101" pitchFamily="2" charset="-122"/>
                <a:cs typeface="+mn-cs"/>
              </a:rPr>
              <a:t>            </a:t>
            </a:r>
            <a:r>
              <a:rPr lang="zh-CN" altLang="en-US" sz="2800" b="1" kern="1200" dirty="0">
                <a:latin typeface="Times New Roman" panose="02020603050405020304" pitchFamily="18" charset="0"/>
                <a:ea typeface="宋体" panose="02010600030101010101" pitchFamily="2" charset="-122"/>
                <a:cs typeface="+mn-cs"/>
              </a:rPr>
              <a:t>线</a:t>
            </a:r>
            <a:r>
              <a:rPr lang="zh-CN" altLang="en-US" sz="2800" b="1" kern="1200" dirty="0">
                <a:solidFill>
                  <a:srgbClr val="FF0000"/>
                </a:solidFill>
                <a:latin typeface="Times New Roman" panose="02020603050405020304" pitchFamily="18" charset="0"/>
                <a:ea typeface="宋体" panose="02010600030101010101" pitchFamily="2" charset="-122"/>
                <a:cs typeface="+mn-cs"/>
              </a:rPr>
              <a:t>会聚</a:t>
            </a:r>
            <a:r>
              <a:rPr lang="zh-CN" altLang="en-US" sz="2800" b="1" kern="1200" dirty="0">
                <a:latin typeface="Times New Roman" panose="02020603050405020304" pitchFamily="18" charset="0"/>
                <a:ea typeface="宋体" panose="02010600030101010101" pitchFamily="2" charset="-122"/>
                <a:cs typeface="+mn-cs"/>
              </a:rPr>
              <a:t>一点；从焦点射向凹</a:t>
            </a:r>
          </a:p>
          <a:p>
            <a:pPr eaLnBrk="1" hangingPunct="1">
              <a:lnSpc>
                <a:spcPct val="150000"/>
              </a:lnSpc>
              <a:spcBef>
                <a:spcPts val="25"/>
              </a:spcBef>
              <a:buNone/>
            </a:pPr>
            <a:r>
              <a:rPr lang="zh-CN" altLang="en-US" sz="2800" b="1" kern="1200" dirty="0">
                <a:latin typeface="Times New Roman" panose="02020603050405020304" pitchFamily="18" charset="0"/>
                <a:ea typeface="宋体" panose="02010600030101010101" pitchFamily="2" charset="-122"/>
                <a:cs typeface="+mn-cs"/>
              </a:rPr>
              <a:t>            面镜的反射光是平行光。</a:t>
            </a:r>
          </a:p>
          <a:p>
            <a:pPr eaLnBrk="1" hangingPunct="1">
              <a:lnSpc>
                <a:spcPct val="150000"/>
              </a:lnSpc>
              <a:spcBef>
                <a:spcPts val="25"/>
              </a:spcBef>
              <a:buNone/>
            </a:pPr>
            <a:r>
              <a:rPr lang="zh-CN" altLang="en-US" sz="2800" b="1" kern="1200" dirty="0">
                <a:latin typeface="Times New Roman" panose="02020603050405020304" pitchFamily="18" charset="0"/>
                <a:ea typeface="宋体" panose="02010600030101010101" pitchFamily="2" charset="-122"/>
                <a:cs typeface="+mn-cs"/>
              </a:rPr>
              <a:t>应 用：太阳灶、手电筒、汽车头灯</a:t>
            </a:r>
          </a:p>
        </p:txBody>
      </p:sp>
      <p:sp>
        <p:nvSpPr>
          <p:cNvPr id="3" name="文本框 2"/>
          <p:cNvSpPr txBox="1"/>
          <p:nvPr/>
        </p:nvSpPr>
        <p:spPr>
          <a:xfrm>
            <a:off x="526098" y="232998"/>
            <a:ext cx="1712595" cy="706755"/>
          </a:xfrm>
          <a:prstGeom prst="rect">
            <a:avLst/>
          </a:prstGeom>
          <a:noFill/>
        </p:spPr>
        <p:txBody>
          <a:bodyPr wrap="none">
            <a:spAutoFit/>
          </a:bodyPr>
          <a:lstStyle/>
          <a:p>
            <a:pPr marR="0" defTabSz="914400" eaLnBrk="1" hangingPunct="1">
              <a:lnSpc>
                <a:spcPct val="125000"/>
              </a:lnSpc>
              <a:spcBef>
                <a:spcPts val="20"/>
              </a:spcBef>
              <a:spcAft>
                <a:spcPts val="0"/>
              </a:spcAft>
              <a:buClrTx/>
              <a:buSzTx/>
              <a:buFont typeface="Arial" panose="020B0604020202020204" pitchFamily="34" charset="0"/>
              <a:defRPr/>
            </a:pPr>
            <a:r>
              <a:rPr kumimoji="0" lang="en-US" sz="3200" b="1" kern="1200" cap="none" spc="0" normalizeH="0" baseline="0" noProof="1">
                <a:solidFill>
                  <a:schemeClr val="accent6">
                    <a:lumMod val="50000"/>
                  </a:schemeClr>
                </a:solidFill>
                <a:latin typeface="Times New Roman" panose="02020603050405020304" pitchFamily="18" charset="0"/>
                <a:ea typeface="宋体" panose="02010600030101010101" pitchFamily="2" charset="-122"/>
                <a:cs typeface="+mn-ea"/>
                <a:sym typeface="+mn-ea"/>
              </a:rPr>
              <a:t>3.</a:t>
            </a:r>
            <a:r>
              <a:rPr kumimoji="0" lang="zh-CN" altLang="en-US" sz="3200" b="1" kern="1200" cap="none" spc="0" normalizeH="0" baseline="0" noProof="1">
                <a:solidFill>
                  <a:schemeClr val="accent6">
                    <a:lumMod val="50000"/>
                  </a:schemeClr>
                </a:solidFill>
                <a:latin typeface="Times New Roman" panose="02020603050405020304" pitchFamily="18" charset="0"/>
                <a:ea typeface="宋体" panose="02010600030101010101" pitchFamily="2" charset="-122"/>
                <a:cs typeface="+mn-ea"/>
                <a:sym typeface="+mn-ea"/>
              </a:rPr>
              <a:t>凹面镜</a:t>
            </a:r>
          </a:p>
        </p:txBody>
      </p:sp>
      <p:grpSp>
        <p:nvGrpSpPr>
          <p:cNvPr id="2" name="组合 3"/>
          <p:cNvGrpSpPr/>
          <p:nvPr/>
        </p:nvGrpSpPr>
        <p:grpSpPr>
          <a:xfrm rot="10800000">
            <a:off x="7066115" y="2580511"/>
            <a:ext cx="2163962" cy="2199593"/>
            <a:chOff x="-1615" y="1793"/>
            <a:chExt cx="4554" cy="4630"/>
          </a:xfrm>
        </p:grpSpPr>
        <p:sp>
          <p:nvSpPr>
            <p:cNvPr id="5" name="弧形 4"/>
            <p:cNvSpPr/>
            <p:nvPr/>
          </p:nvSpPr>
          <p:spPr>
            <a:xfrm rot="3060000">
              <a:off x="-1960" y="2139"/>
              <a:ext cx="4630" cy="3939"/>
            </a:xfrm>
            <a:prstGeom prst="arc">
              <a:avLst/>
            </a:prstGeom>
            <a:effectLst/>
          </p:spPr>
          <p:style>
            <a:lnRef idx="2">
              <a:schemeClr val="dk1"/>
            </a:lnRef>
            <a:fillRef idx="0">
              <a:schemeClr val="dk1"/>
            </a:fillRef>
            <a:effectRef idx="1">
              <a:schemeClr val="dk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95" b="0" i="0" u="none" strike="noStrike" kern="1200" cap="none" spc="0" normalizeH="0" baseline="0" noProof="1">
                <a:ln>
                  <a:noFill/>
                </a:ln>
                <a:solidFill>
                  <a:schemeClr val="tx1"/>
                </a:solidFill>
                <a:effectLst/>
                <a:uLnTx/>
                <a:uFillTx/>
                <a:latin typeface="黑体" panose="02010609060101010101" pitchFamily="49" charset="-122"/>
                <a:ea typeface="黑体" panose="02010609060101010101" pitchFamily="49" charset="-122"/>
                <a:cs typeface="+mn-cs"/>
              </a:endParaRPr>
            </a:p>
          </p:txBody>
        </p:sp>
        <p:grpSp>
          <p:nvGrpSpPr>
            <p:cNvPr id="10247" name="组合 24"/>
            <p:cNvGrpSpPr/>
            <p:nvPr/>
          </p:nvGrpSpPr>
          <p:grpSpPr>
            <a:xfrm>
              <a:off x="2032" y="2870"/>
              <a:ext cx="907" cy="3017"/>
              <a:chOff x="5385" y="3856"/>
              <a:chExt cx="907" cy="3017"/>
            </a:xfrm>
          </p:grpSpPr>
          <p:cxnSp>
            <p:nvCxnSpPr>
              <p:cNvPr id="6" name="直接连接符 5"/>
              <p:cNvCxnSpPr/>
              <p:nvPr/>
            </p:nvCxnSpPr>
            <p:spPr>
              <a:xfrm flipV="1">
                <a:off x="5385" y="3856"/>
                <a:ext cx="412" cy="203"/>
              </a:xfrm>
              <a:prstGeom prst="line">
                <a:avLst/>
              </a:prstGeom>
              <a:ln w="15875">
                <a:solidFill>
                  <a:schemeClr val="bg1">
                    <a:lumMod val="1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5570" y="4059"/>
                <a:ext cx="495" cy="237"/>
              </a:xfrm>
              <a:prstGeom prst="line">
                <a:avLst/>
              </a:prstGeom>
              <a:ln w="15875">
                <a:solidFill>
                  <a:schemeClr val="bg1">
                    <a:lumMod val="1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5675" y="4296"/>
                <a:ext cx="495" cy="235"/>
              </a:xfrm>
              <a:prstGeom prst="line">
                <a:avLst/>
              </a:prstGeom>
              <a:ln w="15875">
                <a:solidFill>
                  <a:schemeClr val="bg1">
                    <a:lumMod val="10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V="1">
                <a:off x="5797" y="4776"/>
                <a:ext cx="495" cy="150"/>
              </a:xfrm>
              <a:prstGeom prst="line">
                <a:avLst/>
              </a:prstGeom>
              <a:ln w="15875">
                <a:solidFill>
                  <a:schemeClr val="bg1">
                    <a:lumMod val="10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V="1">
                <a:off x="5797" y="5174"/>
                <a:ext cx="495" cy="37"/>
              </a:xfrm>
              <a:prstGeom prst="line">
                <a:avLst/>
              </a:prstGeom>
              <a:ln w="15875">
                <a:solidFill>
                  <a:schemeClr val="bg1">
                    <a:lumMod val="10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V="1">
                <a:off x="5797" y="5514"/>
                <a:ext cx="495" cy="17"/>
              </a:xfrm>
              <a:prstGeom prst="line">
                <a:avLst/>
              </a:prstGeom>
              <a:ln w="15875">
                <a:solidFill>
                  <a:schemeClr val="bg1">
                    <a:lumMod val="10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5797" y="5909"/>
                <a:ext cx="495" cy="60"/>
              </a:xfrm>
              <a:prstGeom prst="line">
                <a:avLst/>
              </a:prstGeom>
              <a:ln w="15875">
                <a:solidFill>
                  <a:schemeClr val="bg1">
                    <a:lumMod val="10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5665" y="6294"/>
                <a:ext cx="505" cy="82"/>
              </a:xfrm>
              <a:prstGeom prst="line">
                <a:avLst/>
              </a:prstGeom>
              <a:ln w="15875">
                <a:solidFill>
                  <a:schemeClr val="bg1">
                    <a:lumMod val="10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5385" y="6701"/>
                <a:ext cx="567" cy="173"/>
              </a:xfrm>
              <a:prstGeom prst="line">
                <a:avLst/>
              </a:prstGeom>
              <a:ln w="15875">
                <a:solidFill>
                  <a:schemeClr val="bg1">
                    <a:lumMod val="10000"/>
                  </a:schemeClr>
                </a:solidFill>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291" name="矩形 3"/>
          <p:cNvSpPr/>
          <p:nvPr/>
        </p:nvSpPr>
        <p:spPr>
          <a:xfrm>
            <a:off x="1398505" y="465573"/>
            <a:ext cx="6167650" cy="2014855"/>
          </a:xfrm>
          <a:prstGeom prst="rect">
            <a:avLst/>
          </a:prstGeom>
          <a:noFill/>
          <a:ln w="9525">
            <a:noFill/>
          </a:ln>
        </p:spPr>
        <p:txBody>
          <a:bodyPr>
            <a:spAutoFit/>
          </a:bodyPr>
          <a:lstStyle/>
          <a:p>
            <a:pPr indent="228600" algn="just" eaLnBrk="1" hangingPunct="1">
              <a:lnSpc>
                <a:spcPct val="125000"/>
              </a:lnSpc>
              <a:buFont typeface="Arial" panose="020B0604020202020204" pitchFamily="34" charset="0"/>
            </a:pPr>
            <a:r>
              <a:rPr lang="en-US" altLang="zh-CN" sz="2000" b="1" dirty="0">
                <a:solidFill>
                  <a:schemeClr val="tx1"/>
                </a:solidFill>
                <a:latin typeface="宋体" panose="02010600030101010101" pitchFamily="2" charset="-122"/>
                <a:sym typeface="Times New Roman" panose="02020603050405020304" pitchFamily="18" charset="0"/>
              </a:rPr>
              <a:t>  </a:t>
            </a:r>
            <a:r>
              <a:rPr lang="zh-CN" altLang="en-US" sz="2000" b="1" dirty="0">
                <a:solidFill>
                  <a:schemeClr val="tx1"/>
                </a:solidFill>
                <a:latin typeface="宋体" panose="02010600030101010101" pitchFamily="2" charset="-122"/>
                <a:sym typeface="Times New Roman" panose="02020603050405020304" pitchFamily="18" charset="0"/>
              </a:rPr>
              <a:t>根据从焦点射向凹面镜的光线，反射后成平行光的性质，手电筒、汽车头灯、军事上的探照灯等用凹镜作反射面，其作用就是使放在焦点附近的灯泡发出的光向同一方向近似平行地射出，使光束集中，亮度大，照射的距离远。</a:t>
            </a:r>
          </a:p>
        </p:txBody>
      </p:sp>
      <p:pic>
        <p:nvPicPr>
          <p:cNvPr id="12292" name="Picture 2"/>
          <p:cNvPicPr>
            <a:picLocks noChangeAspect="1"/>
          </p:cNvPicPr>
          <p:nvPr/>
        </p:nvPicPr>
        <p:blipFill>
          <a:blip r:embed="rId2"/>
          <a:stretch>
            <a:fillRect/>
          </a:stretch>
        </p:blipFill>
        <p:spPr>
          <a:xfrm>
            <a:off x="1488769" y="3026222"/>
            <a:ext cx="2300547" cy="1536865"/>
          </a:xfrm>
          <a:prstGeom prst="rect">
            <a:avLst/>
          </a:prstGeom>
          <a:noFill/>
          <a:ln w="9525">
            <a:noFill/>
          </a:ln>
        </p:spPr>
      </p:pic>
      <p:pic>
        <p:nvPicPr>
          <p:cNvPr id="12290" name="Picture 3"/>
          <p:cNvPicPr>
            <a:picLocks noChangeAspect="1"/>
          </p:cNvPicPr>
          <p:nvPr/>
        </p:nvPicPr>
        <p:blipFill>
          <a:blip r:embed="rId3"/>
          <a:stretch>
            <a:fillRect/>
          </a:stretch>
        </p:blipFill>
        <p:spPr>
          <a:xfrm>
            <a:off x="3967469" y="2187716"/>
            <a:ext cx="3662821" cy="2434755"/>
          </a:xfrm>
          <a:prstGeom prst="rect">
            <a:avLst/>
          </a:prstGeom>
          <a:solidFill>
            <a:srgbClr val="EDEDED"/>
          </a:solidFill>
          <a:ln w="9525">
            <a:noFill/>
          </a:ln>
        </p:spPr>
      </p:pic>
    </p:spTree>
  </p:cSld>
  <p:clrMapOvr>
    <a:masterClrMapping/>
  </p:clrMapOvr>
  <p:transition spd="slow" advClick="0" advTm="2000">
    <p:dissolv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Shape 108"/>
          <p:cNvSpPr/>
          <p:nvPr/>
        </p:nvSpPr>
        <p:spPr>
          <a:xfrm>
            <a:off x="326806" y="300084"/>
            <a:ext cx="724521" cy="697781"/>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1198"/>
            <a:ext cx="809896" cy="58356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lang="en-US" sz="3200" b="0" i="0" u="none" strike="noStrike" kern="0" cap="none" spc="0" normalizeH="0" baseline="0" noProof="0" dirty="0">
                <a:ln>
                  <a:noFill/>
                </a:ln>
                <a:solidFill>
                  <a:srgbClr val="FFFFFF"/>
                </a:solidFill>
                <a:effectLst/>
                <a:uLnTx/>
                <a:uFillTx/>
                <a:latin typeface="Helvetica"/>
                <a:ea typeface="方正舒体" panose="02010601030101010101" pitchFamily="2" charset="-122"/>
                <a:sym typeface="微软雅黑" panose="020B0503020204020204" charset="-122"/>
              </a:rPr>
              <a:t>2</a:t>
            </a:r>
          </a:p>
        </p:txBody>
      </p:sp>
      <p:cxnSp>
        <p:nvCxnSpPr>
          <p:cNvPr id="8" name="直接连接符 7"/>
          <p:cNvCxnSpPr/>
          <p:nvPr/>
        </p:nvCxnSpPr>
        <p:spPr>
          <a:xfrm>
            <a:off x="1059873" y="831695"/>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9" name="文本框 8"/>
          <p:cNvSpPr txBox="1"/>
          <p:nvPr/>
        </p:nvSpPr>
        <p:spPr>
          <a:xfrm>
            <a:off x="1204089" y="341198"/>
            <a:ext cx="1512570" cy="52070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lvl="0" indent="0" algn="l" defTabSz="914400" rtl="0" eaLnBrk="1" fontAlgn="auto" latinLnBrk="1" hangingPunct="0">
              <a:lnSpc>
                <a:spcPct val="100000"/>
              </a:lnSpc>
              <a:spcBef>
                <a:spcPts val="0"/>
              </a:spcBef>
              <a:spcAft>
                <a:spcPts val="0"/>
              </a:spcAft>
              <a:buClrTx/>
              <a:buSzTx/>
              <a:buFontTx/>
              <a:buNone/>
              <a:defRPr/>
            </a:pPr>
            <a:r>
              <a:rPr kumimoji="0" lang="zh-CN" altLang="en-US" sz="2800" b="0" i="0" u="none" strike="noStrike" kern="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Arial" panose="020B0604020202020204"/>
                <a:sym typeface="Arial" panose="020B0604020202020204"/>
              </a:rPr>
              <a:t>课堂导入</a:t>
            </a:r>
          </a:p>
        </p:txBody>
      </p:sp>
      <p:graphicFrame>
        <p:nvGraphicFramePr>
          <p:cNvPr id="6149" name="内容占位符 6148"/>
          <p:cNvGraphicFramePr>
            <a:graphicFrameLocks/>
          </p:cNvGraphicFramePr>
          <p:nvPr>
            <p:ph idx="4294967295"/>
          </p:nvPr>
        </p:nvGraphicFramePr>
        <p:xfrm>
          <a:off x="1946028" y="998149"/>
          <a:ext cx="2280356" cy="1734020"/>
        </p:xfrm>
        <a:graphic>
          <a:graphicData uri="http://schemas.openxmlformats.org/presentationml/2006/ole">
            <p:oleObj spid="_x0000_s3076" r:id="rId3" imgW="6311111" imgH="4800000" progId="">
              <p:embed/>
            </p:oleObj>
          </a:graphicData>
        </a:graphic>
      </p:graphicFrame>
      <p:pic>
        <p:nvPicPr>
          <p:cNvPr id="6146" name="图片 6145" descr="sheying2"/>
          <p:cNvPicPr>
            <a:picLocks noChangeAspect="1"/>
          </p:cNvPicPr>
          <p:nvPr/>
        </p:nvPicPr>
        <p:blipFill>
          <a:blip r:embed="rId4"/>
          <a:stretch>
            <a:fillRect/>
          </a:stretch>
        </p:blipFill>
        <p:spPr>
          <a:xfrm>
            <a:off x="4780810" y="1009274"/>
            <a:ext cx="2262540" cy="1723332"/>
          </a:xfrm>
          <a:prstGeom prst="rect">
            <a:avLst/>
          </a:prstGeom>
          <a:noFill/>
          <a:ln w="9525">
            <a:noFill/>
          </a:ln>
        </p:spPr>
      </p:pic>
      <p:pic>
        <p:nvPicPr>
          <p:cNvPr id="6147" name="图片 6146" descr="1655181"/>
          <p:cNvPicPr>
            <a:picLocks noChangeAspect="1"/>
          </p:cNvPicPr>
          <p:nvPr/>
        </p:nvPicPr>
        <p:blipFill>
          <a:blip r:embed="rId5"/>
          <a:stretch>
            <a:fillRect/>
          </a:stretch>
        </p:blipFill>
        <p:spPr>
          <a:xfrm>
            <a:off x="2893801" y="2826091"/>
            <a:ext cx="3339771" cy="1562994"/>
          </a:xfrm>
          <a:prstGeom prst="rect">
            <a:avLst/>
          </a:prstGeom>
          <a:noFill/>
          <a:ln w="9525">
            <a:noFill/>
          </a:ln>
        </p:spPr>
      </p:pic>
      <p:sp>
        <p:nvSpPr>
          <p:cNvPr id="6148" name="文本框 6147"/>
          <p:cNvSpPr txBox="1"/>
          <p:nvPr/>
        </p:nvSpPr>
        <p:spPr>
          <a:xfrm>
            <a:off x="1708915" y="4518672"/>
            <a:ext cx="5709202" cy="368300"/>
          </a:xfrm>
          <a:prstGeom prst="rect">
            <a:avLst/>
          </a:prstGeom>
          <a:noFill/>
          <a:ln w="9525">
            <a:noFill/>
          </a:ln>
        </p:spPr>
        <p:txBody>
          <a:bodyPr>
            <a:spAutoFit/>
          </a:bodyPr>
          <a:lstStyle/>
          <a:p>
            <a:pPr>
              <a:spcBef>
                <a:spcPct val="50000"/>
              </a:spcBef>
            </a:pPr>
            <a:r>
              <a:rPr lang="zh-CN" altLang="en-US" sz="1795" b="1" dirty="0">
                <a:solidFill>
                  <a:srgbClr val="0000FF"/>
                </a:solidFill>
                <a:latin typeface="Times New Roman" panose="02020603050405020304" pitchFamily="18" charset="0"/>
              </a:rPr>
              <a:t>在宁静的水面会出现景物的倒影，它是怎样形成的呢？</a:t>
            </a:r>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458" name="文本框 4"/>
          <p:cNvSpPr txBox="1"/>
          <p:nvPr/>
        </p:nvSpPr>
        <p:spPr>
          <a:xfrm>
            <a:off x="1808257" y="1378903"/>
            <a:ext cx="427567" cy="2584450"/>
          </a:xfrm>
          <a:prstGeom prst="rect">
            <a:avLst/>
          </a:prstGeom>
          <a:noFill/>
          <a:ln w="9525">
            <a:noFill/>
          </a:ln>
        </p:spPr>
        <p:txBody>
          <a:bodyPr>
            <a:spAutoFit/>
          </a:bodyPr>
          <a:lstStyle/>
          <a:p>
            <a:pPr eaLnBrk="1" hangingPunct="1">
              <a:buFont typeface="Arial" panose="020B0604020202020204" pitchFamily="34" charset="0"/>
            </a:pPr>
            <a:r>
              <a:rPr lang="zh-CN" altLang="zh-CN" sz="1795" dirty="0">
                <a:latin typeface="Arial" panose="020B0604020202020204" pitchFamily="34" charset="0"/>
              </a:rPr>
              <a:t>探究平面镜成像特点</a:t>
            </a:r>
          </a:p>
        </p:txBody>
      </p:sp>
      <p:sp>
        <p:nvSpPr>
          <p:cNvPr id="19459" name="文本框 5"/>
          <p:cNvSpPr txBox="1"/>
          <p:nvPr/>
        </p:nvSpPr>
        <p:spPr>
          <a:xfrm>
            <a:off x="2556499" y="1378903"/>
            <a:ext cx="1084356" cy="368300"/>
          </a:xfrm>
          <a:prstGeom prst="rect">
            <a:avLst/>
          </a:prstGeom>
          <a:noFill/>
          <a:ln w="9525">
            <a:noFill/>
          </a:ln>
        </p:spPr>
        <p:txBody>
          <a:bodyPr>
            <a:spAutoFit/>
          </a:bodyPr>
          <a:lstStyle/>
          <a:p>
            <a:pPr eaLnBrk="1" hangingPunct="1">
              <a:buFont typeface="Arial" panose="020B0604020202020204" pitchFamily="34" charset="0"/>
            </a:pPr>
            <a:r>
              <a:rPr lang="zh-CN" altLang="zh-CN" sz="1795" dirty="0">
                <a:latin typeface="Arial" panose="020B0604020202020204" pitchFamily="34" charset="0"/>
              </a:rPr>
              <a:t>球面镜</a:t>
            </a:r>
          </a:p>
        </p:txBody>
      </p:sp>
      <p:sp>
        <p:nvSpPr>
          <p:cNvPr id="19460" name="文本框 6"/>
          <p:cNvSpPr txBox="1"/>
          <p:nvPr/>
        </p:nvSpPr>
        <p:spPr>
          <a:xfrm>
            <a:off x="3640855" y="1035661"/>
            <a:ext cx="1085544" cy="368300"/>
          </a:xfrm>
          <a:prstGeom prst="rect">
            <a:avLst/>
          </a:prstGeom>
          <a:noFill/>
          <a:ln w="9525">
            <a:noFill/>
          </a:ln>
        </p:spPr>
        <p:txBody>
          <a:bodyPr>
            <a:spAutoFit/>
          </a:bodyPr>
          <a:lstStyle/>
          <a:p>
            <a:pPr eaLnBrk="1" hangingPunct="1">
              <a:buFont typeface="Arial" panose="020B0604020202020204" pitchFamily="34" charset="0"/>
            </a:pPr>
            <a:r>
              <a:rPr lang="zh-CN" altLang="zh-CN" sz="1795" dirty="0">
                <a:latin typeface="Arial" panose="020B0604020202020204" pitchFamily="34" charset="0"/>
              </a:rPr>
              <a:t>凸面镜</a:t>
            </a:r>
          </a:p>
        </p:txBody>
      </p:sp>
      <p:sp>
        <p:nvSpPr>
          <p:cNvPr id="19461" name="文本框 7"/>
          <p:cNvSpPr txBox="1"/>
          <p:nvPr/>
        </p:nvSpPr>
        <p:spPr>
          <a:xfrm>
            <a:off x="4612381" y="795749"/>
            <a:ext cx="1085544" cy="368300"/>
          </a:xfrm>
          <a:prstGeom prst="rect">
            <a:avLst/>
          </a:prstGeom>
          <a:noFill/>
          <a:ln w="9525">
            <a:noFill/>
          </a:ln>
        </p:spPr>
        <p:txBody>
          <a:bodyPr>
            <a:spAutoFit/>
          </a:bodyPr>
          <a:lstStyle/>
          <a:p>
            <a:pPr eaLnBrk="1" hangingPunct="1">
              <a:buFont typeface="Arial" panose="020B0604020202020204" pitchFamily="34" charset="0"/>
            </a:pPr>
            <a:r>
              <a:rPr lang="zh-CN" altLang="zh-CN" sz="1795" dirty="0">
                <a:latin typeface="Arial" panose="020B0604020202020204" pitchFamily="34" charset="0"/>
              </a:rPr>
              <a:t>特点</a:t>
            </a:r>
          </a:p>
        </p:txBody>
      </p:sp>
      <p:sp>
        <p:nvSpPr>
          <p:cNvPr id="19462" name="文本框 8"/>
          <p:cNvSpPr txBox="1"/>
          <p:nvPr/>
        </p:nvSpPr>
        <p:spPr>
          <a:xfrm>
            <a:off x="4600504" y="1215002"/>
            <a:ext cx="1084357" cy="368300"/>
          </a:xfrm>
          <a:prstGeom prst="rect">
            <a:avLst/>
          </a:prstGeom>
          <a:noFill/>
          <a:ln w="9525">
            <a:noFill/>
          </a:ln>
        </p:spPr>
        <p:txBody>
          <a:bodyPr>
            <a:spAutoFit/>
          </a:bodyPr>
          <a:lstStyle/>
          <a:p>
            <a:pPr eaLnBrk="1" hangingPunct="1">
              <a:buFont typeface="Arial" panose="020B0604020202020204" pitchFamily="34" charset="0"/>
            </a:pPr>
            <a:r>
              <a:rPr lang="zh-CN" altLang="zh-CN" sz="1795" dirty="0">
                <a:latin typeface="Arial" panose="020B0604020202020204" pitchFamily="34" charset="0"/>
              </a:rPr>
              <a:t>应用</a:t>
            </a:r>
          </a:p>
        </p:txBody>
      </p:sp>
      <p:sp>
        <p:nvSpPr>
          <p:cNvPr id="19463" name="文本框 9"/>
          <p:cNvSpPr txBox="1"/>
          <p:nvPr/>
        </p:nvSpPr>
        <p:spPr>
          <a:xfrm>
            <a:off x="3640855" y="1874167"/>
            <a:ext cx="1085544" cy="368300"/>
          </a:xfrm>
          <a:prstGeom prst="rect">
            <a:avLst/>
          </a:prstGeom>
          <a:noFill/>
          <a:ln w="9525">
            <a:noFill/>
          </a:ln>
        </p:spPr>
        <p:txBody>
          <a:bodyPr>
            <a:spAutoFit/>
          </a:bodyPr>
          <a:lstStyle/>
          <a:p>
            <a:pPr eaLnBrk="1" hangingPunct="1">
              <a:buFont typeface="Arial" panose="020B0604020202020204" pitchFamily="34" charset="0"/>
            </a:pPr>
            <a:r>
              <a:rPr lang="zh-CN" altLang="zh-CN" sz="1795" dirty="0">
                <a:latin typeface="Arial" panose="020B0604020202020204" pitchFamily="34" charset="0"/>
              </a:rPr>
              <a:t>凹面镜</a:t>
            </a:r>
          </a:p>
        </p:txBody>
      </p:sp>
      <p:sp>
        <p:nvSpPr>
          <p:cNvPr id="19464" name="文本框 10"/>
          <p:cNvSpPr txBox="1"/>
          <p:nvPr/>
        </p:nvSpPr>
        <p:spPr>
          <a:xfrm>
            <a:off x="4653951" y="1642569"/>
            <a:ext cx="1085544" cy="368300"/>
          </a:xfrm>
          <a:prstGeom prst="rect">
            <a:avLst/>
          </a:prstGeom>
          <a:noFill/>
          <a:ln w="9525">
            <a:noFill/>
          </a:ln>
        </p:spPr>
        <p:txBody>
          <a:bodyPr>
            <a:spAutoFit/>
          </a:bodyPr>
          <a:lstStyle/>
          <a:p>
            <a:pPr eaLnBrk="1" hangingPunct="1">
              <a:buFont typeface="Arial" panose="020B0604020202020204" pitchFamily="34" charset="0"/>
            </a:pPr>
            <a:r>
              <a:rPr lang="zh-CN" altLang="zh-CN" sz="1795" dirty="0">
                <a:latin typeface="Arial" panose="020B0604020202020204" pitchFamily="34" charset="0"/>
              </a:rPr>
              <a:t>特点</a:t>
            </a:r>
          </a:p>
        </p:txBody>
      </p:sp>
      <p:sp>
        <p:nvSpPr>
          <p:cNvPr id="19465" name="文本框 11"/>
          <p:cNvSpPr txBox="1"/>
          <p:nvPr/>
        </p:nvSpPr>
        <p:spPr>
          <a:xfrm>
            <a:off x="4640886" y="2061821"/>
            <a:ext cx="1085544" cy="368300"/>
          </a:xfrm>
          <a:prstGeom prst="rect">
            <a:avLst/>
          </a:prstGeom>
          <a:noFill/>
          <a:ln w="9525">
            <a:noFill/>
          </a:ln>
        </p:spPr>
        <p:txBody>
          <a:bodyPr>
            <a:spAutoFit/>
          </a:bodyPr>
          <a:lstStyle/>
          <a:p>
            <a:pPr eaLnBrk="1" hangingPunct="1">
              <a:buFont typeface="Arial" panose="020B0604020202020204" pitchFamily="34" charset="0"/>
            </a:pPr>
            <a:r>
              <a:rPr lang="zh-CN" altLang="zh-CN" sz="1795" dirty="0">
                <a:latin typeface="Arial" panose="020B0604020202020204" pitchFamily="34" charset="0"/>
              </a:rPr>
              <a:t>应用</a:t>
            </a:r>
          </a:p>
        </p:txBody>
      </p:sp>
      <p:sp>
        <p:nvSpPr>
          <p:cNvPr id="19466" name="文本框 12"/>
          <p:cNvSpPr txBox="1"/>
          <p:nvPr/>
        </p:nvSpPr>
        <p:spPr>
          <a:xfrm>
            <a:off x="2367656" y="3083231"/>
            <a:ext cx="1581997" cy="645160"/>
          </a:xfrm>
          <a:prstGeom prst="rect">
            <a:avLst/>
          </a:prstGeom>
          <a:noFill/>
          <a:ln w="9525">
            <a:noFill/>
          </a:ln>
        </p:spPr>
        <p:txBody>
          <a:bodyPr>
            <a:spAutoFit/>
          </a:bodyPr>
          <a:lstStyle/>
          <a:p>
            <a:pPr algn="ctr" eaLnBrk="1" hangingPunct="1">
              <a:buFont typeface="Arial" panose="020B0604020202020204" pitchFamily="34" charset="0"/>
            </a:pPr>
            <a:r>
              <a:rPr lang="zh-CN" altLang="zh-CN" sz="1795" dirty="0">
                <a:latin typeface="Arial" panose="020B0604020202020204" pitchFamily="34" charset="0"/>
              </a:rPr>
              <a:t>利用平面镜成像原理作图</a:t>
            </a:r>
          </a:p>
        </p:txBody>
      </p:sp>
      <p:sp>
        <p:nvSpPr>
          <p:cNvPr id="14" name="左大括号 13"/>
          <p:cNvSpPr/>
          <p:nvPr/>
        </p:nvSpPr>
        <p:spPr>
          <a:xfrm>
            <a:off x="4474610" y="948961"/>
            <a:ext cx="153212" cy="431130"/>
          </a:xfrm>
          <a:prstGeom prst="lef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345" b="0" i="0" u="none" strike="noStrike" kern="1200" cap="none" spc="0" normalizeH="0" baseline="0" noProof="1">
              <a:ln>
                <a:noFill/>
              </a:ln>
              <a:solidFill>
                <a:schemeClr val="tx1"/>
              </a:solidFill>
              <a:effectLst/>
              <a:uLnTx/>
              <a:uFillTx/>
              <a:latin typeface="+mn-lt"/>
              <a:ea typeface="+mn-ea"/>
              <a:cs typeface="+mn-cs"/>
            </a:endParaRPr>
          </a:p>
        </p:txBody>
      </p:sp>
      <p:sp>
        <p:nvSpPr>
          <p:cNvPr id="15" name="左大括号 14"/>
          <p:cNvSpPr/>
          <p:nvPr/>
        </p:nvSpPr>
        <p:spPr>
          <a:xfrm>
            <a:off x="4467484" y="1831411"/>
            <a:ext cx="167464" cy="431130"/>
          </a:xfrm>
          <a:prstGeom prst="lef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345" b="0" i="0" u="none" strike="noStrike" kern="1200" cap="none" spc="0" normalizeH="0" baseline="0" noProof="1">
              <a:ln>
                <a:noFill/>
              </a:ln>
              <a:solidFill>
                <a:schemeClr val="tx1"/>
              </a:solidFill>
              <a:effectLst/>
              <a:uLnTx/>
              <a:uFillTx/>
              <a:latin typeface="+mn-lt"/>
              <a:ea typeface="+mn-ea"/>
              <a:cs typeface="+mn-cs"/>
            </a:endParaRPr>
          </a:p>
        </p:txBody>
      </p:sp>
      <p:sp>
        <p:nvSpPr>
          <p:cNvPr id="19469" name="文本框 15"/>
          <p:cNvSpPr txBox="1"/>
          <p:nvPr/>
        </p:nvSpPr>
        <p:spPr>
          <a:xfrm>
            <a:off x="4145621" y="2665166"/>
            <a:ext cx="2464446" cy="368300"/>
          </a:xfrm>
          <a:prstGeom prst="rect">
            <a:avLst/>
          </a:prstGeom>
          <a:noFill/>
          <a:ln w="9525">
            <a:noFill/>
          </a:ln>
        </p:spPr>
        <p:txBody>
          <a:bodyPr>
            <a:spAutoFit/>
          </a:bodyPr>
          <a:lstStyle/>
          <a:p>
            <a:pPr eaLnBrk="1" hangingPunct="1">
              <a:buFont typeface="Arial" panose="020B0604020202020204" pitchFamily="34" charset="0"/>
            </a:pPr>
            <a:r>
              <a:rPr lang="zh-CN" altLang="en-US" sz="1795" dirty="0">
                <a:latin typeface="宋体" panose="02010600030101010101" pitchFamily="2" charset="-122"/>
              </a:rPr>
              <a:t>确定平面镜的位置</a:t>
            </a:r>
          </a:p>
        </p:txBody>
      </p:sp>
      <p:sp>
        <p:nvSpPr>
          <p:cNvPr id="19470" name="文本框 16"/>
          <p:cNvSpPr txBox="1"/>
          <p:nvPr/>
        </p:nvSpPr>
        <p:spPr>
          <a:xfrm>
            <a:off x="4157498" y="3009594"/>
            <a:ext cx="2464446" cy="368300"/>
          </a:xfrm>
          <a:prstGeom prst="rect">
            <a:avLst/>
          </a:prstGeom>
          <a:noFill/>
          <a:ln w="9525">
            <a:noFill/>
          </a:ln>
        </p:spPr>
        <p:txBody>
          <a:bodyPr>
            <a:spAutoFit/>
          </a:bodyPr>
          <a:lstStyle/>
          <a:p>
            <a:pPr eaLnBrk="1" hangingPunct="1">
              <a:buFont typeface="Arial" panose="020B0604020202020204" pitchFamily="34" charset="0"/>
            </a:pPr>
            <a:r>
              <a:rPr lang="zh-CN" altLang="en-US" sz="1795" dirty="0">
                <a:latin typeface="Times New Roman" panose="02020603050405020304" pitchFamily="18" charset="0"/>
              </a:rPr>
              <a:t>确定物的位置</a:t>
            </a:r>
          </a:p>
        </p:txBody>
      </p:sp>
      <p:sp>
        <p:nvSpPr>
          <p:cNvPr id="19471" name="文本框 17"/>
          <p:cNvSpPr txBox="1"/>
          <p:nvPr/>
        </p:nvSpPr>
        <p:spPr>
          <a:xfrm>
            <a:off x="4157498" y="3354023"/>
            <a:ext cx="2468880" cy="368300"/>
          </a:xfrm>
          <a:prstGeom prst="rect">
            <a:avLst/>
          </a:prstGeom>
          <a:noFill/>
          <a:ln w="9525">
            <a:noFill/>
          </a:ln>
        </p:spPr>
        <p:txBody>
          <a:bodyPr wrap="none">
            <a:spAutoFit/>
          </a:bodyPr>
          <a:lstStyle/>
          <a:p>
            <a:pPr eaLnBrk="1" hangingPunct="1">
              <a:buFont typeface="Arial" panose="020B0604020202020204" pitchFamily="34" charset="0"/>
            </a:pPr>
            <a:r>
              <a:rPr lang="zh-CN" altLang="en-US" sz="1795" dirty="0">
                <a:latin typeface="Times New Roman" panose="02020603050405020304" pitchFamily="18" charset="0"/>
              </a:rPr>
              <a:t>确定平面镜中像的位置</a:t>
            </a:r>
          </a:p>
        </p:txBody>
      </p:sp>
      <p:sp>
        <p:nvSpPr>
          <p:cNvPr id="19472" name="文本框 18"/>
          <p:cNvSpPr txBox="1"/>
          <p:nvPr/>
        </p:nvSpPr>
        <p:spPr>
          <a:xfrm>
            <a:off x="4157498" y="3772088"/>
            <a:ext cx="1554480" cy="368300"/>
          </a:xfrm>
          <a:prstGeom prst="rect">
            <a:avLst/>
          </a:prstGeom>
          <a:noFill/>
          <a:ln w="9525">
            <a:noFill/>
          </a:ln>
        </p:spPr>
        <p:txBody>
          <a:bodyPr wrap="none">
            <a:spAutoFit/>
          </a:bodyPr>
          <a:lstStyle/>
          <a:p>
            <a:pPr eaLnBrk="1" hangingPunct="1">
              <a:buFont typeface="Arial" panose="020B0604020202020204" pitchFamily="34" charset="0"/>
            </a:pPr>
            <a:r>
              <a:rPr lang="zh-CN" altLang="en-US" sz="1795" dirty="0">
                <a:latin typeface="Times New Roman" panose="02020603050405020304" pitchFamily="18" charset="0"/>
              </a:rPr>
              <a:t>确定观察范围</a:t>
            </a:r>
          </a:p>
        </p:txBody>
      </p:sp>
      <p:sp>
        <p:nvSpPr>
          <p:cNvPr id="20" name="左大括号 19"/>
          <p:cNvSpPr/>
          <p:nvPr/>
        </p:nvSpPr>
        <p:spPr>
          <a:xfrm>
            <a:off x="3949653" y="2814814"/>
            <a:ext cx="207845" cy="1080794"/>
          </a:xfrm>
          <a:prstGeom prst="lef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345" b="0" i="0" u="none" strike="noStrike" kern="1200" cap="none" spc="0" normalizeH="0" baseline="0" noProof="1">
              <a:ln>
                <a:noFill/>
              </a:ln>
              <a:solidFill>
                <a:schemeClr val="tx1"/>
              </a:solidFill>
              <a:effectLst/>
              <a:uLnTx/>
              <a:uFillTx/>
              <a:latin typeface="+mn-lt"/>
              <a:ea typeface="+mn-ea"/>
              <a:cs typeface="+mn-cs"/>
            </a:endParaRPr>
          </a:p>
        </p:txBody>
      </p:sp>
      <p:sp>
        <p:nvSpPr>
          <p:cNvPr id="21" name="左大括号 20"/>
          <p:cNvSpPr/>
          <p:nvPr/>
        </p:nvSpPr>
        <p:spPr>
          <a:xfrm>
            <a:off x="3474579" y="1211439"/>
            <a:ext cx="166276" cy="849195"/>
          </a:xfrm>
          <a:prstGeom prst="lef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345" b="0" i="0" u="none" strike="noStrike" kern="1200" cap="none" spc="0" normalizeH="0" baseline="0" noProof="1">
              <a:ln>
                <a:noFill/>
              </a:ln>
              <a:solidFill>
                <a:schemeClr val="tx1"/>
              </a:solidFill>
              <a:effectLst/>
              <a:uLnTx/>
              <a:uFillTx/>
              <a:latin typeface="+mn-lt"/>
              <a:ea typeface="+mn-ea"/>
              <a:cs typeface="+mn-cs"/>
            </a:endParaRPr>
          </a:p>
        </p:txBody>
      </p:sp>
      <p:sp>
        <p:nvSpPr>
          <p:cNvPr id="22" name="左大括号 21"/>
          <p:cNvSpPr/>
          <p:nvPr/>
        </p:nvSpPr>
        <p:spPr>
          <a:xfrm>
            <a:off x="2235824" y="1514299"/>
            <a:ext cx="188842" cy="1839725"/>
          </a:xfrm>
          <a:prstGeom prst="lef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345" b="0" i="0" u="none" strike="noStrike" kern="1200" cap="none" spc="0" normalizeH="0" baseline="0" noProof="1">
              <a:ln>
                <a:noFill/>
              </a:ln>
              <a:solidFill>
                <a:schemeClr val="tx1"/>
              </a:solidFill>
              <a:effectLst/>
              <a:uLnTx/>
              <a:uFillTx/>
              <a:latin typeface="+mn-lt"/>
              <a:ea typeface="+mn-ea"/>
              <a:cs typeface="+mn-cs"/>
            </a:endParaRPr>
          </a:p>
        </p:txBody>
      </p:sp>
      <p:sp>
        <p:nvSpPr>
          <p:cNvPr id="5" name="Shape 108"/>
          <p:cNvSpPr/>
          <p:nvPr/>
        </p:nvSpPr>
        <p:spPr>
          <a:xfrm>
            <a:off x="327025" y="300355"/>
            <a:ext cx="636905" cy="592455"/>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3845" y="340995"/>
            <a:ext cx="647065" cy="58356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lang="en-US" sz="3200" b="0" i="0" u="none" strike="noStrike" kern="0" cap="none" spc="0" normalizeH="0" baseline="0" noProof="0" dirty="0">
                <a:ln>
                  <a:noFill/>
                </a:ln>
                <a:solidFill>
                  <a:srgbClr val="FFFFFF"/>
                </a:solidFill>
                <a:effectLst/>
                <a:uLnTx/>
                <a:uFillTx/>
                <a:latin typeface="Helvetica"/>
                <a:ea typeface="方正舒体" panose="02010601030101010101" pitchFamily="2" charset="-122"/>
                <a:sym typeface="微软雅黑" panose="020B0503020204020204" charset="-122"/>
              </a:rPr>
              <a:t>5</a:t>
            </a:r>
          </a:p>
        </p:txBody>
      </p:sp>
      <p:cxnSp>
        <p:nvCxnSpPr>
          <p:cNvPr id="7" name="直接连接符 6"/>
          <p:cNvCxnSpPr/>
          <p:nvPr/>
        </p:nvCxnSpPr>
        <p:spPr>
          <a:xfrm flipV="1">
            <a:off x="1059815" y="810895"/>
            <a:ext cx="2403475" cy="20955"/>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9" name="文本框 8"/>
          <p:cNvSpPr txBox="1"/>
          <p:nvPr/>
        </p:nvSpPr>
        <p:spPr>
          <a:xfrm>
            <a:off x="1247269" y="351993"/>
            <a:ext cx="1309370" cy="459105"/>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lvl="0" indent="0" algn="l" defTabSz="914400" rtl="0" eaLnBrk="1" fontAlgn="auto" latinLnBrk="1" hangingPunct="0">
              <a:lnSpc>
                <a:spcPct val="100000"/>
              </a:lnSpc>
              <a:spcBef>
                <a:spcPts val="0"/>
              </a:spcBef>
              <a:spcAft>
                <a:spcPts val="0"/>
              </a:spcAft>
              <a:buClrTx/>
              <a:buSzTx/>
              <a:buFontTx/>
              <a:buNone/>
              <a:defRPr/>
            </a:pPr>
            <a:r>
              <a:rPr kumimoji="0" lang="zh-CN" altLang="en-US" sz="2400" b="0" i="0" u="none" strike="noStrike" kern="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Arial" panose="020B0604020202020204"/>
                <a:sym typeface="Arial" panose="020B0604020202020204"/>
              </a:rPr>
              <a:t>课堂小结</a:t>
            </a:r>
          </a:p>
        </p:txBody>
      </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4" name="文本框 8193"/>
          <p:cNvSpPr txBox="1"/>
          <p:nvPr/>
        </p:nvSpPr>
        <p:spPr>
          <a:xfrm>
            <a:off x="1676365" y="1185181"/>
            <a:ext cx="5573806" cy="1198880"/>
          </a:xfrm>
          <a:prstGeom prst="rect">
            <a:avLst/>
          </a:prstGeom>
          <a:noFill/>
          <a:ln w="9525">
            <a:noFill/>
          </a:ln>
        </p:spPr>
        <p:txBody>
          <a:bodyPr>
            <a:spAutoFit/>
          </a:bodyPr>
          <a:lstStyle/>
          <a:p>
            <a:pPr>
              <a:lnSpc>
                <a:spcPct val="150000"/>
              </a:lnSpc>
            </a:pPr>
            <a:r>
              <a:rPr lang="zh-CN" altLang="en-US" sz="2400" b="1" dirty="0">
                <a:solidFill>
                  <a:srgbClr val="FF0000"/>
                </a:solidFill>
                <a:latin typeface="楷体" panose="02010609060101010101" pitchFamily="49" charset="-122"/>
                <a:ea typeface="楷体" panose="02010609060101010101" pitchFamily="49" charset="-122"/>
              </a:rPr>
              <a:t>我们把反射面是光滑平面的镜子（或者平滑的表面）叫做平面镜。</a:t>
            </a:r>
          </a:p>
        </p:txBody>
      </p:sp>
      <p:sp>
        <p:nvSpPr>
          <p:cNvPr id="8195" name="文本框 8194"/>
          <p:cNvSpPr txBox="1"/>
          <p:nvPr/>
        </p:nvSpPr>
        <p:spPr>
          <a:xfrm>
            <a:off x="1785079" y="2449219"/>
            <a:ext cx="5573807" cy="1753235"/>
          </a:xfrm>
          <a:prstGeom prst="rect">
            <a:avLst/>
          </a:prstGeom>
          <a:noFill/>
          <a:ln w="9525">
            <a:noFill/>
          </a:ln>
        </p:spPr>
        <p:txBody>
          <a:bodyPr>
            <a:spAutoFit/>
          </a:bodyPr>
          <a:lstStyle/>
          <a:p>
            <a:pPr>
              <a:lnSpc>
                <a:spcPct val="150000"/>
              </a:lnSpc>
            </a:pPr>
            <a:r>
              <a:rPr lang="zh-CN" altLang="en-US" sz="2400" b="1" dirty="0">
                <a:solidFill>
                  <a:srgbClr val="0000FF"/>
                </a:solidFill>
                <a:latin typeface="楷体" panose="02010609060101010101" pitchFamily="49" charset="-122"/>
                <a:ea typeface="楷体" panose="02010609060101010101" pitchFamily="49" charset="-122"/>
              </a:rPr>
              <a:t>如：生活的镜子、平静的水面、平滑桌面、平滑的玻璃、光滑的金属器具表面等。</a:t>
            </a:r>
          </a:p>
        </p:txBody>
      </p:sp>
      <p:sp>
        <p:nvSpPr>
          <p:cNvPr id="8196" name="文本框 8195"/>
          <p:cNvSpPr txBox="1"/>
          <p:nvPr/>
        </p:nvSpPr>
        <p:spPr>
          <a:xfrm>
            <a:off x="836425" y="393206"/>
            <a:ext cx="1935927" cy="645160"/>
          </a:xfrm>
          <a:prstGeom prst="rect">
            <a:avLst/>
          </a:prstGeom>
          <a:noFill/>
          <a:ln w="9525">
            <a:noFill/>
          </a:ln>
        </p:spPr>
        <p:txBody>
          <a:bodyPr>
            <a:spAutoFit/>
          </a:bodyPr>
          <a:lstStyle/>
          <a:p>
            <a:pPr algn="ctr">
              <a:spcBef>
                <a:spcPct val="50000"/>
              </a:spcBef>
            </a:pPr>
            <a:r>
              <a:rPr lang="zh-CN" altLang="en-US" sz="3600" b="1" dirty="0">
                <a:solidFill>
                  <a:srgbClr val="FF0000"/>
                </a:solidFill>
                <a:latin typeface="楷体" panose="02010609060101010101" pitchFamily="49" charset="-122"/>
                <a:ea typeface="楷体" panose="02010609060101010101" pitchFamily="49" charset="-122"/>
              </a:rPr>
              <a:t>平面镜</a:t>
            </a:r>
          </a:p>
        </p:txBody>
      </p:sp>
      <p:pic>
        <p:nvPicPr>
          <p:cNvPr id="8197" name="图片 8196" descr="182"/>
          <p:cNvPicPr>
            <a:picLocks noChangeAspect="1"/>
          </p:cNvPicPr>
          <p:nvPr/>
        </p:nvPicPr>
        <p:blipFill>
          <a:blip r:embed="rId2"/>
          <a:stretch>
            <a:fillRect/>
          </a:stretch>
        </p:blipFill>
        <p:spPr>
          <a:xfrm>
            <a:off x="1676424" y="4156898"/>
            <a:ext cx="5871916" cy="446570"/>
          </a:xfrm>
          <a:prstGeom prst="rect">
            <a:avLst/>
          </a:prstGeom>
          <a:noFill/>
          <a:ln w="9525">
            <a:noFill/>
          </a:ln>
        </p:spPr>
      </p:pic>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1" name="文本框 58382"/>
          <p:cNvSpPr txBox="1"/>
          <p:nvPr/>
        </p:nvSpPr>
        <p:spPr>
          <a:xfrm>
            <a:off x="661223" y="351920"/>
            <a:ext cx="4145021" cy="521970"/>
          </a:xfrm>
          <a:prstGeom prst="rect">
            <a:avLst/>
          </a:prstGeom>
          <a:noFill/>
          <a:ln w="9525">
            <a:noFill/>
          </a:ln>
        </p:spPr>
        <p:txBody>
          <a:bodyPr>
            <a:spAutoFit/>
          </a:bodyPr>
          <a:lstStyle/>
          <a:p>
            <a:pPr eaLnBrk="1" hangingPunct="1">
              <a:buFont typeface="Arial" panose="020B0604020202020204" pitchFamily="34" charset="0"/>
            </a:pPr>
            <a:r>
              <a:rPr lang="zh-CN" altLang="en-US" sz="2800" b="1" dirty="0">
                <a:solidFill>
                  <a:srgbClr val="0000FF"/>
                </a:solidFill>
                <a:latin typeface="宋体" panose="02010600030101010101" pitchFamily="2" charset="-122"/>
              </a:rPr>
              <a:t>平面镜成像有什么特点呢</a:t>
            </a:r>
            <a:r>
              <a:rPr lang="en-US" altLang="zh-CN" sz="2800" b="1" dirty="0">
                <a:solidFill>
                  <a:srgbClr val="0000FF"/>
                </a:solidFill>
                <a:latin typeface="宋体" panose="02010600030101010101" pitchFamily="2" charset="-122"/>
              </a:rPr>
              <a:t>?</a:t>
            </a:r>
          </a:p>
        </p:txBody>
      </p:sp>
      <p:pic>
        <p:nvPicPr>
          <p:cNvPr id="1073742858" name="Picture 10"/>
          <p:cNvPicPr>
            <a:picLocks noChangeAspect="1"/>
          </p:cNvPicPr>
          <p:nvPr/>
        </p:nvPicPr>
        <p:blipFill>
          <a:blip r:embed="rId2"/>
          <a:stretch>
            <a:fillRect/>
          </a:stretch>
        </p:blipFill>
        <p:spPr>
          <a:xfrm>
            <a:off x="1663359" y="2585591"/>
            <a:ext cx="1029723" cy="915705"/>
          </a:xfrm>
          <a:prstGeom prst="rect">
            <a:avLst/>
          </a:prstGeom>
          <a:noFill/>
          <a:ln w="9525">
            <a:noFill/>
          </a:ln>
        </p:spPr>
      </p:pic>
      <p:grpSp>
        <p:nvGrpSpPr>
          <p:cNvPr id="2" name="Group 5"/>
          <p:cNvGrpSpPr/>
          <p:nvPr/>
        </p:nvGrpSpPr>
        <p:grpSpPr>
          <a:xfrm>
            <a:off x="3437890" y="2809875"/>
            <a:ext cx="1591945" cy="1398952"/>
            <a:chOff x="0" y="0"/>
            <a:chExt cx="2016" cy="2051"/>
          </a:xfrm>
        </p:grpSpPr>
        <p:pic>
          <p:nvPicPr>
            <p:cNvPr id="9232" name="Picture 6" descr="镜框"/>
            <p:cNvPicPr>
              <a:picLocks noChangeAspect="1"/>
            </p:cNvPicPr>
            <p:nvPr/>
          </p:nvPicPr>
          <p:blipFill>
            <a:blip r:embed="rId3"/>
            <a:stretch>
              <a:fillRect/>
            </a:stretch>
          </p:blipFill>
          <p:spPr>
            <a:xfrm>
              <a:off x="0" y="0"/>
              <a:ext cx="2016" cy="1812"/>
            </a:xfrm>
            <a:prstGeom prst="rect">
              <a:avLst/>
            </a:prstGeom>
            <a:noFill/>
            <a:ln w="9525">
              <a:noFill/>
            </a:ln>
          </p:spPr>
        </p:pic>
        <p:pic>
          <p:nvPicPr>
            <p:cNvPr id="9233" name="Picture 7" descr="懒洋洋_p02"/>
            <p:cNvPicPr>
              <a:picLocks noChangeAspect="1"/>
            </p:cNvPicPr>
            <p:nvPr/>
          </p:nvPicPr>
          <p:blipFill>
            <a:blip r:embed="rId2"/>
            <a:stretch>
              <a:fillRect/>
            </a:stretch>
          </p:blipFill>
          <p:spPr>
            <a:xfrm>
              <a:off x="528" y="407"/>
              <a:ext cx="1056" cy="919"/>
            </a:xfrm>
            <a:prstGeom prst="rect">
              <a:avLst/>
            </a:prstGeom>
            <a:noFill/>
            <a:ln w="9525">
              <a:noFill/>
            </a:ln>
          </p:spPr>
        </p:pic>
        <p:sp>
          <p:nvSpPr>
            <p:cNvPr id="9234" name="Text Box 8"/>
            <p:cNvSpPr txBox="1"/>
            <p:nvPr/>
          </p:nvSpPr>
          <p:spPr>
            <a:xfrm>
              <a:off x="864" y="1872"/>
              <a:ext cx="461" cy="179"/>
            </a:xfrm>
            <a:prstGeom prst="rect">
              <a:avLst/>
            </a:prstGeom>
            <a:noFill/>
            <a:ln w="9525">
              <a:noFill/>
            </a:ln>
          </p:spPr>
          <p:txBody>
            <a:bodyPr>
              <a:spAutoFit/>
            </a:bodyPr>
            <a:lstStyle/>
            <a:p>
              <a:pPr eaLnBrk="1" hangingPunct="1">
                <a:buFont typeface="Arial" panose="020B0604020202020204" pitchFamily="34" charset="0"/>
              </a:pPr>
              <a:endParaRPr lang="zh-CN" altLang="en-US" sz="100" dirty="0">
                <a:latin typeface="Arial" panose="020B0604020202020204" pitchFamily="34" charset="0"/>
              </a:endParaRPr>
            </a:p>
            <a:p>
              <a:pPr eaLnBrk="1" hangingPunct="1">
                <a:buFont typeface="Arial" panose="020B0604020202020204" pitchFamily="34" charset="0"/>
              </a:pPr>
              <a:endParaRPr lang="zh-CN" altLang="en-US" sz="100" dirty="0">
                <a:latin typeface="Arial" panose="020B0604020202020204" pitchFamily="34" charset="0"/>
              </a:endParaRPr>
            </a:p>
          </p:txBody>
        </p:sp>
      </p:grpSp>
      <p:grpSp>
        <p:nvGrpSpPr>
          <p:cNvPr id="3" name="Group 11"/>
          <p:cNvGrpSpPr/>
          <p:nvPr/>
        </p:nvGrpSpPr>
        <p:grpSpPr>
          <a:xfrm>
            <a:off x="5199380" y="2809240"/>
            <a:ext cx="1299210" cy="1398615"/>
            <a:chOff x="0" y="0"/>
            <a:chExt cx="1968" cy="1945"/>
          </a:xfrm>
        </p:grpSpPr>
        <p:grpSp>
          <p:nvGrpSpPr>
            <p:cNvPr id="9228" name="Group 12"/>
            <p:cNvGrpSpPr>
              <a:grpSpLocks noChangeAspect="1"/>
            </p:cNvGrpSpPr>
            <p:nvPr/>
          </p:nvGrpSpPr>
          <p:grpSpPr>
            <a:xfrm>
              <a:off x="0" y="0"/>
              <a:ext cx="1968" cy="1789"/>
              <a:chOff x="0" y="0"/>
              <a:chExt cx="1968" cy="1789"/>
            </a:xfrm>
          </p:grpSpPr>
          <p:pic>
            <p:nvPicPr>
              <p:cNvPr id="9230" name="Picture 13" descr="镜框"/>
              <p:cNvPicPr>
                <a:picLocks noChangeAspect="1"/>
              </p:cNvPicPr>
              <p:nvPr/>
            </p:nvPicPr>
            <p:blipFill>
              <a:blip r:embed="rId3"/>
              <a:stretch>
                <a:fillRect/>
              </a:stretch>
            </p:blipFill>
            <p:spPr>
              <a:xfrm>
                <a:off x="0" y="0"/>
                <a:ext cx="1968" cy="1789"/>
              </a:xfrm>
              <a:prstGeom prst="rect">
                <a:avLst/>
              </a:prstGeom>
              <a:noFill/>
              <a:ln w="9525">
                <a:noFill/>
              </a:ln>
            </p:spPr>
          </p:pic>
          <p:pic>
            <p:nvPicPr>
              <p:cNvPr id="9231" name="Picture 14" descr="懒洋洋_p02"/>
              <p:cNvPicPr>
                <a:picLocks noChangeAspect="1"/>
              </p:cNvPicPr>
              <p:nvPr/>
            </p:nvPicPr>
            <p:blipFill>
              <a:blip r:embed="rId2"/>
              <a:stretch>
                <a:fillRect/>
              </a:stretch>
            </p:blipFill>
            <p:spPr>
              <a:xfrm rot="10800000">
                <a:off x="240" y="219"/>
                <a:ext cx="1488" cy="1323"/>
              </a:xfrm>
              <a:prstGeom prst="rect">
                <a:avLst/>
              </a:prstGeom>
              <a:noFill/>
              <a:ln w="9525">
                <a:noFill/>
              </a:ln>
            </p:spPr>
          </p:pic>
        </p:grpSp>
        <p:sp>
          <p:nvSpPr>
            <p:cNvPr id="9229" name="Text Box 15"/>
            <p:cNvSpPr txBox="1"/>
            <p:nvPr/>
          </p:nvSpPr>
          <p:spPr>
            <a:xfrm>
              <a:off x="816" y="1775"/>
              <a:ext cx="432" cy="170"/>
            </a:xfrm>
            <a:prstGeom prst="rect">
              <a:avLst/>
            </a:prstGeom>
            <a:noFill/>
            <a:ln w="9525">
              <a:noFill/>
            </a:ln>
          </p:spPr>
          <p:txBody>
            <a:bodyPr>
              <a:spAutoFit/>
            </a:bodyPr>
            <a:lstStyle/>
            <a:p>
              <a:pPr eaLnBrk="1" hangingPunct="1">
                <a:buFont typeface="Arial" panose="020B0604020202020204" pitchFamily="34" charset="0"/>
              </a:pPr>
              <a:endParaRPr lang="zh-CN" altLang="en-US" sz="100" dirty="0">
                <a:latin typeface="Arial" panose="020B0604020202020204" pitchFamily="34" charset="0"/>
              </a:endParaRPr>
            </a:p>
            <a:p>
              <a:pPr eaLnBrk="1" hangingPunct="1">
                <a:buFont typeface="Arial" panose="020B0604020202020204" pitchFamily="34" charset="0"/>
              </a:pPr>
              <a:endParaRPr lang="zh-CN" altLang="en-US" sz="100" dirty="0">
                <a:latin typeface="Arial" panose="020B0604020202020204" pitchFamily="34" charset="0"/>
              </a:endParaRPr>
            </a:p>
          </p:txBody>
        </p:sp>
      </p:grpSp>
      <p:grpSp>
        <p:nvGrpSpPr>
          <p:cNvPr id="5" name="Group 41"/>
          <p:cNvGrpSpPr/>
          <p:nvPr/>
        </p:nvGrpSpPr>
        <p:grpSpPr>
          <a:xfrm>
            <a:off x="6668135" y="2809240"/>
            <a:ext cx="1449705" cy="1397772"/>
            <a:chOff x="0" y="0"/>
            <a:chExt cx="1968" cy="1894"/>
          </a:xfrm>
        </p:grpSpPr>
        <p:sp>
          <p:nvSpPr>
            <p:cNvPr id="9225" name="Text Box 42"/>
            <p:cNvSpPr txBox="1"/>
            <p:nvPr/>
          </p:nvSpPr>
          <p:spPr>
            <a:xfrm>
              <a:off x="960" y="1729"/>
              <a:ext cx="432" cy="165"/>
            </a:xfrm>
            <a:prstGeom prst="rect">
              <a:avLst/>
            </a:prstGeom>
            <a:noFill/>
            <a:ln w="9525">
              <a:noFill/>
            </a:ln>
          </p:spPr>
          <p:txBody>
            <a:bodyPr>
              <a:spAutoFit/>
            </a:bodyPr>
            <a:lstStyle/>
            <a:p>
              <a:pPr eaLnBrk="1" hangingPunct="1">
                <a:buFont typeface="Arial" panose="020B0604020202020204" pitchFamily="34" charset="0"/>
              </a:pPr>
              <a:endParaRPr lang="zh-CN" altLang="en-US" sz="100" dirty="0">
                <a:latin typeface="Arial" panose="020B0604020202020204" pitchFamily="34" charset="0"/>
              </a:endParaRPr>
            </a:p>
            <a:p>
              <a:pPr eaLnBrk="1" hangingPunct="1">
                <a:buFont typeface="Arial" panose="020B0604020202020204" pitchFamily="34" charset="0"/>
              </a:pPr>
              <a:endParaRPr lang="zh-CN" altLang="en-US" sz="100" dirty="0">
                <a:latin typeface="Arial" panose="020B0604020202020204" pitchFamily="34" charset="0"/>
              </a:endParaRPr>
            </a:p>
          </p:txBody>
        </p:sp>
        <p:pic>
          <p:nvPicPr>
            <p:cNvPr id="9226" name="Picture 43" descr="镜框"/>
            <p:cNvPicPr>
              <a:picLocks noChangeAspect="1"/>
            </p:cNvPicPr>
            <p:nvPr/>
          </p:nvPicPr>
          <p:blipFill>
            <a:blip r:embed="rId3"/>
            <a:stretch>
              <a:fillRect/>
            </a:stretch>
          </p:blipFill>
          <p:spPr>
            <a:xfrm>
              <a:off x="0" y="0"/>
              <a:ext cx="1968" cy="1706"/>
            </a:xfrm>
            <a:prstGeom prst="rect">
              <a:avLst/>
            </a:prstGeom>
            <a:noFill/>
            <a:ln w="9525">
              <a:noFill/>
            </a:ln>
          </p:spPr>
        </p:pic>
        <p:pic>
          <p:nvPicPr>
            <p:cNvPr id="9227" name="Picture 44" descr="懒洋洋_p01"/>
            <p:cNvPicPr>
              <a:picLocks noChangeAspect="1"/>
            </p:cNvPicPr>
            <p:nvPr/>
          </p:nvPicPr>
          <p:blipFill>
            <a:blip r:embed="rId4"/>
            <a:stretch>
              <a:fillRect/>
            </a:stretch>
          </p:blipFill>
          <p:spPr>
            <a:xfrm>
              <a:off x="267" y="206"/>
              <a:ext cx="1440" cy="1280"/>
            </a:xfrm>
            <a:prstGeom prst="rect">
              <a:avLst/>
            </a:prstGeom>
            <a:noFill/>
            <a:ln w="9525">
              <a:noFill/>
            </a:ln>
          </p:spPr>
        </p:pic>
      </p:grpSp>
      <p:sp>
        <p:nvSpPr>
          <p:cNvPr id="1073742857" name="AutoShape 9"/>
          <p:cNvSpPr/>
          <p:nvPr/>
        </p:nvSpPr>
        <p:spPr>
          <a:xfrm>
            <a:off x="2559050" y="1421765"/>
            <a:ext cx="3464560" cy="1280160"/>
          </a:xfrm>
          <a:prstGeom prst="cloudCallout">
            <a:avLst>
              <a:gd name="adj1" fmla="val -57500"/>
              <a:gd name="adj2" fmla="val 36111"/>
            </a:avLst>
          </a:prstGeom>
          <a:solidFill>
            <a:srgbClr val="FFEF66"/>
          </a:solidFill>
          <a:ln w="9525" cap="flat" cmpd="sng">
            <a:solidFill>
              <a:srgbClr val="000000"/>
            </a:solidFill>
            <a:prstDash val="solid"/>
            <a:headEnd type="none" w="med" len="med"/>
            <a:tailEnd type="none" w="med" len="med"/>
          </a:ln>
        </p:spPr>
        <p:txBody>
          <a:bodyPr/>
          <a:lstStyle/>
          <a:p>
            <a:pPr algn="ctr" eaLnBrk="1" hangingPunct="1">
              <a:buFont typeface="Arial" panose="020B0604020202020204" pitchFamily="34" charset="0"/>
            </a:pPr>
            <a:r>
              <a:rPr lang="en-US" altLang="zh-CN" sz="1945" dirty="0">
                <a:latin typeface="Arial" panose="020B0604020202020204" pitchFamily="34" charset="0"/>
              </a:rPr>
              <a:t> </a:t>
            </a:r>
            <a:r>
              <a:rPr lang="en-US" altLang="zh-CN" sz="2400" dirty="0">
                <a:latin typeface="Arial" panose="020B0604020202020204" pitchFamily="34" charset="0"/>
              </a:rPr>
              <a:t> </a:t>
            </a:r>
            <a:r>
              <a:rPr lang="en-US" altLang="zh-CN" sz="2400" dirty="0">
                <a:latin typeface="楷体" panose="02010609060101010101" pitchFamily="49" charset="-122"/>
                <a:ea typeface="楷体" panose="02010609060101010101" pitchFamily="49" charset="-122"/>
                <a:cs typeface="楷体" panose="02010609060101010101" pitchFamily="49" charset="-122"/>
              </a:rPr>
              <a:t> </a:t>
            </a:r>
            <a:r>
              <a:rPr lang="zh-CN" altLang="en-US" sz="2400" dirty="0">
                <a:latin typeface="楷体" panose="02010609060101010101" pitchFamily="49" charset="-122"/>
                <a:ea typeface="楷体" panose="02010609060101010101" pitchFamily="49" charset="-122"/>
                <a:cs typeface="楷体" panose="02010609060101010101" pitchFamily="49" charset="-122"/>
              </a:rPr>
              <a:t>镜子中的我是什</a:t>
            </a:r>
            <a:r>
              <a:rPr lang="zh-CN" altLang="en-US" sz="2400" dirty="0">
                <a:latin typeface="楷体" panose="02010609060101010101" pitchFamily="49" charset="-122"/>
                <a:ea typeface="楷体" panose="02010609060101010101" pitchFamily="49" charset="-122"/>
                <a:cs typeface="楷体" panose="02010609060101010101" pitchFamily="49" charset="-122"/>
                <a:sym typeface="+mn-ea"/>
              </a:rPr>
              <a:t>的呢？</a:t>
            </a:r>
            <a:r>
              <a:rPr lang="zh-CN" altLang="en-US" sz="2400" dirty="0">
                <a:latin typeface="楷体" panose="02010609060101010101" pitchFamily="49" charset="-122"/>
                <a:ea typeface="楷体" panose="02010609060101010101" pitchFamily="49" charset="-122"/>
                <a:cs typeface="楷体" panose="02010609060101010101" pitchFamily="49" charset="-122"/>
              </a:rPr>
              <a:t>么样</a:t>
            </a:r>
            <a:endParaRPr lang="zh-CN" altLang="en-US" sz="1945" dirty="0">
              <a:latin typeface="楷体" panose="02010609060101010101" pitchFamily="49" charset="-122"/>
              <a:ea typeface="楷体" panose="02010609060101010101" pitchFamily="49" charset="-122"/>
              <a:cs typeface="楷体" panose="02010609060101010101" pitchFamily="49" charset="-122"/>
            </a:endParaRPr>
          </a:p>
          <a:p>
            <a:pPr algn="ctr" eaLnBrk="1" hangingPunct="1">
              <a:buFont typeface="Arial" panose="020B0604020202020204" pitchFamily="34" charset="0"/>
            </a:pPr>
            <a:endParaRPr lang="zh-CN" altLang="en-US" sz="1945" dirty="0">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073742858"/>
                                        </p:tgtEl>
                                        <p:attrNameLst>
                                          <p:attrName>style.visibility</p:attrName>
                                        </p:attrNameLst>
                                      </p:cBhvr>
                                      <p:to>
                                        <p:strVal val="visible"/>
                                      </p:to>
                                    </p:set>
                                    <p:animEffect transition="in" filter="dissolve">
                                      <p:cBhvr>
                                        <p:cTn id="7" dur="500"/>
                                        <p:tgtEl>
                                          <p:spTgt spid="107374285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1" nodeType="clickEffect">
                                  <p:stCondLst>
                                    <p:cond delay="0"/>
                                  </p:stCondLst>
                                  <p:childTnLst>
                                    <p:set>
                                      <p:cBhvr>
                                        <p:cTn id="11" dur="1" fill="hold">
                                          <p:stCondLst>
                                            <p:cond delay="0"/>
                                          </p:stCondLst>
                                        </p:cTn>
                                        <p:tgtEl>
                                          <p:spTgt spid="1073742857"/>
                                        </p:tgtEl>
                                        <p:attrNameLst>
                                          <p:attrName>style.visibility</p:attrName>
                                        </p:attrNameLst>
                                      </p:cBhvr>
                                      <p:to>
                                        <p:strVal val="visible"/>
                                      </p:to>
                                    </p:set>
                                    <p:anim calcmode="lin" valueType="num">
                                      <p:cBhvr additive="base">
                                        <p:cTn id="12" dur="500" fill="hold"/>
                                        <p:tgtEl>
                                          <p:spTgt spid="1073742857"/>
                                        </p:tgtEl>
                                        <p:attrNameLst>
                                          <p:attrName>ppt_x</p:attrName>
                                        </p:attrNameLst>
                                      </p:cBhvr>
                                      <p:tavLst>
                                        <p:tav tm="0">
                                          <p:val>
                                            <p:strVal val="#ppt_x"/>
                                          </p:val>
                                        </p:tav>
                                        <p:tav tm="100000">
                                          <p:val>
                                            <p:strVal val="#ppt_x"/>
                                          </p:val>
                                        </p:tav>
                                      </p:tavLst>
                                    </p:anim>
                                    <p:anim calcmode="lin" valueType="num">
                                      <p:cBhvr additive="base">
                                        <p:cTn id="13" dur="500" fill="hold"/>
                                        <p:tgtEl>
                                          <p:spTgt spid="1073742857"/>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9" presetClass="entr" presetSubtype="0" fill="hold"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dissolve">
                                      <p:cBhvr>
                                        <p:cTn id="18" dur="500"/>
                                        <p:tgtEl>
                                          <p:spTgt spid="2"/>
                                        </p:tgtEl>
                                      </p:cBhvr>
                                    </p:animEffect>
                                  </p:childTnLst>
                                </p:cTn>
                              </p:par>
                            </p:childTnLst>
                          </p:cTn>
                        </p:par>
                      </p:childTnLst>
                    </p:cTn>
                  </p:par>
                  <p:par>
                    <p:cTn id="19" fill="hold">
                      <p:stCondLst>
                        <p:cond delay="indefinite"/>
                      </p:stCondLst>
                      <p:childTnLst>
                        <p:par>
                          <p:cTn id="20" fill="hold">
                            <p:stCondLst>
                              <p:cond delay="0"/>
                            </p:stCondLst>
                            <p:childTnLst>
                              <p:par>
                                <p:cTn id="21" presetID="9" presetClass="entr" presetSubtype="0"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dissolve">
                                      <p:cBhvr>
                                        <p:cTn id="23" dur="500"/>
                                        <p:tgtEl>
                                          <p:spTgt spid="3"/>
                                        </p:tgtEl>
                                      </p:cBhvr>
                                    </p:animEffect>
                                  </p:childTnLst>
                                </p:cTn>
                              </p:par>
                            </p:childTnLst>
                          </p:cTn>
                        </p:par>
                      </p:childTnLst>
                    </p:cTn>
                  </p:par>
                  <p:par>
                    <p:cTn id="24" fill="hold">
                      <p:stCondLst>
                        <p:cond delay="indefinite"/>
                      </p:stCondLst>
                      <p:childTnLst>
                        <p:par>
                          <p:cTn id="25" fill="hold">
                            <p:stCondLst>
                              <p:cond delay="0"/>
                            </p:stCondLst>
                            <p:childTnLst>
                              <p:par>
                                <p:cTn id="26" presetID="9" presetClass="entr" presetSubtype="0" fill="hold"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dissolve">
                                      <p:cBhvr>
                                        <p:cTn id="28" dur="500"/>
                                        <p:tgtEl>
                                          <p:spTgt spid="5"/>
                                        </p:tgtEl>
                                      </p:cBhvr>
                                    </p:animEffect>
                                  </p:childTnLst>
                                </p:cTn>
                              </p:par>
                            </p:childTnLst>
                          </p:cTn>
                        </p:par>
                      </p:childTnLst>
                    </p:cTn>
                  </p:par>
                  <p:par>
                    <p:cTn id="29" fill="hold">
                      <p:stCondLst>
                        <p:cond delay="indefinite"/>
                      </p:stCondLst>
                      <p:childTnLst>
                        <p:par>
                          <p:cTn id="30" fill="hold">
                            <p:stCondLst>
                              <p:cond delay="0"/>
                            </p:stCondLst>
                            <p:childTnLst>
                              <p:par>
                                <p:cTn id="31" presetID="51" presetClass="entr" presetSubtype="0" fill="hold" grpId="0" nodeType="clickEffect">
                                  <p:stCondLst>
                                    <p:cond delay="0"/>
                                  </p:stCondLst>
                                  <p:childTnLst>
                                    <p:set>
                                      <p:cBhvr>
                                        <p:cTn id="32" dur="1" fill="hold">
                                          <p:stCondLst>
                                            <p:cond delay="0"/>
                                          </p:stCondLst>
                                        </p:cTn>
                                        <p:tgtEl>
                                          <p:spTgt spid="10241"/>
                                        </p:tgtEl>
                                        <p:attrNameLst>
                                          <p:attrName>style.visibility</p:attrName>
                                        </p:attrNameLst>
                                      </p:cBhvr>
                                      <p:to>
                                        <p:strVal val="visible"/>
                                      </p:to>
                                    </p:set>
                                    <p:animEffect transition="in" filter="fade">
                                      <p:cBhvr>
                                        <p:cTn id="33" dur="770" decel="100000"/>
                                        <p:tgtEl>
                                          <p:spTgt spid="10241"/>
                                        </p:tgtEl>
                                      </p:cBhvr>
                                    </p:animEffect>
                                    <p:animScale>
                                      <p:cBhvr>
                                        <p:cTn id="34" dur="770" decel="100000"/>
                                        <p:tgtEl>
                                          <p:spTgt spid="10241"/>
                                        </p:tgtEl>
                                      </p:cBhvr>
                                      <p:from x="10000" y="10000"/>
                                      <p:to x="200000" y="450000"/>
                                    </p:animScale>
                                    <p:animScale>
                                      <p:cBhvr>
                                        <p:cTn id="35" dur="1230" accel="100000" fill="hold">
                                          <p:stCondLst>
                                            <p:cond delay="770"/>
                                          </p:stCondLst>
                                        </p:cTn>
                                        <p:tgtEl>
                                          <p:spTgt spid="10241"/>
                                        </p:tgtEl>
                                      </p:cBhvr>
                                      <p:from x="200000" y="450000"/>
                                      <p:to x="100000" y="100000"/>
                                    </p:animScale>
                                    <p:set>
                                      <p:cBhvr>
                                        <p:cTn id="36" dur="770" fill="hold"/>
                                        <p:tgtEl>
                                          <p:spTgt spid="10241"/>
                                        </p:tgtEl>
                                        <p:attrNameLst>
                                          <p:attrName>ppt_x</p:attrName>
                                        </p:attrNameLst>
                                      </p:cBhvr>
                                      <p:to>
                                        <p:strVal val="(0.5)"/>
                                      </p:to>
                                    </p:set>
                                    <p:anim from="(0.5)" to="(#ppt_x)" calcmode="lin" valueType="num">
                                      <p:cBhvr>
                                        <p:cTn id="37" dur="1230" accel="100000" fill="hold">
                                          <p:stCondLst>
                                            <p:cond delay="770"/>
                                          </p:stCondLst>
                                        </p:cTn>
                                        <p:tgtEl>
                                          <p:spTgt spid="10241"/>
                                        </p:tgtEl>
                                        <p:attrNameLst>
                                          <p:attrName>ppt_x</p:attrName>
                                        </p:attrNameLst>
                                      </p:cBhvr>
                                    </p:anim>
                                    <p:set>
                                      <p:cBhvr>
                                        <p:cTn id="38" dur="770" fill="hold"/>
                                        <p:tgtEl>
                                          <p:spTgt spid="10241"/>
                                        </p:tgtEl>
                                        <p:attrNameLst>
                                          <p:attrName>ppt_y</p:attrName>
                                        </p:attrNameLst>
                                      </p:cBhvr>
                                      <p:to>
                                        <p:strVal val="(#ppt_y+0.4)"/>
                                      </p:to>
                                    </p:set>
                                    <p:anim from="(#ppt_y+0.4)" to="(#ppt_y)" calcmode="lin" valueType="num">
                                      <p:cBhvr>
                                        <p:cTn id="39" dur="1230" accel="100000" fill="hold">
                                          <p:stCondLst>
                                            <p:cond delay="770"/>
                                          </p:stCondLst>
                                        </p:cTn>
                                        <p:tgtEl>
                                          <p:spTgt spid="10241"/>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1" grpId="0"/>
      <p:bldP spid="1073742857" grpId="0" animBg="1"/>
      <p:bldP spid="1073742857" grpId="1" bldLvl="0" animBg="1"/>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218" name="图片 9217" descr="蝴蝶"/>
          <p:cNvPicPr>
            <a:picLocks noChangeAspect="1"/>
          </p:cNvPicPr>
          <p:nvPr/>
        </p:nvPicPr>
        <p:blipFill>
          <a:blip r:embed="rId2" cstate="print">
            <a:lum bright="100000" contrast="-100000"/>
          </a:blip>
          <a:stretch>
            <a:fillRect/>
          </a:stretch>
        </p:blipFill>
        <p:spPr>
          <a:xfrm>
            <a:off x="1981659" y="769620"/>
            <a:ext cx="413314" cy="435881"/>
          </a:xfrm>
          <a:prstGeom prst="rect">
            <a:avLst/>
          </a:prstGeom>
          <a:noFill/>
          <a:ln w="9525">
            <a:noFill/>
          </a:ln>
        </p:spPr>
      </p:pic>
      <p:pic>
        <p:nvPicPr>
          <p:cNvPr id="9219" name="图片 9218" descr="200537201541858"/>
          <p:cNvPicPr>
            <a:picLocks noChangeAspect="1"/>
          </p:cNvPicPr>
          <p:nvPr/>
        </p:nvPicPr>
        <p:blipFill>
          <a:blip r:embed="rId3"/>
          <a:stretch>
            <a:fillRect/>
          </a:stretch>
        </p:blipFill>
        <p:spPr>
          <a:xfrm>
            <a:off x="5203825" y="1458595"/>
            <a:ext cx="2952115" cy="3205480"/>
          </a:xfrm>
          <a:prstGeom prst="rect">
            <a:avLst/>
          </a:prstGeom>
          <a:noFill/>
          <a:ln w="9525">
            <a:noFill/>
          </a:ln>
        </p:spPr>
      </p:pic>
      <p:pic>
        <p:nvPicPr>
          <p:cNvPr id="9220" name="图片 9219" descr="%B9%E2%B5%C4%B7%B4%C9%E4%CA%B5%D1%E9"/>
          <p:cNvPicPr>
            <a:picLocks noChangeAspect="1"/>
          </p:cNvPicPr>
          <p:nvPr/>
        </p:nvPicPr>
        <p:blipFill>
          <a:blip r:embed="rId4"/>
          <a:stretch>
            <a:fillRect/>
          </a:stretch>
        </p:blipFill>
        <p:spPr>
          <a:xfrm>
            <a:off x="1136015" y="1508125"/>
            <a:ext cx="3942715" cy="3155315"/>
          </a:xfrm>
          <a:prstGeom prst="rect">
            <a:avLst/>
          </a:prstGeom>
          <a:noFill/>
          <a:ln w="9525">
            <a:noFill/>
          </a:ln>
        </p:spPr>
      </p:pic>
      <p:sp>
        <p:nvSpPr>
          <p:cNvPr id="9221" name="文本框 9220"/>
          <p:cNvSpPr txBox="1"/>
          <p:nvPr/>
        </p:nvSpPr>
        <p:spPr>
          <a:xfrm>
            <a:off x="613410" y="487680"/>
            <a:ext cx="4590415" cy="521970"/>
          </a:xfrm>
          <a:prstGeom prst="rect">
            <a:avLst/>
          </a:prstGeom>
          <a:noFill/>
          <a:ln w="9525">
            <a:noFill/>
          </a:ln>
        </p:spPr>
        <p:txBody>
          <a:bodyPr wrap="square">
            <a:spAutoFit/>
          </a:bodyPr>
          <a:lstStyle/>
          <a:p>
            <a:pPr algn="ctr">
              <a:spcBef>
                <a:spcPct val="50000"/>
              </a:spcBef>
            </a:pPr>
            <a:r>
              <a:rPr lang="zh-CN" altLang="en-US" sz="2800" b="1" dirty="0">
                <a:solidFill>
                  <a:srgbClr val="FF0000"/>
                </a:solidFill>
                <a:latin typeface="Arial" panose="020B0604020202020204" pitchFamily="34" charset="0"/>
              </a:rPr>
              <a:t>一、探究平面镜成像的特点</a:t>
            </a: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138241"/>
          <p:cNvGrpSpPr/>
          <p:nvPr/>
        </p:nvGrpSpPr>
        <p:grpSpPr>
          <a:xfrm>
            <a:off x="1972945" y="4114800"/>
            <a:ext cx="1633855" cy="592455"/>
            <a:chOff x="271" y="3690"/>
            <a:chExt cx="1088" cy="499"/>
          </a:xfrm>
          <a:solidFill>
            <a:schemeClr val="accent2">
              <a:lumMod val="20000"/>
              <a:lumOff val="80000"/>
            </a:schemeClr>
          </a:solidFill>
        </p:grpSpPr>
        <p:sp>
          <p:nvSpPr>
            <p:cNvPr id="6146" name="圆角矩形 138242"/>
            <p:cNvSpPr/>
            <p:nvPr/>
          </p:nvSpPr>
          <p:spPr>
            <a:xfrm rot="-5400000">
              <a:off x="565" y="3395"/>
              <a:ext cx="499" cy="1088"/>
            </a:xfrm>
            <a:prstGeom prst="roundRect">
              <a:avLst>
                <a:gd name="adj" fmla="val 13745"/>
              </a:avLst>
            </a:prstGeom>
            <a:grpFill/>
            <a:ln w="50800" cap="flat" cmpd="sng">
              <a:noFill/>
              <a:prstDash val="solid"/>
              <a:round/>
              <a:headEnd type="none" w="med" len="med"/>
              <a:tailEnd type="none" w="med" len="med"/>
            </a:ln>
          </p:spPr>
          <p:txBody>
            <a:bodyPr vert="eaVert" wrap="none"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95" b="0" i="0" u="none" strike="noStrike" kern="1200" cap="none" spc="0" normalizeH="0" baseline="0" noProof="1">
                <a:ln>
                  <a:noFill/>
                </a:ln>
                <a:solidFill>
                  <a:srgbClr val="0000FF"/>
                </a:solidFill>
                <a:effectLst/>
                <a:uLnTx/>
                <a:uFillTx/>
                <a:latin typeface="宋体" panose="02010600030101010101" pitchFamily="2" charset="-122"/>
                <a:ea typeface="宋体" panose="02010600030101010101" pitchFamily="2" charset="-122"/>
                <a:cs typeface="+mn-cs"/>
              </a:endParaRPr>
            </a:p>
          </p:txBody>
        </p:sp>
        <p:sp>
          <p:nvSpPr>
            <p:cNvPr id="6147" name="文本框 138243"/>
            <p:cNvSpPr txBox="1"/>
            <p:nvPr/>
          </p:nvSpPr>
          <p:spPr>
            <a:xfrm>
              <a:off x="281" y="3780"/>
              <a:ext cx="1043" cy="349"/>
            </a:xfrm>
            <a:prstGeom prst="rect">
              <a:avLst/>
            </a:prstGeom>
            <a:grpFill/>
            <a:ln w="9525">
              <a:noFill/>
            </a:ln>
          </p:spPr>
          <p:txBody>
            <a:bodyPr>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095" b="0" i="0" u="none" strike="noStrike" kern="1200" cap="none" spc="0" normalizeH="0" baseline="0" noProof="1">
                  <a:ln>
                    <a:noFill/>
                  </a:ln>
                  <a:solidFill>
                    <a:schemeClr val="tx1"/>
                  </a:solidFill>
                  <a:effectLst/>
                  <a:uLnTx/>
                  <a:uFillTx/>
                  <a:latin typeface="宋体" panose="02010600030101010101" pitchFamily="2" charset="-122"/>
                  <a:ea typeface="宋体" panose="02010600030101010101" pitchFamily="2" charset="-122"/>
                  <a:cs typeface="+mn-ea"/>
                </a:rPr>
                <a:t>提出问题</a:t>
              </a:r>
            </a:p>
          </p:txBody>
        </p:sp>
      </p:grpSp>
      <p:grpSp>
        <p:nvGrpSpPr>
          <p:cNvPr id="6" name="组合 138244"/>
          <p:cNvGrpSpPr/>
          <p:nvPr/>
        </p:nvGrpSpPr>
        <p:grpSpPr>
          <a:xfrm>
            <a:off x="3952240" y="4106545"/>
            <a:ext cx="1467485" cy="592756"/>
            <a:chOff x="1394" y="3701"/>
            <a:chExt cx="1088" cy="499"/>
          </a:xfrm>
          <a:solidFill>
            <a:schemeClr val="accent2">
              <a:lumMod val="20000"/>
              <a:lumOff val="80000"/>
            </a:schemeClr>
          </a:solidFill>
        </p:grpSpPr>
        <p:sp>
          <p:nvSpPr>
            <p:cNvPr id="6149" name="圆角矩形 138245"/>
            <p:cNvSpPr/>
            <p:nvPr/>
          </p:nvSpPr>
          <p:spPr>
            <a:xfrm rot="-5400000">
              <a:off x="1688" y="3406"/>
              <a:ext cx="499" cy="1088"/>
            </a:xfrm>
            <a:prstGeom prst="roundRect">
              <a:avLst>
                <a:gd name="adj" fmla="val 13745"/>
              </a:avLst>
            </a:prstGeom>
            <a:grpFill/>
            <a:ln w="50800" cap="flat" cmpd="sng">
              <a:noFill/>
              <a:prstDash val="solid"/>
              <a:round/>
              <a:headEnd type="none" w="med" len="med"/>
              <a:tailEnd type="none" w="med" len="med"/>
            </a:ln>
          </p:spPr>
          <p:txBody>
            <a:bodyPr vert="eaVert" wrap="none"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95" b="0" i="0" u="none" strike="noStrike" kern="1200" cap="none" spc="0" normalizeH="0" baseline="0" noProof="1">
                <a:ln>
                  <a:noFill/>
                </a:ln>
                <a:solidFill>
                  <a:srgbClr val="0000FF"/>
                </a:solidFill>
                <a:effectLst/>
                <a:uLnTx/>
                <a:uFillTx/>
                <a:latin typeface="宋体" panose="02010600030101010101" pitchFamily="2" charset="-122"/>
                <a:ea typeface="宋体" panose="02010600030101010101" pitchFamily="2" charset="-122"/>
                <a:cs typeface="+mn-cs"/>
              </a:endParaRPr>
            </a:p>
          </p:txBody>
        </p:sp>
        <p:sp>
          <p:nvSpPr>
            <p:cNvPr id="6150" name="文本框 138246"/>
            <p:cNvSpPr txBox="1"/>
            <p:nvPr/>
          </p:nvSpPr>
          <p:spPr>
            <a:xfrm>
              <a:off x="1416" y="3776"/>
              <a:ext cx="1044" cy="349"/>
            </a:xfrm>
            <a:prstGeom prst="rect">
              <a:avLst/>
            </a:prstGeom>
            <a:grpFill/>
            <a:ln w="9525">
              <a:noFill/>
            </a:ln>
          </p:spPr>
          <p:txBody>
            <a:bodyPr>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095" b="0" i="0" u="none" strike="noStrike" kern="1200" cap="none" spc="0" normalizeH="0" baseline="0" noProof="1">
                  <a:ln>
                    <a:noFill/>
                  </a:ln>
                  <a:solidFill>
                    <a:schemeClr val="tx1"/>
                  </a:solidFill>
                  <a:effectLst/>
                  <a:uLnTx/>
                  <a:uFillTx/>
                  <a:latin typeface="宋体" panose="02010600030101010101" pitchFamily="2" charset="-122"/>
                  <a:ea typeface="宋体" panose="02010600030101010101" pitchFamily="2" charset="-122"/>
                  <a:cs typeface="+mn-ea"/>
                </a:rPr>
                <a:t>猜想假设</a:t>
              </a:r>
            </a:p>
          </p:txBody>
        </p:sp>
      </p:grpSp>
      <p:grpSp>
        <p:nvGrpSpPr>
          <p:cNvPr id="7" name="组合 138247"/>
          <p:cNvGrpSpPr/>
          <p:nvPr/>
        </p:nvGrpSpPr>
        <p:grpSpPr>
          <a:xfrm>
            <a:off x="5742258" y="4044421"/>
            <a:ext cx="1502422" cy="592655"/>
            <a:chOff x="2362" y="3673"/>
            <a:chExt cx="1265" cy="499"/>
          </a:xfrm>
        </p:grpSpPr>
        <p:sp>
          <p:nvSpPr>
            <p:cNvPr id="10262" name="圆角矩形 138248"/>
            <p:cNvSpPr/>
            <p:nvPr/>
          </p:nvSpPr>
          <p:spPr>
            <a:xfrm rot="-5400000">
              <a:off x="2833" y="3378"/>
              <a:ext cx="499" cy="1088"/>
            </a:xfrm>
            <a:prstGeom prst="roundRect">
              <a:avLst>
                <a:gd name="adj" fmla="val 13745"/>
              </a:avLst>
            </a:prstGeom>
            <a:solidFill>
              <a:srgbClr val="D6F5F5"/>
            </a:solidFill>
            <a:ln w="50800">
              <a:noFill/>
            </a:ln>
          </p:spPr>
          <p:txBody>
            <a:bodyPr vert="eaVert" wrap="none" anchor="ctr"/>
            <a:lstStyle/>
            <a:p>
              <a:pPr algn="ctr" eaLnBrk="1" hangingPunct="1">
                <a:buFont typeface="Arial" panose="020B0604020202020204" pitchFamily="34" charset="0"/>
              </a:pPr>
              <a:endParaRPr lang="zh-CN" altLang="en-US" sz="2095" dirty="0">
                <a:solidFill>
                  <a:srgbClr val="0000FF"/>
                </a:solidFill>
                <a:latin typeface="宋体" panose="02010600030101010101" pitchFamily="2" charset="-122"/>
              </a:endParaRPr>
            </a:p>
          </p:txBody>
        </p:sp>
        <p:sp>
          <p:nvSpPr>
            <p:cNvPr id="10263" name="文本框 138249"/>
            <p:cNvSpPr txBox="1"/>
            <p:nvPr/>
          </p:nvSpPr>
          <p:spPr>
            <a:xfrm>
              <a:off x="2362" y="3822"/>
              <a:ext cx="1089" cy="349"/>
            </a:xfrm>
            <a:prstGeom prst="rect">
              <a:avLst/>
            </a:prstGeom>
            <a:noFill/>
            <a:ln w="9525">
              <a:noFill/>
            </a:ln>
          </p:spPr>
          <p:txBody>
            <a:bodyPr>
              <a:spAutoFit/>
            </a:bodyPr>
            <a:lstStyle/>
            <a:p>
              <a:pPr eaLnBrk="1" hangingPunct="1">
                <a:buFont typeface="Arial" panose="020B0604020202020204" pitchFamily="34" charset="0"/>
              </a:pPr>
              <a:r>
                <a:rPr lang="zh-CN" altLang="en-US" sz="2095" dirty="0">
                  <a:solidFill>
                    <a:schemeClr val="tx1"/>
                  </a:solidFill>
                  <a:latin typeface="宋体" panose="02010600030101010101" pitchFamily="2" charset="-122"/>
                </a:rPr>
                <a:t>设计实验</a:t>
              </a:r>
            </a:p>
          </p:txBody>
        </p:sp>
      </p:grpSp>
      <p:sp>
        <p:nvSpPr>
          <p:cNvPr id="6156" name="文本框 138252"/>
          <p:cNvSpPr txBox="1"/>
          <p:nvPr/>
        </p:nvSpPr>
        <p:spPr>
          <a:xfrm>
            <a:off x="608965" y="1022350"/>
            <a:ext cx="3855720" cy="526415"/>
          </a:xfrm>
          <a:prstGeom prst="rect">
            <a:avLst/>
          </a:prstGeom>
          <a:noFill/>
          <a:ln w="9525">
            <a:noFill/>
          </a:ln>
        </p:spPr>
        <p:txBody>
          <a:bodyPr/>
          <a:lstStyle/>
          <a:p>
            <a:pPr>
              <a:lnSpc>
                <a:spcPct val="120000"/>
              </a:lnSpc>
              <a:buFont typeface="Arial" panose="020B0604020202020204" pitchFamily="34" charset="0"/>
            </a:pPr>
            <a:r>
              <a:rPr lang="en-US" altLang="zh-CN" sz="2400" dirty="0">
                <a:latin typeface="宋体" panose="02010600030101010101" pitchFamily="2" charset="-122"/>
              </a:rPr>
              <a:t>1.</a:t>
            </a:r>
            <a:r>
              <a:rPr lang="zh-CN" altLang="en-US" sz="2400" dirty="0">
                <a:latin typeface="宋体" panose="02010600030101010101" pitchFamily="2" charset="-122"/>
              </a:rPr>
              <a:t>如何比较像与物的大小？</a:t>
            </a:r>
          </a:p>
        </p:txBody>
      </p:sp>
      <p:grpSp>
        <p:nvGrpSpPr>
          <p:cNvPr id="8" name="组合 138253"/>
          <p:cNvGrpSpPr/>
          <p:nvPr/>
        </p:nvGrpSpPr>
        <p:grpSpPr>
          <a:xfrm>
            <a:off x="695275" y="1809557"/>
            <a:ext cx="4209990" cy="643725"/>
            <a:chOff x="-202" y="1795"/>
            <a:chExt cx="3487" cy="542"/>
          </a:xfrm>
          <a:solidFill>
            <a:schemeClr val="bg1"/>
          </a:solidFill>
        </p:grpSpPr>
        <p:sp>
          <p:nvSpPr>
            <p:cNvPr id="10248" name="文本框 138256"/>
            <p:cNvSpPr txBox="1"/>
            <p:nvPr/>
          </p:nvSpPr>
          <p:spPr>
            <a:xfrm>
              <a:off x="626" y="1897"/>
              <a:ext cx="2659" cy="440"/>
            </a:xfrm>
            <a:prstGeom prst="rect">
              <a:avLst/>
            </a:prstGeom>
            <a:noFill/>
            <a:ln w="9525">
              <a:noFill/>
            </a:ln>
          </p:spPr>
          <p:txBody>
            <a:bodyPr/>
            <a:lstStyle/>
            <a:p>
              <a:pPr marL="0" marR="0" lvl="0" indent="0" algn="l" defTabSz="914400" rtl="0" eaLnBrk="0" fontAlgn="base" latinLnBrk="0" hangingPunct="0">
                <a:lnSpc>
                  <a:spcPct val="120000"/>
                </a:lnSpc>
                <a:spcBef>
                  <a:spcPct val="0"/>
                </a:spcBef>
                <a:spcAft>
                  <a:spcPct val="0"/>
                </a:spcAft>
                <a:buClrTx/>
                <a:buSzTx/>
                <a:buFont typeface="Arial" panose="020B0604020202020204" pitchFamily="34" charset="0"/>
                <a:buNone/>
                <a:defRPr/>
              </a:pPr>
              <a:endParaRPr kumimoji="0" lang="zh-CN" altLang="en-US" sz="2095" b="0" i="0" u="none" strike="noStrike" kern="1200" cap="none" spc="0" normalizeH="0" baseline="0" noProof="1">
                <a:ln>
                  <a:noFill/>
                </a:ln>
                <a:solidFill>
                  <a:schemeClr val="tx1"/>
                </a:solidFill>
                <a:effectLst/>
                <a:uLnTx/>
                <a:uFillTx/>
                <a:latin typeface="宋体" panose="02010600030101010101" pitchFamily="2" charset="-122"/>
                <a:ea typeface="宋体" panose="02010600030101010101" pitchFamily="2" charset="-122"/>
                <a:cs typeface="+mn-cs"/>
              </a:endParaRPr>
            </a:p>
          </p:txBody>
        </p:sp>
        <p:sp>
          <p:nvSpPr>
            <p:cNvPr id="10249" name="矩形 138257"/>
            <p:cNvSpPr/>
            <p:nvPr/>
          </p:nvSpPr>
          <p:spPr>
            <a:xfrm>
              <a:off x="-202" y="1795"/>
              <a:ext cx="2627" cy="388"/>
            </a:xfrm>
            <a:prstGeom prst="rect">
              <a:avLst/>
            </a:prstGeom>
            <a:noFill/>
            <a:ln w="9525">
              <a:noFill/>
            </a:ln>
          </p:spPr>
          <p:txBody>
            <a:bodyPr>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400" b="0" i="0" u="none" strike="noStrike" kern="1200" cap="none" spc="0" normalizeH="0" baseline="0" noProof="1">
                  <a:ln>
                    <a:noFill/>
                  </a:ln>
                  <a:solidFill>
                    <a:schemeClr val="tx1"/>
                  </a:solidFill>
                  <a:effectLst/>
                  <a:uLnTx/>
                  <a:uFillTx/>
                  <a:latin typeface="宋体" panose="02010600030101010101" pitchFamily="2" charset="-122"/>
                  <a:ea typeface="宋体" panose="02010600030101010101" pitchFamily="2" charset="-122"/>
                  <a:cs typeface="+mn-ea"/>
                </a:rPr>
                <a:t>2.</a:t>
              </a:r>
              <a:r>
                <a:rPr kumimoji="0" lang="zh-CN" altLang="en-US" sz="2400" b="0" i="0" u="none" strike="noStrike" kern="1200" cap="none" spc="0" normalizeH="0" baseline="0" noProof="1">
                  <a:ln>
                    <a:noFill/>
                  </a:ln>
                  <a:solidFill>
                    <a:schemeClr val="tx1"/>
                  </a:solidFill>
                  <a:effectLst/>
                  <a:uLnTx/>
                  <a:uFillTx/>
                  <a:latin typeface="宋体" panose="02010600030101010101" pitchFamily="2" charset="-122"/>
                  <a:ea typeface="宋体" panose="02010600030101010101" pitchFamily="2" charset="-122"/>
                  <a:cs typeface="+mn-ea"/>
                </a:rPr>
                <a:t>如何确定像的位置？</a:t>
              </a:r>
            </a:p>
          </p:txBody>
        </p:sp>
      </p:grpSp>
      <p:grpSp>
        <p:nvGrpSpPr>
          <p:cNvPr id="9" name="组合 138258"/>
          <p:cNvGrpSpPr/>
          <p:nvPr/>
        </p:nvGrpSpPr>
        <p:grpSpPr>
          <a:xfrm>
            <a:off x="1074420" y="2453005"/>
            <a:ext cx="3429635" cy="1273175"/>
            <a:chOff x="204" y="1389"/>
            <a:chExt cx="1996" cy="1813"/>
          </a:xfrm>
        </p:grpSpPr>
        <p:sp>
          <p:nvSpPr>
            <p:cNvPr id="10260" name="圆角矩形 138259"/>
            <p:cNvSpPr/>
            <p:nvPr/>
          </p:nvSpPr>
          <p:spPr>
            <a:xfrm rot="10797407" flipV="1">
              <a:off x="204" y="1389"/>
              <a:ext cx="1996" cy="1813"/>
            </a:xfrm>
            <a:prstGeom prst="roundRect">
              <a:avLst>
                <a:gd name="adj" fmla="val 9106"/>
              </a:avLst>
            </a:prstGeom>
            <a:solidFill>
              <a:srgbClr val="FFFFFF"/>
            </a:solidFill>
            <a:ln w="25400">
              <a:noFill/>
            </a:ln>
          </p:spPr>
          <p:txBody>
            <a:bodyPr wrap="none" anchor="ctr"/>
            <a:lstStyle/>
            <a:p>
              <a:pPr>
                <a:buFont typeface="Arial" panose="020B0604020202020204" pitchFamily="34" charset="0"/>
              </a:pPr>
              <a:endParaRPr lang="zh-CN" altLang="en-US" sz="2095" dirty="0">
                <a:latin typeface="宋体" panose="02010600030101010101" pitchFamily="2" charset="-122"/>
              </a:endParaRPr>
            </a:p>
          </p:txBody>
        </p:sp>
        <p:sp>
          <p:nvSpPr>
            <p:cNvPr id="10261" name="文本框 138260"/>
            <p:cNvSpPr txBox="1"/>
            <p:nvPr/>
          </p:nvSpPr>
          <p:spPr>
            <a:xfrm>
              <a:off x="227" y="1454"/>
              <a:ext cx="1950" cy="1702"/>
            </a:xfrm>
            <a:prstGeom prst="rect">
              <a:avLst/>
            </a:prstGeom>
            <a:solidFill>
              <a:srgbClr val="FFFFFF"/>
            </a:solidFill>
            <a:ln w="9525">
              <a:noFill/>
            </a:ln>
          </p:spPr>
          <p:txBody>
            <a:bodyPr/>
            <a:lstStyle/>
            <a:p>
              <a:pPr>
                <a:lnSpc>
                  <a:spcPct val="120000"/>
                </a:lnSpc>
                <a:buFont typeface="Arial" panose="020B0604020202020204" pitchFamily="34" charset="0"/>
              </a:pPr>
              <a:r>
                <a:rPr lang="zh-CN" altLang="en-US" sz="2400" b="1" dirty="0">
                  <a:solidFill>
                    <a:schemeClr val="tx1"/>
                  </a:solidFill>
                  <a:latin typeface="楷体" panose="02010609060101010101" pitchFamily="49" charset="-122"/>
                  <a:ea typeface="楷体" panose="02010609060101010101" pitchFamily="49" charset="-122"/>
                  <a:cs typeface="楷体" panose="02010609060101010101" pitchFamily="49" charset="-122"/>
                </a:rPr>
                <a:t>器材</a:t>
              </a:r>
              <a:r>
                <a:rPr lang="en-US" altLang="zh-CN" sz="2400" b="1" dirty="0">
                  <a:solidFill>
                    <a:schemeClr val="tx1"/>
                  </a:solidFill>
                  <a:latin typeface="楷体" panose="02010609060101010101" pitchFamily="49" charset="-122"/>
                  <a:ea typeface="楷体" panose="02010609060101010101" pitchFamily="49" charset="-122"/>
                  <a:cs typeface="楷体" panose="02010609060101010101" pitchFamily="49" charset="-122"/>
                </a:rPr>
                <a:t>: </a:t>
              </a:r>
              <a:r>
                <a:rPr lang="zh-CN" altLang="en-US" sz="2400" b="1" dirty="0">
                  <a:solidFill>
                    <a:schemeClr val="tx1"/>
                  </a:solidFill>
                  <a:latin typeface="楷体" panose="02010609060101010101" pitchFamily="49" charset="-122"/>
                  <a:ea typeface="楷体" panose="02010609060101010101" pitchFamily="49" charset="-122"/>
                  <a:cs typeface="楷体" panose="02010609060101010101" pitchFamily="49" charset="-122"/>
                </a:rPr>
                <a:t>薄玻璃板、支架、两个完全相同的蜡烛、白纸一张、刻度尺、笔</a:t>
              </a:r>
            </a:p>
          </p:txBody>
        </p:sp>
      </p:grpSp>
      <p:pic>
        <p:nvPicPr>
          <p:cNvPr id="2" name="图片 138261"/>
          <p:cNvPicPr>
            <a:picLocks noChangeAspect="1"/>
          </p:cNvPicPr>
          <p:nvPr/>
        </p:nvPicPr>
        <p:blipFill>
          <a:blip r:embed="rId2" cstate="print"/>
          <a:stretch>
            <a:fillRect/>
          </a:stretch>
        </p:blipFill>
        <p:spPr>
          <a:xfrm>
            <a:off x="5219289" y="2224535"/>
            <a:ext cx="2207906" cy="1777964"/>
          </a:xfrm>
          <a:prstGeom prst="rect">
            <a:avLst/>
          </a:prstGeom>
          <a:noFill/>
          <a:ln w="28575">
            <a:noFill/>
          </a:ln>
        </p:spPr>
      </p:pic>
      <p:sp>
        <p:nvSpPr>
          <p:cNvPr id="138263" name="椭圆形标注 138262"/>
          <p:cNvSpPr/>
          <p:nvPr/>
        </p:nvSpPr>
        <p:spPr>
          <a:xfrm>
            <a:off x="6788221" y="1275574"/>
            <a:ext cx="1023785" cy="646101"/>
          </a:xfrm>
          <a:prstGeom prst="wedgeEllipseCallout">
            <a:avLst>
              <a:gd name="adj1" fmla="val -10440"/>
              <a:gd name="adj2" fmla="val 139338"/>
            </a:avLst>
          </a:prstGeom>
          <a:solidFill>
            <a:srgbClr val="D6F5F5"/>
          </a:solidFill>
          <a:ln w="9525" cap="flat" cmpd="sng">
            <a:solidFill>
              <a:srgbClr val="3D8F95"/>
            </a:solidFill>
            <a:prstDash val="solid"/>
            <a:miter/>
            <a:headEnd type="none" w="med" len="med"/>
            <a:tailEnd type="none" w="med" len="med"/>
          </a:ln>
        </p:spPr>
        <p:txBody>
          <a:bodyPr anchor="ctr"/>
          <a:lstStyle/>
          <a:p>
            <a:pPr algn="ctr" eaLnBrk="1" hangingPunct="1">
              <a:buFont typeface="Arial" panose="020B0604020202020204" pitchFamily="34" charset="0"/>
            </a:pPr>
            <a:r>
              <a:rPr lang="zh-CN" altLang="en-US" sz="2095" b="1" dirty="0">
                <a:solidFill>
                  <a:schemeClr val="tx1"/>
                </a:solidFill>
                <a:latin typeface="宋体" panose="02010600030101010101" pitchFamily="2" charset="-122"/>
              </a:rPr>
              <a:t>替代蜡烛</a:t>
            </a:r>
            <a:r>
              <a:rPr lang="zh-CN" altLang="en-US" sz="2095" dirty="0">
                <a:solidFill>
                  <a:schemeClr val="tx2"/>
                </a:solidFill>
                <a:latin typeface="宋体" panose="02010600030101010101" pitchFamily="2" charset="-122"/>
              </a:rPr>
              <a:t>                   </a:t>
            </a:r>
          </a:p>
        </p:txBody>
      </p:sp>
      <p:sp>
        <p:nvSpPr>
          <p:cNvPr id="138264" name="椭圆形标注 138263"/>
          <p:cNvSpPr/>
          <p:nvPr/>
        </p:nvSpPr>
        <p:spPr>
          <a:xfrm>
            <a:off x="4980305" y="1198245"/>
            <a:ext cx="1586230" cy="701040"/>
          </a:xfrm>
          <a:prstGeom prst="wedgeEllipseCallout">
            <a:avLst>
              <a:gd name="adj1" fmla="val 18079"/>
              <a:gd name="adj2" fmla="val 132375"/>
            </a:avLst>
          </a:prstGeom>
          <a:solidFill>
            <a:srgbClr val="D6F5F5"/>
          </a:solidFill>
          <a:ln w="9525" cap="flat" cmpd="sng">
            <a:solidFill>
              <a:srgbClr val="3D8F95"/>
            </a:solidFill>
            <a:prstDash val="solid"/>
            <a:miter/>
            <a:headEnd type="none" w="med" len="med"/>
            <a:tailEnd type="none" w="med" len="med"/>
          </a:ln>
        </p:spPr>
        <p:txBody>
          <a:bodyPr anchor="ctr"/>
          <a:lstStyle/>
          <a:p>
            <a:pPr algn="ctr" eaLnBrk="1" hangingPunct="1">
              <a:buFont typeface="Arial" panose="020B0604020202020204" pitchFamily="34" charset="0"/>
            </a:pPr>
            <a:r>
              <a:rPr lang="zh-CN" altLang="en-US" sz="2095" b="1" dirty="0">
                <a:solidFill>
                  <a:schemeClr val="tx1"/>
                </a:solidFill>
                <a:latin typeface="宋体" panose="02010600030101010101" pitchFamily="2" charset="-122"/>
              </a:rPr>
              <a:t>替代平面镜</a:t>
            </a:r>
            <a:r>
              <a:rPr lang="zh-CN" altLang="en-US" sz="2095" dirty="0">
                <a:solidFill>
                  <a:schemeClr val="tx2"/>
                </a:solidFill>
                <a:latin typeface="宋体" panose="02010600030101010101" pitchFamily="2" charset="-122"/>
              </a:rPr>
              <a:t>                   </a:t>
            </a:r>
          </a:p>
        </p:txBody>
      </p:sp>
      <p:sp>
        <p:nvSpPr>
          <p:cNvPr id="3" name="右箭头 2"/>
          <p:cNvSpPr/>
          <p:nvPr/>
        </p:nvSpPr>
        <p:spPr>
          <a:xfrm>
            <a:off x="3628978" y="4282793"/>
            <a:ext cx="323050" cy="216159"/>
          </a:xfrm>
          <a:prstGeom prst="rightArrow">
            <a:avLst/>
          </a:prstGeom>
          <a:solidFill>
            <a:srgbClr val="D6F5F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95" b="0" i="0" u="none" strike="noStrike" kern="1200" cap="none" spc="0" normalizeH="0" baseline="0" noProof="1">
              <a:ln>
                <a:noFill/>
              </a:ln>
              <a:solidFill>
                <a:schemeClr val="lt1"/>
              </a:solidFill>
              <a:effectLst/>
              <a:uLnTx/>
              <a:uFillTx/>
              <a:latin typeface="宋体" panose="02010600030101010101" pitchFamily="2" charset="-122"/>
              <a:ea typeface="+mn-ea"/>
              <a:cs typeface="+mn-cs"/>
            </a:endParaRPr>
          </a:p>
        </p:txBody>
      </p:sp>
      <p:sp>
        <p:nvSpPr>
          <p:cNvPr id="4" name="右箭头 3"/>
          <p:cNvSpPr/>
          <p:nvPr/>
        </p:nvSpPr>
        <p:spPr>
          <a:xfrm>
            <a:off x="5419114" y="4258416"/>
            <a:ext cx="323050" cy="214971"/>
          </a:xfrm>
          <a:prstGeom prst="rightArrow">
            <a:avLst/>
          </a:prstGeom>
          <a:solidFill>
            <a:srgbClr val="BBE0E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95" b="0" i="0" u="none" strike="noStrike" kern="1200" cap="none" spc="0" normalizeH="0" baseline="0" noProof="1">
              <a:ln>
                <a:noFill/>
              </a:ln>
              <a:solidFill>
                <a:schemeClr val="lt1"/>
              </a:solidFill>
              <a:effectLst/>
              <a:uLnTx/>
              <a:uFillTx/>
              <a:latin typeface="宋体" panose="02010600030101010101" pitchFamily="2" charset="-122"/>
              <a:ea typeface="+mn-ea"/>
              <a:cs typeface="+mn-cs"/>
            </a:endParaRPr>
          </a:p>
        </p:txBody>
      </p:sp>
      <p:grpSp>
        <p:nvGrpSpPr>
          <p:cNvPr id="10253" name="组合 6147"/>
          <p:cNvGrpSpPr/>
          <p:nvPr/>
        </p:nvGrpSpPr>
        <p:grpSpPr>
          <a:xfrm>
            <a:off x="303459" y="190994"/>
            <a:ext cx="3647901" cy="674988"/>
            <a:chOff x="0" y="0"/>
            <a:chExt cx="7682" cy="1423"/>
          </a:xfrm>
        </p:grpSpPr>
        <p:sp>
          <p:nvSpPr>
            <p:cNvPr id="10255" name="矩形 7"/>
            <p:cNvSpPr/>
            <p:nvPr/>
          </p:nvSpPr>
          <p:spPr>
            <a:xfrm>
              <a:off x="882" y="0"/>
              <a:ext cx="2634" cy="1200"/>
            </a:xfrm>
            <a:custGeom>
              <a:avLst/>
              <a:gdLst>
                <a:gd name="txL" fmla="*/ 0 w 2520280"/>
                <a:gd name="txT" fmla="*/ 0 h 1872208"/>
                <a:gd name="txR" fmla="*/ 2520280 w 2520280"/>
                <a:gd name="txB" fmla="*/ 1872208 h 1872208"/>
              </a:gdLst>
              <a:ahLst/>
              <a:cxnLst>
                <a:cxn ang="0">
                  <a:pos x="0" y="0"/>
                </a:cxn>
                <a:cxn ang="0">
                  <a:pos x="0" y="0"/>
                </a:cxn>
                <a:cxn ang="0">
                  <a:pos x="0" y="0"/>
                </a:cxn>
                <a:cxn ang="0">
                  <a:pos x="0" y="0"/>
                </a:cxn>
                <a:cxn ang="0">
                  <a:pos x="0" y="0"/>
                </a:cxn>
                <a:cxn ang="0">
                  <a:pos x="0" y="0"/>
                </a:cxn>
              </a:cxnLst>
              <a:rect l="txL" t="txT" r="txR" b="txB"/>
              <a:pathLst>
                <a:path w="2520280" h="1872208">
                  <a:moveTo>
                    <a:pt x="0" y="1872208"/>
                  </a:moveTo>
                  <a:lnTo>
                    <a:pt x="2520280" y="1872208"/>
                  </a:lnTo>
                  <a:lnTo>
                    <a:pt x="0" y="1872208"/>
                  </a:lnTo>
                  <a:close/>
                  <a:moveTo>
                    <a:pt x="0" y="0"/>
                  </a:moveTo>
                  <a:lnTo>
                    <a:pt x="916" y="0"/>
                  </a:lnTo>
                  <a:lnTo>
                    <a:pt x="0" y="0"/>
                  </a:lnTo>
                  <a:close/>
                </a:path>
              </a:pathLst>
            </a:custGeom>
            <a:noFill/>
            <a:ln w="12700" cap="sq" cmpd="sng">
              <a:solidFill>
                <a:srgbClr val="DDDDDD">
                  <a:alpha val="100000"/>
                </a:srgbClr>
              </a:solidFill>
              <a:prstDash val="solid"/>
              <a:miter lim="800000"/>
              <a:headEnd type="none" w="med" len="med"/>
              <a:tailEnd type="none" w="med" len="med"/>
            </a:ln>
          </p:spPr>
          <p:txBody>
            <a:bodyPr/>
            <a:lstStyle/>
            <a:p>
              <a:endParaRPr lang="zh-CN" altLang="en-US" sz="100"/>
            </a:p>
          </p:txBody>
        </p:sp>
        <p:sp>
          <p:nvSpPr>
            <p:cNvPr id="10256" name="任意多边形 16"/>
            <p:cNvSpPr/>
            <p:nvPr/>
          </p:nvSpPr>
          <p:spPr>
            <a:xfrm>
              <a:off x="0" y="454"/>
              <a:ext cx="826" cy="760"/>
            </a:xfrm>
            <a:custGeom>
              <a:avLst/>
              <a:gdLst>
                <a:gd name="txL" fmla="*/ 0 w 696310"/>
                <a:gd name="txT" fmla="*/ 0 h 696310"/>
                <a:gd name="txR" fmla="*/ 696310 w 696310"/>
                <a:gd name="txB" fmla="*/ 696310 h 696310"/>
              </a:gdLst>
              <a:ahLst/>
              <a:cxnLst>
                <a:cxn ang="0">
                  <a:pos x="0" y="0"/>
                </a:cxn>
                <a:cxn ang="0">
                  <a:pos x="0" y="0"/>
                </a:cxn>
                <a:cxn ang="0">
                  <a:pos x="0" y="0"/>
                </a:cxn>
                <a:cxn ang="0">
                  <a:pos x="0" y="0"/>
                </a:cxn>
                <a:cxn ang="0">
                  <a:pos x="0" y="0"/>
                </a:cxn>
                <a:cxn ang="0">
                  <a:pos x="0" y="0"/>
                </a:cxn>
                <a:cxn ang="0">
                  <a:pos x="0" y="0"/>
                </a:cxn>
              </a:cxnLst>
              <a:rect l="txL" t="txT" r="txR" b="txB"/>
              <a:pathLst>
                <a:path w="696310" h="696310">
                  <a:moveTo>
                    <a:pt x="0" y="0"/>
                  </a:moveTo>
                  <a:lnTo>
                    <a:pt x="459827" y="0"/>
                  </a:lnTo>
                  <a:lnTo>
                    <a:pt x="459827" y="236483"/>
                  </a:lnTo>
                  <a:lnTo>
                    <a:pt x="696310" y="236483"/>
                  </a:lnTo>
                  <a:lnTo>
                    <a:pt x="696310" y="696310"/>
                  </a:lnTo>
                  <a:lnTo>
                    <a:pt x="0" y="696310"/>
                  </a:lnTo>
                  <a:lnTo>
                    <a:pt x="0" y="0"/>
                  </a:lnTo>
                  <a:close/>
                </a:path>
              </a:pathLst>
            </a:custGeom>
            <a:solidFill>
              <a:srgbClr val="008080">
                <a:alpha val="100000"/>
              </a:srgbClr>
            </a:solidFill>
            <a:ln w="9525">
              <a:noFill/>
            </a:ln>
          </p:spPr>
          <p:txBody>
            <a:bodyPr/>
            <a:lstStyle/>
            <a:p>
              <a:endParaRPr lang="zh-CN" altLang="en-US" sz="100"/>
            </a:p>
          </p:txBody>
        </p:sp>
        <p:sp>
          <p:nvSpPr>
            <p:cNvPr id="10257" name="矩形 17"/>
            <p:cNvSpPr/>
            <p:nvPr/>
          </p:nvSpPr>
          <p:spPr>
            <a:xfrm>
              <a:off x="570" y="374"/>
              <a:ext cx="258" cy="265"/>
            </a:xfrm>
            <a:prstGeom prst="rect">
              <a:avLst/>
            </a:prstGeom>
            <a:solidFill>
              <a:srgbClr val="008080">
                <a:alpha val="50980"/>
              </a:srgbClr>
            </a:solidFill>
            <a:ln w="9525">
              <a:noFill/>
            </a:ln>
          </p:spPr>
          <p:txBody>
            <a:bodyPr lIns="0" tIns="161525" rIns="134445" bIns="0" anchor="ctr"/>
            <a:lstStyle/>
            <a:p>
              <a:pPr algn="ctr" eaLnBrk="1" hangingPunct="1">
                <a:buFont typeface="Arial" panose="020B0604020202020204" pitchFamily="34" charset="0"/>
              </a:pPr>
              <a:endParaRPr lang="zh-CN" altLang="en-US" sz="300" dirty="0">
                <a:solidFill>
                  <a:srgbClr val="FFFFFF"/>
                </a:solidFill>
                <a:latin typeface="Arial" panose="020B0604020202020204" pitchFamily="34" charset="0"/>
              </a:endParaRPr>
            </a:p>
          </p:txBody>
        </p:sp>
        <p:sp>
          <p:nvSpPr>
            <p:cNvPr id="10258" name="文本框 6151"/>
            <p:cNvSpPr txBox="1"/>
            <p:nvPr/>
          </p:nvSpPr>
          <p:spPr>
            <a:xfrm>
              <a:off x="878" y="432"/>
              <a:ext cx="6804" cy="971"/>
            </a:xfrm>
            <a:prstGeom prst="rect">
              <a:avLst/>
            </a:prstGeom>
            <a:noFill/>
            <a:ln w="9525">
              <a:noFill/>
            </a:ln>
          </p:spPr>
          <p:txBody>
            <a:bodyPr wrap="none">
              <a:spAutoFit/>
            </a:bodyPr>
            <a:lstStyle/>
            <a:p>
              <a:pPr eaLnBrk="1" hangingPunct="1">
                <a:buFont typeface="Arial" panose="020B0604020202020204" pitchFamily="34" charset="0"/>
              </a:pPr>
              <a:r>
                <a:rPr lang="zh-CN" altLang="zh-CN" sz="2400" b="1" dirty="0">
                  <a:solidFill>
                    <a:srgbClr val="006666"/>
                  </a:solidFill>
                  <a:latin typeface="微软雅黑" panose="020B0503020204020204" charset="-122"/>
                  <a:ea typeface="微软雅黑" panose="020B0503020204020204" charset="-122"/>
                  <a:sym typeface="宋体" panose="02010600030101010101" pitchFamily="2" charset="-122"/>
                </a:rPr>
                <a:t>探究平面镜成像的特点</a:t>
              </a:r>
            </a:p>
          </p:txBody>
        </p:sp>
        <p:sp>
          <p:nvSpPr>
            <p:cNvPr id="10259" name="文本框 6152"/>
            <p:cNvSpPr txBox="1"/>
            <p:nvPr/>
          </p:nvSpPr>
          <p:spPr>
            <a:xfrm>
              <a:off x="0" y="452"/>
              <a:ext cx="873" cy="971"/>
            </a:xfrm>
            <a:prstGeom prst="rect">
              <a:avLst/>
            </a:prstGeom>
            <a:noFill/>
            <a:ln w="9525">
              <a:noFill/>
            </a:ln>
          </p:spPr>
          <p:txBody>
            <a:bodyPr>
              <a:spAutoFit/>
            </a:bodyPr>
            <a:lstStyle/>
            <a:p>
              <a:pPr eaLnBrk="1" hangingPunct="1">
                <a:buFont typeface="Arial" panose="020B0604020202020204" pitchFamily="34" charset="0"/>
              </a:pPr>
              <a:r>
                <a:rPr lang="zh-CN" altLang="en-US" sz="2400" dirty="0">
                  <a:solidFill>
                    <a:schemeClr val="accent1"/>
                  </a:solidFill>
                  <a:latin typeface="微软雅黑" panose="020B0503020204020204" charset="-122"/>
                  <a:ea typeface="微软雅黑" panose="020B0503020204020204" charset="-122"/>
                </a:rPr>
                <a:t>一</a:t>
              </a: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6156"/>
                                        </p:tgtEl>
                                        <p:attrNameLst>
                                          <p:attrName>style.visibility</p:attrName>
                                        </p:attrNameLst>
                                      </p:cBhvr>
                                      <p:to>
                                        <p:strVal val="visible"/>
                                      </p:to>
                                    </p:set>
                                    <p:animEffect transition="in" filter="wipe(left)">
                                      <p:cBhvr>
                                        <p:cTn id="19" dur="500"/>
                                        <p:tgtEl>
                                          <p:spTgt spid="6156"/>
                                        </p:tgtEl>
                                      </p:cBhvr>
                                    </p:animEffec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8"/>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9"/>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nodeType="clickEffect">
                                  <p:stCondLst>
                                    <p:cond delay="0"/>
                                  </p:stCondLst>
                                  <p:childTnLst>
                                    <p:set>
                                      <p:cBhvr>
                                        <p:cTn id="31" dur="1" fill="hold">
                                          <p:stCondLst>
                                            <p:cond delay="0"/>
                                          </p:stCondLst>
                                        </p:cTn>
                                        <p:tgtEl>
                                          <p:spTgt spid="2"/>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138263"/>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grpId="0" nodeType="clickEffect">
                                  <p:stCondLst>
                                    <p:cond delay="0"/>
                                  </p:stCondLst>
                                  <p:childTnLst>
                                    <p:set>
                                      <p:cBhvr>
                                        <p:cTn id="39" dur="1" fill="hold">
                                          <p:stCondLst>
                                            <p:cond delay="0"/>
                                          </p:stCondLst>
                                        </p:cTn>
                                        <p:tgtEl>
                                          <p:spTgt spid="13826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56" grpId="0"/>
      <p:bldP spid="138263" grpId="0" bldLvl="0" animBg="1"/>
      <p:bldP spid="138264" grpId="0" bldLvl="0" animBg="1"/>
      <p:bldP spid="3" grpId="0" bldLvl="0" animBg="1"/>
      <p:bldP spid="4"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Grp="1"/>
          </p:cNvSpPr>
          <p:nvPr>
            <p:ph type="title"/>
          </p:nvPr>
        </p:nvSpPr>
        <p:spPr>
          <a:xfrm>
            <a:off x="168040" y="137407"/>
            <a:ext cx="4603468" cy="405000"/>
          </a:xfrm>
          <a:prstGeom prst="rect">
            <a:avLst/>
          </a:prstGeom>
          <a:noFill/>
          <a:ln>
            <a:noFill/>
          </a:ln>
        </p:spPr>
        <p:txBody>
          <a:bodyPr/>
          <a:lstStyle/>
          <a:p>
            <a:pPr algn="l" eaLnBrk="1" hangingPunct="1"/>
            <a:r>
              <a:rPr lang="zh-CN" altLang="zh-CN" sz="2800" kern="1200" dirty="0">
                <a:solidFill>
                  <a:srgbClr val="0000FF"/>
                </a:solidFill>
                <a:latin typeface="宋体" panose="02010600030101010101" pitchFamily="2" charset="-122"/>
                <a:ea typeface="宋体" panose="02010600030101010101" pitchFamily="2" charset="-122"/>
                <a:cs typeface="+mj-cs"/>
              </a:rPr>
              <a:t>思考：</a:t>
            </a:r>
          </a:p>
        </p:txBody>
      </p:sp>
      <p:sp>
        <p:nvSpPr>
          <p:cNvPr id="11267" name="Rectangle 3"/>
          <p:cNvSpPr>
            <a:spLocks noGrp="1"/>
          </p:cNvSpPr>
          <p:nvPr>
            <p:ph idx="1"/>
          </p:nvPr>
        </p:nvSpPr>
        <p:spPr>
          <a:xfrm>
            <a:off x="1460500" y="572770"/>
            <a:ext cx="6890385" cy="3985895"/>
          </a:xfrm>
          <a:prstGeom prst="rect">
            <a:avLst/>
          </a:prstGeom>
          <a:noFill/>
          <a:ln>
            <a:noFill/>
          </a:ln>
        </p:spPr>
        <p:txBody>
          <a:bodyPr/>
          <a:lstStyle/>
          <a:p>
            <a:pPr eaLnBrk="1" hangingPunct="1">
              <a:lnSpc>
                <a:spcPct val="125000"/>
              </a:lnSpc>
              <a:spcBef>
                <a:spcPts val="25"/>
              </a:spcBef>
              <a:buNone/>
            </a:pPr>
            <a:r>
              <a:rPr lang="zh-CN" altLang="en-US" sz="2400" kern="1200" dirty="0">
                <a:latin typeface="宋体" panose="02010600030101010101" pitchFamily="2" charset="-122"/>
                <a:ea typeface="宋体" panose="02010600030101010101" pitchFamily="2" charset="-122"/>
                <a:cs typeface="+mn-cs"/>
              </a:rPr>
              <a:t>（</a:t>
            </a:r>
            <a:r>
              <a:rPr lang="en-US" altLang="zh-CN" sz="2400" kern="1200" dirty="0">
                <a:latin typeface="宋体" panose="02010600030101010101" pitchFamily="2" charset="-122"/>
                <a:ea typeface="宋体" panose="02010600030101010101" pitchFamily="2" charset="-122"/>
                <a:cs typeface="+mn-cs"/>
              </a:rPr>
              <a:t>1</a:t>
            </a:r>
            <a:r>
              <a:rPr lang="zh-CN" altLang="en-US" sz="2400" kern="1200" dirty="0">
                <a:latin typeface="宋体" panose="02010600030101010101" pitchFamily="2" charset="-122"/>
                <a:ea typeface="宋体" panose="02010600030101010101" pitchFamily="2" charset="-122"/>
                <a:cs typeface="+mn-cs"/>
              </a:rPr>
              <a:t>）用玻璃板代替平面镜的目的：</a:t>
            </a:r>
          </a:p>
          <a:p>
            <a:pPr eaLnBrk="1" hangingPunct="1">
              <a:lnSpc>
                <a:spcPct val="125000"/>
              </a:lnSpc>
              <a:spcBef>
                <a:spcPts val="25"/>
              </a:spcBef>
              <a:buNone/>
            </a:pPr>
            <a:r>
              <a:rPr lang="zh-CN" altLang="en-US" sz="2400" b="1" kern="1200" dirty="0">
                <a:latin typeface="宋体" panose="02010600030101010101" pitchFamily="2" charset="-122"/>
                <a:ea typeface="宋体" panose="02010600030101010101" pitchFamily="2" charset="-122"/>
                <a:cs typeface="+mn-cs"/>
              </a:rPr>
              <a:t>   </a:t>
            </a:r>
            <a:r>
              <a:rPr lang="zh-CN" altLang="en-US" sz="2400" b="1" kern="1200" dirty="0">
                <a:solidFill>
                  <a:srgbClr val="FF0000"/>
                </a:solidFill>
                <a:latin typeface="宋体" panose="02010600030101010101" pitchFamily="2" charset="-122"/>
                <a:ea typeface="宋体" panose="02010600030101010101" pitchFamily="2" charset="-122"/>
                <a:cs typeface="+mn-cs"/>
              </a:rPr>
              <a:t>能准确找到像的位置（透光、成像）</a:t>
            </a:r>
          </a:p>
          <a:p>
            <a:pPr eaLnBrk="1" hangingPunct="1">
              <a:lnSpc>
                <a:spcPct val="125000"/>
              </a:lnSpc>
              <a:spcBef>
                <a:spcPts val="25"/>
              </a:spcBef>
              <a:buNone/>
            </a:pPr>
            <a:r>
              <a:rPr lang="zh-CN" altLang="en-US" sz="2400" kern="1200" dirty="0">
                <a:latin typeface="宋体" panose="02010600030101010101" pitchFamily="2" charset="-122"/>
                <a:ea typeface="宋体" panose="02010600030101010101" pitchFamily="2" charset="-122"/>
                <a:cs typeface="+mn-cs"/>
              </a:rPr>
              <a:t>（</a:t>
            </a:r>
            <a:r>
              <a:rPr lang="en-US" altLang="zh-CN" sz="2400" kern="1200" dirty="0">
                <a:latin typeface="宋体" panose="02010600030101010101" pitchFamily="2" charset="-122"/>
                <a:ea typeface="宋体" panose="02010600030101010101" pitchFamily="2" charset="-122"/>
                <a:cs typeface="+mn-cs"/>
              </a:rPr>
              <a:t>2</a:t>
            </a:r>
            <a:r>
              <a:rPr lang="zh-CN" altLang="en-US" sz="2400" kern="1200" dirty="0">
                <a:latin typeface="宋体" panose="02010600030101010101" pitchFamily="2" charset="-122"/>
                <a:ea typeface="宋体" panose="02010600030101010101" pitchFamily="2" charset="-122"/>
                <a:cs typeface="+mn-cs"/>
              </a:rPr>
              <a:t>）用两支相同的蜡烛目的：</a:t>
            </a:r>
          </a:p>
          <a:p>
            <a:pPr eaLnBrk="1" hangingPunct="1">
              <a:lnSpc>
                <a:spcPct val="125000"/>
              </a:lnSpc>
              <a:spcBef>
                <a:spcPts val="25"/>
              </a:spcBef>
              <a:buNone/>
            </a:pPr>
            <a:r>
              <a:rPr lang="zh-CN" altLang="en-US" sz="2400" b="1" kern="1200" dirty="0">
                <a:latin typeface="宋体" panose="02010600030101010101" pitchFamily="2" charset="-122"/>
                <a:ea typeface="宋体" panose="02010600030101010101" pitchFamily="2" charset="-122"/>
                <a:cs typeface="+mn-cs"/>
              </a:rPr>
              <a:t>   </a:t>
            </a:r>
            <a:r>
              <a:rPr lang="zh-CN" altLang="en-US" sz="2400" b="1" kern="1200" dirty="0">
                <a:solidFill>
                  <a:srgbClr val="FF0000"/>
                </a:solidFill>
                <a:latin typeface="宋体" panose="02010600030101010101" pitchFamily="2" charset="-122"/>
                <a:ea typeface="宋体" panose="02010600030101010101" pitchFamily="2" charset="-122"/>
                <a:cs typeface="+mn-cs"/>
              </a:rPr>
              <a:t>比较像和物大小关系</a:t>
            </a:r>
          </a:p>
          <a:p>
            <a:pPr eaLnBrk="1" hangingPunct="1">
              <a:lnSpc>
                <a:spcPct val="125000"/>
              </a:lnSpc>
              <a:spcBef>
                <a:spcPts val="25"/>
              </a:spcBef>
              <a:buNone/>
            </a:pPr>
            <a:r>
              <a:rPr lang="zh-CN" altLang="en-US" sz="2400" kern="1200" dirty="0">
                <a:latin typeface="宋体" panose="02010600030101010101" pitchFamily="2" charset="-122"/>
                <a:ea typeface="宋体" panose="02010600030101010101" pitchFamily="2" charset="-122"/>
                <a:cs typeface="+mn-cs"/>
              </a:rPr>
              <a:t>（</a:t>
            </a:r>
            <a:r>
              <a:rPr lang="en-US" altLang="zh-CN" sz="2400" kern="1200" dirty="0">
                <a:latin typeface="宋体" panose="02010600030101010101" pitchFamily="2" charset="-122"/>
                <a:ea typeface="宋体" panose="02010600030101010101" pitchFamily="2" charset="-122"/>
                <a:cs typeface="+mn-cs"/>
              </a:rPr>
              <a:t>3</a:t>
            </a:r>
            <a:r>
              <a:rPr lang="zh-CN" altLang="en-US" sz="2400" kern="1200" dirty="0">
                <a:latin typeface="宋体" panose="02010600030101010101" pitchFamily="2" charset="-122"/>
                <a:ea typeface="宋体" panose="02010600030101010101" pitchFamily="2" charset="-122"/>
                <a:cs typeface="+mn-cs"/>
              </a:rPr>
              <a:t>）使用刻度尺的目的是：</a:t>
            </a:r>
          </a:p>
          <a:p>
            <a:pPr eaLnBrk="1" hangingPunct="1">
              <a:lnSpc>
                <a:spcPct val="125000"/>
              </a:lnSpc>
              <a:spcBef>
                <a:spcPts val="25"/>
              </a:spcBef>
              <a:buNone/>
            </a:pPr>
            <a:r>
              <a:rPr lang="zh-CN" altLang="en-US" sz="2400" b="1" kern="1200" dirty="0">
                <a:latin typeface="宋体" panose="02010600030101010101" pitchFamily="2" charset="-122"/>
                <a:ea typeface="宋体" panose="02010600030101010101" pitchFamily="2" charset="-122"/>
                <a:cs typeface="+mn-cs"/>
              </a:rPr>
              <a:t>   </a:t>
            </a:r>
            <a:r>
              <a:rPr lang="zh-CN" altLang="en-US" sz="2400" b="1" kern="1200" dirty="0">
                <a:solidFill>
                  <a:srgbClr val="FF0000"/>
                </a:solidFill>
                <a:latin typeface="宋体" panose="02010600030101010101" pitchFamily="2" charset="-122"/>
                <a:ea typeface="宋体" panose="02010600030101010101" pitchFamily="2" charset="-122"/>
                <a:cs typeface="+mn-cs"/>
              </a:rPr>
              <a:t>为了比较确定像与物体到平面镜的距离的关系</a:t>
            </a:r>
          </a:p>
          <a:p>
            <a:pPr eaLnBrk="1" hangingPunct="1">
              <a:lnSpc>
                <a:spcPct val="125000"/>
              </a:lnSpc>
              <a:spcBef>
                <a:spcPts val="25"/>
              </a:spcBef>
              <a:buNone/>
            </a:pPr>
            <a:r>
              <a:rPr lang="zh-CN" altLang="en-US" sz="2400" kern="1200" dirty="0">
                <a:latin typeface="宋体" panose="02010600030101010101" pitchFamily="2" charset="-122"/>
                <a:ea typeface="宋体" panose="02010600030101010101" pitchFamily="2" charset="-122"/>
                <a:cs typeface="+mn-cs"/>
              </a:rPr>
              <a:t>（</a:t>
            </a:r>
            <a:r>
              <a:rPr lang="en-US" altLang="zh-CN" sz="2400" kern="1200" dirty="0">
                <a:latin typeface="宋体" panose="02010600030101010101" pitchFamily="2" charset="-122"/>
                <a:ea typeface="宋体" panose="02010600030101010101" pitchFamily="2" charset="-122"/>
                <a:cs typeface="+mn-cs"/>
              </a:rPr>
              <a:t>4</a:t>
            </a:r>
            <a:r>
              <a:rPr lang="zh-CN" altLang="en-US" sz="2400" kern="1200" dirty="0">
                <a:latin typeface="宋体" panose="02010600030101010101" pitchFamily="2" charset="-122"/>
                <a:ea typeface="宋体" panose="02010600030101010101" pitchFamily="2" charset="-122"/>
                <a:cs typeface="+mn-cs"/>
              </a:rPr>
              <a:t>）光屏的作用：</a:t>
            </a:r>
          </a:p>
          <a:p>
            <a:pPr eaLnBrk="1" hangingPunct="1">
              <a:lnSpc>
                <a:spcPct val="125000"/>
              </a:lnSpc>
              <a:spcBef>
                <a:spcPts val="25"/>
              </a:spcBef>
              <a:buNone/>
            </a:pPr>
            <a:r>
              <a:rPr lang="zh-CN" altLang="en-US" sz="2400" b="1" kern="1200" dirty="0">
                <a:latin typeface="宋体" panose="02010600030101010101" pitchFamily="2" charset="-122"/>
                <a:ea typeface="宋体" panose="02010600030101010101" pitchFamily="2" charset="-122"/>
                <a:cs typeface="+mn-cs"/>
              </a:rPr>
              <a:t>   </a:t>
            </a:r>
            <a:r>
              <a:rPr lang="zh-CN" altLang="en-US" sz="2400" b="1" kern="1200" dirty="0">
                <a:solidFill>
                  <a:srgbClr val="FF0000"/>
                </a:solidFill>
                <a:latin typeface="宋体" panose="02010600030101010101" pitchFamily="2" charset="-122"/>
                <a:ea typeface="宋体" panose="02010600030101010101" pitchFamily="2" charset="-122"/>
                <a:cs typeface="+mn-cs"/>
              </a:rPr>
              <a:t>检验成像是实像还是虚像</a:t>
            </a:r>
          </a:p>
        </p:txBody>
      </p:sp>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290" name="文本框 12289"/>
          <p:cNvSpPr txBox="1"/>
          <p:nvPr/>
        </p:nvSpPr>
        <p:spPr>
          <a:xfrm>
            <a:off x="356235" y="689046"/>
            <a:ext cx="8942705" cy="3753485"/>
          </a:xfrm>
          <a:prstGeom prst="rect">
            <a:avLst/>
          </a:prstGeom>
          <a:noFill/>
          <a:ln w="28575">
            <a:noFill/>
          </a:ln>
        </p:spPr>
        <p:txBody>
          <a:bodyPr wrap="none" anchor="t">
            <a:spAutoFit/>
          </a:bodyPr>
          <a:lstStyle/>
          <a:p>
            <a:pPr>
              <a:spcBef>
                <a:spcPct val="50000"/>
              </a:spcBef>
            </a:pPr>
            <a:endParaRPr lang="zh-CN" altLang="en-US" sz="2800" b="1" dirty="0">
              <a:solidFill>
                <a:srgbClr val="9933FF"/>
              </a:solidFill>
              <a:latin typeface="宋体" panose="02010600030101010101" pitchFamily="2" charset="-122"/>
            </a:endParaRPr>
          </a:p>
          <a:p>
            <a:pPr>
              <a:spcBef>
                <a:spcPct val="50000"/>
              </a:spcBef>
            </a:pPr>
            <a:r>
              <a:rPr lang="zh-CN" altLang="en-US" sz="2800" b="1" dirty="0">
                <a:solidFill>
                  <a:srgbClr val="0000FF"/>
                </a:solidFill>
                <a:latin typeface="宋体" panose="02010600030101010101" pitchFamily="2" charset="-122"/>
              </a:rPr>
              <a:t>（</a:t>
            </a:r>
            <a:r>
              <a:rPr lang="en-US" altLang="zh-CN" sz="2800" b="1" dirty="0">
                <a:solidFill>
                  <a:srgbClr val="0000FF"/>
                </a:solidFill>
                <a:latin typeface="宋体" panose="02010600030101010101" pitchFamily="2" charset="-122"/>
              </a:rPr>
              <a:t>1</a:t>
            </a:r>
            <a:r>
              <a:rPr lang="zh-CN" altLang="en-US" sz="2800" b="1" dirty="0">
                <a:solidFill>
                  <a:srgbClr val="0000FF"/>
                </a:solidFill>
                <a:latin typeface="宋体" panose="02010600030101010101" pitchFamily="2" charset="-122"/>
              </a:rPr>
              <a:t>）把玻璃板</a:t>
            </a:r>
            <a:r>
              <a:rPr lang="zh-CN" altLang="en-US" sz="2800" b="1" dirty="0">
                <a:solidFill>
                  <a:srgbClr val="FF0000"/>
                </a:solidFill>
                <a:latin typeface="宋体" panose="02010600030101010101" pitchFamily="2" charset="-122"/>
              </a:rPr>
              <a:t>垂直</a:t>
            </a:r>
            <a:r>
              <a:rPr lang="zh-CN" altLang="en-US" sz="2800" b="1" dirty="0">
                <a:solidFill>
                  <a:srgbClr val="0000FF"/>
                </a:solidFill>
                <a:latin typeface="宋体" panose="02010600030101010101" pitchFamily="2" charset="-122"/>
              </a:rPr>
              <a:t>的放在桌面上。</a:t>
            </a:r>
          </a:p>
          <a:p>
            <a:pPr>
              <a:spcBef>
                <a:spcPct val="50000"/>
              </a:spcBef>
            </a:pPr>
            <a:r>
              <a:rPr lang="zh-CN" altLang="en-US" sz="2800" b="1" dirty="0">
                <a:solidFill>
                  <a:srgbClr val="0000FF"/>
                </a:solidFill>
                <a:latin typeface="宋体" panose="02010600030101010101" pitchFamily="2" charset="-122"/>
              </a:rPr>
              <a:t>（</a:t>
            </a:r>
            <a:r>
              <a:rPr lang="en-US" altLang="zh-CN" sz="2800" b="1" dirty="0">
                <a:solidFill>
                  <a:srgbClr val="0000FF"/>
                </a:solidFill>
                <a:latin typeface="宋体" panose="02010600030101010101" pitchFamily="2" charset="-122"/>
              </a:rPr>
              <a:t>2</a:t>
            </a:r>
            <a:r>
              <a:rPr lang="zh-CN" altLang="en-US" sz="2800" b="1" dirty="0">
                <a:solidFill>
                  <a:srgbClr val="0000FF"/>
                </a:solidFill>
                <a:latin typeface="宋体" panose="02010600030101010101" pitchFamily="2" charset="-122"/>
              </a:rPr>
              <a:t>）在玻璃板前面点燃一支蜡烛，并把另一支蜡烛</a:t>
            </a:r>
          </a:p>
          <a:p>
            <a:pPr>
              <a:spcBef>
                <a:spcPct val="50000"/>
              </a:spcBef>
            </a:pPr>
            <a:r>
              <a:rPr lang="zh-CN" altLang="en-US" sz="2800" b="1" dirty="0">
                <a:solidFill>
                  <a:srgbClr val="0000FF"/>
                </a:solidFill>
                <a:latin typeface="宋体" panose="02010600030101010101" pitchFamily="2" charset="-122"/>
              </a:rPr>
              <a:t>     放在玻璃板后面和前面蜡烛的像重合。</a:t>
            </a:r>
          </a:p>
          <a:p>
            <a:pPr>
              <a:spcBef>
                <a:spcPct val="50000"/>
              </a:spcBef>
            </a:pPr>
            <a:r>
              <a:rPr lang="zh-CN" altLang="en-US" sz="2800" b="1" dirty="0">
                <a:solidFill>
                  <a:srgbClr val="0000FF"/>
                </a:solidFill>
                <a:latin typeface="宋体" panose="02010600030101010101" pitchFamily="2" charset="-122"/>
              </a:rPr>
              <a:t>（</a:t>
            </a:r>
            <a:r>
              <a:rPr lang="en-US" altLang="zh-CN" sz="2800" b="1" dirty="0">
                <a:solidFill>
                  <a:srgbClr val="0000FF"/>
                </a:solidFill>
                <a:latin typeface="宋体" panose="02010600030101010101" pitchFamily="2" charset="-122"/>
              </a:rPr>
              <a:t>3</a:t>
            </a:r>
            <a:r>
              <a:rPr lang="zh-CN" altLang="en-US" sz="2800" b="1" dirty="0">
                <a:solidFill>
                  <a:srgbClr val="0000FF"/>
                </a:solidFill>
                <a:latin typeface="宋体" panose="02010600030101010101" pitchFamily="2" charset="-122"/>
              </a:rPr>
              <a:t>）量出两蜡烛到玻璃板的距离，比较像和物的大小；</a:t>
            </a:r>
          </a:p>
          <a:p>
            <a:pPr>
              <a:spcBef>
                <a:spcPct val="50000"/>
              </a:spcBef>
            </a:pPr>
            <a:r>
              <a:rPr lang="zh-CN" altLang="en-US" sz="2800" b="1" dirty="0">
                <a:solidFill>
                  <a:srgbClr val="0000FF"/>
                </a:solidFill>
                <a:latin typeface="宋体" panose="02010600030101010101" pitchFamily="2" charset="-122"/>
              </a:rPr>
              <a:t>   把数据记在表格中。</a:t>
            </a:r>
          </a:p>
        </p:txBody>
      </p:sp>
      <p:pic>
        <p:nvPicPr>
          <p:cNvPr id="12291" name="图片 12290" descr="2004121511115859383"/>
          <p:cNvPicPr>
            <a:picLocks noChangeAspect="1"/>
          </p:cNvPicPr>
          <p:nvPr/>
        </p:nvPicPr>
        <p:blipFill>
          <a:blip r:embed="rId2"/>
          <a:stretch>
            <a:fillRect/>
          </a:stretch>
        </p:blipFill>
        <p:spPr>
          <a:xfrm>
            <a:off x="1700177" y="3731707"/>
            <a:ext cx="5729393" cy="909767"/>
          </a:xfrm>
          <a:prstGeom prst="rect">
            <a:avLst/>
          </a:prstGeom>
          <a:noFill/>
          <a:ln w="9525">
            <a:noFill/>
          </a:ln>
        </p:spPr>
      </p:pic>
      <p:sp>
        <p:nvSpPr>
          <p:cNvPr id="2" name="文本框 1"/>
          <p:cNvSpPr txBox="1"/>
          <p:nvPr/>
        </p:nvSpPr>
        <p:spPr>
          <a:xfrm>
            <a:off x="718185" y="424886"/>
            <a:ext cx="2224405" cy="583565"/>
          </a:xfrm>
          <a:prstGeom prst="rect">
            <a:avLst/>
          </a:prstGeom>
          <a:noFill/>
          <a:ln w="28575">
            <a:noFill/>
          </a:ln>
        </p:spPr>
        <p:txBody>
          <a:bodyPr wrap="none" anchor="t">
            <a:spAutoFit/>
          </a:bodyPr>
          <a:lstStyle/>
          <a:p>
            <a:pPr>
              <a:spcBef>
                <a:spcPct val="50000"/>
              </a:spcBef>
            </a:pPr>
            <a:r>
              <a:rPr lang="zh-CN" altLang="en-US" sz="3200" b="1" dirty="0">
                <a:solidFill>
                  <a:srgbClr val="9933FF"/>
                </a:solidFill>
                <a:latin typeface="宋体" panose="02010600030101010101" pitchFamily="2" charset="-122"/>
              </a:rPr>
              <a:t>进行实验：</a:t>
            </a:r>
          </a:p>
        </p:txBody>
      </p:sp>
    </p:spTree>
  </p:cSld>
  <p:clrMapOvr>
    <a:masterClrMapping/>
  </p:clrMapOvr>
  <p:transition/>
</p:sld>
</file>

<file path=ppt/theme/theme1.xml><?xml version="1.0" encoding="utf-8"?>
<a:theme xmlns:a="http://schemas.openxmlformats.org/drawingml/2006/main" name="Default">
  <a:themeElements>
    <a:clrScheme name="Default">
      <a:dk1>
        <a:srgbClr val="000000"/>
      </a:dk1>
      <a:lt1>
        <a:srgbClr val="F2F2F2"/>
      </a:lt1>
      <a:dk2>
        <a:srgbClr val="A7A7A7"/>
      </a:dk2>
      <a:lt2>
        <a:srgbClr val="535353"/>
      </a:lt2>
      <a:accent1>
        <a:srgbClr val="BBE0E3"/>
      </a:accent1>
      <a:accent2>
        <a:srgbClr val="333399"/>
      </a:accent2>
      <a:accent3>
        <a:srgbClr val="8F8F8F"/>
      </a:accent3>
      <a:accent4>
        <a:srgbClr val="707070"/>
      </a:accent4>
      <a:accent5>
        <a:srgbClr val="DAEDEF"/>
      </a:accent5>
      <a:accent6>
        <a:srgbClr val="2D2D8A"/>
      </a:accent6>
      <a:hlink>
        <a:srgbClr val="0000FF"/>
      </a:hlink>
      <a:folHlink>
        <a:srgbClr val="FF00FF"/>
      </a:folHlink>
    </a:clrScheme>
    <a:fontScheme name="Default">
      <a:majorFont>
        <a:latin typeface="Helvetica Neue"/>
        <a:ea typeface="Helvetica Neue"/>
        <a:cs typeface="Helvetica Neue"/>
      </a:majorFont>
      <a:minorFont>
        <a:latin typeface="Helvetica"/>
        <a:ea typeface="Helvetica"/>
        <a:cs typeface="Helvetica"/>
      </a:minorFont>
    </a:fontScheme>
    <a:fmtScheme name="Defaul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rgbClr val="BBE0E3"/>
          </a:solidFill>
          <a:prstDash val="solid"/>
          <a:miter lim="800000"/>
        </a:ln>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rgbClr val="BBE0E3"/>
          </a:solidFill>
          <a:prstDash val="solid"/>
          <a:miter lim="800000"/>
        </a:ln>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Arial" panose="020B0604020202020204"/>
            <a:ea typeface="Arial" panose="020B0604020202020204"/>
            <a:cs typeface="Arial" panose="020B0604020202020204"/>
            <a:sym typeface="Arial" panose="020B0604020202020204"/>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Default">
  <a:themeElements>
    <a:clrScheme name="Default">
      <a:dk1>
        <a:srgbClr val="000000"/>
      </a:dk1>
      <a:lt1>
        <a:srgbClr val="FFFFFF"/>
      </a:lt1>
      <a:dk2>
        <a:srgbClr val="A7A7A7"/>
      </a:dk2>
      <a:lt2>
        <a:srgbClr val="535353"/>
      </a:lt2>
      <a:accent1>
        <a:srgbClr val="BBE0E3"/>
      </a:accent1>
      <a:accent2>
        <a:srgbClr val="333399"/>
      </a:accent2>
      <a:accent3>
        <a:srgbClr val="8F8F8F"/>
      </a:accent3>
      <a:accent4>
        <a:srgbClr val="707070"/>
      </a:accent4>
      <a:accent5>
        <a:srgbClr val="DAEDEF"/>
      </a:accent5>
      <a:accent6>
        <a:srgbClr val="2D2D8A"/>
      </a:accent6>
      <a:hlink>
        <a:srgbClr val="0000FF"/>
      </a:hlink>
      <a:folHlink>
        <a:srgbClr val="FF00FF"/>
      </a:folHlink>
    </a:clrScheme>
    <a:fontScheme name="Default">
      <a:majorFont>
        <a:latin typeface="Helvetica Neue"/>
        <a:ea typeface="Helvetica Neue"/>
        <a:cs typeface="Helvetica Neue"/>
      </a:majorFont>
      <a:minorFont>
        <a:latin typeface="Helvetica"/>
        <a:ea typeface="Helvetica"/>
        <a:cs typeface="Helvetica"/>
      </a:minorFont>
    </a:fontScheme>
    <a:fmtScheme name="Defaul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rgbClr val="BBE0E3"/>
          </a:solidFill>
          <a:prstDash val="solid"/>
          <a:miter lim="800000"/>
        </a:ln>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rgbClr val="BBE0E3"/>
          </a:solidFill>
          <a:prstDash val="solid"/>
          <a:miter lim="800000"/>
        </a:ln>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Arial" panose="020B0604020202020204"/>
            <a:ea typeface="Arial" panose="020B0604020202020204"/>
            <a:cs typeface="Arial" panose="020B0604020202020204"/>
            <a:sym typeface="Arial" panose="020B0604020202020204"/>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1316</Words>
  <Application>WPS 演示</Application>
  <PresentationFormat>自定义</PresentationFormat>
  <Paragraphs>221</Paragraphs>
  <Slides>30</Slides>
  <Notes>0</Notes>
  <HiddenSlides>0</HiddenSlides>
  <MMClips>0</MMClips>
  <ScaleCrop>false</ScaleCrop>
  <HeadingPairs>
    <vt:vector size="6" baseType="variant">
      <vt:variant>
        <vt:lpstr>主题</vt:lpstr>
      </vt:variant>
      <vt:variant>
        <vt:i4>1</vt:i4>
      </vt:variant>
      <vt:variant>
        <vt:lpstr>嵌入 OLE 服务器</vt:lpstr>
      </vt:variant>
      <vt:variant>
        <vt:i4>0</vt:i4>
      </vt:variant>
      <vt:variant>
        <vt:lpstr>幻灯片标题</vt:lpstr>
      </vt:variant>
      <vt:variant>
        <vt:i4>30</vt:i4>
      </vt:variant>
    </vt:vector>
  </HeadingPairs>
  <TitlesOfParts>
    <vt:vector size="31" baseType="lpstr">
      <vt:lpstr>Default</vt:lpstr>
      <vt:lpstr>幻灯片 1</vt:lpstr>
      <vt:lpstr>学习目标</vt:lpstr>
      <vt:lpstr>幻灯片 3</vt:lpstr>
      <vt:lpstr>幻灯片 4</vt:lpstr>
      <vt:lpstr>幻灯片 5</vt:lpstr>
      <vt:lpstr>幻灯片 6</vt:lpstr>
      <vt:lpstr>幻灯片 7</vt:lpstr>
      <vt:lpstr>思考：</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zxxk</dc:creator>
  <cp:lastModifiedBy>lenovo</cp:lastModifiedBy>
  <cp:revision>64</cp:revision>
  <dcterms:created xsi:type="dcterms:W3CDTF">2019-04-02T02:49:00Z</dcterms:created>
  <dcterms:modified xsi:type="dcterms:W3CDTF">2019-12-10T02:57:45Z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2052-11.3.0.8632</vt:lpwstr>
  </property>
</Properties>
</file>