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045" r:id="rId7"/>
    <p:sldId id="7046" r:id="rId8"/>
    <p:sldId id="7047" r:id="rId9"/>
    <p:sldId id="7048" r:id="rId10"/>
    <p:sldId id="7049" r:id="rId11"/>
    <p:sldId id="7050" r:id="rId12"/>
    <p:sldId id="7051" r:id="rId13"/>
    <p:sldId id="7052" r:id="rId14"/>
    <p:sldId id="7053" r:id="rId15"/>
    <p:sldId id="7054" r:id="rId16"/>
    <p:sldId id="7055" r:id="rId17"/>
    <p:sldId id="7056" r:id="rId18"/>
    <p:sldId id="7057" r:id="rId19"/>
    <p:sldId id="7059" r:id="rId20"/>
    <p:sldId id="7060" r:id="rId21"/>
    <p:sldId id="7061" r:id="rId22"/>
    <p:sldId id="7062" r:id="rId23"/>
    <p:sldId id="7063" r:id="rId24"/>
    <p:sldId id="7064" r:id="rId25"/>
    <p:sldId id="7065" r:id="rId26"/>
    <p:sldId id="7066" r:id="rId27"/>
    <p:sldId id="7067" r:id="rId28"/>
    <p:sldId id="7068" r:id="rId29"/>
    <p:sldId id="7069" r:id="rId30"/>
    <p:sldId id="7070" r:id="rId31"/>
    <p:sldId id="7071" r:id="rId32"/>
    <p:sldId id="7072" r:id="rId33"/>
    <p:sldId id="7073" r:id="rId34"/>
    <p:sldId id="7074" r:id="rId35"/>
    <p:sldId id="7075" r:id="rId36"/>
    <p:sldId id="7076" r:id="rId37"/>
    <p:sldId id="7058" r:id="rId38"/>
  </p:sldIdLst>
  <p:sldSz cx="9144000" cy="5143500" type="screen16x9"/>
  <p:notesSz cx="6858000" cy="9144000"/>
  <p:custDataLst>
    <p:tags r:id="rId39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2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fill>
          <a:solidFill>
            <a:schemeClr val="dk1">
              <a:tint val="40000"/>
            </a:schemeClr>
          </a:solidFill>
        </a:fill>
      </a:tcStyle>
    </a:band1H>
    <a:band1V>
      <a:tcStyle>
        <a:fill>
          <a:solidFill>
            <a:schemeClr val="dk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02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slide" Target="slides/slide34.xml" /><Relationship Id="rId39" Type="http://schemas.openxmlformats.org/officeDocument/2006/relationships/tags" Target="tags/tag645.xml" /><Relationship Id="rId4" Type="http://schemas.openxmlformats.org/officeDocument/2006/relationships/handoutMaster" Target="handoutMasters/handoutMaster1.xml" /><Relationship Id="rId40" Type="http://schemas.openxmlformats.org/officeDocument/2006/relationships/presProps" Target="presProps.xml" /><Relationship Id="rId41" Type="http://schemas.openxmlformats.org/officeDocument/2006/relationships/viewProps" Target="viewProps.xml" /><Relationship Id="rId42" Type="http://schemas.openxmlformats.org/officeDocument/2006/relationships/theme" Target="theme/theme1.xml" /><Relationship Id="rId43" Type="http://schemas.openxmlformats.org/officeDocument/2006/relationships/tableStyles" Target="tableStyles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9.xml" /><Relationship Id="rId2" Type="http://schemas.openxmlformats.org/officeDocument/2006/relationships/tags" Target="../tags/tag80.xml" /><Relationship Id="rId3" Type="http://schemas.openxmlformats.org/officeDocument/2006/relationships/tags" Target="../tags/tag81.xml" /><Relationship Id="rId4" Type="http://schemas.openxmlformats.org/officeDocument/2006/relationships/tags" Target="../tags/tag82.xml" /><Relationship Id="rId5" Type="http://schemas.openxmlformats.org/officeDocument/2006/relationships/tags" Target="../tags/tag8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2.xml" /><Relationship Id="rId2" Type="http://schemas.openxmlformats.org/officeDocument/2006/relationships/tags" Target="../tags/tag73.xml" /><Relationship Id="rId3" Type="http://schemas.openxmlformats.org/officeDocument/2006/relationships/tags" Target="../tags/tag74.xml" /><Relationship Id="rId4" Type="http://schemas.openxmlformats.org/officeDocument/2006/relationships/tags" Target="../tags/tag75.xml" /><Relationship Id="rId5" Type="http://schemas.openxmlformats.org/officeDocument/2006/relationships/tags" Target="../tags/tag76.xml" /><Relationship Id="rId6" Type="http://schemas.openxmlformats.org/officeDocument/2006/relationships/tags" Target="../tags/tag77.xml" /><Relationship Id="rId7" Type="http://schemas.openxmlformats.org/officeDocument/2006/relationships/tags" Target="../tags/tag7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1.xml" /><Relationship Id="rId4" Type="http://schemas.openxmlformats.org/officeDocument/2006/relationships/tags" Target="../tags/tag142.xml" /><Relationship Id="rId5" Type="http://schemas.openxmlformats.org/officeDocument/2006/relationships/tags" Target="../tags/tag14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9.xml" /><Relationship Id="rId4" Type="http://schemas.openxmlformats.org/officeDocument/2006/relationships/tags" Target="../tags/tag360.xml" /><Relationship Id="rId5" Type="http://schemas.openxmlformats.org/officeDocument/2006/relationships/tags" Target="../tags/tag36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0.xml" /><Relationship Id="rId4" Type="http://schemas.openxmlformats.org/officeDocument/2006/relationships/tags" Target="../tags/tag431.xml" /><Relationship Id="rId5" Type="http://schemas.openxmlformats.org/officeDocument/2006/relationships/tags" Target="../tags/tag432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9.xml" /><Relationship Id="rId4" Type="http://schemas.openxmlformats.org/officeDocument/2006/relationships/tags" Target="../tags/tag440.xml" /><Relationship Id="rId5" Type="http://schemas.openxmlformats.org/officeDocument/2006/relationships/tags" Target="../tags/tag44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0.xml" /><Relationship Id="rId4" Type="http://schemas.openxmlformats.org/officeDocument/2006/relationships/tags" Target="../tags/tag451.xml" /><Relationship Id="rId5" Type="http://schemas.openxmlformats.org/officeDocument/2006/relationships/tags" Target="../tags/tag452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0.xml" /><Relationship Id="rId4" Type="http://schemas.openxmlformats.org/officeDocument/2006/relationships/tags" Target="../tags/tag461.xml" /><Relationship Id="rId5" Type="http://schemas.openxmlformats.org/officeDocument/2006/relationships/tags" Target="../tags/tag462.xml" /><Relationship Id="rId6" Type="http://schemas.openxmlformats.org/officeDocument/2006/relationships/tags" Target="../tags/tag463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6.xml" /><Relationship Id="rId4" Type="http://schemas.openxmlformats.org/officeDocument/2006/relationships/tags" Target="../tags/tag467.xml" /><Relationship Id="rId5" Type="http://schemas.openxmlformats.org/officeDocument/2006/relationships/tags" Target="../tags/tag468.xml" /><Relationship Id="rId6" Type="http://schemas.openxmlformats.org/officeDocument/2006/relationships/tags" Target="../tags/tag469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5.xml" /><Relationship Id="rId4" Type="http://schemas.openxmlformats.org/officeDocument/2006/relationships/tags" Target="../tags/tag476.xml" /><Relationship Id="rId5" Type="http://schemas.openxmlformats.org/officeDocument/2006/relationships/tags" Target="../tags/tag477.xml" /><Relationship Id="rId6" Type="http://schemas.openxmlformats.org/officeDocument/2006/relationships/tags" Target="../tags/tag478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2.xml" /><Relationship Id="rId4" Type="http://schemas.openxmlformats.org/officeDocument/2006/relationships/tags" Target="../tags/tag483.xml" /><Relationship Id="rId5" Type="http://schemas.openxmlformats.org/officeDocument/2006/relationships/tags" Target="../tags/tag484.xml" /><Relationship Id="rId6" Type="http://schemas.openxmlformats.org/officeDocument/2006/relationships/tags" Target="../tags/tag485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4.xml" /><Relationship Id="rId4" Type="http://schemas.openxmlformats.org/officeDocument/2006/relationships/tags" Target="../tags/tag495.xml" /><Relationship Id="rId5" Type="http://schemas.openxmlformats.org/officeDocument/2006/relationships/tags" Target="../tags/tag496.xml" /><Relationship Id="rId6" Type="http://schemas.openxmlformats.org/officeDocument/2006/relationships/tags" Target="../tags/tag497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04.xml" /><Relationship Id="rId4" Type="http://schemas.openxmlformats.org/officeDocument/2006/relationships/tags" Target="../tags/tag505.xml" /><Relationship Id="rId5" Type="http://schemas.openxmlformats.org/officeDocument/2006/relationships/tags" Target="../tags/tag506.xml" /><Relationship Id="rId6" Type="http://schemas.openxmlformats.org/officeDocument/2006/relationships/tags" Target="../tags/tag507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0.xml" /><Relationship Id="rId4" Type="http://schemas.openxmlformats.org/officeDocument/2006/relationships/tags" Target="../tags/tag151.xml" /><Relationship Id="rId5" Type="http://schemas.openxmlformats.org/officeDocument/2006/relationships/tags" Target="../tags/tag152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12.xml" /><Relationship Id="rId4" Type="http://schemas.openxmlformats.org/officeDocument/2006/relationships/tags" Target="../tags/tag513.xml" /><Relationship Id="rId5" Type="http://schemas.openxmlformats.org/officeDocument/2006/relationships/tags" Target="../tags/tag514.xml" /><Relationship Id="rId6" Type="http://schemas.openxmlformats.org/officeDocument/2006/relationships/tags" Target="../tags/tag515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21.xml" /><Relationship Id="rId4" Type="http://schemas.openxmlformats.org/officeDocument/2006/relationships/tags" Target="../tags/tag522.xml" /><Relationship Id="rId5" Type="http://schemas.openxmlformats.org/officeDocument/2006/relationships/tags" Target="../tags/tag523.xml" /><Relationship Id="rId6" Type="http://schemas.openxmlformats.org/officeDocument/2006/relationships/tags" Target="../tags/tag524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28.xml" /><Relationship Id="rId4" Type="http://schemas.openxmlformats.org/officeDocument/2006/relationships/tags" Target="../tags/tag529.xml" /><Relationship Id="rId5" Type="http://schemas.openxmlformats.org/officeDocument/2006/relationships/tags" Target="../tags/tag530.xml" /><Relationship Id="rId6" Type="http://schemas.openxmlformats.org/officeDocument/2006/relationships/tags" Target="../tags/tag53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40.xml" /><Relationship Id="rId4" Type="http://schemas.openxmlformats.org/officeDocument/2006/relationships/tags" Target="../tags/tag541.xml" /><Relationship Id="rId5" Type="http://schemas.openxmlformats.org/officeDocument/2006/relationships/tags" Target="../tags/tag542.xml" /><Relationship Id="rId6" Type="http://schemas.openxmlformats.org/officeDocument/2006/relationships/tags" Target="../tags/tag543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52.xml" /><Relationship Id="rId4" Type="http://schemas.openxmlformats.org/officeDocument/2006/relationships/tags" Target="../tags/tag553.xml" /><Relationship Id="rId5" Type="http://schemas.openxmlformats.org/officeDocument/2006/relationships/tags" Target="../tags/tag554.xml" /><Relationship Id="rId6" Type="http://schemas.openxmlformats.org/officeDocument/2006/relationships/tags" Target="../tags/tag555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3.xml" /><Relationship Id="rId4" Type="http://schemas.openxmlformats.org/officeDocument/2006/relationships/tags" Target="../tags/tag564.xml" /><Relationship Id="rId5" Type="http://schemas.openxmlformats.org/officeDocument/2006/relationships/tags" Target="../tags/tag565.xml" /><Relationship Id="rId6" Type="http://schemas.openxmlformats.org/officeDocument/2006/relationships/tags" Target="../tags/tag566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72.xml" /><Relationship Id="rId4" Type="http://schemas.openxmlformats.org/officeDocument/2006/relationships/tags" Target="../tags/tag573.xml" /><Relationship Id="rId5" Type="http://schemas.openxmlformats.org/officeDocument/2006/relationships/tags" Target="../tags/tag574.xml" /><Relationship Id="rId6" Type="http://schemas.openxmlformats.org/officeDocument/2006/relationships/tags" Target="../tags/tag575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83.xml" /><Relationship Id="rId4" Type="http://schemas.openxmlformats.org/officeDocument/2006/relationships/tags" Target="../tags/tag584.xml" /><Relationship Id="rId5" Type="http://schemas.openxmlformats.org/officeDocument/2006/relationships/tags" Target="../tags/tag585.xml" /><Relationship Id="rId6" Type="http://schemas.openxmlformats.org/officeDocument/2006/relationships/tags" Target="../tags/tag586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92.xml" /><Relationship Id="rId4" Type="http://schemas.openxmlformats.org/officeDocument/2006/relationships/tags" Target="../tags/tag593.xml" /><Relationship Id="rId5" Type="http://schemas.openxmlformats.org/officeDocument/2006/relationships/tags" Target="../tags/tag594.xml" /><Relationship Id="rId6" Type="http://schemas.openxmlformats.org/officeDocument/2006/relationships/tags" Target="../tags/tag595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03.xml" /><Relationship Id="rId4" Type="http://schemas.openxmlformats.org/officeDocument/2006/relationships/tags" Target="../tags/tag604.xml" /><Relationship Id="rId5" Type="http://schemas.openxmlformats.org/officeDocument/2006/relationships/tags" Target="../tags/tag605.xml" /><Relationship Id="rId6" Type="http://schemas.openxmlformats.org/officeDocument/2006/relationships/tags" Target="../tags/tag606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6.xml" /><Relationship Id="rId4" Type="http://schemas.openxmlformats.org/officeDocument/2006/relationships/tags" Target="../tags/tag167.xml" /><Relationship Id="rId5" Type="http://schemas.openxmlformats.org/officeDocument/2006/relationships/tags" Target="../tags/tag168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15.xml" /><Relationship Id="rId4" Type="http://schemas.openxmlformats.org/officeDocument/2006/relationships/tags" Target="../tags/tag616.xml" /><Relationship Id="rId5" Type="http://schemas.openxmlformats.org/officeDocument/2006/relationships/tags" Target="../tags/tag617.xml" /><Relationship Id="rId6" Type="http://schemas.openxmlformats.org/officeDocument/2006/relationships/tags" Target="../tags/tag618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27.xml" /><Relationship Id="rId4" Type="http://schemas.openxmlformats.org/officeDocument/2006/relationships/tags" Target="../tags/tag628.xml" /><Relationship Id="rId5" Type="http://schemas.openxmlformats.org/officeDocument/2006/relationships/tags" Target="../tags/tag629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4.xml" /><Relationship Id="rId4" Type="http://schemas.openxmlformats.org/officeDocument/2006/relationships/tags" Target="../tags/tag205.xml" /><Relationship Id="rId5" Type="http://schemas.openxmlformats.org/officeDocument/2006/relationships/tags" Target="../tags/tag206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8.xml" /><Relationship Id="rId4" Type="http://schemas.openxmlformats.org/officeDocument/2006/relationships/tags" Target="../tags/tag259.xml" /><Relationship Id="rId5" Type="http://schemas.openxmlformats.org/officeDocument/2006/relationships/tags" Target="../tags/tag260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7.xml" /><Relationship Id="rId4" Type="http://schemas.openxmlformats.org/officeDocument/2006/relationships/tags" Target="../tags/tag268.xml" /><Relationship Id="rId5" Type="http://schemas.openxmlformats.org/officeDocument/2006/relationships/tags" Target="../tags/tag269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8.xml" /><Relationship Id="rId4" Type="http://schemas.openxmlformats.org/officeDocument/2006/relationships/tags" Target="../tags/tag279.xml" /><Relationship Id="rId5" Type="http://schemas.openxmlformats.org/officeDocument/2006/relationships/tags" Target="../tags/tag280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1.xml" /><Relationship Id="rId4" Type="http://schemas.openxmlformats.org/officeDocument/2006/relationships/tags" Target="../tags/tag292.xml" /><Relationship Id="rId5" Type="http://schemas.openxmlformats.org/officeDocument/2006/relationships/tags" Target="../tags/tag293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5.xml" /><Relationship Id="rId4" Type="http://schemas.openxmlformats.org/officeDocument/2006/relationships/tags" Target="../tags/tag306.xml" /><Relationship Id="rId5" Type="http://schemas.openxmlformats.org/officeDocument/2006/relationships/tags" Target="../tags/tag30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tags" Target="../tags/tag60.xml" /><Relationship Id="rId3" Type="http://schemas.openxmlformats.org/officeDocument/2006/relationships/tags" Target="../tags/tag61.xml" /><Relationship Id="rId4" Type="http://schemas.openxmlformats.org/officeDocument/2006/relationships/tags" Target="../tags/tag62.xml" /><Relationship Id="rId5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3.xml" /><Relationship Id="rId2" Type="http://schemas.openxmlformats.org/officeDocument/2006/relationships/image" Target="../media/image14.png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2" Type="http://schemas.openxmlformats.org/officeDocument/2006/relationships/image" Target="../media/image14.png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521389" y="4030076"/>
            <a:ext cx="2025000" cy="2376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4905424"/>
            <a:ext cx="2970000" cy="2376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658200" y="4905424"/>
            <a:ext cx="2025000" cy="2376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a5783056b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基础提优题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b6605a2f5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0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综合应用题</a:t>
            </a:r>
            <a:endParaRPr lang="en-US" sz="2000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tags" Target="../tags/tag69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15.png" /><Relationship Id="rId16" Type="http://schemas.openxmlformats.org/officeDocument/2006/relationships/tags" Target="../tags/tag70.xml" /><Relationship Id="rId17" Type="http://schemas.openxmlformats.org/officeDocument/2006/relationships/tags" Target="../tags/tag71.xml" /><Relationship Id="rId18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90.xml" /><Relationship Id="rId11" Type="http://schemas.openxmlformats.org/officeDocument/2006/relationships/tags" Target="../tags/tag91.xml" /><Relationship Id="rId12" Type="http://schemas.openxmlformats.org/officeDocument/2006/relationships/tags" Target="../tags/tag92.xml" /><Relationship Id="rId13" Type="http://schemas.openxmlformats.org/officeDocument/2006/relationships/image" Target="../media/image18.png" /><Relationship Id="rId14" Type="http://schemas.microsoft.com/office/2007/relationships/hdphoto" Target="../media/image19.wdp" /><Relationship Id="rId15" Type="http://schemas.openxmlformats.org/officeDocument/2006/relationships/tags" Target="../tags/tag93.xml" /><Relationship Id="rId16" Type="http://schemas.openxmlformats.org/officeDocument/2006/relationships/image" Target="../media/image20.png" /><Relationship Id="rId17" Type="http://schemas.openxmlformats.org/officeDocument/2006/relationships/tags" Target="../tags/tag94.xml" /><Relationship Id="rId18" Type="http://schemas.openxmlformats.org/officeDocument/2006/relationships/image" Target="../media/image21.png" /><Relationship Id="rId19" Type="http://schemas.openxmlformats.org/officeDocument/2006/relationships/tags" Target="../tags/tag95.xml" /><Relationship Id="rId2" Type="http://schemas.openxmlformats.org/officeDocument/2006/relationships/tags" Target="../tags/tag84.xml" /><Relationship Id="rId20" Type="http://schemas.openxmlformats.org/officeDocument/2006/relationships/tags" Target="../tags/tag96.xml" /><Relationship Id="rId21" Type="http://schemas.openxmlformats.org/officeDocument/2006/relationships/tags" Target="../tags/tag97.xml" /><Relationship Id="rId22" Type="http://schemas.openxmlformats.org/officeDocument/2006/relationships/tags" Target="../tags/tag98.xml" /><Relationship Id="rId23" Type="http://schemas.openxmlformats.org/officeDocument/2006/relationships/tags" Target="../tags/tag99.xml" /><Relationship Id="rId24" Type="http://schemas.openxmlformats.org/officeDocument/2006/relationships/image" Target="../media/image22.png" /><Relationship Id="rId25" Type="http://schemas.openxmlformats.org/officeDocument/2006/relationships/tags" Target="../tags/tag100.xml" /><Relationship Id="rId26" Type="http://schemas.openxmlformats.org/officeDocument/2006/relationships/image" Target="../media/image23.png" /><Relationship Id="rId27" Type="http://schemas.openxmlformats.org/officeDocument/2006/relationships/tags" Target="../tags/tag101.xml" /><Relationship Id="rId28" Type="http://schemas.openxmlformats.org/officeDocument/2006/relationships/image" Target="../media/image24.gif" /><Relationship Id="rId29" Type="http://schemas.openxmlformats.org/officeDocument/2006/relationships/tags" Target="../tags/tag102.xml" /><Relationship Id="rId3" Type="http://schemas.openxmlformats.org/officeDocument/2006/relationships/tags" Target="../tags/tag85.xml" /><Relationship Id="rId30" Type="http://schemas.openxmlformats.org/officeDocument/2006/relationships/tags" Target="../tags/tag103.xml" /><Relationship Id="rId31" Type="http://schemas.openxmlformats.org/officeDocument/2006/relationships/tags" Target="../tags/tag104.xml" /><Relationship Id="rId32" Type="http://schemas.openxmlformats.org/officeDocument/2006/relationships/tags" Target="../tags/tag105.xml" /><Relationship Id="rId33" Type="http://schemas.openxmlformats.org/officeDocument/2006/relationships/image" Target="../media/image25.png" /><Relationship Id="rId34" Type="http://schemas.openxmlformats.org/officeDocument/2006/relationships/tags" Target="../tags/tag106.xml" /><Relationship Id="rId35" Type="http://schemas.openxmlformats.org/officeDocument/2006/relationships/image" Target="../media/image26.png" /><Relationship Id="rId36" Type="http://schemas.openxmlformats.org/officeDocument/2006/relationships/tags" Target="../tags/tag107.xml" /><Relationship Id="rId37" Type="http://schemas.openxmlformats.org/officeDocument/2006/relationships/tags" Target="../tags/tag108.xml" /><Relationship Id="rId38" Type="http://schemas.openxmlformats.org/officeDocument/2006/relationships/image" Target="../media/image27.png" /><Relationship Id="rId39" Type="http://schemas.openxmlformats.org/officeDocument/2006/relationships/tags" Target="../tags/tag109.xml" /><Relationship Id="rId4" Type="http://schemas.openxmlformats.org/officeDocument/2006/relationships/tags" Target="../tags/tag86.xml" /><Relationship Id="rId40" Type="http://schemas.openxmlformats.org/officeDocument/2006/relationships/tags" Target="../tags/tag110.xml" /><Relationship Id="rId41" Type="http://schemas.openxmlformats.org/officeDocument/2006/relationships/image" Target="../media/image28.png" /><Relationship Id="rId42" Type="http://schemas.openxmlformats.org/officeDocument/2006/relationships/tags" Target="../tags/tag111.xml" /><Relationship Id="rId43" Type="http://schemas.openxmlformats.org/officeDocument/2006/relationships/image" Target="../media/image29.png" /><Relationship Id="rId44" Type="http://schemas.openxmlformats.org/officeDocument/2006/relationships/tags" Target="../tags/tag112.xml" /><Relationship Id="rId45" Type="http://schemas.openxmlformats.org/officeDocument/2006/relationships/image" Target="../media/image30.png" /><Relationship Id="rId46" Type="http://schemas.openxmlformats.org/officeDocument/2006/relationships/tags" Target="../tags/tag113.xml" /><Relationship Id="rId47" Type="http://schemas.openxmlformats.org/officeDocument/2006/relationships/tags" Target="../tags/tag114.xml" /><Relationship Id="rId5" Type="http://schemas.openxmlformats.org/officeDocument/2006/relationships/tags" Target="../tags/tag87.xml" /><Relationship Id="rId6" Type="http://schemas.openxmlformats.org/officeDocument/2006/relationships/tags" Target="../tags/tag88.xml" /><Relationship Id="rId7" Type="http://schemas.openxmlformats.org/officeDocument/2006/relationships/image" Target="../media/image16.png" /><Relationship Id="rId8" Type="http://schemas.openxmlformats.org/officeDocument/2006/relationships/tags" Target="../tags/tag89.xml" /><Relationship Id="rId9" Type="http://schemas.openxmlformats.org/officeDocument/2006/relationships/image" Target="../media/image17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1.xml" /><Relationship Id="rId11" Type="http://schemas.openxmlformats.org/officeDocument/2006/relationships/tags" Target="../tags/tag302.xml" /><Relationship Id="rId12" Type="http://schemas.openxmlformats.org/officeDocument/2006/relationships/tags" Target="../tags/tag303.xml" /><Relationship Id="rId13" Type="http://schemas.openxmlformats.org/officeDocument/2006/relationships/image" Target="../media/image46.jpeg" /><Relationship Id="rId14" Type="http://schemas.openxmlformats.org/officeDocument/2006/relationships/tags" Target="../tags/tag304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94.xml" /><Relationship Id="rId4" Type="http://schemas.openxmlformats.org/officeDocument/2006/relationships/tags" Target="../tags/tag295.xml" /><Relationship Id="rId5" Type="http://schemas.openxmlformats.org/officeDocument/2006/relationships/tags" Target="../tags/tag296.xml" /><Relationship Id="rId6" Type="http://schemas.openxmlformats.org/officeDocument/2006/relationships/tags" Target="../tags/tag297.xml" /><Relationship Id="rId7" Type="http://schemas.openxmlformats.org/officeDocument/2006/relationships/tags" Target="../tags/tag298.xml" /><Relationship Id="rId8" Type="http://schemas.openxmlformats.org/officeDocument/2006/relationships/tags" Target="../tags/tag299.xml" /><Relationship Id="rId9" Type="http://schemas.openxmlformats.org/officeDocument/2006/relationships/tags" Target="../tags/tag30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5.xml" /><Relationship Id="rId11" Type="http://schemas.openxmlformats.org/officeDocument/2006/relationships/tags" Target="../tags/tag316.xml" /><Relationship Id="rId12" Type="http://schemas.openxmlformats.org/officeDocument/2006/relationships/tags" Target="../tags/tag317.xml" /><Relationship Id="rId13" Type="http://schemas.openxmlformats.org/officeDocument/2006/relationships/tags" Target="../tags/tag318.xml" /><Relationship Id="rId14" Type="http://schemas.openxmlformats.org/officeDocument/2006/relationships/tags" Target="../tags/tag319.xml" /><Relationship Id="rId15" Type="http://schemas.openxmlformats.org/officeDocument/2006/relationships/tags" Target="../tags/tag320.xml" /><Relationship Id="rId16" Type="http://schemas.openxmlformats.org/officeDocument/2006/relationships/tags" Target="../tags/tag321.xml" /><Relationship Id="rId17" Type="http://schemas.openxmlformats.org/officeDocument/2006/relationships/tags" Target="../tags/tag322.xml" /><Relationship Id="rId18" Type="http://schemas.openxmlformats.org/officeDocument/2006/relationships/tags" Target="../tags/tag323.xml" /><Relationship Id="rId19" Type="http://schemas.openxmlformats.org/officeDocument/2006/relationships/tags" Target="../tags/tag324.xml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325.xml" /><Relationship Id="rId21" Type="http://schemas.openxmlformats.org/officeDocument/2006/relationships/tags" Target="../tags/tag326.xml" /><Relationship Id="rId22" Type="http://schemas.openxmlformats.org/officeDocument/2006/relationships/tags" Target="../tags/tag327.xml" /><Relationship Id="rId23" Type="http://schemas.openxmlformats.org/officeDocument/2006/relationships/tags" Target="../tags/tag328.xml" /><Relationship Id="rId24" Type="http://schemas.openxmlformats.org/officeDocument/2006/relationships/tags" Target="../tags/tag329.xml" /><Relationship Id="rId25" Type="http://schemas.openxmlformats.org/officeDocument/2006/relationships/tags" Target="../tags/tag330.xml" /><Relationship Id="rId26" Type="http://schemas.openxmlformats.org/officeDocument/2006/relationships/tags" Target="../tags/tag331.xml" /><Relationship Id="rId27" Type="http://schemas.openxmlformats.org/officeDocument/2006/relationships/tags" Target="../tags/tag332.xml" /><Relationship Id="rId28" Type="http://schemas.openxmlformats.org/officeDocument/2006/relationships/tags" Target="../tags/tag333.xml" /><Relationship Id="rId29" Type="http://schemas.openxmlformats.org/officeDocument/2006/relationships/tags" Target="../tags/tag334.xml" /><Relationship Id="rId3" Type="http://schemas.openxmlformats.org/officeDocument/2006/relationships/tags" Target="../tags/tag308.xml" /><Relationship Id="rId30" Type="http://schemas.openxmlformats.org/officeDocument/2006/relationships/tags" Target="../tags/tag335.xml" /><Relationship Id="rId31" Type="http://schemas.openxmlformats.org/officeDocument/2006/relationships/tags" Target="../tags/tag336.xml" /><Relationship Id="rId32" Type="http://schemas.openxmlformats.org/officeDocument/2006/relationships/tags" Target="../tags/tag337.xml" /><Relationship Id="rId33" Type="http://schemas.openxmlformats.org/officeDocument/2006/relationships/tags" Target="../tags/tag338.xml" /><Relationship Id="rId34" Type="http://schemas.openxmlformats.org/officeDocument/2006/relationships/tags" Target="../tags/tag339.xml" /><Relationship Id="rId35" Type="http://schemas.openxmlformats.org/officeDocument/2006/relationships/tags" Target="../tags/tag340.xml" /><Relationship Id="rId36" Type="http://schemas.openxmlformats.org/officeDocument/2006/relationships/tags" Target="../tags/tag341.xml" /><Relationship Id="rId37" Type="http://schemas.openxmlformats.org/officeDocument/2006/relationships/tags" Target="../tags/tag342.xml" /><Relationship Id="rId38" Type="http://schemas.openxmlformats.org/officeDocument/2006/relationships/tags" Target="../tags/tag343.xml" /><Relationship Id="rId39" Type="http://schemas.openxmlformats.org/officeDocument/2006/relationships/tags" Target="../tags/tag344.xml" /><Relationship Id="rId4" Type="http://schemas.openxmlformats.org/officeDocument/2006/relationships/tags" Target="../tags/tag309.xml" /><Relationship Id="rId40" Type="http://schemas.openxmlformats.org/officeDocument/2006/relationships/tags" Target="../tags/tag345.xml" /><Relationship Id="rId41" Type="http://schemas.openxmlformats.org/officeDocument/2006/relationships/tags" Target="../tags/tag346.xml" /><Relationship Id="rId42" Type="http://schemas.openxmlformats.org/officeDocument/2006/relationships/tags" Target="../tags/tag347.xml" /><Relationship Id="rId43" Type="http://schemas.openxmlformats.org/officeDocument/2006/relationships/tags" Target="../tags/tag348.xml" /><Relationship Id="rId44" Type="http://schemas.openxmlformats.org/officeDocument/2006/relationships/tags" Target="../tags/tag349.xml" /><Relationship Id="rId45" Type="http://schemas.openxmlformats.org/officeDocument/2006/relationships/tags" Target="../tags/tag350.xml" /><Relationship Id="rId46" Type="http://schemas.openxmlformats.org/officeDocument/2006/relationships/tags" Target="../tags/tag351.xml" /><Relationship Id="rId47" Type="http://schemas.openxmlformats.org/officeDocument/2006/relationships/tags" Target="../tags/tag352.xml" /><Relationship Id="rId48" Type="http://schemas.openxmlformats.org/officeDocument/2006/relationships/tags" Target="../tags/tag353.xml" /><Relationship Id="rId49" Type="http://schemas.openxmlformats.org/officeDocument/2006/relationships/tags" Target="../tags/tag354.xml" /><Relationship Id="rId5" Type="http://schemas.openxmlformats.org/officeDocument/2006/relationships/tags" Target="../tags/tag310.xml" /><Relationship Id="rId50" Type="http://schemas.openxmlformats.org/officeDocument/2006/relationships/tags" Target="../tags/tag355.xml" /><Relationship Id="rId51" Type="http://schemas.openxmlformats.org/officeDocument/2006/relationships/tags" Target="../tags/tag356.xml" /><Relationship Id="rId52" Type="http://schemas.openxmlformats.org/officeDocument/2006/relationships/tags" Target="../tags/tag357.xml" /><Relationship Id="rId53" Type="http://schemas.openxmlformats.org/officeDocument/2006/relationships/tags" Target="../tags/tag358.xml" /><Relationship Id="rId6" Type="http://schemas.openxmlformats.org/officeDocument/2006/relationships/tags" Target="../tags/tag311.xml" /><Relationship Id="rId7" Type="http://schemas.openxmlformats.org/officeDocument/2006/relationships/tags" Target="../tags/tag312.xml" /><Relationship Id="rId8" Type="http://schemas.openxmlformats.org/officeDocument/2006/relationships/tags" Target="../tags/tag313.xml" /><Relationship Id="rId9" Type="http://schemas.openxmlformats.org/officeDocument/2006/relationships/tags" Target="../tags/tag314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9.xml" /><Relationship Id="rId11" Type="http://schemas.openxmlformats.org/officeDocument/2006/relationships/tags" Target="../tags/tag370.xml" /><Relationship Id="rId12" Type="http://schemas.openxmlformats.org/officeDocument/2006/relationships/tags" Target="../tags/tag371.xml" /><Relationship Id="rId13" Type="http://schemas.openxmlformats.org/officeDocument/2006/relationships/tags" Target="../tags/tag372.xml" /><Relationship Id="rId14" Type="http://schemas.openxmlformats.org/officeDocument/2006/relationships/tags" Target="../tags/tag373.xml" /><Relationship Id="rId15" Type="http://schemas.openxmlformats.org/officeDocument/2006/relationships/tags" Target="../tags/tag374.xml" /><Relationship Id="rId16" Type="http://schemas.openxmlformats.org/officeDocument/2006/relationships/tags" Target="../tags/tag375.xml" /><Relationship Id="rId17" Type="http://schemas.openxmlformats.org/officeDocument/2006/relationships/tags" Target="../tags/tag376.xml" /><Relationship Id="rId18" Type="http://schemas.openxmlformats.org/officeDocument/2006/relationships/tags" Target="../tags/tag377.xml" /><Relationship Id="rId19" Type="http://schemas.openxmlformats.org/officeDocument/2006/relationships/tags" Target="../tags/tag378.xml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379.xml" /><Relationship Id="rId21" Type="http://schemas.openxmlformats.org/officeDocument/2006/relationships/tags" Target="../tags/tag380.xml" /><Relationship Id="rId22" Type="http://schemas.openxmlformats.org/officeDocument/2006/relationships/tags" Target="../tags/tag381.xml" /><Relationship Id="rId23" Type="http://schemas.openxmlformats.org/officeDocument/2006/relationships/tags" Target="../tags/tag382.xml" /><Relationship Id="rId24" Type="http://schemas.openxmlformats.org/officeDocument/2006/relationships/tags" Target="../tags/tag383.xml" /><Relationship Id="rId25" Type="http://schemas.openxmlformats.org/officeDocument/2006/relationships/tags" Target="../tags/tag384.xml" /><Relationship Id="rId26" Type="http://schemas.openxmlformats.org/officeDocument/2006/relationships/tags" Target="../tags/tag385.xml" /><Relationship Id="rId27" Type="http://schemas.openxmlformats.org/officeDocument/2006/relationships/tags" Target="../tags/tag386.xml" /><Relationship Id="rId28" Type="http://schemas.openxmlformats.org/officeDocument/2006/relationships/tags" Target="../tags/tag387.xml" /><Relationship Id="rId29" Type="http://schemas.openxmlformats.org/officeDocument/2006/relationships/tags" Target="../tags/tag388.xml" /><Relationship Id="rId3" Type="http://schemas.openxmlformats.org/officeDocument/2006/relationships/tags" Target="../tags/tag362.xml" /><Relationship Id="rId30" Type="http://schemas.openxmlformats.org/officeDocument/2006/relationships/tags" Target="../tags/tag389.xml" /><Relationship Id="rId31" Type="http://schemas.openxmlformats.org/officeDocument/2006/relationships/tags" Target="../tags/tag390.xml" /><Relationship Id="rId32" Type="http://schemas.openxmlformats.org/officeDocument/2006/relationships/tags" Target="../tags/tag391.xml" /><Relationship Id="rId33" Type="http://schemas.openxmlformats.org/officeDocument/2006/relationships/tags" Target="../tags/tag392.xml" /><Relationship Id="rId34" Type="http://schemas.openxmlformats.org/officeDocument/2006/relationships/tags" Target="../tags/tag393.xml" /><Relationship Id="rId35" Type="http://schemas.openxmlformats.org/officeDocument/2006/relationships/tags" Target="../tags/tag394.xml" /><Relationship Id="rId36" Type="http://schemas.openxmlformats.org/officeDocument/2006/relationships/tags" Target="../tags/tag395.xml" /><Relationship Id="rId37" Type="http://schemas.openxmlformats.org/officeDocument/2006/relationships/tags" Target="../tags/tag396.xml" /><Relationship Id="rId38" Type="http://schemas.openxmlformats.org/officeDocument/2006/relationships/tags" Target="../tags/tag397.xml" /><Relationship Id="rId39" Type="http://schemas.openxmlformats.org/officeDocument/2006/relationships/tags" Target="../tags/tag398.xml" /><Relationship Id="rId4" Type="http://schemas.openxmlformats.org/officeDocument/2006/relationships/tags" Target="../tags/tag363.xml" /><Relationship Id="rId40" Type="http://schemas.openxmlformats.org/officeDocument/2006/relationships/tags" Target="../tags/tag399.xml" /><Relationship Id="rId41" Type="http://schemas.openxmlformats.org/officeDocument/2006/relationships/tags" Target="../tags/tag400.xml" /><Relationship Id="rId42" Type="http://schemas.openxmlformats.org/officeDocument/2006/relationships/tags" Target="../tags/tag401.xml" /><Relationship Id="rId43" Type="http://schemas.openxmlformats.org/officeDocument/2006/relationships/tags" Target="../tags/tag402.xml" /><Relationship Id="rId44" Type="http://schemas.openxmlformats.org/officeDocument/2006/relationships/tags" Target="../tags/tag403.xml" /><Relationship Id="rId45" Type="http://schemas.openxmlformats.org/officeDocument/2006/relationships/tags" Target="../tags/tag404.xml" /><Relationship Id="rId46" Type="http://schemas.openxmlformats.org/officeDocument/2006/relationships/tags" Target="../tags/tag405.xml" /><Relationship Id="rId47" Type="http://schemas.openxmlformats.org/officeDocument/2006/relationships/tags" Target="../tags/tag406.xml" /><Relationship Id="rId48" Type="http://schemas.openxmlformats.org/officeDocument/2006/relationships/tags" Target="../tags/tag407.xml" /><Relationship Id="rId49" Type="http://schemas.openxmlformats.org/officeDocument/2006/relationships/tags" Target="../tags/tag408.xml" /><Relationship Id="rId5" Type="http://schemas.openxmlformats.org/officeDocument/2006/relationships/tags" Target="../tags/tag364.xml" /><Relationship Id="rId50" Type="http://schemas.openxmlformats.org/officeDocument/2006/relationships/tags" Target="../tags/tag409.xml" /><Relationship Id="rId51" Type="http://schemas.openxmlformats.org/officeDocument/2006/relationships/tags" Target="../tags/tag410.xml" /><Relationship Id="rId52" Type="http://schemas.openxmlformats.org/officeDocument/2006/relationships/tags" Target="../tags/tag411.xml" /><Relationship Id="rId53" Type="http://schemas.openxmlformats.org/officeDocument/2006/relationships/tags" Target="../tags/tag412.xml" /><Relationship Id="rId54" Type="http://schemas.openxmlformats.org/officeDocument/2006/relationships/tags" Target="../tags/tag413.xml" /><Relationship Id="rId55" Type="http://schemas.openxmlformats.org/officeDocument/2006/relationships/tags" Target="../tags/tag414.xml" /><Relationship Id="rId56" Type="http://schemas.openxmlformats.org/officeDocument/2006/relationships/tags" Target="../tags/tag415.xml" /><Relationship Id="rId57" Type="http://schemas.openxmlformats.org/officeDocument/2006/relationships/image" Target="../media/image40.png" /><Relationship Id="rId58" Type="http://schemas.openxmlformats.org/officeDocument/2006/relationships/tags" Target="../tags/tag416.xml" /><Relationship Id="rId59" Type="http://schemas.openxmlformats.org/officeDocument/2006/relationships/tags" Target="../tags/tag417.xml" /><Relationship Id="rId6" Type="http://schemas.openxmlformats.org/officeDocument/2006/relationships/tags" Target="../tags/tag365.xml" /><Relationship Id="rId60" Type="http://schemas.openxmlformats.org/officeDocument/2006/relationships/image" Target="../media/image41.png" /><Relationship Id="rId61" Type="http://schemas.openxmlformats.org/officeDocument/2006/relationships/tags" Target="../tags/tag418.xml" /><Relationship Id="rId62" Type="http://schemas.openxmlformats.org/officeDocument/2006/relationships/image" Target="../media/image42.png" /><Relationship Id="rId63" Type="http://schemas.openxmlformats.org/officeDocument/2006/relationships/tags" Target="../tags/tag419.xml" /><Relationship Id="rId64" Type="http://schemas.openxmlformats.org/officeDocument/2006/relationships/tags" Target="../tags/tag420.xml" /><Relationship Id="rId65" Type="http://schemas.openxmlformats.org/officeDocument/2006/relationships/tags" Target="../tags/tag421.xml" /><Relationship Id="rId66" Type="http://schemas.openxmlformats.org/officeDocument/2006/relationships/tags" Target="../tags/tag422.xml" /><Relationship Id="rId67" Type="http://schemas.openxmlformats.org/officeDocument/2006/relationships/tags" Target="../tags/tag423.xml" /><Relationship Id="rId68" Type="http://schemas.openxmlformats.org/officeDocument/2006/relationships/tags" Target="../tags/tag424.xml" /><Relationship Id="rId69" Type="http://schemas.openxmlformats.org/officeDocument/2006/relationships/tags" Target="../tags/tag425.xml" /><Relationship Id="rId7" Type="http://schemas.openxmlformats.org/officeDocument/2006/relationships/tags" Target="../tags/tag366.xml" /><Relationship Id="rId70" Type="http://schemas.openxmlformats.org/officeDocument/2006/relationships/tags" Target="../tags/tag426.xml" /><Relationship Id="rId71" Type="http://schemas.openxmlformats.org/officeDocument/2006/relationships/image" Target="../media/image43.jpeg" /><Relationship Id="rId72" Type="http://schemas.openxmlformats.org/officeDocument/2006/relationships/tags" Target="../tags/tag427.xml" /><Relationship Id="rId73" Type="http://schemas.openxmlformats.org/officeDocument/2006/relationships/tags" Target="../tags/tag428.xml" /><Relationship Id="rId74" Type="http://schemas.openxmlformats.org/officeDocument/2006/relationships/tags" Target="../tags/tag429.xml" /><Relationship Id="rId8" Type="http://schemas.openxmlformats.org/officeDocument/2006/relationships/tags" Target="../tags/tag367.xml" /><Relationship Id="rId9" Type="http://schemas.openxmlformats.org/officeDocument/2006/relationships/tags" Target="../tags/tag368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media" Target="../media/media2.mp4" /><Relationship Id="rId11" Type="http://schemas.openxmlformats.org/officeDocument/2006/relationships/tags" Target="../tags/tag438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433.xml" /><Relationship Id="rId4" Type="http://schemas.openxmlformats.org/officeDocument/2006/relationships/tags" Target="../tags/tag434.xml" /><Relationship Id="rId5" Type="http://schemas.openxmlformats.org/officeDocument/2006/relationships/tags" Target="../tags/tag435.xml" /><Relationship Id="rId6" Type="http://schemas.openxmlformats.org/officeDocument/2006/relationships/tags" Target="../tags/tag436.xml" /><Relationship Id="rId7" Type="http://schemas.openxmlformats.org/officeDocument/2006/relationships/image" Target="../media/image47.png" /><Relationship Id="rId8" Type="http://schemas.openxmlformats.org/officeDocument/2006/relationships/tags" Target="../tags/tag437.xml" /><Relationship Id="rId9" Type="http://schemas.openxmlformats.org/officeDocument/2006/relationships/video" Target="../media/media2.mp4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49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442.xml" /><Relationship Id="rId4" Type="http://schemas.openxmlformats.org/officeDocument/2006/relationships/tags" Target="../tags/tag443.xml" /><Relationship Id="rId5" Type="http://schemas.openxmlformats.org/officeDocument/2006/relationships/tags" Target="../tags/tag444.xml" /><Relationship Id="rId6" Type="http://schemas.openxmlformats.org/officeDocument/2006/relationships/tags" Target="../tags/tag445.xml" /><Relationship Id="rId7" Type="http://schemas.openxmlformats.org/officeDocument/2006/relationships/tags" Target="../tags/tag446.xml" /><Relationship Id="rId8" Type="http://schemas.openxmlformats.org/officeDocument/2006/relationships/tags" Target="../tags/tag447.xml" /><Relationship Id="rId9" Type="http://schemas.openxmlformats.org/officeDocument/2006/relationships/tags" Target="../tags/tag448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8.jpeg" /><Relationship Id="rId11" Type="http://schemas.openxmlformats.org/officeDocument/2006/relationships/tags" Target="../tags/tag459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453.xml" /><Relationship Id="rId4" Type="http://schemas.openxmlformats.org/officeDocument/2006/relationships/tags" Target="../tags/tag454.xml" /><Relationship Id="rId5" Type="http://schemas.openxmlformats.org/officeDocument/2006/relationships/tags" Target="../tags/tag455.xml" /><Relationship Id="rId6" Type="http://schemas.openxmlformats.org/officeDocument/2006/relationships/tags" Target="../tags/tag456.xml" /><Relationship Id="rId7" Type="http://schemas.openxmlformats.org/officeDocument/2006/relationships/image" Target="../media/image43.jpeg" /><Relationship Id="rId8" Type="http://schemas.openxmlformats.org/officeDocument/2006/relationships/tags" Target="../tags/tag457.xml" /><Relationship Id="rId9" Type="http://schemas.openxmlformats.org/officeDocument/2006/relationships/tags" Target="../tags/tag458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464.xml" /><Relationship Id="rId4" Type="http://schemas.openxmlformats.org/officeDocument/2006/relationships/tags" Target="../tags/tag46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470.xml" /><Relationship Id="rId4" Type="http://schemas.openxmlformats.org/officeDocument/2006/relationships/tags" Target="../tags/tag471.xml" /><Relationship Id="rId5" Type="http://schemas.openxmlformats.org/officeDocument/2006/relationships/tags" Target="../tags/tag472.xml" /><Relationship Id="rId6" Type="http://schemas.openxmlformats.org/officeDocument/2006/relationships/tags" Target="../tags/tag473.xml" /><Relationship Id="rId7" Type="http://schemas.openxmlformats.org/officeDocument/2006/relationships/image" Target="../media/image49.jpeg" /><Relationship Id="rId8" Type="http://schemas.openxmlformats.org/officeDocument/2006/relationships/tags" Target="../tags/tag474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479.xml" /><Relationship Id="rId4" Type="http://schemas.openxmlformats.org/officeDocument/2006/relationships/tags" Target="../tags/tag480.xml" /><Relationship Id="rId5" Type="http://schemas.openxmlformats.org/officeDocument/2006/relationships/tags" Target="../tags/tag481.xml" /><Relationship Id="rId6" Type="http://schemas.openxmlformats.org/officeDocument/2006/relationships/image" Target="../media/image50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92.xml" /><Relationship Id="rId11" Type="http://schemas.openxmlformats.org/officeDocument/2006/relationships/tags" Target="../tags/tag493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86.xml" /><Relationship Id="rId4" Type="http://schemas.openxmlformats.org/officeDocument/2006/relationships/tags" Target="../tags/tag487.xml" /><Relationship Id="rId5" Type="http://schemas.openxmlformats.org/officeDocument/2006/relationships/tags" Target="../tags/tag488.xml" /><Relationship Id="rId6" Type="http://schemas.openxmlformats.org/officeDocument/2006/relationships/image" Target="../media/image51.png" /><Relationship Id="rId7" Type="http://schemas.openxmlformats.org/officeDocument/2006/relationships/tags" Target="../tags/tag489.xml" /><Relationship Id="rId8" Type="http://schemas.openxmlformats.org/officeDocument/2006/relationships/tags" Target="../tags/tag490.xml" /><Relationship Id="rId9" Type="http://schemas.openxmlformats.org/officeDocument/2006/relationships/tags" Target="../tags/tag491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2.png" /><Relationship Id="rId11" Type="http://schemas.openxmlformats.org/officeDocument/2006/relationships/tags" Target="../tags/tag122.xml" /><Relationship Id="rId12" Type="http://schemas.openxmlformats.org/officeDocument/2006/relationships/tags" Target="../tags/tag123.xml" /><Relationship Id="rId13" Type="http://schemas.openxmlformats.org/officeDocument/2006/relationships/tags" Target="../tags/tag124.xml" /><Relationship Id="rId14" Type="http://schemas.openxmlformats.org/officeDocument/2006/relationships/tags" Target="../tags/tag125.xml" /><Relationship Id="rId15" Type="http://schemas.openxmlformats.org/officeDocument/2006/relationships/tags" Target="../tags/tag126.xml" /><Relationship Id="rId16" Type="http://schemas.openxmlformats.org/officeDocument/2006/relationships/tags" Target="../tags/tag127.xml" /><Relationship Id="rId17" Type="http://schemas.openxmlformats.org/officeDocument/2006/relationships/tags" Target="../tags/tag128.xml" /><Relationship Id="rId18" Type="http://schemas.openxmlformats.org/officeDocument/2006/relationships/tags" Target="../tags/tag129.xml" /><Relationship Id="rId19" Type="http://schemas.openxmlformats.org/officeDocument/2006/relationships/tags" Target="../tags/tag130.xml" /><Relationship Id="rId2" Type="http://schemas.openxmlformats.org/officeDocument/2006/relationships/tags" Target="../tags/tag115.xml" /><Relationship Id="rId20" Type="http://schemas.openxmlformats.org/officeDocument/2006/relationships/tags" Target="../tags/tag131.xml" /><Relationship Id="rId21" Type="http://schemas.openxmlformats.org/officeDocument/2006/relationships/tags" Target="../tags/tag132.xml" /><Relationship Id="rId22" Type="http://schemas.openxmlformats.org/officeDocument/2006/relationships/tags" Target="../tags/tag133.xml" /><Relationship Id="rId23" Type="http://schemas.openxmlformats.org/officeDocument/2006/relationships/tags" Target="../tags/tag134.xml" /><Relationship Id="rId24" Type="http://schemas.openxmlformats.org/officeDocument/2006/relationships/tags" Target="../tags/tag135.xml" /><Relationship Id="rId25" Type="http://schemas.openxmlformats.org/officeDocument/2006/relationships/image" Target="../media/image33.png" /><Relationship Id="rId26" Type="http://schemas.openxmlformats.org/officeDocument/2006/relationships/tags" Target="../tags/tag136.xml" /><Relationship Id="rId27" Type="http://schemas.openxmlformats.org/officeDocument/2006/relationships/tags" Target="../tags/tag137.xml" /><Relationship Id="rId28" Type="http://schemas.openxmlformats.org/officeDocument/2006/relationships/image" Target="../media/image34.png" /><Relationship Id="rId29" Type="http://schemas.microsoft.com/office/2007/relationships/hdphoto" Target="../media/image35.wdp" /><Relationship Id="rId3" Type="http://schemas.openxmlformats.org/officeDocument/2006/relationships/tags" Target="../tags/tag116.xml" /><Relationship Id="rId30" Type="http://schemas.openxmlformats.org/officeDocument/2006/relationships/tags" Target="../tags/tag138.xml" /><Relationship Id="rId31" Type="http://schemas.openxmlformats.org/officeDocument/2006/relationships/image" Target="../media/image36.png" /><Relationship Id="rId32" Type="http://schemas.openxmlformats.org/officeDocument/2006/relationships/tags" Target="../tags/tag139.xml" /><Relationship Id="rId33" Type="http://schemas.openxmlformats.org/officeDocument/2006/relationships/tags" Target="../tags/tag140.xml" /><Relationship Id="rId4" Type="http://schemas.openxmlformats.org/officeDocument/2006/relationships/image" Target="../media/image31.png" /><Relationship Id="rId5" Type="http://schemas.openxmlformats.org/officeDocument/2006/relationships/tags" Target="../tags/tag117.xml" /><Relationship Id="rId6" Type="http://schemas.openxmlformats.org/officeDocument/2006/relationships/tags" Target="../tags/tag118.xml" /><Relationship Id="rId7" Type="http://schemas.openxmlformats.org/officeDocument/2006/relationships/tags" Target="../tags/tag119.xml" /><Relationship Id="rId8" Type="http://schemas.openxmlformats.org/officeDocument/2006/relationships/tags" Target="../tags/tag120.xml" /><Relationship Id="rId9" Type="http://schemas.openxmlformats.org/officeDocument/2006/relationships/tags" Target="../tags/tag12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98.xml" /><Relationship Id="rId4" Type="http://schemas.openxmlformats.org/officeDocument/2006/relationships/tags" Target="../tags/tag499.xml" /><Relationship Id="rId5" Type="http://schemas.openxmlformats.org/officeDocument/2006/relationships/tags" Target="../tags/tag500.xml" /><Relationship Id="rId6" Type="http://schemas.openxmlformats.org/officeDocument/2006/relationships/image" Target="../media/image52.png" /><Relationship Id="rId7" Type="http://schemas.openxmlformats.org/officeDocument/2006/relationships/tags" Target="../tags/tag501.xml" /><Relationship Id="rId8" Type="http://schemas.openxmlformats.org/officeDocument/2006/relationships/tags" Target="../tags/tag502.xml" /><Relationship Id="rId9" Type="http://schemas.openxmlformats.org/officeDocument/2006/relationships/tags" Target="../tags/tag503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508.xml" /><Relationship Id="rId4" Type="http://schemas.openxmlformats.org/officeDocument/2006/relationships/tags" Target="../tags/tag509.xml" /><Relationship Id="rId5" Type="http://schemas.openxmlformats.org/officeDocument/2006/relationships/image" Target="../media/image53.jpeg" /><Relationship Id="rId6" Type="http://schemas.openxmlformats.org/officeDocument/2006/relationships/tags" Target="../tags/tag510.xml" /><Relationship Id="rId7" Type="http://schemas.openxmlformats.org/officeDocument/2006/relationships/image" Target="../media/image54.jpeg" /><Relationship Id="rId8" Type="http://schemas.openxmlformats.org/officeDocument/2006/relationships/tags" Target="../tags/tag51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20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516.xml" /><Relationship Id="rId4" Type="http://schemas.openxmlformats.org/officeDocument/2006/relationships/tags" Target="../tags/tag517.xml" /><Relationship Id="rId5" Type="http://schemas.openxmlformats.org/officeDocument/2006/relationships/tags" Target="../tags/tag518.xml" /><Relationship Id="rId6" Type="http://schemas.openxmlformats.org/officeDocument/2006/relationships/image" Target="../media/image55.png" /><Relationship Id="rId7" Type="http://schemas.openxmlformats.org/officeDocument/2006/relationships/image" Target="../media/image53.jpeg" /><Relationship Id="rId8" Type="http://schemas.openxmlformats.org/officeDocument/2006/relationships/tags" Target="../tags/tag519.xml" /><Relationship Id="rId9" Type="http://schemas.openxmlformats.org/officeDocument/2006/relationships/image" Target="../media/image54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525.xml" /><Relationship Id="rId4" Type="http://schemas.openxmlformats.org/officeDocument/2006/relationships/tags" Target="../tags/tag526.xml" /><Relationship Id="rId5" Type="http://schemas.openxmlformats.org/officeDocument/2006/relationships/image" Target="../media/image56.jpeg" /><Relationship Id="rId6" Type="http://schemas.openxmlformats.org/officeDocument/2006/relationships/tags" Target="../tags/tag527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4.jpeg" /><Relationship Id="rId11" Type="http://schemas.openxmlformats.org/officeDocument/2006/relationships/tags" Target="../tags/tag537.xml" /><Relationship Id="rId12" Type="http://schemas.openxmlformats.org/officeDocument/2006/relationships/tags" Target="../tags/tag538.xml" /><Relationship Id="rId13" Type="http://schemas.openxmlformats.org/officeDocument/2006/relationships/tags" Target="../tags/tag539.xml" /><Relationship Id="rId14" Type="http://schemas.openxmlformats.org/officeDocument/2006/relationships/image" Target="../media/image58.png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532.xml" /><Relationship Id="rId4" Type="http://schemas.openxmlformats.org/officeDocument/2006/relationships/tags" Target="../tags/tag533.xml" /><Relationship Id="rId5" Type="http://schemas.openxmlformats.org/officeDocument/2006/relationships/tags" Target="../tags/tag534.xml" /><Relationship Id="rId6" Type="http://schemas.openxmlformats.org/officeDocument/2006/relationships/image" Target="../media/image57.png" /><Relationship Id="rId7" Type="http://schemas.openxmlformats.org/officeDocument/2006/relationships/tags" Target="../tags/tag535.xml" /><Relationship Id="rId8" Type="http://schemas.openxmlformats.org/officeDocument/2006/relationships/image" Target="../media/image53.jpeg" /><Relationship Id="rId9" Type="http://schemas.openxmlformats.org/officeDocument/2006/relationships/tags" Target="../tags/tag536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544.xml" /><Relationship Id="rId4" Type="http://schemas.openxmlformats.org/officeDocument/2006/relationships/tags" Target="../tags/tag545.xml" /><Relationship Id="rId5" Type="http://schemas.openxmlformats.org/officeDocument/2006/relationships/tags" Target="../tags/tag546.xml" /><Relationship Id="rId6" Type="http://schemas.openxmlformats.org/officeDocument/2006/relationships/tags" Target="../tags/tag547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48.xml" /><Relationship Id="rId3" Type="http://schemas.openxmlformats.org/officeDocument/2006/relationships/tags" Target="../tags/tag549.xml" /><Relationship Id="rId4" Type="http://schemas.openxmlformats.org/officeDocument/2006/relationships/image" Target="../media/image53.jpeg" /><Relationship Id="rId5" Type="http://schemas.openxmlformats.org/officeDocument/2006/relationships/tags" Target="../tags/tag550.xml" /><Relationship Id="rId6" Type="http://schemas.openxmlformats.org/officeDocument/2006/relationships/image" Target="../media/image54.jpeg" /><Relationship Id="rId7" Type="http://schemas.openxmlformats.org/officeDocument/2006/relationships/tags" Target="../tags/tag551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53.jpeg" /><Relationship Id="rId11" Type="http://schemas.openxmlformats.org/officeDocument/2006/relationships/tags" Target="../tags/tag561.xml" /><Relationship Id="rId12" Type="http://schemas.openxmlformats.org/officeDocument/2006/relationships/image" Target="../media/image54.jpeg" /><Relationship Id="rId13" Type="http://schemas.openxmlformats.org/officeDocument/2006/relationships/tags" Target="../tags/tag562.xml" /><Relationship Id="rId2" Type="http://schemas.openxmlformats.org/officeDocument/2006/relationships/notesSlide" Target="../notesSlides/notesSlide24.xml" /><Relationship Id="rId3" Type="http://schemas.openxmlformats.org/officeDocument/2006/relationships/tags" Target="../tags/tag556.xml" /><Relationship Id="rId4" Type="http://schemas.openxmlformats.org/officeDocument/2006/relationships/tags" Target="../tags/tag557.xml" /><Relationship Id="rId5" Type="http://schemas.openxmlformats.org/officeDocument/2006/relationships/tags" Target="../tags/tag558.xml" /><Relationship Id="rId6" Type="http://schemas.openxmlformats.org/officeDocument/2006/relationships/image" Target="../media/image59.png" /><Relationship Id="rId7" Type="http://schemas.openxmlformats.org/officeDocument/2006/relationships/tags" Target="../tags/tag559.xml" /><Relationship Id="rId8" Type="http://schemas.openxmlformats.org/officeDocument/2006/relationships/tags" Target="../tags/tag560.xml" /><Relationship Id="rId9" Type="http://schemas.openxmlformats.org/officeDocument/2006/relationships/image" Target="../media/image6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71.xml" /><Relationship Id="rId2" Type="http://schemas.openxmlformats.org/officeDocument/2006/relationships/notesSlide" Target="../notesSlides/notesSlide25.xml" /><Relationship Id="rId3" Type="http://schemas.openxmlformats.org/officeDocument/2006/relationships/tags" Target="../tags/tag567.xml" /><Relationship Id="rId4" Type="http://schemas.openxmlformats.org/officeDocument/2006/relationships/tags" Target="../tags/tag568.xml" /><Relationship Id="rId5" Type="http://schemas.openxmlformats.org/officeDocument/2006/relationships/tags" Target="../tags/tag569.xml" /><Relationship Id="rId6" Type="http://schemas.openxmlformats.org/officeDocument/2006/relationships/image" Target="../media/image61.png" /><Relationship Id="rId7" Type="http://schemas.openxmlformats.org/officeDocument/2006/relationships/image" Target="../media/image53.jpeg" /><Relationship Id="rId8" Type="http://schemas.openxmlformats.org/officeDocument/2006/relationships/tags" Target="../tags/tag570.xml" /><Relationship Id="rId9" Type="http://schemas.openxmlformats.org/officeDocument/2006/relationships/image" Target="../media/image54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81.xml" /><Relationship Id="rId11" Type="http://schemas.openxmlformats.org/officeDocument/2006/relationships/tags" Target="../tags/tag582.xml" /><Relationship Id="rId2" Type="http://schemas.openxmlformats.org/officeDocument/2006/relationships/notesSlide" Target="../notesSlides/notesSlide26.xml" /><Relationship Id="rId3" Type="http://schemas.openxmlformats.org/officeDocument/2006/relationships/tags" Target="../tags/tag576.xml" /><Relationship Id="rId4" Type="http://schemas.openxmlformats.org/officeDocument/2006/relationships/tags" Target="../tags/tag577.xml" /><Relationship Id="rId5" Type="http://schemas.openxmlformats.org/officeDocument/2006/relationships/tags" Target="../tags/tag578.xml" /><Relationship Id="rId6" Type="http://schemas.openxmlformats.org/officeDocument/2006/relationships/image" Target="../media/image62.png" /><Relationship Id="rId7" Type="http://schemas.openxmlformats.org/officeDocument/2006/relationships/image" Target="../media/image63.jpeg" /><Relationship Id="rId8" Type="http://schemas.openxmlformats.org/officeDocument/2006/relationships/tags" Target="../tags/tag579.xml" /><Relationship Id="rId9" Type="http://schemas.openxmlformats.org/officeDocument/2006/relationships/tags" Target="../tags/tag580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tags" Target="../tags/tag146.xml" /><Relationship Id="rId6" Type="http://schemas.openxmlformats.org/officeDocument/2006/relationships/tags" Target="../tags/tag147.xml" /><Relationship Id="rId7" Type="http://schemas.openxmlformats.org/officeDocument/2006/relationships/image" Target="../media/image37.jpeg" /><Relationship Id="rId8" Type="http://schemas.openxmlformats.org/officeDocument/2006/relationships/tags" Target="../tags/tag148.xml" /><Relationship Id="rId9" Type="http://schemas.openxmlformats.org/officeDocument/2006/relationships/tags" Target="../tags/tag149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7.xml" /><Relationship Id="rId3" Type="http://schemas.openxmlformats.org/officeDocument/2006/relationships/tags" Target="../tags/tag587.xml" /><Relationship Id="rId4" Type="http://schemas.openxmlformats.org/officeDocument/2006/relationships/tags" Target="../tags/tag588.xml" /><Relationship Id="rId5" Type="http://schemas.openxmlformats.org/officeDocument/2006/relationships/image" Target="../media/image64.jpeg" /><Relationship Id="rId6" Type="http://schemas.openxmlformats.org/officeDocument/2006/relationships/tags" Target="../tags/tag589.xml" /><Relationship Id="rId7" Type="http://schemas.openxmlformats.org/officeDocument/2006/relationships/tags" Target="../tags/tag590.xml" /><Relationship Id="rId8" Type="http://schemas.openxmlformats.org/officeDocument/2006/relationships/tags" Target="../tags/tag591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601.xml" /><Relationship Id="rId11" Type="http://schemas.openxmlformats.org/officeDocument/2006/relationships/tags" Target="../tags/tag602.xml" /><Relationship Id="rId12" Type="http://schemas.openxmlformats.org/officeDocument/2006/relationships/image" Target="../media/image67.png" /><Relationship Id="rId2" Type="http://schemas.openxmlformats.org/officeDocument/2006/relationships/notesSlide" Target="../notesSlides/notesSlide28.xml" /><Relationship Id="rId3" Type="http://schemas.openxmlformats.org/officeDocument/2006/relationships/tags" Target="../tags/tag596.xml" /><Relationship Id="rId4" Type="http://schemas.openxmlformats.org/officeDocument/2006/relationships/image" Target="../media/image65.jpeg" /><Relationship Id="rId5" Type="http://schemas.openxmlformats.org/officeDocument/2006/relationships/tags" Target="../tags/tag597.xml" /><Relationship Id="rId6" Type="http://schemas.openxmlformats.org/officeDocument/2006/relationships/tags" Target="../tags/tag598.xml" /><Relationship Id="rId7" Type="http://schemas.openxmlformats.org/officeDocument/2006/relationships/tags" Target="../tags/tag599.xml" /><Relationship Id="rId8" Type="http://schemas.openxmlformats.org/officeDocument/2006/relationships/image" Target="../media/image66.png" /><Relationship Id="rId9" Type="http://schemas.openxmlformats.org/officeDocument/2006/relationships/tags" Target="../tags/tag600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612.xml" /><Relationship Id="rId11" Type="http://schemas.openxmlformats.org/officeDocument/2006/relationships/tags" Target="../tags/tag613.xml" /><Relationship Id="rId12" Type="http://schemas.openxmlformats.org/officeDocument/2006/relationships/tags" Target="../tags/tag614.xml" /><Relationship Id="rId13" Type="http://schemas.openxmlformats.org/officeDocument/2006/relationships/image" Target="../media/image70.png" /><Relationship Id="rId2" Type="http://schemas.openxmlformats.org/officeDocument/2006/relationships/notesSlide" Target="../notesSlides/notesSlide29.xml" /><Relationship Id="rId3" Type="http://schemas.openxmlformats.org/officeDocument/2006/relationships/tags" Target="../tags/tag607.xml" /><Relationship Id="rId4" Type="http://schemas.openxmlformats.org/officeDocument/2006/relationships/image" Target="../media/image68.jpeg" /><Relationship Id="rId5" Type="http://schemas.openxmlformats.org/officeDocument/2006/relationships/tags" Target="../tags/tag608.xml" /><Relationship Id="rId6" Type="http://schemas.openxmlformats.org/officeDocument/2006/relationships/tags" Target="../tags/tag609.xml" /><Relationship Id="rId7" Type="http://schemas.openxmlformats.org/officeDocument/2006/relationships/tags" Target="../tags/tag610.xml" /><Relationship Id="rId8" Type="http://schemas.openxmlformats.org/officeDocument/2006/relationships/tags" Target="../tags/tag611.xml" /><Relationship Id="rId9" Type="http://schemas.openxmlformats.org/officeDocument/2006/relationships/image" Target="../media/image69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624.xml" /><Relationship Id="rId11" Type="http://schemas.openxmlformats.org/officeDocument/2006/relationships/tags" Target="../tags/tag625.xml" /><Relationship Id="rId12" Type="http://schemas.openxmlformats.org/officeDocument/2006/relationships/image" Target="../media/image73.png" /><Relationship Id="rId13" Type="http://schemas.openxmlformats.org/officeDocument/2006/relationships/tags" Target="../tags/tag626.xml" /><Relationship Id="rId2" Type="http://schemas.openxmlformats.org/officeDocument/2006/relationships/notesSlide" Target="../notesSlides/notesSlide30.xml" /><Relationship Id="rId3" Type="http://schemas.openxmlformats.org/officeDocument/2006/relationships/tags" Target="../tags/tag619.xml" /><Relationship Id="rId4" Type="http://schemas.openxmlformats.org/officeDocument/2006/relationships/image" Target="../media/image71.jpeg" /><Relationship Id="rId5" Type="http://schemas.openxmlformats.org/officeDocument/2006/relationships/tags" Target="../tags/tag620.xml" /><Relationship Id="rId6" Type="http://schemas.openxmlformats.org/officeDocument/2006/relationships/tags" Target="../tags/tag621.xml" /><Relationship Id="rId7" Type="http://schemas.openxmlformats.org/officeDocument/2006/relationships/tags" Target="../tags/tag622.xml" /><Relationship Id="rId8" Type="http://schemas.openxmlformats.org/officeDocument/2006/relationships/tags" Target="../tags/tag623.xml" /><Relationship Id="rId9" Type="http://schemas.openxmlformats.org/officeDocument/2006/relationships/image" Target="../media/image72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37.xml" /><Relationship Id="rId11" Type="http://schemas.openxmlformats.org/officeDocument/2006/relationships/tags" Target="../tags/tag638.xml" /><Relationship Id="rId12" Type="http://schemas.openxmlformats.org/officeDocument/2006/relationships/tags" Target="../tags/tag639.xml" /><Relationship Id="rId13" Type="http://schemas.openxmlformats.org/officeDocument/2006/relationships/tags" Target="../tags/tag640.xml" /><Relationship Id="rId14" Type="http://schemas.openxmlformats.org/officeDocument/2006/relationships/tags" Target="../tags/tag641.xml" /><Relationship Id="rId15" Type="http://schemas.openxmlformats.org/officeDocument/2006/relationships/tags" Target="../tags/tag642.xml" /><Relationship Id="rId16" Type="http://schemas.openxmlformats.org/officeDocument/2006/relationships/tags" Target="../tags/tag643.xml" /><Relationship Id="rId17" Type="http://schemas.openxmlformats.org/officeDocument/2006/relationships/tags" Target="../tags/tag644.xml" /><Relationship Id="rId2" Type="http://schemas.openxmlformats.org/officeDocument/2006/relationships/notesSlide" Target="../notesSlides/notesSlide31.xml" /><Relationship Id="rId3" Type="http://schemas.openxmlformats.org/officeDocument/2006/relationships/tags" Target="../tags/tag630.xml" /><Relationship Id="rId4" Type="http://schemas.openxmlformats.org/officeDocument/2006/relationships/tags" Target="../tags/tag631.xml" /><Relationship Id="rId5" Type="http://schemas.openxmlformats.org/officeDocument/2006/relationships/tags" Target="../tags/tag632.xml" /><Relationship Id="rId6" Type="http://schemas.openxmlformats.org/officeDocument/2006/relationships/tags" Target="../tags/tag633.xml" /><Relationship Id="rId7" Type="http://schemas.openxmlformats.org/officeDocument/2006/relationships/tags" Target="../tags/tag634.xml" /><Relationship Id="rId8" Type="http://schemas.openxmlformats.org/officeDocument/2006/relationships/tags" Target="../tags/tag635.xml" /><Relationship Id="rId9" Type="http://schemas.openxmlformats.org/officeDocument/2006/relationships/tags" Target="../tags/tag636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9.xml" /><Relationship Id="rId11" Type="http://schemas.openxmlformats.org/officeDocument/2006/relationships/tags" Target="../tags/tag160.xml" /><Relationship Id="rId12" Type="http://schemas.openxmlformats.org/officeDocument/2006/relationships/tags" Target="../tags/tag161.xml" /><Relationship Id="rId13" Type="http://schemas.openxmlformats.org/officeDocument/2006/relationships/tags" Target="../tags/tag162.xml" /><Relationship Id="rId14" Type="http://schemas.openxmlformats.org/officeDocument/2006/relationships/tags" Target="../tags/tag163.xml" /><Relationship Id="rId15" Type="http://schemas.openxmlformats.org/officeDocument/2006/relationships/tags" Target="../tags/tag164.xml" /><Relationship Id="rId16" Type="http://schemas.openxmlformats.org/officeDocument/2006/relationships/image" Target="../media/image39.png" /><Relationship Id="rId17" Type="http://schemas.openxmlformats.org/officeDocument/2006/relationships/tags" Target="../tags/tag165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53.xml" /><Relationship Id="rId4" Type="http://schemas.openxmlformats.org/officeDocument/2006/relationships/tags" Target="../tags/tag154.xml" /><Relationship Id="rId5" Type="http://schemas.openxmlformats.org/officeDocument/2006/relationships/tags" Target="../tags/tag155.xml" /><Relationship Id="rId6" Type="http://schemas.openxmlformats.org/officeDocument/2006/relationships/tags" Target="../tags/tag156.xml" /><Relationship Id="rId7" Type="http://schemas.openxmlformats.org/officeDocument/2006/relationships/image" Target="../media/image38.jpeg" /><Relationship Id="rId8" Type="http://schemas.openxmlformats.org/officeDocument/2006/relationships/tags" Target="../tags/tag157.xml" /><Relationship Id="rId9" Type="http://schemas.openxmlformats.org/officeDocument/2006/relationships/tags" Target="../tags/tag158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6.xml" /><Relationship Id="rId11" Type="http://schemas.openxmlformats.org/officeDocument/2006/relationships/tags" Target="../tags/tag177.xml" /><Relationship Id="rId12" Type="http://schemas.openxmlformats.org/officeDocument/2006/relationships/tags" Target="../tags/tag178.xml" /><Relationship Id="rId13" Type="http://schemas.openxmlformats.org/officeDocument/2006/relationships/tags" Target="../tags/tag179.xml" /><Relationship Id="rId14" Type="http://schemas.openxmlformats.org/officeDocument/2006/relationships/tags" Target="../tags/tag180.xml" /><Relationship Id="rId15" Type="http://schemas.openxmlformats.org/officeDocument/2006/relationships/tags" Target="../tags/tag181.xml" /><Relationship Id="rId16" Type="http://schemas.openxmlformats.org/officeDocument/2006/relationships/tags" Target="../tags/tag182.xml" /><Relationship Id="rId17" Type="http://schemas.openxmlformats.org/officeDocument/2006/relationships/tags" Target="../tags/tag183.xml" /><Relationship Id="rId18" Type="http://schemas.openxmlformats.org/officeDocument/2006/relationships/tags" Target="../tags/tag184.xml" /><Relationship Id="rId19" Type="http://schemas.openxmlformats.org/officeDocument/2006/relationships/tags" Target="../tags/tag185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86.xml" /><Relationship Id="rId21" Type="http://schemas.openxmlformats.org/officeDocument/2006/relationships/tags" Target="../tags/tag187.xml" /><Relationship Id="rId22" Type="http://schemas.openxmlformats.org/officeDocument/2006/relationships/tags" Target="../tags/tag188.xml" /><Relationship Id="rId23" Type="http://schemas.openxmlformats.org/officeDocument/2006/relationships/tags" Target="../tags/tag189.xml" /><Relationship Id="rId24" Type="http://schemas.openxmlformats.org/officeDocument/2006/relationships/tags" Target="../tags/tag190.xml" /><Relationship Id="rId25" Type="http://schemas.openxmlformats.org/officeDocument/2006/relationships/tags" Target="../tags/tag191.xml" /><Relationship Id="rId26" Type="http://schemas.openxmlformats.org/officeDocument/2006/relationships/tags" Target="../tags/tag192.xml" /><Relationship Id="rId27" Type="http://schemas.openxmlformats.org/officeDocument/2006/relationships/tags" Target="../tags/tag193.xml" /><Relationship Id="rId28" Type="http://schemas.openxmlformats.org/officeDocument/2006/relationships/tags" Target="../tags/tag194.xml" /><Relationship Id="rId29" Type="http://schemas.openxmlformats.org/officeDocument/2006/relationships/tags" Target="../tags/tag195.xml" /><Relationship Id="rId3" Type="http://schemas.openxmlformats.org/officeDocument/2006/relationships/tags" Target="../tags/tag169.xml" /><Relationship Id="rId30" Type="http://schemas.openxmlformats.org/officeDocument/2006/relationships/tags" Target="../tags/tag196.xml" /><Relationship Id="rId31" Type="http://schemas.openxmlformats.org/officeDocument/2006/relationships/tags" Target="../tags/tag197.xml" /><Relationship Id="rId32" Type="http://schemas.openxmlformats.org/officeDocument/2006/relationships/tags" Target="../tags/tag198.xml" /><Relationship Id="rId33" Type="http://schemas.openxmlformats.org/officeDocument/2006/relationships/tags" Target="../tags/tag199.xml" /><Relationship Id="rId34" Type="http://schemas.openxmlformats.org/officeDocument/2006/relationships/tags" Target="../tags/tag200.xml" /><Relationship Id="rId35" Type="http://schemas.openxmlformats.org/officeDocument/2006/relationships/tags" Target="../tags/tag201.xml" /><Relationship Id="rId36" Type="http://schemas.openxmlformats.org/officeDocument/2006/relationships/tags" Target="../tags/tag202.xml" /><Relationship Id="rId37" Type="http://schemas.openxmlformats.org/officeDocument/2006/relationships/tags" Target="../tags/tag203.xml" /><Relationship Id="rId4" Type="http://schemas.openxmlformats.org/officeDocument/2006/relationships/tags" Target="../tags/tag170.xml" /><Relationship Id="rId5" Type="http://schemas.openxmlformats.org/officeDocument/2006/relationships/tags" Target="../tags/tag171.xml" /><Relationship Id="rId6" Type="http://schemas.openxmlformats.org/officeDocument/2006/relationships/tags" Target="../tags/tag172.xml" /><Relationship Id="rId7" Type="http://schemas.openxmlformats.org/officeDocument/2006/relationships/tags" Target="../tags/tag173.xml" /><Relationship Id="rId8" Type="http://schemas.openxmlformats.org/officeDocument/2006/relationships/tags" Target="../tags/tag174.xml" /><Relationship Id="rId9" Type="http://schemas.openxmlformats.org/officeDocument/2006/relationships/tags" Target="../tags/tag17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4.xml" /><Relationship Id="rId11" Type="http://schemas.openxmlformats.org/officeDocument/2006/relationships/tags" Target="../tags/tag215.xml" /><Relationship Id="rId12" Type="http://schemas.openxmlformats.org/officeDocument/2006/relationships/tags" Target="../tags/tag216.xml" /><Relationship Id="rId13" Type="http://schemas.openxmlformats.org/officeDocument/2006/relationships/tags" Target="../tags/tag217.xml" /><Relationship Id="rId14" Type="http://schemas.openxmlformats.org/officeDocument/2006/relationships/tags" Target="../tags/tag218.xml" /><Relationship Id="rId15" Type="http://schemas.openxmlformats.org/officeDocument/2006/relationships/tags" Target="../tags/tag219.xml" /><Relationship Id="rId16" Type="http://schemas.openxmlformats.org/officeDocument/2006/relationships/tags" Target="../tags/tag220.xml" /><Relationship Id="rId17" Type="http://schemas.openxmlformats.org/officeDocument/2006/relationships/tags" Target="../tags/tag221.xml" /><Relationship Id="rId18" Type="http://schemas.openxmlformats.org/officeDocument/2006/relationships/tags" Target="../tags/tag222.xml" /><Relationship Id="rId19" Type="http://schemas.openxmlformats.org/officeDocument/2006/relationships/tags" Target="../tags/tag223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224.xml" /><Relationship Id="rId21" Type="http://schemas.openxmlformats.org/officeDocument/2006/relationships/tags" Target="../tags/tag225.xml" /><Relationship Id="rId22" Type="http://schemas.openxmlformats.org/officeDocument/2006/relationships/tags" Target="../tags/tag226.xml" /><Relationship Id="rId23" Type="http://schemas.openxmlformats.org/officeDocument/2006/relationships/tags" Target="../tags/tag227.xml" /><Relationship Id="rId24" Type="http://schemas.openxmlformats.org/officeDocument/2006/relationships/tags" Target="../tags/tag228.xml" /><Relationship Id="rId25" Type="http://schemas.openxmlformats.org/officeDocument/2006/relationships/tags" Target="../tags/tag229.xml" /><Relationship Id="rId26" Type="http://schemas.openxmlformats.org/officeDocument/2006/relationships/tags" Target="../tags/tag230.xml" /><Relationship Id="rId27" Type="http://schemas.openxmlformats.org/officeDocument/2006/relationships/tags" Target="../tags/tag231.xml" /><Relationship Id="rId28" Type="http://schemas.openxmlformats.org/officeDocument/2006/relationships/tags" Target="../tags/tag232.xml" /><Relationship Id="rId29" Type="http://schemas.openxmlformats.org/officeDocument/2006/relationships/tags" Target="../tags/tag233.xml" /><Relationship Id="rId3" Type="http://schemas.openxmlformats.org/officeDocument/2006/relationships/tags" Target="../tags/tag207.xml" /><Relationship Id="rId30" Type="http://schemas.openxmlformats.org/officeDocument/2006/relationships/tags" Target="../tags/tag234.xml" /><Relationship Id="rId31" Type="http://schemas.openxmlformats.org/officeDocument/2006/relationships/tags" Target="../tags/tag235.xml" /><Relationship Id="rId32" Type="http://schemas.openxmlformats.org/officeDocument/2006/relationships/tags" Target="../tags/tag236.xml" /><Relationship Id="rId33" Type="http://schemas.openxmlformats.org/officeDocument/2006/relationships/tags" Target="../tags/tag237.xml" /><Relationship Id="rId34" Type="http://schemas.openxmlformats.org/officeDocument/2006/relationships/tags" Target="../tags/tag238.xml" /><Relationship Id="rId35" Type="http://schemas.openxmlformats.org/officeDocument/2006/relationships/tags" Target="../tags/tag239.xml" /><Relationship Id="rId36" Type="http://schemas.openxmlformats.org/officeDocument/2006/relationships/tags" Target="../tags/tag240.xml" /><Relationship Id="rId37" Type="http://schemas.openxmlformats.org/officeDocument/2006/relationships/tags" Target="../tags/tag241.xml" /><Relationship Id="rId38" Type="http://schemas.openxmlformats.org/officeDocument/2006/relationships/tags" Target="../tags/tag242.xml" /><Relationship Id="rId39" Type="http://schemas.openxmlformats.org/officeDocument/2006/relationships/tags" Target="../tags/tag243.xml" /><Relationship Id="rId4" Type="http://schemas.openxmlformats.org/officeDocument/2006/relationships/tags" Target="../tags/tag208.xml" /><Relationship Id="rId40" Type="http://schemas.openxmlformats.org/officeDocument/2006/relationships/tags" Target="../tags/tag244.xml" /><Relationship Id="rId41" Type="http://schemas.openxmlformats.org/officeDocument/2006/relationships/image" Target="../media/image40.png" /><Relationship Id="rId42" Type="http://schemas.openxmlformats.org/officeDocument/2006/relationships/tags" Target="../tags/tag245.xml" /><Relationship Id="rId43" Type="http://schemas.openxmlformats.org/officeDocument/2006/relationships/tags" Target="../tags/tag246.xml" /><Relationship Id="rId44" Type="http://schemas.openxmlformats.org/officeDocument/2006/relationships/image" Target="../media/image41.png" /><Relationship Id="rId45" Type="http://schemas.openxmlformats.org/officeDocument/2006/relationships/tags" Target="../tags/tag247.xml" /><Relationship Id="rId46" Type="http://schemas.openxmlformats.org/officeDocument/2006/relationships/image" Target="../media/image42.png" /><Relationship Id="rId47" Type="http://schemas.openxmlformats.org/officeDocument/2006/relationships/tags" Target="../tags/tag248.xml" /><Relationship Id="rId48" Type="http://schemas.openxmlformats.org/officeDocument/2006/relationships/tags" Target="../tags/tag249.xml" /><Relationship Id="rId49" Type="http://schemas.openxmlformats.org/officeDocument/2006/relationships/tags" Target="../tags/tag250.xml" /><Relationship Id="rId5" Type="http://schemas.openxmlformats.org/officeDocument/2006/relationships/tags" Target="../tags/tag209.xml" /><Relationship Id="rId50" Type="http://schemas.openxmlformats.org/officeDocument/2006/relationships/tags" Target="../tags/tag251.xml" /><Relationship Id="rId51" Type="http://schemas.openxmlformats.org/officeDocument/2006/relationships/tags" Target="../tags/tag252.xml" /><Relationship Id="rId52" Type="http://schemas.openxmlformats.org/officeDocument/2006/relationships/tags" Target="../tags/tag253.xml" /><Relationship Id="rId53" Type="http://schemas.openxmlformats.org/officeDocument/2006/relationships/tags" Target="../tags/tag254.xml" /><Relationship Id="rId54" Type="http://schemas.openxmlformats.org/officeDocument/2006/relationships/image" Target="../media/image43.jpeg" /><Relationship Id="rId55" Type="http://schemas.openxmlformats.org/officeDocument/2006/relationships/tags" Target="../tags/tag255.xml" /><Relationship Id="rId56" Type="http://schemas.openxmlformats.org/officeDocument/2006/relationships/tags" Target="../tags/tag256.xml" /><Relationship Id="rId57" Type="http://schemas.openxmlformats.org/officeDocument/2006/relationships/tags" Target="../tags/tag257.xml" /><Relationship Id="rId6" Type="http://schemas.openxmlformats.org/officeDocument/2006/relationships/tags" Target="../tags/tag210.xml" /><Relationship Id="rId7" Type="http://schemas.openxmlformats.org/officeDocument/2006/relationships/tags" Target="../tags/tag211.xml" /><Relationship Id="rId8" Type="http://schemas.openxmlformats.org/officeDocument/2006/relationships/tags" Target="../tags/tag212.xml" /><Relationship Id="rId9" Type="http://schemas.openxmlformats.org/officeDocument/2006/relationships/tags" Target="../tags/tag21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media" Target="../media/media1.mp4" /><Relationship Id="rId11" Type="http://schemas.openxmlformats.org/officeDocument/2006/relationships/tags" Target="../tags/tag266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61.xml" /><Relationship Id="rId4" Type="http://schemas.openxmlformats.org/officeDocument/2006/relationships/tags" Target="../tags/tag262.xml" /><Relationship Id="rId5" Type="http://schemas.openxmlformats.org/officeDocument/2006/relationships/tags" Target="../tags/tag263.xml" /><Relationship Id="rId6" Type="http://schemas.openxmlformats.org/officeDocument/2006/relationships/tags" Target="../tags/tag264.xml" /><Relationship Id="rId7" Type="http://schemas.openxmlformats.org/officeDocument/2006/relationships/image" Target="../media/image44.png" /><Relationship Id="rId8" Type="http://schemas.openxmlformats.org/officeDocument/2006/relationships/tags" Target="../tags/tag265.xml" /><Relationship Id="rId9" Type="http://schemas.openxmlformats.org/officeDocument/2006/relationships/video" Target="../media/media1.mp4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7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70.xml" /><Relationship Id="rId4" Type="http://schemas.openxmlformats.org/officeDocument/2006/relationships/tags" Target="../tags/tag271.xml" /><Relationship Id="rId5" Type="http://schemas.openxmlformats.org/officeDocument/2006/relationships/tags" Target="../tags/tag272.xml" /><Relationship Id="rId6" Type="http://schemas.openxmlformats.org/officeDocument/2006/relationships/tags" Target="../tags/tag273.xml" /><Relationship Id="rId7" Type="http://schemas.openxmlformats.org/officeDocument/2006/relationships/tags" Target="../tags/tag274.xml" /><Relationship Id="rId8" Type="http://schemas.openxmlformats.org/officeDocument/2006/relationships/tags" Target="../tags/tag275.xml" /><Relationship Id="rId9" Type="http://schemas.openxmlformats.org/officeDocument/2006/relationships/tags" Target="../tags/tag276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2.png" /><Relationship Id="rId11" Type="http://schemas.openxmlformats.org/officeDocument/2006/relationships/tags" Target="../tags/tag288.xml" /><Relationship Id="rId12" Type="http://schemas.openxmlformats.org/officeDocument/2006/relationships/image" Target="../media/image45.png" /><Relationship Id="rId13" Type="http://schemas.openxmlformats.org/officeDocument/2006/relationships/tags" Target="../tags/tag289.xml" /><Relationship Id="rId14" Type="http://schemas.openxmlformats.org/officeDocument/2006/relationships/tags" Target="../tags/tag290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81.xml" /><Relationship Id="rId4" Type="http://schemas.openxmlformats.org/officeDocument/2006/relationships/tags" Target="../tags/tag282.xml" /><Relationship Id="rId5" Type="http://schemas.openxmlformats.org/officeDocument/2006/relationships/tags" Target="../tags/tag283.xml" /><Relationship Id="rId6" Type="http://schemas.openxmlformats.org/officeDocument/2006/relationships/tags" Target="../tags/tag284.xml" /><Relationship Id="rId7" Type="http://schemas.openxmlformats.org/officeDocument/2006/relationships/tags" Target="../tags/tag285.xml" /><Relationship Id="rId8" Type="http://schemas.openxmlformats.org/officeDocument/2006/relationships/tags" Target="../tags/tag286.xml" /><Relationship Id="rId9" Type="http://schemas.openxmlformats.org/officeDocument/2006/relationships/tags" Target="../tags/tag287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16.2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串、并联电路中电压的规律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第十六章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电压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电阻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16.2</a:t>
            </a:r>
            <a:r>
              <a:rPr lang="zh-CN" altLang="en-US" sz="100">
                <a:noFill/>
              </a:rPr>
              <a:t>串、并联电路中电压的规律同步练习题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串联电路电压规律：串联电路两端的总电压等于各用电器两端电压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，公式：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并联电路电压规律：并联电路中各支路两端电压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，且等于电源电压，公式：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两个灯泡串联，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两端电压为</a:t>
            </a:r>
            <a:r>
              <a:rPr lang="en-US" altLang="zh-CN" sz="100">
                <a:noFill/>
              </a:rPr>
              <a:t>2V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₂</a:t>
            </a:r>
            <a:r>
              <a:rPr lang="zh-CN" altLang="en-US" sz="100">
                <a:noFill/>
              </a:rPr>
              <a:t>两端电压为</a:t>
            </a:r>
            <a:r>
              <a:rPr lang="en-US" altLang="zh-CN" sz="100">
                <a:noFill/>
              </a:rPr>
              <a:t>3V</a:t>
            </a:r>
            <a:r>
              <a:rPr lang="zh-CN" altLang="en-US" sz="100">
                <a:noFill/>
              </a:rPr>
              <a:t>，则电源总电压为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两个灯泡并联在</a:t>
            </a:r>
            <a:r>
              <a:rPr lang="en-US" altLang="zh-CN" sz="100">
                <a:noFill/>
              </a:rPr>
              <a:t>2.5V</a:t>
            </a:r>
            <a:r>
              <a:rPr lang="zh-CN" altLang="en-US" sz="100">
                <a:noFill/>
              </a:rPr>
              <a:t>电源上，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两端电压为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₂</a:t>
            </a:r>
            <a:r>
              <a:rPr lang="zh-CN" altLang="en-US" sz="100">
                <a:noFill/>
              </a:rPr>
              <a:t>两端电压为</a:t>
            </a:r>
            <a:r>
              <a:rPr lang="en-US" altLang="zh-CN" sz="100">
                <a:noFill/>
              </a:rPr>
              <a:t>________V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串联电路中各用电器分压，电阻越大，分得电压越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；并联电路各支路电压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两灯串联接入电路，电源电压为</a:t>
            </a:r>
            <a:r>
              <a:rPr lang="en-US" altLang="zh-CN" sz="100">
                <a:noFill/>
              </a:rPr>
              <a:t>6V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电压为</a:t>
            </a:r>
            <a:r>
              <a:rPr lang="en-US" altLang="zh-CN" sz="100">
                <a:noFill/>
              </a:rPr>
              <a:t>2V</a:t>
            </a:r>
            <a:r>
              <a:rPr lang="zh-CN" altLang="en-US" sz="100">
                <a:noFill/>
              </a:rPr>
              <a:t>，则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₂</a:t>
            </a:r>
            <a:r>
              <a:rPr lang="zh-CN" altLang="en-US" sz="100">
                <a:noFill/>
              </a:rPr>
              <a:t>电压为（）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2V  B. 4V  C. 6V  D. 8V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关于并联电路电压，下列说法正确的是（）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各支路电压不相等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支路越多，电压越小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各支路电压等于电源电压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干路电压为零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规格不同的两灯串联，下列判断正确的是（）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电压相等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电压不等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电流不等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总电压为零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家庭电路中多个用电器并联，它们两端电压（）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各不相同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都等于</a:t>
            </a:r>
            <a:r>
              <a:rPr lang="en-US" altLang="zh-CN" sz="100">
                <a:noFill/>
              </a:rPr>
              <a:t>220V C. </a:t>
            </a:r>
            <a:r>
              <a:rPr lang="zh-CN" altLang="en-US" sz="100">
                <a:noFill/>
              </a:rPr>
              <a:t>随功率变化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大于</a:t>
            </a:r>
            <a:r>
              <a:rPr lang="en-US" altLang="zh-CN" sz="100">
                <a:noFill/>
              </a:rPr>
              <a:t>220V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下列说法符合串联电压规律的是（）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总电压等于各部分电压之和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总电压等于任意支路电压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电压处处相等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电压随位置变化无规律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在探究串、并联电路电压规律实验中：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）电压表必须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在被测用电器两端，电流正进负出。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）探究串联电压规律时，需要测量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₂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三处电压。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）多次更换不同规格灯泡实验，目的是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，避免实验偶然性。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）串联分压，并联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两灯串联，电源电压</a:t>
            </a:r>
            <a:r>
              <a:rPr lang="en-US" altLang="zh-CN" sz="100">
                <a:noFill/>
              </a:rPr>
              <a:t>9V</a:t>
            </a:r>
            <a:r>
              <a:rPr lang="zh-CN" altLang="en-US" sz="100">
                <a:noFill/>
              </a:rPr>
              <a:t>，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两端电压为</a:t>
            </a:r>
            <a:r>
              <a:rPr lang="en-US" altLang="zh-CN" sz="100">
                <a:noFill/>
              </a:rPr>
              <a:t>4V</a:t>
            </a:r>
            <a:r>
              <a:rPr lang="zh-CN" altLang="en-US" sz="100">
                <a:noFill/>
              </a:rPr>
              <a:t>，求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₂</a:t>
            </a:r>
            <a:r>
              <a:rPr lang="zh-CN" altLang="en-US" sz="100">
                <a:noFill/>
              </a:rPr>
              <a:t>两端的电压。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三个灯泡并联在电源两端，电源电压为</a:t>
            </a:r>
            <a:r>
              <a:rPr lang="en-US" altLang="zh-CN" sz="100">
                <a:noFill/>
              </a:rPr>
              <a:t>3V</a:t>
            </a:r>
            <a:r>
              <a:rPr lang="zh-CN" altLang="en-US" sz="100">
                <a:noFill/>
              </a:rPr>
              <a:t>，求每盏灯泡两端的电压。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简述串、并联电路的电压规律，并说明为什么串联多个用电器时各灯泡电压之和等于电源电压。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之和；</a:t>
            </a:r>
            <a:r>
              <a:rPr lang="en-US" altLang="zh-CN" sz="100">
                <a:noFill/>
              </a:rPr>
              <a:t>U=U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+U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相等；</a:t>
            </a:r>
            <a:r>
              <a:rPr lang="en-US" altLang="zh-CN" sz="100">
                <a:noFill/>
              </a:rPr>
              <a:t>U=U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=U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 3. 5 4. 2.5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2.5 5. </a:t>
            </a:r>
            <a:r>
              <a:rPr lang="zh-CN" altLang="en-US" sz="100">
                <a:noFill/>
              </a:rPr>
              <a:t>大；相等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6.B 7.C 8.B 9.B 10.A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11.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）并联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）电源两端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）寻找普遍规律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）等压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解：串联电路总电压等于各部分电压之和，</a:t>
            </a:r>
            <a:r>
              <a:rPr lang="en-US" altLang="zh-CN" sz="100">
                <a:noFill/>
              </a:rPr>
              <a:t>U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=U−U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=9V−4V=5V</a:t>
            </a:r>
            <a:r>
              <a:rPr lang="zh-CN" altLang="en-US" sz="100">
                <a:noFill/>
              </a:rPr>
              <a:t>。答：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₂</a:t>
            </a:r>
            <a:r>
              <a:rPr lang="zh-CN" altLang="en-US" sz="100">
                <a:noFill/>
              </a:rPr>
              <a:t>两端电压为</a:t>
            </a:r>
            <a:r>
              <a:rPr lang="en-US" altLang="zh-CN" sz="100">
                <a:noFill/>
              </a:rPr>
              <a:t>5V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解：并联电路各支路电压相等且等于电源电压，三盏灯电压均为</a:t>
            </a:r>
            <a:r>
              <a:rPr lang="en-US" altLang="zh-CN" sz="100">
                <a:noFill/>
              </a:rPr>
              <a:t>3V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答：串联电路总电压等于各用电器两端电压之和；并联电路各支路两端电压相等，且等于电源电压。串联电路中电源提供的总电压，分配给电路中所有串联的用电器，各用电器分得的电压相加，刚好等于电源提供的总电压，因此各灯泡电压之和等于电源电压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4915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并联电路的电压规律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477520" y="808355"/>
            <a:ext cx="82403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探究并联电路各支路用电器两端电压与电源两端电压的关系</a:t>
            </a:r>
            <a:endParaRPr lang="zh-CN"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Text Box 2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344420" y="1499870"/>
            <a:ext cx="5976000" cy="977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并联电路中各支路电路两端的电压与电源两端的电压有什么关系？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477520" y="1532890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提出问题：</a:t>
            </a:r>
            <a:endParaRPr lang="zh-CN" altLang="en-US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477520" y="2544445"/>
            <a:ext cx="10972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猜想：</a:t>
            </a:r>
            <a:endParaRPr lang="zh-CN" altLang="en-US"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477520" y="3268980"/>
            <a:ext cx="58693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latinLnBrk="0" hangingPunct="1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1.并联电路中电源电压等于支路电压之和。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>
          <a:xfrm>
            <a:off x="477520" y="3993515"/>
            <a:ext cx="6470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Tx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.并联电路中电源电压等于各支路两端电压。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rcRect r="42107"/>
          <a:stretch>
            <a:fillRect/>
          </a:stretch>
        </p:blipFill>
        <p:spPr>
          <a:xfrm>
            <a:off x="6084570" y="2359025"/>
            <a:ext cx="2668270" cy="18815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4915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并联电路的电压规律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792480" y="74580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实验器材：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792480" y="1428115"/>
            <a:ext cx="72758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电池、开关、导线、若干个规格不同的灯泡、电压表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792480" y="211359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设计实验：</a:t>
            </a:r>
            <a:endParaRPr lang="zh-CN" altLang="en-US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802005" y="3373755"/>
            <a:ext cx="48050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需要测量哪些数据，如何测量这些数据？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802005" y="2842895"/>
            <a:ext cx="32435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怎样设计实验电路？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2"/>
            </p:custDataLst>
          </p:nvPr>
        </p:nvGrpSpPr>
        <p:grpSpPr>
          <a:xfrm>
            <a:off x="6027420" y="2211070"/>
            <a:ext cx="2226945" cy="1999615"/>
            <a:chOff x="6393" y="5087"/>
            <a:chExt cx="3507" cy="3149"/>
          </a:xfrm>
        </p:grpSpPr>
        <p:grpSp>
          <p:nvGrpSpPr>
            <p:cNvPr id="11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6393" y="5087"/>
              <a:ext cx="3507" cy="3149"/>
              <a:chOff x="6393" y="5087"/>
              <a:chExt cx="3507" cy="3149"/>
            </a:xfrm>
          </p:grpSpPr>
          <p:grpSp>
            <p:nvGrpSpPr>
              <p:cNvPr id="22" name="组合 21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6393" y="5087"/>
                <a:ext cx="3507" cy="3149"/>
                <a:chOff x="1862" y="6799"/>
                <a:chExt cx="3507" cy="3149"/>
              </a:xfrm>
            </p:grpSpPr>
            <p:grpSp>
              <p:nvGrpSpPr>
                <p:cNvPr id="25" name="组合 24"/>
                <p:cNvGrpSpPr/>
                <p:nvPr>
                  <p:custDataLst>
                    <p:tags r:id="rId15"/>
                  </p:custDataLst>
                </p:nvPr>
              </p:nvGrpSpPr>
              <p:grpSpPr>
                <a:xfrm>
                  <a:off x="1862" y="6799"/>
                  <a:ext cx="3507" cy="2923"/>
                  <a:chOff x="8346" y="4407"/>
                  <a:chExt cx="3507" cy="2923"/>
                </a:xfrm>
              </p:grpSpPr>
              <p:sp>
                <p:nvSpPr>
                  <p:cNvPr id="28" name="流程图: 汇总连接 27"/>
                  <p:cNvSpPr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9807" y="4407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29" name="直接连接符 28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>
                    <a:off x="11337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0" name="直接连接符 29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>
                    <a:off x="8346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none"/>
                    <a:tail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1" name="直接连接符 30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 flipH="1" flipV="1">
                    <a:off x="8355" y="5266"/>
                    <a:ext cx="0" cy="204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2" name="直接连接符 31"/>
                  <p:cNvCxnSpPr/>
                  <p:nvPr>
                    <p:custDataLst>
                      <p:tags r:id="rId20"/>
                    </p:custDataLst>
                  </p:nvPr>
                </p:nvCxnSpPr>
                <p:spPr>
                  <a:xfrm>
                    <a:off x="8368" y="7301"/>
                    <a:ext cx="68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3" name="直接连接符 32"/>
                  <p:cNvCxnSpPr/>
                  <p:nvPr>
                    <p:custDataLst>
                      <p:tags r:id="rId21"/>
                    </p:custDataLst>
                  </p:nvPr>
                </p:nvCxnSpPr>
                <p:spPr>
                  <a:xfrm flipV="1">
                    <a:off x="10131" y="7091"/>
                    <a:ext cx="681" cy="227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4" name="直接连接符 33"/>
                  <p:cNvCxnSpPr/>
                  <p:nvPr>
                    <p:custDataLst>
                      <p:tags r:id="rId22"/>
                    </p:custDataLst>
                  </p:nvPr>
                </p:nvCxnSpPr>
                <p:spPr>
                  <a:xfrm>
                    <a:off x="9199" y="7301"/>
                    <a:ext cx="964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5" name="直接连接符 34"/>
                  <p:cNvCxnSpPr/>
                  <p:nvPr>
                    <p:custDataLst>
                      <p:tags r:id="rId23"/>
                    </p:custDataLst>
                  </p:nvPr>
                </p:nvCxnSpPr>
                <p:spPr>
                  <a:xfrm>
                    <a:off x="10800" y="7301"/>
                    <a:ext cx="1053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6" name="直接连接符 35"/>
                  <p:cNvCxnSpPr/>
                  <p:nvPr>
                    <p:custDataLst>
                      <p:tags r:id="rId24"/>
                    </p:custDataLst>
                  </p:nvPr>
                </p:nvCxnSpPr>
                <p:spPr>
                  <a:xfrm flipH="1">
                    <a:off x="11837" y="5257"/>
                    <a:ext cx="0" cy="2073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26" name="直接连接符 25"/>
                <p:cNvCxnSpPr/>
                <p:nvPr>
                  <p:custDataLst>
                    <p:tags r:id="rId25"/>
                  </p:custDataLst>
                </p:nvPr>
              </p:nvCxnSpPr>
              <p:spPr>
                <a:xfrm flipH="1">
                  <a:off x="2691" y="9417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7" name="直接连接符 26"/>
                <p:cNvCxnSpPr/>
                <p:nvPr>
                  <p:custDataLst>
                    <p:tags r:id="rId26"/>
                  </p:custDataLst>
                </p:nvPr>
              </p:nvCxnSpPr>
              <p:spPr>
                <a:xfrm flipH="1">
                  <a:off x="2566" y="9484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23" name="直接连接符 22"/>
              <p:cNvCxnSpPr/>
              <p:nvPr>
                <p:custDataLst>
                  <p:tags r:id="rId27"/>
                </p:custDataLst>
              </p:nvPr>
            </p:nvCxnSpPr>
            <p:spPr>
              <a:xfrm flipH="1" flipV="1">
                <a:off x="6925" y="5411"/>
                <a:ext cx="0" cy="113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4" name="流程图: 汇总连接 23"/>
              <p:cNvSpPr/>
              <p:nvPr>
                <p:custDataLst>
                  <p:tags r:id="rId28"/>
                </p:custDataLst>
              </p:nvPr>
            </p:nvSpPr>
            <p:spPr>
              <a:xfrm>
                <a:off x="7854" y="6197"/>
                <a:ext cx="680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cxnSp>
          <p:nvCxnSpPr>
            <p:cNvPr id="12" name="直接连接符 11"/>
            <p:cNvCxnSpPr/>
            <p:nvPr>
              <p:custDataLst>
                <p:tags r:id="rId29"/>
              </p:custDataLst>
            </p:nvPr>
          </p:nvCxnSpPr>
          <p:spPr>
            <a:xfrm>
              <a:off x="9019" y="542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30"/>
              </p:custDataLst>
            </p:nvPr>
          </p:nvCxnSpPr>
          <p:spPr>
            <a:xfrm>
              <a:off x="9032" y="653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31"/>
              </p:custDataLst>
            </p:nvPr>
          </p:nvCxnSpPr>
          <p:spPr>
            <a:xfrm flipH="1" flipV="1">
              <a:off x="9386" y="5411"/>
              <a:ext cx="0" cy="1134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32"/>
              </p:custDataLst>
            </p:nvPr>
          </p:nvCxnSpPr>
          <p:spPr>
            <a:xfrm>
              <a:off x="8541" y="5427"/>
              <a:ext cx="51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33"/>
              </p:custDataLst>
            </p:nvPr>
          </p:nvCxnSpPr>
          <p:spPr>
            <a:xfrm>
              <a:off x="6903" y="5423"/>
              <a:ext cx="935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0" name="直接连接符 19"/>
            <p:cNvCxnSpPr/>
            <p:nvPr>
              <p:custDataLst>
                <p:tags r:id="rId34"/>
              </p:custDataLst>
            </p:nvPr>
          </p:nvCxnSpPr>
          <p:spPr>
            <a:xfrm>
              <a:off x="6903" y="6537"/>
              <a:ext cx="935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35"/>
              </p:custDataLst>
            </p:nvPr>
          </p:nvCxnSpPr>
          <p:spPr>
            <a:xfrm>
              <a:off x="8552" y="6537"/>
              <a:ext cx="51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37" name="组合 36" title=""/>
          <p:cNvGrpSpPr/>
          <p:nvPr>
            <p:custDataLst>
              <p:tags r:id="rId36"/>
            </p:custDataLst>
          </p:nvPr>
        </p:nvGrpSpPr>
        <p:grpSpPr>
          <a:xfrm>
            <a:off x="6483985" y="2368550"/>
            <a:ext cx="378460" cy="521970"/>
            <a:chOff x="3089" y="6837"/>
            <a:chExt cx="596" cy="822"/>
          </a:xfrm>
        </p:grpSpPr>
        <p:sp>
          <p:nvSpPr>
            <p:cNvPr id="38" name="椭圆 37"/>
            <p:cNvSpPr/>
            <p:nvPr>
              <p:custDataLst>
                <p:tags r:id="rId37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9" name="文本框 38"/>
            <p:cNvSpPr txBox="1"/>
            <p:nvPr>
              <p:custDataLst>
                <p:tags r:id="rId38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A</a:t>
              </a:r>
              <a:endPara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40" name="组合 39" title=""/>
          <p:cNvGrpSpPr/>
          <p:nvPr>
            <p:custDataLst>
              <p:tags r:id="rId39"/>
            </p:custDataLst>
          </p:nvPr>
        </p:nvGrpSpPr>
        <p:grpSpPr>
          <a:xfrm>
            <a:off x="7451725" y="2368550"/>
            <a:ext cx="379095" cy="522605"/>
            <a:chOff x="3089" y="6837"/>
            <a:chExt cx="597" cy="823"/>
          </a:xfrm>
        </p:grpSpPr>
        <p:sp>
          <p:nvSpPr>
            <p:cNvPr id="41" name="椭圆 40"/>
            <p:cNvSpPr/>
            <p:nvPr>
              <p:custDataLst>
                <p:tags r:id="rId40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41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B</a:t>
              </a:r>
              <a:endPara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43" name="组合 42" title=""/>
          <p:cNvGrpSpPr/>
          <p:nvPr>
            <p:custDataLst>
              <p:tags r:id="rId42"/>
            </p:custDataLst>
          </p:nvPr>
        </p:nvGrpSpPr>
        <p:grpSpPr>
          <a:xfrm>
            <a:off x="6481445" y="3090545"/>
            <a:ext cx="379095" cy="522605"/>
            <a:chOff x="3089" y="6837"/>
            <a:chExt cx="597" cy="823"/>
          </a:xfrm>
        </p:grpSpPr>
        <p:sp>
          <p:nvSpPr>
            <p:cNvPr id="44" name="椭圆 43"/>
            <p:cNvSpPr/>
            <p:nvPr>
              <p:custDataLst>
                <p:tags r:id="rId43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5" name="文本框 44"/>
            <p:cNvSpPr txBox="1"/>
            <p:nvPr>
              <p:custDataLst>
                <p:tags r:id="rId44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C</a:t>
              </a:r>
              <a:endPara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46" name="组合 45" title=""/>
          <p:cNvGrpSpPr/>
          <p:nvPr>
            <p:custDataLst>
              <p:tags r:id="rId45"/>
            </p:custDataLst>
          </p:nvPr>
        </p:nvGrpSpPr>
        <p:grpSpPr>
          <a:xfrm>
            <a:off x="7449185" y="3090545"/>
            <a:ext cx="379095" cy="522605"/>
            <a:chOff x="3089" y="6837"/>
            <a:chExt cx="597" cy="823"/>
          </a:xfrm>
        </p:grpSpPr>
        <p:sp>
          <p:nvSpPr>
            <p:cNvPr id="47" name="椭圆 46"/>
            <p:cNvSpPr/>
            <p:nvPr>
              <p:custDataLst>
                <p:tags r:id="rId46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8" name="文本框 47"/>
            <p:cNvSpPr txBox="1"/>
            <p:nvPr>
              <p:custDataLst>
                <p:tags r:id="rId47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D</a:t>
              </a:r>
              <a:endPara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49" name="组合 48" title=""/>
          <p:cNvGrpSpPr/>
          <p:nvPr>
            <p:custDataLst>
              <p:tags r:id="rId48"/>
            </p:custDataLst>
          </p:nvPr>
        </p:nvGrpSpPr>
        <p:grpSpPr>
          <a:xfrm>
            <a:off x="6019800" y="4004945"/>
            <a:ext cx="379095" cy="522605"/>
            <a:chOff x="3089" y="6837"/>
            <a:chExt cx="597" cy="823"/>
          </a:xfrm>
        </p:grpSpPr>
        <p:sp>
          <p:nvSpPr>
            <p:cNvPr id="50" name="椭圆 49"/>
            <p:cNvSpPr/>
            <p:nvPr>
              <p:custDataLst>
                <p:tags r:id="rId49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1" name="文本框 50"/>
            <p:cNvSpPr txBox="1"/>
            <p:nvPr>
              <p:custDataLst>
                <p:tags r:id="rId50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E</a:t>
              </a:r>
              <a:endPara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52" name="组合 51" title=""/>
          <p:cNvGrpSpPr/>
          <p:nvPr>
            <p:custDataLst>
              <p:tags r:id="rId51"/>
            </p:custDataLst>
          </p:nvPr>
        </p:nvGrpSpPr>
        <p:grpSpPr>
          <a:xfrm>
            <a:off x="7684135" y="4004945"/>
            <a:ext cx="379095" cy="522605"/>
            <a:chOff x="3089" y="6837"/>
            <a:chExt cx="597" cy="823"/>
          </a:xfrm>
        </p:grpSpPr>
        <p:sp>
          <p:nvSpPr>
            <p:cNvPr id="53" name="椭圆 52"/>
            <p:cNvSpPr/>
            <p:nvPr>
              <p:custDataLst>
                <p:tags r:id="rId52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4" name="文本框 53"/>
            <p:cNvSpPr txBox="1"/>
            <p:nvPr>
              <p:custDataLst>
                <p:tags r:id="rId53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F</a:t>
              </a:r>
              <a:endPara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4915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并联电路的电压规律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641985" y="95027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进行实验：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641985" y="1596390"/>
            <a:ext cx="25812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1.设计实验电路。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641985" y="2199005"/>
            <a:ext cx="4395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2.选好测量范围，连接电路。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641985" y="2801620"/>
            <a:ext cx="38150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.分别测量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AB</a:t>
            </a:r>
            <a:r>
              <a:rPr lang="zh-CN" altLang="en-US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CD</a:t>
            </a:r>
            <a:r>
              <a:rPr lang="zh-CN" altLang="en-US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EF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两端的电压，并记录数据。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641985" y="3773805"/>
            <a:ext cx="4716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.换上另外两个规格不同的灯泡，再次测量各部分两端的电压。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2"/>
            </p:custDataLst>
          </p:nvPr>
        </p:nvGrpSpPr>
        <p:grpSpPr>
          <a:xfrm>
            <a:off x="6027420" y="581660"/>
            <a:ext cx="2226945" cy="1999615"/>
            <a:chOff x="9492" y="3482"/>
            <a:chExt cx="3507" cy="3149"/>
          </a:xfrm>
        </p:grpSpPr>
        <p:grpSp>
          <p:nvGrpSpPr>
            <p:cNvPr id="11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9492" y="3482"/>
              <a:ext cx="3507" cy="3149"/>
              <a:chOff x="6393" y="5087"/>
              <a:chExt cx="3507" cy="3149"/>
            </a:xfrm>
          </p:grpSpPr>
          <p:grpSp>
            <p:nvGrpSpPr>
              <p:cNvPr id="33" name="组合 32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6393" y="5087"/>
                <a:ext cx="3507" cy="3149"/>
                <a:chOff x="6393" y="5087"/>
                <a:chExt cx="3507" cy="3149"/>
              </a:xfrm>
            </p:grpSpPr>
            <p:grpSp>
              <p:nvGrpSpPr>
                <p:cNvPr id="41" name="组合 40"/>
                <p:cNvGrpSpPr/>
                <p:nvPr>
                  <p:custDataLst>
                    <p:tags r:id="rId15"/>
                  </p:custDataLst>
                </p:nvPr>
              </p:nvGrpSpPr>
              <p:grpSpPr>
                <a:xfrm>
                  <a:off x="6393" y="5087"/>
                  <a:ext cx="3507" cy="3149"/>
                  <a:chOff x="1862" y="6799"/>
                  <a:chExt cx="3507" cy="3149"/>
                </a:xfrm>
              </p:grpSpPr>
              <p:grpSp>
                <p:nvGrpSpPr>
                  <p:cNvPr id="44" name="组合 43"/>
                  <p:cNvGrpSpPr/>
                  <p:nvPr>
                    <p:custDataLst>
                      <p:tags r:id="rId16"/>
                    </p:custDataLst>
                  </p:nvPr>
                </p:nvGrpSpPr>
                <p:grpSpPr>
                  <a:xfrm>
                    <a:off x="1862" y="6799"/>
                    <a:ext cx="3507" cy="2908"/>
                    <a:chOff x="8346" y="4407"/>
                    <a:chExt cx="3507" cy="2908"/>
                  </a:xfrm>
                </p:grpSpPr>
                <p:sp>
                  <p:nvSpPr>
                    <p:cNvPr id="47" name="流程图: 汇总连接 46"/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9807" y="4407"/>
                      <a:ext cx="680" cy="680"/>
                    </a:xfrm>
                    <a:prstGeom prst="flowChartSummingJunction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p:txBody>
                </p:sp>
                <p:cxnSp>
                  <p:nvCxnSpPr>
                    <p:cNvPr id="48" name="直接连接符 47"/>
                    <p:cNvCxnSpPr/>
                    <p:nvPr>
                      <p:custDataLst>
                        <p:tags r:id="rId18"/>
                      </p:custDataLst>
                    </p:nvPr>
                  </p:nvCxnSpPr>
                  <p:spPr>
                    <a:xfrm>
                      <a:off x="11337" y="5277"/>
                      <a:ext cx="510" cy="0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  <a:headEnd type="oval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49" name="直接连接符 48"/>
                    <p:cNvCxnSpPr/>
                    <p:nvPr>
                      <p:custDataLst>
                        <p:tags r:id="rId19"/>
                      </p:custDataLst>
                    </p:nvPr>
                  </p:nvCxnSpPr>
                  <p:spPr>
                    <a:xfrm>
                      <a:off x="8346" y="5277"/>
                      <a:ext cx="510" cy="0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  <a:headEnd type="none"/>
                      <a:tailEnd type="oval"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50" name="直接连接符 49"/>
                    <p:cNvCxnSpPr/>
                    <p:nvPr>
                      <p:custDataLst>
                        <p:tags r:id="rId20"/>
                      </p:custDataLst>
                    </p:nvPr>
                  </p:nvCxnSpPr>
                  <p:spPr>
                    <a:xfrm flipH="1" flipV="1">
                      <a:off x="8355" y="5266"/>
                      <a:ext cx="0" cy="2041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51" name="直接连接符 50"/>
                    <p:cNvCxnSpPr/>
                    <p:nvPr>
                      <p:custDataLst>
                        <p:tags r:id="rId21"/>
                      </p:custDataLst>
                    </p:nvPr>
                  </p:nvCxnSpPr>
                  <p:spPr>
                    <a:xfrm>
                      <a:off x="8368" y="7301"/>
                      <a:ext cx="680" cy="0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52" name="直接连接符 51"/>
                    <p:cNvCxnSpPr/>
                    <p:nvPr>
                      <p:custDataLst>
                        <p:tags r:id="rId22"/>
                      </p:custDataLst>
                    </p:nvPr>
                  </p:nvCxnSpPr>
                  <p:spPr>
                    <a:xfrm flipV="1">
                      <a:off x="10137" y="7060"/>
                      <a:ext cx="592" cy="255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53" name="直接连接符 52"/>
                    <p:cNvCxnSpPr/>
                    <p:nvPr>
                      <p:custDataLst>
                        <p:tags r:id="rId23"/>
                      </p:custDataLst>
                    </p:nvPr>
                  </p:nvCxnSpPr>
                  <p:spPr>
                    <a:xfrm>
                      <a:off x="9199" y="7301"/>
                      <a:ext cx="964" cy="0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54" name="直接连接符 53"/>
                    <p:cNvCxnSpPr/>
                    <p:nvPr>
                      <p:custDataLst>
                        <p:tags r:id="rId24"/>
                      </p:custDataLst>
                    </p:nvPr>
                  </p:nvCxnSpPr>
                  <p:spPr>
                    <a:xfrm>
                      <a:off x="10800" y="7301"/>
                      <a:ext cx="1053" cy="0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55" name="直接连接符 54"/>
                    <p:cNvCxnSpPr/>
                    <p:nvPr>
                      <p:custDataLst>
                        <p:tags r:id="rId25"/>
                      </p:custDataLst>
                    </p:nvPr>
                  </p:nvCxnSpPr>
                  <p:spPr>
                    <a:xfrm flipH="1">
                      <a:off x="11836" y="5268"/>
                      <a:ext cx="0" cy="2013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cxnSp>
                <p:nvCxnSpPr>
                  <p:cNvPr id="45" name="直接连接符 44"/>
                  <p:cNvCxnSpPr/>
                  <p:nvPr>
                    <p:custDataLst>
                      <p:tags r:id="rId26"/>
                    </p:custDataLst>
                  </p:nvPr>
                </p:nvCxnSpPr>
                <p:spPr>
                  <a:xfrm flipH="1">
                    <a:off x="2691" y="9417"/>
                    <a:ext cx="0" cy="53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46" name="直接连接符 45"/>
                  <p:cNvCxnSpPr/>
                  <p:nvPr>
                    <p:custDataLst>
                      <p:tags r:id="rId27"/>
                    </p:custDataLst>
                  </p:nvPr>
                </p:nvCxnSpPr>
                <p:spPr>
                  <a:xfrm flipH="1">
                    <a:off x="2566" y="9484"/>
                    <a:ext cx="0" cy="397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42" name="直接连接符 41"/>
                <p:cNvCxnSpPr/>
                <p:nvPr>
                  <p:custDataLst>
                    <p:tags r:id="rId28"/>
                  </p:custDataLst>
                </p:nvPr>
              </p:nvCxnSpPr>
              <p:spPr>
                <a:xfrm flipH="1" flipV="1">
                  <a:off x="6925" y="5411"/>
                  <a:ext cx="0" cy="1134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43" name="流程图: 汇总连接 42"/>
                <p:cNvSpPr/>
                <p:nvPr>
                  <p:custDataLst>
                    <p:tags r:id="rId29"/>
                  </p:custDataLst>
                </p:nvPr>
              </p:nvSpPr>
              <p:spPr>
                <a:xfrm>
                  <a:off x="7854" y="6197"/>
                  <a:ext cx="680" cy="68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</p:grpSp>
          <p:cxnSp>
            <p:nvCxnSpPr>
              <p:cNvPr id="34" name="直接连接符 33"/>
              <p:cNvCxnSpPr/>
              <p:nvPr>
                <p:custDataLst>
                  <p:tags r:id="rId30"/>
                </p:custDataLst>
              </p:nvPr>
            </p:nvCxnSpPr>
            <p:spPr>
              <a:xfrm>
                <a:off x="9019" y="5427"/>
                <a:ext cx="369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5" name="直接连接符 34"/>
              <p:cNvCxnSpPr/>
              <p:nvPr>
                <p:custDataLst>
                  <p:tags r:id="rId31"/>
                </p:custDataLst>
              </p:nvPr>
            </p:nvCxnSpPr>
            <p:spPr>
              <a:xfrm>
                <a:off x="9032" y="6537"/>
                <a:ext cx="369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6" name="直接连接符 35"/>
              <p:cNvCxnSpPr/>
              <p:nvPr>
                <p:custDataLst>
                  <p:tags r:id="rId32"/>
                </p:custDataLst>
              </p:nvPr>
            </p:nvCxnSpPr>
            <p:spPr>
              <a:xfrm flipH="1" flipV="1">
                <a:off x="9386" y="5411"/>
                <a:ext cx="0" cy="113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7" name="直接连接符 36"/>
              <p:cNvCxnSpPr/>
              <p:nvPr>
                <p:custDataLst>
                  <p:tags r:id="rId33"/>
                </p:custDataLst>
              </p:nvPr>
            </p:nvCxnSpPr>
            <p:spPr>
              <a:xfrm>
                <a:off x="8541" y="5427"/>
                <a:ext cx="51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8" name="直接连接符 37"/>
              <p:cNvCxnSpPr/>
              <p:nvPr>
                <p:custDataLst>
                  <p:tags r:id="rId34"/>
                </p:custDataLst>
              </p:nvPr>
            </p:nvCxnSpPr>
            <p:spPr>
              <a:xfrm>
                <a:off x="6903" y="5423"/>
                <a:ext cx="935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9" name="直接连接符 38"/>
              <p:cNvCxnSpPr/>
              <p:nvPr>
                <p:custDataLst>
                  <p:tags r:id="rId35"/>
                </p:custDataLst>
              </p:nvPr>
            </p:nvCxnSpPr>
            <p:spPr>
              <a:xfrm>
                <a:off x="6903" y="6537"/>
                <a:ext cx="935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40" name="直接连接符 39"/>
              <p:cNvCxnSpPr/>
              <p:nvPr>
                <p:custDataLst>
                  <p:tags r:id="rId36"/>
                </p:custDataLst>
              </p:nvPr>
            </p:nvCxnSpPr>
            <p:spPr>
              <a:xfrm>
                <a:off x="8552" y="6537"/>
                <a:ext cx="51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2" name="组合 11"/>
            <p:cNvGrpSpPr/>
            <p:nvPr>
              <p:custDataLst>
                <p:tags r:id="rId37"/>
              </p:custDataLst>
            </p:nvPr>
          </p:nvGrpSpPr>
          <p:grpSpPr>
            <a:xfrm>
              <a:off x="10211" y="3730"/>
              <a:ext cx="596" cy="822"/>
              <a:chOff x="3089" y="6837"/>
              <a:chExt cx="596" cy="822"/>
            </a:xfrm>
          </p:grpSpPr>
          <p:sp>
            <p:nvSpPr>
              <p:cNvPr id="31" name="椭圆 30"/>
              <p:cNvSpPr/>
              <p:nvPr>
                <p:custDataLst>
                  <p:tags r:id="rId38"/>
                </p:custDataLst>
              </p:nvPr>
            </p:nvSpPr>
            <p:spPr>
              <a:xfrm>
                <a:off x="3296" y="6837"/>
                <a:ext cx="170" cy="17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32" name="文本框 31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3089" y="6935"/>
                <a:ext cx="59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i="1"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A</a:t>
                </a:r>
                <a:endPara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3" name="组合 12"/>
            <p:cNvGrpSpPr/>
            <p:nvPr>
              <p:custDataLst>
                <p:tags r:id="rId40"/>
              </p:custDataLst>
            </p:nvPr>
          </p:nvGrpSpPr>
          <p:grpSpPr>
            <a:xfrm>
              <a:off x="11735" y="3730"/>
              <a:ext cx="597" cy="823"/>
              <a:chOff x="3089" y="6837"/>
              <a:chExt cx="597" cy="823"/>
            </a:xfrm>
          </p:grpSpPr>
          <p:sp>
            <p:nvSpPr>
              <p:cNvPr id="29" name="椭圆 28"/>
              <p:cNvSpPr/>
              <p:nvPr>
                <p:custDataLst>
                  <p:tags r:id="rId41"/>
                </p:custDataLst>
              </p:nvPr>
            </p:nvSpPr>
            <p:spPr>
              <a:xfrm>
                <a:off x="3296" y="6837"/>
                <a:ext cx="170" cy="17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30" name="文本框 29"/>
              <p:cNvSpPr txBox="1"/>
              <p:nvPr>
                <p:custDataLst>
                  <p:tags r:id="rId42"/>
                </p:custDataLst>
              </p:nvPr>
            </p:nvSpPr>
            <p:spPr>
              <a:xfrm>
                <a:off x="3089" y="6935"/>
                <a:ext cx="59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i="1"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B</a:t>
                </a:r>
                <a:endPara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4" name="组合 13"/>
            <p:cNvGrpSpPr/>
            <p:nvPr>
              <p:custDataLst>
                <p:tags r:id="rId43"/>
              </p:custDataLst>
            </p:nvPr>
          </p:nvGrpSpPr>
          <p:grpSpPr>
            <a:xfrm>
              <a:off x="10207" y="4867"/>
              <a:ext cx="597" cy="823"/>
              <a:chOff x="3089" y="6837"/>
              <a:chExt cx="597" cy="823"/>
            </a:xfrm>
          </p:grpSpPr>
          <p:sp>
            <p:nvSpPr>
              <p:cNvPr id="27" name="椭圆 26"/>
              <p:cNvSpPr/>
              <p:nvPr>
                <p:custDataLst>
                  <p:tags r:id="rId44"/>
                </p:custDataLst>
              </p:nvPr>
            </p:nvSpPr>
            <p:spPr>
              <a:xfrm>
                <a:off x="3296" y="6837"/>
                <a:ext cx="170" cy="17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28" name="文本框 27"/>
              <p:cNvSpPr txBox="1"/>
              <p:nvPr>
                <p:custDataLst>
                  <p:tags r:id="rId45"/>
                </p:custDataLst>
              </p:nvPr>
            </p:nvSpPr>
            <p:spPr>
              <a:xfrm>
                <a:off x="3089" y="6935"/>
                <a:ext cx="59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i="1"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C</a:t>
                </a:r>
                <a:endPara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5" name="组合 14"/>
            <p:cNvGrpSpPr/>
            <p:nvPr>
              <p:custDataLst>
                <p:tags r:id="rId46"/>
              </p:custDataLst>
            </p:nvPr>
          </p:nvGrpSpPr>
          <p:grpSpPr>
            <a:xfrm>
              <a:off x="11731" y="4867"/>
              <a:ext cx="597" cy="823"/>
              <a:chOff x="3089" y="6837"/>
              <a:chExt cx="597" cy="823"/>
            </a:xfrm>
          </p:grpSpPr>
          <p:sp>
            <p:nvSpPr>
              <p:cNvPr id="25" name="椭圆 24"/>
              <p:cNvSpPr/>
              <p:nvPr>
                <p:custDataLst>
                  <p:tags r:id="rId47"/>
                </p:custDataLst>
              </p:nvPr>
            </p:nvSpPr>
            <p:spPr>
              <a:xfrm>
                <a:off x="3296" y="6837"/>
                <a:ext cx="170" cy="17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48"/>
                </p:custDataLst>
              </p:nvPr>
            </p:nvSpPr>
            <p:spPr>
              <a:xfrm>
                <a:off x="3089" y="6935"/>
                <a:ext cx="59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i="1"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D</a:t>
                </a:r>
                <a:endPara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9" name="组合 18"/>
            <p:cNvGrpSpPr/>
            <p:nvPr>
              <p:custDataLst>
                <p:tags r:id="rId49"/>
              </p:custDataLst>
            </p:nvPr>
          </p:nvGrpSpPr>
          <p:grpSpPr>
            <a:xfrm>
              <a:off x="9492" y="5710"/>
              <a:ext cx="597" cy="767"/>
              <a:chOff x="3101" y="6240"/>
              <a:chExt cx="597" cy="767"/>
            </a:xfrm>
          </p:grpSpPr>
          <p:sp>
            <p:nvSpPr>
              <p:cNvPr id="23" name="椭圆 22"/>
              <p:cNvSpPr/>
              <p:nvPr>
                <p:custDataLst>
                  <p:tags r:id="rId50"/>
                </p:custDataLst>
              </p:nvPr>
            </p:nvSpPr>
            <p:spPr>
              <a:xfrm>
                <a:off x="3296" y="6837"/>
                <a:ext cx="170" cy="17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24" name="文本框 23"/>
              <p:cNvSpPr txBox="1"/>
              <p:nvPr>
                <p:custDataLst>
                  <p:tags r:id="rId51"/>
                </p:custDataLst>
              </p:nvPr>
            </p:nvSpPr>
            <p:spPr>
              <a:xfrm>
                <a:off x="3101" y="6240"/>
                <a:ext cx="59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i="1"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E</a:t>
                </a:r>
                <a:endPara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20" name="组合 19"/>
            <p:cNvGrpSpPr/>
            <p:nvPr>
              <p:custDataLst>
                <p:tags r:id="rId52"/>
              </p:custDataLst>
            </p:nvPr>
          </p:nvGrpSpPr>
          <p:grpSpPr>
            <a:xfrm>
              <a:off x="12108" y="5690"/>
              <a:ext cx="597" cy="786"/>
              <a:chOff x="4678" y="6220"/>
              <a:chExt cx="597" cy="786"/>
            </a:xfrm>
          </p:grpSpPr>
          <p:sp>
            <p:nvSpPr>
              <p:cNvPr id="21" name="椭圆 20"/>
              <p:cNvSpPr/>
              <p:nvPr>
                <p:custDataLst>
                  <p:tags r:id="rId53"/>
                </p:custDataLst>
              </p:nvPr>
            </p:nvSpPr>
            <p:spPr>
              <a:xfrm>
                <a:off x="4872" y="6836"/>
                <a:ext cx="170" cy="17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22" name="文本框 21"/>
              <p:cNvSpPr txBox="1"/>
              <p:nvPr>
                <p:custDataLst>
                  <p:tags r:id="rId54"/>
                </p:custDataLst>
              </p:nvPr>
            </p:nvSpPr>
            <p:spPr>
              <a:xfrm>
                <a:off x="4678" y="6220"/>
                <a:ext cx="59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i="1"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F</a:t>
                </a:r>
                <a:endPara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56" name="组合 55" title=""/>
          <p:cNvGrpSpPr/>
          <p:nvPr>
            <p:custDataLst>
              <p:tags r:id="rId55"/>
            </p:custDataLst>
          </p:nvPr>
        </p:nvGrpSpPr>
        <p:grpSpPr>
          <a:xfrm>
            <a:off x="5215765" y="2581275"/>
            <a:ext cx="3892550" cy="2294890"/>
            <a:chOff x="7670" y="4065"/>
            <a:chExt cx="6130" cy="3614"/>
          </a:xfrm>
        </p:grpSpPr>
        <p:grpSp>
          <p:nvGrpSpPr>
            <p:cNvPr id="57" name="组合 56"/>
            <p:cNvGrpSpPr/>
            <p:nvPr>
              <p:custDataLst>
                <p:tags r:id="rId56"/>
              </p:custDataLst>
            </p:nvPr>
          </p:nvGrpSpPr>
          <p:grpSpPr>
            <a:xfrm>
              <a:off x="7670" y="4065"/>
              <a:ext cx="6130" cy="3614"/>
              <a:chOff x="149130" y="2542923"/>
              <a:chExt cx="5190503" cy="3059642"/>
            </a:xfrm>
          </p:grpSpPr>
          <p:pic>
            <p:nvPicPr>
              <p:cNvPr id="63" name="图片 62"/>
              <p:cNvPicPr>
                <a:picLocks noChangeAspect="1"/>
              </p:cNvPicPr>
              <p:nvPr>
                <p:custDataLst>
                  <p:tags r:id="rId58"/>
                </p:custDataLst>
              </p:nvPr>
            </p:nvPicPr>
            <p:blipFill>
              <a:blip r:embed="rId57">
                <a:lum bright="-12000" contrast="12000"/>
              </a:blip>
              <a:srcRect l="33612" t="32854" r="34232" b="23307"/>
              <a:stretch>
                <a:fillRect/>
              </a:stretch>
            </p:blipFill>
            <p:spPr>
              <a:xfrm>
                <a:off x="1958563" y="3465726"/>
                <a:ext cx="1628718" cy="1248000"/>
              </a:xfrm>
              <a:prstGeom prst="rect">
                <a:avLst/>
              </a:prstGeom>
            </p:spPr>
          </p:pic>
          <p:pic>
            <p:nvPicPr>
              <p:cNvPr id="64" name="图片 63"/>
              <p:cNvPicPr>
                <a:picLocks noChangeAspect="1"/>
              </p:cNvPicPr>
              <p:nvPr>
                <p:custDataLst>
                  <p:tags r:id="rId59"/>
                </p:custDataLst>
              </p:nvPr>
            </p:nvPicPr>
            <p:blipFill>
              <a:blip r:embed="rId57">
                <a:lum bright="-12000" contrast="12000"/>
              </a:blip>
              <a:srcRect l="33612" t="32854" r="34232" b="23307"/>
              <a:stretch>
                <a:fillRect/>
              </a:stretch>
            </p:blipFill>
            <p:spPr>
              <a:xfrm>
                <a:off x="569212" y="2542923"/>
                <a:ext cx="1628487" cy="1248000"/>
              </a:xfrm>
              <a:prstGeom prst="rect">
                <a:avLst/>
              </a:prstGeom>
            </p:spPr>
          </p:pic>
          <p:pic>
            <p:nvPicPr>
              <p:cNvPr id="65" name="图片 64"/>
              <p:cNvPicPr>
                <a:picLocks noChangeAspect="1"/>
              </p:cNvPicPr>
              <p:nvPr>
                <p:custDataLst>
                  <p:tags r:id="rId61"/>
                </p:custDataLst>
              </p:nvPr>
            </p:nvPicPr>
            <p:blipFill>
              <a:blip r:embed="rId60">
                <a:lum bright="-12000" contrast="12000"/>
              </a:blip>
              <a:srcRect l="30944" t="31780" r="32092" b="24380"/>
              <a:stretch>
                <a:fillRect/>
              </a:stretch>
            </p:blipFill>
            <p:spPr>
              <a:xfrm>
                <a:off x="3467632" y="4258820"/>
                <a:ext cx="1872001" cy="1248000"/>
              </a:xfrm>
              <a:prstGeom prst="rect">
                <a:avLst/>
              </a:prstGeom>
            </p:spPr>
          </p:pic>
          <p:pic>
            <p:nvPicPr>
              <p:cNvPr id="66" name="图片 65"/>
              <p:cNvPicPr>
                <a:picLocks noChangeAspect="1"/>
              </p:cNvPicPr>
              <p:nvPr>
                <p:custDataLst>
                  <p:tags r:id="rId63"/>
                </p:custDataLst>
              </p:nvPr>
            </p:nvPicPr>
            <p:blipFill>
              <a:blip r:embed="rId62">
                <a:lum bright="-12000" contrast="12000"/>
              </a:blip>
              <a:srcRect l="21349" t="40544" r="22646" b="28187"/>
              <a:stretch>
                <a:fillRect/>
              </a:stretch>
            </p:blipFill>
            <p:spPr>
              <a:xfrm flipH="1">
                <a:off x="569145" y="4930565"/>
                <a:ext cx="2375233" cy="672000"/>
              </a:xfrm>
              <a:prstGeom prst="rect">
                <a:avLst/>
              </a:prstGeom>
            </p:spPr>
          </p:pic>
          <p:sp>
            <p:nvSpPr>
              <p:cNvPr id="67" name="Rectangle 248"/>
              <p:cNvSpPr>
                <a:spLocks noChangeArrowheads="1"/>
              </p:cNvSpPr>
              <p:nvPr>
                <p:custDataLst>
                  <p:tags r:id="rId64"/>
                </p:custDataLst>
              </p:nvPr>
            </p:nvSpPr>
            <p:spPr bwMode="auto">
              <a:xfrm>
                <a:off x="149130" y="2914600"/>
                <a:ext cx="465667" cy="5511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marL="0" indent="0" latinLnBrk="0">
                  <a:lnSpc>
                    <a:spcPct val="100000"/>
                  </a:lnSpc>
                </a:pPr>
                <a:r>
                  <a:rPr lang="zh-CN" altLang="en-US" sz="2400" b="1">
                    <a:solidFill>
                      <a:srgbClr val="CC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L</a:t>
                </a:r>
                <a:r>
                  <a:rPr lang="zh-CN" altLang="en-US" sz="2400" b="1" baseline="-25000">
                    <a:solidFill>
                      <a:srgbClr val="CC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1</a:t>
                </a:r>
                <a:r>
                  <a:rPr lang="zh-CN" altLang="en-US" sz="2400" b="1" i="1">
                    <a:solidFill>
                      <a:srgbClr val="FF33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 </a:t>
                </a:r>
                <a:endParaRPr lang="zh-CN" altLang="en-US" sz="2400" b="1" i="1" baseline="-25000">
                  <a:solidFill>
                    <a:srgbClr val="FF33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68" name="Rectangle 248"/>
              <p:cNvSpPr>
                <a:spLocks noChangeArrowheads="1"/>
              </p:cNvSpPr>
              <p:nvPr>
                <p:custDataLst>
                  <p:tags r:id="rId65"/>
                </p:custDataLst>
              </p:nvPr>
            </p:nvSpPr>
            <p:spPr bwMode="auto">
              <a:xfrm>
                <a:off x="1456909" y="3933887"/>
                <a:ext cx="494131" cy="550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marL="0" indent="0" latinLnBrk="0">
                  <a:lnSpc>
                    <a:spcPct val="100000"/>
                  </a:lnSpc>
                </a:pPr>
                <a:r>
                  <a:rPr lang="zh-CN" altLang="en-US" sz="2400" b="1">
                    <a:solidFill>
                      <a:srgbClr val="CC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L</a:t>
                </a:r>
                <a:r>
                  <a:rPr lang="zh-CN" altLang="en-US" sz="2400" b="1" baseline="-25000">
                    <a:solidFill>
                      <a:srgbClr val="CC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2</a:t>
                </a:r>
                <a:r>
                  <a:rPr lang="zh-CN" altLang="en-US" sz="2400" b="1" i="1">
                    <a:solidFill>
                      <a:srgbClr val="FF33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 </a:t>
                </a:r>
                <a:endParaRPr lang="zh-CN" altLang="en-US" sz="2400" b="1" i="1" baseline="-25000">
                  <a:solidFill>
                    <a:srgbClr val="FF33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58" name="任意多边形 63"/>
            <p:cNvSpPr/>
            <p:nvPr>
              <p:custDataLst>
                <p:tags r:id="rId66"/>
              </p:custDataLst>
            </p:nvPr>
          </p:nvSpPr>
          <p:spPr>
            <a:xfrm>
              <a:off x="10709" y="7200"/>
              <a:ext cx="1486" cy="291"/>
            </a:xfrm>
            <a:custGeom>
              <a:gdLst>
                <a:gd name="connisteX0" fmla="*/ 0 w 943610"/>
                <a:gd name="connsiteY0" fmla="*/ 83820 h 184848"/>
                <a:gd name="connisteX1" fmla="*/ 327025 w 943610"/>
                <a:gd name="connsiteY1" fmla="*/ 182880 h 184848"/>
                <a:gd name="connisteX2" fmla="*/ 943610 w 943610"/>
                <a:gd name="connsiteY2" fmla="*/ 0 h 184848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943610" h="184849">
                  <a:moveTo>
                    <a:pt x="0" y="83820"/>
                  </a:moveTo>
                  <a:cubicBezTo>
                    <a:pt x="53340" y="107315"/>
                    <a:pt x="138430" y="199390"/>
                    <a:pt x="327025" y="182880"/>
                  </a:cubicBezTo>
                  <a:cubicBezTo>
                    <a:pt x="515620" y="166370"/>
                    <a:pt x="826770" y="38735"/>
                    <a:pt x="943610" y="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59" name="任意多边形 65"/>
            <p:cNvSpPr/>
            <p:nvPr>
              <p:custDataLst>
                <p:tags r:id="rId67"/>
              </p:custDataLst>
            </p:nvPr>
          </p:nvSpPr>
          <p:spPr>
            <a:xfrm>
              <a:off x="11332" y="6024"/>
              <a:ext cx="2313" cy="1152"/>
            </a:xfrm>
            <a:custGeom>
              <a:gdLst>
                <a:gd name="connisteX0" fmla="*/ 1362075 w 1468470"/>
                <a:gd name="connsiteY0" fmla="*/ 731343 h 731343"/>
                <a:gd name="connisteX1" fmla="*/ 1407160 w 1468470"/>
                <a:gd name="connsiteY1" fmla="*/ 259538 h 731343"/>
                <a:gd name="connisteX2" fmla="*/ 608965 w 1468470"/>
                <a:gd name="connsiteY2" fmla="*/ 16333 h 731343"/>
                <a:gd name="connisteX3" fmla="*/ 0 w 1468470"/>
                <a:gd name="connsiteY3" fmla="*/ 39193 h 731343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1468471" h="731344">
                  <a:moveTo>
                    <a:pt x="1362075" y="731344"/>
                  </a:moveTo>
                  <a:cubicBezTo>
                    <a:pt x="1386840" y="641809"/>
                    <a:pt x="1557655" y="402414"/>
                    <a:pt x="1407160" y="259539"/>
                  </a:cubicBezTo>
                  <a:cubicBezTo>
                    <a:pt x="1256665" y="116664"/>
                    <a:pt x="890270" y="60149"/>
                    <a:pt x="608965" y="16334"/>
                  </a:cubicBezTo>
                  <a:cubicBezTo>
                    <a:pt x="327660" y="-27481"/>
                    <a:pt x="106045" y="29669"/>
                    <a:pt x="0" y="39194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60" name="任意多边形 66"/>
            <p:cNvSpPr/>
            <p:nvPr>
              <p:custDataLst>
                <p:tags r:id="rId68"/>
              </p:custDataLst>
            </p:nvPr>
          </p:nvSpPr>
          <p:spPr>
            <a:xfrm>
              <a:off x="8263" y="6158"/>
              <a:ext cx="1871" cy="1150"/>
            </a:xfrm>
            <a:custGeom>
              <a:gdLst>
                <a:gd name="connisteX0" fmla="*/ 1187999 w 1187999"/>
                <a:gd name="connsiteY0" fmla="*/ 0 h 730250"/>
                <a:gd name="connisteX1" fmla="*/ 594909 w 1187999"/>
                <a:gd name="connsiteY1" fmla="*/ 167005 h 730250"/>
                <a:gd name="connisteX2" fmla="*/ 199304 w 1187999"/>
                <a:gd name="connsiteY2" fmla="*/ 311785 h 730250"/>
                <a:gd name="connisteX3" fmla="*/ 1184 w 1187999"/>
                <a:gd name="connsiteY3" fmla="*/ 509270 h 730250"/>
                <a:gd name="connisteX4" fmla="*/ 130724 w 1187999"/>
                <a:gd name="connsiteY4" fmla="*/ 730250 h 73025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1187999" h="730250">
                  <a:moveTo>
                    <a:pt x="1187999" y="0"/>
                  </a:moveTo>
                  <a:cubicBezTo>
                    <a:pt x="1077509" y="30480"/>
                    <a:pt x="792394" y="104775"/>
                    <a:pt x="594909" y="167005"/>
                  </a:cubicBezTo>
                  <a:cubicBezTo>
                    <a:pt x="397424" y="229235"/>
                    <a:pt x="318049" y="243205"/>
                    <a:pt x="199304" y="311785"/>
                  </a:cubicBezTo>
                  <a:cubicBezTo>
                    <a:pt x="80559" y="380365"/>
                    <a:pt x="15154" y="425450"/>
                    <a:pt x="1184" y="509270"/>
                  </a:cubicBezTo>
                  <a:cubicBezTo>
                    <a:pt x="-12786" y="593090"/>
                    <a:pt x="100879" y="690245"/>
                    <a:pt x="130724" y="73025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61" name="任意多边形 68"/>
            <p:cNvSpPr/>
            <p:nvPr>
              <p:custDataLst>
                <p:tags r:id="rId69"/>
              </p:custDataLst>
            </p:nvPr>
          </p:nvSpPr>
          <p:spPr>
            <a:xfrm>
              <a:off x="8493" y="5056"/>
              <a:ext cx="1641" cy="1090"/>
            </a:xfrm>
            <a:custGeom>
              <a:gdLst>
                <a:gd name="connisteX0" fmla="*/ 0 w 1042035"/>
                <a:gd name="connsiteY0" fmla="*/ 0 h 692150"/>
                <a:gd name="connisteX1" fmla="*/ 68580 w 1042035"/>
                <a:gd name="connsiteY1" fmla="*/ 258445 h 692150"/>
                <a:gd name="connisteX2" fmla="*/ 227965 w 1042035"/>
                <a:gd name="connsiteY2" fmla="*/ 372745 h 692150"/>
                <a:gd name="connisteX3" fmla="*/ 631190 w 1042035"/>
                <a:gd name="connsiteY3" fmla="*/ 448310 h 692150"/>
                <a:gd name="connisteX4" fmla="*/ 1042035 w 1042035"/>
                <a:gd name="connsiteY4" fmla="*/ 692150 h 69215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1042035" h="692150">
                  <a:moveTo>
                    <a:pt x="0" y="0"/>
                  </a:moveTo>
                  <a:cubicBezTo>
                    <a:pt x="10795" y="49530"/>
                    <a:pt x="22860" y="184150"/>
                    <a:pt x="68580" y="258445"/>
                  </a:cubicBezTo>
                  <a:cubicBezTo>
                    <a:pt x="114300" y="332740"/>
                    <a:pt x="115570" y="334645"/>
                    <a:pt x="227965" y="372745"/>
                  </a:cubicBezTo>
                  <a:cubicBezTo>
                    <a:pt x="340360" y="410845"/>
                    <a:pt x="468630" y="384175"/>
                    <a:pt x="631190" y="448310"/>
                  </a:cubicBezTo>
                  <a:cubicBezTo>
                    <a:pt x="793750" y="512445"/>
                    <a:pt x="967740" y="645160"/>
                    <a:pt x="1042035" y="69215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62" name="任意多边形 69"/>
            <p:cNvSpPr/>
            <p:nvPr>
              <p:custDataLst>
                <p:tags r:id="rId70"/>
              </p:custDataLst>
            </p:nvPr>
          </p:nvSpPr>
          <p:spPr>
            <a:xfrm>
              <a:off x="9655" y="5032"/>
              <a:ext cx="1689" cy="1030"/>
            </a:xfrm>
            <a:custGeom>
              <a:gdLst>
                <a:gd name="connisteX0" fmla="*/ 0 w 1072515"/>
                <a:gd name="connsiteY0" fmla="*/ 0 h 654050"/>
                <a:gd name="connisteX1" fmla="*/ 387985 w 1072515"/>
                <a:gd name="connsiteY1" fmla="*/ 67945 h 654050"/>
                <a:gd name="connisteX2" fmla="*/ 753110 w 1072515"/>
                <a:gd name="connsiteY2" fmla="*/ 167005 h 654050"/>
                <a:gd name="connisteX3" fmla="*/ 1003935 w 1072515"/>
                <a:gd name="connsiteY3" fmla="*/ 357505 h 654050"/>
                <a:gd name="connisteX4" fmla="*/ 1072515 w 1072515"/>
                <a:gd name="connsiteY4" fmla="*/ 654050 h 654050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1072515" h="654050">
                  <a:moveTo>
                    <a:pt x="0" y="0"/>
                  </a:moveTo>
                  <a:cubicBezTo>
                    <a:pt x="70485" y="11430"/>
                    <a:pt x="237490" y="34290"/>
                    <a:pt x="387985" y="67945"/>
                  </a:cubicBezTo>
                  <a:cubicBezTo>
                    <a:pt x="538480" y="101600"/>
                    <a:pt x="629920" y="109220"/>
                    <a:pt x="753110" y="167005"/>
                  </a:cubicBezTo>
                  <a:cubicBezTo>
                    <a:pt x="876300" y="224790"/>
                    <a:pt x="939800" y="260350"/>
                    <a:pt x="1003935" y="357505"/>
                  </a:cubicBezTo>
                  <a:cubicBezTo>
                    <a:pt x="1068070" y="454660"/>
                    <a:pt x="1063625" y="598805"/>
                    <a:pt x="1072515" y="65405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pic>
        <p:nvPicPr>
          <p:cNvPr id="69" name="图片 68" title=""/>
          <p:cNvPicPr>
            <a:picLocks noChangeAspect="1"/>
          </p:cNvPicPr>
          <p:nvPr>
            <p:custDataLst>
              <p:tags r:id="rId72"/>
            </p:custDataLst>
          </p:nvPr>
        </p:nvPicPr>
        <p:blipFill>
          <a:blip r:embed="rId7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4483610" y="1493520"/>
            <a:ext cx="1046480" cy="1160145"/>
          </a:xfrm>
          <a:prstGeom prst="rect">
            <a:avLst/>
          </a:prstGeom>
        </p:spPr>
      </p:pic>
      <p:sp>
        <p:nvSpPr>
          <p:cNvPr id="70" name="任意多边形 50" title=""/>
          <p:cNvSpPr/>
          <p:nvPr>
            <p:custDataLst>
              <p:tags r:id="rId73"/>
            </p:custDataLst>
          </p:nvPr>
        </p:nvSpPr>
        <p:spPr>
          <a:xfrm>
            <a:off x="4749040" y="2353945"/>
            <a:ext cx="996950" cy="836295"/>
          </a:xfrm>
          <a:custGeom>
            <a:gdLst>
              <a:gd name="connisteX0" fmla="*/ 0 w 996950"/>
              <a:gd name="connsiteY0" fmla="*/ 0 h 836295"/>
              <a:gd name="connisteX1" fmla="*/ 304165 w 996950"/>
              <a:gd name="connsiteY1" fmla="*/ 334645 h 836295"/>
              <a:gd name="connisteX2" fmla="*/ 760730 w 996950"/>
              <a:gd name="connsiteY2" fmla="*/ 471170 h 836295"/>
              <a:gd name="connisteX3" fmla="*/ 996950 w 996950"/>
              <a:gd name="connsiteY3" fmla="*/ 836295 h 836295"/>
              <a:gd name="connisteX4" fmla="*/ 981710 w 996950"/>
              <a:gd name="connsiteY4" fmla="*/ 843915 h 836295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996950" h="836294">
                <a:moveTo>
                  <a:pt x="0" y="0"/>
                </a:moveTo>
                <a:cubicBezTo>
                  <a:pt x="51435" y="64135"/>
                  <a:pt x="151765" y="240665"/>
                  <a:pt x="304165" y="334645"/>
                </a:cubicBezTo>
                <a:cubicBezTo>
                  <a:pt x="456565" y="428625"/>
                  <a:pt x="622300" y="370840"/>
                  <a:pt x="760730" y="471170"/>
                </a:cubicBezTo>
                <a:cubicBezTo>
                  <a:pt x="899160" y="571500"/>
                  <a:pt x="952500" y="762000"/>
                  <a:pt x="996950" y="836295"/>
                </a:cubicBezTo>
              </a:path>
            </a:pathLst>
          </a:cu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1" name="任意多边形 52" title=""/>
          <p:cNvSpPr/>
          <p:nvPr>
            <p:custDataLst>
              <p:tags r:id="rId74"/>
            </p:custDataLst>
          </p:nvPr>
        </p:nvSpPr>
        <p:spPr>
          <a:xfrm>
            <a:off x="5045585" y="2376805"/>
            <a:ext cx="1445895" cy="813435"/>
          </a:xfrm>
          <a:custGeom>
            <a:gdLst>
              <a:gd name="connisteX0" fmla="*/ 0 w 1445895"/>
              <a:gd name="connsiteY0" fmla="*/ 0 h 813435"/>
              <a:gd name="connisteX1" fmla="*/ 418465 w 1445895"/>
              <a:gd name="connsiteY1" fmla="*/ 227965 h 813435"/>
              <a:gd name="connisteX2" fmla="*/ 1232535 w 1445895"/>
              <a:gd name="connsiteY2" fmla="*/ 349885 h 813435"/>
              <a:gd name="connisteX3" fmla="*/ 1445895 w 1445895"/>
              <a:gd name="connsiteY3" fmla="*/ 813435 h 813435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1445895" h="813435">
                <a:moveTo>
                  <a:pt x="0" y="0"/>
                </a:moveTo>
                <a:cubicBezTo>
                  <a:pt x="67310" y="43180"/>
                  <a:pt x="172085" y="158115"/>
                  <a:pt x="418465" y="227965"/>
                </a:cubicBezTo>
                <a:cubicBezTo>
                  <a:pt x="664845" y="297815"/>
                  <a:pt x="1026795" y="233045"/>
                  <a:pt x="1232535" y="349885"/>
                </a:cubicBezTo>
                <a:cubicBezTo>
                  <a:pt x="1438275" y="466725"/>
                  <a:pt x="1419225" y="723265"/>
                  <a:pt x="1445895" y="813435"/>
                </a:cubicBezTo>
              </a:path>
            </a:pathLst>
          </a:cu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4915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并联电路的电压规律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探究并联电路中电压的规律" title="">
            <a:hlinkClick action="ppaction://media"/>
          </p:cNvPr>
          <p:cNvPicPr>
            <a:picLocks noChangeAspect="1"/>
          </p:cNvPicPr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39845" y="987640"/>
            <a:ext cx="4590402" cy="258133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6" name="矩形 5" title=""/>
          <p:cNvSpPr/>
          <p:nvPr>
            <p:custDataLst>
              <p:tags r:id="rId11"/>
            </p:custDataLst>
          </p:nvPr>
        </p:nvSpPr>
        <p:spPr>
          <a:xfrm>
            <a:off x="3203905" y="3867840"/>
            <a:ext cx="3092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  并联电路中电压的规律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4915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并联电路的电压规律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99133" y="1217295"/>
          <a:ext cx="7761136" cy="208007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52514"/>
                <a:gridCol w="2002874"/>
                <a:gridCol w="2002874"/>
                <a:gridCol w="2002874"/>
              </a:tblGrid>
              <a:tr h="45974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2000" i="1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AB</a:t>
                      </a:r>
                      <a:r>
                        <a:rPr lang="zh-CN" altLang="en-US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两端电压</a:t>
                      </a: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400" i="1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U</a:t>
                      </a:r>
                      <a:r>
                        <a:rPr lang="en-US" altLang="zh-CN" sz="2000" i="1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AB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/V</a:t>
                      </a:r>
                      <a:endParaRPr lang="en-US" altLang="zh-CN" sz="20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CD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两端电压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0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U</a:t>
                      </a:r>
                      <a:r>
                        <a:rPr lang="en-US" altLang="zh-CN" sz="2000" i="1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CD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/V</a:t>
                      </a:r>
                      <a:endParaRPr lang="en-US" altLang="zh-CN" sz="20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20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EF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两端电压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0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U</a:t>
                      </a:r>
                      <a:r>
                        <a:rPr lang="en-US" altLang="zh-CN" sz="2000" i="1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EF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/V</a:t>
                      </a:r>
                      <a:endParaRPr lang="en-US" altLang="zh-CN" sz="20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、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并联</a:t>
                      </a:r>
                      <a:endParaRPr lang="zh-CN" altLang="en-US" sz="2000" b="0" i="0" baseline="-25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、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3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并联</a:t>
                      </a:r>
                      <a:endParaRPr lang="en-US" altLang="zh-CN" sz="2000" b="0" i="0" baseline="-25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zh-CN" altLang="en-US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、L</a:t>
                      </a:r>
                      <a:r>
                        <a:rPr lang="zh-CN" altLang="en-US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3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并联</a:t>
                      </a:r>
                      <a:endParaRPr lang="zh-CN" altLang="en-US" sz="20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83895" y="58451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实验记录：</a:t>
            </a:r>
            <a:endParaRPr lang="zh-CN" altLang="en-US"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717550" y="3989705"/>
            <a:ext cx="7905750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lnSpc>
                <a:spcPct val="110000"/>
              </a:lnSpc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在并联电路中，</a:t>
            </a:r>
            <a:r>
              <a:rPr lang="zh-CN" altLang="en-US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各支路两端</a:t>
            </a:r>
            <a:r>
              <a:rPr lang="zh-CN" altLang="en-US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电压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等于</a:t>
            </a:r>
            <a:r>
              <a:rPr lang="zh-CN" altLang="en-US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电源两端电压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即：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…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n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en-US" altLang="zh-CN" sz="2400" i="1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699135" y="346932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实验结论：</a:t>
            </a:r>
            <a:endParaRPr lang="zh-CN" altLang="en-US"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4915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并联电路的电压规律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1694815" y="2506345"/>
            <a:ext cx="1487805" cy="1649095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833755" y="699770"/>
            <a:ext cx="7701280" cy="1082999"/>
          </a:xfrm>
          <a:prstGeom prst="roundRect">
            <a:avLst/>
          </a:prstGeom>
          <a:noFill/>
          <a:ln w="28575" cmpd="sng">
            <a:solidFill>
              <a:srgbClr val="228989"/>
            </a:solidFill>
            <a:prstDash val="dash"/>
          </a:ln>
        </p:spPr>
        <p:txBody>
          <a:bodyPr wrap="square" rtlCol="0">
            <a:spAutoFit/>
          </a:bodyPr>
          <a:lstStyle/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如图连接好电路，将导线并联在灯泡两端，会有什么现象？测测看，这一段的电压是多少。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7" name="Picture 7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 bwMode="auto">
          <a:xfrm>
            <a:off x="3633470" y="2212340"/>
            <a:ext cx="3761105" cy="246443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1_1#eeb319abb?vcp=1&amp;vis=1&amp;pid=a5783056b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720827"/>
            <a:ext cx="8065008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1.[2026·北京东城区期中]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小荣同学对串联电路电压规律进行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了探究。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【猜想与假设】串联电路总电压等于各用电器两端电压之和。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1_2#eeb319abb?vcp=1&amp;vis=1&amp;pid=a5783056b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53113"/>
            <a:ext cx="8065008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【设计与进行实验】</a:t>
            </a:r>
            <a:endParaRPr lang="en-US" altLang="zh-CN" sz="2400"/>
          </a:p>
        </p:txBody>
      </p:sp>
      <p:sp>
        <p:nvSpPr>
          <p:cNvPr id="3" name="QB_5_BD.2_1#3abc1fe6b?vcp=1&amp;vis=1&amp;pid=eeb319abb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08484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（1）按如图所示的电路图连接电路。实验中应选择规格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（填“相同”或“不同”）的两只小灯泡进行实验。</a:t>
            </a:r>
            <a:endParaRPr lang="en-US" altLang="zh-CN" sz="2400"/>
          </a:p>
        </p:txBody>
      </p:sp>
      <p:sp>
        <p:nvSpPr>
          <p:cNvPr id="4" name="QB_5_AN.3_1#3abc1fe6b.blank?vcp=1&amp;vis=1&amp;pid=eeb319abb&amp;color=0,0,0&amp;vpa=1&amp;vtp=1&amp;bbb=1" title=""/>
          <p:cNvSpPr/>
          <p:nvPr>
            <p:custDataLst>
              <p:tags r:id="rId6"/>
            </p:custDataLst>
          </p:nvPr>
        </p:nvSpPr>
        <p:spPr>
          <a:xfrm>
            <a:off x="556165" y="1517754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不同</a:t>
            </a:r>
            <a:endParaRPr lang="en-US" altLang="zh-CN" sz="2400"/>
          </a:p>
        </p:txBody>
      </p:sp>
      <p:pic>
        <p:nvPicPr>
          <p:cNvPr id="5" name="QB_5_BD.2_2#3abc1fe6b?vcp=1&amp;vis=1&amp;pid=eeb319abb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5264" y="2180694"/>
            <a:ext cx="2633472" cy="240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5_BD#b05ae6516?vcp=1&amp;vis=1&amp;pid=eeb319abb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165932"/>
                <a:ext cx="8065008" cy="2713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（2）闭合开关，排除故障，用电压表测出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两端的电压。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（3）在测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两端的电压时，小荣为了节省时间，采用以下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方法：电压表所接的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点不动，只断开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接点，并改接到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接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点上。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（4）测出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间的电压，得出结论。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P_5_BD#b05ae6516?vcp=1&amp;vis=1&amp;pid=eeb319ab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165932"/>
                <a:ext cx="8065008" cy="2713800"/>
              </a:xfrm>
              <a:prstGeom prst="rect">
                <a:avLst/>
              </a:prstGeom>
              <a:blipFill rotWithShape="1">
                <a:blip r:embed="rId6"/>
                <a:stretch>
                  <a:fillRect l="-5" t="-3" r="3" b="-20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P_5_BD#b05ae6516?vcp=1&amp;vis=1&amp;pid=eeb319abb&amp;color=0,0,0&amp;vtp=1&amp;bt=1&amp;bb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906312"/>
                <a:ext cx="8065008" cy="32685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【交流与评估】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4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（5）在拆接电路时，开关必须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kumimoji="0" lang="en-US" altLang="zh-C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charset="-122"/>
                  <a:cs typeface="+mn-cs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4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（6）闭合开关，发现电压表示数为零，则小灯泡的故障可</a:t>
                </a:r>
                <a:endParaRPr kumimoji="0" lang="en-US" altLang="zh-CN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4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能是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altLang="zh-C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0" lang="en-US" altLang="zh-C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或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altLang="zh-C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0" lang="en-US" altLang="zh-C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kumimoji="0" lang="en-US" altLang="zh-CN" sz="100" b="0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。（均填“短路”或“断路”）</a:t>
                </a:r>
                <a:endParaRPr kumimoji="0" lang="en-US" altLang="zh-CN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等线" panose="02010600030101010101" charset="-122"/>
                  <a:cs typeface="+mn-cs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4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（7）小荣用（3）的方法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（填“能”或“不能”）测出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kumimoji="0" lang="en-US" altLang="zh-CN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altLang="zh-C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0" lang="en-US" altLang="zh-C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kumimoji="0" lang="en-US" altLang="zh-CN" sz="100" b="0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kumimoji="0" lang="en-US" altLang="zh-CN" sz="100" b="0" i="0" u="none" strike="noStrike" kern="0" cap="none" spc="-9990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42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两端的电压，原因是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P_5_BD#b05ae6516?vcp=1&amp;vis=1&amp;pid=eeb319abb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906312"/>
                <a:ext cx="8065008" cy="3268599"/>
              </a:xfrm>
              <a:prstGeom prst="rect">
                <a:avLst/>
              </a:prstGeom>
              <a:blipFill rotWithShape="1">
                <a:blip r:embed="rId6"/>
                <a:stretch>
                  <a:fillRect l="-5" t="-5" r="3" b="-17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5_AN.5_1#b05ae6516.blank?vcp=1&amp;vis=1&amp;pid=eeb319abb&amp;color=0,0,0&amp;vpa=2&amp;vtp=1&amp;bbb=1" title=""/>
          <p:cNvSpPr/>
          <p:nvPr>
            <p:custDataLst>
              <p:tags r:id="rId7"/>
            </p:custDataLst>
          </p:nvPr>
        </p:nvSpPr>
        <p:spPr>
          <a:xfrm>
            <a:off x="4670965" y="1437172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断开</a:t>
            </a:r>
            <a:endParaRPr lang="en-US" altLang="zh-CN" sz="2400"/>
          </a:p>
        </p:txBody>
      </p:sp>
      <p:sp>
        <p:nvSpPr>
          <p:cNvPr id="6" name="QB_5_AN.7_1#b05ae6516.blank?vcp=1&amp;vis=1&amp;pid=eeb319abb&amp;color=0,0,0&amp;vpa=3&amp;vtp=1&amp;bbb=1" title=""/>
          <p:cNvSpPr/>
          <p:nvPr>
            <p:custDataLst>
              <p:tags r:id="rId8"/>
            </p:custDataLst>
          </p:nvPr>
        </p:nvSpPr>
        <p:spPr>
          <a:xfrm>
            <a:off x="1463452" y="2554772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短路</a:t>
            </a:r>
            <a:endParaRPr lang="en-US" altLang="zh-CN" sz="2400"/>
          </a:p>
        </p:txBody>
      </p:sp>
      <p:sp>
        <p:nvSpPr>
          <p:cNvPr id="7" name="QB_5_AN.8_1#b05ae6516.blank?vcp=1&amp;vis=1&amp;pid=eeb319abb&amp;color=0,0,0&amp;vpa=4&amp;vtp=1&amp;bbb=1" title=""/>
          <p:cNvSpPr/>
          <p:nvPr>
            <p:custDataLst>
              <p:tags r:id="rId9"/>
            </p:custDataLst>
          </p:nvPr>
        </p:nvSpPr>
        <p:spPr>
          <a:xfrm>
            <a:off x="2987390" y="2554772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断路</a:t>
            </a:r>
            <a:endParaRPr lang="en-US" altLang="zh-CN" sz="2400"/>
          </a:p>
        </p:txBody>
      </p:sp>
      <p:sp>
        <p:nvSpPr>
          <p:cNvPr id="9" name="QB_5_AN.10_1#b05ae6516.blank?vcp=1&amp;vis=1&amp;pid=eeb319abb&amp;color=0,0,0&amp;vpa=5&amp;vtp=1&amp;bbb=1" title=""/>
          <p:cNvSpPr/>
          <p:nvPr>
            <p:custDataLst>
              <p:tags r:id="rId10"/>
            </p:custDataLst>
          </p:nvPr>
        </p:nvSpPr>
        <p:spPr>
          <a:xfrm>
            <a:off x="3908965" y="3113572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不能</a:t>
            </a:r>
            <a:endParaRPr lang="en-US" altLang="zh-CN" sz="2400"/>
          </a:p>
        </p:txBody>
      </p:sp>
      <p:sp>
        <p:nvSpPr>
          <p:cNvPr id="10" name="QB_5_AN.11_1#b05ae6516.blank?vcp=1&amp;vis=1&amp;pid=eeb319abb&amp;color=0,0,0&amp;vpa=6&amp;vtp=1&amp;bbb=1" title=""/>
          <p:cNvSpPr/>
          <p:nvPr>
            <p:custDataLst>
              <p:tags r:id="rId11"/>
            </p:custDataLst>
          </p:nvPr>
        </p:nvSpPr>
        <p:spPr>
          <a:xfrm>
            <a:off x="3299365" y="3650783"/>
            <a:ext cx="41830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电压表的正、负接线柱接反了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build="p" animBg="1"/>
      <p:bldP spid="7" grpId="0" build="p" animBg="1"/>
      <p:bldP spid="9" grpId="0" build="p" animBg="1"/>
      <p:bldP spid="10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学会正确将电压表接入串、并联电路，并会画相应的电路图；知道串、并联电路中电压的规律。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1115695"/>
            <a:chOff x="689948" y="3103766"/>
            <a:chExt cx="10382223" cy="1187728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10802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将实际复杂电路简化为串、并联电路模型，便于研究；通过实验，归纳总结出串、并联电路中各自电压的规律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通过探究串、并联电路的电压规律，经历科学探究的各个环节，体验科学探究的方法，进一步练习电路的连接、电压表的使用。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12_1#664ab91a3?vcp=1&amp;vis=1&amp;pid=eeb319abb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180632"/>
                <a:ext cx="8065008" cy="27097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（8）小荣分别测出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间的电压为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，她分析数据得出结论：串联电路中总电压等于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。此实验在设计方案上存在的不足之处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，改进方法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5_BD.12_1#664ab91a3?vcp=1&amp;vis=1&amp;pid=eeb319ab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180632"/>
                <a:ext cx="8065008" cy="2709799"/>
              </a:xfrm>
              <a:prstGeom prst="rect">
                <a:avLst/>
              </a:prstGeom>
              <a:blipFill rotWithShape="1">
                <a:blip r:embed="rId6"/>
                <a:stretch>
                  <a:fillRect l="-5" t="-6" r="-666" b="-21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13_1#664ab91a3.blank?vcp=1&amp;vis=1&amp;pid=eeb319abb&amp;color=0,0,0&amp;vpa=7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1711492"/>
            <a:ext cx="8064504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各用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电器两端电压之和</a:t>
            </a:r>
            <a:endParaRPr lang="en-US" altLang="zh-CN" sz="2400"/>
          </a:p>
        </p:txBody>
      </p:sp>
      <p:sp>
        <p:nvSpPr>
          <p:cNvPr id="4" name="QB_5_AN.14_1#664ab91a3.blank?vcp=1&amp;vis=1&amp;pid=eeb319abb&amp;color=0,0,0&amp;vpa=8&amp;vtp=1&amp;bbb=1" title=""/>
          <p:cNvSpPr/>
          <p:nvPr>
            <p:custDataLst>
              <p:tags r:id="rId8"/>
            </p:custDataLst>
          </p:nvPr>
        </p:nvSpPr>
        <p:spPr>
          <a:xfrm>
            <a:off x="860965" y="2829092"/>
            <a:ext cx="60118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一组实验数据得出的实验结论不具有普遍性</a:t>
            </a:r>
            <a:endParaRPr lang="en-US" altLang="zh-CN" sz="2400"/>
          </a:p>
        </p:txBody>
      </p:sp>
      <p:sp>
        <p:nvSpPr>
          <p:cNvPr id="5" name="QB_5_AN.15_1#664ab91a3.blank?vcp=1&amp;vis=1&amp;pid=eeb319abb&amp;color=0,0,0&amp;vpa=9&amp;vtp=1&amp;bbb=1" title=""/>
          <p:cNvSpPr/>
          <p:nvPr>
            <p:custDataLst>
              <p:tags r:id="rId9"/>
            </p:custDataLst>
          </p:nvPr>
        </p:nvSpPr>
        <p:spPr>
          <a:xfrm>
            <a:off x="860965" y="3366302"/>
            <a:ext cx="47926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换用不同规格的灯泡进行多次实验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build="p" animBg="1"/>
      <p:bldP spid="5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16_1#8cb4aa0e0?vcp=1&amp;vis=1&amp;pid=a5783056b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1183363"/>
            <a:ext cx="8065008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2.小荣继续探究“并联电路的电压规律”。</a:t>
            </a:r>
            <a:endParaRPr lang="en-US" altLang="zh-CN" sz="2400"/>
          </a:p>
        </p:txBody>
      </p:sp>
      <p:pic>
        <p:nvPicPr>
          <p:cNvPr id="3" name="QO_4_BD.16_3#8cb4aa0e0?htil=1&amp;vcp=1&amp;vis=1&amp;pid=a5783056b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7240" y="1863194"/>
            <a:ext cx="2962656" cy="199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O_4_BD.16_4#8cb4aa0e0?htil=1&amp;vcp=1&amp;vis=1&amp;pid=a5783056b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96512" y="1808330"/>
            <a:ext cx="4398264" cy="204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17_1#c9bdaac0f?vcp=1&amp;vis=1&amp;pid=8cb4aa0e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910313"/>
                <a:ext cx="8065008" cy="10375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（1）图甲是小荣已经完成的部分电路，请用笔画线代替导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线再增加一条导线，使得电压表测量灯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5_BD.17_1#c9bdaac0f?vcp=1&amp;vis=1&amp;pid=8cb4aa0e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910313"/>
                <a:ext cx="8065008" cy="1037590"/>
              </a:xfrm>
              <a:prstGeom prst="rect">
                <a:avLst/>
              </a:prstGeom>
              <a:blipFill rotWithShape="1">
                <a:blip r:embed="rId6"/>
                <a:stretch>
                  <a:fillRect l="-5" t="-35" r="3" b="-52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17_3#c9bdaac0f?htil=1&amp;vcp=1&amp;vis=1&amp;visfb=1&amp;pid=8cb4aa0e0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7240" y="2127735"/>
            <a:ext cx="2962656" cy="199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O_5_BD.17_4#c9bdaac0f?htil=1&amp;vcp=1&amp;vis=1&amp;visfb=1&amp;pid=8cb4aa0e0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96512" y="2082015"/>
            <a:ext cx="4398264" cy="204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AN.18_1#c9bdaac0f?vcp=1&amp;vis=1&amp;pid=8cb4aa0e0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1161011"/>
            <a:ext cx="8065008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【解】如图所示。</a:t>
            </a:r>
            <a:endParaRPr lang="en-US" altLang="zh-CN" sz="2400"/>
          </a:p>
        </p:txBody>
      </p:sp>
      <p:pic>
        <p:nvPicPr>
          <p:cNvPr id="3" name="QO_5_AN.18_2#c9bdaac0f?vcp=1&amp;vis=1&amp;pid=8cb4aa0e0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06624" y="1784962"/>
            <a:ext cx="3739896" cy="209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19_1#3b6ad51d9?vcp=1&amp;vis=1&amp;pid=8cb4aa0e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13826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（2）在如图乙所示的电路图中，将电压表接在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两点之间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时，闭合开关，电压表的示数如图丙所示，电压表的示数为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5_BD.19_1#3b6ad51d9?vcp=1&amp;vis=1&amp;pid=8cb4aa0e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1382649"/>
              </a:xfrm>
              <a:prstGeom prst="rect">
                <a:avLst/>
              </a:prstGeom>
              <a:blipFill rotWithShape="1">
                <a:blip r:embed="rId6"/>
                <a:stretch>
                  <a:fillRect l="-5" t="-28" r="3" b="-28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20_1#3b6ad51d9.blank?vcp=1&amp;vis=1&amp;pid=8cb4aa0e0&amp;color=0,0,0&amp;vpa=10&amp;vtp=1&amp;bbb=1" title=""/>
          <p:cNvSpPr/>
          <p:nvPr>
            <p:custDataLst>
              <p:tags r:id="rId7"/>
            </p:custDataLst>
          </p:nvPr>
        </p:nvSpPr>
        <p:spPr>
          <a:xfrm>
            <a:off x="518065" y="1318450"/>
            <a:ext cx="601663" cy="4214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2.8</a:t>
            </a:r>
            <a:endParaRPr lang="en-US" altLang="zh-CN" sz="2400"/>
          </a:p>
        </p:txBody>
      </p:sp>
      <p:pic>
        <p:nvPicPr>
          <p:cNvPr id="4" name="QB_5_BD.19_3#3b6ad51d9?htil=1&amp;vcp=1&amp;vis=1&amp;visfb=1&amp;pid=8cb4aa0e0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8176" y="1942083"/>
            <a:ext cx="2286000" cy="1545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5" name="QB_5_BD.19_4#3b6ad51d9?htil=1&amp;vcp=1&amp;vis=1&amp;visfb=1&amp;pid=8cb4aa0e0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64608" y="1905507"/>
            <a:ext cx="3438144" cy="158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6" name="QB_5_AS.21_1#3b6ad51d9?vcp=1&amp;vis=1&amp;pid=8cb4aa0e0&amp;color=0,0,0&amp;vtp=1&amp;bbb=1&amp;h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39496" y="3620007"/>
                <a:ext cx="8065008" cy="9137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闭合开关，电压表的示数如图丙所示，电压表选用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小测量范围，分度值为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，其示数为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B_5_AS.21_1#3b6ad51d9?vcp=1&amp;vis=1&amp;pid=8cb4aa0e0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39496" y="3620007"/>
                <a:ext cx="8065008" cy="913765"/>
              </a:xfrm>
              <a:prstGeom prst="rect">
                <a:avLst/>
              </a:prstGeom>
              <a:blipFill rotWithShape="1">
                <a:blip r:embed="rId14"/>
                <a:stretch>
                  <a:fillRect l="-5" t="-55" r="3" b="-41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22_1#24c2a02d1?vcp=1&amp;vis=1&amp;pid=8cb4aa0e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52857"/>
            <a:ext cx="8065008" cy="21551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（3）小荣将测得的所有实验数据填入下表中，由实验数据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可得：在并联电路中，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（用文字表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述）。由表中数据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（填“能”或“不能”）判断出实验中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选择的小灯泡的规格是否相同。</a:t>
            </a:r>
            <a:endParaRPr lang="en-US" altLang="zh-CN" sz="2400"/>
          </a:p>
        </p:txBody>
      </p:sp>
      <p:sp>
        <p:nvSpPr>
          <p:cNvPr id="4" name="QB_5_AN.23_1#24c2a02d1.blank?vcp=1&amp;vis=1&amp;pid=8cb4aa0e0&amp;color=0,0,0&amp;vpa=11&amp;vtp=1&amp;bbb=1" title=""/>
          <p:cNvSpPr/>
          <p:nvPr>
            <p:custDataLst>
              <p:tags r:id="rId5"/>
            </p:custDataLst>
          </p:nvPr>
        </p:nvSpPr>
        <p:spPr>
          <a:xfrm>
            <a:off x="3604165" y="1983717"/>
            <a:ext cx="29638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各支路两端电压相等</a:t>
            </a:r>
            <a:endParaRPr lang="en-US" altLang="zh-CN" sz="2400"/>
          </a:p>
        </p:txBody>
      </p:sp>
      <p:sp>
        <p:nvSpPr>
          <p:cNvPr id="5" name="QB_5_AN.25_1#24c2a02d1.blank?vcp=1&amp;vis=1&amp;pid=8cb4aa0e0&amp;color=0,0,0&amp;vpa=12&amp;vtp=1&amp;bbb=1" title=""/>
          <p:cNvSpPr/>
          <p:nvPr>
            <p:custDataLst>
              <p:tags r:id="rId6"/>
            </p:custDataLst>
          </p:nvPr>
        </p:nvSpPr>
        <p:spPr>
          <a:xfrm>
            <a:off x="2994564" y="2542517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不能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2" name="QB_5_BD.22_2#24c2a02d1?colgroup=8,8,8&amp;vcp=1&amp;vis=1&amp;pid=8cb4aa0e0&amp;color=0,0,0&amp;vtp=1&amp;bbb=1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39496" y="813700"/>
          <a:ext cx="8037576" cy="2043559"/>
        </p:xfrm>
        <a:graphic>
          <a:graphicData uri="http://schemas.openxmlformats.org/drawingml/2006/table">
            <a:tbl>
              <a:tblPr/>
              <a:tblGrid>
                <a:gridCol w="2734056"/>
                <a:gridCol w="2651760"/>
                <a:gridCol w="2651760"/>
              </a:tblGrid>
              <a:tr h="547561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U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ab</m:t>
                                </m:r>
                              </m:sub>
                            </m:sSub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V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U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cd</m:t>
                                </m:r>
                              </m:sub>
                            </m:sSub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V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0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U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ef</m:t>
                                </m:r>
                              </m:sub>
                            </m:sSub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V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2.8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2.8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2.8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QB_5_BD.24_2#24c2a02d1?htil=1&amp;vcp=1&amp;vis=1&amp;visfb=1&amp;pid=8cb4aa0e0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3352" y="3030289"/>
            <a:ext cx="1773936" cy="119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B_5_BD.24_3#24c2a02d1?htil=1&amp;vcp=1&amp;vis=1&amp;visfb=1&amp;pid=8cb4aa0e0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48656" y="2993713"/>
            <a:ext cx="2670048" cy="123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26_1#289a02666?vcp=1&amp;vis=1&amp;pid=8cb4aa0e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11863"/>
                <a:ext cx="8065008" cy="161734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（4）小荣发现家里客厅的灯比卧室的灯亮，两灯对应的电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客厅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卧室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的大小关系是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客厅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&lt;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”）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卧室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26_1#289a02666?vcp=1&amp;vis=1&amp;pid=8cb4aa0e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11863"/>
                <a:ext cx="8065008" cy="1617345"/>
              </a:xfrm>
              <a:prstGeom prst="rect">
                <a:avLst/>
              </a:prstGeom>
              <a:blipFill rotWithShape="1">
                <a:blip r:embed="rId6"/>
                <a:stretch>
                  <a:fillRect l="-5" t="-22" r="3" b="-37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27_1#289a02666.blank?vcp=1&amp;vis=1&amp;pid=8cb4aa0e0&amp;color=0,0,0&amp;vpa=13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4844351" y="1242544"/>
                <a:ext cx="382588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5_AN.27_1#289a02666.blank?vcp=1&amp;vis=1&amp;pid=8cb4aa0e0&amp;color=0,0,0&amp;vpa=13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4844351" y="1242544"/>
                <a:ext cx="382588" cy="353441"/>
              </a:xfrm>
              <a:prstGeom prst="rect">
                <a:avLst/>
              </a:prstGeom>
              <a:blipFill rotWithShape="1">
                <a:blip r:embed="rId9"/>
                <a:stretch>
                  <a:fillRect l="-149" t="-137" r="66" b="-76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5_BD.26_3#289a02666?htil=1&amp;vcp=1&amp;vis=1&amp;visfb=1&amp;pid=8cb4aa0e0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7240" y="2411580"/>
            <a:ext cx="2962656" cy="199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5" name="QB_5_BD.26_4#289a02666?htil=1&amp;vcp=1&amp;vis=1&amp;visfb=1&amp;pid=8cb4aa0e0&amp;color=0,0,0&amp;tib=255,255,255&amp;vtp=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96512" y="2356716"/>
            <a:ext cx="4398264" cy="204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AS.28_1#289a02666?vcp=1&amp;vis=1&amp;pid=8cb4aa0e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19503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9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小荣发现家里客厅的灯比卧室的灯亮，是因为两灯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的规格不相同。在家庭电路中，各用电器之间是并联的，因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此各支路两端的电压是相等的，故两灯对应的电压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客厅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卧室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5_AS.28_1#289a02666?vcp=1&amp;vis=1&amp;pid=8cb4aa0e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1950339"/>
              </a:xfrm>
              <a:prstGeom prst="rect">
                <a:avLst/>
              </a:prstGeom>
              <a:blipFill rotWithShape="1">
                <a:blip r:embed="rId6"/>
                <a:stretch>
                  <a:fillRect l="-5" t="-20" r="3" b="-23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5_AS.28_3#289a02666?htil=1&amp;vcp=1&amp;vis=1&amp;visfb=1&amp;pid=8cb4aa0e0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7240" y="2544572"/>
            <a:ext cx="2962656" cy="199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B_5_AS.28_4#289a02666?htil=1&amp;vcp=1&amp;vis=1&amp;visfb=1&amp;pid=8cb4aa0e0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96512" y="2489708"/>
            <a:ext cx="4398264" cy="204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29_1#b0b93d0a6?vcp=1&amp;vis=1&amp;pid=a5783056b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6019"/>
                <a:ext cx="8064504" cy="40601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电鳗有水中的“高压线”之称，它放电时，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头尾相当于电源的两极，每枚肌肉薄片像一个小电池，可产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生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的电压，许多个“小电池”组装起来，放电时的电压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高达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。为获得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的电压，需要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个“小电池”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（填“串联”或“并联”）起来。既然它们放电的电压这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么高，那它们为什么不会把自己电死呢？原来电鳗的放电器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官在身体的两侧，而它们本身大部分器官都被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（填“绝缘性”或“导电性”）很高的脂肪组织包住，在水中就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像是一个大电池。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4_BD.29_1#b0b93d0a6?vcp=1&amp;vis=1&amp;pid=a5783056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6019"/>
                <a:ext cx="8064504" cy="4060190"/>
              </a:xfrm>
              <a:prstGeom prst="rect">
                <a:avLst/>
              </a:prstGeom>
              <a:blipFill rotWithShape="1">
                <a:blip r:embed="rId6"/>
                <a:stretch>
                  <a:fillRect l="-5" t="-6" r="5" b="-7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4_BD.29_1#b0b93d0a6?vcp=1&amp;vis=1&amp;pid=a5783056b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402336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4_AN.30_1#b0b93d0a6.blank?vcp=1&amp;vis=1&amp;pid=a5783056b&amp;color=0,0,0&amp;vpa=14&amp;vtp=1&amp;bbb=1" title=""/>
          <p:cNvSpPr/>
          <p:nvPr>
            <p:custDataLst>
              <p:tags r:id="rId9"/>
            </p:custDataLst>
          </p:nvPr>
        </p:nvSpPr>
        <p:spPr>
          <a:xfrm>
            <a:off x="5725065" y="1743202"/>
            <a:ext cx="982663" cy="4174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</a:t>
            </a: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000</a:t>
            </a:r>
            <a:endParaRPr lang="en-US" altLang="zh-CN" sz="2400"/>
          </a:p>
        </p:txBody>
      </p:sp>
      <p:sp>
        <p:nvSpPr>
          <p:cNvPr id="5" name="QB_4_AN.31_1#b0b93d0a6.blank?vcp=1&amp;vis=1&amp;pid=a5783056b&amp;color=0,0,0&amp;vpa=15&amp;vtp=1&amp;bbb=1" title=""/>
          <p:cNvSpPr/>
          <p:nvPr>
            <p:custDataLst>
              <p:tags r:id="rId10"/>
            </p:custDataLst>
          </p:nvPr>
        </p:nvSpPr>
        <p:spPr>
          <a:xfrm>
            <a:off x="556165" y="2200402"/>
            <a:ext cx="830263" cy="4216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串联</a:t>
            </a:r>
            <a:endParaRPr lang="en-US" altLang="zh-CN" sz="2400"/>
          </a:p>
        </p:txBody>
      </p:sp>
      <p:sp>
        <p:nvSpPr>
          <p:cNvPr id="6" name="QB_4_AN.32_1#b0b93d0a6.blank?vcp=1&amp;vis=1&amp;pid=a5783056b&amp;color=0,0,0&amp;vpa=16&amp;vtp=1&amp;bbb=1" title=""/>
          <p:cNvSpPr/>
          <p:nvPr>
            <p:custDataLst>
              <p:tags r:id="rId11"/>
            </p:custDataLst>
          </p:nvPr>
        </p:nvSpPr>
        <p:spPr>
          <a:xfrm>
            <a:off x="6652164" y="3114802"/>
            <a:ext cx="1135063" cy="4216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绝缘性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问题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8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6085" y="915635"/>
            <a:ext cx="2903371" cy="29033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251700" y="1347665"/>
            <a:ext cx="5428772" cy="1863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黑体" panose="02010609060101010101" charset="-122"/>
                <a:ea typeface="黑体"/>
              </a:rPr>
              <a:t>   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家用电器通常要并联在电路中，而节日小彩灯有的是串联，有的是并联。小彩灯</a:t>
            </a:r>
            <a:r>
              <a:rPr lang="zh-CN" altLang="en-US" sz="24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串联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时，电压之间有什么关系？</a:t>
            </a:r>
            <a:r>
              <a:rPr lang="zh-CN" altLang="en-US" sz="24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并联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时电压之间又有什么关系？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33_1#778d209d1?vcp=1&amp;vis=1&amp;pid=b6605a2f5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4504" cy="9444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关于用电器的连接方式，下列说法正确的是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33_1#778d209d1?vcp=1&amp;vis=1&amp;pid=b6605a2f5&amp;color=0,0,0&amp;tib=255,255,255&amp;iip=2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5674" y="426117"/>
            <a:ext cx="1207008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34_1#778d209d1.bracket?vcp=1&amp;vis=1&amp;pid=b6605a2f5&amp;color=0,0,0&amp;vpa=17&amp;vtp=1" title=""/>
          <p:cNvSpPr/>
          <p:nvPr>
            <p:custDataLst>
              <p:tags r:id="rId7"/>
            </p:custDataLst>
          </p:nvPr>
        </p:nvSpPr>
        <p:spPr>
          <a:xfrm>
            <a:off x="772065" y="893699"/>
            <a:ext cx="441325" cy="4405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5" name="QC_4_BD.33_2#778d209d1.choices?vcp=1&amp;vis=1&amp;pid=b6605a2f5&amp;color=0,0,0&amp;vtp=1&amp;bbb=1&amp;hb=1" title=""/>
          <p:cNvSpPr/>
          <p:nvPr>
            <p:custDataLst>
              <p:tags r:id="rId8"/>
            </p:custDataLst>
          </p:nvPr>
        </p:nvSpPr>
        <p:spPr>
          <a:xfrm>
            <a:off x="539496" y="1404240"/>
            <a:ext cx="8065008" cy="29902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若连接在一个电路中的两盏灯两端电压相等，则两灯一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定是并联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若开关断开发现两灯都熄灭，则两灯一定是串联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 spc="-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pc="-1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若连接在一个电路中的两盏灯电流相等，则两灯一定是串联</a:t>
            </a:r>
            <a:endParaRPr lang="en-US" altLang="zh-CN" sz="2400" spc="-1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若连接在一个电路中的两盏灯两端电压不相等，则两灯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一定是串联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36_1#e7ccfb06e?htil=7&amp;vcp=1&amp;vis=1&amp;pid=b6605a2f5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50412" y="703810"/>
            <a:ext cx="4005072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BD.36_2#e7ccfb06e?htil=7&amp;vcp=1&amp;vis=1&amp;pid=b6605a2f5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658091"/>
                <a:ext cx="3931920" cy="27097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[2026·日照期中]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如图甲所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示，电源电压不变，电压表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；闭合开关，电压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表示数如图乙所示，则此时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4_BD.36_2#e7ccfb06e?htil=7&amp;vcp=1&amp;vis=1&amp;pid=b6605a2f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658091"/>
                <a:ext cx="3931920" cy="2709799"/>
              </a:xfrm>
              <a:prstGeom prst="rect">
                <a:avLst/>
              </a:prstGeom>
              <a:blipFill rotWithShape="1">
                <a:blip r:embed="rId8"/>
                <a:stretch>
                  <a:fillRect l="-10" t="-9" r="-975" b="-21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4_AN.37_1#e7ccfb06e.bracket?vcp=1&amp;vis=1&amp;pid=b6605a2f5&amp;color=0,0,0&amp;vpa=18&amp;vtp=1" title=""/>
          <p:cNvSpPr/>
          <p:nvPr>
            <p:custDataLst>
              <p:tags r:id="rId9"/>
            </p:custDataLst>
          </p:nvPr>
        </p:nvSpPr>
        <p:spPr>
          <a:xfrm>
            <a:off x="772065" y="2881861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36_3#e7ccfb06e.choices?htil=7&amp;vcp=1&amp;vis=1&amp;pid=b6605a2f5&amp;color=0,0,0&amp;vtp=1&amp;bbb=1&amp;hs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3342362"/>
                <a:ext cx="8065008" cy="102743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7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36_3#e7ccfb06e.choices?htil=7&amp;vcp=1&amp;vis=1&amp;pid=b6605a2f5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3342362"/>
                <a:ext cx="8065008" cy="1027430"/>
              </a:xfrm>
              <a:prstGeom prst="rect">
                <a:avLst/>
              </a:prstGeom>
              <a:blipFill rotWithShape="1">
                <a:blip r:embed="rId12"/>
                <a:stretch>
                  <a:fillRect l="-5" t="-35" r="3" b="-62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39_1#92f113839?iti=1&amp;htil=9&amp;vcp=1&amp;vis=1&amp;pid=b6605a2f5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72059" y="448055"/>
            <a:ext cx="1805603" cy="1354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39_2#92f113839?iti=1&amp;htil=9&amp;vcp=1&amp;vis=1&amp;pid=b6605a2f5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654929" y="1929257"/>
            <a:ext cx="1439862" cy="4708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（第6题）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BD.39_3#92f113839?htil=9&amp;vcp=1&amp;vis=1&amp;pid=b6605a2f5&amp;color=0,0,0&amp;vtp=1&amp;bt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5660136" cy="20557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如图所示的电路中，闭合开关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均发光，且较亮，电流表和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电压表均有示数，下列关于该电路的说法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39_3#92f113839?htil=9&amp;vcp=1&amp;vis=1&amp;pid=b6605a2f5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402336"/>
                <a:ext cx="5660136" cy="2055749"/>
              </a:xfrm>
              <a:prstGeom prst="rect">
                <a:avLst/>
              </a:prstGeom>
              <a:blipFill rotWithShape="1">
                <a:blip r:embed="rId9"/>
                <a:stretch>
                  <a:fillRect l="-7" t="-19" r="2" b="-25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4_AN.40_1#92f113839.bracket?vcp=1&amp;vis=1&amp;pid=b6605a2f5&amp;color=0,0,0&amp;vpa=19&amp;vtp=1" title=""/>
          <p:cNvSpPr/>
          <p:nvPr>
            <p:custDataLst>
              <p:tags r:id="rId10"/>
            </p:custDataLst>
          </p:nvPr>
        </p:nvSpPr>
        <p:spPr>
          <a:xfrm>
            <a:off x="1991264" y="1991233"/>
            <a:ext cx="441325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39_4#92f113839.choices?vcp=1&amp;vis=1&amp;pid=b6605a2f5&amp;color=0,0,0&amp;vtp=1&amp;bbb=1&amp;hs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9496" y="2438337"/>
                <a:ext cx="8065008" cy="20557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电流表测通过小灯泡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两端的电压比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两端的电压大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若只断开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将变亮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若只断开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，电流表示数不变，电压表示数减小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39_4#92f113839.choices?vcp=1&amp;vis=1&amp;pid=b6605a2f5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39496" y="2438337"/>
                <a:ext cx="8065008" cy="2055749"/>
              </a:xfrm>
              <a:prstGeom prst="rect">
                <a:avLst/>
              </a:prstGeom>
              <a:blipFill rotWithShape="1">
                <a:blip r:embed="rId13"/>
                <a:stretch>
                  <a:fillRect l="-5" t="-28" r="3" b="-25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42_1#d3464c93e?iti=3&amp;htil=11&amp;vcp=1&amp;vis=1&amp;pid=b6605a2f5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1384" y="1226351"/>
            <a:ext cx="2084832" cy="187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42_2#d3464c93e?iti=3&amp;htil=11&amp;vcp=1&amp;vis=1&amp;pid=b6605a2f5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823870" y="3227871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（第7题）</a:t>
            </a:r>
            <a:endParaRPr lang="en-US" altLang="zh-CN" sz="24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4_BD.42_3#d3464c93e?htil=11&amp;vcp=1&amp;vis=1&amp;pid=b6605a2f5&amp;color=0,0,0&amp;vtp=1&amp;bt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1180632"/>
                <a:ext cx="5843016" cy="27097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7.如图所示的是电路元件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图像。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将元件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串联后接入电路，则闭合开关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后，它们两端的电压之比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。若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将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并联接在电源两端，闭合开关后，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测得干路电流为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，则电源电压是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4_BD.42_3#d3464c93e?htil=11&amp;vcp=1&amp;vis=1&amp;pid=b6605a2f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1180632"/>
                <a:ext cx="5843016" cy="2709799"/>
              </a:xfrm>
              <a:prstGeom prst="rect">
                <a:avLst/>
              </a:prstGeom>
              <a:blipFill rotWithShape="1">
                <a:blip r:embed="rId9"/>
                <a:stretch>
                  <a:fillRect l="-7" t="-6" r="-2150" b="-21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4_AN.43_1#d3464c93e.blank?vcp=1&amp;vis=1&amp;pid=b6605a2f5&amp;color=0,0,0&amp;vpa=2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067617" y="2383003"/>
                <a:ext cx="623888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4_AN.43_1#d3464c93e.blank?vcp=1&amp;vis=1&amp;pid=b6605a2f5&amp;color=0,0,0&amp;vpa=2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067617" y="2383003"/>
                <a:ext cx="623888" cy="353441"/>
              </a:xfrm>
              <a:prstGeom prst="rect">
                <a:avLst/>
              </a:prstGeom>
              <a:blipFill rotWithShape="1">
                <a:blip r:embed="rId12"/>
                <a:stretch>
                  <a:fillRect l="-51" t="-137" b="-7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4_AN.44_1#d3464c93e.blank?vcp=1&amp;vis=1&amp;pid=b6605a2f5&amp;color=0,0,0&amp;vpa=21&amp;vtp=1" title=""/>
          <p:cNvSpPr/>
          <p:nvPr>
            <p:custDataLst>
              <p:tags r:id="rId13"/>
            </p:custDataLst>
          </p:nvPr>
        </p:nvSpPr>
        <p:spPr>
          <a:xfrm>
            <a:off x="5479002" y="3366302"/>
            <a:ext cx="3730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</a:t>
            </a:r>
            <a:endParaRPr lang="en-US" altLang="zh-CN" sz="240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423353" y="1997412"/>
            <a:ext cx="1242974" cy="177796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600">
                <a:latin typeface="Times New Roman"/>
                <a:sym typeface="+mn-ea"/>
              </a:rPr>
              <a:t>串、并联电路中电压的规律</a:t>
            </a:r>
            <a:endParaRPr lang="zh-CN" altLang="en-US" sz="2600">
              <a:latin typeface="Times New Roman"/>
              <a:sym typeface="+mn-ea"/>
            </a:endParaRPr>
          </a:p>
        </p:txBody>
      </p:sp>
      <p:sp>
        <p:nvSpPr>
          <p:cNvPr id="6" name="左大括号 5" title=""/>
          <p:cNvSpPr/>
          <p:nvPr>
            <p:custDataLst>
              <p:tags r:id="rId8"/>
            </p:custDataLst>
          </p:nvPr>
        </p:nvSpPr>
        <p:spPr bwMode="auto">
          <a:xfrm>
            <a:off x="1840865" y="1870075"/>
            <a:ext cx="349250" cy="2032635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2295525" y="1433830"/>
            <a:ext cx="1728000" cy="82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串联电路中电压的规律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2295525" y="3503662"/>
            <a:ext cx="1728000" cy="82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并联电路中电压的规律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9" name="左大括号 8" title=""/>
          <p:cNvSpPr/>
          <p:nvPr>
            <p:custDataLst>
              <p:tags r:id="rId11"/>
            </p:custDataLst>
          </p:nvPr>
        </p:nvSpPr>
        <p:spPr bwMode="auto">
          <a:xfrm>
            <a:off x="4111625" y="3320559"/>
            <a:ext cx="255626" cy="1194206"/>
          </a:xfrm>
          <a:prstGeom prst="leftBrace">
            <a:avLst>
              <a:gd name="adj1" fmla="val 18178"/>
              <a:gd name="adj2" fmla="val 50000"/>
            </a:avLst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TextBox 25" title=""/>
          <p:cNvSpPr txBox="1"/>
          <p:nvPr>
            <p:custDataLst>
              <p:tags r:id="rId12"/>
            </p:custDataLst>
          </p:nvPr>
        </p:nvSpPr>
        <p:spPr bwMode="auto">
          <a:xfrm>
            <a:off x="4435475" y="3211195"/>
            <a:ext cx="3924300" cy="8280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chemeClr val="tx1"/>
                </a:solidFill>
                <a:latin typeface="Times New Roman"/>
                <a:sym typeface="+mn-ea"/>
              </a:rPr>
              <a:t>并联电路中，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cs typeface="Times New Roman" panose="02020603050405020304" charset="0"/>
                <a:sym typeface="+mn-ea"/>
              </a:rPr>
              <a:t>电源两端电压等于各支路两端电压。</a:t>
            </a:r>
            <a:endParaRPr lang="zh-CN" altLang="en-US" sz="2400">
              <a:solidFill>
                <a:schemeClr val="tx1"/>
              </a:solidFill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左大括号 10" title=""/>
          <p:cNvSpPr/>
          <p:nvPr>
            <p:custDataLst>
              <p:tags r:id="rId13"/>
            </p:custDataLst>
          </p:nvPr>
        </p:nvSpPr>
        <p:spPr bwMode="auto">
          <a:xfrm>
            <a:off x="4111625" y="1037590"/>
            <a:ext cx="255905" cy="1607820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TextBox 34" title=""/>
          <p:cNvSpPr txBox="1"/>
          <p:nvPr>
            <p:custDataLst>
              <p:tags r:id="rId14"/>
            </p:custDataLst>
          </p:nvPr>
        </p:nvSpPr>
        <p:spPr bwMode="auto">
          <a:xfrm>
            <a:off x="4435475" y="709930"/>
            <a:ext cx="3924000" cy="82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串联电路中，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电源两端电压</a:t>
            </a:r>
            <a:r>
              <a:rPr lang="zh-CN" altLang="en-US" sz="2400">
                <a:latin typeface="Times New Roman"/>
                <a:sym typeface="+mn-ea"/>
              </a:rPr>
              <a:t>等于串联各部分电压之和。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3" name="TextBox 35" title=""/>
          <p:cNvSpPr txBox="1"/>
          <p:nvPr>
            <p:custDataLst>
              <p:tags r:id="rId15"/>
            </p:custDataLst>
          </p:nvPr>
        </p:nvSpPr>
        <p:spPr bwMode="auto">
          <a:xfrm>
            <a:off x="4435475" y="1604010"/>
            <a:ext cx="2664000" cy="5067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U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U</a:t>
            </a:r>
            <a:r>
              <a:rPr lang="zh-CN" altLang="en-US" sz="2400" baseline="-25000">
                <a:latin typeface="Times New Roman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+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U</a:t>
            </a:r>
            <a:r>
              <a:rPr lang="zh-CN" altLang="en-US" sz="2400" baseline="-25000">
                <a:latin typeface="Times New Roman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+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…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+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U</a:t>
            </a:r>
            <a:r>
              <a:rPr lang="zh-CN" altLang="en-US" sz="2400" baseline="-25000">
                <a:latin typeface="Times New Roman"/>
                <a:cs typeface="Times New Roman" panose="02020603050405020304" charset="0"/>
                <a:sym typeface="+mn-ea"/>
              </a:rPr>
              <a:t>n</a:t>
            </a:r>
            <a:endParaRPr lang="zh-CN" altLang="en-US" sz="2400"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TextBox 17" title=""/>
          <p:cNvSpPr txBox="1"/>
          <p:nvPr>
            <p:custDataLst>
              <p:tags r:id="rId16"/>
            </p:custDataLst>
          </p:nvPr>
        </p:nvSpPr>
        <p:spPr bwMode="auto">
          <a:xfrm>
            <a:off x="4431030" y="4112260"/>
            <a:ext cx="2673985" cy="5067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U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U</a:t>
            </a:r>
            <a:r>
              <a:rPr lang="zh-CN" altLang="en-US" sz="2400" baseline="-25000">
                <a:latin typeface="Times New Roman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U</a:t>
            </a:r>
            <a:r>
              <a:rPr lang="zh-CN" altLang="en-US" sz="2400" baseline="-25000">
                <a:latin typeface="Times New Roman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…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U</a:t>
            </a:r>
            <a:r>
              <a:rPr lang="zh-CN" altLang="en-US" sz="2400" baseline="-25000">
                <a:latin typeface="Times New Roman"/>
                <a:cs typeface="Times New Roman" panose="02020603050405020304" charset="0"/>
                <a:sym typeface="+mn-ea"/>
              </a:rPr>
              <a:t>n</a:t>
            </a:r>
            <a:endParaRPr lang="zh-CN" altLang="en-US" sz="2400"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5" name="TextBox 34" title=""/>
          <p:cNvSpPr txBox="1"/>
          <p:nvPr>
            <p:custDataLst>
              <p:tags r:id="rId17"/>
            </p:custDataLst>
          </p:nvPr>
        </p:nvSpPr>
        <p:spPr bwMode="auto">
          <a:xfrm>
            <a:off x="4435475" y="2176740"/>
            <a:ext cx="3924000" cy="82740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串联电池组两端的电压等于每节电池两端电压之和。</a:t>
            </a:r>
            <a:endParaRPr lang="zh-CN" altLang="en-US" sz="2400">
              <a:latin typeface="Times New Roman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4915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串联电路的电压规律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2000" contrast="6000"/>
          </a:blip>
          <a:srcRect t="8013" r="41860" b="9121"/>
          <a:stretch>
            <a:fillRect/>
          </a:stretch>
        </p:blipFill>
        <p:spPr>
          <a:xfrm>
            <a:off x="5868035" y="1995805"/>
            <a:ext cx="3023870" cy="1803400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645160" y="706755"/>
            <a:ext cx="78181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探究串联电路中用电器两端电压与电源两端电压的关系</a:t>
            </a:r>
            <a:endParaRPr lang="zh-CN"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Text Box 2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487930" y="1404620"/>
            <a:ext cx="5976000" cy="977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串联电路中各部分电路两端的电压与电源两端的电压有什么关系？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 bwMode="auto">
          <a:xfrm>
            <a:off x="645795" y="1476217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提出问题：</a:t>
            </a:r>
            <a:endParaRPr lang="zh-CN" altLang="en-US"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 bwMode="auto">
          <a:xfrm>
            <a:off x="645795" y="2392522"/>
            <a:ext cx="10972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猜想：</a:t>
            </a:r>
            <a:endParaRPr lang="zh-CN" altLang="en-US"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3"/>
            </p:custDataLst>
          </p:nvPr>
        </p:nvSpPr>
        <p:spPr>
          <a:xfrm>
            <a:off x="645795" y="3021807"/>
            <a:ext cx="50596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1.串联电路中各部分两端电压相等。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645795" y="3724275"/>
            <a:ext cx="66789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2.串联电路中，经过用电器后电压会越来越小。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5"/>
            </p:custDataLst>
          </p:nvPr>
        </p:nvSpPr>
        <p:spPr>
          <a:xfrm>
            <a:off x="683260" y="4371817"/>
            <a:ext cx="56775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3.串联电路各部分电压之和等于电源电压。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12153900" y="10553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4915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串联电路的电压规律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792480" y="74580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实验器材：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792480" y="1428115"/>
            <a:ext cx="72758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电池、开关、导线、若干个规格不同的灯泡、电压表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792480" y="211359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设计实验：</a:t>
            </a:r>
            <a:endParaRPr lang="zh-CN" altLang="en-US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812800" y="3373755"/>
            <a:ext cx="485838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需要测量哪些数据，如何测量这些数据？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812800" y="2842895"/>
            <a:ext cx="32435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怎样设计实验电路？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2"/>
            </p:custDataLst>
          </p:nvPr>
        </p:nvGrpSpPr>
        <p:grpSpPr>
          <a:xfrm>
            <a:off x="5843270" y="2393315"/>
            <a:ext cx="2230755" cy="1668145"/>
            <a:chOff x="9193" y="3516"/>
            <a:chExt cx="3513" cy="2627"/>
          </a:xfrm>
        </p:grpSpPr>
        <p:grpSp>
          <p:nvGrpSpPr>
            <p:cNvPr id="11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9193" y="3516"/>
              <a:ext cx="3513" cy="2627"/>
              <a:chOff x="4620" y="6885"/>
              <a:chExt cx="3513" cy="2627"/>
            </a:xfrm>
          </p:grpSpPr>
          <p:grpSp>
            <p:nvGrpSpPr>
              <p:cNvPr id="13" name="组合 12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4620" y="6885"/>
                <a:ext cx="3497" cy="2627"/>
                <a:chOff x="1855" y="7318"/>
                <a:chExt cx="3497" cy="2627"/>
              </a:xfrm>
            </p:grpSpPr>
            <p:grpSp>
              <p:nvGrpSpPr>
                <p:cNvPr id="19" name="组合 18"/>
                <p:cNvGrpSpPr/>
                <p:nvPr>
                  <p:custDataLst>
                    <p:tags r:id="rId15"/>
                  </p:custDataLst>
                </p:nvPr>
              </p:nvGrpSpPr>
              <p:grpSpPr>
                <a:xfrm>
                  <a:off x="1855" y="7318"/>
                  <a:ext cx="3497" cy="2379"/>
                  <a:chOff x="8339" y="4926"/>
                  <a:chExt cx="3497" cy="2379"/>
                </a:xfrm>
              </p:grpSpPr>
              <p:sp>
                <p:nvSpPr>
                  <p:cNvPr id="22" name="流程图: 汇总连接 21"/>
                  <p:cNvSpPr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8901" y="4926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23" name="直接连接符 22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>
                    <a:off x="9586" y="5277"/>
                    <a:ext cx="907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" name="直接连接符 23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>
                    <a:off x="8346" y="5277"/>
                    <a:ext cx="555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5" name="直接连接符 24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 flipH="1" flipV="1">
                    <a:off x="8355" y="5254"/>
                    <a:ext cx="0" cy="204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6" name="直接连接符 25"/>
                  <p:cNvCxnSpPr/>
                  <p:nvPr>
                    <p:custDataLst>
                      <p:tags r:id="rId20"/>
                    </p:custDataLst>
                  </p:nvPr>
                </p:nvCxnSpPr>
                <p:spPr>
                  <a:xfrm>
                    <a:off x="8339" y="7295"/>
                    <a:ext cx="709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7" name="直接连接符 26"/>
                  <p:cNvCxnSpPr/>
                  <p:nvPr>
                    <p:custDataLst>
                      <p:tags r:id="rId21"/>
                    </p:custDataLst>
                  </p:nvPr>
                </p:nvCxnSpPr>
                <p:spPr>
                  <a:xfrm>
                    <a:off x="10746" y="7295"/>
                    <a:ext cx="1077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8" name="直接连接符 27"/>
                  <p:cNvCxnSpPr/>
                  <p:nvPr>
                    <p:custDataLst>
                      <p:tags r:id="rId22"/>
                    </p:custDataLst>
                  </p:nvPr>
                </p:nvCxnSpPr>
                <p:spPr>
                  <a:xfrm>
                    <a:off x="9646" y="7295"/>
                    <a:ext cx="907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9" name="直接连接符 28"/>
                  <p:cNvCxnSpPr/>
                  <p:nvPr>
                    <p:custDataLst>
                      <p:tags r:id="rId23"/>
                    </p:custDataLst>
                  </p:nvPr>
                </p:nvCxnSpPr>
                <p:spPr>
                  <a:xfrm flipH="1">
                    <a:off x="11836" y="5292"/>
                    <a:ext cx="0" cy="2013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20" name="直接连接符 19"/>
                <p:cNvCxnSpPr/>
                <p:nvPr>
                  <p:custDataLst>
                    <p:tags r:id="rId24"/>
                  </p:custDataLst>
                </p:nvPr>
              </p:nvCxnSpPr>
              <p:spPr>
                <a:xfrm flipH="1">
                  <a:off x="4080" y="9414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1" name="直接连接符 20"/>
                <p:cNvCxnSpPr/>
                <p:nvPr>
                  <p:custDataLst>
                    <p:tags r:id="rId25"/>
                  </p:custDataLst>
                </p:nvPr>
              </p:nvCxnSpPr>
              <p:spPr>
                <a:xfrm flipH="1">
                  <a:off x="4249" y="9470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14" name="流程图: 汇总连接 13"/>
              <p:cNvSpPr/>
              <p:nvPr>
                <p:custDataLst>
                  <p:tags r:id="rId26"/>
                </p:custDataLst>
              </p:nvPr>
            </p:nvSpPr>
            <p:spPr>
              <a:xfrm>
                <a:off x="6773" y="6885"/>
                <a:ext cx="680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15" name="直接连接符 14"/>
              <p:cNvCxnSpPr/>
              <p:nvPr>
                <p:custDataLst>
                  <p:tags r:id="rId27"/>
                </p:custDataLst>
              </p:nvPr>
            </p:nvCxnSpPr>
            <p:spPr>
              <a:xfrm>
                <a:off x="7453" y="7236"/>
                <a:ext cx="68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cxnSp>
          <p:nvCxnSpPr>
            <p:cNvPr id="12" name="直接连接符 11"/>
            <p:cNvCxnSpPr/>
            <p:nvPr>
              <p:custDataLst>
                <p:tags r:id="rId28"/>
              </p:custDataLst>
            </p:nvPr>
          </p:nvCxnSpPr>
          <p:spPr>
            <a:xfrm flipV="1">
              <a:off x="9874" y="5577"/>
              <a:ext cx="592" cy="318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30" name="组合 29" title=""/>
          <p:cNvGrpSpPr/>
          <p:nvPr>
            <p:custDataLst>
              <p:tags r:id="rId29"/>
            </p:custDataLst>
          </p:nvPr>
        </p:nvGrpSpPr>
        <p:grpSpPr>
          <a:xfrm>
            <a:off x="5838190" y="2558415"/>
            <a:ext cx="378460" cy="521970"/>
            <a:chOff x="3089" y="6837"/>
            <a:chExt cx="596" cy="822"/>
          </a:xfrm>
        </p:grpSpPr>
        <p:sp>
          <p:nvSpPr>
            <p:cNvPr id="31" name="椭圆 30"/>
            <p:cNvSpPr/>
            <p:nvPr>
              <p:custDataLst>
                <p:tags r:id="rId30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2" name="文本框 31"/>
            <p:cNvSpPr txBox="1"/>
            <p:nvPr>
              <p:custDataLst>
                <p:tags r:id="rId31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A</a:t>
              </a:r>
              <a:endPara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33" name="组合 32" title=""/>
          <p:cNvGrpSpPr/>
          <p:nvPr>
            <p:custDataLst>
              <p:tags r:id="rId32"/>
            </p:custDataLst>
          </p:nvPr>
        </p:nvGrpSpPr>
        <p:grpSpPr>
          <a:xfrm>
            <a:off x="6757035" y="2558415"/>
            <a:ext cx="379095" cy="522605"/>
            <a:chOff x="3089" y="6837"/>
            <a:chExt cx="597" cy="823"/>
          </a:xfrm>
        </p:grpSpPr>
        <p:sp>
          <p:nvSpPr>
            <p:cNvPr id="34" name="椭圆 33"/>
            <p:cNvSpPr/>
            <p:nvPr>
              <p:custDataLst>
                <p:tags r:id="rId33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34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B</a:t>
              </a:r>
              <a:endPara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36" name="组合 35" title=""/>
          <p:cNvGrpSpPr/>
          <p:nvPr>
            <p:custDataLst>
              <p:tags r:id="rId35"/>
            </p:custDataLst>
          </p:nvPr>
        </p:nvGrpSpPr>
        <p:grpSpPr>
          <a:xfrm>
            <a:off x="7676515" y="2558415"/>
            <a:ext cx="379095" cy="522605"/>
            <a:chOff x="3089" y="6837"/>
            <a:chExt cx="597" cy="823"/>
          </a:xfrm>
        </p:grpSpPr>
        <p:sp>
          <p:nvSpPr>
            <p:cNvPr id="37" name="椭圆 36"/>
            <p:cNvSpPr/>
            <p:nvPr>
              <p:custDataLst>
                <p:tags r:id="rId36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8" name="文本框 37"/>
            <p:cNvSpPr txBox="1"/>
            <p:nvPr>
              <p:custDataLst>
                <p:tags r:id="rId37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C</a:t>
              </a:r>
              <a:endPara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4915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串联电路的电压规律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641985" y="95027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进行实验：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641985" y="1596390"/>
            <a:ext cx="27254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1.设计实验电路。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641985" y="2199005"/>
            <a:ext cx="4135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2.选好测量范围，连接电路。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641985" y="2801620"/>
            <a:ext cx="38150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.分别测量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AB</a:t>
            </a:r>
            <a:r>
              <a:rPr lang="zh-CN" altLang="en-US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BC</a:t>
            </a:r>
            <a:r>
              <a:rPr lang="zh-CN" altLang="en-US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AC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两端的电压，并记录数据。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641985" y="3773805"/>
            <a:ext cx="4716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.换上另外两个规格不同的灯泡，再次测量各部分两端的电压。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2"/>
            </p:custDataLst>
          </p:nvPr>
        </p:nvGrpSpPr>
        <p:grpSpPr>
          <a:xfrm>
            <a:off x="6125210" y="765810"/>
            <a:ext cx="2235835" cy="1667510"/>
            <a:chOff x="9646" y="1396"/>
            <a:chExt cx="3521" cy="2626"/>
          </a:xfrm>
        </p:grpSpPr>
        <p:grpSp>
          <p:nvGrpSpPr>
            <p:cNvPr id="11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9661" y="1396"/>
              <a:ext cx="3506" cy="2627"/>
              <a:chOff x="9200" y="3516"/>
              <a:chExt cx="3506" cy="2627"/>
            </a:xfrm>
          </p:grpSpPr>
          <p:grpSp>
            <p:nvGrpSpPr>
              <p:cNvPr id="24" name="组合 23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9200" y="3516"/>
                <a:ext cx="3506" cy="2627"/>
                <a:chOff x="4627" y="6885"/>
                <a:chExt cx="3506" cy="2627"/>
              </a:xfrm>
            </p:grpSpPr>
            <p:grpSp>
              <p:nvGrpSpPr>
                <p:cNvPr id="26" name="组合 25"/>
                <p:cNvGrpSpPr/>
                <p:nvPr>
                  <p:custDataLst>
                    <p:tags r:id="rId15"/>
                  </p:custDataLst>
                </p:nvPr>
              </p:nvGrpSpPr>
              <p:grpSpPr>
                <a:xfrm>
                  <a:off x="4627" y="6885"/>
                  <a:ext cx="3490" cy="2627"/>
                  <a:chOff x="1862" y="7318"/>
                  <a:chExt cx="3490" cy="2627"/>
                </a:xfrm>
              </p:grpSpPr>
              <p:grpSp>
                <p:nvGrpSpPr>
                  <p:cNvPr id="29" name="组合 28"/>
                  <p:cNvGrpSpPr/>
                  <p:nvPr>
                    <p:custDataLst>
                      <p:tags r:id="rId16"/>
                    </p:custDataLst>
                  </p:nvPr>
                </p:nvGrpSpPr>
                <p:grpSpPr>
                  <a:xfrm>
                    <a:off x="1862" y="7318"/>
                    <a:ext cx="3490" cy="2379"/>
                    <a:chOff x="8346" y="4926"/>
                    <a:chExt cx="3490" cy="2379"/>
                  </a:xfrm>
                </p:grpSpPr>
                <p:sp>
                  <p:nvSpPr>
                    <p:cNvPr id="32" name="流程图: 汇总连接 31"/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8901" y="4926"/>
                      <a:ext cx="680" cy="680"/>
                    </a:xfrm>
                    <a:prstGeom prst="flowChartSummingJunction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</a:endParaRPr>
                    </a:p>
                  </p:txBody>
                </p:sp>
                <p:cxnSp>
                  <p:nvCxnSpPr>
                    <p:cNvPr id="33" name="直接连接符 32"/>
                    <p:cNvCxnSpPr/>
                    <p:nvPr>
                      <p:custDataLst>
                        <p:tags r:id="rId18"/>
                      </p:custDataLst>
                    </p:nvPr>
                  </p:nvCxnSpPr>
                  <p:spPr>
                    <a:xfrm>
                      <a:off x="9586" y="5277"/>
                      <a:ext cx="907" cy="0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34" name="直接连接符 33"/>
                    <p:cNvCxnSpPr/>
                    <p:nvPr>
                      <p:custDataLst>
                        <p:tags r:id="rId19"/>
                      </p:custDataLst>
                    </p:nvPr>
                  </p:nvCxnSpPr>
                  <p:spPr>
                    <a:xfrm>
                      <a:off x="8346" y="5277"/>
                      <a:ext cx="555" cy="0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35" name="直接连接符 34"/>
                    <p:cNvCxnSpPr/>
                    <p:nvPr>
                      <p:custDataLst>
                        <p:tags r:id="rId20"/>
                      </p:custDataLst>
                    </p:nvPr>
                  </p:nvCxnSpPr>
                  <p:spPr>
                    <a:xfrm flipH="1" flipV="1">
                      <a:off x="8355" y="5254"/>
                      <a:ext cx="0" cy="2041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36" name="直接连接符 35"/>
                    <p:cNvCxnSpPr/>
                    <p:nvPr>
                      <p:custDataLst>
                        <p:tags r:id="rId21"/>
                      </p:custDataLst>
                    </p:nvPr>
                  </p:nvCxnSpPr>
                  <p:spPr>
                    <a:xfrm>
                      <a:off x="8368" y="7295"/>
                      <a:ext cx="680" cy="0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37" name="直接连接符 36"/>
                    <p:cNvCxnSpPr/>
                    <p:nvPr>
                      <p:custDataLst>
                        <p:tags r:id="rId22"/>
                      </p:custDataLst>
                    </p:nvPr>
                  </p:nvCxnSpPr>
                  <p:spPr>
                    <a:xfrm>
                      <a:off x="10746" y="7295"/>
                      <a:ext cx="1077" cy="0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38" name="直接连接符 37"/>
                    <p:cNvCxnSpPr/>
                    <p:nvPr>
                      <p:custDataLst>
                        <p:tags r:id="rId23"/>
                      </p:custDataLst>
                    </p:nvPr>
                  </p:nvCxnSpPr>
                  <p:spPr>
                    <a:xfrm>
                      <a:off x="9646" y="7295"/>
                      <a:ext cx="907" cy="0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39" name="直接连接符 38"/>
                    <p:cNvCxnSpPr/>
                    <p:nvPr>
                      <p:custDataLst>
                        <p:tags r:id="rId24"/>
                      </p:custDataLst>
                    </p:nvPr>
                  </p:nvCxnSpPr>
                  <p:spPr>
                    <a:xfrm flipH="1">
                      <a:off x="11836" y="5292"/>
                      <a:ext cx="0" cy="2013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cxnSp>
                <p:nvCxnSpPr>
                  <p:cNvPr id="30" name="直接连接符 29"/>
                  <p:cNvCxnSpPr/>
                  <p:nvPr>
                    <p:custDataLst>
                      <p:tags r:id="rId25"/>
                    </p:custDataLst>
                  </p:nvPr>
                </p:nvCxnSpPr>
                <p:spPr>
                  <a:xfrm flipH="1">
                    <a:off x="4080" y="9414"/>
                    <a:ext cx="0" cy="53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1" name="直接连接符 30"/>
                  <p:cNvCxnSpPr/>
                  <p:nvPr>
                    <p:custDataLst>
                      <p:tags r:id="rId26"/>
                    </p:custDataLst>
                  </p:nvPr>
                </p:nvCxnSpPr>
                <p:spPr>
                  <a:xfrm flipH="1">
                    <a:off x="4249" y="9470"/>
                    <a:ext cx="0" cy="397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sp>
              <p:nvSpPr>
                <p:cNvPr id="27" name="流程图: 汇总连接 26"/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6773" y="6885"/>
                  <a:ext cx="680" cy="68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28" name="直接连接符 27"/>
                <p:cNvCxnSpPr/>
                <p:nvPr>
                  <p:custDataLst>
                    <p:tags r:id="rId28"/>
                  </p:custDataLst>
                </p:nvPr>
              </p:nvCxnSpPr>
              <p:spPr>
                <a:xfrm>
                  <a:off x="7453" y="7236"/>
                  <a:ext cx="680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25" name="直接连接符 24"/>
              <p:cNvCxnSpPr/>
              <p:nvPr>
                <p:custDataLst>
                  <p:tags r:id="rId29"/>
                </p:custDataLst>
              </p:nvPr>
            </p:nvCxnSpPr>
            <p:spPr>
              <a:xfrm flipV="1">
                <a:off x="9867" y="5622"/>
                <a:ext cx="661" cy="27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2" name="组合 11"/>
            <p:cNvGrpSpPr/>
            <p:nvPr>
              <p:custDataLst>
                <p:tags r:id="rId30"/>
              </p:custDataLst>
            </p:nvPr>
          </p:nvGrpSpPr>
          <p:grpSpPr>
            <a:xfrm>
              <a:off x="9646" y="1656"/>
              <a:ext cx="596" cy="822"/>
              <a:chOff x="3089" y="6837"/>
              <a:chExt cx="596" cy="822"/>
            </a:xfrm>
          </p:grpSpPr>
          <p:sp>
            <p:nvSpPr>
              <p:cNvPr id="22" name="椭圆 21"/>
              <p:cNvSpPr/>
              <p:nvPr>
                <p:custDataLst>
                  <p:tags r:id="rId31"/>
                </p:custDataLst>
              </p:nvPr>
            </p:nvSpPr>
            <p:spPr>
              <a:xfrm>
                <a:off x="3296" y="6837"/>
                <a:ext cx="170" cy="17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23" name="文本框 22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3089" y="6935"/>
                <a:ext cx="59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i="1"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A</a:t>
                </a:r>
                <a:endPara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3" name="组合 12"/>
            <p:cNvGrpSpPr/>
            <p:nvPr>
              <p:custDataLst>
                <p:tags r:id="rId33"/>
              </p:custDataLst>
            </p:nvPr>
          </p:nvGrpSpPr>
          <p:grpSpPr>
            <a:xfrm>
              <a:off x="11093" y="1656"/>
              <a:ext cx="597" cy="823"/>
              <a:chOff x="3089" y="6837"/>
              <a:chExt cx="597" cy="823"/>
            </a:xfrm>
          </p:grpSpPr>
          <p:sp>
            <p:nvSpPr>
              <p:cNvPr id="20" name="椭圆 19"/>
              <p:cNvSpPr/>
              <p:nvPr>
                <p:custDataLst>
                  <p:tags r:id="rId34"/>
                </p:custDataLst>
              </p:nvPr>
            </p:nvSpPr>
            <p:spPr>
              <a:xfrm>
                <a:off x="3296" y="6837"/>
                <a:ext cx="170" cy="17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21" name="文本框 20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3089" y="6935"/>
                <a:ext cx="59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i="1"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B</a:t>
                </a:r>
                <a:endPara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4" name="组合 13"/>
            <p:cNvGrpSpPr/>
            <p:nvPr>
              <p:custDataLst>
                <p:tags r:id="rId36"/>
              </p:custDataLst>
            </p:nvPr>
          </p:nvGrpSpPr>
          <p:grpSpPr>
            <a:xfrm>
              <a:off x="12541" y="1656"/>
              <a:ext cx="597" cy="823"/>
              <a:chOff x="3089" y="6837"/>
              <a:chExt cx="597" cy="823"/>
            </a:xfrm>
          </p:grpSpPr>
          <p:sp>
            <p:nvSpPr>
              <p:cNvPr id="15" name="椭圆 14"/>
              <p:cNvSpPr/>
              <p:nvPr>
                <p:custDataLst>
                  <p:tags r:id="rId37"/>
                </p:custDataLst>
              </p:nvPr>
            </p:nvSpPr>
            <p:spPr>
              <a:xfrm>
                <a:off x="3296" y="6837"/>
                <a:ext cx="170" cy="17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19" name="文本框 18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3089" y="6935"/>
                <a:ext cx="59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i="1"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C</a:t>
                </a:r>
                <a:endPara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40" name="组合 39" title=""/>
          <p:cNvGrpSpPr/>
          <p:nvPr>
            <p:custDataLst>
              <p:tags r:id="rId39"/>
            </p:custDataLst>
          </p:nvPr>
        </p:nvGrpSpPr>
        <p:grpSpPr>
          <a:xfrm>
            <a:off x="5269230" y="3035935"/>
            <a:ext cx="3698875" cy="1797050"/>
            <a:chOff x="8298" y="4646"/>
            <a:chExt cx="5825" cy="2830"/>
          </a:xfrm>
        </p:grpSpPr>
        <p:grpSp>
          <p:nvGrpSpPr>
            <p:cNvPr id="41" name="组合 40"/>
            <p:cNvGrpSpPr/>
            <p:nvPr>
              <p:custDataLst>
                <p:tags r:id="rId40"/>
              </p:custDataLst>
            </p:nvPr>
          </p:nvGrpSpPr>
          <p:grpSpPr>
            <a:xfrm>
              <a:off x="8471" y="4646"/>
              <a:ext cx="5652" cy="2830"/>
              <a:chOff x="827671" y="3149094"/>
              <a:chExt cx="4785458" cy="2395901"/>
            </a:xfrm>
          </p:grpSpPr>
          <p:pic>
            <p:nvPicPr>
              <p:cNvPr id="46" name="图片 45"/>
              <p:cNvPicPr>
                <a:picLocks noChangeAspect="1"/>
              </p:cNvPicPr>
              <p:nvPr>
                <p:custDataLst>
                  <p:tags r:id="rId42"/>
                </p:custDataLst>
              </p:nvPr>
            </p:nvPicPr>
            <p:blipFill>
              <a:blip r:embed="rId41">
                <a:lum bright="-12000" contrast="12000"/>
              </a:blip>
              <a:srcRect l="33612" t="32854" r="34232" b="23307"/>
              <a:stretch>
                <a:fillRect/>
              </a:stretch>
            </p:blipFill>
            <p:spPr>
              <a:xfrm>
                <a:off x="1230378" y="3149094"/>
                <a:ext cx="1628718" cy="1248000"/>
              </a:xfrm>
              <a:prstGeom prst="rect">
                <a:avLst/>
              </a:prstGeom>
            </p:spPr>
          </p:pic>
          <p:pic>
            <p:nvPicPr>
              <p:cNvPr id="47" name="图片 46"/>
              <p:cNvPicPr>
                <a:picLocks noChangeAspect="1"/>
              </p:cNvPicPr>
              <p:nvPr>
                <p:custDataLst>
                  <p:tags r:id="rId43"/>
                </p:custDataLst>
              </p:nvPr>
            </p:nvPicPr>
            <p:blipFill>
              <a:blip r:embed="rId41">
                <a:lum bright="-12000" contrast="12000"/>
              </a:blip>
              <a:srcRect l="33612" t="32854" r="34232" b="23307"/>
              <a:stretch>
                <a:fillRect/>
              </a:stretch>
            </p:blipFill>
            <p:spPr>
              <a:xfrm>
                <a:off x="3689397" y="3149094"/>
                <a:ext cx="1628487" cy="1248000"/>
              </a:xfrm>
              <a:prstGeom prst="rect">
                <a:avLst/>
              </a:prstGeom>
            </p:spPr>
          </p:pic>
          <p:pic>
            <p:nvPicPr>
              <p:cNvPr id="48" name="图片 47"/>
              <p:cNvPicPr>
                <a:picLocks noChangeAspect="1"/>
              </p:cNvPicPr>
              <p:nvPr>
                <p:custDataLst>
                  <p:tags r:id="rId45"/>
                </p:custDataLst>
              </p:nvPr>
            </p:nvPicPr>
            <p:blipFill>
              <a:blip r:embed="rId44">
                <a:lum bright="-12000" contrast="12000"/>
              </a:blip>
              <a:srcRect l="30944" t="31780" r="32092" b="24380"/>
              <a:stretch>
                <a:fillRect/>
              </a:stretch>
            </p:blipFill>
            <p:spPr>
              <a:xfrm>
                <a:off x="827671" y="4235961"/>
                <a:ext cx="1872001" cy="1248000"/>
              </a:xfrm>
              <a:prstGeom prst="rect">
                <a:avLst/>
              </a:prstGeom>
            </p:spPr>
          </p:pic>
          <p:pic>
            <p:nvPicPr>
              <p:cNvPr id="49" name="图片 48"/>
              <p:cNvPicPr>
                <a:picLocks noChangeAspect="1"/>
              </p:cNvPicPr>
              <p:nvPr>
                <p:custDataLst>
                  <p:tags r:id="rId47"/>
                </p:custDataLst>
              </p:nvPr>
            </p:nvPicPr>
            <p:blipFill>
              <a:blip r:embed="rId46">
                <a:lum bright="-12000" contrast="12000"/>
              </a:blip>
              <a:srcRect l="21349" t="40544" r="22646" b="28187"/>
              <a:stretch>
                <a:fillRect/>
              </a:stretch>
            </p:blipFill>
            <p:spPr>
              <a:xfrm flipH="1">
                <a:off x="3237896" y="4872995"/>
                <a:ext cx="2375233" cy="672000"/>
              </a:xfrm>
              <a:prstGeom prst="rect">
                <a:avLst/>
              </a:prstGeom>
            </p:spPr>
          </p:pic>
          <p:sp>
            <p:nvSpPr>
              <p:cNvPr id="50" name="Rectangle 248"/>
              <p:cNvSpPr>
                <a:spLocks noChangeArrowheads="1"/>
              </p:cNvSpPr>
              <p:nvPr>
                <p:custDataLst>
                  <p:tags r:id="rId48"/>
                </p:custDataLst>
              </p:nvPr>
            </p:nvSpPr>
            <p:spPr bwMode="auto">
              <a:xfrm>
                <a:off x="845991" y="3389547"/>
                <a:ext cx="465667" cy="5511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marL="0" indent="0" latinLnBrk="0">
                  <a:lnSpc>
                    <a:spcPct val="100000"/>
                  </a:lnSpc>
                </a:pPr>
                <a:r>
                  <a:rPr lang="zh-CN" altLang="en-US" sz="2400" b="1">
                    <a:solidFill>
                      <a:srgbClr val="CC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L</a:t>
                </a:r>
                <a:r>
                  <a:rPr lang="zh-CN" altLang="en-US" sz="2400" b="1" baseline="-25000">
                    <a:solidFill>
                      <a:srgbClr val="CC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1</a:t>
                </a:r>
                <a:r>
                  <a:rPr lang="zh-CN" altLang="en-US" sz="2400" b="1" i="1">
                    <a:solidFill>
                      <a:srgbClr val="FF33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 </a:t>
                </a:r>
                <a:endParaRPr lang="zh-CN" altLang="en-US" sz="2400" b="1" i="1" baseline="-25000">
                  <a:solidFill>
                    <a:srgbClr val="FF33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sp>
            <p:nvSpPr>
              <p:cNvPr id="51" name="Rectangle 248"/>
              <p:cNvSpPr>
                <a:spLocks noChangeArrowheads="1"/>
              </p:cNvSpPr>
              <p:nvPr>
                <p:custDataLst>
                  <p:tags r:id="rId49"/>
                </p:custDataLst>
              </p:nvPr>
            </p:nvSpPr>
            <p:spPr bwMode="auto">
              <a:xfrm>
                <a:off x="3213878" y="3389519"/>
                <a:ext cx="494131" cy="5508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/>
              <a:lstStyle/>
              <a:p>
                <a:pPr marL="0" indent="0" latinLnBrk="0">
                  <a:lnSpc>
                    <a:spcPct val="100000"/>
                  </a:lnSpc>
                </a:pPr>
                <a:r>
                  <a:rPr lang="zh-CN" altLang="en-US" sz="2400" b="1">
                    <a:solidFill>
                      <a:srgbClr val="CC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L</a:t>
                </a:r>
                <a:r>
                  <a:rPr lang="zh-CN" altLang="en-US" sz="2400" b="1" baseline="-25000">
                    <a:solidFill>
                      <a:srgbClr val="CC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2</a:t>
                </a:r>
                <a:r>
                  <a:rPr lang="zh-CN" altLang="en-US" sz="2400" b="1" i="1">
                    <a:solidFill>
                      <a:srgbClr val="FF3300"/>
                    </a:solidFill>
                    <a:latin typeface="Times New Roman"/>
                    <a:ea typeface="微软雅黑" panose="020b0503020204020204" charset="-122"/>
                    <a:cs typeface="Times New Roman" panose="02020603050405020304" charset="0"/>
                  </a:rPr>
                  <a:t> </a:t>
                </a:r>
                <a:endParaRPr lang="zh-CN" altLang="en-US" sz="2400" b="1" i="1" baseline="-25000">
                  <a:solidFill>
                    <a:srgbClr val="FF3300"/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42" name="任意多边形 33"/>
            <p:cNvSpPr/>
            <p:nvPr>
              <p:custDataLst>
                <p:tags r:id="rId50"/>
              </p:custDataLst>
            </p:nvPr>
          </p:nvSpPr>
          <p:spPr>
            <a:xfrm>
              <a:off x="10343" y="7068"/>
              <a:ext cx="1246" cy="278"/>
            </a:xfrm>
            <a:custGeom>
              <a:gdLst>
                <a:gd name="connisteX0" fmla="*/ 0 w 791210"/>
                <a:gd name="connsiteY0" fmla="*/ 38100 h 176758"/>
                <a:gd name="connisteX1" fmla="*/ 174625 w 791210"/>
                <a:gd name="connsiteY1" fmla="*/ 160020 h 176758"/>
                <a:gd name="connisteX2" fmla="*/ 547370 w 791210"/>
                <a:gd name="connsiteY2" fmla="*/ 152400 h 176758"/>
                <a:gd name="connisteX3" fmla="*/ 791210 w 791210"/>
                <a:gd name="connsiteY3" fmla="*/ 0 h 176758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791210" h="176758">
                  <a:moveTo>
                    <a:pt x="0" y="38100"/>
                  </a:moveTo>
                  <a:cubicBezTo>
                    <a:pt x="27305" y="62865"/>
                    <a:pt x="65405" y="137160"/>
                    <a:pt x="174625" y="160020"/>
                  </a:cubicBezTo>
                  <a:cubicBezTo>
                    <a:pt x="283845" y="182880"/>
                    <a:pt x="424180" y="184150"/>
                    <a:pt x="547370" y="152400"/>
                  </a:cubicBezTo>
                  <a:cubicBezTo>
                    <a:pt x="670560" y="120650"/>
                    <a:pt x="749935" y="30480"/>
                    <a:pt x="791210" y="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43" name="任意多边形 34"/>
            <p:cNvSpPr/>
            <p:nvPr>
              <p:custDataLst>
                <p:tags r:id="rId51"/>
              </p:custDataLst>
            </p:nvPr>
          </p:nvSpPr>
          <p:spPr>
            <a:xfrm>
              <a:off x="13393" y="5667"/>
              <a:ext cx="713" cy="1401"/>
            </a:xfrm>
            <a:custGeom>
              <a:gdLst>
                <a:gd name="connisteX0" fmla="*/ 273685 w 452703"/>
                <a:gd name="connsiteY0" fmla="*/ 889635 h 889635"/>
                <a:gd name="connisteX1" fmla="*/ 433705 w 452703"/>
                <a:gd name="connsiteY1" fmla="*/ 570230 h 889635"/>
                <a:gd name="connisteX2" fmla="*/ 387985 w 452703"/>
                <a:gd name="connsiteY2" fmla="*/ 212725 h 889635"/>
                <a:gd name="connisteX3" fmla="*/ 0 w 452703"/>
                <a:gd name="connsiteY3" fmla="*/ 0 h 889635"/>
                <a:gd name="connisteX4" fmla="*/ -7620 w 452703"/>
                <a:gd name="connsiteY4" fmla="*/ -7620 h 88963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</a:cxnLst>
              <a:rect l="l" t="t" r="r" b="b"/>
              <a:pathLst>
                <a:path w="452703" h="889635">
                  <a:moveTo>
                    <a:pt x="273685" y="889635"/>
                  </a:moveTo>
                  <a:cubicBezTo>
                    <a:pt x="306705" y="833120"/>
                    <a:pt x="410845" y="705485"/>
                    <a:pt x="433705" y="570230"/>
                  </a:cubicBezTo>
                  <a:cubicBezTo>
                    <a:pt x="456565" y="434975"/>
                    <a:pt x="474980" y="327025"/>
                    <a:pt x="387985" y="212725"/>
                  </a:cubicBezTo>
                  <a:cubicBezTo>
                    <a:pt x="300990" y="98425"/>
                    <a:pt x="79375" y="43815"/>
                    <a:pt x="0" y="0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44" name="任意多边形 35"/>
            <p:cNvSpPr/>
            <p:nvPr>
              <p:custDataLst>
                <p:tags r:id="rId52"/>
              </p:custDataLst>
            </p:nvPr>
          </p:nvSpPr>
          <p:spPr>
            <a:xfrm>
              <a:off x="10422" y="5535"/>
              <a:ext cx="1737" cy="84"/>
            </a:xfrm>
            <a:custGeom>
              <a:gdLst>
                <a:gd name="connisteX0" fmla="*/ 1102995 w 1102995"/>
                <a:gd name="connsiteY0" fmla="*/ 53558 h 53558"/>
                <a:gd name="connisteX1" fmla="*/ 600710 w 1102995"/>
                <a:gd name="connsiteY1" fmla="*/ 218 h 53558"/>
                <a:gd name="connisteX2" fmla="*/ 0 w 1102995"/>
                <a:gd name="connsiteY2" fmla="*/ 38318 h 53558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1102995" h="53558">
                  <a:moveTo>
                    <a:pt x="1102995" y="53558"/>
                  </a:moveTo>
                  <a:cubicBezTo>
                    <a:pt x="1014730" y="42128"/>
                    <a:pt x="821055" y="3393"/>
                    <a:pt x="600710" y="218"/>
                  </a:cubicBezTo>
                  <a:cubicBezTo>
                    <a:pt x="380365" y="-2957"/>
                    <a:pt x="109855" y="29428"/>
                    <a:pt x="0" y="38318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45" name="任意多边形 36"/>
            <p:cNvSpPr/>
            <p:nvPr>
              <p:custDataLst>
                <p:tags r:id="rId53"/>
              </p:custDataLst>
            </p:nvPr>
          </p:nvSpPr>
          <p:spPr>
            <a:xfrm>
              <a:off x="8298" y="5643"/>
              <a:ext cx="950" cy="1425"/>
            </a:xfrm>
            <a:custGeom>
              <a:gdLst>
                <a:gd name="connisteX0" fmla="*/ 603013 w 603013"/>
                <a:gd name="connsiteY0" fmla="*/ 0 h 904875"/>
                <a:gd name="connisteX1" fmla="*/ 77868 w 603013"/>
                <a:gd name="connsiteY1" fmla="*/ 197485 h 904875"/>
                <a:gd name="connisteX2" fmla="*/ 62628 w 603013"/>
                <a:gd name="connsiteY2" fmla="*/ 600710 h 904875"/>
                <a:gd name="connisteX3" fmla="*/ 473473 w 603013"/>
                <a:gd name="connsiteY3" fmla="*/ 904875 h 904875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</a:cxnLst>
              <a:rect l="l" t="t" r="r" b="b"/>
              <a:pathLst>
                <a:path w="603014" h="904875">
                  <a:moveTo>
                    <a:pt x="603014" y="0"/>
                  </a:moveTo>
                  <a:cubicBezTo>
                    <a:pt x="498239" y="31115"/>
                    <a:pt x="185819" y="77470"/>
                    <a:pt x="77869" y="197485"/>
                  </a:cubicBezTo>
                  <a:cubicBezTo>
                    <a:pt x="-30081" y="317500"/>
                    <a:pt x="-16746" y="459105"/>
                    <a:pt x="62629" y="600710"/>
                  </a:cubicBezTo>
                  <a:cubicBezTo>
                    <a:pt x="142004" y="742315"/>
                    <a:pt x="390924" y="852170"/>
                    <a:pt x="473474" y="904875"/>
                  </a:cubicBezTo>
                </a:path>
              </a:pathLst>
            </a:custGeom>
            <a:noFill/>
            <a:ln w="317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 sz="18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</p:grpSp>
      <p:pic>
        <p:nvPicPr>
          <p:cNvPr id="52" name="图片 51" title=""/>
          <p:cNvPicPr>
            <a:picLocks noChangeAspect="1"/>
          </p:cNvPicPr>
          <p:nvPr>
            <p:custDataLst>
              <p:tags r:id="rId55"/>
            </p:custDataLst>
          </p:nvPr>
        </p:nvPicPr>
        <p:blipFill>
          <a:blip r:embed="rId5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4640580" y="1924050"/>
            <a:ext cx="1046480" cy="1160145"/>
          </a:xfrm>
          <a:prstGeom prst="rect">
            <a:avLst/>
          </a:prstGeom>
        </p:spPr>
      </p:pic>
      <p:sp>
        <p:nvSpPr>
          <p:cNvPr id="53" name="任意多边形 50" title=""/>
          <p:cNvSpPr/>
          <p:nvPr>
            <p:custDataLst>
              <p:tags r:id="rId56"/>
            </p:custDataLst>
          </p:nvPr>
        </p:nvSpPr>
        <p:spPr>
          <a:xfrm>
            <a:off x="4906010" y="2784475"/>
            <a:ext cx="996950" cy="836295"/>
          </a:xfrm>
          <a:custGeom>
            <a:gdLst>
              <a:gd name="connisteX0" fmla="*/ 0 w 996950"/>
              <a:gd name="connsiteY0" fmla="*/ 0 h 836295"/>
              <a:gd name="connisteX1" fmla="*/ 304165 w 996950"/>
              <a:gd name="connsiteY1" fmla="*/ 334645 h 836295"/>
              <a:gd name="connisteX2" fmla="*/ 760730 w 996950"/>
              <a:gd name="connsiteY2" fmla="*/ 471170 h 836295"/>
              <a:gd name="connisteX3" fmla="*/ 996950 w 996950"/>
              <a:gd name="connsiteY3" fmla="*/ 836295 h 836295"/>
              <a:gd name="connisteX4" fmla="*/ 981710 w 996950"/>
              <a:gd name="connsiteY4" fmla="*/ 843915 h 836295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rect l="l" t="t" r="r" b="b"/>
            <a:pathLst>
              <a:path w="996950" h="836294">
                <a:moveTo>
                  <a:pt x="0" y="0"/>
                </a:moveTo>
                <a:cubicBezTo>
                  <a:pt x="51435" y="64135"/>
                  <a:pt x="151765" y="240665"/>
                  <a:pt x="304165" y="334645"/>
                </a:cubicBezTo>
                <a:cubicBezTo>
                  <a:pt x="456565" y="428625"/>
                  <a:pt x="622300" y="370840"/>
                  <a:pt x="760730" y="471170"/>
                </a:cubicBezTo>
                <a:cubicBezTo>
                  <a:pt x="899160" y="571500"/>
                  <a:pt x="952500" y="762000"/>
                  <a:pt x="996950" y="836295"/>
                </a:cubicBezTo>
              </a:path>
            </a:pathLst>
          </a:cu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4" name="任意多边形 52" title=""/>
          <p:cNvSpPr/>
          <p:nvPr>
            <p:custDataLst>
              <p:tags r:id="rId57"/>
            </p:custDataLst>
          </p:nvPr>
        </p:nvSpPr>
        <p:spPr>
          <a:xfrm>
            <a:off x="5202555" y="2807335"/>
            <a:ext cx="1445895" cy="813435"/>
          </a:xfrm>
          <a:custGeom>
            <a:gdLst>
              <a:gd name="connisteX0" fmla="*/ 0 w 1445895"/>
              <a:gd name="connsiteY0" fmla="*/ 0 h 813435"/>
              <a:gd name="connisteX1" fmla="*/ 418465 w 1445895"/>
              <a:gd name="connsiteY1" fmla="*/ 227965 h 813435"/>
              <a:gd name="connisteX2" fmla="*/ 1232535 w 1445895"/>
              <a:gd name="connsiteY2" fmla="*/ 349885 h 813435"/>
              <a:gd name="connisteX3" fmla="*/ 1445895 w 1445895"/>
              <a:gd name="connsiteY3" fmla="*/ 813435 h 813435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</a:cxnLst>
            <a:rect l="l" t="t" r="r" b="b"/>
            <a:pathLst>
              <a:path w="1445895" h="813435">
                <a:moveTo>
                  <a:pt x="0" y="0"/>
                </a:moveTo>
                <a:cubicBezTo>
                  <a:pt x="67310" y="43180"/>
                  <a:pt x="172085" y="158115"/>
                  <a:pt x="418465" y="227965"/>
                </a:cubicBezTo>
                <a:cubicBezTo>
                  <a:pt x="664845" y="297815"/>
                  <a:pt x="1026795" y="233045"/>
                  <a:pt x="1232535" y="349885"/>
                </a:cubicBezTo>
                <a:cubicBezTo>
                  <a:pt x="1438275" y="466725"/>
                  <a:pt x="1419225" y="723265"/>
                  <a:pt x="1445895" y="813435"/>
                </a:cubicBezTo>
              </a:path>
            </a:pathLst>
          </a:custGeom>
          <a:noFill/>
          <a:ln w="317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18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4915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串联电路的电压规律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探究串联电路中电压的规律" title="">
            <a:hlinkClick action="ppaction://media"/>
          </p:cNvPr>
          <p:cNvPicPr>
            <a:picLocks noChangeAspect="1"/>
          </p:cNvPicPr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95835" y="987640"/>
            <a:ext cx="4607695" cy="259218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6" name="矩形 5" title=""/>
          <p:cNvSpPr/>
          <p:nvPr>
            <p:custDataLst>
              <p:tags r:id="rId11"/>
            </p:custDataLst>
          </p:nvPr>
        </p:nvSpPr>
        <p:spPr>
          <a:xfrm>
            <a:off x="2987890" y="3867840"/>
            <a:ext cx="3161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   串联电路中电压的规律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4915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串联电路的电压规律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99135" y="1217295"/>
          <a:ext cx="7689131" cy="208007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736255"/>
                <a:gridCol w="1984292"/>
                <a:gridCol w="1984292"/>
                <a:gridCol w="1984292"/>
              </a:tblGrid>
              <a:tr h="45974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2000" i="1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AB</a:t>
                      </a:r>
                      <a:r>
                        <a:rPr lang="zh-CN" altLang="en-US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两端电压</a:t>
                      </a: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400" i="1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U</a:t>
                      </a:r>
                      <a:r>
                        <a:rPr lang="en-US" altLang="zh-CN" sz="2000" i="1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AB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/V</a:t>
                      </a:r>
                      <a:endParaRPr lang="en-US" altLang="zh-CN" sz="20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20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BC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两端电压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0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U</a:t>
                      </a:r>
                      <a:r>
                        <a:rPr lang="en-US" altLang="zh-CN" sz="2000" i="1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BC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/V</a:t>
                      </a:r>
                      <a:endParaRPr lang="en-US" altLang="zh-CN" sz="20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20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AC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两端电压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0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U</a:t>
                      </a:r>
                      <a:r>
                        <a:rPr lang="en-US" altLang="zh-CN" sz="2000" i="1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AC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/V</a:t>
                      </a:r>
                      <a:endParaRPr lang="en-US" altLang="zh-CN" sz="20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、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并联</a:t>
                      </a:r>
                      <a:endParaRPr lang="zh-CN" altLang="en-US" sz="2000" b="0" i="0" baseline="-25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、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3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并联</a:t>
                      </a:r>
                      <a:endParaRPr lang="en-US" altLang="zh-CN" sz="2000" b="0" i="0" baseline="-25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zh-CN" altLang="en-US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、L</a:t>
                      </a:r>
                      <a:r>
                        <a:rPr lang="zh-CN" altLang="en-US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3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并联</a:t>
                      </a:r>
                      <a:endParaRPr lang="zh-CN" altLang="en-US" sz="20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83895" y="58451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实验记录：</a:t>
            </a:r>
            <a:endParaRPr lang="zh-CN" altLang="en-US"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717550" y="3989705"/>
            <a:ext cx="7905750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在串联电路中，</a:t>
            </a:r>
            <a:r>
              <a:rPr lang="zh-CN" altLang="en-US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电源两端电压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等于</a:t>
            </a:r>
            <a:r>
              <a:rPr lang="zh-CN" altLang="en-US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各部分两端</a:t>
            </a:r>
            <a:r>
              <a:rPr lang="zh-CN" altLang="en-US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电压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之</a:t>
            </a:r>
            <a:r>
              <a:rPr lang="zh-CN" altLang="en-US" sz="24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和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即：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+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+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…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+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U</a:t>
            </a:r>
            <a:r>
              <a:rPr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n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en-US" altLang="zh-CN" sz="2400" i="1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699135" y="346932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实验结论：</a:t>
            </a:r>
            <a:endParaRPr lang="zh-CN" altLang="en-US"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49152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串联电路的电压规律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683260" y="1901825"/>
            <a:ext cx="4320000" cy="1572895"/>
          </a:xfrm>
          <a:prstGeom prst="roundRect">
            <a:avLst/>
          </a:prstGeom>
          <a:noFill/>
          <a:ln w="28575" cmpd="sng">
            <a:solidFill>
              <a:srgbClr val="228989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indent="0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想想做做：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分别测量每节电池两端的电压，然后测量这个电池组两端的电压。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611505" y="628650"/>
            <a:ext cx="7819390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思考：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电池组的电池也是串联在一起的，它们之间满足什么关系呢？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7" name="组合 6" title=""/>
          <p:cNvGrpSpPr/>
          <p:nvPr>
            <p:custDataLst>
              <p:tags r:id="rId9"/>
            </p:custDataLst>
          </p:nvPr>
        </p:nvGrpSpPr>
        <p:grpSpPr>
          <a:xfrm>
            <a:off x="5796568" y="1780673"/>
            <a:ext cx="2416236" cy="1692754"/>
            <a:chOff x="9241" y="3708"/>
            <a:chExt cx="3805" cy="2666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>
              <a:lum bright="-12000" contrast="12000"/>
            </a:blip>
            <a:srcRect l="21349" t="40544" r="22646" b="28187"/>
            <a:stretch>
              <a:fillRect/>
            </a:stretch>
          </p:blipFill>
          <p:spPr>
            <a:xfrm>
              <a:off x="9241" y="5183"/>
              <a:ext cx="3805" cy="1191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>
              <a:lum bright="-12000" contrast="12000"/>
            </a:blip>
            <a:srcRect l="32656" t="37894" r="31666" b="31304"/>
            <a:stretch>
              <a:fillRect/>
            </a:stretch>
          </p:blipFill>
          <p:spPr>
            <a:xfrm>
              <a:off x="9991" y="3708"/>
              <a:ext cx="2307" cy="1191"/>
            </a:xfrm>
            <a:prstGeom prst="rect">
              <a:avLst/>
            </a:prstGeom>
          </p:spPr>
        </p:pic>
      </p:grpSp>
      <p:sp>
        <p:nvSpPr>
          <p:cNvPr id="10" name="文本框 9" title=""/>
          <p:cNvSpPr txBox="1"/>
          <p:nvPr>
            <p:custDataLst>
              <p:tags r:id="rId14"/>
            </p:custDataLst>
          </p:nvPr>
        </p:nvSpPr>
        <p:spPr bwMode="auto">
          <a:xfrm>
            <a:off x="683261" y="3892240"/>
            <a:ext cx="7747634" cy="551640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bg1">
                <a:lumMod val="75000"/>
              </a:schemeClr>
            </a:solidFill>
            <a:miter lim="800000"/>
          </a:ln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28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chemeClr val="tx1"/>
                </a:solidFill>
                <a:sym typeface="+mn-ea"/>
              </a:rPr>
              <a:t>串联电池组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两端的电压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等于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每节电池两端电压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之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和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。</a:t>
            </a:r>
            <a:endParaRPr lang="zh-CN" altLang="en-US" sz="2400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  <p:tag name="KSO_WM_DIAGRAM_VIRTUALLY_FRAME" val="{&quot;height&quot;:36.25,&quot;left&quot;:37.95,&quot;top&quot;:153.87503937007872,&quot;width&quot;:454}"/>
</p:tagLst>
</file>

<file path=ppt/tags/tag104.xml><?xml version="1.0" encoding="utf-8"?>
<p:tagLst xmlns:p="http://schemas.openxmlformats.org/presentationml/2006/main">
  <p:tag name="AS_UNIQUEID" val="600"/>
</p:tagLst>
</file>

<file path=ppt/tags/tag105.xml><?xml version="1.0" encoding="utf-8"?>
<p:tagLst xmlns:p="http://schemas.openxmlformats.org/presentationml/2006/main">
  <p:tag name="AS_UNIQUEID" val="601"/>
</p:tagLst>
</file>

<file path=ppt/tags/tag106.xml><?xml version="1.0" encoding="utf-8"?>
<p:tagLst xmlns:p="http://schemas.openxmlformats.org/presentationml/2006/main">
  <p:tag name="AS_UNIQUEID" val="602"/>
</p:tagLst>
</file>

<file path=ppt/tags/tag107.xml><?xml version="1.0" encoding="utf-8"?>
<p:tagLst xmlns:p="http://schemas.openxmlformats.org/presentationml/2006/main">
  <p:tag name="AS_UNIQUEID" val="603"/>
</p:tagLst>
</file>

<file path=ppt/tags/tag108.xml><?xml version="1.0" encoding="utf-8"?>
<p:tagLst xmlns:p="http://schemas.openxmlformats.org/presentationml/2006/main">
  <p:tag name="AS_UNIQUEID" val="604"/>
</p:tagLst>
</file>

<file path=ppt/tags/tag109.xml><?xml version="1.0" encoding="utf-8"?>
<p:tagLst xmlns:p="http://schemas.openxmlformats.org/presentationml/2006/main">
  <p:tag name="AS_UNIQUEID" val="6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6"/>
</p:tagLst>
</file>

<file path=ppt/tags/tag111.xml><?xml version="1.0" encoding="utf-8"?>
<p:tagLst xmlns:p="http://schemas.openxmlformats.org/presentationml/2006/main">
  <p:tag name="AS_UNIQUEID" val="607"/>
</p:tagLst>
</file>

<file path=ppt/tags/tag112.xml><?xml version="1.0" encoding="utf-8"?>
<p:tagLst xmlns:p="http://schemas.openxmlformats.org/presentationml/2006/main">
  <p:tag name="AS_UNIQUEID" val="608"/>
</p:tagLst>
</file>

<file path=ppt/tags/tag113.xml><?xml version="1.0" encoding="utf-8"?>
<p:tagLst xmlns:p="http://schemas.openxmlformats.org/presentationml/2006/main">
  <p:tag name="AS_UNIQUEID" val="609"/>
</p:tagLst>
</file>

<file path=ppt/tags/tag1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28.51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28.51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28.51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28.5125,&quot;left&quot;:35.1,&quot;top&quot;:96.1875,&quot;width&quot;:697.3886220472441}"/>
</p:tagLst>
</file>

<file path=ppt/tags/tag124.xml><?xml version="1.0" encoding="utf-8"?>
<p:tagLst xmlns:p="http://schemas.openxmlformats.org/presentationml/2006/main">
  <p:tag name="AS_UNIQUEID" val="619"/>
  <p:tag name="KSO_WM_DIAGRAM_VIRTUALLY_FRAME" val="{&quot;height&quot;:254.2625,&quot;left&quot;:35.1,&quot;top&quot;:96.1875,&quot;width&quot;:697.3886220472441}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  <p:tag name="KSO_WM_DIAGRAM_VIRTUALLY_FRAME" val="{&quot;height&quot;:254.2625,&quot;left&quot;:35.1,&quot;top&quot;:96.1875,&quot;width&quot;:697.3886220472441}"/>
</p:tagLst>
</file>

<file path=ppt/tags/tag127.xml><?xml version="1.0" encoding="utf-8"?>
<p:tagLst xmlns:p="http://schemas.openxmlformats.org/presentationml/2006/main">
  <p:tag name="AS_UNIQUEID" val="622"/>
  <p:tag name="KSO_WM_DIAGRAM_VIRTUALLY_FRAME" val="{&quot;height&quot;:254.2625,&quot;left&quot;:35.1,&quot;top&quot;:96.1875,&quot;width&quot;:697.3886220472441}"/>
</p:tagLst>
</file>

<file path=ppt/tags/tag128.xml><?xml version="1.0" encoding="utf-8"?>
<p:tagLst xmlns:p="http://schemas.openxmlformats.org/presentationml/2006/main">
  <p:tag name="AS_UNIQUEID" val="623"/>
  <p:tag name="KSO_WM_DIAGRAM_VIRTUALLY_FRAME" val="{&quot;height&quot;:254.2625,&quot;left&quot;:35.1,&quot;top&quot;:96.1875,&quot;width&quot;:697.3886220472441}"/>
</p:tagLst>
</file>

<file path=ppt/tags/tag129.xml><?xml version="1.0" encoding="utf-8"?>
<p:tagLst xmlns:p="http://schemas.openxmlformats.org/presentationml/2006/main">
  <p:tag name="AS_UNIQUEID" val="624"/>
  <p:tag name="KSO_WM_DIAGRAM_VIRTUALLY_FRAME" val="{&quot;height&quot;:254.2625,&quot;left&quot;:35.1,&quot;top&quot;:96.1875,&quot;width&quot;:697.3886220472441}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  <p:tag name="KSO_WM_DIAGRAM_VIRTUALLY_FRAME" val="{&quot;height&quot;:254.2625,&quot;left&quot;:35.1,&quot;top&quot;:96.1875,&quot;width&quot;:697.3886220472441}"/>
</p:tagLst>
</file>

<file path=ppt/tags/tag132.xml><?xml version="1.0" encoding="utf-8"?>
<p:tagLst xmlns:p="http://schemas.openxmlformats.org/presentationml/2006/main">
  <p:tag name="AS_UNIQUEID" val="627"/>
  <p:tag name="KSO_WM_DIAGRAM_VIRTUALLY_FRAME" val="{&quot;height&quot;:254.2625,&quot;left&quot;:35.1,&quot;top&quot;:96.1875,&quot;width&quot;:697.3886220472441}"/>
</p:tagLst>
</file>

<file path=ppt/tags/tag133.xml><?xml version="1.0" encoding="utf-8"?>
<p:tagLst xmlns:p="http://schemas.openxmlformats.org/presentationml/2006/main">
  <p:tag name="AS_UNIQUEID" val="628"/>
  <p:tag name="KSO_WM_DIAGRAM_VIRTUALLY_FRAME" val="{&quot;height&quot;:213.60395669291339,&quot;left&quot;:40.74496062992125,&quot;top&quot;:96.1875,&quot;width&quot;:691.7436614173228}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  <p:tag name="KSO_WM_DIAGRAM_VIRTUALLY_FRAME" val="{&quot;height&quot;:254.2625,&quot;left&quot;:35.1,&quot;top&quot;:96.1875,&quot;width&quot;:697.3886220472441}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  <p:tag name="KSO_WM_BEAUTIFY_FLAG" val=""/>
</p:tagLst>
</file>

<file path=ppt/tags/tag146.xml><?xml version="1.0" encoding="utf-8"?>
<p:tagLst xmlns:p="http://schemas.openxmlformats.org/presentationml/2006/main">
  <p:tag name="AS_UNIQUEID" val="641"/>
  <p:tag name="KSO_WM_BEAUTIFY_FLAG" val=""/>
</p:tagLst>
</file>

<file path=ppt/tags/tag147.xml><?xml version="1.0" encoding="utf-8"?>
<p:tagLst xmlns:p="http://schemas.openxmlformats.org/presentationml/2006/main">
  <p:tag name="AS_UNIQUEID" val="642"/>
  <p:tag name="KSO_WM_BEAUTIFY_FLAG" val="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  <p:tag name="KSO_WM_BEAUTIFY_FLAG" val=""/>
</p:tagLst>
</file>

<file path=ppt/tags/tag156.xml><?xml version="1.0" encoding="utf-8"?>
<p:tagLst xmlns:p="http://schemas.openxmlformats.org/presentationml/2006/main">
  <p:tag name="AS_UNIQUEID" val="651"/>
  <p:tag name="KSO_WM_BEAUTIFY_FLAG" val=""/>
</p:tagLst>
</file>

<file path=ppt/tags/tag157.xml><?xml version="1.0" encoding="utf-8"?>
<p:tagLst xmlns:p="http://schemas.openxmlformats.org/presentationml/2006/main">
  <p:tag name="AS_UNIQUEID" val="652"/>
  <p:tag name="KSO_WM_BEAUTIFY_FLAG" val=""/>
</p:tagLst>
</file>

<file path=ppt/tags/tag158.xml><?xml version="1.0" encoding="utf-8"?>
<p:tagLst xmlns:p="http://schemas.openxmlformats.org/presentationml/2006/main">
  <p:tag name="AS_UNIQUEID" val="653"/>
  <p:tag name="KSO_WM_BEAUTIFY_FLAG" val=""/>
</p:tagLst>
</file>

<file path=ppt/tags/tag159.xml><?xml version="1.0" encoding="utf-8"?>
<p:tagLst xmlns:p="http://schemas.openxmlformats.org/presentationml/2006/main">
  <p:tag name="AS_UNIQUEID" val="654"/>
  <p:tag name="KSO_WM_BEAUTIFY_FLAG" val="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  <p:tag name="KSO_WM_BEAUTIFY_FLAG" val=""/>
</p:tagLst>
</file>

<file path=ppt/tags/tag161.xml><?xml version="1.0" encoding="utf-8"?>
<p:tagLst xmlns:p="http://schemas.openxmlformats.org/presentationml/2006/main">
  <p:tag name="AS_UNIQUEID" val="656"/>
  <p:tag name="KSO_WM_BEAUTIFY_FLAG" val=""/>
</p:tagLst>
</file>

<file path=ppt/tags/tag162.xml><?xml version="1.0" encoding="utf-8"?>
<p:tagLst xmlns:p="http://schemas.openxmlformats.org/presentationml/2006/main">
  <p:tag name="AS_UNIQUEID" val="657"/>
  <p:tag name="KSO_WM_BEAUTIFY_FLAG" val=""/>
</p:tagLst>
</file>

<file path=ppt/tags/tag163.xml><?xml version="1.0" encoding="utf-8"?>
<p:tagLst xmlns:p="http://schemas.openxmlformats.org/presentationml/2006/main">
  <p:tag name="AS_UNIQUEID" val="658"/>
  <p:tag name="KSO_WM_BEAUTIFY_FLAG" val=""/>
</p:tagLst>
</file>

<file path=ppt/tags/tag164.xml><?xml version="1.0" encoding="utf-8"?>
<p:tagLst xmlns:p="http://schemas.openxmlformats.org/presentationml/2006/main">
  <p:tag name="AS_UNIQUEID" val="659"/>
  <p:tag name="KSO_WM_BEAUTIFY_FLAG" val=""/>
</p:tagLst>
</file>

<file path=ppt/tags/tag165.xml><?xml version="1.0" encoding="utf-8"?>
<p:tagLst xmlns:p="http://schemas.openxmlformats.org/presentationml/2006/main">
  <p:tag name="AS_UNIQUEID" val="1139"/>
</p:tagLst>
</file>

<file path=ppt/tags/tag166.xml><?xml version="1.0" encoding="utf-8"?>
<p:tagLst xmlns:p="http://schemas.openxmlformats.org/presentationml/2006/main">
  <p:tag name="AS_UNIQUEID" val="660"/>
</p:tagLst>
</file>

<file path=ppt/tags/tag167.xml><?xml version="1.0" encoding="utf-8"?>
<p:tagLst xmlns:p="http://schemas.openxmlformats.org/presentationml/2006/main">
  <p:tag name="AS_UNIQUEID" val="661"/>
</p:tagLst>
</file>

<file path=ppt/tags/tag168.xml><?xml version="1.0" encoding="utf-8"?>
<p:tagLst xmlns:p="http://schemas.openxmlformats.org/presentationml/2006/main">
  <p:tag name="AS_UNIQUEID" val="662"/>
</p:tagLst>
</file>

<file path=ppt/tags/tag169.xml><?xml version="1.0" encoding="utf-8"?>
<p:tagLst xmlns:p="http://schemas.openxmlformats.org/presentationml/2006/main">
  <p:tag name="AS_UNIQUEID" val="663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4"/>
  <p:tag name="KSO_WM_BEAUTIFY_FLAG" val=""/>
</p:tagLst>
</file>

<file path=ppt/tags/tag171.xml><?xml version="1.0" encoding="utf-8"?>
<p:tagLst xmlns:p="http://schemas.openxmlformats.org/presentationml/2006/main">
  <p:tag name="AS_UNIQUEID" val="665"/>
  <p:tag name="KSO_WM_BEAUTIFY_FLAG" val=""/>
</p:tagLst>
</file>

<file path=ppt/tags/tag172.xml><?xml version="1.0" encoding="utf-8"?>
<p:tagLst xmlns:p="http://schemas.openxmlformats.org/presentationml/2006/main">
  <p:tag name="AS_UNIQUEID" val="666"/>
  <p:tag name="KSO_WM_BEAUTIFY_FLAG" val=""/>
</p:tagLst>
</file>

<file path=ppt/tags/tag173.xml><?xml version="1.0" encoding="utf-8"?>
<p:tagLst xmlns:p="http://schemas.openxmlformats.org/presentationml/2006/main">
  <p:tag name="AS_UNIQUEID" val="667"/>
  <p:tag name="KSO_WM_BEAUTIFY_FLAG" val=""/>
</p:tagLst>
</file>

<file path=ppt/tags/tag174.xml><?xml version="1.0" encoding="utf-8"?>
<p:tagLst xmlns:p="http://schemas.openxmlformats.org/presentationml/2006/main">
  <p:tag name="AS_UNIQUEID" val="668"/>
  <p:tag name="KSO_WM_BEAUTIFY_FLAG" val=""/>
</p:tagLst>
</file>

<file path=ppt/tags/tag175.xml><?xml version="1.0" encoding="utf-8"?>
<p:tagLst xmlns:p="http://schemas.openxmlformats.org/presentationml/2006/main">
  <p:tag name="AS_UNIQUEID" val="669"/>
  <p:tag name="KSO_WM_BEAUTIFY_FLAG" val=""/>
</p:tagLst>
</file>

<file path=ppt/tags/tag176.xml><?xml version="1.0" encoding="utf-8"?>
<p:tagLst xmlns:p="http://schemas.openxmlformats.org/presentationml/2006/main">
  <p:tag name="AS_UNIQUEID" val="670"/>
  <p:tag name="KSO_WM_BEAUTIFY_FLAG" val=""/>
</p:tagLst>
</file>

<file path=ppt/tags/tag177.xml><?xml version="1.0" encoding="utf-8"?>
<p:tagLst xmlns:p="http://schemas.openxmlformats.org/presentationml/2006/main">
  <p:tag name="AS_UNIQUEID" val="671"/>
  <p:tag name="KSO_WM_BEAUTIFY_FLAG" val=""/>
</p:tagLst>
</file>

<file path=ppt/tags/tag178.xml><?xml version="1.0" encoding="utf-8"?>
<p:tagLst xmlns:p="http://schemas.openxmlformats.org/presentationml/2006/main">
  <p:tag name="AS_UNIQUEID" val="672"/>
</p:tagLst>
</file>

<file path=ppt/tags/tag179.xml><?xml version="1.0" encoding="utf-8"?>
<p:tagLst xmlns:p="http://schemas.openxmlformats.org/presentationml/2006/main">
  <p:tag name="AS_UNIQUEID" val="673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4"/>
</p:tagLst>
</file>

<file path=ppt/tags/tag181.xml><?xml version="1.0" encoding="utf-8"?>
<p:tagLst xmlns:p="http://schemas.openxmlformats.org/presentationml/2006/main">
  <p:tag name="AS_UNIQUEID" val="675"/>
</p:tagLst>
</file>

<file path=ppt/tags/tag182.xml><?xml version="1.0" encoding="utf-8"?>
<p:tagLst xmlns:p="http://schemas.openxmlformats.org/presentationml/2006/main">
  <p:tag name="AS_UNIQUEID" val="676"/>
  <p:tag name="KSO_WM_BEAUTIFY_FLAG" val=""/>
</p:tagLst>
</file>

<file path=ppt/tags/tag183.xml><?xml version="1.0" encoding="utf-8"?>
<p:tagLst xmlns:p="http://schemas.openxmlformats.org/presentationml/2006/main">
  <p:tag name="AS_UNIQUEID" val="677"/>
  <p:tag name="KSO_WM_BEAUTIFY_FLAG" val=""/>
</p:tagLst>
</file>

<file path=ppt/tags/tag184.xml><?xml version="1.0" encoding="utf-8"?>
<p:tagLst xmlns:p="http://schemas.openxmlformats.org/presentationml/2006/main">
  <p:tag name="AS_UNIQUEID" val="678"/>
  <p:tag name="KSO_WM_BEAUTIFY_FLAG" val=""/>
</p:tagLst>
</file>

<file path=ppt/tags/tag185.xml><?xml version="1.0" encoding="utf-8"?>
<p:tagLst xmlns:p="http://schemas.openxmlformats.org/presentationml/2006/main">
  <p:tag name="AS_UNIQUEID" val="679"/>
  <p:tag name="KSO_WM_BEAUTIFY_FLAG" val=""/>
</p:tagLst>
</file>

<file path=ppt/tags/tag186.xml><?xml version="1.0" encoding="utf-8"?>
<p:tagLst xmlns:p="http://schemas.openxmlformats.org/presentationml/2006/main">
  <p:tag name="AS_UNIQUEID" val="680"/>
  <p:tag name="KSO_WM_BEAUTIFY_FLAG" val=""/>
</p:tagLst>
</file>

<file path=ppt/tags/tag187.xml><?xml version="1.0" encoding="utf-8"?>
<p:tagLst xmlns:p="http://schemas.openxmlformats.org/presentationml/2006/main">
  <p:tag name="AS_UNIQUEID" val="681"/>
  <p:tag name="KSO_WM_BEAUTIFY_FLAG" val=""/>
</p:tagLst>
</file>

<file path=ppt/tags/tag188.xml><?xml version="1.0" encoding="utf-8"?>
<p:tagLst xmlns:p="http://schemas.openxmlformats.org/presentationml/2006/main">
  <p:tag name="AS_UNIQUEID" val="682"/>
  <p:tag name="KSO_WM_BEAUTIFY_FLAG" val=""/>
</p:tagLst>
</file>

<file path=ppt/tags/tag189.xml><?xml version="1.0" encoding="utf-8"?>
<p:tagLst xmlns:p="http://schemas.openxmlformats.org/presentationml/2006/main">
  <p:tag name="AS_UNIQUEID" val="683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4"/>
  <p:tag name="KSO_WM_BEAUTIFY_FLAG" val=""/>
</p:tagLst>
</file>

<file path=ppt/tags/tag191.xml><?xml version="1.0" encoding="utf-8"?>
<p:tagLst xmlns:p="http://schemas.openxmlformats.org/presentationml/2006/main">
  <p:tag name="AS_UNIQUEID" val="685"/>
  <p:tag name="KSO_WM_BEAUTIFY_FLAG" val=""/>
</p:tagLst>
</file>

<file path=ppt/tags/tag192.xml><?xml version="1.0" encoding="utf-8"?>
<p:tagLst xmlns:p="http://schemas.openxmlformats.org/presentationml/2006/main">
  <p:tag name="AS_UNIQUEID" val="686"/>
  <p:tag name="KSO_WM_BEAUTIFY_FLAG" val=""/>
</p:tagLst>
</file>

<file path=ppt/tags/tag193.xml><?xml version="1.0" encoding="utf-8"?>
<p:tagLst xmlns:p="http://schemas.openxmlformats.org/presentationml/2006/main">
  <p:tag name="AS_UNIQUEID" val="687"/>
  <p:tag name="KSO_WM_BEAUTIFY_FLAG" val=""/>
</p:tagLst>
</file>

<file path=ppt/tags/tag194.xml><?xml version="1.0" encoding="utf-8"?>
<p:tagLst xmlns:p="http://schemas.openxmlformats.org/presentationml/2006/main">
  <p:tag name="AS_UNIQUEID" val="688"/>
  <p:tag name="KSO_WM_BEAUTIFY_FLAG" val=""/>
</p:tagLst>
</file>

<file path=ppt/tags/tag195.xml><?xml version="1.0" encoding="utf-8"?>
<p:tagLst xmlns:p="http://schemas.openxmlformats.org/presentationml/2006/main">
  <p:tag name="AS_UNIQUEID" val="689"/>
</p:tagLst>
</file>

<file path=ppt/tags/tag196.xml><?xml version="1.0" encoding="utf-8"?>
<p:tagLst xmlns:p="http://schemas.openxmlformats.org/presentationml/2006/main">
  <p:tag name="AS_UNIQUEID" val="690"/>
  <p:tag name="KSO_WM_BEAUTIFY_FLAG" val=""/>
</p:tagLst>
</file>

<file path=ppt/tags/tag197.xml><?xml version="1.0" encoding="utf-8"?>
<p:tagLst xmlns:p="http://schemas.openxmlformats.org/presentationml/2006/main">
  <p:tag name="AS_UNIQUEID" val="691"/>
  <p:tag name="KSO_WM_BEAUTIFY_FLAG" val=""/>
</p:tagLst>
</file>

<file path=ppt/tags/tag198.xml><?xml version="1.0" encoding="utf-8"?>
<p:tagLst xmlns:p="http://schemas.openxmlformats.org/presentationml/2006/main">
  <p:tag name="AS_UNIQUEID" val="692"/>
</p:tagLst>
</file>

<file path=ppt/tags/tag199.xml><?xml version="1.0" encoding="utf-8"?>
<p:tagLst xmlns:p="http://schemas.openxmlformats.org/presentationml/2006/main">
  <p:tag name="AS_UNIQUEID" val="693"/>
  <p:tag name="KSO_WM_BEAUTIFY_FLAG" val="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4"/>
  <p:tag name="KSO_WM_BEAUTIFY_FLAG" val=""/>
</p:tagLst>
</file>

<file path=ppt/tags/tag201.xml><?xml version="1.0" encoding="utf-8"?>
<p:tagLst xmlns:p="http://schemas.openxmlformats.org/presentationml/2006/main">
  <p:tag name="AS_UNIQUEID" val="695"/>
</p:tagLst>
</file>

<file path=ppt/tags/tag202.xml><?xml version="1.0" encoding="utf-8"?>
<p:tagLst xmlns:p="http://schemas.openxmlformats.org/presentationml/2006/main">
  <p:tag name="AS_UNIQUEID" val="696"/>
  <p:tag name="KSO_WM_BEAUTIFY_FLAG" val=""/>
</p:tagLst>
</file>

<file path=ppt/tags/tag203.xml><?xml version="1.0" encoding="utf-8"?>
<p:tagLst xmlns:p="http://schemas.openxmlformats.org/presentationml/2006/main">
  <p:tag name="AS_UNIQUEID" val="697"/>
  <p:tag name="KSO_WM_BEAUTIFY_FLAG" val=""/>
</p:tagLst>
</file>

<file path=ppt/tags/tag204.xml><?xml version="1.0" encoding="utf-8"?>
<p:tagLst xmlns:p="http://schemas.openxmlformats.org/presentationml/2006/main">
  <p:tag name="AS_UNIQUEID" val="698"/>
</p:tagLst>
</file>

<file path=ppt/tags/tag205.xml><?xml version="1.0" encoding="utf-8"?>
<p:tagLst xmlns:p="http://schemas.openxmlformats.org/presentationml/2006/main">
  <p:tag name="AS_UNIQUEID" val="699"/>
</p:tagLst>
</file>

<file path=ppt/tags/tag206.xml><?xml version="1.0" encoding="utf-8"?>
<p:tagLst xmlns:p="http://schemas.openxmlformats.org/presentationml/2006/main">
  <p:tag name="AS_UNIQUEID" val="700"/>
</p:tagLst>
</file>

<file path=ppt/tags/tag207.xml><?xml version="1.0" encoding="utf-8"?>
<p:tagLst xmlns:p="http://schemas.openxmlformats.org/presentationml/2006/main">
  <p:tag name="AS_UNIQUEID" val="701"/>
</p:tagLst>
</file>

<file path=ppt/tags/tag208.xml><?xml version="1.0" encoding="utf-8"?>
<p:tagLst xmlns:p="http://schemas.openxmlformats.org/presentationml/2006/main">
  <p:tag name="AS_UNIQUEID" val="702"/>
  <p:tag name="KSO_WM_BEAUTIFY_FLAG" val=""/>
</p:tagLst>
</file>

<file path=ppt/tags/tag209.xml><?xml version="1.0" encoding="utf-8"?>
<p:tagLst xmlns:p="http://schemas.openxmlformats.org/presentationml/2006/main">
  <p:tag name="AS_UNIQUEID" val="703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4"/>
  <p:tag name="KSO_WM_BEAUTIFY_FLAG" val=""/>
</p:tagLst>
</file>

<file path=ppt/tags/tag211.xml><?xml version="1.0" encoding="utf-8"?>
<p:tagLst xmlns:p="http://schemas.openxmlformats.org/presentationml/2006/main">
  <p:tag name="AS_UNIQUEID" val="705"/>
  <p:tag name="KSO_WM_BEAUTIFY_FLAG" val=""/>
</p:tagLst>
</file>

<file path=ppt/tags/tag212.xml><?xml version="1.0" encoding="utf-8"?>
<p:tagLst xmlns:p="http://schemas.openxmlformats.org/presentationml/2006/main">
  <p:tag name="AS_UNIQUEID" val="706"/>
  <p:tag name="KSO_WM_BEAUTIFY_FLAG" val=""/>
</p:tagLst>
</file>

<file path=ppt/tags/tag213.xml><?xml version="1.0" encoding="utf-8"?>
<p:tagLst xmlns:p="http://schemas.openxmlformats.org/presentationml/2006/main">
  <p:tag name="AS_UNIQUEID" val="707"/>
  <p:tag name="KSO_WM_BEAUTIFY_FLAG" val=""/>
</p:tagLst>
</file>

<file path=ppt/tags/tag214.xml><?xml version="1.0" encoding="utf-8"?>
<p:tagLst xmlns:p="http://schemas.openxmlformats.org/presentationml/2006/main">
  <p:tag name="AS_UNIQUEID" val="708"/>
  <p:tag name="KSO_WM_BEAUTIFY_FLAG" val=""/>
</p:tagLst>
</file>

<file path=ppt/tags/tag215.xml><?xml version="1.0" encoding="utf-8"?>
<p:tagLst xmlns:p="http://schemas.openxmlformats.org/presentationml/2006/main">
  <p:tag name="AS_UNIQUEID" val="709"/>
  <p:tag name="KSO_WM_BEAUTIFY_FLAG" val=""/>
</p:tagLst>
</file>

<file path=ppt/tags/tag216.xml><?xml version="1.0" encoding="utf-8"?>
<p:tagLst xmlns:p="http://schemas.openxmlformats.org/presentationml/2006/main">
  <p:tag name="AS_UNIQUEID" val="710"/>
</p:tagLst>
</file>

<file path=ppt/tags/tag217.xml><?xml version="1.0" encoding="utf-8"?>
<p:tagLst xmlns:p="http://schemas.openxmlformats.org/presentationml/2006/main">
  <p:tag name="AS_UNIQUEID" val="711"/>
</p:tagLst>
</file>

<file path=ppt/tags/tag218.xml><?xml version="1.0" encoding="utf-8"?>
<p:tagLst xmlns:p="http://schemas.openxmlformats.org/presentationml/2006/main">
  <p:tag name="AS_UNIQUEID" val="712"/>
</p:tagLst>
</file>

<file path=ppt/tags/tag219.xml><?xml version="1.0" encoding="utf-8"?>
<p:tagLst xmlns:p="http://schemas.openxmlformats.org/presentationml/2006/main">
  <p:tag name="AS_UNIQUEID" val="713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4"/>
</p:tagLst>
</file>

<file path=ppt/tags/tag221.xml><?xml version="1.0" encoding="utf-8"?>
<p:tagLst xmlns:p="http://schemas.openxmlformats.org/presentationml/2006/main">
  <p:tag name="AS_UNIQUEID" val="715"/>
  <p:tag name="KSO_WM_BEAUTIFY_FLAG" val=""/>
</p:tagLst>
</file>

<file path=ppt/tags/tag222.xml><?xml version="1.0" encoding="utf-8"?>
<p:tagLst xmlns:p="http://schemas.openxmlformats.org/presentationml/2006/main">
  <p:tag name="AS_UNIQUEID" val="716"/>
  <p:tag name="KSO_WM_BEAUTIFY_FLAG" val=""/>
</p:tagLst>
</file>

<file path=ppt/tags/tag223.xml><?xml version="1.0" encoding="utf-8"?>
<p:tagLst xmlns:p="http://schemas.openxmlformats.org/presentationml/2006/main">
  <p:tag name="AS_UNIQUEID" val="717"/>
  <p:tag name="KSO_WM_BEAUTIFY_FLAG" val=""/>
</p:tagLst>
</file>

<file path=ppt/tags/tag224.xml><?xml version="1.0" encoding="utf-8"?>
<p:tagLst xmlns:p="http://schemas.openxmlformats.org/presentationml/2006/main">
  <p:tag name="AS_UNIQUEID" val="718"/>
  <p:tag name="KSO_WM_BEAUTIFY_FLAG" val=""/>
</p:tagLst>
</file>

<file path=ppt/tags/tag225.xml><?xml version="1.0" encoding="utf-8"?>
<p:tagLst xmlns:p="http://schemas.openxmlformats.org/presentationml/2006/main">
  <p:tag name="AS_UNIQUEID" val="719"/>
  <p:tag name="KSO_WM_BEAUTIFY_FLAG" val=""/>
</p:tagLst>
</file>

<file path=ppt/tags/tag226.xml><?xml version="1.0" encoding="utf-8"?>
<p:tagLst xmlns:p="http://schemas.openxmlformats.org/presentationml/2006/main">
  <p:tag name="AS_UNIQUEID" val="720"/>
  <p:tag name="KSO_WM_BEAUTIFY_FLAG" val=""/>
</p:tagLst>
</file>

<file path=ppt/tags/tag227.xml><?xml version="1.0" encoding="utf-8"?>
<p:tagLst xmlns:p="http://schemas.openxmlformats.org/presentationml/2006/main">
  <p:tag name="AS_UNIQUEID" val="721"/>
  <p:tag name="KSO_WM_BEAUTIFY_FLAG" val=""/>
</p:tagLst>
</file>

<file path=ppt/tags/tag228.xml><?xml version="1.0" encoding="utf-8"?>
<p:tagLst xmlns:p="http://schemas.openxmlformats.org/presentationml/2006/main">
  <p:tag name="AS_UNIQUEID" val="722"/>
  <p:tag name="KSO_WM_BEAUTIFY_FLAG" val=""/>
</p:tagLst>
</file>

<file path=ppt/tags/tag229.xml><?xml version="1.0" encoding="utf-8"?>
<p:tagLst xmlns:p="http://schemas.openxmlformats.org/presentationml/2006/main">
  <p:tag name="AS_UNIQUEID" val="723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4"/>
  <p:tag name="KSO_WM_BEAUTIFY_FLAG" val=""/>
</p:tagLst>
</file>

<file path=ppt/tags/tag231.xml><?xml version="1.0" encoding="utf-8"?>
<p:tagLst xmlns:p="http://schemas.openxmlformats.org/presentationml/2006/main">
  <p:tag name="AS_UNIQUEID" val="725"/>
  <p:tag name="KSO_WM_BEAUTIFY_FLAG" val=""/>
</p:tagLst>
</file>

<file path=ppt/tags/tag232.xml><?xml version="1.0" encoding="utf-8"?>
<p:tagLst xmlns:p="http://schemas.openxmlformats.org/presentationml/2006/main">
  <p:tag name="AS_UNIQUEID" val="726"/>
  <p:tag name="KSO_WM_BEAUTIFY_FLAG" val=""/>
</p:tagLst>
</file>

<file path=ppt/tags/tag233.xml><?xml version="1.0" encoding="utf-8"?>
<p:tagLst xmlns:p="http://schemas.openxmlformats.org/presentationml/2006/main">
  <p:tag name="AS_UNIQUEID" val="727"/>
  <p:tag name="KSO_WM_BEAUTIFY_FLAG" val=""/>
</p:tagLst>
</file>

<file path=ppt/tags/tag234.xml><?xml version="1.0" encoding="utf-8"?>
<p:tagLst xmlns:p="http://schemas.openxmlformats.org/presentationml/2006/main">
  <p:tag name="AS_UNIQUEID" val="728"/>
</p:tagLst>
</file>

<file path=ppt/tags/tag235.xml><?xml version="1.0" encoding="utf-8"?>
<p:tagLst xmlns:p="http://schemas.openxmlformats.org/presentationml/2006/main">
  <p:tag name="AS_UNIQUEID" val="729"/>
  <p:tag name="KSO_WM_BEAUTIFY_FLAG" val=""/>
</p:tagLst>
</file>

<file path=ppt/tags/tag236.xml><?xml version="1.0" encoding="utf-8"?>
<p:tagLst xmlns:p="http://schemas.openxmlformats.org/presentationml/2006/main">
  <p:tag name="AS_UNIQUEID" val="730"/>
  <p:tag name="KSO_WM_BEAUTIFY_FLAG" val=""/>
</p:tagLst>
</file>

<file path=ppt/tags/tag237.xml><?xml version="1.0" encoding="utf-8"?>
<p:tagLst xmlns:p="http://schemas.openxmlformats.org/presentationml/2006/main">
  <p:tag name="AS_UNIQUEID" val="731"/>
</p:tagLst>
</file>

<file path=ppt/tags/tag238.xml><?xml version="1.0" encoding="utf-8"?>
<p:tagLst xmlns:p="http://schemas.openxmlformats.org/presentationml/2006/main">
  <p:tag name="AS_UNIQUEID" val="732"/>
  <p:tag name="KSO_WM_BEAUTIFY_FLAG" val=""/>
</p:tagLst>
</file>

<file path=ppt/tags/tag239.xml><?xml version="1.0" encoding="utf-8"?>
<p:tagLst xmlns:p="http://schemas.openxmlformats.org/presentationml/2006/main">
  <p:tag name="AS_UNIQUEID" val="733"/>
  <p:tag name="KSO_WM_BEAUTIFY_FLAG" val="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4"/>
</p:tagLst>
</file>

<file path=ppt/tags/tag241.xml><?xml version="1.0" encoding="utf-8"?>
<p:tagLst xmlns:p="http://schemas.openxmlformats.org/presentationml/2006/main">
  <p:tag name="AS_UNIQUEID" val="735"/>
  <p:tag name="KSO_WM_BEAUTIFY_FLAG" val=""/>
</p:tagLst>
</file>

<file path=ppt/tags/tag242.xml><?xml version="1.0" encoding="utf-8"?>
<p:tagLst xmlns:p="http://schemas.openxmlformats.org/presentationml/2006/main">
  <p:tag name="AS_UNIQUEID" val="736"/>
  <p:tag name="KSO_WM_BEAUTIFY_FLAG" val=""/>
</p:tagLst>
</file>

<file path=ppt/tags/tag243.xml><?xml version="1.0" encoding="utf-8"?>
<p:tagLst xmlns:p="http://schemas.openxmlformats.org/presentationml/2006/main">
  <p:tag name="AS_UNIQUEID" val="737"/>
</p:tagLst>
</file>

<file path=ppt/tags/tag244.xml><?xml version="1.0" encoding="utf-8"?>
<p:tagLst xmlns:p="http://schemas.openxmlformats.org/presentationml/2006/main">
  <p:tag name="AS_UNIQUEID" val="738"/>
</p:tagLst>
</file>

<file path=ppt/tags/tag245.xml><?xml version="1.0" encoding="utf-8"?>
<p:tagLst xmlns:p="http://schemas.openxmlformats.org/presentationml/2006/main">
  <p:tag name="AS_UNIQUEID" val="739"/>
  <p:tag name="KSO_WM_BEAUTIFY_FLAG" val=""/>
</p:tagLst>
</file>

<file path=ppt/tags/tag246.xml><?xml version="1.0" encoding="utf-8"?>
<p:tagLst xmlns:p="http://schemas.openxmlformats.org/presentationml/2006/main">
  <p:tag name="AS_UNIQUEID" val="740"/>
  <p:tag name="KSO_WM_BEAUTIFY_FLAG" val=""/>
</p:tagLst>
</file>

<file path=ppt/tags/tag247.xml><?xml version="1.0" encoding="utf-8"?>
<p:tagLst xmlns:p="http://schemas.openxmlformats.org/presentationml/2006/main">
  <p:tag name="AS_UNIQUEID" val="741"/>
  <p:tag name="KSO_WM_BEAUTIFY_FLAG" val=""/>
</p:tagLst>
</file>

<file path=ppt/tags/tag248.xml><?xml version="1.0" encoding="utf-8"?>
<p:tagLst xmlns:p="http://schemas.openxmlformats.org/presentationml/2006/main">
  <p:tag name="AS_UNIQUEID" val="742"/>
  <p:tag name="KSO_WM_BEAUTIFY_FLAG" val=""/>
</p:tagLst>
</file>

<file path=ppt/tags/tag249.xml><?xml version="1.0" encoding="utf-8"?>
<p:tagLst xmlns:p="http://schemas.openxmlformats.org/presentationml/2006/main">
  <p:tag name="AS_UNIQUEID" val="743"/>
  <p:tag name="KSO_WM_BEAUTIFY_FLAG" val="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4"/>
  <p:tag name="KSO_WM_BEAUTIFY_FLAG" val=""/>
</p:tagLst>
</file>

<file path=ppt/tags/tag251.xml><?xml version="1.0" encoding="utf-8"?>
<p:tagLst xmlns:p="http://schemas.openxmlformats.org/presentationml/2006/main">
  <p:tag name="AS_UNIQUEID" val="745"/>
</p:tagLst>
</file>

<file path=ppt/tags/tag252.xml><?xml version="1.0" encoding="utf-8"?>
<p:tagLst xmlns:p="http://schemas.openxmlformats.org/presentationml/2006/main">
  <p:tag name="AS_UNIQUEID" val="746"/>
</p:tagLst>
</file>

<file path=ppt/tags/tag253.xml><?xml version="1.0" encoding="utf-8"?>
<p:tagLst xmlns:p="http://schemas.openxmlformats.org/presentationml/2006/main">
  <p:tag name="AS_UNIQUEID" val="747"/>
</p:tagLst>
</file>

<file path=ppt/tags/tag254.xml><?xml version="1.0" encoding="utf-8"?>
<p:tagLst xmlns:p="http://schemas.openxmlformats.org/presentationml/2006/main">
  <p:tag name="AS_UNIQUEID" val="748"/>
</p:tagLst>
</file>

<file path=ppt/tags/tag255.xml><?xml version="1.0" encoding="utf-8"?>
<p:tagLst xmlns:p="http://schemas.openxmlformats.org/presentationml/2006/main">
  <p:tag name="AS_UNIQUEID" val="749"/>
  <p:tag name="KSO_WM_BEAUTIFY_FLAG" val=""/>
</p:tagLst>
</file>

<file path=ppt/tags/tag256.xml><?xml version="1.0" encoding="utf-8"?>
<p:tagLst xmlns:p="http://schemas.openxmlformats.org/presentationml/2006/main">
  <p:tag name="AS_UNIQUEID" val="750"/>
</p:tagLst>
</file>

<file path=ppt/tags/tag257.xml><?xml version="1.0" encoding="utf-8"?>
<p:tagLst xmlns:p="http://schemas.openxmlformats.org/presentationml/2006/main">
  <p:tag name="AS_UNIQUEID" val="751"/>
</p:tagLst>
</file>

<file path=ppt/tags/tag258.xml><?xml version="1.0" encoding="utf-8"?>
<p:tagLst xmlns:p="http://schemas.openxmlformats.org/presentationml/2006/main">
  <p:tag name="AS_UNIQUEID" val="752"/>
</p:tagLst>
</file>

<file path=ppt/tags/tag259.xml><?xml version="1.0" encoding="utf-8"?>
<p:tagLst xmlns:p="http://schemas.openxmlformats.org/presentationml/2006/main">
  <p:tag name="AS_UNIQUEID" val="753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4"/>
</p:tagLst>
</file>

<file path=ppt/tags/tag261.xml><?xml version="1.0" encoding="utf-8"?>
<p:tagLst xmlns:p="http://schemas.openxmlformats.org/presentationml/2006/main">
  <p:tag name="AS_UNIQUEID" val="755"/>
</p:tagLst>
</file>

<file path=ppt/tags/tag262.xml><?xml version="1.0" encoding="utf-8"?>
<p:tagLst xmlns:p="http://schemas.openxmlformats.org/presentationml/2006/main">
  <p:tag name="AS_UNIQUEID" val="756"/>
  <p:tag name="KSO_WM_BEAUTIFY_FLAG" val=""/>
</p:tagLst>
</file>

<file path=ppt/tags/tag263.xml><?xml version="1.0" encoding="utf-8"?>
<p:tagLst xmlns:p="http://schemas.openxmlformats.org/presentationml/2006/main">
  <p:tag name="AS_UNIQUEID" val="757"/>
  <p:tag name="KSO_WM_BEAUTIFY_FLAG" val=""/>
</p:tagLst>
</file>

<file path=ppt/tags/tag264.xml><?xml version="1.0" encoding="utf-8"?>
<p:tagLst xmlns:p="http://schemas.openxmlformats.org/presentationml/2006/main">
  <p:tag name="AS_UNIQUEID" val="758"/>
  <p:tag name="KSO_WM_BEAUTIFY_FLAG" val=""/>
</p:tagLst>
</file>

<file path=ppt/tags/tag265.xml><?xml version="1.0" encoding="utf-8"?>
<p:tagLst xmlns:p="http://schemas.openxmlformats.org/presentationml/2006/main">
  <p:tag name="AS_UNIQUEID" val="759"/>
</p:tagLst>
</file>

<file path=ppt/tags/tag266.xml><?xml version="1.0" encoding="utf-8"?>
<p:tagLst xmlns:p="http://schemas.openxmlformats.org/presentationml/2006/main">
  <p:tag name="AS_UNIQUEID" val="760"/>
</p:tagLst>
</file>

<file path=ppt/tags/tag267.xml><?xml version="1.0" encoding="utf-8"?>
<p:tagLst xmlns:p="http://schemas.openxmlformats.org/presentationml/2006/main">
  <p:tag name="AS_UNIQUEID" val="761"/>
</p:tagLst>
</file>

<file path=ppt/tags/tag268.xml><?xml version="1.0" encoding="utf-8"?>
<p:tagLst xmlns:p="http://schemas.openxmlformats.org/presentationml/2006/main">
  <p:tag name="AS_UNIQUEID" val="762"/>
</p:tagLst>
</file>

<file path=ppt/tags/tag269.xml><?xml version="1.0" encoding="utf-8"?>
<p:tagLst xmlns:p="http://schemas.openxmlformats.org/presentationml/2006/main">
  <p:tag name="AS_UNIQUEID" val="763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</p:tagLst>
</file>

<file path=ppt/tags/tag271.xml><?xml version="1.0" encoding="utf-8"?>
<p:tagLst xmlns:p="http://schemas.openxmlformats.org/presentationml/2006/main">
  <p:tag name="AS_UNIQUEID" val="765"/>
  <p:tag name="KSO_WM_BEAUTIFY_FLAG" val=""/>
</p:tagLst>
</file>

<file path=ppt/tags/tag272.xml><?xml version="1.0" encoding="utf-8"?>
<p:tagLst xmlns:p="http://schemas.openxmlformats.org/presentationml/2006/main">
  <p:tag name="AS_UNIQUEID" val="766"/>
  <p:tag name="KSO_WM_BEAUTIFY_FLAG" val=""/>
</p:tagLst>
</file>

<file path=ppt/tags/tag273.xml><?xml version="1.0" encoding="utf-8"?>
<p:tagLst xmlns:p="http://schemas.openxmlformats.org/presentationml/2006/main">
  <p:tag name="AS_UNIQUEID" val="767"/>
  <p:tag name="KSO_WM_BEAUTIFY_FLAG" val=""/>
</p:tagLst>
</file>

<file path=ppt/tags/tag274.xml><?xml version="1.0" encoding="utf-8"?>
<p:tagLst xmlns:p="http://schemas.openxmlformats.org/presentationml/2006/main">
  <p:tag name="AS_UNIQUEID" val="768"/>
  <p:tag name="KSO_WM_BEAUTIFY_FLAG" val=""/>
  <p:tag name="KSO_WM_UNIT_TABLE_BEAUTIFY" val="smartTable{d656dcb0-8975-411d-b954-dee532eba129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275.xml><?xml version="1.0" encoding="utf-8"?>
<p:tagLst xmlns:p="http://schemas.openxmlformats.org/presentationml/2006/main">
  <p:tag name="AS_UNIQUEID" val="769"/>
  <p:tag name="KSO_WM_BEAUTIFY_FLAG" val=""/>
</p:tagLst>
</file>

<file path=ppt/tags/tag276.xml><?xml version="1.0" encoding="utf-8"?>
<p:tagLst xmlns:p="http://schemas.openxmlformats.org/presentationml/2006/main">
  <p:tag name="AS_UNIQUEID" val="770"/>
  <p:tag name="KSO_WM_BEAUTIFY_FLAG" val=""/>
</p:tagLst>
</file>

<file path=ppt/tags/tag277.xml><?xml version="1.0" encoding="utf-8"?>
<p:tagLst xmlns:p="http://schemas.openxmlformats.org/presentationml/2006/main">
  <p:tag name="AS_UNIQUEID" val="771"/>
  <p:tag name="KSO_WM_BEAUTIFY_FLAG" val=""/>
</p:tagLst>
</file>

<file path=ppt/tags/tag278.xml><?xml version="1.0" encoding="utf-8"?>
<p:tagLst xmlns:p="http://schemas.openxmlformats.org/presentationml/2006/main">
  <p:tag name="AS_UNIQUEID" val="772"/>
</p:tagLst>
</file>

<file path=ppt/tags/tag279.xml><?xml version="1.0" encoding="utf-8"?>
<p:tagLst xmlns:p="http://schemas.openxmlformats.org/presentationml/2006/main">
  <p:tag name="AS_UNIQUEID" val="773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</p:tagLst>
</file>

<file path=ppt/tags/tag281.xml><?xml version="1.0" encoding="utf-8"?>
<p:tagLst xmlns:p="http://schemas.openxmlformats.org/presentationml/2006/main">
  <p:tag name="AS_UNIQUEID" val="775"/>
</p:tagLst>
</file>

<file path=ppt/tags/tag282.xml><?xml version="1.0" encoding="utf-8"?>
<p:tagLst xmlns:p="http://schemas.openxmlformats.org/presentationml/2006/main">
  <p:tag name="AS_UNIQUEID" val="776"/>
  <p:tag name="KSO_WM_BEAUTIFY_FLAG" val=""/>
</p:tagLst>
</file>

<file path=ppt/tags/tag283.xml><?xml version="1.0" encoding="utf-8"?>
<p:tagLst xmlns:p="http://schemas.openxmlformats.org/presentationml/2006/main">
  <p:tag name="AS_UNIQUEID" val="777"/>
  <p:tag name="KSO_WM_BEAUTIFY_FLAG" val=""/>
</p:tagLst>
</file>

<file path=ppt/tags/tag284.xml><?xml version="1.0" encoding="utf-8"?>
<p:tagLst xmlns:p="http://schemas.openxmlformats.org/presentationml/2006/main">
  <p:tag name="AS_UNIQUEID" val="778"/>
  <p:tag name="KSO_WM_BEAUTIFY_FLAG" val=""/>
</p:tagLst>
</file>

<file path=ppt/tags/tag285.xml><?xml version="1.0" encoding="utf-8"?>
<p:tagLst xmlns:p="http://schemas.openxmlformats.org/presentationml/2006/main">
  <p:tag name="AS_UNIQUEID" val="77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86.xml><?xml version="1.0" encoding="utf-8"?>
<p:tagLst xmlns:p="http://schemas.openxmlformats.org/presentationml/2006/main">
  <p:tag name="AS_UNIQUEID" val="780"/>
</p:tagLst>
</file>

<file path=ppt/tags/tag287.xml><?xml version="1.0" encoding="utf-8"?>
<p:tagLst xmlns:p="http://schemas.openxmlformats.org/presentationml/2006/main">
  <p:tag name="AS_UNIQUEID" val="781"/>
</p:tagLst>
</file>

<file path=ppt/tags/tag288.xml><?xml version="1.0" encoding="utf-8"?>
<p:tagLst xmlns:p="http://schemas.openxmlformats.org/presentationml/2006/main">
  <p:tag name="AS_UNIQUEID" val="782"/>
  <p:tag name="KSO_WM_BEAUTIFY_FLAG" val=""/>
</p:tagLst>
</file>

<file path=ppt/tags/tag289.xml><?xml version="1.0" encoding="utf-8"?>
<p:tagLst xmlns:p="http://schemas.openxmlformats.org/presentationml/2006/main">
  <p:tag name="AS_UNIQUEID" val="783"/>
  <p:tag name="KSO_WM_BEAUTIFY_FLAG" val="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</p:tagLst>
</file>

<file path=ppt/tags/tag291.xml><?xml version="1.0" encoding="utf-8"?>
<p:tagLst xmlns:p="http://schemas.openxmlformats.org/presentationml/2006/main">
  <p:tag name="AS_UNIQUEID" val="785"/>
</p:tagLst>
</file>

<file path=ppt/tags/tag292.xml><?xml version="1.0" encoding="utf-8"?>
<p:tagLst xmlns:p="http://schemas.openxmlformats.org/presentationml/2006/main">
  <p:tag name="AS_UNIQUEID" val="786"/>
</p:tagLst>
</file>

<file path=ppt/tags/tag293.xml><?xml version="1.0" encoding="utf-8"?>
<p:tagLst xmlns:p="http://schemas.openxmlformats.org/presentationml/2006/main">
  <p:tag name="AS_UNIQUEID" val="787"/>
</p:tagLst>
</file>

<file path=ppt/tags/tag294.xml><?xml version="1.0" encoding="utf-8"?>
<p:tagLst xmlns:p="http://schemas.openxmlformats.org/presentationml/2006/main">
  <p:tag name="AS_UNIQUEID" val="788"/>
</p:tagLst>
</file>

<file path=ppt/tags/tag295.xml><?xml version="1.0" encoding="utf-8"?>
<p:tagLst xmlns:p="http://schemas.openxmlformats.org/presentationml/2006/main">
  <p:tag name="AS_UNIQUEID" val="789"/>
  <p:tag name="KSO_WM_BEAUTIFY_FLAG" val=""/>
</p:tagLst>
</file>

<file path=ppt/tags/tag296.xml><?xml version="1.0" encoding="utf-8"?>
<p:tagLst xmlns:p="http://schemas.openxmlformats.org/presentationml/2006/main">
  <p:tag name="AS_UNIQUEID" val="790"/>
  <p:tag name="KSO_WM_BEAUTIFY_FLAG" val=""/>
</p:tagLst>
</file>

<file path=ppt/tags/tag297.xml><?xml version="1.0" encoding="utf-8"?>
<p:tagLst xmlns:p="http://schemas.openxmlformats.org/presentationml/2006/main">
  <p:tag name="AS_UNIQUEID" val="791"/>
  <p:tag name="KSO_WM_BEAUTIFY_FLAG" val=""/>
</p:tagLst>
</file>

<file path=ppt/tags/tag298.xml><?xml version="1.0" encoding="utf-8"?>
<p:tagLst xmlns:p="http://schemas.openxmlformats.org/presentationml/2006/main">
  <p:tag name="AS_UNIQUEID" val="792"/>
  <p:tag name="KSO_WM_BEAUTIFY_FLAG" val=""/>
</p:tagLst>
</file>

<file path=ppt/tags/tag299.xml><?xml version="1.0" encoding="utf-8"?>
<p:tagLst xmlns:p="http://schemas.openxmlformats.org/presentationml/2006/main">
  <p:tag name="AS_UNIQUEID" val="793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  <p:tag name="KSO_WM_BEAUTIFY_FLAG" val=""/>
</p:tagLst>
</file>

<file path=ppt/tags/tag301.xml><?xml version="1.0" encoding="utf-8"?>
<p:tagLst xmlns:p="http://schemas.openxmlformats.org/presentationml/2006/main">
  <p:tag name="AS_UNIQUEID" val="795"/>
  <p:tag name="KSO_WM_BEAUTIFY_FLAG" val=""/>
</p:tagLst>
</file>

<file path=ppt/tags/tag302.xml><?xml version="1.0" encoding="utf-8"?>
<p:tagLst xmlns:p="http://schemas.openxmlformats.org/presentationml/2006/main">
  <p:tag name="AS_UNIQUEID" val="796"/>
  <p:tag name="KSO_WM_BEAUTIFY_FLAG" val=""/>
</p:tagLst>
</file>

<file path=ppt/tags/tag303.xml><?xml version="1.0" encoding="utf-8"?>
<p:tagLst xmlns:p="http://schemas.openxmlformats.org/presentationml/2006/main">
  <p:tag name="AS_UNIQUEID" val="797"/>
  <p:tag name="KSO_WM_BEAUTIFY_FLAG" val=""/>
</p:tagLst>
</file>

<file path=ppt/tags/tag304.xml><?xml version="1.0" encoding="utf-8"?>
<p:tagLst xmlns:p="http://schemas.openxmlformats.org/presentationml/2006/main">
  <p:tag name="AS_UNIQUEID" val="798"/>
  <p:tag name="KSO_WM_BEAUTIFY_FLAG" val=""/>
</p:tagLst>
</file>

<file path=ppt/tags/tag305.xml><?xml version="1.0" encoding="utf-8"?>
<p:tagLst xmlns:p="http://schemas.openxmlformats.org/presentationml/2006/main">
  <p:tag name="AS_UNIQUEID" val="799"/>
</p:tagLst>
</file>

<file path=ppt/tags/tag306.xml><?xml version="1.0" encoding="utf-8"?>
<p:tagLst xmlns:p="http://schemas.openxmlformats.org/presentationml/2006/main">
  <p:tag name="AS_UNIQUEID" val="800"/>
</p:tagLst>
</file>

<file path=ppt/tags/tag307.xml><?xml version="1.0" encoding="utf-8"?>
<p:tagLst xmlns:p="http://schemas.openxmlformats.org/presentationml/2006/main">
  <p:tag name="AS_UNIQUEID" val="801"/>
</p:tagLst>
</file>

<file path=ppt/tags/tag308.xml><?xml version="1.0" encoding="utf-8"?>
<p:tagLst xmlns:p="http://schemas.openxmlformats.org/presentationml/2006/main">
  <p:tag name="AS_UNIQUEID" val="802"/>
</p:tagLst>
</file>

<file path=ppt/tags/tag309.xml><?xml version="1.0" encoding="utf-8"?>
<p:tagLst xmlns:p="http://schemas.openxmlformats.org/presentationml/2006/main">
  <p:tag name="AS_UNIQUEID" val="803"/>
  <p:tag name="KSO_WM_BEAUTIFY_FLAG" val="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  <p:tag name="KSO_WM_BEAUTIFY_FLAG" val=""/>
</p:tagLst>
</file>

<file path=ppt/tags/tag311.xml><?xml version="1.0" encoding="utf-8"?>
<p:tagLst xmlns:p="http://schemas.openxmlformats.org/presentationml/2006/main">
  <p:tag name="AS_UNIQUEID" val="805"/>
  <p:tag name="KSO_WM_BEAUTIFY_FLAG" val=""/>
</p:tagLst>
</file>

<file path=ppt/tags/tag312.xml><?xml version="1.0" encoding="utf-8"?>
<p:tagLst xmlns:p="http://schemas.openxmlformats.org/presentationml/2006/main">
  <p:tag name="AS_UNIQUEID" val="806"/>
  <p:tag name="KSO_WM_BEAUTIFY_FLAG" val=""/>
</p:tagLst>
</file>

<file path=ppt/tags/tag313.xml><?xml version="1.0" encoding="utf-8"?>
<p:tagLst xmlns:p="http://schemas.openxmlformats.org/presentationml/2006/main">
  <p:tag name="AS_UNIQUEID" val="807"/>
  <p:tag name="KSO_WM_BEAUTIFY_FLAG" val=""/>
</p:tagLst>
</file>

<file path=ppt/tags/tag314.xml><?xml version="1.0" encoding="utf-8"?>
<p:tagLst xmlns:p="http://schemas.openxmlformats.org/presentationml/2006/main">
  <p:tag name="AS_UNIQUEID" val="808"/>
  <p:tag name="KSO_WM_BEAUTIFY_FLAG" val=""/>
</p:tagLst>
</file>

<file path=ppt/tags/tag315.xml><?xml version="1.0" encoding="utf-8"?>
<p:tagLst xmlns:p="http://schemas.openxmlformats.org/presentationml/2006/main">
  <p:tag name="AS_UNIQUEID" val="809"/>
  <p:tag name="KSO_WM_BEAUTIFY_FLAG" val=""/>
</p:tagLst>
</file>

<file path=ppt/tags/tag316.xml><?xml version="1.0" encoding="utf-8"?>
<p:tagLst xmlns:p="http://schemas.openxmlformats.org/presentationml/2006/main">
  <p:tag name="AS_UNIQUEID" val="810"/>
  <p:tag name="KSO_WM_BEAUTIFY_FLAG" val=""/>
</p:tagLst>
</file>

<file path=ppt/tags/tag317.xml><?xml version="1.0" encoding="utf-8"?>
<p:tagLst xmlns:p="http://schemas.openxmlformats.org/presentationml/2006/main">
  <p:tag name="AS_UNIQUEID" val="811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</p:tagLst>
</file>

<file path=ppt/tags/tag321.xml><?xml version="1.0" encoding="utf-8"?>
<p:tagLst xmlns:p="http://schemas.openxmlformats.org/presentationml/2006/main">
  <p:tag name="AS_UNIQUEID" val="815"/>
  <p:tag name="KSO_WM_BEAUTIFY_FLAG" val=""/>
</p:tagLst>
</file>

<file path=ppt/tags/tag322.xml><?xml version="1.0" encoding="utf-8"?>
<p:tagLst xmlns:p="http://schemas.openxmlformats.org/presentationml/2006/main">
  <p:tag name="AS_UNIQUEID" val="816"/>
  <p:tag name="KSO_WM_BEAUTIFY_FLAG" val=""/>
</p:tagLst>
</file>

<file path=ppt/tags/tag323.xml><?xml version="1.0" encoding="utf-8"?>
<p:tagLst xmlns:p="http://schemas.openxmlformats.org/presentationml/2006/main">
  <p:tag name="AS_UNIQUEID" val="817"/>
  <p:tag name="KSO_WM_BEAUTIFY_FLAG" val=""/>
</p:tagLst>
</file>

<file path=ppt/tags/tag324.xml><?xml version="1.0" encoding="utf-8"?>
<p:tagLst xmlns:p="http://schemas.openxmlformats.org/presentationml/2006/main">
  <p:tag name="AS_UNIQUEID" val="818"/>
  <p:tag name="KSO_WM_BEAUTIFY_FLAG" val=""/>
</p:tagLst>
</file>

<file path=ppt/tags/tag325.xml><?xml version="1.0" encoding="utf-8"?>
<p:tagLst xmlns:p="http://schemas.openxmlformats.org/presentationml/2006/main">
  <p:tag name="AS_UNIQUEID" val="819"/>
  <p:tag name="KSO_WM_BEAUTIFY_FLAG" val=""/>
</p:tagLst>
</file>

<file path=ppt/tags/tag326.xml><?xml version="1.0" encoding="utf-8"?>
<p:tagLst xmlns:p="http://schemas.openxmlformats.org/presentationml/2006/main">
  <p:tag name="AS_UNIQUEID" val="820"/>
  <p:tag name="KSO_WM_BEAUTIFY_FLAG" val=""/>
</p:tagLst>
</file>

<file path=ppt/tags/tag327.xml><?xml version="1.0" encoding="utf-8"?>
<p:tagLst xmlns:p="http://schemas.openxmlformats.org/presentationml/2006/main">
  <p:tag name="AS_UNIQUEID" val="821"/>
  <p:tag name="KSO_WM_BEAUTIFY_FLAG" val=""/>
</p:tagLst>
</file>

<file path=ppt/tags/tag328.xml><?xml version="1.0" encoding="utf-8"?>
<p:tagLst xmlns:p="http://schemas.openxmlformats.org/presentationml/2006/main">
  <p:tag name="AS_UNIQUEID" val="822"/>
  <p:tag name="KSO_WM_BEAUTIFY_FLAG" val=""/>
</p:tagLst>
</file>

<file path=ppt/tags/tag329.xml><?xml version="1.0" encoding="utf-8"?>
<p:tagLst xmlns:p="http://schemas.openxmlformats.org/presentationml/2006/main">
  <p:tag name="AS_UNIQUEID" val="823"/>
  <p:tag name="KSO_WM_BEAUTIFY_FLAG" val="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  <p:tag name="KSO_WM_BEAUTIFY_FLAG" val=""/>
</p:tagLst>
</file>

<file path=ppt/tags/tag331.xml><?xml version="1.0" encoding="utf-8"?>
<p:tagLst xmlns:p="http://schemas.openxmlformats.org/presentationml/2006/main">
  <p:tag name="AS_UNIQUEID" val="825"/>
  <p:tag name="KSO_WM_BEAUTIFY_FLAG" val=""/>
</p:tagLst>
</file>

<file path=ppt/tags/tag332.xml><?xml version="1.0" encoding="utf-8"?>
<p:tagLst xmlns:p="http://schemas.openxmlformats.org/presentationml/2006/main">
  <p:tag name="AS_UNIQUEID" val="826"/>
  <p:tag name="KSO_WM_BEAUTIFY_FLAG" val=""/>
</p:tagLst>
</file>

<file path=ppt/tags/tag333.xml><?xml version="1.0" encoding="utf-8"?>
<p:tagLst xmlns:p="http://schemas.openxmlformats.org/presentationml/2006/main">
  <p:tag name="AS_UNIQUEID" val="827"/>
  <p:tag name="KSO_WM_BEAUTIFY_FLAG" val=""/>
</p:tagLst>
</file>

<file path=ppt/tags/tag334.xml><?xml version="1.0" encoding="utf-8"?>
<p:tagLst xmlns:p="http://schemas.openxmlformats.org/presentationml/2006/main">
  <p:tag name="AS_UNIQUEID" val="828"/>
  <p:tag name="KSO_WM_BEAUTIFY_FLAG" val=""/>
</p:tagLst>
</file>

<file path=ppt/tags/tag335.xml><?xml version="1.0" encoding="utf-8"?>
<p:tagLst xmlns:p="http://schemas.openxmlformats.org/presentationml/2006/main">
  <p:tag name="AS_UNIQUEID" val="829"/>
  <p:tag name="KSO_WM_BEAUTIFY_FLAG" val=""/>
</p:tagLst>
</file>

<file path=ppt/tags/tag336.xml><?xml version="1.0" encoding="utf-8"?>
<p:tagLst xmlns:p="http://schemas.openxmlformats.org/presentationml/2006/main">
  <p:tag name="AS_UNIQUEID" val="830"/>
  <p:tag name="KSO_WM_BEAUTIFY_FLAG" val=""/>
</p:tagLst>
</file>

<file path=ppt/tags/tag337.xml><?xml version="1.0" encoding="utf-8"?>
<p:tagLst xmlns:p="http://schemas.openxmlformats.org/presentationml/2006/main">
  <p:tag name="AS_UNIQUEID" val="831"/>
  <p:tag name="KSO_WM_BEAUTIFY_FLAG" val=""/>
</p:tagLst>
</file>

<file path=ppt/tags/tag338.xml><?xml version="1.0" encoding="utf-8"?>
<p:tagLst xmlns:p="http://schemas.openxmlformats.org/presentationml/2006/main">
  <p:tag name="AS_UNIQUEID" val="832"/>
  <p:tag name="KSO_WM_BEAUTIFY_FLAG" val=""/>
</p:tagLst>
</file>

<file path=ppt/tags/tag339.xml><?xml version="1.0" encoding="utf-8"?>
<p:tagLst xmlns:p="http://schemas.openxmlformats.org/presentationml/2006/main">
  <p:tag name="AS_UNIQUEID" val="833"/>
  <p:tag name="KSO_WM_BEAUTIFY_FLAG" val="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  <p:tag name="KSO_WM_BEAUTIFY_FLAG" val=""/>
</p:tagLst>
</file>

<file path=ppt/tags/tag341.xml><?xml version="1.0" encoding="utf-8"?>
<p:tagLst xmlns:p="http://schemas.openxmlformats.org/presentationml/2006/main">
  <p:tag name="AS_UNIQUEID" val="835"/>
</p:tagLst>
</file>

<file path=ppt/tags/tag342.xml><?xml version="1.0" encoding="utf-8"?>
<p:tagLst xmlns:p="http://schemas.openxmlformats.org/presentationml/2006/main">
  <p:tag name="AS_UNIQUEID" val="836"/>
  <p:tag name="KSO_WM_BEAUTIFY_FLAG" val=""/>
</p:tagLst>
</file>

<file path=ppt/tags/tag343.xml><?xml version="1.0" encoding="utf-8"?>
<p:tagLst xmlns:p="http://schemas.openxmlformats.org/presentationml/2006/main">
  <p:tag name="AS_UNIQUEID" val="837"/>
  <p:tag name="KSO_WM_BEAUTIFY_FLAG" val="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  <p:tag name="KSO_WM_BEAUTIFY_FLAG" val=""/>
</p:tagLst>
</file>

<file path=ppt/tags/tag346.xml><?xml version="1.0" encoding="utf-8"?>
<p:tagLst xmlns:p="http://schemas.openxmlformats.org/presentationml/2006/main">
  <p:tag name="AS_UNIQUEID" val="840"/>
  <p:tag name="KSO_WM_BEAUTIFY_FLAG" val="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  <p:tag name="KSO_WM_BEAUTIFY_FLAG" val=""/>
</p:tagLst>
</file>

<file path=ppt/tags/tag349.xml><?xml version="1.0" encoding="utf-8"?>
<p:tagLst xmlns:p="http://schemas.openxmlformats.org/presentationml/2006/main">
  <p:tag name="AS_UNIQUEID" val="843"/>
  <p:tag name="KSO_WM_BEAUTIFY_FLAG" val="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  <p:tag name="KSO_WM_BEAUTIFY_FLAG" val=""/>
</p:tagLst>
</file>

<file path=ppt/tags/tag352.xml><?xml version="1.0" encoding="utf-8"?>
<p:tagLst xmlns:p="http://schemas.openxmlformats.org/presentationml/2006/main">
  <p:tag name="AS_UNIQUEID" val="846"/>
  <p:tag name="KSO_WM_BEAUTIFY_FLAG" val="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  <p:tag name="KSO_WM_BEAUTIFY_FLAG" val=""/>
</p:tagLst>
</file>

<file path=ppt/tags/tag355.xml><?xml version="1.0" encoding="utf-8"?>
<p:tagLst xmlns:p="http://schemas.openxmlformats.org/presentationml/2006/main">
  <p:tag name="AS_UNIQUEID" val="849"/>
  <p:tag name="KSO_WM_BEAUTIFY_FLAG" val="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  <p:tag name="KSO_WM_BEAUTIFY_FLAG" val=""/>
</p:tagLst>
</file>

<file path=ppt/tags/tag358.xml><?xml version="1.0" encoding="utf-8"?>
<p:tagLst xmlns:p="http://schemas.openxmlformats.org/presentationml/2006/main">
  <p:tag name="AS_UNIQUEID" val="852"/>
  <p:tag name="KSO_WM_BEAUTIFY_FLAG" val="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  <p:tag name="KSO_WM_BEAUTIFY_FLAG" val=""/>
</p:tagLst>
</file>

<file path=ppt/tags/tag364.xml><?xml version="1.0" encoding="utf-8"?>
<p:tagLst xmlns:p="http://schemas.openxmlformats.org/presentationml/2006/main">
  <p:tag name="AS_UNIQUEID" val="858"/>
  <p:tag name="KSO_WM_BEAUTIFY_FLAG" val=""/>
</p:tagLst>
</file>

<file path=ppt/tags/tag365.xml><?xml version="1.0" encoding="utf-8"?>
<p:tagLst xmlns:p="http://schemas.openxmlformats.org/presentationml/2006/main">
  <p:tag name="AS_UNIQUEID" val="859"/>
  <p:tag name="KSO_WM_BEAUTIFY_FLAG" val=""/>
</p:tagLst>
</file>

<file path=ppt/tags/tag366.xml><?xml version="1.0" encoding="utf-8"?>
<p:tagLst xmlns:p="http://schemas.openxmlformats.org/presentationml/2006/main">
  <p:tag name="AS_UNIQUEID" val="860"/>
  <p:tag name="KSO_WM_BEAUTIFY_FLAG" val=""/>
</p:tagLst>
</file>

<file path=ppt/tags/tag367.xml><?xml version="1.0" encoding="utf-8"?>
<p:tagLst xmlns:p="http://schemas.openxmlformats.org/presentationml/2006/main">
  <p:tag name="AS_UNIQUEID" val="861"/>
  <p:tag name="KSO_WM_BEAUTIFY_FLAG" val=""/>
</p:tagLst>
</file>

<file path=ppt/tags/tag368.xml><?xml version="1.0" encoding="utf-8"?>
<p:tagLst xmlns:p="http://schemas.openxmlformats.org/presentationml/2006/main">
  <p:tag name="AS_UNIQUEID" val="862"/>
  <p:tag name="KSO_WM_BEAUTIFY_FLAG" val=""/>
</p:tagLst>
</file>

<file path=ppt/tags/tag369.xml><?xml version="1.0" encoding="utf-8"?>
<p:tagLst xmlns:p="http://schemas.openxmlformats.org/presentationml/2006/main">
  <p:tag name="AS_UNIQUEID" val="863"/>
  <p:tag name="KSO_WM_BEAUTIFY_FLAG" val="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  <p:tag name="KSO_WM_BEAUTIFY_FLAG" val="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  <p:tag name="KSO_WM_BEAUTIFY_FLAG" val=""/>
</p:tagLst>
</file>

<file path=ppt/tags/tag377.xml><?xml version="1.0" encoding="utf-8"?>
<p:tagLst xmlns:p="http://schemas.openxmlformats.org/presentationml/2006/main">
  <p:tag name="AS_UNIQUEID" val="871"/>
  <p:tag name="KSO_WM_BEAUTIFY_FLAG" val=""/>
</p:tagLst>
</file>

<file path=ppt/tags/tag378.xml><?xml version="1.0" encoding="utf-8"?>
<p:tagLst xmlns:p="http://schemas.openxmlformats.org/presentationml/2006/main">
  <p:tag name="AS_UNIQUEID" val="872"/>
  <p:tag name="KSO_WM_BEAUTIFY_FLAG" val=""/>
</p:tagLst>
</file>

<file path=ppt/tags/tag379.xml><?xml version="1.0" encoding="utf-8"?>
<p:tagLst xmlns:p="http://schemas.openxmlformats.org/presentationml/2006/main">
  <p:tag name="AS_UNIQUEID" val="873"/>
  <p:tag name="KSO_WM_BEAUTIFY_FLAG" val="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  <p:tag name="KSO_WM_BEAUTIFY_FLAG" val=""/>
</p:tagLst>
</file>

<file path=ppt/tags/tag381.xml><?xml version="1.0" encoding="utf-8"?>
<p:tagLst xmlns:p="http://schemas.openxmlformats.org/presentationml/2006/main">
  <p:tag name="AS_UNIQUEID" val="875"/>
  <p:tag name="KSO_WM_BEAUTIFY_FLAG" val=""/>
</p:tagLst>
</file>

<file path=ppt/tags/tag382.xml><?xml version="1.0" encoding="utf-8"?>
<p:tagLst xmlns:p="http://schemas.openxmlformats.org/presentationml/2006/main">
  <p:tag name="AS_UNIQUEID" val="876"/>
  <p:tag name="KSO_WM_BEAUTIFY_FLAG" val=""/>
</p:tagLst>
</file>

<file path=ppt/tags/tag383.xml><?xml version="1.0" encoding="utf-8"?>
<p:tagLst xmlns:p="http://schemas.openxmlformats.org/presentationml/2006/main">
  <p:tag name="AS_UNIQUEID" val="877"/>
  <p:tag name="KSO_WM_BEAUTIFY_FLAG" val=""/>
</p:tagLst>
</file>

<file path=ppt/tags/tag384.xml><?xml version="1.0" encoding="utf-8"?>
<p:tagLst xmlns:p="http://schemas.openxmlformats.org/presentationml/2006/main">
  <p:tag name="AS_UNIQUEID" val="878"/>
  <p:tag name="KSO_WM_BEAUTIFY_FLAG" val=""/>
</p:tagLst>
</file>

<file path=ppt/tags/tag385.xml><?xml version="1.0" encoding="utf-8"?>
<p:tagLst xmlns:p="http://schemas.openxmlformats.org/presentationml/2006/main">
  <p:tag name="AS_UNIQUEID" val="879"/>
  <p:tag name="KSO_WM_BEAUTIFY_FLAG" val=""/>
</p:tagLst>
</file>

<file path=ppt/tags/tag386.xml><?xml version="1.0" encoding="utf-8"?>
<p:tagLst xmlns:p="http://schemas.openxmlformats.org/presentationml/2006/main">
  <p:tag name="AS_UNIQUEID" val="880"/>
  <p:tag name="KSO_WM_BEAUTIFY_FLAG" val=""/>
</p:tagLst>
</file>

<file path=ppt/tags/tag387.xml><?xml version="1.0" encoding="utf-8"?>
<p:tagLst xmlns:p="http://schemas.openxmlformats.org/presentationml/2006/main">
  <p:tag name="AS_UNIQUEID" val="881"/>
  <p:tag name="KSO_WM_BEAUTIFY_FLAG" val=""/>
</p:tagLst>
</file>

<file path=ppt/tags/tag388.xml><?xml version="1.0" encoding="utf-8"?>
<p:tagLst xmlns:p="http://schemas.openxmlformats.org/presentationml/2006/main">
  <p:tag name="AS_UNIQUEID" val="882"/>
  <p:tag name="KSO_WM_BEAUTIFY_FLAG" val=""/>
</p:tagLst>
</file>

<file path=ppt/tags/tag389.xml><?xml version="1.0" encoding="utf-8"?>
<p:tagLst xmlns:p="http://schemas.openxmlformats.org/presentationml/2006/main">
  <p:tag name="AS_UNIQUEID" val="883"/>
  <p:tag name="KSO_WM_BEAUTIFY_FLAG" val="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  <p:tag name="KSO_WM_BEAUTIFY_FLAG" val=""/>
</p:tagLst>
</file>

<file path=ppt/tags/tag391.xml><?xml version="1.0" encoding="utf-8"?>
<p:tagLst xmlns:p="http://schemas.openxmlformats.org/presentationml/2006/main">
  <p:tag name="AS_UNIQUEID" val="885"/>
  <p:tag name="KSO_WM_BEAUTIFY_FLAG" val=""/>
</p:tagLst>
</file>

<file path=ppt/tags/tag392.xml><?xml version="1.0" encoding="utf-8"?>
<p:tagLst xmlns:p="http://schemas.openxmlformats.org/presentationml/2006/main">
  <p:tag name="AS_UNIQUEID" val="886"/>
  <p:tag name="KSO_WM_BEAUTIFY_FLAG" val=""/>
</p:tagLst>
</file>

<file path=ppt/tags/tag393.xml><?xml version="1.0" encoding="utf-8"?>
<p:tagLst xmlns:p="http://schemas.openxmlformats.org/presentationml/2006/main">
  <p:tag name="AS_UNIQUEID" val="887"/>
  <p:tag name="KSO_WM_BEAUTIFY_FLAG" val=""/>
</p:tagLst>
</file>

<file path=ppt/tags/tag394.xml><?xml version="1.0" encoding="utf-8"?>
<p:tagLst xmlns:p="http://schemas.openxmlformats.org/presentationml/2006/main">
  <p:tag name="AS_UNIQUEID" val="888"/>
  <p:tag name="KSO_WM_BEAUTIFY_FLAG" val=""/>
</p:tagLst>
</file>

<file path=ppt/tags/tag395.xml><?xml version="1.0" encoding="utf-8"?>
<p:tagLst xmlns:p="http://schemas.openxmlformats.org/presentationml/2006/main">
  <p:tag name="AS_UNIQUEID" val="889"/>
  <p:tag name="KSO_WM_BEAUTIFY_FLAG" val="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  <p:tag name="KSO_WM_BEAUTIFY_FLAG" val=""/>
</p:tagLst>
</file>

<file path=ppt/tags/tag398.xml><?xml version="1.0" encoding="utf-8"?>
<p:tagLst xmlns:p="http://schemas.openxmlformats.org/presentationml/2006/main">
  <p:tag name="AS_UNIQUEID" val="892"/>
  <p:tag name="KSO_WM_BEAUTIFY_FLAG" val="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  <p:tag name="KSO_WM_BEAUTIFY_FLAG" val=""/>
</p:tagLst>
</file>

<file path=ppt/tags/tag401.xml><?xml version="1.0" encoding="utf-8"?>
<p:tagLst xmlns:p="http://schemas.openxmlformats.org/presentationml/2006/main">
  <p:tag name="AS_UNIQUEID" val="895"/>
  <p:tag name="KSO_WM_BEAUTIFY_FLAG" val="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  <p:tag name="KSO_WM_BEAUTIFY_FLAG" val=""/>
</p:tagLst>
</file>

<file path=ppt/tags/tag404.xml><?xml version="1.0" encoding="utf-8"?>
<p:tagLst xmlns:p="http://schemas.openxmlformats.org/presentationml/2006/main">
  <p:tag name="AS_UNIQUEID" val="898"/>
  <p:tag name="KSO_WM_BEAUTIFY_FLAG" val="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  <p:tag name="KSO_WM_BEAUTIFY_FLAG" val=""/>
</p:tagLst>
</file>

<file path=ppt/tags/tag407.xml><?xml version="1.0" encoding="utf-8"?>
<p:tagLst xmlns:p="http://schemas.openxmlformats.org/presentationml/2006/main">
  <p:tag name="AS_UNIQUEID" val="901"/>
  <p:tag name="KSO_WM_BEAUTIFY_FLAG" val="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  <p:tag name="KSO_WM_BEAUTIFY_FLAG" val="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  <p:tag name="KSO_WM_BEAUTIFY_FLAG" val="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  <p:tag name="KSO_WM_BEAUTIFY_FLAG" val=""/>
</p:tagLst>
</file>

<file path=ppt/tags/tag413.xml><?xml version="1.0" encoding="utf-8"?>
<p:tagLst xmlns:p="http://schemas.openxmlformats.org/presentationml/2006/main">
  <p:tag name="AS_UNIQUEID" val="907"/>
  <p:tag name="KSO_WM_BEAUTIFY_FLAG" val="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  <p:tag name="KSO_WM_BEAUTIFY_FLAG" val=""/>
</p:tagLst>
</file>

<file path=ppt/tags/tag417.xml><?xml version="1.0" encoding="utf-8"?>
<p:tagLst xmlns:p="http://schemas.openxmlformats.org/presentationml/2006/main">
  <p:tag name="AS_UNIQUEID" val="911"/>
  <p:tag name="KSO_WM_BEAUTIFY_FLAG" val=""/>
</p:tagLst>
</file>

<file path=ppt/tags/tag418.xml><?xml version="1.0" encoding="utf-8"?>
<p:tagLst xmlns:p="http://schemas.openxmlformats.org/presentationml/2006/main">
  <p:tag name="AS_UNIQUEID" val="912"/>
  <p:tag name="KSO_WM_BEAUTIFY_FLAG" val=""/>
</p:tagLst>
</file>

<file path=ppt/tags/tag419.xml><?xml version="1.0" encoding="utf-8"?>
<p:tagLst xmlns:p="http://schemas.openxmlformats.org/presentationml/2006/main">
  <p:tag name="AS_UNIQUEID" val="913"/>
  <p:tag name="KSO_WM_BEAUTIFY_FLAG" val="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  <p:tag name="KSO_WM_BEAUTIFY_FLAG" val=""/>
</p:tagLst>
</file>

<file path=ppt/tags/tag421.xml><?xml version="1.0" encoding="utf-8"?>
<p:tagLst xmlns:p="http://schemas.openxmlformats.org/presentationml/2006/main">
  <p:tag name="AS_UNIQUEID" val="915"/>
  <p:tag name="KSO_WM_BEAUTIFY_FLAG" val="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  <p:tag name="KSO_WM_BEAUTIFY_FLAG" val=""/>
</p:tagLst>
</file>

<file path=ppt/tags/tag428.xml><?xml version="1.0" encoding="utf-8"?>
<p:tagLst xmlns:p="http://schemas.openxmlformats.org/presentationml/2006/main">
  <p:tag name="AS_UNIQUEID" val="922"/>
  <p:tag name="KSO_WM_BEAUTIFY_FLAG" val=""/>
</p:tagLst>
</file>

<file path=ppt/tags/tag429.xml><?xml version="1.0" encoding="utf-8"?>
<p:tagLst xmlns:p="http://schemas.openxmlformats.org/presentationml/2006/main">
  <p:tag name="AS_UNIQUEID" val="923"/>
  <p:tag name="KSO_WM_BEAUTIFY_FLAG" val="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  <p:tag name="KSO_WM_BEAUTIFY_FLAG" val=""/>
</p:tagLst>
</file>

<file path=ppt/tags/tag435.xml><?xml version="1.0" encoding="utf-8"?>
<p:tagLst xmlns:p="http://schemas.openxmlformats.org/presentationml/2006/main">
  <p:tag name="AS_UNIQUEID" val="929"/>
  <p:tag name="KSO_WM_BEAUTIFY_FLAG" val=""/>
</p:tagLst>
</file>

<file path=ppt/tags/tag436.xml><?xml version="1.0" encoding="utf-8"?>
<p:tagLst xmlns:p="http://schemas.openxmlformats.org/presentationml/2006/main">
  <p:tag name="AS_UNIQUEID" val="930"/>
  <p:tag name="KSO_WM_BEAUTIFY_FLAG" val="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  <p:tag name="KSO_WM_BEAUTIFY_FLAG" val=""/>
</p:tagLst>
</file>

<file path=ppt/tags/tag444.xml><?xml version="1.0" encoding="utf-8"?>
<p:tagLst xmlns:p="http://schemas.openxmlformats.org/presentationml/2006/main">
  <p:tag name="AS_UNIQUEID" val="938"/>
  <p:tag name="KSO_WM_BEAUTIFY_FLAG" val=""/>
</p:tagLst>
</file>

<file path=ppt/tags/tag445.xml><?xml version="1.0" encoding="utf-8"?>
<p:tagLst xmlns:p="http://schemas.openxmlformats.org/presentationml/2006/main">
  <p:tag name="AS_UNIQUEID" val="939"/>
  <p:tag name="KSO_WM_BEAUTIFY_FLAG" val=""/>
</p:tagLst>
</file>

<file path=ppt/tags/tag446.xml><?xml version="1.0" encoding="utf-8"?>
<p:tagLst xmlns:p="http://schemas.openxmlformats.org/presentationml/2006/main">
  <p:tag name="AS_UNIQUEID" val="940"/>
  <p:tag name="KSO_WM_BEAUTIFY_FLAG" val=""/>
  <p:tag name="KSO_WM_UNIT_TABLE_BEAUTIFY" val="smartTable{b9123fec-95a8-4b98-a052-f3924a0caebe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447.xml><?xml version="1.0" encoding="utf-8"?>
<p:tagLst xmlns:p="http://schemas.openxmlformats.org/presentationml/2006/main">
  <p:tag name="AS_UNIQUEID" val="941"/>
  <p:tag name="KSO_WM_BEAUTIFY_FLAG" val=""/>
</p:tagLst>
</file>

<file path=ppt/tags/tag448.xml><?xml version="1.0" encoding="utf-8"?>
<p:tagLst xmlns:p="http://schemas.openxmlformats.org/presentationml/2006/main">
  <p:tag name="AS_UNIQUEID" val="942"/>
  <p:tag name="KSO_WM_BEAUTIFY_FLAG" val=""/>
</p:tagLst>
</file>

<file path=ppt/tags/tag449.xml><?xml version="1.0" encoding="utf-8"?>
<p:tagLst xmlns:p="http://schemas.openxmlformats.org/presentationml/2006/main">
  <p:tag name="AS_UNIQUEID" val="943"/>
  <p:tag name="KSO_WM_BEAUTIFY_FLAG" val="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  <p:tag name="KSO_WM_BEAUTIFY_FLAG" val=""/>
</p:tagLst>
</file>

<file path=ppt/tags/tag455.xml><?xml version="1.0" encoding="utf-8"?>
<p:tagLst xmlns:p="http://schemas.openxmlformats.org/presentationml/2006/main">
  <p:tag name="AS_UNIQUEID" val="949"/>
  <p:tag name="KSO_WM_BEAUTIFY_FLAG" val=""/>
</p:tagLst>
</file>

<file path=ppt/tags/tag456.xml><?xml version="1.0" encoding="utf-8"?>
<p:tagLst xmlns:p="http://schemas.openxmlformats.org/presentationml/2006/main">
  <p:tag name="AS_UNIQUEID" val="950"/>
  <p:tag name="KSO_WM_BEAUTIFY_FLAG" val=""/>
</p:tagLst>
</file>

<file path=ppt/tags/tag457.xml><?xml version="1.0" encoding="utf-8"?>
<p:tagLst xmlns:p="http://schemas.openxmlformats.org/presentationml/2006/main">
  <p:tag name="AS_UNIQUEID" val="951"/>
  <p:tag name="KSO_WM_BEAUTIFY_FLAG" val="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  <p:tag name="KSO_WM_BEAUTIFY_FLAG" val="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UNIQUEID" val="967"/>
</p:tagLst>
</file>

<file path=ppt/tags/tag474.xml><?xml version="1.0" encoding="utf-8"?>
<p:tagLst xmlns:p="http://schemas.openxmlformats.org/presentationml/2006/main">
  <p:tag name="AS_UNIQUEID" val="968"/>
</p:tagLst>
</file>

<file path=ppt/tags/tag475.xml><?xml version="1.0" encoding="utf-8"?>
<p:tagLst xmlns:p="http://schemas.openxmlformats.org/presentationml/2006/main">
  <p:tag name="AS_UNIQUEID" val="969"/>
</p:tagLst>
</file>

<file path=ppt/tags/tag476.xml><?xml version="1.0" encoding="utf-8"?>
<p:tagLst xmlns:p="http://schemas.openxmlformats.org/presentationml/2006/main">
  <p:tag name="AS_UNIQUEID" val="970"/>
</p:tagLst>
</file>

<file path=ppt/tags/tag477.xml><?xml version="1.0" encoding="utf-8"?>
<p:tagLst xmlns:p="http://schemas.openxmlformats.org/presentationml/2006/main">
  <p:tag name="AS_UNIQUEID" val="971"/>
</p:tagLst>
</file>

<file path=ppt/tags/tag478.xml><?xml version="1.0" encoding="utf-8"?>
<p:tagLst xmlns:p="http://schemas.openxmlformats.org/presentationml/2006/main">
  <p:tag name="AS_UNIQUEID" val="972"/>
</p:tagLst>
</file>

<file path=ppt/tags/tag479.xml><?xml version="1.0" encoding="utf-8"?>
<p:tagLst xmlns:p="http://schemas.openxmlformats.org/presentationml/2006/main">
  <p:tag name="AS_UNIQUEID" val="973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4"/>
</p:tagLst>
</file>

<file path=ppt/tags/tag481.xml><?xml version="1.0" encoding="utf-8"?>
<p:tagLst xmlns:p="http://schemas.openxmlformats.org/presentationml/2006/main">
  <p:tag name="AS_UNIQUEID" val="975"/>
</p:tagLst>
</file>

<file path=ppt/tags/tag482.xml><?xml version="1.0" encoding="utf-8"?>
<p:tagLst xmlns:p="http://schemas.openxmlformats.org/presentationml/2006/main">
  <p:tag name="AS_UNIQUEID" val="976"/>
</p:tagLst>
</file>

<file path=ppt/tags/tag483.xml><?xml version="1.0" encoding="utf-8"?>
<p:tagLst xmlns:p="http://schemas.openxmlformats.org/presentationml/2006/main">
  <p:tag name="AS_UNIQUEID" val="977"/>
</p:tagLst>
</file>

<file path=ppt/tags/tag484.xml><?xml version="1.0" encoding="utf-8"?>
<p:tagLst xmlns:p="http://schemas.openxmlformats.org/presentationml/2006/main">
  <p:tag name="AS_UNIQUEID" val="978"/>
</p:tagLst>
</file>

<file path=ppt/tags/tag485.xml><?xml version="1.0" encoding="utf-8"?>
<p:tagLst xmlns:p="http://schemas.openxmlformats.org/presentationml/2006/main">
  <p:tag name="AS_UNIQUEID" val="979"/>
</p:tagLst>
</file>

<file path=ppt/tags/tag486.xml><?xml version="1.0" encoding="utf-8"?>
<p:tagLst xmlns:p="http://schemas.openxmlformats.org/presentationml/2006/main">
  <p:tag name="AS_UNIQUEID" val="980"/>
</p:tagLst>
</file>

<file path=ppt/tags/tag487.xml><?xml version="1.0" encoding="utf-8"?>
<p:tagLst xmlns:p="http://schemas.openxmlformats.org/presentationml/2006/main">
  <p:tag name="AS_UNIQUEID" val="981"/>
</p:tagLst>
</file>

<file path=ppt/tags/tag488.xml><?xml version="1.0" encoding="utf-8"?>
<p:tagLst xmlns:p="http://schemas.openxmlformats.org/presentationml/2006/main">
  <p:tag name="AS_UNIQUEID" val="982"/>
</p:tagLst>
</file>

<file path=ppt/tags/tag489.xml><?xml version="1.0" encoding="utf-8"?>
<p:tagLst xmlns:p="http://schemas.openxmlformats.org/presentationml/2006/main">
  <p:tag name="AS_UNIQUEID" val="983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4"/>
</p:tagLst>
</file>

<file path=ppt/tags/tag491.xml><?xml version="1.0" encoding="utf-8"?>
<p:tagLst xmlns:p="http://schemas.openxmlformats.org/presentationml/2006/main">
  <p:tag name="AS_UNIQUEID" val="985"/>
</p:tagLst>
</file>

<file path=ppt/tags/tag492.xml><?xml version="1.0" encoding="utf-8"?>
<p:tagLst xmlns:p="http://schemas.openxmlformats.org/presentationml/2006/main">
  <p:tag name="AS_UNIQUEID" val="986"/>
</p:tagLst>
</file>

<file path=ppt/tags/tag493.xml><?xml version="1.0" encoding="utf-8"?>
<p:tagLst xmlns:p="http://schemas.openxmlformats.org/presentationml/2006/main">
  <p:tag name="AS_UNIQUEID" val="987"/>
</p:tagLst>
</file>

<file path=ppt/tags/tag494.xml><?xml version="1.0" encoding="utf-8"?>
<p:tagLst xmlns:p="http://schemas.openxmlformats.org/presentationml/2006/main">
  <p:tag name="AS_UNIQUEID" val="988"/>
</p:tagLst>
</file>

<file path=ppt/tags/tag495.xml><?xml version="1.0" encoding="utf-8"?>
<p:tagLst xmlns:p="http://schemas.openxmlformats.org/presentationml/2006/main">
  <p:tag name="AS_UNIQUEID" val="989"/>
</p:tagLst>
</file>

<file path=ppt/tags/tag496.xml><?xml version="1.0" encoding="utf-8"?>
<p:tagLst xmlns:p="http://schemas.openxmlformats.org/presentationml/2006/main">
  <p:tag name="AS_UNIQUEID" val="990"/>
</p:tagLst>
</file>

<file path=ppt/tags/tag497.xml><?xml version="1.0" encoding="utf-8"?>
<p:tagLst xmlns:p="http://schemas.openxmlformats.org/presentationml/2006/main">
  <p:tag name="AS_UNIQUEID" val="991"/>
</p:tagLst>
</file>

<file path=ppt/tags/tag498.xml><?xml version="1.0" encoding="utf-8"?>
<p:tagLst xmlns:p="http://schemas.openxmlformats.org/presentationml/2006/main">
  <p:tag name="AS_UNIQUEID" val="992"/>
</p:tagLst>
</file>

<file path=ppt/tags/tag499.xml><?xml version="1.0" encoding="utf-8"?>
<p:tagLst xmlns:p="http://schemas.openxmlformats.org/presentationml/2006/main">
  <p:tag name="AS_UNIQUEID" val="993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94"/>
</p:tagLst>
</file>

<file path=ppt/tags/tag501.xml><?xml version="1.0" encoding="utf-8"?>
<p:tagLst xmlns:p="http://schemas.openxmlformats.org/presentationml/2006/main">
  <p:tag name="AS_UNIQUEID" val="995"/>
</p:tagLst>
</file>

<file path=ppt/tags/tag502.xml><?xml version="1.0" encoding="utf-8"?>
<p:tagLst xmlns:p="http://schemas.openxmlformats.org/presentationml/2006/main">
  <p:tag name="AS_UNIQUEID" val="996"/>
</p:tagLst>
</file>

<file path=ppt/tags/tag503.xml><?xml version="1.0" encoding="utf-8"?>
<p:tagLst xmlns:p="http://schemas.openxmlformats.org/presentationml/2006/main">
  <p:tag name="AS_UNIQUEID" val="997"/>
</p:tagLst>
</file>

<file path=ppt/tags/tag504.xml><?xml version="1.0" encoding="utf-8"?>
<p:tagLst xmlns:p="http://schemas.openxmlformats.org/presentationml/2006/main">
  <p:tag name="AS_UNIQUEID" val="998"/>
</p:tagLst>
</file>

<file path=ppt/tags/tag505.xml><?xml version="1.0" encoding="utf-8"?>
<p:tagLst xmlns:p="http://schemas.openxmlformats.org/presentationml/2006/main">
  <p:tag name="AS_UNIQUEID" val="999"/>
</p:tagLst>
</file>

<file path=ppt/tags/tag506.xml><?xml version="1.0" encoding="utf-8"?>
<p:tagLst xmlns:p="http://schemas.openxmlformats.org/presentationml/2006/main">
  <p:tag name="AS_UNIQUEID" val="1000"/>
</p:tagLst>
</file>

<file path=ppt/tags/tag507.xml><?xml version="1.0" encoding="utf-8"?>
<p:tagLst xmlns:p="http://schemas.openxmlformats.org/presentationml/2006/main">
  <p:tag name="AS_UNIQUEID" val="1001"/>
</p:tagLst>
</file>

<file path=ppt/tags/tag508.xml><?xml version="1.0" encoding="utf-8"?>
<p:tagLst xmlns:p="http://schemas.openxmlformats.org/presentationml/2006/main">
  <p:tag name="AS_UNIQUEID" val="1002"/>
</p:tagLst>
</file>

<file path=ppt/tags/tag509.xml><?xml version="1.0" encoding="utf-8"?>
<p:tagLst xmlns:p="http://schemas.openxmlformats.org/presentationml/2006/main">
  <p:tag name="AS_UNIQUEID" val="1003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0.xml><?xml version="1.0" encoding="utf-8"?>
<p:tagLst xmlns:p="http://schemas.openxmlformats.org/presentationml/2006/main">
  <p:tag name="AS_UNIQUEID" val="1004"/>
</p:tagLst>
</file>

<file path=ppt/tags/tag511.xml><?xml version="1.0" encoding="utf-8"?>
<p:tagLst xmlns:p="http://schemas.openxmlformats.org/presentationml/2006/main">
  <p:tag name="AS_UNIQUEID" val="1005"/>
</p:tagLst>
</file>

<file path=ppt/tags/tag512.xml><?xml version="1.0" encoding="utf-8"?>
<p:tagLst xmlns:p="http://schemas.openxmlformats.org/presentationml/2006/main">
  <p:tag name="AS_UNIQUEID" val="1006"/>
</p:tagLst>
</file>

<file path=ppt/tags/tag513.xml><?xml version="1.0" encoding="utf-8"?>
<p:tagLst xmlns:p="http://schemas.openxmlformats.org/presentationml/2006/main">
  <p:tag name="AS_UNIQUEID" val="1007"/>
</p:tagLst>
</file>

<file path=ppt/tags/tag514.xml><?xml version="1.0" encoding="utf-8"?>
<p:tagLst xmlns:p="http://schemas.openxmlformats.org/presentationml/2006/main">
  <p:tag name="AS_UNIQUEID" val="1008"/>
</p:tagLst>
</file>

<file path=ppt/tags/tag515.xml><?xml version="1.0" encoding="utf-8"?>
<p:tagLst xmlns:p="http://schemas.openxmlformats.org/presentationml/2006/main">
  <p:tag name="AS_UNIQUEID" val="1009"/>
</p:tagLst>
</file>

<file path=ppt/tags/tag516.xml><?xml version="1.0" encoding="utf-8"?>
<p:tagLst xmlns:p="http://schemas.openxmlformats.org/presentationml/2006/main">
  <p:tag name="AS_UNIQUEID" val="1010"/>
</p:tagLst>
</file>

<file path=ppt/tags/tag517.xml><?xml version="1.0" encoding="utf-8"?>
<p:tagLst xmlns:p="http://schemas.openxmlformats.org/presentationml/2006/main">
  <p:tag name="AS_UNIQUEID" val="1011"/>
</p:tagLst>
</file>

<file path=ppt/tags/tag518.xml><?xml version="1.0" encoding="utf-8"?>
<p:tagLst xmlns:p="http://schemas.openxmlformats.org/presentationml/2006/main">
  <p:tag name="AS_UNIQUEID" val="1012"/>
</p:tagLst>
</file>

<file path=ppt/tags/tag519.xml><?xml version="1.0" encoding="utf-8"?>
<p:tagLst xmlns:p="http://schemas.openxmlformats.org/presentationml/2006/main">
  <p:tag name="AS_UNIQUEID" val="1013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0.xml><?xml version="1.0" encoding="utf-8"?>
<p:tagLst xmlns:p="http://schemas.openxmlformats.org/presentationml/2006/main">
  <p:tag name="AS_UNIQUEID" val="1014"/>
</p:tagLst>
</file>

<file path=ppt/tags/tag521.xml><?xml version="1.0" encoding="utf-8"?>
<p:tagLst xmlns:p="http://schemas.openxmlformats.org/presentationml/2006/main">
  <p:tag name="AS_UNIQUEID" val="1015"/>
</p:tagLst>
</file>

<file path=ppt/tags/tag522.xml><?xml version="1.0" encoding="utf-8"?>
<p:tagLst xmlns:p="http://schemas.openxmlformats.org/presentationml/2006/main">
  <p:tag name="AS_UNIQUEID" val="1016"/>
</p:tagLst>
</file>

<file path=ppt/tags/tag523.xml><?xml version="1.0" encoding="utf-8"?>
<p:tagLst xmlns:p="http://schemas.openxmlformats.org/presentationml/2006/main">
  <p:tag name="AS_UNIQUEID" val="1017"/>
</p:tagLst>
</file>

<file path=ppt/tags/tag524.xml><?xml version="1.0" encoding="utf-8"?>
<p:tagLst xmlns:p="http://schemas.openxmlformats.org/presentationml/2006/main">
  <p:tag name="AS_UNIQUEID" val="1018"/>
</p:tagLst>
</file>

<file path=ppt/tags/tag525.xml><?xml version="1.0" encoding="utf-8"?>
<p:tagLst xmlns:p="http://schemas.openxmlformats.org/presentationml/2006/main">
  <p:tag name="AS_UNIQUEID" val="1019"/>
</p:tagLst>
</file>

<file path=ppt/tags/tag526.xml><?xml version="1.0" encoding="utf-8"?>
<p:tagLst xmlns:p="http://schemas.openxmlformats.org/presentationml/2006/main">
  <p:tag name="AS_UNIQUEID" val="1020"/>
</p:tagLst>
</file>

<file path=ppt/tags/tag527.xml><?xml version="1.0" encoding="utf-8"?>
<p:tagLst xmlns:p="http://schemas.openxmlformats.org/presentationml/2006/main">
  <p:tag name="AS_UNIQUEID" val="1021"/>
</p:tagLst>
</file>

<file path=ppt/tags/tag528.xml><?xml version="1.0" encoding="utf-8"?>
<p:tagLst xmlns:p="http://schemas.openxmlformats.org/presentationml/2006/main">
  <p:tag name="AS_UNIQUEID" val="1022"/>
</p:tagLst>
</file>

<file path=ppt/tags/tag529.xml><?xml version="1.0" encoding="utf-8"?>
<p:tagLst xmlns:p="http://schemas.openxmlformats.org/presentationml/2006/main">
  <p:tag name="AS_UNIQUEID" val="1023"/>
</p:tagLst>
</file>

<file path=ppt/tags/tag53.xml><?xml version="1.0" encoding="utf-8"?>
<p:tagLst xmlns:p="http://schemas.openxmlformats.org/presentationml/2006/main">
  <p:tag name="AS_UNIQUEID" val="551"/>
</p:tagLst>
</file>

<file path=ppt/tags/tag530.xml><?xml version="1.0" encoding="utf-8"?>
<p:tagLst xmlns:p="http://schemas.openxmlformats.org/presentationml/2006/main">
  <p:tag name="AS_UNIQUEID" val="1024"/>
</p:tagLst>
</file>

<file path=ppt/tags/tag531.xml><?xml version="1.0" encoding="utf-8"?>
<p:tagLst xmlns:p="http://schemas.openxmlformats.org/presentationml/2006/main">
  <p:tag name="AS_UNIQUEID" val="1025"/>
</p:tagLst>
</file>

<file path=ppt/tags/tag532.xml><?xml version="1.0" encoding="utf-8"?>
<p:tagLst xmlns:p="http://schemas.openxmlformats.org/presentationml/2006/main">
  <p:tag name="AS_UNIQUEID" val="1026"/>
</p:tagLst>
</file>

<file path=ppt/tags/tag533.xml><?xml version="1.0" encoding="utf-8"?>
<p:tagLst xmlns:p="http://schemas.openxmlformats.org/presentationml/2006/main">
  <p:tag name="AS_UNIQUEID" val="1027"/>
</p:tagLst>
</file>

<file path=ppt/tags/tag534.xml><?xml version="1.0" encoding="utf-8"?>
<p:tagLst xmlns:p="http://schemas.openxmlformats.org/presentationml/2006/main">
  <p:tag name="AS_UNIQUEID" val="1028"/>
</p:tagLst>
</file>

<file path=ppt/tags/tag535.xml><?xml version="1.0" encoding="utf-8"?>
<p:tagLst xmlns:p="http://schemas.openxmlformats.org/presentationml/2006/main">
  <p:tag name="AS_UNIQUEID" val="1029"/>
</p:tagLst>
</file>

<file path=ppt/tags/tag536.xml><?xml version="1.0" encoding="utf-8"?>
<p:tagLst xmlns:p="http://schemas.openxmlformats.org/presentationml/2006/main">
  <p:tag name="AS_UNIQUEID" val="1030"/>
</p:tagLst>
</file>

<file path=ppt/tags/tag537.xml><?xml version="1.0" encoding="utf-8"?>
<p:tagLst xmlns:p="http://schemas.openxmlformats.org/presentationml/2006/main">
  <p:tag name="AS_UNIQUEID" val="1031"/>
</p:tagLst>
</file>

<file path=ppt/tags/tag538.xml><?xml version="1.0" encoding="utf-8"?>
<p:tagLst xmlns:p="http://schemas.openxmlformats.org/presentationml/2006/main">
  <p:tag name="AS_UNIQUEID" val="1032"/>
</p:tagLst>
</file>

<file path=ppt/tags/tag539.xml><?xml version="1.0" encoding="utf-8"?>
<p:tagLst xmlns:p="http://schemas.openxmlformats.org/presentationml/2006/main">
  <p:tag name="AS_UNIQUEID" val="1033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40.xml><?xml version="1.0" encoding="utf-8"?>
<p:tagLst xmlns:p="http://schemas.openxmlformats.org/presentationml/2006/main">
  <p:tag name="AS_UNIQUEID" val="1034"/>
</p:tagLst>
</file>

<file path=ppt/tags/tag541.xml><?xml version="1.0" encoding="utf-8"?>
<p:tagLst xmlns:p="http://schemas.openxmlformats.org/presentationml/2006/main">
  <p:tag name="AS_UNIQUEID" val="1035"/>
</p:tagLst>
</file>

<file path=ppt/tags/tag542.xml><?xml version="1.0" encoding="utf-8"?>
<p:tagLst xmlns:p="http://schemas.openxmlformats.org/presentationml/2006/main">
  <p:tag name="AS_UNIQUEID" val="1036"/>
</p:tagLst>
</file>

<file path=ppt/tags/tag543.xml><?xml version="1.0" encoding="utf-8"?>
<p:tagLst xmlns:p="http://schemas.openxmlformats.org/presentationml/2006/main">
  <p:tag name="AS_UNIQUEID" val="1037"/>
</p:tagLst>
</file>

<file path=ppt/tags/tag544.xml><?xml version="1.0" encoding="utf-8"?>
<p:tagLst xmlns:p="http://schemas.openxmlformats.org/presentationml/2006/main">
  <p:tag name="AS_UNIQUEID" val="1038"/>
</p:tagLst>
</file>

<file path=ppt/tags/tag545.xml><?xml version="1.0" encoding="utf-8"?>
<p:tagLst xmlns:p="http://schemas.openxmlformats.org/presentationml/2006/main">
  <p:tag name="AS_UNIQUEID" val="1039"/>
</p:tagLst>
</file>

<file path=ppt/tags/tag546.xml><?xml version="1.0" encoding="utf-8"?>
<p:tagLst xmlns:p="http://schemas.openxmlformats.org/presentationml/2006/main">
  <p:tag name="AS_UNIQUEID" val="1040"/>
</p:tagLst>
</file>

<file path=ppt/tags/tag547.xml><?xml version="1.0" encoding="utf-8"?>
<p:tagLst xmlns:p="http://schemas.openxmlformats.org/presentationml/2006/main">
  <p:tag name="AS_UNIQUEID" val="1041"/>
</p:tagLst>
</file>

<file path=ppt/tags/tag548.xml><?xml version="1.0" encoding="utf-8"?>
<p:tagLst xmlns:p="http://schemas.openxmlformats.org/presentationml/2006/main">
  <p:tag name="AS_UNIQUEID" val="1042"/>
</p:tagLst>
</file>

<file path=ppt/tags/tag549.xml><?xml version="1.0" encoding="utf-8"?>
<p:tagLst xmlns:p="http://schemas.openxmlformats.org/presentationml/2006/main">
  <p:tag name="AS_UNIQUEID" val="1043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0.xml><?xml version="1.0" encoding="utf-8"?>
<p:tagLst xmlns:p="http://schemas.openxmlformats.org/presentationml/2006/main">
  <p:tag name="AS_UNIQUEID" val="1044"/>
</p:tagLst>
</file>

<file path=ppt/tags/tag551.xml><?xml version="1.0" encoding="utf-8"?>
<p:tagLst xmlns:p="http://schemas.openxmlformats.org/presentationml/2006/main">
  <p:tag name="AS_UNIQUEID" val="1045"/>
</p:tagLst>
</file>

<file path=ppt/tags/tag552.xml><?xml version="1.0" encoding="utf-8"?>
<p:tagLst xmlns:p="http://schemas.openxmlformats.org/presentationml/2006/main">
  <p:tag name="AS_UNIQUEID" val="1046"/>
</p:tagLst>
</file>

<file path=ppt/tags/tag553.xml><?xml version="1.0" encoding="utf-8"?>
<p:tagLst xmlns:p="http://schemas.openxmlformats.org/presentationml/2006/main">
  <p:tag name="AS_UNIQUEID" val="1047"/>
</p:tagLst>
</file>

<file path=ppt/tags/tag554.xml><?xml version="1.0" encoding="utf-8"?>
<p:tagLst xmlns:p="http://schemas.openxmlformats.org/presentationml/2006/main">
  <p:tag name="AS_UNIQUEID" val="1048"/>
</p:tagLst>
</file>

<file path=ppt/tags/tag555.xml><?xml version="1.0" encoding="utf-8"?>
<p:tagLst xmlns:p="http://schemas.openxmlformats.org/presentationml/2006/main">
  <p:tag name="AS_UNIQUEID" val="1049"/>
</p:tagLst>
</file>

<file path=ppt/tags/tag556.xml><?xml version="1.0" encoding="utf-8"?>
<p:tagLst xmlns:p="http://schemas.openxmlformats.org/presentationml/2006/main">
  <p:tag name="AS_UNIQUEID" val="1050"/>
</p:tagLst>
</file>

<file path=ppt/tags/tag557.xml><?xml version="1.0" encoding="utf-8"?>
<p:tagLst xmlns:p="http://schemas.openxmlformats.org/presentationml/2006/main">
  <p:tag name="AS_UNIQUEID" val="1051"/>
</p:tagLst>
</file>

<file path=ppt/tags/tag558.xml><?xml version="1.0" encoding="utf-8"?>
<p:tagLst xmlns:p="http://schemas.openxmlformats.org/presentationml/2006/main">
  <p:tag name="AS_UNIQUEID" val="1052"/>
</p:tagLst>
</file>

<file path=ppt/tags/tag559.xml><?xml version="1.0" encoding="utf-8"?>
<p:tagLst xmlns:p="http://schemas.openxmlformats.org/presentationml/2006/main">
  <p:tag name="AS_UNIQUEID" val="1053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0.xml><?xml version="1.0" encoding="utf-8"?>
<p:tagLst xmlns:p="http://schemas.openxmlformats.org/presentationml/2006/main">
  <p:tag name="AS_UNIQUEID" val="1054"/>
</p:tagLst>
</file>

<file path=ppt/tags/tag561.xml><?xml version="1.0" encoding="utf-8"?>
<p:tagLst xmlns:p="http://schemas.openxmlformats.org/presentationml/2006/main">
  <p:tag name="AS_UNIQUEID" val="1055"/>
</p:tagLst>
</file>

<file path=ppt/tags/tag562.xml><?xml version="1.0" encoding="utf-8"?>
<p:tagLst xmlns:p="http://schemas.openxmlformats.org/presentationml/2006/main">
  <p:tag name="AS_UNIQUEID" val="1056"/>
</p:tagLst>
</file>

<file path=ppt/tags/tag563.xml><?xml version="1.0" encoding="utf-8"?>
<p:tagLst xmlns:p="http://schemas.openxmlformats.org/presentationml/2006/main">
  <p:tag name="AS_UNIQUEID" val="1057"/>
</p:tagLst>
</file>

<file path=ppt/tags/tag564.xml><?xml version="1.0" encoding="utf-8"?>
<p:tagLst xmlns:p="http://schemas.openxmlformats.org/presentationml/2006/main">
  <p:tag name="AS_UNIQUEID" val="1058"/>
</p:tagLst>
</file>

<file path=ppt/tags/tag565.xml><?xml version="1.0" encoding="utf-8"?>
<p:tagLst xmlns:p="http://schemas.openxmlformats.org/presentationml/2006/main">
  <p:tag name="AS_UNIQUEID" val="1059"/>
</p:tagLst>
</file>

<file path=ppt/tags/tag566.xml><?xml version="1.0" encoding="utf-8"?>
<p:tagLst xmlns:p="http://schemas.openxmlformats.org/presentationml/2006/main">
  <p:tag name="AS_UNIQUEID" val="1060"/>
</p:tagLst>
</file>

<file path=ppt/tags/tag567.xml><?xml version="1.0" encoding="utf-8"?>
<p:tagLst xmlns:p="http://schemas.openxmlformats.org/presentationml/2006/main">
  <p:tag name="AS_UNIQUEID" val="1061"/>
</p:tagLst>
</file>

<file path=ppt/tags/tag568.xml><?xml version="1.0" encoding="utf-8"?>
<p:tagLst xmlns:p="http://schemas.openxmlformats.org/presentationml/2006/main">
  <p:tag name="AS_UNIQUEID" val="1062"/>
</p:tagLst>
</file>

<file path=ppt/tags/tag569.xml><?xml version="1.0" encoding="utf-8"?>
<p:tagLst xmlns:p="http://schemas.openxmlformats.org/presentationml/2006/main">
  <p:tag name="AS_UNIQUEID" val="1063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0.xml><?xml version="1.0" encoding="utf-8"?>
<p:tagLst xmlns:p="http://schemas.openxmlformats.org/presentationml/2006/main">
  <p:tag name="AS_UNIQUEID" val="1064"/>
</p:tagLst>
</file>

<file path=ppt/tags/tag571.xml><?xml version="1.0" encoding="utf-8"?>
<p:tagLst xmlns:p="http://schemas.openxmlformats.org/presentationml/2006/main">
  <p:tag name="AS_UNIQUEID" val="1065"/>
</p:tagLst>
</file>

<file path=ppt/tags/tag572.xml><?xml version="1.0" encoding="utf-8"?>
<p:tagLst xmlns:p="http://schemas.openxmlformats.org/presentationml/2006/main">
  <p:tag name="AS_UNIQUEID" val="1066"/>
</p:tagLst>
</file>

<file path=ppt/tags/tag573.xml><?xml version="1.0" encoding="utf-8"?>
<p:tagLst xmlns:p="http://schemas.openxmlformats.org/presentationml/2006/main">
  <p:tag name="AS_UNIQUEID" val="1067"/>
</p:tagLst>
</file>

<file path=ppt/tags/tag574.xml><?xml version="1.0" encoding="utf-8"?>
<p:tagLst xmlns:p="http://schemas.openxmlformats.org/presentationml/2006/main">
  <p:tag name="AS_UNIQUEID" val="1068"/>
</p:tagLst>
</file>

<file path=ppt/tags/tag575.xml><?xml version="1.0" encoding="utf-8"?>
<p:tagLst xmlns:p="http://schemas.openxmlformats.org/presentationml/2006/main">
  <p:tag name="AS_UNIQUEID" val="1069"/>
</p:tagLst>
</file>

<file path=ppt/tags/tag576.xml><?xml version="1.0" encoding="utf-8"?>
<p:tagLst xmlns:p="http://schemas.openxmlformats.org/presentationml/2006/main">
  <p:tag name="AS_UNIQUEID" val="1070"/>
</p:tagLst>
</file>

<file path=ppt/tags/tag577.xml><?xml version="1.0" encoding="utf-8"?>
<p:tagLst xmlns:p="http://schemas.openxmlformats.org/presentationml/2006/main">
  <p:tag name="AS_UNIQUEID" val="1071"/>
</p:tagLst>
</file>

<file path=ppt/tags/tag578.xml><?xml version="1.0" encoding="utf-8"?>
<p:tagLst xmlns:p="http://schemas.openxmlformats.org/presentationml/2006/main">
  <p:tag name="AS_UNIQUEID" val="1072"/>
</p:tagLst>
</file>

<file path=ppt/tags/tag579.xml><?xml version="1.0" encoding="utf-8"?>
<p:tagLst xmlns:p="http://schemas.openxmlformats.org/presentationml/2006/main">
  <p:tag name="AS_UNIQUEID" val="1073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0.xml><?xml version="1.0" encoding="utf-8"?>
<p:tagLst xmlns:p="http://schemas.openxmlformats.org/presentationml/2006/main">
  <p:tag name="AS_UNIQUEID" val="1074"/>
</p:tagLst>
</file>

<file path=ppt/tags/tag581.xml><?xml version="1.0" encoding="utf-8"?>
<p:tagLst xmlns:p="http://schemas.openxmlformats.org/presentationml/2006/main">
  <p:tag name="AS_UNIQUEID" val="1075"/>
</p:tagLst>
</file>

<file path=ppt/tags/tag582.xml><?xml version="1.0" encoding="utf-8"?>
<p:tagLst xmlns:p="http://schemas.openxmlformats.org/presentationml/2006/main">
  <p:tag name="AS_UNIQUEID" val="1076"/>
</p:tagLst>
</file>

<file path=ppt/tags/tag583.xml><?xml version="1.0" encoding="utf-8"?>
<p:tagLst xmlns:p="http://schemas.openxmlformats.org/presentationml/2006/main">
  <p:tag name="AS_UNIQUEID" val="1077"/>
</p:tagLst>
</file>

<file path=ppt/tags/tag584.xml><?xml version="1.0" encoding="utf-8"?>
<p:tagLst xmlns:p="http://schemas.openxmlformats.org/presentationml/2006/main">
  <p:tag name="AS_UNIQUEID" val="1078"/>
</p:tagLst>
</file>

<file path=ppt/tags/tag585.xml><?xml version="1.0" encoding="utf-8"?>
<p:tagLst xmlns:p="http://schemas.openxmlformats.org/presentationml/2006/main">
  <p:tag name="AS_UNIQUEID" val="1079"/>
</p:tagLst>
</file>

<file path=ppt/tags/tag586.xml><?xml version="1.0" encoding="utf-8"?>
<p:tagLst xmlns:p="http://schemas.openxmlformats.org/presentationml/2006/main">
  <p:tag name="AS_UNIQUEID" val="1080"/>
</p:tagLst>
</file>

<file path=ppt/tags/tag587.xml><?xml version="1.0" encoding="utf-8"?>
<p:tagLst xmlns:p="http://schemas.openxmlformats.org/presentationml/2006/main">
  <p:tag name="AS_UNIQUEID" val="1081"/>
</p:tagLst>
</file>

<file path=ppt/tags/tag588.xml><?xml version="1.0" encoding="utf-8"?>
<p:tagLst xmlns:p="http://schemas.openxmlformats.org/presentationml/2006/main">
  <p:tag name="AS_UNIQUEID" val="1082"/>
</p:tagLst>
</file>

<file path=ppt/tags/tag589.xml><?xml version="1.0" encoding="utf-8"?>
<p:tagLst xmlns:p="http://schemas.openxmlformats.org/presentationml/2006/main">
  <p:tag name="AS_UNIQUEID" val="1083"/>
</p:tagLst>
</file>

<file path=ppt/tags/tag59.xml><?xml version="1.0" encoding="utf-8"?>
<p:tagLst xmlns:p="http://schemas.openxmlformats.org/presentationml/2006/main">
  <p:tag name="AS_UNIQUEID" val="557"/>
</p:tagLst>
</file>

<file path=ppt/tags/tag590.xml><?xml version="1.0" encoding="utf-8"?>
<p:tagLst xmlns:p="http://schemas.openxmlformats.org/presentationml/2006/main">
  <p:tag name="AS_UNIQUEID" val="1084"/>
</p:tagLst>
</file>

<file path=ppt/tags/tag591.xml><?xml version="1.0" encoding="utf-8"?>
<p:tagLst xmlns:p="http://schemas.openxmlformats.org/presentationml/2006/main">
  <p:tag name="AS_UNIQUEID" val="1085"/>
</p:tagLst>
</file>

<file path=ppt/tags/tag592.xml><?xml version="1.0" encoding="utf-8"?>
<p:tagLst xmlns:p="http://schemas.openxmlformats.org/presentationml/2006/main">
  <p:tag name="AS_UNIQUEID" val="1086"/>
</p:tagLst>
</file>

<file path=ppt/tags/tag593.xml><?xml version="1.0" encoding="utf-8"?>
<p:tagLst xmlns:p="http://schemas.openxmlformats.org/presentationml/2006/main">
  <p:tag name="AS_UNIQUEID" val="1087"/>
</p:tagLst>
</file>

<file path=ppt/tags/tag594.xml><?xml version="1.0" encoding="utf-8"?>
<p:tagLst xmlns:p="http://schemas.openxmlformats.org/presentationml/2006/main">
  <p:tag name="AS_UNIQUEID" val="1088"/>
</p:tagLst>
</file>

<file path=ppt/tags/tag595.xml><?xml version="1.0" encoding="utf-8"?>
<p:tagLst xmlns:p="http://schemas.openxmlformats.org/presentationml/2006/main">
  <p:tag name="AS_UNIQUEID" val="1089"/>
</p:tagLst>
</file>

<file path=ppt/tags/tag596.xml><?xml version="1.0" encoding="utf-8"?>
<p:tagLst xmlns:p="http://schemas.openxmlformats.org/presentationml/2006/main">
  <p:tag name="AS_UNIQUEID" val="1090"/>
</p:tagLst>
</file>

<file path=ppt/tags/tag597.xml><?xml version="1.0" encoding="utf-8"?>
<p:tagLst xmlns:p="http://schemas.openxmlformats.org/presentationml/2006/main">
  <p:tag name="AS_UNIQUEID" val="1091"/>
</p:tagLst>
</file>

<file path=ppt/tags/tag598.xml><?xml version="1.0" encoding="utf-8"?>
<p:tagLst xmlns:p="http://schemas.openxmlformats.org/presentationml/2006/main">
  <p:tag name="AS_UNIQUEID" val="1092"/>
</p:tagLst>
</file>

<file path=ppt/tags/tag599.xml><?xml version="1.0" encoding="utf-8"?>
<p:tagLst xmlns:p="http://schemas.openxmlformats.org/presentationml/2006/main">
  <p:tag name="AS_UNIQUEID" val="1093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00.xml><?xml version="1.0" encoding="utf-8"?>
<p:tagLst xmlns:p="http://schemas.openxmlformats.org/presentationml/2006/main">
  <p:tag name="AS_UNIQUEID" val="1094"/>
</p:tagLst>
</file>

<file path=ppt/tags/tag601.xml><?xml version="1.0" encoding="utf-8"?>
<p:tagLst xmlns:p="http://schemas.openxmlformats.org/presentationml/2006/main">
  <p:tag name="AS_UNIQUEID" val="1095"/>
</p:tagLst>
</file>

<file path=ppt/tags/tag602.xml><?xml version="1.0" encoding="utf-8"?>
<p:tagLst xmlns:p="http://schemas.openxmlformats.org/presentationml/2006/main">
  <p:tag name="AS_UNIQUEID" val="1096"/>
</p:tagLst>
</file>

<file path=ppt/tags/tag603.xml><?xml version="1.0" encoding="utf-8"?>
<p:tagLst xmlns:p="http://schemas.openxmlformats.org/presentationml/2006/main">
  <p:tag name="AS_UNIQUEID" val="1097"/>
</p:tagLst>
</file>

<file path=ppt/tags/tag604.xml><?xml version="1.0" encoding="utf-8"?>
<p:tagLst xmlns:p="http://schemas.openxmlformats.org/presentationml/2006/main">
  <p:tag name="AS_UNIQUEID" val="1098"/>
</p:tagLst>
</file>

<file path=ppt/tags/tag605.xml><?xml version="1.0" encoding="utf-8"?>
<p:tagLst xmlns:p="http://schemas.openxmlformats.org/presentationml/2006/main">
  <p:tag name="AS_UNIQUEID" val="1099"/>
</p:tagLst>
</file>

<file path=ppt/tags/tag606.xml><?xml version="1.0" encoding="utf-8"?>
<p:tagLst xmlns:p="http://schemas.openxmlformats.org/presentationml/2006/main">
  <p:tag name="AS_UNIQUEID" val="1100"/>
</p:tagLst>
</file>

<file path=ppt/tags/tag607.xml><?xml version="1.0" encoding="utf-8"?>
<p:tagLst xmlns:p="http://schemas.openxmlformats.org/presentationml/2006/main">
  <p:tag name="AS_UNIQUEID" val="1101"/>
</p:tagLst>
</file>

<file path=ppt/tags/tag608.xml><?xml version="1.0" encoding="utf-8"?>
<p:tagLst xmlns:p="http://schemas.openxmlformats.org/presentationml/2006/main">
  <p:tag name="AS_UNIQUEID" val="1102"/>
</p:tagLst>
</file>

<file path=ppt/tags/tag609.xml><?xml version="1.0" encoding="utf-8"?>
<p:tagLst xmlns:p="http://schemas.openxmlformats.org/presentationml/2006/main">
  <p:tag name="AS_UNIQUEID" val="1103"/>
</p:tagLst>
</file>

<file path=ppt/tags/tag61.xml><?xml version="1.0" encoding="utf-8"?>
<p:tagLst xmlns:p="http://schemas.openxmlformats.org/presentationml/2006/main">
  <p:tag name="AS_UNIQUEID" val="5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10.xml><?xml version="1.0" encoding="utf-8"?>
<p:tagLst xmlns:p="http://schemas.openxmlformats.org/presentationml/2006/main">
  <p:tag name="AS_UNIQUEID" val="1104"/>
</p:tagLst>
</file>

<file path=ppt/tags/tag611.xml><?xml version="1.0" encoding="utf-8"?>
<p:tagLst xmlns:p="http://schemas.openxmlformats.org/presentationml/2006/main">
  <p:tag name="AS_UNIQUEID" val="1105"/>
</p:tagLst>
</file>

<file path=ppt/tags/tag612.xml><?xml version="1.0" encoding="utf-8"?>
<p:tagLst xmlns:p="http://schemas.openxmlformats.org/presentationml/2006/main">
  <p:tag name="AS_UNIQUEID" val="1106"/>
</p:tagLst>
</file>

<file path=ppt/tags/tag613.xml><?xml version="1.0" encoding="utf-8"?>
<p:tagLst xmlns:p="http://schemas.openxmlformats.org/presentationml/2006/main">
  <p:tag name="AS_UNIQUEID" val="1107"/>
</p:tagLst>
</file>

<file path=ppt/tags/tag614.xml><?xml version="1.0" encoding="utf-8"?>
<p:tagLst xmlns:p="http://schemas.openxmlformats.org/presentationml/2006/main">
  <p:tag name="AS_UNIQUEID" val="1108"/>
</p:tagLst>
</file>

<file path=ppt/tags/tag615.xml><?xml version="1.0" encoding="utf-8"?>
<p:tagLst xmlns:p="http://schemas.openxmlformats.org/presentationml/2006/main">
  <p:tag name="AS_UNIQUEID" val="1109"/>
</p:tagLst>
</file>

<file path=ppt/tags/tag616.xml><?xml version="1.0" encoding="utf-8"?>
<p:tagLst xmlns:p="http://schemas.openxmlformats.org/presentationml/2006/main">
  <p:tag name="AS_UNIQUEID" val="1110"/>
</p:tagLst>
</file>

<file path=ppt/tags/tag617.xml><?xml version="1.0" encoding="utf-8"?>
<p:tagLst xmlns:p="http://schemas.openxmlformats.org/presentationml/2006/main">
  <p:tag name="AS_UNIQUEID" val="1111"/>
</p:tagLst>
</file>

<file path=ppt/tags/tag618.xml><?xml version="1.0" encoding="utf-8"?>
<p:tagLst xmlns:p="http://schemas.openxmlformats.org/presentationml/2006/main">
  <p:tag name="AS_UNIQUEID" val="1112"/>
</p:tagLst>
</file>

<file path=ppt/tags/tag619.xml><?xml version="1.0" encoding="utf-8"?>
<p:tagLst xmlns:p="http://schemas.openxmlformats.org/presentationml/2006/main">
  <p:tag name="AS_UNIQUEID" val="1113"/>
</p:tagLst>
</file>

<file path=ppt/tags/tag62.xml><?xml version="1.0" encoding="utf-8"?>
<p:tagLst xmlns:p="http://schemas.openxmlformats.org/presentationml/2006/main">
  <p:tag name="AS_UNIQUEID" val="5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20.xml><?xml version="1.0" encoding="utf-8"?>
<p:tagLst xmlns:p="http://schemas.openxmlformats.org/presentationml/2006/main">
  <p:tag name="AS_UNIQUEID" val="1114"/>
</p:tagLst>
</file>

<file path=ppt/tags/tag621.xml><?xml version="1.0" encoding="utf-8"?>
<p:tagLst xmlns:p="http://schemas.openxmlformats.org/presentationml/2006/main">
  <p:tag name="AS_UNIQUEID" val="1115"/>
</p:tagLst>
</file>

<file path=ppt/tags/tag622.xml><?xml version="1.0" encoding="utf-8"?>
<p:tagLst xmlns:p="http://schemas.openxmlformats.org/presentationml/2006/main">
  <p:tag name="AS_UNIQUEID" val="1116"/>
</p:tagLst>
</file>

<file path=ppt/tags/tag623.xml><?xml version="1.0" encoding="utf-8"?>
<p:tagLst xmlns:p="http://schemas.openxmlformats.org/presentationml/2006/main">
  <p:tag name="AS_UNIQUEID" val="1117"/>
</p:tagLst>
</file>

<file path=ppt/tags/tag624.xml><?xml version="1.0" encoding="utf-8"?>
<p:tagLst xmlns:p="http://schemas.openxmlformats.org/presentationml/2006/main">
  <p:tag name="AS_UNIQUEID" val="1118"/>
</p:tagLst>
</file>

<file path=ppt/tags/tag625.xml><?xml version="1.0" encoding="utf-8"?>
<p:tagLst xmlns:p="http://schemas.openxmlformats.org/presentationml/2006/main">
  <p:tag name="AS_UNIQUEID" val="1119"/>
</p:tagLst>
</file>

<file path=ppt/tags/tag626.xml><?xml version="1.0" encoding="utf-8"?>
<p:tagLst xmlns:p="http://schemas.openxmlformats.org/presentationml/2006/main">
  <p:tag name="AS_UNIQUEID" val="1120"/>
</p:tagLst>
</file>

<file path=ppt/tags/tag627.xml><?xml version="1.0" encoding="utf-8"?>
<p:tagLst xmlns:p="http://schemas.openxmlformats.org/presentationml/2006/main">
  <p:tag name="AS_UNIQUEID" val="1121"/>
</p:tagLst>
</file>

<file path=ppt/tags/tag628.xml><?xml version="1.0" encoding="utf-8"?>
<p:tagLst xmlns:p="http://schemas.openxmlformats.org/presentationml/2006/main">
  <p:tag name="AS_UNIQUEID" val="1122"/>
</p:tagLst>
</file>

<file path=ppt/tags/tag629.xml><?xml version="1.0" encoding="utf-8"?>
<p:tagLst xmlns:p="http://schemas.openxmlformats.org/presentationml/2006/main">
  <p:tag name="AS_UNIQUEID" val="1123"/>
</p:tagLst>
</file>

<file path=ppt/tags/tag63.xml><?xml version="1.0" encoding="utf-8"?>
<p:tagLst xmlns:p="http://schemas.openxmlformats.org/presentationml/2006/main">
  <p:tag name="AS_UNIQUEID" val="561"/>
</p:tagLst>
</file>

<file path=ppt/tags/tag630.xml><?xml version="1.0" encoding="utf-8"?>
<p:tagLst xmlns:p="http://schemas.openxmlformats.org/presentationml/2006/main">
  <p:tag name="AS_UNIQUEID" val="1124"/>
</p:tagLst>
</file>

<file path=ppt/tags/tag631.xml><?xml version="1.0" encoding="utf-8"?>
<p:tagLst xmlns:p="http://schemas.openxmlformats.org/presentationml/2006/main">
  <p:tag name="AS_UNIQUEID" val="1125"/>
  <p:tag name="KSO_WM_BEAUTIFY_FLAG" val=""/>
</p:tagLst>
</file>

<file path=ppt/tags/tag632.xml><?xml version="1.0" encoding="utf-8"?>
<p:tagLst xmlns:p="http://schemas.openxmlformats.org/presentationml/2006/main">
  <p:tag name="AS_UNIQUEID" val="1126"/>
  <p:tag name="KSO_WM_BEAUTIFY_FLAG" val=""/>
</p:tagLst>
</file>

<file path=ppt/tags/tag633.xml><?xml version="1.0" encoding="utf-8"?>
<p:tagLst xmlns:p="http://schemas.openxmlformats.org/presentationml/2006/main">
  <p:tag name="AS_UNIQUEID" val="1127"/>
  <p:tag name="KSO_WM_BEAUTIFY_FLAG" val=""/>
</p:tagLst>
</file>

<file path=ppt/tags/tag634.xml><?xml version="1.0" encoding="utf-8"?>
<p:tagLst xmlns:p="http://schemas.openxmlformats.org/presentationml/2006/main">
  <p:tag name="AS_UNIQUEID" val="1128"/>
  <p:tag name="KSO_WM_BEAUTIFY_FLAG" val=""/>
</p:tagLst>
</file>

<file path=ppt/tags/tag635.xml><?xml version="1.0" encoding="utf-8"?>
<p:tagLst xmlns:p="http://schemas.openxmlformats.org/presentationml/2006/main">
  <p:tag name="AS_UNIQUEID" val="1129"/>
  <p:tag name="KSO_WM_BEAUTIFY_FLAG" val=""/>
</p:tagLst>
</file>

<file path=ppt/tags/tag636.xml><?xml version="1.0" encoding="utf-8"?>
<p:tagLst xmlns:p="http://schemas.openxmlformats.org/presentationml/2006/main">
  <p:tag name="AS_UNIQUEID" val="1130"/>
  <p:tag name="KSO_WM_BEAUTIFY_FLAG" val=""/>
</p:tagLst>
</file>

<file path=ppt/tags/tag637.xml><?xml version="1.0" encoding="utf-8"?>
<p:tagLst xmlns:p="http://schemas.openxmlformats.org/presentationml/2006/main">
  <p:tag name="AS_UNIQUEID" val="1131"/>
  <p:tag name="KSO_WM_BEAUTIFY_FLAG" val=""/>
</p:tagLst>
</file>

<file path=ppt/tags/tag638.xml><?xml version="1.0" encoding="utf-8"?>
<p:tagLst xmlns:p="http://schemas.openxmlformats.org/presentationml/2006/main">
  <p:tag name="AS_UNIQUEID" val="1132"/>
  <p:tag name="KSO_WM_BEAUTIFY_FLAG" val=""/>
</p:tagLst>
</file>

<file path=ppt/tags/tag639.xml><?xml version="1.0" encoding="utf-8"?>
<p:tagLst xmlns:p="http://schemas.openxmlformats.org/presentationml/2006/main">
  <p:tag name="AS_UNIQUEID" val="1133"/>
  <p:tag name="KSO_WM_BEAUTIFY_FLAG" val=""/>
</p:tagLst>
</file>

<file path=ppt/tags/tag64.xml><?xml version="1.0" encoding="utf-8"?>
<p:tagLst xmlns:p="http://schemas.openxmlformats.org/presentationml/2006/main">
  <p:tag name="AS_UNIQUEID" val="562"/>
</p:tagLst>
</file>

<file path=ppt/tags/tag640.xml><?xml version="1.0" encoding="utf-8"?>
<p:tagLst xmlns:p="http://schemas.openxmlformats.org/presentationml/2006/main">
  <p:tag name="AS_UNIQUEID" val="1134"/>
  <p:tag name="KSO_WM_BEAUTIFY_FLAG" val=""/>
</p:tagLst>
</file>

<file path=ppt/tags/tag641.xml><?xml version="1.0" encoding="utf-8"?>
<p:tagLst xmlns:p="http://schemas.openxmlformats.org/presentationml/2006/main">
  <p:tag name="AS_UNIQUEID" val="1135"/>
  <p:tag name="KSO_WM_BEAUTIFY_FLAG" val=""/>
</p:tagLst>
</file>

<file path=ppt/tags/tag642.xml><?xml version="1.0" encoding="utf-8"?>
<p:tagLst xmlns:p="http://schemas.openxmlformats.org/presentationml/2006/main">
  <p:tag name="AS_UNIQUEID" val="1136"/>
  <p:tag name="KSO_WM_BEAUTIFY_FLAG" val=""/>
</p:tagLst>
</file>

<file path=ppt/tags/tag643.xml><?xml version="1.0" encoding="utf-8"?>
<p:tagLst xmlns:p="http://schemas.openxmlformats.org/presentationml/2006/main">
  <p:tag name="AS_UNIQUEID" val="1137"/>
  <p:tag name="KSO_WM_BEAUTIFY_FLAG" val=""/>
</p:tagLst>
</file>

<file path=ppt/tags/tag644.xml><?xml version="1.0" encoding="utf-8"?>
<p:tagLst xmlns:p="http://schemas.openxmlformats.org/presentationml/2006/main">
  <p:tag name="AS_UNIQUEID" val="1138"/>
  <p:tag name="KSO_WM_BEAUTIFY_FLAG" val=""/>
</p:tagLst>
</file>

<file path=ppt/tags/tag645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AS_UNIQUEID" val="566"/>
</p:tagLst>
</file>

<file path=ppt/tags/tag69.xml><?xml version="1.0" encoding="utf-8"?>
<p:tagLst xmlns:p="http://schemas.openxmlformats.org/presentationml/2006/main">
  <p:tag name="AS_UNIQUEID" val="567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8"/>
</p:tagLst>
</file>

<file path=ppt/tags/tag7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585"/>
</p:tagLst>
</file>

<file path=ppt/tags/tag89.xml><?xml version="1.0" encoding="utf-8"?>
<p:tagLst xmlns:p="http://schemas.openxmlformats.org/presentationml/2006/main">
  <p:tag name="AS_UNIQUEID" val="586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7"/>
</p:tagLst>
</file>

<file path=ppt/tags/tag91.xml><?xml version="1.0" encoding="utf-8"?>
<p:tagLst xmlns:p="http://schemas.openxmlformats.org/presentationml/2006/main">
  <p:tag name="AS_UNIQUEID" val="588"/>
</p:tagLst>
</file>

<file path=ppt/tags/tag92.xml><?xml version="1.0" encoding="utf-8"?>
<p:tagLst xmlns:p="http://schemas.openxmlformats.org/presentationml/2006/main">
  <p:tag name="AS_UNIQUEID" val="589"/>
</p:tagLst>
</file>

<file path=ppt/tags/tag93.xml><?xml version="1.0" encoding="utf-8"?>
<p:tagLst xmlns:p="http://schemas.openxmlformats.org/presentationml/2006/main">
  <p:tag name="AS_UNIQUEID" val="590"/>
</p:tagLst>
</file>

<file path=ppt/tags/tag94.xml><?xml version="1.0" encoding="utf-8"?>
<p:tagLst xmlns:p="http://schemas.openxmlformats.org/presentationml/2006/main">
  <p:tag name="AS_UNIQUEID" val="591"/>
</p:tagLst>
</file>

<file path=ppt/tags/tag95.xml><?xml version="1.0" encoding="utf-8"?>
<p:tagLst xmlns:p="http://schemas.openxmlformats.org/presentationml/2006/main">
  <p:tag name="AS_UNIQUEID" val="592"/>
</p:tagLst>
</file>

<file path=ppt/tags/tag96.xml><?xml version="1.0" encoding="utf-8"?>
<p:tagLst xmlns:p="http://schemas.openxmlformats.org/presentationml/2006/main">
  <p:tag name="AS_UNIQUEID" val="593"/>
</p:tagLst>
</file>

<file path=ppt/tags/tag97.xml><?xml version="1.0" encoding="utf-8"?>
<p:tagLst xmlns:p="http://schemas.openxmlformats.org/presentationml/2006/main">
  <p:tag name="AS_UNIQUEID" val="594"/>
</p:tagLst>
</file>

<file path=ppt/tags/tag98.xml><?xml version="1.0" encoding="utf-8"?>
<p:tagLst xmlns:p="http://schemas.openxmlformats.org/presentationml/2006/main">
  <p:tag name="AS_UNIQUEID" val="498"/>
</p:tagLst>
</file>

<file path=ppt/tags/tag99.xml><?xml version="1.0" encoding="utf-8"?>
<p:tagLst xmlns:p="http://schemas.openxmlformats.org/presentationml/2006/main">
  <p:tag name="AS_UNIQUEID" val="595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245</Paragraphs>
  <Slides>34</Slides>
  <Notes>31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7" baseType="lpstr">
      <vt:lpstr>Arial</vt:lpstr>
      <vt:lpstr>Times New Roman</vt:lpstr>
      <vt:lpstr>黑体</vt:lpstr>
      <vt:lpstr>楷体</vt:lpstr>
      <vt:lpstr>Wingdings</vt:lpstr>
      <vt:lpstr>宋体</vt:lpstr>
      <vt:lpstr>Cambria</vt:lpstr>
      <vt:lpstr>Calibri</vt:lpstr>
      <vt:lpstr>Calibri Light</vt:lpstr>
      <vt:lpstr>汉仪雅酷黑 75W</vt:lpstr>
      <vt:lpstr>微软雅黑</vt:lpstr>
      <vt:lpstr>等线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2026-06-14T06:50:04Z</cp:lastPrinted>
  <dcterms:created xsi:type="dcterms:W3CDTF">2026-06-14T06:50:04Z</dcterms:created>
  <dcterms:modified xsi:type="dcterms:W3CDTF">2026-06-13T22:50:04Z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