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1"/>
    <p:sldMasterId id="2147483660" r:id="rId2"/>
  </p:sldMasterIdLst>
  <p:notesMasterIdLst>
    <p:notesMasterId r:id="rId3"/>
  </p:notesMasterIdLst>
  <p:sldIdLst>
    <p:sldId id="262" r:id="rId4"/>
    <p:sldId id="256" r:id="rId5"/>
    <p:sldId id="263" r:id="rId6"/>
    <p:sldId id="265" r:id="rId7"/>
    <p:sldId id="257" r:id="rId8"/>
    <p:sldId id="258" r:id="rId9"/>
    <p:sldId id="260" r:id="rId10"/>
    <p:sldId id="259" r:id="rId11"/>
    <p:sldId id="261" r:id="rId12"/>
    <p:sldId id="264" r:id="rId13"/>
    <p:sldId id="272" r:id="rId14"/>
    <p:sldId id="273" r:id="rId15"/>
    <p:sldId id="274" r:id="rId16"/>
    <p:sldId id="275" r:id="rId17"/>
    <p:sldId id="276" r:id="rId18"/>
  </p:sldIdLst>
  <p:sldSz cx="12241212" cy="6858000"/>
  <p:notesSz cx="6858000" cy="9144000"/>
  <p:custDataLst>
    <p:tags r:id="rId19"/>
  </p:custDataLst>
  <p:defaultTextStyle>
    <a:defPPr>
      <a:defRPr lang="zh-CN"/>
    </a:defPPr>
    <a:lvl1pPr marL="0" indent="0" algn="l" defTabSz="914400" rtl="0" eaLnBrk="1" fontAlgn="base" hangingPunct="1">
      <a:lnSpc>
        <a:spcPct val="100000"/>
      </a:lnSpc>
      <a:spcBef>
        <a:spcPct val="0"/>
      </a:spcBef>
      <a:spcAft>
        <a:spcPct val="0"/>
      </a:spcAft>
      <a:buClrTx/>
      <a:buSzTx/>
      <a:buFontTx/>
      <a:buNone/>
      <a:defRPr sz="1800" b="0" i="0" u="none" baseline="0">
        <a:solidFill>
          <a:schemeClr val="tx1"/>
        </a:solidFill>
        <a:latin typeface="Arial" pitchFamily="34" charset="0"/>
        <a:ea typeface="宋体" pitchFamily="2" charset="-122"/>
      </a:defRPr>
    </a:lvl1pPr>
    <a:lvl2pPr marL="457200" indent="0" algn="l" defTabSz="914400" rtl="0" eaLnBrk="1" fontAlgn="base" hangingPunct="1">
      <a:lnSpc>
        <a:spcPct val="100000"/>
      </a:lnSpc>
      <a:spcBef>
        <a:spcPct val="0"/>
      </a:spcBef>
      <a:spcAft>
        <a:spcPct val="0"/>
      </a:spcAft>
      <a:buClrTx/>
      <a:buSzTx/>
      <a:buFontTx/>
      <a:buNone/>
      <a:defRPr sz="1800" b="0" i="0" u="none" baseline="0">
        <a:solidFill>
          <a:schemeClr val="tx1"/>
        </a:solidFill>
        <a:latin typeface="Arial" pitchFamily="34" charset="0"/>
        <a:ea typeface="宋体" pitchFamily="2" charset="-122"/>
      </a:defRPr>
    </a:lvl2pPr>
    <a:lvl3pPr marL="914400" indent="0" algn="l" defTabSz="914400" rtl="0" eaLnBrk="1" fontAlgn="base" hangingPunct="1">
      <a:lnSpc>
        <a:spcPct val="100000"/>
      </a:lnSpc>
      <a:spcBef>
        <a:spcPct val="0"/>
      </a:spcBef>
      <a:spcAft>
        <a:spcPct val="0"/>
      </a:spcAft>
      <a:buClrTx/>
      <a:buSzTx/>
      <a:buFontTx/>
      <a:buNone/>
      <a:defRPr sz="1800" b="0" i="0" u="none" baseline="0">
        <a:solidFill>
          <a:schemeClr val="tx1"/>
        </a:solidFill>
        <a:latin typeface="Arial" pitchFamily="34" charset="0"/>
        <a:ea typeface="宋体" pitchFamily="2" charset="-122"/>
      </a:defRPr>
    </a:lvl3pPr>
    <a:lvl4pPr marL="1371600" indent="0" algn="l" defTabSz="914400" rtl="0" eaLnBrk="1" fontAlgn="base" hangingPunct="1">
      <a:lnSpc>
        <a:spcPct val="100000"/>
      </a:lnSpc>
      <a:spcBef>
        <a:spcPct val="0"/>
      </a:spcBef>
      <a:spcAft>
        <a:spcPct val="0"/>
      </a:spcAft>
      <a:buClrTx/>
      <a:buSzTx/>
      <a:buFontTx/>
      <a:buNone/>
      <a:defRPr sz="1800" b="0" i="0" u="none" baseline="0">
        <a:solidFill>
          <a:schemeClr val="tx1"/>
        </a:solidFill>
        <a:latin typeface="Arial" pitchFamily="34" charset="0"/>
        <a:ea typeface="宋体" pitchFamily="2" charset="-122"/>
      </a:defRPr>
    </a:lvl4pPr>
    <a:lvl5pPr marL="1828800" indent="0" algn="l" defTabSz="914400" rtl="0" eaLnBrk="1" fontAlgn="base" hangingPunct="1">
      <a:lnSpc>
        <a:spcPct val="100000"/>
      </a:lnSpc>
      <a:spcBef>
        <a:spcPct val="0"/>
      </a:spcBef>
      <a:spcAft>
        <a:spcPct val="0"/>
      </a:spcAft>
      <a:buClrTx/>
      <a:buSzTx/>
      <a:buFontTx/>
      <a:buNone/>
      <a:defRPr sz="1800" b="0" i="0" u="none" baseline="0">
        <a:solidFill>
          <a:schemeClr val="tx1"/>
        </a:solidFill>
        <a:latin typeface="Arial" pitchFamily="34" charset="0"/>
        <a:ea typeface="宋体" pitchFamily="2" charset="-122"/>
      </a:defRPr>
    </a:lvl5pPr>
  </p:defaultTextStyle>
</p:presentation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60" autoAdjust="0"/>
  </p:normalViewPr>
  <p:slideViewPr>
    <p:cSldViewPr>
      <p:cViewPr>
        <p:scale>
          <a:sx n="50" d="100"/>
          <a:sy n="50" d="100"/>
        </p:scale>
        <p:origin x="0" y="0"/>
      </p:cViewPr>
    </p:cSldViewPr>
  </p:slideViewPr>
  <p:notesViewPr>
    <p:cSldViewPr>
      <p:cViewPr varScale="1">
        <p:scale>
          <a:sx n="1" d="100"/>
          <a:sy n="1" d="100"/>
        </p:scale>
        <p:origin x="0" y="0"/>
      </p:cViewPr>
    </p:cSldViewPr>
  </p:notesViewPr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7.xml" /><Relationship Id="rId11" Type="http://schemas.openxmlformats.org/officeDocument/2006/relationships/slide" Target="slides/slide8.xml" /><Relationship Id="rId12" Type="http://schemas.openxmlformats.org/officeDocument/2006/relationships/slide" Target="slides/slide9.xml" /><Relationship Id="rId13" Type="http://schemas.openxmlformats.org/officeDocument/2006/relationships/slide" Target="slides/slide10.xml" /><Relationship Id="rId14" Type="http://schemas.openxmlformats.org/officeDocument/2006/relationships/slide" Target="slides/slide11.xml" /><Relationship Id="rId15" Type="http://schemas.openxmlformats.org/officeDocument/2006/relationships/slide" Target="slides/slide12.xml" /><Relationship Id="rId16" Type="http://schemas.openxmlformats.org/officeDocument/2006/relationships/slide" Target="slides/slide13.xml" /><Relationship Id="rId17" Type="http://schemas.openxmlformats.org/officeDocument/2006/relationships/slide" Target="slides/slide14.xml" /><Relationship Id="rId18" Type="http://schemas.openxmlformats.org/officeDocument/2006/relationships/slide" Target="slides/slide15.xml" /><Relationship Id="rId19" Type="http://schemas.openxmlformats.org/officeDocument/2006/relationships/tags" Target="tags/tag1.xml" /><Relationship Id="rId2" Type="http://schemas.openxmlformats.org/officeDocument/2006/relationships/slideMaster" Target="slideMasters/slideMaster2.xml" /><Relationship Id="rId20" Type="http://schemas.openxmlformats.org/officeDocument/2006/relationships/presProps" Target="presProps.xml" /><Relationship Id="rId21" Type="http://schemas.openxmlformats.org/officeDocument/2006/relationships/viewProps" Target="viewProps.xml" /><Relationship Id="rId22" Type="http://schemas.openxmlformats.org/officeDocument/2006/relationships/theme" Target="theme/theme1.xml" /><Relationship Id="rId23" Type="http://schemas.openxmlformats.org/officeDocument/2006/relationships/tableStyles" Target="tableStyles.xml" /><Relationship Id="rId3" Type="http://schemas.openxmlformats.org/officeDocument/2006/relationships/notesMaster" Target="notesMasters/notesMaster1.xml" /><Relationship Id="rId4" Type="http://schemas.openxmlformats.org/officeDocument/2006/relationships/slide" Target="slides/slide1.xml" /><Relationship Id="rId5" Type="http://schemas.openxmlformats.org/officeDocument/2006/relationships/slide" Target="slides/slide2.xml" /><Relationship Id="rId6" Type="http://schemas.openxmlformats.org/officeDocument/2006/relationships/slide" Target="slides/slide3.xml" /><Relationship Id="rId7" Type="http://schemas.openxmlformats.org/officeDocument/2006/relationships/slide" Target="slides/slide4.xml" /><Relationship Id="rId8" Type="http://schemas.openxmlformats.org/officeDocument/2006/relationships/slide" Target="slides/slide5.xml" /><Relationship Id="rId9" Type="http://schemas.openxmlformats.org/officeDocument/2006/relationships/slide" Target="slides/slide6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3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Pr>
        <a:solidFill>
          <a:schemeClr val="bg1"/>
        </a:solidFill>
      </p:bgPr>
    </p:bg>
    <p:spTree>
      <p:nvGrpSpPr>
        <p:cNvPr id="1" name="" title=""/>
        <p:cNvGrpSpPr/>
        <p:nvPr/>
      </p:nvGrpSpPr>
      <p:grpSpPr/>
      <p:sp>
        <p:nvSpPr>
          <p:cNvPr id="3074" name="页眉占位符 1"/>
          <p:cNvSpPr>
            <a:spLocks noGrp="1"/>
          </p:cNvSpPr>
          <p:nvPr>
            <p:ph type="hdr" sz="quarter" idx="4294967295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lIns="91440" tIns="45720" rIns="91440" bIns="45720" rtlCol="0" anchor="t" anchorCtr="0"/>
          <a:lstStyle>
            <a:defPPr>
              <a:defRPr lang="zh-CN"/>
            </a:defPPr>
            <a:lvl1pPr mar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endParaRPr lang="zh-CN" altLang="en-US" sz="1200"/>
          </a:p>
        </p:txBody>
      </p:sp>
      <p:sp>
        <p:nvSpPr>
          <p:cNvPr id="3075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lIns="91440" tIns="45720" rIns="91440" bIns="45720" rtlCol="0" anchor="t" anchorCtr="0"/>
          <a:lstStyle>
            <a:defPPr>
              <a:defRPr lang="zh-CN"/>
            </a:defPPr>
            <a:lvl1pPr marL="0" indent="0" algn="r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 algn="r"/>
            <a:fld id="{5CFAA977-2362-4700-A384-4C34FFF3C4C3}" type="datetime1">
              <a:rPr lang="zh-CN" altLang="en-US" sz="1200"/>
              <a:t>*</a:t>
            </a:fld>
            <a:endParaRPr lang="zh-CN" altLang="en-US" sz="1200"/>
          </a:p>
        </p:txBody>
      </p:sp>
      <p:sp>
        <p:nvSpPr>
          <p:cNvPr id="3076" name="幻灯片图像占位符 3" title=""/>
          <p:cNvSpPr>
            <a:spLocks noGrp="1" noRot="1" noChangeAspect="1"/>
          </p:cNvSpPr>
          <p:nvPr>
            <p:ph type="sldImg" idx="2"/>
          </p:nvPr>
        </p:nvSpPr>
        <p:spPr>
          <a:xfrm>
            <a:off x="674688" y="1143000"/>
            <a:ext cx="5508625" cy="3086100"/>
          </a:xfrm>
          <a:prstGeom prst="rect">
            <a:avLst/>
          </a:prstGeom>
          <a:noFill/>
          <a:ln w="12700">
            <a:solidFill>
              <a:prstClr val="black"/>
            </a:solidFill>
            <a:round/>
          </a:ln>
        </p:spPr>
      </p:sp>
      <p:sp>
        <p:nvSpPr>
          <p:cNvPr id="3077" name="备注占位符 4" title="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lIns="91440" tIns="45720" rIns="91440" bIns="45720" anchor="t" anchorCtr="0"/>
          <a:lstStyle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lvl="0"/>
            <a:r>
              <a:t>单击此处编辑母版文本样式</a:t>
            </a:r>
          </a:p>
          <a:p>
            <a:pPr lvl="1"/>
            <a:r>
              <a:t>第二级</a:t>
            </a:r>
          </a:p>
          <a:p>
            <a:pPr lvl="2"/>
            <a:r>
              <a:t>第三级</a:t>
            </a:r>
          </a:p>
          <a:p>
            <a:pPr lvl="3"/>
            <a:r>
              <a:t>第四级</a:t>
            </a:r>
          </a:p>
          <a:p>
            <a:pPr lvl="4"/>
            <a:r>
              <a:t>第五级</a:t>
            </a:r>
          </a:p>
        </p:txBody>
      </p:sp>
      <p:sp>
        <p:nvSpPr>
          <p:cNvPr id="3078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lIns="91440" tIns="45720" rIns="91440" bIns="45720" rtlCol="0" anchor="b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/>
            <a:endParaRPr lang="zh-CN" altLang="en-US" sz="1200"/>
          </a:p>
        </p:txBody>
      </p:sp>
      <p:sp>
        <p:nvSpPr>
          <p:cNvPr id="3079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lIns="91440" tIns="45720" rIns="91440" bIns="45720" rtlCol="0" anchor="b" anchorCtr="0"/>
          <a:lstStyle>
            <a:defPPr>
              <a:defRPr lang="zh-CN"/>
            </a:defPPr>
            <a:lvl1pPr marL="0" indent="0" algn="r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 algn="r"/>
            <a:fld id="{493A9A10-E935-47D1-95AB-272F79591461}" type="slidenum">
              <a:rPr lang="zh-CN" altLang="en-US" sz="1200"/>
              <a:t>‹#›</a:t>
            </a:fld>
            <a:endParaRPr lang="zh-CN" altLang="en-US" sz="12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/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 title=""/>
        <p:cNvGrpSpPr/>
        <p:nvPr/>
      </p:nvGrpSpPr>
      <p:grpSpPr>
        <a:xfrm>
          <a:off x="0" y="0"/>
          <a:ext cx="0" cy="0"/>
        </a:xfrm>
      </p:grpSpPr>
      <p:sp>
        <p:nvSpPr>
          <p:cNvPr id="15361" name="幻灯片图像占位符 1" title=""/>
          <p:cNvSpPr>
            <a:spLocks noGrp="1"/>
          </p:cNvSpPr>
          <p:nvPr>
            <p:ph type="sldImg" idx="4294967295"/>
          </p:nvPr>
        </p:nvSpPr>
        <p:spPr>
          <a:xfrm>
            <a:off x="674688" y="1143000"/>
            <a:ext cx="5508625" cy="3086100"/>
          </a:xfrm>
          <a:prstGeom prst="rect">
            <a:avLst/>
          </a:prstGeom>
          <a:noFill/>
          <a:ln w="12700">
            <a:round/>
          </a:ln>
        </p:spPr>
      </p:sp>
      <p:sp>
        <p:nvSpPr>
          <p:cNvPr id="15362" name="文本占位符 2" title="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miter lim="800000"/>
          </a:ln>
        </p:spPr>
        <p:txBody>
          <a:bodyPr lIns="91440" tIns="45720" rIns="91440" bIns="45720" anchor="t" anchorCtr="0"/>
          <a:lstStyle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lvl="0"/>
            <a:endParaRPr lang="zh-CN" alt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7575" y="2130425"/>
            <a:ext cx="10406063" cy="1470025"/>
          </a:xfr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36738" y="3886200"/>
            <a:ext cx="8567737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pPr fontAlgn="base"/>
            <a:r>
              <a:rPr lang="zh-CN" altLang="en-US" strike="noStrike" noProof="1" smtClean="0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612775" y="6245225"/>
            <a:ext cx="2855913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91440" tIns="45720" rIns="91440" bIns="45720" numCol="1" anchor="t" anchorCtr="0" compatLnSpc="1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4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>
              <a:buClrTx/>
              <a:buFontTx/>
            </a:pPr>
            <a:endParaRPr lang="en-US" altLang="zh-CN" sz="140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4183063" y="6245225"/>
            <a:ext cx="3875088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91440" tIns="45720" rIns="91440" bIns="45720" numCol="1" anchor="t" anchorCtr="0" compatLnSpc="1"/>
          <a:lstStyle>
            <a:defPPr>
              <a:defRPr lang="zh-CN"/>
            </a:defPPr>
            <a:lvl1pPr marL="0" indent="0" algn="ctr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4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 algn="ctr">
              <a:buClrTx/>
              <a:buFontTx/>
            </a:pPr>
            <a:endParaRPr lang="en-US" altLang="zh-CN" sz="140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8772525" y="6245225"/>
            <a:ext cx="2855913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91440" tIns="45720" rIns="91440" bIns="45720" numCol="1" anchor="t" anchorCtr="0" compatLnSpc="1"/>
          <a:lstStyle>
            <a:defPPr>
              <a:defRPr lang="zh-CN"/>
            </a:defPPr>
            <a:lvl1pPr marL="0" indent="0" algn="r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4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 algn="r"/>
            <a:fld id="{D28E8C0E-2DEE-4E2E-8B38-2293F8A14F68}" type="slidenum">
              <a:rPr lang="en-US" altLang="zh-CN" sz="1400"/>
              <a:t>‹#›</a:t>
            </a:fld>
            <a:endParaRPr lang="en-US" altLang="zh-CN" sz="1400"/>
          </a:p>
        </p:txBody>
      </p:sp>
    </p:spTree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612775" y="6245225"/>
            <a:ext cx="2855913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91440" tIns="45720" rIns="91440" bIns="45720" numCol="1" anchor="t" anchorCtr="0" compatLnSpc="1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4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>
              <a:buClrTx/>
              <a:buFontTx/>
            </a:pPr>
            <a:endParaRPr lang="en-US" altLang="zh-CN" sz="140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4183063" y="6245225"/>
            <a:ext cx="3875088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91440" tIns="45720" rIns="91440" bIns="45720" numCol="1" anchor="t" anchorCtr="0" compatLnSpc="1"/>
          <a:lstStyle>
            <a:defPPr>
              <a:defRPr lang="zh-CN"/>
            </a:defPPr>
            <a:lvl1pPr marL="0" indent="0" algn="ctr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4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 algn="ctr">
              <a:buClrTx/>
              <a:buFontTx/>
            </a:pPr>
            <a:endParaRPr lang="en-US" altLang="zh-CN" sz="140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8772525" y="6245225"/>
            <a:ext cx="2855913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91440" tIns="45720" rIns="91440" bIns="45720" numCol="1" anchor="t" anchorCtr="0" compatLnSpc="1"/>
          <a:lstStyle>
            <a:defPPr>
              <a:defRPr lang="zh-CN"/>
            </a:defPPr>
            <a:lvl1pPr marL="0" indent="0" algn="r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4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 algn="r"/>
            <a:fld id="{D28E8C0E-2DEE-4E2E-8B38-2293F8A14F68}" type="slidenum">
              <a:rPr lang="en-US" altLang="zh-CN" sz="1400"/>
              <a:t>‹#›</a:t>
            </a:fld>
            <a:endParaRPr lang="en-US" altLang="zh-CN" sz="1400"/>
          </a:p>
        </p:txBody>
      </p:sp>
    </p:spTree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75713" y="274638"/>
            <a:ext cx="2752725" cy="5851525"/>
          </a:xfr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12775" y="274638"/>
            <a:ext cx="8110538" cy="5851525"/>
          </a:xfr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612775" y="6245225"/>
            <a:ext cx="2855913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91440" tIns="45720" rIns="91440" bIns="45720" numCol="1" anchor="t" anchorCtr="0" compatLnSpc="1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4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>
              <a:buClrTx/>
              <a:buFontTx/>
            </a:pPr>
            <a:endParaRPr lang="en-US" altLang="zh-CN" sz="140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4183063" y="6245225"/>
            <a:ext cx="3875088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91440" tIns="45720" rIns="91440" bIns="45720" numCol="1" anchor="t" anchorCtr="0" compatLnSpc="1"/>
          <a:lstStyle>
            <a:defPPr>
              <a:defRPr lang="zh-CN"/>
            </a:defPPr>
            <a:lvl1pPr marL="0" indent="0" algn="ctr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4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 algn="ctr">
              <a:buClrTx/>
              <a:buFontTx/>
            </a:pPr>
            <a:endParaRPr lang="en-US" altLang="zh-CN" sz="140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8772525" y="6245225"/>
            <a:ext cx="2855913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91440" tIns="45720" rIns="91440" bIns="45720" numCol="1" anchor="t" anchorCtr="0" compatLnSpc="1"/>
          <a:lstStyle>
            <a:defPPr>
              <a:defRPr lang="zh-CN"/>
            </a:defPPr>
            <a:lvl1pPr marL="0" indent="0" algn="r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4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 algn="r"/>
            <a:fld id="{D28E8C0E-2DEE-4E2E-8B38-2293F8A14F68}" type="slidenum">
              <a:rPr lang="en-US" altLang="zh-CN" sz="1400"/>
              <a:t>‹#›</a:t>
            </a:fld>
            <a:endParaRPr lang="en-US" altLang="zh-CN" sz="1400"/>
          </a:p>
        </p:txBody>
      </p:sp>
    </p:spTree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7575" y="2130425"/>
            <a:ext cx="10406063" cy="1470025"/>
          </a:xfr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36738" y="3886200"/>
            <a:ext cx="8567737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pPr fontAlgn="base"/>
            <a:r>
              <a:rPr lang="zh-CN" altLang="en-US" strike="noStrike" noProof="1" smtClean="0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612775" y="6245225"/>
            <a:ext cx="2855913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91440" tIns="45720" rIns="91440" bIns="45720" numCol="1" anchor="t" anchorCtr="0" compatLnSpc="1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4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>
              <a:buClrTx/>
              <a:buFontTx/>
            </a:pPr>
            <a:endParaRPr lang="en-US" altLang="zh-CN" sz="1400">
              <a:latin typeface="Arial" pitchFamily="34" charset="0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4183063" y="6245225"/>
            <a:ext cx="3875088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91440" tIns="45720" rIns="91440" bIns="45720" numCol="1" anchor="t" anchorCtr="0" compatLnSpc="1"/>
          <a:lstStyle>
            <a:defPPr>
              <a:defRPr lang="zh-CN"/>
            </a:defPPr>
            <a:lvl1pPr marL="0" indent="0" algn="ctr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4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 algn="ctr">
              <a:buClrTx/>
              <a:buFontTx/>
            </a:pPr>
            <a:endParaRPr lang="en-US" altLang="zh-CN" sz="1400">
              <a:latin typeface="Arial" pitchFamily="34" charset="0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8772525" y="6245225"/>
            <a:ext cx="2855913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91440" tIns="45720" rIns="91440" bIns="45720" numCol="1" anchor="t" anchorCtr="0" compatLnSpc="1"/>
          <a:lstStyle>
            <a:defPPr>
              <a:defRPr lang="zh-CN"/>
            </a:defPPr>
            <a:lvl1pPr marL="0" indent="0" algn="r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4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 algn="r"/>
            <a:fld id="{44A8E5AB-C918-402A-BC0A-0FDD9C3572AF}" type="slidenum">
              <a:rPr lang="en-US" altLang="zh-CN" sz="1400">
                <a:latin typeface="Arial" pitchFamily="34" charset="0"/>
              </a:rPr>
              <a:t>‹#›</a:t>
            </a:fld>
            <a:endParaRPr lang="en-US" altLang="zh-CN" sz="1400">
              <a:latin typeface="Arial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612775" y="6245225"/>
            <a:ext cx="2855913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91440" tIns="45720" rIns="91440" bIns="45720" numCol="1" anchor="t" anchorCtr="0" compatLnSpc="1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4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>
              <a:buClrTx/>
              <a:buFontTx/>
            </a:pPr>
            <a:endParaRPr lang="en-US" altLang="zh-CN" sz="1400">
              <a:latin typeface="Arial" pitchFamily="34" charset="0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4183063" y="6245225"/>
            <a:ext cx="3875088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91440" tIns="45720" rIns="91440" bIns="45720" numCol="1" anchor="t" anchorCtr="0" compatLnSpc="1"/>
          <a:lstStyle>
            <a:defPPr>
              <a:defRPr lang="zh-CN"/>
            </a:defPPr>
            <a:lvl1pPr marL="0" indent="0" algn="ctr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4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 algn="ctr">
              <a:buClrTx/>
              <a:buFontTx/>
            </a:pPr>
            <a:endParaRPr lang="en-US" altLang="zh-CN" sz="1400">
              <a:latin typeface="Arial" pitchFamily="34" charset="0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8772525" y="6245225"/>
            <a:ext cx="2855913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91440" tIns="45720" rIns="91440" bIns="45720" numCol="1" anchor="t" anchorCtr="0" compatLnSpc="1"/>
          <a:lstStyle>
            <a:defPPr>
              <a:defRPr lang="zh-CN"/>
            </a:defPPr>
            <a:lvl1pPr marL="0" indent="0" algn="r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4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 algn="r"/>
            <a:fld id="{44A8E5AB-C918-402A-BC0A-0FDD9C3572AF}" type="slidenum">
              <a:rPr lang="en-US" altLang="zh-CN" sz="1400">
                <a:latin typeface="Arial" pitchFamily="34" charset="0"/>
              </a:rPr>
              <a:t>‹#›</a:t>
            </a:fld>
            <a:endParaRPr lang="en-US" altLang="zh-CN" sz="1400">
              <a:latin typeface="Arial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6788" y="4406900"/>
            <a:ext cx="10404475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6788" y="2906713"/>
            <a:ext cx="10404475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612775" y="6245225"/>
            <a:ext cx="2855913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91440" tIns="45720" rIns="91440" bIns="45720" numCol="1" anchor="t" anchorCtr="0" compatLnSpc="1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4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>
              <a:buClrTx/>
              <a:buFontTx/>
            </a:pPr>
            <a:endParaRPr lang="en-US" altLang="zh-CN" sz="1400">
              <a:latin typeface="Arial" pitchFamily="34" charset="0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4183063" y="6245225"/>
            <a:ext cx="3875088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91440" tIns="45720" rIns="91440" bIns="45720" numCol="1" anchor="t" anchorCtr="0" compatLnSpc="1"/>
          <a:lstStyle>
            <a:defPPr>
              <a:defRPr lang="zh-CN"/>
            </a:defPPr>
            <a:lvl1pPr marL="0" indent="0" algn="ctr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4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 algn="ctr">
              <a:buClrTx/>
              <a:buFontTx/>
            </a:pPr>
            <a:endParaRPr lang="en-US" altLang="zh-CN" sz="1400">
              <a:latin typeface="Arial" pitchFamily="34" charset="0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8772525" y="6245225"/>
            <a:ext cx="2855913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91440" tIns="45720" rIns="91440" bIns="45720" numCol="1" anchor="t" anchorCtr="0" compatLnSpc="1"/>
          <a:lstStyle>
            <a:defPPr>
              <a:defRPr lang="zh-CN"/>
            </a:defPPr>
            <a:lvl1pPr marL="0" indent="0" algn="r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4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 algn="r"/>
            <a:fld id="{44A8E5AB-C918-402A-BC0A-0FDD9C3572AF}" type="slidenum">
              <a:rPr lang="en-US" altLang="zh-CN" sz="1400">
                <a:latin typeface="Arial" pitchFamily="34" charset="0"/>
              </a:rPr>
              <a:t>‹#›</a:t>
            </a:fld>
            <a:endParaRPr lang="en-US" altLang="zh-CN" sz="1400">
              <a:latin typeface="Arial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1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12775" y="1600200"/>
            <a:ext cx="5430838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6013" y="1600200"/>
            <a:ext cx="54324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612775" y="6245225"/>
            <a:ext cx="2855913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91440" tIns="45720" rIns="91440" bIns="45720" numCol="1" anchor="t" anchorCtr="0" compatLnSpc="1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4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>
              <a:buClrTx/>
              <a:buFontTx/>
            </a:pPr>
            <a:endParaRPr lang="en-US" altLang="zh-CN" sz="1400">
              <a:latin typeface="Arial" pitchFamily="34" charset="0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4183063" y="6245225"/>
            <a:ext cx="3875088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91440" tIns="45720" rIns="91440" bIns="45720" numCol="1" anchor="t" anchorCtr="0" compatLnSpc="1"/>
          <a:lstStyle>
            <a:defPPr>
              <a:defRPr lang="zh-CN"/>
            </a:defPPr>
            <a:lvl1pPr marL="0" indent="0" algn="ctr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4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 algn="ctr">
              <a:buClrTx/>
              <a:buFontTx/>
            </a:pPr>
            <a:endParaRPr lang="en-US" altLang="zh-CN" sz="1400">
              <a:latin typeface="Arial" pitchFamily="34" charset="0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8772525" y="6245225"/>
            <a:ext cx="2855913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91440" tIns="45720" rIns="91440" bIns="45720" numCol="1" anchor="t" anchorCtr="0" compatLnSpc="1"/>
          <a:lstStyle>
            <a:defPPr>
              <a:defRPr lang="zh-CN"/>
            </a:defPPr>
            <a:lvl1pPr marL="0" indent="0" algn="r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4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 algn="r"/>
            <a:fld id="{44A8E5AB-C918-402A-BC0A-0FDD9C3572AF}" type="slidenum">
              <a:rPr lang="en-US" altLang="zh-CN" sz="1400">
                <a:latin typeface="Arial" pitchFamily="34" charset="0"/>
              </a:rPr>
              <a:t>‹#›</a:t>
            </a:fld>
            <a:endParaRPr lang="en-US" altLang="zh-CN" sz="1400">
              <a:latin typeface="Arial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1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12775" y="1535113"/>
            <a:ext cx="540861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2775" y="2174875"/>
            <a:ext cx="540861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18238" y="1535113"/>
            <a:ext cx="54102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18238" y="2174875"/>
            <a:ext cx="54102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612775" y="6245225"/>
            <a:ext cx="2855913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91440" tIns="45720" rIns="91440" bIns="45720" numCol="1" anchor="t" anchorCtr="0" compatLnSpc="1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4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>
              <a:buClrTx/>
              <a:buFontTx/>
            </a:pPr>
            <a:endParaRPr lang="en-US" altLang="zh-CN" sz="1400">
              <a:latin typeface="Arial" pitchFamily="34" charset="0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4183063" y="6245225"/>
            <a:ext cx="3875088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91440" tIns="45720" rIns="91440" bIns="45720" numCol="1" anchor="t" anchorCtr="0" compatLnSpc="1"/>
          <a:lstStyle>
            <a:defPPr>
              <a:defRPr lang="zh-CN"/>
            </a:defPPr>
            <a:lvl1pPr marL="0" indent="0" algn="ctr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4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 algn="ctr">
              <a:buClrTx/>
              <a:buFontTx/>
            </a:pPr>
            <a:endParaRPr lang="en-US" altLang="zh-CN" sz="1400">
              <a:latin typeface="Arial" pitchFamily="34" charset="0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8772525" y="6245225"/>
            <a:ext cx="2855913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91440" tIns="45720" rIns="91440" bIns="45720" numCol="1" anchor="t" anchorCtr="0" compatLnSpc="1"/>
          <a:lstStyle>
            <a:defPPr>
              <a:defRPr lang="zh-CN"/>
            </a:defPPr>
            <a:lvl1pPr marL="0" indent="0" algn="r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4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 algn="r"/>
            <a:fld id="{44A8E5AB-C918-402A-BC0A-0FDD9C3572AF}" type="slidenum">
              <a:rPr lang="en-US" altLang="zh-CN" sz="1400">
                <a:latin typeface="Arial" pitchFamily="34" charset="0"/>
              </a:rPr>
              <a:t>‹#›</a:t>
            </a:fld>
            <a:endParaRPr lang="en-US" altLang="zh-CN" sz="1400">
              <a:latin typeface="Arial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1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612775" y="6245225"/>
            <a:ext cx="2855913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91440" tIns="45720" rIns="91440" bIns="45720" numCol="1" anchor="t" anchorCtr="0" compatLnSpc="1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4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>
              <a:buClrTx/>
              <a:buFontTx/>
            </a:pPr>
            <a:endParaRPr lang="en-US" altLang="zh-CN" sz="1400">
              <a:latin typeface="Arial" pitchFamily="34" charset="0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4183063" y="6245225"/>
            <a:ext cx="3875088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91440" tIns="45720" rIns="91440" bIns="45720" numCol="1" anchor="t" anchorCtr="0" compatLnSpc="1"/>
          <a:lstStyle>
            <a:defPPr>
              <a:defRPr lang="zh-CN"/>
            </a:defPPr>
            <a:lvl1pPr marL="0" indent="0" algn="ctr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4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 algn="ctr">
              <a:buClrTx/>
              <a:buFontTx/>
            </a:pPr>
            <a:endParaRPr lang="en-US" altLang="zh-CN" sz="1400">
              <a:latin typeface="Arial" pitchFamily="34" charset="0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8772525" y="6245225"/>
            <a:ext cx="2855913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91440" tIns="45720" rIns="91440" bIns="45720" numCol="1" anchor="t" anchorCtr="0" compatLnSpc="1"/>
          <a:lstStyle>
            <a:defPPr>
              <a:defRPr lang="zh-CN"/>
            </a:defPPr>
            <a:lvl1pPr marL="0" indent="0" algn="r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4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 algn="r"/>
            <a:fld id="{44A8E5AB-C918-402A-BC0A-0FDD9C3572AF}" type="slidenum">
              <a:rPr lang="en-US" altLang="zh-CN" sz="1400">
                <a:latin typeface="Arial" pitchFamily="34" charset="0"/>
              </a:rPr>
              <a:t>‹#›</a:t>
            </a:fld>
            <a:endParaRPr lang="en-US" altLang="zh-CN" sz="1400">
              <a:latin typeface="Arial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1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612775" y="6245225"/>
            <a:ext cx="2855913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91440" tIns="45720" rIns="91440" bIns="45720" numCol="1" anchor="t" anchorCtr="0" compatLnSpc="1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4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>
              <a:buClrTx/>
              <a:buFontTx/>
            </a:pPr>
            <a:endParaRPr lang="en-US" altLang="zh-CN" sz="1400">
              <a:latin typeface="Arial" pitchFamily="34" charset="0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4183063" y="6245225"/>
            <a:ext cx="3875088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91440" tIns="45720" rIns="91440" bIns="45720" numCol="1" anchor="t" anchorCtr="0" compatLnSpc="1"/>
          <a:lstStyle>
            <a:defPPr>
              <a:defRPr lang="zh-CN"/>
            </a:defPPr>
            <a:lvl1pPr marL="0" indent="0" algn="ctr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4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 algn="ctr">
              <a:buClrTx/>
              <a:buFontTx/>
            </a:pPr>
            <a:endParaRPr lang="en-US" altLang="zh-CN" sz="1400">
              <a:latin typeface="Arial" pitchFamily="34" charset="0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8772525" y="6245225"/>
            <a:ext cx="2855913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91440" tIns="45720" rIns="91440" bIns="45720" numCol="1" anchor="t" anchorCtr="0" compatLnSpc="1"/>
          <a:lstStyle>
            <a:defPPr>
              <a:defRPr lang="zh-CN"/>
            </a:defPPr>
            <a:lvl1pPr marL="0" indent="0" algn="r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4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 algn="r"/>
            <a:fld id="{44A8E5AB-C918-402A-BC0A-0FDD9C3572AF}" type="slidenum">
              <a:rPr lang="en-US" altLang="zh-CN" sz="1400">
                <a:latin typeface="Arial" pitchFamily="34" charset="0"/>
              </a:rPr>
              <a:t>‹#›</a:t>
            </a:fld>
            <a:endParaRPr lang="en-US" altLang="zh-CN" sz="1400">
              <a:latin typeface="Arial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1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12775" y="273050"/>
            <a:ext cx="402590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86313" y="273050"/>
            <a:ext cx="68421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12775" y="1435100"/>
            <a:ext cx="402590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612775" y="6245225"/>
            <a:ext cx="2855913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91440" tIns="45720" rIns="91440" bIns="45720" numCol="1" anchor="t" anchorCtr="0" compatLnSpc="1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4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>
              <a:buClrTx/>
              <a:buFontTx/>
            </a:pPr>
            <a:endParaRPr lang="en-US" altLang="zh-CN" sz="1400">
              <a:latin typeface="Arial" pitchFamily="34" charset="0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4183063" y="6245225"/>
            <a:ext cx="3875088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91440" tIns="45720" rIns="91440" bIns="45720" numCol="1" anchor="t" anchorCtr="0" compatLnSpc="1"/>
          <a:lstStyle>
            <a:defPPr>
              <a:defRPr lang="zh-CN"/>
            </a:defPPr>
            <a:lvl1pPr marL="0" indent="0" algn="ctr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4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 algn="ctr">
              <a:buClrTx/>
              <a:buFontTx/>
            </a:pPr>
            <a:endParaRPr lang="en-US" altLang="zh-CN" sz="1400">
              <a:latin typeface="Arial" pitchFamily="34" charset="0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8772525" y="6245225"/>
            <a:ext cx="2855913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91440" tIns="45720" rIns="91440" bIns="45720" numCol="1" anchor="t" anchorCtr="0" compatLnSpc="1"/>
          <a:lstStyle>
            <a:defPPr>
              <a:defRPr lang="zh-CN"/>
            </a:defPPr>
            <a:lvl1pPr marL="0" indent="0" algn="r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4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 algn="r"/>
            <a:fld id="{44A8E5AB-C918-402A-BC0A-0FDD9C3572AF}" type="slidenum">
              <a:rPr lang="en-US" altLang="zh-CN" sz="1400">
                <a:latin typeface="Arial" pitchFamily="34" charset="0"/>
              </a:rPr>
              <a:t>‹#›</a:t>
            </a:fld>
            <a:endParaRPr lang="en-US" altLang="zh-CN" sz="1400">
              <a:latin typeface="Arial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612775" y="6245225"/>
            <a:ext cx="2855913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91440" tIns="45720" rIns="91440" bIns="45720" numCol="1" anchor="t" anchorCtr="0" compatLnSpc="1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4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>
              <a:buClrTx/>
              <a:buFontTx/>
            </a:pPr>
            <a:endParaRPr lang="en-US" altLang="zh-CN" sz="140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4183063" y="6245225"/>
            <a:ext cx="3875088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91440" tIns="45720" rIns="91440" bIns="45720" numCol="1" anchor="t" anchorCtr="0" compatLnSpc="1"/>
          <a:lstStyle>
            <a:defPPr>
              <a:defRPr lang="zh-CN"/>
            </a:defPPr>
            <a:lvl1pPr marL="0" indent="0" algn="ctr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4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 algn="ctr">
              <a:buClrTx/>
              <a:buFontTx/>
            </a:pPr>
            <a:endParaRPr lang="en-US" altLang="zh-CN" sz="140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8772525" y="6245225"/>
            <a:ext cx="2855913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91440" tIns="45720" rIns="91440" bIns="45720" numCol="1" anchor="t" anchorCtr="0" compatLnSpc="1"/>
          <a:lstStyle>
            <a:defPPr>
              <a:defRPr lang="zh-CN"/>
            </a:defPPr>
            <a:lvl1pPr marL="0" indent="0" algn="r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4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 algn="r"/>
            <a:fld id="{D28E8C0E-2DEE-4E2E-8B38-2293F8A14F68}" type="slidenum">
              <a:rPr lang="en-US" altLang="zh-CN" sz="1400"/>
              <a:t>‹#›</a:t>
            </a:fld>
            <a:endParaRPr lang="en-US" altLang="zh-CN" sz="1400"/>
          </a:p>
        </p:txBody>
      </p:sp>
    </p:spTree>
  </p:cSld>
  <p:clrMapOvr>
    <a:masterClrMapping/>
  </p:clrMapOvr>
  <p:transition/>
  <p:timing/>
</p:sldLayout>
</file>

<file path=ppt/slideLayouts/slideLayout2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98713" y="4800600"/>
            <a:ext cx="7345362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98713" y="612775"/>
            <a:ext cx="7345362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98713" y="5367338"/>
            <a:ext cx="7345362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612775" y="6245225"/>
            <a:ext cx="2855913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91440" tIns="45720" rIns="91440" bIns="45720" numCol="1" anchor="t" anchorCtr="0" compatLnSpc="1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4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>
              <a:buClrTx/>
              <a:buFontTx/>
            </a:pPr>
            <a:endParaRPr lang="en-US" altLang="zh-CN" sz="1400">
              <a:latin typeface="Arial" pitchFamily="34" charset="0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4183063" y="6245225"/>
            <a:ext cx="3875088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91440" tIns="45720" rIns="91440" bIns="45720" numCol="1" anchor="t" anchorCtr="0" compatLnSpc="1"/>
          <a:lstStyle>
            <a:defPPr>
              <a:defRPr lang="zh-CN"/>
            </a:defPPr>
            <a:lvl1pPr marL="0" indent="0" algn="ctr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4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 algn="ctr">
              <a:buClrTx/>
              <a:buFontTx/>
            </a:pPr>
            <a:endParaRPr lang="en-US" altLang="zh-CN" sz="1400">
              <a:latin typeface="Arial" pitchFamily="34" charset="0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8772525" y="6245225"/>
            <a:ext cx="2855913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91440" tIns="45720" rIns="91440" bIns="45720" numCol="1" anchor="t" anchorCtr="0" compatLnSpc="1"/>
          <a:lstStyle>
            <a:defPPr>
              <a:defRPr lang="zh-CN"/>
            </a:defPPr>
            <a:lvl1pPr marL="0" indent="0" algn="r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4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 algn="r"/>
            <a:fld id="{44A8E5AB-C918-402A-BC0A-0FDD9C3572AF}" type="slidenum">
              <a:rPr lang="en-US" altLang="zh-CN" sz="1400">
                <a:latin typeface="Arial" pitchFamily="34" charset="0"/>
              </a:rPr>
              <a:t>‹#›</a:t>
            </a:fld>
            <a:endParaRPr lang="en-US" altLang="zh-CN" sz="1400">
              <a:latin typeface="Arial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2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612775" y="6245225"/>
            <a:ext cx="2855913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91440" tIns="45720" rIns="91440" bIns="45720" numCol="1" anchor="t" anchorCtr="0" compatLnSpc="1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4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>
              <a:buClrTx/>
              <a:buFontTx/>
            </a:pPr>
            <a:endParaRPr lang="en-US" altLang="zh-CN" sz="1400">
              <a:latin typeface="Arial" pitchFamily="34" charset="0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4183063" y="6245225"/>
            <a:ext cx="3875088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91440" tIns="45720" rIns="91440" bIns="45720" numCol="1" anchor="t" anchorCtr="0" compatLnSpc="1"/>
          <a:lstStyle>
            <a:defPPr>
              <a:defRPr lang="zh-CN"/>
            </a:defPPr>
            <a:lvl1pPr marL="0" indent="0" algn="ctr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4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 algn="ctr">
              <a:buClrTx/>
              <a:buFontTx/>
            </a:pPr>
            <a:endParaRPr lang="en-US" altLang="zh-CN" sz="1400">
              <a:latin typeface="Arial" pitchFamily="34" charset="0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8772525" y="6245225"/>
            <a:ext cx="2855913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91440" tIns="45720" rIns="91440" bIns="45720" numCol="1" anchor="t" anchorCtr="0" compatLnSpc="1"/>
          <a:lstStyle>
            <a:defPPr>
              <a:defRPr lang="zh-CN"/>
            </a:defPPr>
            <a:lvl1pPr marL="0" indent="0" algn="r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4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 algn="r"/>
            <a:fld id="{44A8E5AB-C918-402A-BC0A-0FDD9C3572AF}" type="slidenum">
              <a:rPr lang="en-US" altLang="zh-CN" sz="1400">
                <a:latin typeface="Arial" pitchFamily="34" charset="0"/>
              </a:rPr>
              <a:t>‹#›</a:t>
            </a:fld>
            <a:endParaRPr lang="en-US" altLang="zh-CN" sz="1400">
              <a:latin typeface="Arial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2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75713" y="274638"/>
            <a:ext cx="2752725" cy="5851525"/>
          </a:xfr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12775" y="274638"/>
            <a:ext cx="8110538" cy="5851525"/>
          </a:xfr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612775" y="6245225"/>
            <a:ext cx="2855913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91440" tIns="45720" rIns="91440" bIns="45720" numCol="1" anchor="t" anchorCtr="0" compatLnSpc="1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4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>
              <a:buClrTx/>
              <a:buFontTx/>
            </a:pPr>
            <a:endParaRPr lang="en-US" altLang="zh-CN" sz="1400">
              <a:latin typeface="Arial" pitchFamily="34" charset="0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4183063" y="6245225"/>
            <a:ext cx="3875088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91440" tIns="45720" rIns="91440" bIns="45720" numCol="1" anchor="t" anchorCtr="0" compatLnSpc="1"/>
          <a:lstStyle>
            <a:defPPr>
              <a:defRPr lang="zh-CN"/>
            </a:defPPr>
            <a:lvl1pPr marL="0" indent="0" algn="ctr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4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 algn="ctr">
              <a:buClrTx/>
              <a:buFontTx/>
            </a:pPr>
            <a:endParaRPr lang="en-US" altLang="zh-CN" sz="1400">
              <a:latin typeface="Arial" pitchFamily="34" charset="0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8772525" y="6245225"/>
            <a:ext cx="2855913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91440" tIns="45720" rIns="91440" bIns="45720" numCol="1" anchor="t" anchorCtr="0" compatLnSpc="1"/>
          <a:lstStyle>
            <a:defPPr>
              <a:defRPr lang="zh-CN"/>
            </a:defPPr>
            <a:lvl1pPr marL="0" indent="0" algn="r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4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 algn="r"/>
            <a:fld id="{44A8E5AB-C918-402A-BC0A-0FDD9C3572AF}" type="slidenum">
              <a:rPr lang="en-US" altLang="zh-CN" sz="1400">
                <a:latin typeface="Arial" pitchFamily="34" charset="0"/>
              </a:rPr>
              <a:t>‹#›</a:t>
            </a:fld>
            <a:endParaRPr lang="en-US" altLang="zh-CN" sz="1400">
              <a:latin typeface="Arial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6788" y="4406900"/>
            <a:ext cx="10404475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6788" y="2906713"/>
            <a:ext cx="10404475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612775" y="6245225"/>
            <a:ext cx="2855913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91440" tIns="45720" rIns="91440" bIns="45720" numCol="1" anchor="t" anchorCtr="0" compatLnSpc="1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4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>
              <a:buClrTx/>
              <a:buFontTx/>
            </a:pPr>
            <a:endParaRPr lang="en-US" altLang="zh-CN" sz="140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4183063" y="6245225"/>
            <a:ext cx="3875088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91440" tIns="45720" rIns="91440" bIns="45720" numCol="1" anchor="t" anchorCtr="0" compatLnSpc="1"/>
          <a:lstStyle>
            <a:defPPr>
              <a:defRPr lang="zh-CN"/>
            </a:defPPr>
            <a:lvl1pPr marL="0" indent="0" algn="ctr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4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 algn="ctr">
              <a:buClrTx/>
              <a:buFontTx/>
            </a:pPr>
            <a:endParaRPr lang="en-US" altLang="zh-CN" sz="140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8772525" y="6245225"/>
            <a:ext cx="2855913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91440" tIns="45720" rIns="91440" bIns="45720" numCol="1" anchor="t" anchorCtr="0" compatLnSpc="1"/>
          <a:lstStyle>
            <a:defPPr>
              <a:defRPr lang="zh-CN"/>
            </a:defPPr>
            <a:lvl1pPr marL="0" indent="0" algn="r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4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 algn="r"/>
            <a:fld id="{D28E8C0E-2DEE-4E2E-8B38-2293F8A14F68}" type="slidenum">
              <a:rPr lang="en-US" altLang="zh-CN" sz="1400"/>
              <a:t>‹#›</a:t>
            </a:fld>
            <a:endParaRPr lang="en-US" altLang="zh-CN" sz="1400"/>
          </a:p>
        </p:txBody>
      </p:sp>
    </p:spTree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12775" y="1600200"/>
            <a:ext cx="5430838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6013" y="1600200"/>
            <a:ext cx="54324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612775" y="6245225"/>
            <a:ext cx="2855913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91440" tIns="45720" rIns="91440" bIns="45720" numCol="1" anchor="t" anchorCtr="0" compatLnSpc="1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4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>
              <a:buClrTx/>
              <a:buFontTx/>
            </a:pPr>
            <a:endParaRPr lang="en-US" altLang="zh-CN" sz="140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4183063" y="6245225"/>
            <a:ext cx="3875088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91440" tIns="45720" rIns="91440" bIns="45720" numCol="1" anchor="t" anchorCtr="0" compatLnSpc="1"/>
          <a:lstStyle>
            <a:defPPr>
              <a:defRPr lang="zh-CN"/>
            </a:defPPr>
            <a:lvl1pPr marL="0" indent="0" algn="ctr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4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 algn="ctr">
              <a:buClrTx/>
              <a:buFontTx/>
            </a:pPr>
            <a:endParaRPr lang="en-US" altLang="zh-CN" sz="140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8772525" y="6245225"/>
            <a:ext cx="2855913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91440" tIns="45720" rIns="91440" bIns="45720" numCol="1" anchor="t" anchorCtr="0" compatLnSpc="1"/>
          <a:lstStyle>
            <a:defPPr>
              <a:defRPr lang="zh-CN"/>
            </a:defPPr>
            <a:lvl1pPr marL="0" indent="0" algn="r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4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 algn="r"/>
            <a:fld id="{D28E8C0E-2DEE-4E2E-8B38-2293F8A14F68}" type="slidenum">
              <a:rPr lang="en-US" altLang="zh-CN" sz="1400"/>
              <a:t>‹#›</a:t>
            </a:fld>
            <a:endParaRPr lang="en-US" altLang="zh-CN" sz="1400"/>
          </a:p>
        </p:txBody>
      </p:sp>
    </p:spTree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12775" y="1535113"/>
            <a:ext cx="540861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2775" y="2174875"/>
            <a:ext cx="540861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18238" y="1535113"/>
            <a:ext cx="54102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18238" y="2174875"/>
            <a:ext cx="54102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612775" y="6245225"/>
            <a:ext cx="2855913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91440" tIns="45720" rIns="91440" bIns="45720" numCol="1" anchor="t" anchorCtr="0" compatLnSpc="1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4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>
              <a:buClrTx/>
              <a:buFontTx/>
            </a:pPr>
            <a:endParaRPr lang="en-US" altLang="zh-CN" sz="140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4183063" y="6245225"/>
            <a:ext cx="3875088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91440" tIns="45720" rIns="91440" bIns="45720" numCol="1" anchor="t" anchorCtr="0" compatLnSpc="1"/>
          <a:lstStyle>
            <a:defPPr>
              <a:defRPr lang="zh-CN"/>
            </a:defPPr>
            <a:lvl1pPr marL="0" indent="0" algn="ctr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4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 algn="ctr">
              <a:buClrTx/>
              <a:buFontTx/>
            </a:pPr>
            <a:endParaRPr lang="en-US" altLang="zh-CN" sz="140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8772525" y="6245225"/>
            <a:ext cx="2855913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91440" tIns="45720" rIns="91440" bIns="45720" numCol="1" anchor="t" anchorCtr="0" compatLnSpc="1"/>
          <a:lstStyle>
            <a:defPPr>
              <a:defRPr lang="zh-CN"/>
            </a:defPPr>
            <a:lvl1pPr marL="0" indent="0" algn="r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4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 algn="r"/>
            <a:fld id="{D28E8C0E-2DEE-4E2E-8B38-2293F8A14F68}" type="slidenum">
              <a:rPr lang="en-US" altLang="zh-CN" sz="1400"/>
              <a:t>‹#›</a:t>
            </a:fld>
            <a:endParaRPr lang="en-US" altLang="zh-CN" sz="1400"/>
          </a:p>
        </p:txBody>
      </p:sp>
    </p:spTree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612775" y="6245225"/>
            <a:ext cx="2855913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91440" tIns="45720" rIns="91440" bIns="45720" numCol="1" anchor="t" anchorCtr="0" compatLnSpc="1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4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>
              <a:buClrTx/>
              <a:buFontTx/>
            </a:pPr>
            <a:endParaRPr lang="en-US" altLang="zh-CN" sz="140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4183063" y="6245225"/>
            <a:ext cx="3875088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91440" tIns="45720" rIns="91440" bIns="45720" numCol="1" anchor="t" anchorCtr="0" compatLnSpc="1"/>
          <a:lstStyle>
            <a:defPPr>
              <a:defRPr lang="zh-CN"/>
            </a:defPPr>
            <a:lvl1pPr marL="0" indent="0" algn="ctr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4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 algn="ctr">
              <a:buClrTx/>
              <a:buFontTx/>
            </a:pPr>
            <a:endParaRPr lang="en-US" altLang="zh-CN" sz="140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8772525" y="6245225"/>
            <a:ext cx="2855913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91440" tIns="45720" rIns="91440" bIns="45720" numCol="1" anchor="t" anchorCtr="0" compatLnSpc="1"/>
          <a:lstStyle>
            <a:defPPr>
              <a:defRPr lang="zh-CN"/>
            </a:defPPr>
            <a:lvl1pPr marL="0" indent="0" algn="r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4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 algn="r"/>
            <a:fld id="{D28E8C0E-2DEE-4E2E-8B38-2293F8A14F68}" type="slidenum">
              <a:rPr lang="en-US" altLang="zh-CN" sz="1400"/>
              <a:t>‹#›</a:t>
            </a:fld>
            <a:endParaRPr lang="en-US" altLang="zh-CN" sz="1400"/>
          </a:p>
        </p:txBody>
      </p:sp>
    </p:spTree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612775" y="6245225"/>
            <a:ext cx="2855913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91440" tIns="45720" rIns="91440" bIns="45720" numCol="1" anchor="t" anchorCtr="0" compatLnSpc="1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4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>
              <a:buClrTx/>
              <a:buFontTx/>
            </a:pPr>
            <a:endParaRPr lang="en-US" altLang="zh-CN" sz="140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4183063" y="6245225"/>
            <a:ext cx="3875088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91440" tIns="45720" rIns="91440" bIns="45720" numCol="1" anchor="t" anchorCtr="0" compatLnSpc="1"/>
          <a:lstStyle>
            <a:defPPr>
              <a:defRPr lang="zh-CN"/>
            </a:defPPr>
            <a:lvl1pPr marL="0" indent="0" algn="ctr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4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 algn="ctr">
              <a:buClrTx/>
              <a:buFontTx/>
            </a:pPr>
            <a:endParaRPr lang="en-US" altLang="zh-CN" sz="140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8772525" y="6245225"/>
            <a:ext cx="2855913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91440" tIns="45720" rIns="91440" bIns="45720" numCol="1" anchor="t" anchorCtr="0" compatLnSpc="1"/>
          <a:lstStyle>
            <a:defPPr>
              <a:defRPr lang="zh-CN"/>
            </a:defPPr>
            <a:lvl1pPr marL="0" indent="0" algn="r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4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 algn="r"/>
            <a:fld id="{D28E8C0E-2DEE-4E2E-8B38-2293F8A14F68}" type="slidenum">
              <a:rPr lang="en-US" altLang="zh-CN" sz="1400"/>
              <a:t>‹#›</a:t>
            </a:fld>
            <a:endParaRPr lang="en-US" altLang="zh-CN" sz="1400"/>
          </a:p>
        </p:txBody>
      </p:sp>
    </p:spTree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12775" y="273050"/>
            <a:ext cx="402590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86313" y="273050"/>
            <a:ext cx="68421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12775" y="1435100"/>
            <a:ext cx="402590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612775" y="6245225"/>
            <a:ext cx="2855913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91440" tIns="45720" rIns="91440" bIns="45720" numCol="1" anchor="t" anchorCtr="0" compatLnSpc="1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4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>
              <a:buClrTx/>
              <a:buFontTx/>
            </a:pPr>
            <a:endParaRPr lang="en-US" altLang="zh-CN" sz="140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4183063" y="6245225"/>
            <a:ext cx="3875088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91440" tIns="45720" rIns="91440" bIns="45720" numCol="1" anchor="t" anchorCtr="0" compatLnSpc="1"/>
          <a:lstStyle>
            <a:defPPr>
              <a:defRPr lang="zh-CN"/>
            </a:defPPr>
            <a:lvl1pPr marL="0" indent="0" algn="ctr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4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 algn="ctr">
              <a:buClrTx/>
              <a:buFontTx/>
            </a:pPr>
            <a:endParaRPr lang="en-US" altLang="zh-CN" sz="140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8772525" y="6245225"/>
            <a:ext cx="2855913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91440" tIns="45720" rIns="91440" bIns="45720" numCol="1" anchor="t" anchorCtr="0" compatLnSpc="1"/>
          <a:lstStyle>
            <a:defPPr>
              <a:defRPr lang="zh-CN"/>
            </a:defPPr>
            <a:lvl1pPr marL="0" indent="0" algn="r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4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 algn="r"/>
            <a:fld id="{D28E8C0E-2DEE-4E2E-8B38-2293F8A14F68}" type="slidenum">
              <a:rPr lang="en-US" altLang="zh-CN" sz="1400"/>
              <a:t>‹#›</a:t>
            </a:fld>
            <a:endParaRPr lang="en-US" altLang="zh-CN" sz="1400"/>
          </a:p>
        </p:txBody>
      </p:sp>
    </p:spTree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98713" y="4800600"/>
            <a:ext cx="7345362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98713" y="612775"/>
            <a:ext cx="7345362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98713" y="5367338"/>
            <a:ext cx="7345362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612775" y="6245225"/>
            <a:ext cx="2855913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91440" tIns="45720" rIns="91440" bIns="45720" numCol="1" anchor="t" anchorCtr="0" compatLnSpc="1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4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>
              <a:buClrTx/>
              <a:buFontTx/>
            </a:pPr>
            <a:endParaRPr lang="en-US" altLang="zh-CN" sz="140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4183063" y="6245225"/>
            <a:ext cx="3875088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91440" tIns="45720" rIns="91440" bIns="45720" numCol="1" anchor="t" anchorCtr="0" compatLnSpc="1"/>
          <a:lstStyle>
            <a:defPPr>
              <a:defRPr lang="zh-CN"/>
            </a:defPPr>
            <a:lvl1pPr marL="0" indent="0" algn="ctr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4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 algn="ctr">
              <a:buClrTx/>
              <a:buFontTx/>
            </a:pPr>
            <a:endParaRPr lang="en-US" altLang="zh-CN" sz="140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8772525" y="6245225"/>
            <a:ext cx="2855913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91440" tIns="45720" rIns="91440" bIns="45720" numCol="1" anchor="t" anchorCtr="0" compatLnSpc="1"/>
          <a:lstStyle>
            <a:defPPr>
              <a:defRPr lang="zh-CN"/>
            </a:defPPr>
            <a:lvl1pPr marL="0" indent="0" algn="r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4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 algn="r"/>
            <a:fld id="{D28E8C0E-2DEE-4E2E-8B38-2293F8A14F68}" type="slidenum">
              <a:rPr lang="en-US" altLang="zh-CN" sz="1400"/>
              <a:t>‹#›</a:t>
            </a:fld>
            <a:endParaRPr lang="en-US" altLang="zh-CN" sz="1400"/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image" Target="file:///D:\qq&#25991;&#20214;\712321467\Image\C2C\Image2\%7b75232B38-A165-1FB7-499C-2E1C792CACB5%7d.png" TargetMode="External" /><Relationship Id="rId13" Type="http://schemas.openxmlformats.org/officeDocument/2006/relationships/image" Target="../media/image1.png" /><Relationship Id="rId14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_rels/slideMaster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10" Type="http://schemas.openxmlformats.org/officeDocument/2006/relationships/slideLayout" Target="../slideLayouts/slideLayout21.xml" /><Relationship Id="rId11" Type="http://schemas.openxmlformats.org/officeDocument/2006/relationships/slideLayout" Target="../slideLayouts/slideLayout22.xml" /><Relationship Id="rId12" Type="http://schemas.openxmlformats.org/officeDocument/2006/relationships/image" Target="file:///D:\qq&#25991;&#20214;\712321467\Image\C2C\Image2\%7b75232B38-A165-1FB7-499C-2E1C792CACB5%7d.png" TargetMode="External" /><Relationship Id="rId13" Type="http://schemas.openxmlformats.org/officeDocument/2006/relationships/image" Target="../media/image1.png" /><Relationship Id="rId14" Type="http://schemas.openxmlformats.org/officeDocument/2006/relationships/theme" Target="../theme/theme2.xml" /><Relationship Id="rId2" Type="http://schemas.openxmlformats.org/officeDocument/2006/relationships/slideLayout" Target="../slideLayouts/slideLayout13.xml" /><Relationship Id="rId3" Type="http://schemas.openxmlformats.org/officeDocument/2006/relationships/slideLayout" Target="../slideLayouts/slideLayout14.xml" /><Relationship Id="rId4" Type="http://schemas.openxmlformats.org/officeDocument/2006/relationships/slideLayout" Target="../slideLayouts/slideLayout15.xml" /><Relationship Id="rId5" Type="http://schemas.openxmlformats.org/officeDocument/2006/relationships/slideLayout" Target="../slideLayouts/slideLayout16.xml" /><Relationship Id="rId6" Type="http://schemas.openxmlformats.org/officeDocument/2006/relationships/slideLayout" Target="../slideLayouts/slideLayout17.xml" /><Relationship Id="rId7" Type="http://schemas.openxmlformats.org/officeDocument/2006/relationships/slideLayout" Target="../slideLayouts/slideLayout18.xml" /><Relationship Id="rId8" Type="http://schemas.openxmlformats.org/officeDocument/2006/relationships/slideLayout" Target="../slideLayouts/slideLayout19.xml" /><Relationship Id="rId9" Type="http://schemas.openxmlformats.org/officeDocument/2006/relationships/slideLayout" Target="../slideLayouts/slideLayout20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chemeClr val="bg1"/>
        </a:solidFill>
      </p:bgPr>
    </p:bg>
    <p:spTree>
      <p:nvGrpSpPr>
        <p:cNvPr id="1" name="" title=""/>
        <p:cNvGrpSpPr/>
        <p:nvPr/>
      </p:nvGrpSpPr>
      <p:grpSpPr/>
      <p:sp>
        <p:nvSpPr>
          <p:cNvPr id="1026" name="Rectangle 2" title=""/>
          <p:cNvSpPr>
            <a:spLocks noGrp="1"/>
          </p:cNvSpPr>
          <p:nvPr>
            <p:ph type="title" idx="4294967295"/>
          </p:nvPr>
        </p:nvSpPr>
        <p:spPr>
          <a:xfrm>
            <a:off x="612775" y="274638"/>
            <a:ext cx="11015663" cy="11430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ctr" anchorCtr="0"/>
          <a:lstStyle>
            <a:lvl1pPr marL="0" indent="0" algn="ctr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4400">
                <a:solidFill>
                  <a:schemeClr val="tx2"/>
                </a:solidFill>
                <a:latin typeface="Arial" pitchFamily="34" charset="0"/>
                <a:ea typeface="宋体" pitchFamily="2" charset="-122"/>
                <a:cs typeface="+mj-cs"/>
              </a:defRPr>
            </a:lvl1pPr>
          </a:lstStyle>
          <a:p>
            <a:pPr lvl="0"/>
            <a:r>
              <a:t>单击此处编辑母版标题样式</a:t>
            </a:r>
          </a:p>
        </p:txBody>
      </p:sp>
      <p:sp>
        <p:nvSpPr>
          <p:cNvPr id="1027" name="Rectangle 3" title=""/>
          <p:cNvSpPr>
            <a:spLocks noGrp="1"/>
          </p:cNvSpPr>
          <p:nvPr>
            <p:ph type="body" idx="1"/>
          </p:nvPr>
        </p:nvSpPr>
        <p:spPr>
          <a:xfrm>
            <a:off x="612775" y="1600200"/>
            <a:ext cx="11015663" cy="452596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/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lang="zh-CN" altLang="en-US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lang="zh-CN" altLang="en-US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lang="zh-CN" altLang="en-US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lvl="0"/>
            <a:r>
              <a:t>单击此处编辑母版文本样式</a:t>
            </a:r>
          </a:p>
          <a:p>
            <a:pPr lvl="1"/>
            <a:r>
              <a:t>第二级</a:t>
            </a:r>
          </a:p>
          <a:p>
            <a:pPr lvl="2"/>
            <a:r>
              <a:t>第三级</a:t>
            </a:r>
          </a:p>
          <a:p>
            <a:pPr lvl="3"/>
            <a:r>
              <a:t>第四级</a:t>
            </a:r>
          </a:p>
          <a:p>
            <a:pPr lvl="4"/>
            <a:r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12775" y="6245225"/>
            <a:ext cx="2855913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91440" tIns="45720" rIns="91440" bIns="45720" numCol="1" anchor="t" anchorCtr="0" compatLnSpc="1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4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>
              <a:buClrTx/>
              <a:buFontTx/>
            </a:pPr>
            <a:endParaRPr lang="en-US" altLang="zh-CN" sz="140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83063" y="6245225"/>
            <a:ext cx="3875088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91440" tIns="45720" rIns="91440" bIns="45720" numCol="1" anchor="t" anchorCtr="0" compatLnSpc="1"/>
          <a:lstStyle>
            <a:defPPr>
              <a:defRPr lang="zh-CN"/>
            </a:defPPr>
            <a:lvl1pPr marL="0" indent="0" algn="ctr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4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 algn="ctr">
              <a:buClrTx/>
              <a:buFontTx/>
            </a:pPr>
            <a:endParaRPr lang="en-US" altLang="zh-CN" sz="140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72525" y="6245225"/>
            <a:ext cx="2855913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91440" tIns="45720" rIns="91440" bIns="45720" numCol="1" anchor="t" anchorCtr="0" compatLnSpc="1"/>
          <a:lstStyle>
            <a:defPPr>
              <a:defRPr lang="zh-CN"/>
            </a:defPPr>
            <a:lvl1pPr marL="0" indent="0" algn="r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4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 algn="r"/>
            <a:fld id="{D28E8C0E-2DEE-4E2E-8B38-2293F8A14F68}" type="slidenum">
              <a:rPr lang="en-US" altLang="zh-CN" sz="1400"/>
              <a:t>‹#›</a:t>
            </a:fld>
            <a:endParaRPr lang="en-US" altLang="zh-CN" sz="1400"/>
          </a:p>
        </p:txBody>
      </p:sp>
      <p:pic>
        <p:nvPicPr>
          <p:cNvPr id="1031" name="图片 1073743875" descr="学科网 zxxk.com" title=""/>
          <p:cNvPicPr>
            <a:picLocks noChangeAspect="1"/>
          </p:cNvPicPr>
          <p:nvPr/>
        </p:nvPicPr>
        <p:blipFill>
          <a:blip r:embed="rId13" r:link="rId12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iming/>
  <p:txStyles>
    <p:titleStyle>
      <a:lvl1pPr marL="0" indent="0" algn="ctr" defTabSz="914400" rtl="0" eaLnBrk="0" fontAlgn="base" hangingPunct="0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sz="4400">
          <a:solidFill>
            <a:schemeClr val="tx2"/>
          </a:solidFill>
          <a:latin typeface="Arial" pitchFamily="34" charset="0"/>
          <a:ea typeface="宋体" pitchFamily="2" charset="-122"/>
          <a:cs typeface="+mj-cs"/>
        </a:defRPr>
      </a:lvl1pPr>
    </p:titleStyle>
    <p:bodyStyle>
      <a:lvl1pPr marL="342900" indent="-342900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Tx/>
        <a:buSzTx/>
        <a:buFontTx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Tx/>
        <a:buSzTx/>
        <a:buFontTx/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Tx/>
        <a:buSzTx/>
        <a:buFontTx/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Tx/>
        <a:buSzTx/>
        <a:buFontTx/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Tx/>
        <a:buSzTx/>
        <a:buFontTx/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chemeClr val="bg1"/>
        </a:solidFill>
      </p:bgPr>
    </p:bg>
    <p:spTree>
      <p:nvGrpSpPr>
        <p:cNvPr id="1" name="" title=""/>
        <p:cNvGrpSpPr/>
        <p:nvPr/>
      </p:nvGrpSpPr>
      <p:grpSpPr/>
      <p:sp>
        <p:nvSpPr>
          <p:cNvPr id="2050" name="Rectangle 2" title=""/>
          <p:cNvSpPr>
            <a:spLocks noGrp="1"/>
          </p:cNvSpPr>
          <p:nvPr>
            <p:ph type="title" idx="4294967295"/>
          </p:nvPr>
        </p:nvSpPr>
        <p:spPr>
          <a:xfrm>
            <a:off x="612775" y="274638"/>
            <a:ext cx="11015663" cy="11430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ctr" anchorCtr="0"/>
          <a:lstStyle>
            <a:lvl1pPr marL="0" indent="0" algn="ctr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4400">
                <a:solidFill>
                  <a:schemeClr val="tx2"/>
                </a:solidFill>
                <a:latin typeface="Arial" pitchFamily="34" charset="0"/>
                <a:ea typeface="宋体" pitchFamily="2" charset="-122"/>
                <a:cs typeface="+mj-cs"/>
              </a:defRPr>
            </a:lvl1pPr>
          </a:lstStyle>
          <a:p>
            <a:pPr lvl="0"/>
            <a:r>
              <a:t>单击此处编辑母版标题样式</a:t>
            </a:r>
          </a:p>
        </p:txBody>
      </p:sp>
      <p:sp>
        <p:nvSpPr>
          <p:cNvPr id="2051" name="Rectangle 3" title=""/>
          <p:cNvSpPr>
            <a:spLocks noGrp="1"/>
          </p:cNvSpPr>
          <p:nvPr>
            <p:ph type="body" idx="1"/>
          </p:nvPr>
        </p:nvSpPr>
        <p:spPr>
          <a:xfrm>
            <a:off x="612775" y="1600200"/>
            <a:ext cx="11015663" cy="452596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/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lang="zh-CN" altLang="en-US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lang="zh-CN" altLang="en-US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lang="zh-CN" altLang="en-US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lvl="0"/>
            <a:r>
              <a:t>单击此处编辑母版文本样式</a:t>
            </a:r>
          </a:p>
          <a:p>
            <a:pPr lvl="1"/>
            <a:r>
              <a:t>第二级</a:t>
            </a:r>
          </a:p>
          <a:p>
            <a:pPr lvl="2"/>
            <a:r>
              <a:t>第三级</a:t>
            </a:r>
          </a:p>
          <a:p>
            <a:pPr lvl="3"/>
            <a:r>
              <a:t>第四级</a:t>
            </a:r>
          </a:p>
          <a:p>
            <a:pPr lvl="4"/>
            <a:r>
              <a:t>第五级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12775" y="6245225"/>
            <a:ext cx="2855913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91440" tIns="45720" rIns="91440" bIns="45720" numCol="1" anchor="t" anchorCtr="0" compatLnSpc="1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4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>
              <a:buClrTx/>
              <a:buFontTx/>
            </a:pPr>
            <a:endParaRPr lang="en-US" altLang="zh-CN" sz="1400">
              <a:latin typeface="Arial" pitchFamily="34" charset="0"/>
            </a:endParaRPr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83063" y="6245225"/>
            <a:ext cx="3875088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91440" tIns="45720" rIns="91440" bIns="45720" numCol="1" anchor="t" anchorCtr="0" compatLnSpc="1"/>
          <a:lstStyle>
            <a:defPPr>
              <a:defRPr lang="zh-CN"/>
            </a:defPPr>
            <a:lvl1pPr marL="0" indent="0" algn="ctr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4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 algn="ctr">
              <a:buClrTx/>
              <a:buFontTx/>
            </a:pPr>
            <a:endParaRPr lang="en-US" altLang="zh-CN" sz="1400">
              <a:latin typeface="Arial" pitchFamily="34" charset="0"/>
            </a:endParaRP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72525" y="6245225"/>
            <a:ext cx="2855913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91440" tIns="45720" rIns="91440" bIns="45720" numCol="1" anchor="t" anchorCtr="0" compatLnSpc="1"/>
          <a:lstStyle>
            <a:defPPr>
              <a:defRPr lang="zh-CN"/>
            </a:defPPr>
            <a:lvl1pPr marL="0" indent="0" algn="r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4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 algn="r"/>
            <a:fld id="{44A8E5AB-C918-402A-BC0A-0FDD9C3572AF}" type="slidenum">
              <a:rPr lang="en-US" altLang="zh-CN" sz="1400">
                <a:latin typeface="Arial" pitchFamily="34" charset="0"/>
              </a:rPr>
              <a:t>‹#›</a:t>
            </a:fld>
            <a:endParaRPr lang="en-US" altLang="zh-CN" sz="1400">
              <a:latin typeface="Arial" pitchFamily="34" charset="0"/>
            </a:endParaRPr>
          </a:p>
        </p:txBody>
      </p:sp>
      <p:pic>
        <p:nvPicPr>
          <p:cNvPr id="2055" name="图片 1073743875" descr="学科网 zxxk.com" title=""/>
          <p:cNvPicPr>
            <a:picLocks noChangeAspect="1"/>
          </p:cNvPicPr>
          <p:nvPr/>
        </p:nvPicPr>
        <p:blipFill>
          <a:blip r:embed="rId13" r:link="rId12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ransition/>
  <p:timing/>
  <p:txStyles>
    <p:titleStyle>
      <a:lvl1pPr marL="0" indent="0" algn="ctr" defTabSz="914400" rtl="0" eaLnBrk="0" fontAlgn="base" hangingPunct="0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sz="4400">
          <a:solidFill>
            <a:schemeClr val="tx2"/>
          </a:solidFill>
          <a:latin typeface="Arial" pitchFamily="34" charset="0"/>
          <a:ea typeface="宋体" pitchFamily="2" charset="-122"/>
          <a:cs typeface="+mj-cs"/>
        </a:defRPr>
      </a:lvl1pPr>
    </p:titleStyle>
    <p:bodyStyle>
      <a:lvl1pPr marL="342900" indent="-342900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Tx/>
        <a:buSzTx/>
        <a:buFontTx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Tx/>
        <a:buSzTx/>
        <a:buFontTx/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Tx/>
        <a:buSzTx/>
        <a:buFontTx/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Tx/>
        <a:buSzTx/>
        <a:buFontTx/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Tx/>
        <a:buSzTx/>
        <a:buFontTx/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2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8.xml" /><Relationship Id="rId2" Type="http://schemas.openxmlformats.org/officeDocument/2006/relationships/notesSlide" Target="../notesSlides/notesSlide1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8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8.xml" /><Relationship Id="rId2" Type="http://schemas.openxmlformats.org/officeDocument/2006/relationships/image" Target="../media/image6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8.xml" /><Relationship Id="rId2" Type="http://schemas.openxmlformats.org/officeDocument/2006/relationships/image" Target="../media/image7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8.xml" /><Relationship Id="rId2" Type="http://schemas.openxmlformats.org/officeDocument/2006/relationships/image" Target="../media/image8.png" /><Relationship Id="rId3" Type="http://schemas.openxmlformats.org/officeDocument/2006/relationships/image" Target="../media/image9.jpeg" /><Relationship Id="rId4" Type="http://schemas.openxmlformats.org/officeDocument/2006/relationships/image" Target="../media/image10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3.jpeg" /><Relationship Id="rId3" Type="http://schemas.openxmlformats.org/officeDocument/2006/relationships/image" Target="../media/image4.jpe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5.jpeg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 title=""/>
        <p:cNvGrpSpPr/>
        <p:nvPr/>
      </p:nvGrpSpPr>
      <p:grpSpPr>
        <a:xfrm>
          <a:off x="0" y="0"/>
          <a:ext cx="0" cy="0"/>
        </a:xfrm>
      </p:grpSpPr>
      <p:sp>
        <p:nvSpPr>
          <p:cNvPr id="4097" name="Text Box 4" title=""/>
          <p:cNvSpPr txBox="1"/>
          <p:nvPr/>
        </p:nvSpPr>
        <p:spPr>
          <a:xfrm>
            <a:off x="217488" y="188913"/>
            <a:ext cx="2879725" cy="552450"/>
          </a:xfrm>
          <a:prstGeom prst="rect">
            <a:avLst/>
          </a:prstGeom>
          <a:solidFill>
            <a:srgbClr val="FF0000"/>
          </a:solidFill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 algn="ctr"/>
            <a:r>
              <a:rPr lang="zh-CN" altLang="en-US" sz="3000" b="1">
                <a:solidFill>
                  <a:schemeClr val="bg1"/>
                </a:solidFill>
                <a:ea typeface="黑体" pitchFamily="49" charset="-122"/>
              </a:rPr>
              <a:t>情景引入</a:t>
            </a:r>
            <a:endParaRPr lang="zh-CN" altLang="en-US" sz="3000" b="1">
              <a:solidFill>
                <a:schemeClr val="bg1"/>
              </a:solidFill>
              <a:ea typeface="黑体" pitchFamily="49" charset="-122"/>
            </a:endParaRPr>
          </a:p>
        </p:txBody>
      </p:sp>
      <p:sp>
        <p:nvSpPr>
          <p:cNvPr id="4098" name="Text Box 5" title=""/>
          <p:cNvSpPr txBox="1">
            <a:spLocks noChangeArrowheads="1"/>
          </p:cNvSpPr>
          <p:nvPr/>
        </p:nvSpPr>
        <p:spPr bwMode="auto">
          <a:xfrm>
            <a:off x="503238" y="981075"/>
            <a:ext cx="7515225" cy="52228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 hangingPunct="0">
              <a:buClrTx/>
              <a:buFontTx/>
            </a:pPr>
            <a:r>
              <a:rPr lang="zh-CN" altLang="en-US" sz="2800" b="1" spc="0">
                <a:effectLst>
                  <a:outerShdw blurRad="38100" dist="38100" dir="2700000" algn="tl">
                    <a:srgbClr val="FFFFFF"/>
                  </a:outerShdw>
                </a:effectLst>
                <a:latin typeface="黑体" pitchFamily="49" charset="-122"/>
                <a:ea typeface="黑体" pitchFamily="49" charset="-122"/>
              </a:rPr>
              <a:t>在运动会上，你是如何比较谁跑得更快？</a:t>
            </a:r>
            <a:endParaRPr lang="zh-CN" altLang="en-US" sz="2800" b="1">
              <a:effectLst>
                <a:outerShdw blurRad="38100" dist="38100" dir="2700000" algn="tl">
                  <a:srgbClr val="FFFFFF"/>
                </a:outerShdw>
              </a:effectLst>
              <a:latin typeface="黑体" pitchFamily="49" charset="-122"/>
              <a:ea typeface="黑体" pitchFamily="49" charset="-122"/>
            </a:endParaRPr>
          </a:p>
        </p:txBody>
      </p:sp>
      <p:pic>
        <p:nvPicPr>
          <p:cNvPr id="4099" name="图片 1" title=""/>
          <p:cNvPicPr>
            <a:picLocks noChangeAspect="1"/>
          </p:cNvPicPr>
          <p:nvPr/>
        </p:nvPicPr>
        <p:blipFill>
          <a:blip r:embed="rId2"/>
          <a:srcRect l="1213" t="18267" r="-1212" b="22367"/>
          <a:stretch>
            <a:fillRect/>
          </a:stretch>
        </p:blipFill>
        <p:spPr>
          <a:xfrm>
            <a:off x="2592388" y="1711325"/>
            <a:ext cx="5911850" cy="4681538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 title=""/>
        <p:cNvGrpSpPr/>
        <p:nvPr/>
      </p:nvGrpSpPr>
      <p:grpSpPr>
        <a:xfrm>
          <a:off x="0" y="0"/>
          <a:ext cx="0" cy="0"/>
        </a:xfrm>
      </p:grpSpPr>
      <p:sp>
        <p:nvSpPr>
          <p:cNvPr id="13313" name="Text Box 6" title=""/>
          <p:cNvSpPr txBox="1">
            <a:spLocks noChangeArrowheads="1"/>
          </p:cNvSpPr>
          <p:nvPr/>
        </p:nvSpPr>
        <p:spPr bwMode="auto">
          <a:xfrm>
            <a:off x="204788" y="847725"/>
            <a:ext cx="11676063" cy="249078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 indent="37465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FontTx/>
            </a:pPr>
            <a:r>
              <a:rPr lang="zh-CN" altLang="en-US" sz="3000" b="1" spc="0">
                <a:effectLst>
                  <a:outerShdw blurRad="38100" dist="38100" dir="2700000" algn="tl">
                    <a:srgbClr val="FFFFFF"/>
                  </a:outerShdw>
                </a:effectLst>
                <a:ea typeface="黑体" pitchFamily="49" charset="-122"/>
              </a:rPr>
              <a:t>沪宁高速公路限速</a:t>
            </a:r>
            <a:r>
              <a:rPr lang="en-US" altLang="zh-CN" sz="3000" b="1" spc="0">
                <a:effectLst>
                  <a:outerShdw blurRad="38100" dist="38100" dir="2700000" algn="tl">
                    <a:srgbClr val="FFFFFF"/>
                  </a:outerShdw>
                </a:effectLst>
                <a:ea typeface="黑体" pitchFamily="49" charset="-122"/>
              </a:rPr>
              <a:t>120km/h</a:t>
            </a:r>
            <a:r>
              <a:rPr lang="zh-CN" altLang="en-US" sz="3000" b="1" spc="0">
                <a:effectLst>
                  <a:outerShdw blurRad="38100" dist="38100" dir="2700000" algn="tl">
                    <a:srgbClr val="FFFFFF"/>
                  </a:outerShdw>
                </a:effectLst>
                <a:ea typeface="黑体" pitchFamily="49" charset="-122"/>
              </a:rPr>
              <a:t>，一辆汽车的电脑收费卡上显示，该车</a:t>
            </a:r>
            <a:r>
              <a:rPr lang="en-US" altLang="zh-CN" sz="3000" b="1" spc="0">
                <a:effectLst>
                  <a:outerShdw blurRad="38100" dist="38100" dir="2700000" algn="tl">
                    <a:srgbClr val="FFFFFF"/>
                  </a:outerShdw>
                </a:effectLst>
                <a:ea typeface="黑体" pitchFamily="49" charset="-122"/>
              </a:rPr>
              <a:t>9:00</a:t>
            </a:r>
            <a:r>
              <a:rPr lang="zh-CN" altLang="en-US" sz="3000" b="1" spc="0">
                <a:effectLst>
                  <a:outerShdw blurRad="38100" dist="38100" dir="2700000" algn="tl">
                    <a:srgbClr val="FFFFFF"/>
                  </a:outerShdw>
                </a:effectLst>
                <a:ea typeface="黑体" pitchFamily="49" charset="-122"/>
              </a:rPr>
              <a:t>从苏州进入高速公路， </a:t>
            </a:r>
            <a:r>
              <a:rPr lang="en-US" altLang="zh-CN" sz="3000" b="1" spc="0">
                <a:effectLst>
                  <a:outerShdw blurRad="38100" dist="38100" dir="2700000" algn="tl">
                    <a:srgbClr val="FFFFFF"/>
                  </a:outerShdw>
                </a:effectLst>
                <a:ea typeface="黑体" pitchFamily="49" charset="-122"/>
              </a:rPr>
              <a:t>9:40</a:t>
            </a:r>
            <a:r>
              <a:rPr lang="zh-CN" altLang="en-US" sz="3000" b="1" spc="0">
                <a:effectLst>
                  <a:outerShdw blurRad="38100" dist="38100" dir="2700000" algn="tl">
                    <a:srgbClr val="FFFFFF"/>
                  </a:outerShdw>
                </a:effectLst>
                <a:ea typeface="黑体" pitchFamily="49" charset="-122"/>
              </a:rPr>
              <a:t>到达上海，驶出高速公路，苏州到上海的路程为</a:t>
            </a:r>
            <a:r>
              <a:rPr lang="en-US" altLang="zh-CN" sz="3000" b="1" spc="0">
                <a:effectLst>
                  <a:outerShdw blurRad="38100" dist="38100" dir="2700000" algn="tl">
                    <a:srgbClr val="FFFFFF"/>
                  </a:outerShdw>
                </a:effectLst>
                <a:ea typeface="黑体" pitchFamily="49" charset="-122"/>
              </a:rPr>
              <a:t>84km</a:t>
            </a:r>
            <a:r>
              <a:rPr lang="zh-CN" altLang="en-US" sz="3000" b="1" spc="0">
                <a:effectLst>
                  <a:outerShdw blurRad="38100" dist="38100" dir="2700000" algn="tl">
                    <a:srgbClr val="FFFFFF"/>
                  </a:outerShdw>
                </a:effectLst>
                <a:ea typeface="黑体" pitchFamily="49" charset="-122"/>
              </a:rPr>
              <a:t>。如果你是值勤交警，是否要对该车司机作出超速处罚？请通过计算说明。</a:t>
            </a:r>
            <a:endParaRPr lang="zh-CN" altLang="en-US" sz="3000" b="1">
              <a:effectLst>
                <a:outerShdw blurRad="38100" dist="38100" dir="2700000" algn="tl">
                  <a:srgbClr val="FFFFFF"/>
                </a:outerShdw>
              </a:effectLst>
              <a:ea typeface="黑体" pitchFamily="49" charset="-122"/>
            </a:endParaRPr>
          </a:p>
        </p:txBody>
      </p:sp>
      <p:sp>
        <p:nvSpPr>
          <p:cNvPr id="13314" name="Text Box 7" title=""/>
          <p:cNvSpPr txBox="1"/>
          <p:nvPr/>
        </p:nvSpPr>
        <p:spPr>
          <a:xfrm>
            <a:off x="217488" y="188913"/>
            <a:ext cx="2879725" cy="552450"/>
          </a:xfrm>
          <a:prstGeom prst="rect">
            <a:avLst/>
          </a:prstGeom>
          <a:solidFill>
            <a:srgbClr val="FF0000"/>
          </a:solidFill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 algn="ctr"/>
            <a:r>
              <a:rPr lang="zh-CN" altLang="en-US" sz="3000" b="1">
                <a:solidFill>
                  <a:schemeClr val="bg1"/>
                </a:solidFill>
                <a:ea typeface="黑体" pitchFamily="49" charset="-122"/>
              </a:rPr>
              <a:t>同步训练</a:t>
            </a:r>
            <a:endParaRPr lang="zh-CN" altLang="en-US" sz="3000" b="1">
              <a:solidFill>
                <a:schemeClr val="bg1"/>
              </a:solidFill>
              <a:ea typeface="黑体" pitchFamily="49" charset="-122"/>
            </a:endParaRPr>
          </a:p>
        </p:txBody>
      </p:sp>
    </p:spTree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 title=""/>
        <p:cNvGrpSpPr/>
        <p:nvPr/>
      </p:nvGrpSpPr>
      <p:grpSpPr>
        <a:xfrm>
          <a:off x="0" y="0"/>
          <a:ext cx="0" cy="0"/>
        </a:xfrm>
      </p:grpSpPr>
      <p:sp>
        <p:nvSpPr>
          <p:cNvPr id="14337" name="Text Box 7" title=""/>
          <p:cNvSpPr txBox="1"/>
          <p:nvPr/>
        </p:nvSpPr>
        <p:spPr>
          <a:xfrm>
            <a:off x="217488" y="188913"/>
            <a:ext cx="2879725" cy="552450"/>
          </a:xfrm>
          <a:prstGeom prst="rect">
            <a:avLst/>
          </a:prstGeom>
          <a:solidFill>
            <a:srgbClr val="FF0000"/>
          </a:solidFill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 algn="ctr"/>
            <a:r>
              <a:rPr lang="zh-CN" altLang="en-US" sz="3000" b="1">
                <a:solidFill>
                  <a:schemeClr val="bg1"/>
                </a:solidFill>
                <a:latin typeface="Arial" pitchFamily="34" charset="0"/>
                <a:ea typeface="黑体" pitchFamily="49" charset="-122"/>
              </a:rPr>
              <a:t>课堂小结</a:t>
            </a:r>
            <a:endParaRPr lang="zh-CN" altLang="en-US" sz="3000" b="1">
              <a:solidFill>
                <a:schemeClr val="bg1"/>
              </a:solidFill>
              <a:latin typeface="Arial" pitchFamily="34" charset="0"/>
              <a:ea typeface="黑体" pitchFamily="49" charset="-122"/>
            </a:endParaRPr>
          </a:p>
        </p:txBody>
      </p:sp>
      <p:sp>
        <p:nvSpPr>
          <p:cNvPr id="14338" name="Text Box 4" title=""/>
          <p:cNvSpPr txBox="1">
            <a:spLocks noChangeArrowheads="1"/>
          </p:cNvSpPr>
          <p:nvPr/>
        </p:nvSpPr>
        <p:spPr bwMode="auto">
          <a:xfrm>
            <a:off x="215265" y="1155700"/>
            <a:ext cx="9634855" cy="11684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 hangingPunct="0">
              <a:lnSpc>
                <a:spcPct val="150000"/>
              </a:lnSpc>
              <a:buClrTx/>
              <a:buFontTx/>
            </a:pPr>
            <a:r>
              <a:rPr lang="en-US" altLang="zh-CN" sz="28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  1.</a:t>
            </a:r>
            <a:r>
              <a:rPr lang="zh-CN" altLang="en-US" sz="28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速度是描述物体</a:t>
            </a:r>
            <a:r>
              <a:rPr lang="en-US" altLang="zh-CN" sz="28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______</a:t>
            </a:r>
            <a:r>
              <a:rPr lang="zh-CN" altLang="en-US" sz="28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快慢的物理量。</a:t>
            </a:r>
            <a:endParaRPr lang="zh-CN" altLang="en-US" sz="2800" b="1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ea typeface="黑体" pitchFamily="49" charset="-122"/>
            </a:endParaRPr>
          </a:p>
          <a:p>
            <a:pPr lvl="0" hangingPunct="0">
              <a:buClrTx/>
              <a:buFontTx/>
            </a:pPr>
            <a:r>
              <a:rPr lang="zh-CN" altLang="en-US" sz="28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  </a:t>
            </a:r>
            <a:r>
              <a:rPr lang="en-US" altLang="zh-CN" sz="28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  </a:t>
            </a:r>
            <a:r>
              <a:rPr lang="zh-CN" altLang="en-US" sz="28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速度的大小等于物体在</a:t>
            </a:r>
            <a:r>
              <a:rPr lang="en-US" altLang="zh-CN" sz="28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______</a:t>
            </a:r>
            <a:r>
              <a:rPr lang="zh-CN" altLang="en-US" sz="28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时间内通过的</a:t>
            </a:r>
            <a:r>
              <a:rPr lang="en-US" altLang="zh-CN" sz="28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_______.</a:t>
            </a:r>
            <a:endParaRPr lang="en-US" altLang="zh-CN" sz="2800" b="1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ea typeface="黑体" pitchFamily="49" charset="-122"/>
            </a:endParaRPr>
          </a:p>
        </p:txBody>
      </p:sp>
      <p:sp>
        <p:nvSpPr>
          <p:cNvPr id="14339" name="Rectangle 6" title=""/>
          <p:cNvSpPr>
            <a:spLocks noChangeArrowheads="1"/>
          </p:cNvSpPr>
          <p:nvPr/>
        </p:nvSpPr>
        <p:spPr bwMode="auto">
          <a:xfrm>
            <a:off x="361950" y="2363470"/>
            <a:ext cx="2510790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hangingPunct="0">
              <a:buClrTx/>
              <a:buFontTx/>
            </a:pPr>
            <a:r>
              <a:rPr lang="en-US" altLang="zh-CN" sz="28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2.</a:t>
            </a:r>
            <a:r>
              <a:rPr lang="zh-CN" altLang="en-US" sz="28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速度公式：</a:t>
            </a:r>
            <a:endParaRPr lang="zh-CN" altLang="en-US" sz="2800" b="1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ea typeface="黑体" pitchFamily="49" charset="-122"/>
            </a:endParaRPr>
          </a:p>
        </p:txBody>
      </p:sp>
      <p:sp>
        <p:nvSpPr>
          <p:cNvPr id="14340" name="Rectangle 10" title=""/>
          <p:cNvSpPr>
            <a:spLocks noChangeArrowheads="1"/>
          </p:cNvSpPr>
          <p:nvPr/>
        </p:nvSpPr>
        <p:spPr bwMode="auto">
          <a:xfrm>
            <a:off x="3332480" y="1343343"/>
            <a:ext cx="2092325" cy="5191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hangingPunct="0">
              <a:buClrTx/>
              <a:buFontTx/>
            </a:pPr>
            <a:r>
              <a:rPr lang="zh-CN" altLang="en-US" sz="2800" b="1" spc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黑体" pitchFamily="49" charset="-122"/>
              </a:rPr>
              <a:t>运动</a:t>
            </a:r>
            <a:endParaRPr lang="zh-CN" altLang="en-US" sz="2800" b="1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ea typeface="黑体" pitchFamily="49" charset="-122"/>
            </a:endParaRPr>
          </a:p>
        </p:txBody>
      </p:sp>
      <p:sp>
        <p:nvSpPr>
          <p:cNvPr id="14341" name="Rectangle 11" title=""/>
          <p:cNvSpPr>
            <a:spLocks noChangeArrowheads="1"/>
          </p:cNvSpPr>
          <p:nvPr/>
        </p:nvSpPr>
        <p:spPr bwMode="auto">
          <a:xfrm>
            <a:off x="4361180" y="1803083"/>
            <a:ext cx="2092325" cy="5191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hangingPunct="0">
              <a:buClrTx/>
              <a:buFontTx/>
            </a:pPr>
            <a:r>
              <a:rPr lang="zh-CN" altLang="en-US" sz="2800" b="1" spc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黑体" pitchFamily="49" charset="-122"/>
              </a:rPr>
              <a:t>单位</a:t>
            </a:r>
            <a:endParaRPr lang="zh-CN" altLang="en-US" sz="2800" b="1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ea typeface="黑体" pitchFamily="49" charset="-122"/>
            </a:endParaRPr>
          </a:p>
        </p:txBody>
      </p:sp>
      <p:sp>
        <p:nvSpPr>
          <p:cNvPr id="14342" name="Rectangle 12" title=""/>
          <p:cNvSpPr>
            <a:spLocks noChangeArrowheads="1"/>
          </p:cNvSpPr>
          <p:nvPr/>
        </p:nvSpPr>
        <p:spPr bwMode="auto">
          <a:xfrm>
            <a:off x="7527925" y="1803083"/>
            <a:ext cx="2093913" cy="5191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hangingPunct="0">
              <a:buClrTx/>
              <a:buFontTx/>
            </a:pPr>
            <a:r>
              <a:rPr lang="zh-CN" altLang="en-US" sz="2800" b="1" spc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黑体" pitchFamily="49" charset="-122"/>
              </a:rPr>
              <a:t>路程</a:t>
            </a:r>
            <a:endParaRPr lang="zh-CN" altLang="en-US" sz="2800" b="1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ea typeface="黑体" pitchFamily="49" charset="-122"/>
            </a:endParaRPr>
          </a:p>
        </p:txBody>
      </p:sp>
      <p:grpSp>
        <p:nvGrpSpPr>
          <p:cNvPr id="14343" name="Group 24" title=""/>
          <p:cNvGrpSpPr/>
          <p:nvPr/>
        </p:nvGrpSpPr>
        <p:grpSpPr>
          <a:xfrm>
            <a:off x="2663825" y="2235200"/>
            <a:ext cx="1584325" cy="930275"/>
            <a:chOff x="4258" y="3552"/>
            <a:chExt cx="939" cy="586"/>
          </a:xfrm>
        </p:grpSpPr>
        <p:sp>
          <p:nvSpPr>
            <p:cNvPr id="14344" name="Rectangle 25" title=""/>
            <p:cNvSpPr/>
            <p:nvPr/>
          </p:nvSpPr>
          <p:spPr>
            <a:xfrm>
              <a:off x="4258" y="3681"/>
              <a:ext cx="398" cy="346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anchor="t" anchorCtr="0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lvl="0"/>
              <a:r>
                <a:rPr lang="en-US" altLang="zh-CN" sz="3000" b="1" i="1">
                  <a:solidFill>
                    <a:srgbClr val="FF0000"/>
                  </a:solidFill>
                  <a:latin typeface="Times New Roman" pitchFamily="18" charset="0"/>
                  <a:ea typeface="黑体" pitchFamily="49" charset="-122"/>
                </a:rPr>
                <a:t>v=</a:t>
              </a:r>
              <a:endParaRPr lang="en-US" altLang="zh-CN" sz="3000" b="1" i="1">
                <a:solidFill>
                  <a:srgbClr val="FF0000"/>
                </a:solidFill>
                <a:latin typeface="Times New Roman" pitchFamily="18" charset="0"/>
                <a:ea typeface="黑体" pitchFamily="49" charset="-122"/>
              </a:endParaRPr>
            </a:p>
          </p:txBody>
        </p:sp>
        <p:sp>
          <p:nvSpPr>
            <p:cNvPr id="14345" name="Rectangle 26" title=""/>
            <p:cNvSpPr/>
            <p:nvPr/>
          </p:nvSpPr>
          <p:spPr>
            <a:xfrm>
              <a:off x="4800" y="3552"/>
              <a:ext cx="197" cy="346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anchor="t" anchorCtr="0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lvl="0"/>
              <a:r>
                <a:rPr lang="en-US" altLang="zh-CN" sz="3000" b="1" i="1">
                  <a:solidFill>
                    <a:srgbClr val="FF0000"/>
                  </a:solidFill>
                  <a:latin typeface="Times New Roman" pitchFamily="18" charset="0"/>
                  <a:ea typeface="黑体" pitchFamily="49" charset="-122"/>
                </a:rPr>
                <a:t>s</a:t>
              </a:r>
              <a:endParaRPr lang="en-US" altLang="zh-CN" sz="3000" b="1" i="1">
                <a:solidFill>
                  <a:srgbClr val="FF0000"/>
                </a:solidFill>
                <a:latin typeface="Times New Roman" pitchFamily="18" charset="0"/>
                <a:ea typeface="黑体" pitchFamily="49" charset="-122"/>
              </a:endParaRPr>
            </a:p>
          </p:txBody>
        </p:sp>
        <p:sp>
          <p:nvSpPr>
            <p:cNvPr id="14346" name="Rectangle 27" title=""/>
            <p:cNvSpPr/>
            <p:nvPr/>
          </p:nvSpPr>
          <p:spPr>
            <a:xfrm>
              <a:off x="4800" y="3792"/>
              <a:ext cx="172" cy="346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anchor="t" anchorCtr="0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lvl="0"/>
              <a:r>
                <a:rPr lang="en-US" altLang="zh-CN" sz="3000" b="1" i="1">
                  <a:solidFill>
                    <a:srgbClr val="FF0000"/>
                  </a:solidFill>
                  <a:latin typeface="Times New Roman" pitchFamily="18" charset="0"/>
                  <a:ea typeface="黑体" pitchFamily="49" charset="-122"/>
                </a:rPr>
                <a:t>t</a:t>
              </a:r>
              <a:endParaRPr lang="en-US" altLang="zh-CN" sz="3000" b="1" i="1">
                <a:solidFill>
                  <a:srgbClr val="FF0000"/>
                </a:solidFill>
                <a:latin typeface="Times New Roman" pitchFamily="18" charset="0"/>
                <a:ea typeface="黑体" pitchFamily="49" charset="-122"/>
              </a:endParaRPr>
            </a:p>
          </p:txBody>
        </p:sp>
        <p:cxnSp>
          <p:nvCxnSpPr>
            <p:cNvPr id="14347" name="Line 28" title=""/>
            <p:cNvCxnSpPr/>
            <p:nvPr/>
          </p:nvCxnSpPr>
          <p:spPr>
            <a:xfrm>
              <a:off x="4669" y="3867"/>
              <a:ext cx="528" cy="0"/>
            </a:xfrm>
            <a:prstGeom prst="line">
              <a:avLst/>
            </a:prstGeom>
            <a:noFill/>
            <a:ln>
              <a:solidFill>
                <a:schemeClr val="tx1"/>
              </a:solidFill>
              <a:round/>
            </a:ln>
          </p:spPr>
        </p:cxnSp>
      </p:grpSp>
      <p:sp>
        <p:nvSpPr>
          <p:cNvPr id="14348" name="Text Box 9" title=""/>
          <p:cNvSpPr txBox="1">
            <a:spLocks noChangeArrowheads="1"/>
          </p:cNvSpPr>
          <p:nvPr/>
        </p:nvSpPr>
        <p:spPr bwMode="auto">
          <a:xfrm>
            <a:off x="328612" y="3104832"/>
            <a:ext cx="11779250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 hangingPunct="0">
              <a:buClrTx/>
              <a:buFontTx/>
            </a:pPr>
            <a:r>
              <a:rPr lang="en-US" altLang="zh-CN" sz="28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3.</a:t>
            </a:r>
            <a:r>
              <a:rPr lang="zh-CN" altLang="en-US" sz="28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在国际单位制中，速度的单位是</a:t>
            </a:r>
            <a:r>
              <a:rPr lang="en-US" altLang="zh-CN" sz="28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_________</a:t>
            </a:r>
            <a:r>
              <a:rPr lang="zh-CN" altLang="en-US" sz="28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，符号</a:t>
            </a:r>
            <a:r>
              <a:rPr lang="en-US" altLang="zh-CN" sz="28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_____</a:t>
            </a:r>
            <a:r>
              <a:rPr lang="zh-CN" altLang="en-US" sz="28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。   </a:t>
            </a:r>
            <a:endParaRPr lang="zh-CN" altLang="en-US" sz="2800" b="1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ea typeface="黑体" pitchFamily="49" charset="-122"/>
            </a:endParaRPr>
          </a:p>
        </p:txBody>
      </p:sp>
      <p:sp>
        <p:nvSpPr>
          <p:cNvPr id="14349" name="Rectangle 14" title=""/>
          <p:cNvSpPr>
            <a:spLocks noChangeArrowheads="1"/>
          </p:cNvSpPr>
          <p:nvPr/>
        </p:nvSpPr>
        <p:spPr bwMode="auto">
          <a:xfrm>
            <a:off x="5817235" y="3082608"/>
            <a:ext cx="2093913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hangingPunct="0">
              <a:buClrTx/>
              <a:buFontTx/>
            </a:pPr>
            <a:r>
              <a:rPr lang="zh-CN" altLang="en-US" sz="2800" b="1" spc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黑体" pitchFamily="49" charset="-122"/>
              </a:rPr>
              <a:t>米</a:t>
            </a:r>
            <a:r>
              <a:rPr lang="en-US" altLang="zh-CN" sz="2800" b="1" spc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黑体" pitchFamily="49" charset="-122"/>
              </a:rPr>
              <a:t>/</a:t>
            </a:r>
            <a:r>
              <a:rPr lang="zh-CN" altLang="en-US" sz="2800" b="1" spc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黑体" pitchFamily="49" charset="-122"/>
              </a:rPr>
              <a:t>秒</a:t>
            </a:r>
            <a:endParaRPr lang="zh-CN" altLang="en-US" sz="2800" b="1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ea typeface="黑体" pitchFamily="49" charset="-122"/>
            </a:endParaRPr>
          </a:p>
        </p:txBody>
      </p:sp>
      <p:sp>
        <p:nvSpPr>
          <p:cNvPr id="14350" name="Rectangle 15" title=""/>
          <p:cNvSpPr>
            <a:spLocks noChangeArrowheads="1"/>
          </p:cNvSpPr>
          <p:nvPr/>
        </p:nvSpPr>
        <p:spPr bwMode="auto">
          <a:xfrm>
            <a:off x="8504873" y="3082608"/>
            <a:ext cx="2092325" cy="5191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黑体" pitchFamily="49" charset="-122"/>
                <a:cs typeface="Times New Roman" panose="02020603050405020304" pitchFamily="18" charset="0"/>
              </a:rPr>
              <a:t>m/s</a:t>
            </a:r>
            <a:endParaRPr kumimoji="0" lang="en-US" altLang="zh-CN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黑体" pitchFamily="49" charset="-122"/>
              <a:cs typeface="Times New Roman" panose="02020603050405020304" pitchFamily="18" charset="0"/>
            </a:endParaRPr>
          </a:p>
        </p:txBody>
      </p:sp>
      <p:sp>
        <p:nvSpPr>
          <p:cNvPr id="14351" name="Rectangle 7" title=""/>
          <p:cNvSpPr/>
          <p:nvPr/>
        </p:nvSpPr>
        <p:spPr>
          <a:xfrm>
            <a:off x="1368425" y="3742055"/>
            <a:ext cx="3244850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fontAlgn="base"/>
            <a:r>
              <a:rPr lang="en-US" altLang="zh-CN" sz="3200" b="1" strike="noStrike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anose="02020603050405020304" pitchFamily="18" charset="0"/>
              </a:rPr>
              <a:t>1m/s</a:t>
            </a:r>
            <a:r>
              <a:rPr lang="en-US" altLang="zh-CN" sz="3200" b="1" strike="noStrike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anose="02020603050405020304" pitchFamily="18" charset="0"/>
              </a:rPr>
              <a:t>=3.6km/h</a:t>
            </a:r>
            <a:endParaRPr lang="en-US" altLang="zh-CN" sz="3200" b="1" strike="noStrike" noProof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黑体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 title=""/>
        <p:cNvGrpSpPr/>
        <p:nvPr/>
      </p:nvGrpSpPr>
      <p:grpSpPr>
        <a:xfrm>
          <a:off x="0" y="0"/>
          <a:ext cx="0" cy="0"/>
        </a:xfrm>
      </p:grpSpPr>
      <p:sp>
        <p:nvSpPr>
          <p:cNvPr id="16385" name="Text Box 7" title=""/>
          <p:cNvSpPr txBox="1"/>
          <p:nvPr/>
        </p:nvSpPr>
        <p:spPr>
          <a:xfrm>
            <a:off x="217488" y="188913"/>
            <a:ext cx="2879725" cy="552450"/>
          </a:xfrm>
          <a:prstGeom prst="rect">
            <a:avLst/>
          </a:prstGeom>
          <a:solidFill>
            <a:srgbClr val="FF0000"/>
          </a:solidFill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 algn="ctr"/>
            <a:r>
              <a:rPr lang="zh-CN" altLang="en-US" sz="3000" b="1">
                <a:solidFill>
                  <a:schemeClr val="bg1"/>
                </a:solidFill>
                <a:latin typeface="Arial" pitchFamily="34" charset="0"/>
                <a:ea typeface="黑体" pitchFamily="49" charset="-122"/>
              </a:rPr>
              <a:t>检测训练</a:t>
            </a:r>
            <a:endParaRPr lang="zh-CN" altLang="en-US" sz="3000" b="1">
              <a:solidFill>
                <a:schemeClr val="bg1"/>
              </a:solidFill>
              <a:latin typeface="Arial" pitchFamily="34" charset="0"/>
              <a:ea typeface="黑体" pitchFamily="49" charset="-122"/>
            </a:endParaRPr>
          </a:p>
        </p:txBody>
      </p:sp>
      <p:sp>
        <p:nvSpPr>
          <p:cNvPr id="16386" name="Text Box 4" title=""/>
          <p:cNvSpPr txBox="1">
            <a:spLocks noChangeArrowheads="1"/>
          </p:cNvSpPr>
          <p:nvPr/>
        </p:nvSpPr>
        <p:spPr bwMode="auto">
          <a:xfrm>
            <a:off x="143510" y="725170"/>
            <a:ext cx="11829415" cy="584644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FontTx/>
            </a:pPr>
            <a:r>
              <a:rPr lang="en-US" altLang="zh-CN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 1</a:t>
            </a:r>
            <a:r>
              <a:rPr lang="zh-CN" altLang="en-US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．在男子百米短跑比赛中，运动员们快步如飞，关于运动快慢的说法中不正确的是（　　）</a:t>
            </a:r>
            <a:endParaRPr lang="zh-CN" altLang="en-US" sz="2600" b="1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ea typeface="黑体" pitchFamily="49" charset="-122"/>
            </a:endParaRPr>
          </a:p>
          <a:p>
            <a:pPr lvl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FontTx/>
            </a:pPr>
            <a:r>
              <a:rPr lang="en-US" altLang="zh-CN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A</a:t>
            </a:r>
            <a:r>
              <a:rPr lang="zh-CN" altLang="en-US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．观众看到第一名冲过终点时用</a:t>
            </a:r>
            <a:r>
              <a:rPr lang="en-US" altLang="zh-CN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“</a:t>
            </a:r>
            <a:r>
              <a:rPr lang="zh-CN" altLang="en-US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相同的时间比路程</a:t>
            </a:r>
            <a:r>
              <a:rPr lang="en-US" altLang="zh-CN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”</a:t>
            </a:r>
            <a:r>
              <a:rPr lang="zh-CN" altLang="en-US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的方法比较运动的快慢</a:t>
            </a:r>
            <a:endParaRPr lang="en-US" altLang="zh-CN" sz="2600" b="1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ea typeface="黑体" pitchFamily="49" charset="-122"/>
            </a:endParaRPr>
          </a:p>
          <a:p>
            <a:pPr lvl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FontTx/>
            </a:pPr>
            <a:r>
              <a:rPr lang="en-US" altLang="zh-CN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B</a:t>
            </a:r>
            <a:r>
              <a:rPr lang="zh-CN" altLang="en-US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．终点裁判通过记录用时是用</a:t>
            </a:r>
            <a:r>
              <a:rPr lang="en-US" altLang="zh-CN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“</a:t>
            </a:r>
            <a:r>
              <a:rPr lang="zh-CN" altLang="en-US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相同路程比时间</a:t>
            </a:r>
            <a:r>
              <a:rPr lang="en-US" altLang="zh-CN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”</a:t>
            </a:r>
            <a:r>
              <a:rPr lang="zh-CN" altLang="en-US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的方法比较运动的快慢</a:t>
            </a:r>
            <a:r>
              <a:rPr lang="en-US" altLang="zh-CN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	</a:t>
            </a:r>
            <a:endParaRPr lang="en-US" altLang="zh-CN" sz="2600" b="1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ea typeface="黑体" pitchFamily="49" charset="-122"/>
            </a:endParaRPr>
          </a:p>
          <a:p>
            <a:pPr lvl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FontTx/>
            </a:pPr>
            <a:r>
              <a:rPr lang="en-US" altLang="zh-CN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C</a:t>
            </a:r>
            <a:r>
              <a:rPr lang="zh-CN" altLang="en-US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．物体的速度越大，路程和时间的比值就越大</a:t>
            </a:r>
            <a:r>
              <a:rPr lang="en-US" altLang="zh-CN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	</a:t>
            </a:r>
            <a:endParaRPr lang="en-US" altLang="zh-CN" sz="2600" b="1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ea typeface="黑体" pitchFamily="49" charset="-122"/>
            </a:endParaRPr>
          </a:p>
          <a:p>
            <a:pPr lvl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FontTx/>
            </a:pPr>
            <a:r>
              <a:rPr lang="en-US" altLang="zh-CN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D</a:t>
            </a:r>
            <a:r>
              <a:rPr lang="zh-CN" altLang="en-US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．物理学中采用裁判的方法来定义速度的</a:t>
            </a:r>
            <a:endParaRPr lang="zh-CN" altLang="en-US" sz="2600" b="1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ea typeface="黑体" pitchFamily="49" charset="-122"/>
            </a:endParaRPr>
          </a:p>
          <a:p>
            <a:pPr lvl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FontTx/>
            </a:pPr>
            <a:r>
              <a:rPr lang="en-US" altLang="zh-CN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2</a:t>
            </a:r>
            <a:r>
              <a:rPr lang="zh-CN" altLang="en-US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．下列中学生体育运动项目中，以</a:t>
            </a:r>
            <a:r>
              <a:rPr lang="en-US" altLang="zh-CN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“</a:t>
            </a:r>
            <a:r>
              <a:rPr lang="zh-CN" altLang="en-US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速度</a:t>
            </a:r>
            <a:r>
              <a:rPr lang="en-US" altLang="zh-CN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”</a:t>
            </a:r>
            <a:r>
              <a:rPr lang="zh-CN" altLang="en-US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这一物理量作为评判标准的是（　　）</a:t>
            </a:r>
            <a:endParaRPr lang="zh-CN" altLang="en-US" sz="2600" b="1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ea typeface="黑体" pitchFamily="49" charset="-122"/>
            </a:endParaRPr>
          </a:p>
          <a:p>
            <a:pPr lvl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FontTx/>
            </a:pPr>
            <a:r>
              <a:rPr lang="en-US" altLang="zh-CN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A</a:t>
            </a:r>
            <a:r>
              <a:rPr lang="zh-CN" altLang="en-US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．跳远</a:t>
            </a:r>
            <a:r>
              <a:rPr lang="en-US" altLang="zh-CN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	B</a:t>
            </a:r>
            <a:r>
              <a:rPr lang="zh-CN" altLang="en-US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．跳高</a:t>
            </a:r>
            <a:r>
              <a:rPr lang="en-US" altLang="zh-CN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	C</a:t>
            </a:r>
            <a:r>
              <a:rPr lang="zh-CN" altLang="en-US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．长跑</a:t>
            </a:r>
            <a:r>
              <a:rPr lang="en-US" altLang="zh-CN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	D</a:t>
            </a:r>
            <a:r>
              <a:rPr lang="zh-CN" altLang="en-US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．实心球</a:t>
            </a:r>
            <a:endParaRPr lang="zh-CN" altLang="en-US" sz="2600" b="1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ea typeface="黑体" pitchFamily="49" charset="-122"/>
            </a:endParaRPr>
          </a:p>
          <a:p>
            <a:pPr lvl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FontTx/>
            </a:pPr>
            <a:r>
              <a:rPr lang="en-US" altLang="zh-CN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3</a:t>
            </a:r>
            <a:r>
              <a:rPr lang="zh-CN" altLang="en-US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．海洋中游得最快的是旗鱼，速度可达</a:t>
            </a:r>
            <a:r>
              <a:rPr lang="en-US" altLang="zh-CN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100km/h</a:t>
            </a:r>
            <a:r>
              <a:rPr lang="zh-CN" altLang="en-US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，下列运动速度与其最接近的是（　　）</a:t>
            </a:r>
            <a:endParaRPr lang="zh-CN" altLang="en-US" sz="2600" b="1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ea typeface="黑体" pitchFamily="49" charset="-122"/>
            </a:endParaRPr>
          </a:p>
          <a:p>
            <a:pPr lvl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FontTx/>
            </a:pPr>
            <a:r>
              <a:rPr lang="en-US" altLang="zh-CN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A</a:t>
            </a:r>
            <a:r>
              <a:rPr lang="zh-CN" altLang="en-US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．运动员在跑道上跑步</a:t>
            </a:r>
            <a:r>
              <a:rPr lang="en-US" altLang="zh-CN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	          B</a:t>
            </a:r>
            <a:r>
              <a:rPr lang="zh-CN" altLang="en-US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．人在非机动车道上骑自行车</a:t>
            </a:r>
            <a:r>
              <a:rPr lang="en-US" altLang="zh-CN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	</a:t>
            </a:r>
            <a:endParaRPr lang="en-US" altLang="zh-CN" sz="2600" b="1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ea typeface="黑体" pitchFamily="49" charset="-122"/>
            </a:endParaRPr>
          </a:p>
          <a:p>
            <a:pPr lvl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FontTx/>
            </a:pPr>
            <a:r>
              <a:rPr lang="en-US" altLang="zh-CN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C</a:t>
            </a:r>
            <a:r>
              <a:rPr lang="zh-CN" altLang="en-US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．汽车在高速公路上行驶</a:t>
            </a:r>
            <a:r>
              <a:rPr lang="en-US" altLang="zh-CN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	D</a:t>
            </a:r>
            <a:r>
              <a:rPr lang="zh-CN" altLang="en-US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．飞机在高空飞行</a:t>
            </a:r>
            <a:endParaRPr lang="zh-CN" altLang="en-US" sz="2600" b="1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ea typeface="黑体" pitchFamily="49" charset="-122"/>
            </a:endParaRPr>
          </a:p>
        </p:txBody>
      </p:sp>
      <p:sp>
        <p:nvSpPr>
          <p:cNvPr id="16387" name="Rectangle 10" title=""/>
          <p:cNvSpPr>
            <a:spLocks noChangeArrowheads="1"/>
          </p:cNvSpPr>
          <p:nvPr/>
        </p:nvSpPr>
        <p:spPr bwMode="auto">
          <a:xfrm>
            <a:off x="1402715" y="1228090"/>
            <a:ext cx="710565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黑体" pitchFamily="49" charset="-122"/>
                <a:cs typeface="+mn-cs"/>
              </a:rPr>
              <a:t>D</a:t>
            </a:r>
            <a:endParaRPr kumimoji="0" lang="en-US" altLang="zh-CN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黑体" pitchFamily="49" charset="-122"/>
              <a:cs typeface="+mn-cs"/>
            </a:endParaRPr>
          </a:p>
        </p:txBody>
      </p:sp>
      <p:sp>
        <p:nvSpPr>
          <p:cNvPr id="16388" name="Rectangle 10" title=""/>
          <p:cNvSpPr>
            <a:spLocks noChangeArrowheads="1"/>
          </p:cNvSpPr>
          <p:nvPr/>
        </p:nvSpPr>
        <p:spPr bwMode="auto">
          <a:xfrm>
            <a:off x="11191875" y="3613785"/>
            <a:ext cx="710565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黑体" pitchFamily="49" charset="-122"/>
                <a:cs typeface="+mn-cs"/>
              </a:rPr>
              <a:t>C</a:t>
            </a:r>
            <a:endParaRPr kumimoji="0" lang="en-US" altLang="zh-CN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黑体" pitchFamily="49" charset="-122"/>
              <a:cs typeface="+mn-cs"/>
            </a:endParaRPr>
          </a:p>
        </p:txBody>
      </p:sp>
      <p:sp>
        <p:nvSpPr>
          <p:cNvPr id="16389" name="Rectangle 10" title=""/>
          <p:cNvSpPr>
            <a:spLocks noChangeArrowheads="1"/>
          </p:cNvSpPr>
          <p:nvPr/>
        </p:nvSpPr>
        <p:spPr bwMode="auto">
          <a:xfrm>
            <a:off x="996950" y="5024120"/>
            <a:ext cx="710565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黑体" pitchFamily="49" charset="-122"/>
                <a:cs typeface="+mn-cs"/>
              </a:rPr>
              <a:t>C</a:t>
            </a:r>
            <a:endParaRPr kumimoji="0" lang="en-US" altLang="zh-CN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黑体" pitchFamily="49" charset="-122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animBg="1"/>
      <p:bldP spid="16388" grpId="0" animBg="1"/>
      <p:bldP spid="1638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 title=""/>
        <p:cNvGrpSpPr/>
        <p:nvPr/>
      </p:nvGrpSpPr>
      <p:grpSpPr>
        <a:xfrm>
          <a:off x="0" y="0"/>
          <a:ext cx="0" cy="0"/>
        </a:xfrm>
      </p:grpSpPr>
      <p:sp>
        <p:nvSpPr>
          <p:cNvPr id="17409" name="Text Box 7" title=""/>
          <p:cNvSpPr txBox="1"/>
          <p:nvPr/>
        </p:nvSpPr>
        <p:spPr>
          <a:xfrm>
            <a:off x="217488" y="188913"/>
            <a:ext cx="2879725" cy="552450"/>
          </a:xfrm>
          <a:prstGeom prst="rect">
            <a:avLst/>
          </a:prstGeom>
          <a:solidFill>
            <a:srgbClr val="FF0000"/>
          </a:solidFill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 algn="ctr"/>
            <a:r>
              <a:rPr lang="zh-CN" altLang="en-US" sz="3000" b="1">
                <a:solidFill>
                  <a:schemeClr val="bg1"/>
                </a:solidFill>
                <a:latin typeface="Arial" pitchFamily="34" charset="0"/>
                <a:ea typeface="黑体" pitchFamily="49" charset="-122"/>
              </a:rPr>
              <a:t>检测训练</a:t>
            </a:r>
            <a:endParaRPr lang="zh-CN" altLang="en-US" sz="3000" b="1">
              <a:solidFill>
                <a:schemeClr val="bg1"/>
              </a:solidFill>
              <a:latin typeface="Arial" pitchFamily="34" charset="0"/>
              <a:ea typeface="黑体" pitchFamily="49" charset="-122"/>
            </a:endParaRPr>
          </a:p>
        </p:txBody>
      </p:sp>
      <p:sp>
        <p:nvSpPr>
          <p:cNvPr id="17410" name="Text Box 4" title=""/>
          <p:cNvSpPr txBox="1">
            <a:spLocks noChangeArrowheads="1"/>
          </p:cNvSpPr>
          <p:nvPr/>
        </p:nvSpPr>
        <p:spPr bwMode="auto">
          <a:xfrm>
            <a:off x="215265" y="796925"/>
            <a:ext cx="11829415" cy="584644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FontTx/>
            </a:pPr>
            <a:r>
              <a:rPr lang="en-US" altLang="zh-CN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 4</a:t>
            </a:r>
            <a:r>
              <a:rPr lang="zh-CN" altLang="en-US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．下列单位换算正确的是（　　）</a:t>
            </a:r>
            <a:endParaRPr lang="zh-CN" altLang="en-US" sz="2600" b="1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ea typeface="黑体" pitchFamily="49" charset="-122"/>
            </a:endParaRPr>
          </a:p>
          <a:p>
            <a:pPr lvl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FontTx/>
            </a:pPr>
            <a:r>
              <a:rPr lang="en-US" altLang="zh-CN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A</a:t>
            </a:r>
            <a:r>
              <a:rPr lang="zh-CN" altLang="en-US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．</a:t>
            </a:r>
            <a:r>
              <a:rPr lang="en-US" altLang="zh-CN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36km/h</a:t>
            </a:r>
            <a:r>
              <a:rPr lang="zh-CN" altLang="en-US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＝</a:t>
            </a:r>
            <a:r>
              <a:rPr lang="en-US" altLang="zh-CN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36km/h10m/s         B</a:t>
            </a:r>
            <a:r>
              <a:rPr lang="zh-CN" altLang="en-US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．</a:t>
            </a:r>
            <a:r>
              <a:rPr lang="en-US" altLang="zh-CN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36km/h</a:t>
            </a:r>
            <a:r>
              <a:rPr lang="zh-CN" altLang="en-US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＝</a:t>
            </a:r>
            <a:r>
              <a:rPr lang="en-US" altLang="zh-CN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36km/h10m/s	</a:t>
            </a:r>
            <a:endParaRPr lang="en-US" altLang="zh-CN" sz="2600" b="1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ea typeface="黑体" pitchFamily="49" charset="-122"/>
            </a:endParaRPr>
          </a:p>
          <a:p>
            <a:pPr lvl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FontTx/>
            </a:pPr>
            <a:r>
              <a:rPr lang="en-US" altLang="zh-CN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C</a:t>
            </a:r>
            <a:r>
              <a:rPr lang="zh-CN" altLang="en-US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．</a:t>
            </a:r>
            <a:r>
              <a:rPr lang="en-US" altLang="zh-CN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36km/h</a:t>
            </a:r>
            <a:r>
              <a:rPr lang="zh-CN" altLang="en-US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＝</a:t>
            </a:r>
            <a:r>
              <a:rPr lang="en-US" altLang="zh-CN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3610m/s	            D</a:t>
            </a:r>
            <a:r>
              <a:rPr lang="zh-CN" altLang="en-US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．</a:t>
            </a:r>
            <a:r>
              <a:rPr lang="en-US" altLang="zh-CN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36km/h</a:t>
            </a:r>
            <a:r>
              <a:rPr lang="zh-CN" altLang="en-US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＝</a:t>
            </a:r>
            <a:r>
              <a:rPr lang="en-US" altLang="zh-CN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3610m/s</a:t>
            </a:r>
            <a:endParaRPr lang="en-US" altLang="zh-CN" sz="2600" b="1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ea typeface="黑体" pitchFamily="49" charset="-122"/>
            </a:endParaRPr>
          </a:p>
          <a:p>
            <a:pPr lvl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FontTx/>
            </a:pPr>
            <a:r>
              <a:rPr lang="en-US" altLang="zh-CN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5</a:t>
            </a:r>
            <a:r>
              <a:rPr lang="zh-CN" altLang="en-US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．甲、乙、丙三人骑自行车匀速行驶，甲在</a:t>
            </a:r>
            <a:r>
              <a:rPr lang="en-US" altLang="zh-CN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1h</a:t>
            </a:r>
            <a:r>
              <a:rPr lang="zh-CN" altLang="en-US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内行驶</a:t>
            </a:r>
            <a:r>
              <a:rPr lang="en-US" altLang="zh-CN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15km</a:t>
            </a:r>
            <a:r>
              <a:rPr lang="zh-CN" altLang="en-US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；乙在</a:t>
            </a:r>
            <a:r>
              <a:rPr lang="en-US" altLang="zh-CN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3min</a:t>
            </a:r>
            <a:r>
              <a:rPr lang="zh-CN" altLang="en-US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内行驶</a:t>
            </a:r>
            <a:r>
              <a:rPr lang="en-US" altLang="zh-CN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750m</a:t>
            </a:r>
            <a:r>
              <a:rPr lang="zh-CN" altLang="en-US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；丙行驶</a:t>
            </a:r>
            <a:r>
              <a:rPr lang="en-US" altLang="zh-CN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100m</a:t>
            </a:r>
            <a:r>
              <a:rPr lang="zh-CN" altLang="en-US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需</a:t>
            </a:r>
            <a:r>
              <a:rPr lang="en-US" altLang="zh-CN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24s</a:t>
            </a:r>
            <a:r>
              <a:rPr lang="zh-CN" altLang="en-US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。则三人骑车速度的大小为（　　）</a:t>
            </a:r>
            <a:endParaRPr lang="zh-CN" altLang="en-US" sz="2600" b="1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ea typeface="黑体" pitchFamily="49" charset="-122"/>
            </a:endParaRPr>
          </a:p>
          <a:p>
            <a:pPr lvl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FontTx/>
            </a:pPr>
            <a:r>
              <a:rPr lang="en-US" altLang="zh-CN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A</a:t>
            </a:r>
            <a:r>
              <a:rPr lang="zh-CN" altLang="en-US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．甲最大，丙最小</a:t>
            </a:r>
            <a:r>
              <a:rPr lang="en-US" altLang="zh-CN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	B</a:t>
            </a:r>
            <a:r>
              <a:rPr lang="zh-CN" altLang="en-US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．甲最小，丙最大</a:t>
            </a:r>
            <a:r>
              <a:rPr lang="en-US" altLang="zh-CN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	</a:t>
            </a:r>
            <a:endParaRPr lang="en-US" altLang="zh-CN" sz="2600" b="1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ea typeface="黑体" pitchFamily="49" charset="-122"/>
            </a:endParaRPr>
          </a:p>
          <a:p>
            <a:pPr lvl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FontTx/>
            </a:pPr>
            <a:r>
              <a:rPr lang="en-US" altLang="zh-CN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C</a:t>
            </a:r>
            <a:r>
              <a:rPr lang="zh-CN" altLang="en-US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．乙最大，甲最小</a:t>
            </a:r>
            <a:r>
              <a:rPr lang="en-US" altLang="zh-CN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	D</a:t>
            </a:r>
            <a:r>
              <a:rPr lang="zh-CN" altLang="en-US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．甲、乙、丙一样大</a:t>
            </a:r>
            <a:endParaRPr lang="zh-CN" altLang="en-US" sz="2600" b="1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ea typeface="黑体" pitchFamily="49" charset="-122"/>
            </a:endParaRPr>
          </a:p>
          <a:p>
            <a:pPr lvl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FontTx/>
            </a:pPr>
            <a:r>
              <a:rPr lang="en-US" altLang="zh-CN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6</a:t>
            </a:r>
            <a:r>
              <a:rPr lang="zh-CN" altLang="en-US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．课外活动中，用闪光相机探究纸锥竖直下落的运动情况，</a:t>
            </a:r>
            <a:endParaRPr lang="zh-CN" altLang="en-US" sz="2600" b="1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ea typeface="黑体" pitchFamily="49" charset="-122"/>
            </a:endParaRPr>
          </a:p>
          <a:p>
            <a:pPr lvl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FontTx/>
            </a:pPr>
            <a:r>
              <a:rPr lang="zh-CN" altLang="en-US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相机每隔</a:t>
            </a:r>
            <a:r>
              <a:rPr lang="en-US" altLang="zh-CN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0.2s</a:t>
            </a:r>
            <a:r>
              <a:rPr lang="zh-CN" altLang="en-US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曝光一次，小明所在小组拍下的照片如图所示，</a:t>
            </a:r>
            <a:endParaRPr lang="zh-CN" altLang="en-US" sz="2600" b="1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ea typeface="黑体" pitchFamily="49" charset="-122"/>
            </a:endParaRPr>
          </a:p>
          <a:p>
            <a:pPr lvl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FontTx/>
            </a:pPr>
            <a:r>
              <a:rPr lang="zh-CN" altLang="en-US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由此可以判断纸锥下落的速度变化情况是</a:t>
            </a:r>
            <a:r>
              <a:rPr lang="en-US" altLang="zh-CN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______________</a:t>
            </a:r>
            <a:endParaRPr lang="en-US" altLang="zh-CN" sz="2600" b="1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ea typeface="黑体" pitchFamily="49" charset="-122"/>
            </a:endParaRPr>
          </a:p>
          <a:p>
            <a:pPr lvl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FontTx/>
            </a:pPr>
            <a:r>
              <a:rPr lang="zh-CN" altLang="en-US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（选填</a:t>
            </a:r>
            <a:r>
              <a:rPr lang="en-US" altLang="zh-CN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“</a:t>
            </a:r>
            <a:r>
              <a:rPr lang="zh-CN" altLang="en-US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不变</a:t>
            </a:r>
            <a:r>
              <a:rPr lang="en-US" altLang="zh-CN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”</a:t>
            </a:r>
            <a:r>
              <a:rPr lang="zh-CN" altLang="en-US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、</a:t>
            </a:r>
            <a:r>
              <a:rPr lang="en-US" altLang="zh-CN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“</a:t>
            </a:r>
            <a:r>
              <a:rPr lang="zh-CN" altLang="en-US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先变大后不变</a:t>
            </a:r>
            <a:r>
              <a:rPr lang="en-US" altLang="zh-CN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”</a:t>
            </a:r>
            <a:r>
              <a:rPr lang="zh-CN" altLang="en-US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或</a:t>
            </a:r>
            <a:r>
              <a:rPr lang="en-US" altLang="zh-CN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“</a:t>
            </a:r>
            <a:r>
              <a:rPr lang="zh-CN" altLang="en-US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一直变大</a:t>
            </a:r>
            <a:r>
              <a:rPr lang="en-US" altLang="zh-CN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”</a:t>
            </a:r>
            <a:r>
              <a:rPr lang="zh-CN" altLang="en-US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）。纸锥从</a:t>
            </a:r>
            <a:r>
              <a:rPr lang="en-US" altLang="zh-CN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A</a:t>
            </a:r>
            <a:r>
              <a:rPr lang="zh-CN" altLang="en-US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点</a:t>
            </a:r>
            <a:endParaRPr lang="zh-CN" altLang="en-US" sz="2600" b="1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ea typeface="黑体" pitchFamily="49" charset="-122"/>
            </a:endParaRPr>
          </a:p>
          <a:p>
            <a:pPr lvl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FontTx/>
            </a:pPr>
            <a:r>
              <a:rPr lang="zh-CN" altLang="en-US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下落到</a:t>
            </a:r>
            <a:r>
              <a:rPr lang="en-US" altLang="zh-CN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B</a:t>
            </a:r>
            <a:r>
              <a:rPr lang="zh-CN" altLang="en-US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点的速度为</a:t>
            </a:r>
            <a:r>
              <a:rPr lang="en-US" altLang="zh-CN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________cm/s</a:t>
            </a:r>
            <a:r>
              <a:rPr lang="zh-CN" altLang="en-US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。</a:t>
            </a:r>
            <a:endParaRPr lang="zh-CN" altLang="en-US" sz="2600" b="1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ea typeface="黑体" pitchFamily="49" charset="-122"/>
            </a:endParaRPr>
          </a:p>
        </p:txBody>
      </p:sp>
      <p:sp>
        <p:nvSpPr>
          <p:cNvPr id="17411" name="Rectangle 10" title=""/>
          <p:cNvSpPr>
            <a:spLocks noChangeArrowheads="1"/>
          </p:cNvSpPr>
          <p:nvPr/>
        </p:nvSpPr>
        <p:spPr bwMode="auto">
          <a:xfrm>
            <a:off x="4608830" y="836930"/>
            <a:ext cx="540385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黑体" pitchFamily="49" charset="-122"/>
                <a:cs typeface="+mn-cs"/>
              </a:rPr>
              <a:t>C</a:t>
            </a:r>
            <a:endParaRPr kumimoji="0" lang="en-US" altLang="zh-CN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黑体" pitchFamily="49" charset="-122"/>
              <a:cs typeface="+mn-cs"/>
            </a:endParaRPr>
          </a:p>
        </p:txBody>
      </p:sp>
      <p:sp>
        <p:nvSpPr>
          <p:cNvPr id="17412" name="Rectangle 10" title=""/>
          <p:cNvSpPr>
            <a:spLocks noChangeArrowheads="1"/>
          </p:cNvSpPr>
          <p:nvPr/>
        </p:nvSpPr>
        <p:spPr bwMode="auto">
          <a:xfrm>
            <a:off x="8352790" y="2708910"/>
            <a:ext cx="540385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黑体" pitchFamily="49" charset="-122"/>
                <a:cs typeface="+mn-cs"/>
              </a:rPr>
              <a:t>D</a:t>
            </a:r>
            <a:endParaRPr kumimoji="0" lang="en-US" altLang="zh-CN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黑体" pitchFamily="49" charset="-122"/>
              <a:cs typeface="+mn-cs"/>
            </a:endParaRPr>
          </a:p>
        </p:txBody>
      </p:sp>
      <p:sp>
        <p:nvSpPr>
          <p:cNvPr id="17413" name="Rectangle 10" title=""/>
          <p:cNvSpPr>
            <a:spLocks noChangeArrowheads="1"/>
          </p:cNvSpPr>
          <p:nvPr/>
        </p:nvSpPr>
        <p:spPr bwMode="auto">
          <a:xfrm>
            <a:off x="6311265" y="5094605"/>
            <a:ext cx="2581910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hangingPunct="0">
              <a:buClrTx/>
              <a:buFontTx/>
            </a:pPr>
            <a:r>
              <a:rPr lang="zh-CN" altLang="en-US" sz="28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黑体" pitchFamily="49" charset="-122"/>
              </a:rPr>
              <a:t>先变大后不变　</a:t>
            </a:r>
            <a:endParaRPr lang="zh-CN" altLang="en-US" sz="2800" b="1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ea typeface="黑体" pitchFamily="49" charset="-122"/>
            </a:endParaRPr>
          </a:p>
        </p:txBody>
      </p:sp>
      <p:sp>
        <p:nvSpPr>
          <p:cNvPr id="17414" name="Rectangle 10" title=""/>
          <p:cNvSpPr>
            <a:spLocks noChangeArrowheads="1"/>
          </p:cNvSpPr>
          <p:nvPr/>
        </p:nvSpPr>
        <p:spPr bwMode="auto">
          <a:xfrm>
            <a:off x="3528695" y="6093460"/>
            <a:ext cx="695325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hangingPunct="0">
              <a:buClrTx/>
              <a:buFontTx/>
            </a:pPr>
            <a:r>
              <a:rPr lang="en-US" altLang="zh-CN" sz="28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黑体" pitchFamily="49" charset="-122"/>
                <a:sym typeface="宋体" pitchFamily="2" charset="-122"/>
              </a:rPr>
              <a:t>40</a:t>
            </a:r>
            <a:r>
              <a:rPr lang="zh-CN" altLang="en-US" sz="28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黑体" pitchFamily="49" charset="-122"/>
                <a:sym typeface="宋体" pitchFamily="2" charset="-122"/>
              </a:rPr>
              <a:t>　</a:t>
            </a:r>
            <a:endParaRPr lang="zh-CN" altLang="en-US" sz="2800" b="1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ea typeface="黑体" pitchFamily="49" charset="-122"/>
              <a:sym typeface="宋体" pitchFamily="2" charset="-122"/>
            </a:endParaRPr>
          </a:p>
        </p:txBody>
      </p:sp>
      <p:pic>
        <p:nvPicPr>
          <p:cNvPr id="17415" name="图片24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7388" y="2852738"/>
            <a:ext cx="1798637" cy="386397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 animBg="1"/>
      <p:bldP spid="17412" grpId="0" animBg="1"/>
      <p:bldP spid="17413" grpId="0" animBg="1"/>
      <p:bldP spid="1741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 title=""/>
        <p:cNvGrpSpPr/>
        <p:nvPr/>
      </p:nvGrpSpPr>
      <p:grpSpPr>
        <a:xfrm>
          <a:off x="0" y="0"/>
          <a:ext cx="0" cy="0"/>
        </a:xfrm>
      </p:grpSpPr>
      <p:sp>
        <p:nvSpPr>
          <p:cNvPr id="18433" name="Text Box 7" title=""/>
          <p:cNvSpPr txBox="1"/>
          <p:nvPr/>
        </p:nvSpPr>
        <p:spPr>
          <a:xfrm>
            <a:off x="217488" y="188913"/>
            <a:ext cx="2879725" cy="552450"/>
          </a:xfrm>
          <a:prstGeom prst="rect">
            <a:avLst/>
          </a:prstGeom>
          <a:solidFill>
            <a:srgbClr val="FF0000"/>
          </a:solidFill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 algn="ctr"/>
            <a:r>
              <a:rPr lang="zh-CN" altLang="en-US" sz="3000" b="1">
                <a:solidFill>
                  <a:schemeClr val="bg1"/>
                </a:solidFill>
                <a:latin typeface="Arial" pitchFamily="34" charset="0"/>
                <a:ea typeface="黑体" pitchFamily="49" charset="-122"/>
              </a:rPr>
              <a:t>检测训练</a:t>
            </a:r>
            <a:endParaRPr lang="zh-CN" altLang="en-US" sz="3000" b="1">
              <a:solidFill>
                <a:schemeClr val="bg1"/>
              </a:solidFill>
              <a:latin typeface="Arial" pitchFamily="34" charset="0"/>
              <a:ea typeface="黑体" pitchFamily="49" charset="-122"/>
            </a:endParaRPr>
          </a:p>
        </p:txBody>
      </p:sp>
      <p:sp>
        <p:nvSpPr>
          <p:cNvPr id="18434" name="Text Box 4" title=""/>
          <p:cNvSpPr txBox="1">
            <a:spLocks noChangeArrowheads="1"/>
          </p:cNvSpPr>
          <p:nvPr/>
        </p:nvSpPr>
        <p:spPr bwMode="auto">
          <a:xfrm>
            <a:off x="215265" y="796925"/>
            <a:ext cx="11829415" cy="344868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FontTx/>
            </a:pPr>
            <a:r>
              <a:rPr lang="en-US" altLang="zh-CN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 7</a:t>
            </a:r>
            <a:r>
              <a:rPr lang="zh-CN" altLang="en-US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．小明和小红配合做测量纸锥下落速度的实验时，将两个等大的圆纸片裁去大小不等的扇形，做成两个锥角不等的纸锥，如图所示。</a:t>
            </a:r>
            <a:endParaRPr lang="zh-CN" altLang="en-US" sz="2600" b="1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ea typeface="黑体" pitchFamily="49" charset="-122"/>
            </a:endParaRPr>
          </a:p>
          <a:p>
            <a:pPr lvl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FontTx/>
            </a:pPr>
            <a:r>
              <a:rPr lang="zh-CN" altLang="en-US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（</a:t>
            </a:r>
            <a:r>
              <a:rPr lang="en-US" altLang="zh-CN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1</a:t>
            </a:r>
            <a:r>
              <a:rPr lang="zh-CN" altLang="en-US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）实际实验发现，纸锥下落的</a:t>
            </a:r>
            <a:r>
              <a:rPr lang="en-US" altLang="zh-CN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_______</a:t>
            </a:r>
            <a:r>
              <a:rPr lang="zh-CN" altLang="en-US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（时间</a:t>
            </a:r>
            <a:r>
              <a:rPr lang="en-US" altLang="zh-CN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/</a:t>
            </a:r>
            <a:r>
              <a:rPr lang="zh-CN" altLang="en-US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路程）比较难测量，为了方便实验测量，应该选用纸锥锥角</a:t>
            </a:r>
            <a:r>
              <a:rPr lang="en-US" altLang="zh-CN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________</a:t>
            </a:r>
            <a:r>
              <a:rPr lang="zh-CN" altLang="en-US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（较大</a:t>
            </a:r>
            <a:r>
              <a:rPr lang="en-US" altLang="zh-CN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/</a:t>
            </a:r>
            <a:r>
              <a:rPr lang="zh-CN" altLang="en-US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较小）的纸锥。</a:t>
            </a:r>
            <a:endParaRPr lang="zh-CN" altLang="en-US" sz="2600" b="1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ea typeface="黑体" pitchFamily="49" charset="-122"/>
            </a:endParaRPr>
          </a:p>
          <a:p>
            <a:pPr lvl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FontTx/>
            </a:pPr>
            <a:r>
              <a:rPr lang="zh-CN" altLang="en-US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（</a:t>
            </a:r>
            <a:r>
              <a:rPr lang="en-US" altLang="zh-CN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2</a:t>
            </a:r>
            <a:r>
              <a:rPr lang="zh-CN" altLang="en-US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）两位同学猜想纸锥从同一高度下落的快慢可能与纸锥的锥角、纸锥的质量有关，并打算继续用图中的这两个纸锥研究纸锥下落快慢与锥角的关系，小丽认为这样做不科学，其原因是</a:t>
            </a:r>
            <a:r>
              <a:rPr lang="en-US" altLang="zh-CN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_______________________________</a:t>
            </a:r>
            <a:r>
              <a:rPr lang="zh-CN" altLang="en-US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。</a:t>
            </a:r>
            <a:endParaRPr lang="zh-CN" altLang="en-US" sz="2600" b="1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ea typeface="黑体" pitchFamily="49" charset="-122"/>
            </a:endParaRPr>
          </a:p>
        </p:txBody>
      </p:sp>
      <p:sp>
        <p:nvSpPr>
          <p:cNvPr id="18435" name="Rectangle 10" title=""/>
          <p:cNvSpPr>
            <a:spLocks noChangeArrowheads="1"/>
          </p:cNvSpPr>
          <p:nvPr/>
        </p:nvSpPr>
        <p:spPr bwMode="auto">
          <a:xfrm>
            <a:off x="5184775" y="1734185"/>
            <a:ext cx="1029335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hangingPunct="0">
              <a:buClrTx/>
              <a:buFontTx/>
            </a:pPr>
            <a:r>
              <a:rPr lang="zh-CN" altLang="en-US" sz="28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黑体" pitchFamily="49" charset="-122"/>
              </a:rPr>
              <a:t>时间</a:t>
            </a:r>
            <a:endParaRPr lang="zh-CN" altLang="en-US" sz="2800" b="1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ea typeface="黑体" pitchFamily="49" charset="-122"/>
            </a:endParaRPr>
          </a:p>
        </p:txBody>
      </p:sp>
      <p:sp>
        <p:nvSpPr>
          <p:cNvPr id="18436" name="Rectangle 10" title=""/>
          <p:cNvSpPr>
            <a:spLocks noChangeArrowheads="1"/>
          </p:cNvSpPr>
          <p:nvPr/>
        </p:nvSpPr>
        <p:spPr bwMode="auto">
          <a:xfrm>
            <a:off x="4752340" y="2256155"/>
            <a:ext cx="1029335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hangingPunct="0">
              <a:buClrTx/>
              <a:buFontTx/>
            </a:pPr>
            <a:r>
              <a:rPr lang="zh-CN" altLang="en-US" sz="28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黑体" pitchFamily="49" charset="-122"/>
              </a:rPr>
              <a:t>较大</a:t>
            </a:r>
            <a:endParaRPr lang="zh-CN" altLang="en-US" sz="2800" b="1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ea typeface="黑体" pitchFamily="49" charset="-122"/>
            </a:endParaRPr>
          </a:p>
        </p:txBody>
      </p:sp>
      <p:sp>
        <p:nvSpPr>
          <p:cNvPr id="18437" name="Rectangle 10" title=""/>
          <p:cNvSpPr>
            <a:spLocks noChangeArrowheads="1"/>
          </p:cNvSpPr>
          <p:nvPr/>
        </p:nvSpPr>
        <p:spPr bwMode="auto">
          <a:xfrm>
            <a:off x="4392295" y="3675380"/>
            <a:ext cx="4973955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hangingPunct="0">
              <a:buClrTx/>
              <a:buFontTx/>
            </a:pPr>
            <a:r>
              <a:rPr lang="zh-CN" altLang="en-US" sz="28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黑体" pitchFamily="49" charset="-122"/>
              </a:rPr>
              <a:t>没有控制两纸锥质量相等</a:t>
            </a:r>
            <a:endParaRPr lang="zh-CN" altLang="en-US" sz="2800" b="1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ea typeface="黑体" pitchFamily="49" charset="-122"/>
            </a:endParaRPr>
          </a:p>
        </p:txBody>
      </p:sp>
      <p:pic>
        <p:nvPicPr>
          <p:cNvPr id="18438" name="图片24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85225" y="4300538"/>
            <a:ext cx="2852738" cy="2422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animBg="1"/>
      <p:bldP spid="18436" grpId="0" animBg="1"/>
      <p:bldP spid="1843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 title=""/>
        <p:cNvGrpSpPr/>
        <p:nvPr/>
      </p:nvGrpSpPr>
      <p:grpSpPr>
        <a:xfrm>
          <a:off x="0" y="0"/>
          <a:ext cx="0" cy="0"/>
        </a:xfrm>
      </p:grpSpPr>
      <p:sp>
        <p:nvSpPr>
          <p:cNvPr id="19457" name="Text Box 7" title=""/>
          <p:cNvSpPr txBox="1"/>
          <p:nvPr/>
        </p:nvSpPr>
        <p:spPr>
          <a:xfrm>
            <a:off x="217488" y="188913"/>
            <a:ext cx="2879725" cy="552450"/>
          </a:xfrm>
          <a:prstGeom prst="rect">
            <a:avLst/>
          </a:prstGeom>
          <a:solidFill>
            <a:srgbClr val="FF0000"/>
          </a:solidFill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 algn="ctr"/>
            <a:r>
              <a:rPr lang="zh-CN" altLang="en-US" sz="3000" b="1">
                <a:solidFill>
                  <a:schemeClr val="bg1"/>
                </a:solidFill>
                <a:latin typeface="Arial" pitchFamily="34" charset="0"/>
                <a:ea typeface="黑体" pitchFamily="49" charset="-122"/>
              </a:rPr>
              <a:t>检测训练</a:t>
            </a:r>
            <a:endParaRPr lang="zh-CN" altLang="en-US" sz="3000" b="1">
              <a:solidFill>
                <a:schemeClr val="bg1"/>
              </a:solidFill>
              <a:latin typeface="Arial" pitchFamily="34" charset="0"/>
              <a:ea typeface="黑体" pitchFamily="49" charset="-122"/>
            </a:endParaRPr>
          </a:p>
        </p:txBody>
      </p:sp>
      <p:sp>
        <p:nvSpPr>
          <p:cNvPr id="19458" name="Text Box 4" title=""/>
          <p:cNvSpPr txBox="1">
            <a:spLocks noChangeArrowheads="1"/>
          </p:cNvSpPr>
          <p:nvPr/>
        </p:nvSpPr>
        <p:spPr bwMode="auto">
          <a:xfrm>
            <a:off x="215265" y="796925"/>
            <a:ext cx="7066915" cy="2489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FontTx/>
            </a:pPr>
            <a:r>
              <a:rPr lang="en-US" altLang="zh-CN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8</a:t>
            </a:r>
            <a:r>
              <a:rPr lang="zh-CN" altLang="en-US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．如图所示，轿车往长春方向从</a:t>
            </a:r>
            <a:r>
              <a:rPr lang="en-US" altLang="zh-CN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A</a:t>
            </a:r>
            <a:r>
              <a:rPr lang="zh-CN" altLang="en-US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点到</a:t>
            </a:r>
            <a:r>
              <a:rPr lang="en-US" altLang="zh-CN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B</a:t>
            </a:r>
            <a:r>
              <a:rPr lang="zh-CN" altLang="en-US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点以图甲所示的速度保持匀速行驶。求：</a:t>
            </a:r>
            <a:endParaRPr lang="zh-CN" altLang="en-US" sz="2600" b="1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ea typeface="黑体" pitchFamily="49" charset="-122"/>
            </a:endParaRPr>
          </a:p>
          <a:p>
            <a:pPr lvl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FontTx/>
            </a:pPr>
            <a:r>
              <a:rPr lang="zh-CN" altLang="en-US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（</a:t>
            </a:r>
            <a:r>
              <a:rPr lang="en-US" altLang="zh-CN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1</a:t>
            </a:r>
            <a:r>
              <a:rPr lang="zh-CN" altLang="en-US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）轿车从</a:t>
            </a:r>
            <a:r>
              <a:rPr lang="en-US" altLang="zh-CN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A</a:t>
            </a:r>
            <a:r>
              <a:rPr lang="zh-CN" altLang="en-US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点到</a:t>
            </a:r>
            <a:r>
              <a:rPr lang="en-US" altLang="zh-CN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B</a:t>
            </a:r>
            <a:r>
              <a:rPr lang="zh-CN" altLang="en-US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点所用的时间。</a:t>
            </a:r>
            <a:endParaRPr lang="zh-CN" altLang="en-US" sz="2600" b="1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ea typeface="黑体" pitchFamily="49" charset="-122"/>
            </a:endParaRPr>
          </a:p>
          <a:p>
            <a:pPr lvl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FontTx/>
            </a:pPr>
            <a:r>
              <a:rPr lang="zh-CN" altLang="en-US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（</a:t>
            </a:r>
            <a:r>
              <a:rPr lang="en-US" altLang="zh-CN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2</a:t>
            </a:r>
            <a:r>
              <a:rPr lang="zh-CN" altLang="en-US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）若汽车保持该速度从</a:t>
            </a:r>
            <a:r>
              <a:rPr lang="en-US" altLang="zh-CN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A</a:t>
            </a:r>
            <a:r>
              <a:rPr lang="zh-CN" altLang="en-US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点到某地用时</a:t>
            </a:r>
            <a:r>
              <a:rPr lang="en-US" altLang="zh-CN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30min</a:t>
            </a:r>
            <a:r>
              <a:rPr lang="zh-CN" altLang="en-US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，</a:t>
            </a:r>
            <a:r>
              <a:rPr lang="en-US" altLang="zh-CN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A</a:t>
            </a:r>
            <a:r>
              <a:rPr lang="zh-CN" altLang="en-US" sz="26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点到该地的路程是多少。</a:t>
            </a:r>
            <a:endParaRPr lang="zh-CN" altLang="en-US" sz="2600" b="1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ea typeface="黑体" pitchFamily="49" charset="-122"/>
            </a:endParaRPr>
          </a:p>
        </p:txBody>
      </p:sp>
      <p:pic>
        <p:nvPicPr>
          <p:cNvPr id="19459" name="图片24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66000" y="692150"/>
            <a:ext cx="4554538" cy="1581150"/>
          </a:xfrm>
          <a:prstGeom prst="rect">
            <a:avLst/>
          </a:prstGeom>
          <a:noFill/>
          <a:ln>
            <a:noFill/>
            <a:miter lim="800000"/>
          </a:ln>
        </p:spPr>
      </p:pic>
      <p:grpSp>
        <p:nvGrpSpPr>
          <p:cNvPr id="19460" name="组合 4" title=""/>
          <p:cNvGrpSpPr/>
          <p:nvPr/>
        </p:nvGrpSpPr>
        <p:grpSpPr>
          <a:xfrm>
            <a:off x="217488" y="3357563"/>
            <a:ext cx="10507662" cy="2609850"/>
            <a:chOff x="343" y="5287"/>
            <a:chExt cx="16548" cy="4110"/>
          </a:xfrm>
        </p:grpSpPr>
        <p:sp>
          <p:nvSpPr>
            <p:cNvPr id="19461" name="Text Box 4"/>
            <p:cNvSpPr txBox="1">
              <a:spLocks noChangeArrowheads="1"/>
            </p:cNvSpPr>
            <p:nvPr/>
          </p:nvSpPr>
          <p:spPr bwMode="auto">
            <a:xfrm>
              <a:off x="343" y="5287"/>
              <a:ext cx="16548" cy="4110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square" anchor="t" anchorCtr="0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lvl="0" hangingPunct="0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ClrTx/>
                <a:buFontTx/>
              </a:pPr>
              <a:r>
                <a:rPr lang="zh-CN" altLang="en-US" sz="2600" b="1" spc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ea typeface="黑体" pitchFamily="49" charset="-122"/>
                </a:rPr>
                <a:t>解：（</a:t>
              </a:r>
              <a:r>
                <a:rPr lang="en-US" altLang="zh-CN" sz="2600" b="1" spc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ea typeface="黑体" pitchFamily="49" charset="-122"/>
                </a:rPr>
                <a:t>1</a:t>
              </a:r>
              <a:r>
                <a:rPr lang="zh-CN" altLang="en-US" sz="2600" b="1" spc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ea typeface="黑体" pitchFamily="49" charset="-122"/>
                </a:rPr>
                <a:t>）由图甲可知轿车的速度</a:t>
              </a:r>
              <a:r>
                <a:rPr lang="en-US" altLang="zh-CN" sz="2600" b="1" spc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ea typeface="黑体" pitchFamily="49" charset="-122"/>
                </a:rPr>
                <a:t>v</a:t>
              </a:r>
              <a:r>
                <a:rPr lang="zh-CN" altLang="en-US" sz="2600" b="1" spc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ea typeface="黑体" pitchFamily="49" charset="-122"/>
                </a:rPr>
                <a:t>＝</a:t>
              </a:r>
              <a:r>
                <a:rPr lang="en-US" altLang="zh-CN" sz="2600" b="1" spc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ea typeface="黑体" pitchFamily="49" charset="-122"/>
                </a:rPr>
                <a:t>80km/h</a:t>
              </a:r>
              <a:r>
                <a:rPr lang="zh-CN" altLang="en-US" sz="2600" b="1" spc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ea typeface="黑体" pitchFamily="49" charset="-122"/>
                </a:rPr>
                <a:t>，</a:t>
              </a:r>
              <a:endPara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黑体" pitchFamily="49" charset="-122"/>
              </a:endParaRPr>
            </a:p>
            <a:p>
              <a:pPr lvl="0" hangingPunct="0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ClrTx/>
                <a:buFontTx/>
              </a:pPr>
              <a:r>
                <a:rPr lang="zh-CN" altLang="en-US" sz="2600" b="1" spc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ea typeface="黑体" pitchFamily="49" charset="-122"/>
                </a:rPr>
                <a:t>由图乙可得，从</a:t>
              </a:r>
              <a:r>
                <a:rPr lang="en-US" altLang="zh-CN" sz="2600" b="1" spc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ea typeface="黑体" pitchFamily="49" charset="-122"/>
                </a:rPr>
                <a:t>A</a:t>
              </a:r>
              <a:r>
                <a:rPr lang="zh-CN" altLang="en-US" sz="2600" b="1" spc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ea typeface="黑体" pitchFamily="49" charset="-122"/>
                </a:rPr>
                <a:t>地到</a:t>
              </a:r>
              <a:r>
                <a:rPr lang="en-US" altLang="zh-CN" sz="2600" b="1" spc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ea typeface="黑体" pitchFamily="49" charset="-122"/>
                </a:rPr>
                <a:t>B</a:t>
              </a:r>
              <a:r>
                <a:rPr lang="zh-CN" altLang="en-US" sz="2600" b="1" spc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ea typeface="黑体" pitchFamily="49" charset="-122"/>
                </a:rPr>
                <a:t>地的路程为：</a:t>
              </a:r>
              <a:r>
                <a:rPr lang="en-US" altLang="zh-CN" sz="2600" b="1" spc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ea typeface="黑体" pitchFamily="49" charset="-122"/>
                </a:rPr>
                <a:t>s</a:t>
              </a:r>
              <a:r>
                <a:rPr lang="zh-CN" altLang="en-US" sz="2600" b="1" spc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ea typeface="黑体" pitchFamily="49" charset="-122"/>
                </a:rPr>
                <a:t>＝</a:t>
              </a:r>
              <a:r>
                <a:rPr lang="en-US" altLang="zh-CN" sz="2600" b="1" spc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ea typeface="黑体" pitchFamily="49" charset="-122"/>
                </a:rPr>
                <a:t>120km</a:t>
              </a:r>
              <a:r>
                <a:rPr lang="zh-CN" altLang="en-US" sz="2600" b="1" spc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ea typeface="黑体" pitchFamily="49" charset="-122"/>
                </a:rPr>
                <a:t>﹣</a:t>
              </a:r>
              <a:r>
                <a:rPr lang="en-US" altLang="zh-CN" sz="2600" b="1" spc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ea typeface="黑体" pitchFamily="49" charset="-122"/>
                </a:rPr>
                <a:t>70km</a:t>
              </a:r>
              <a:r>
                <a:rPr lang="zh-CN" altLang="en-US" sz="2600" b="1" spc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ea typeface="黑体" pitchFamily="49" charset="-122"/>
                </a:rPr>
                <a:t>＝</a:t>
              </a:r>
              <a:r>
                <a:rPr lang="en-US" altLang="zh-CN" sz="2600" b="1" spc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ea typeface="黑体" pitchFamily="49" charset="-122"/>
                </a:rPr>
                <a:t>50km</a:t>
              </a:r>
              <a:r>
                <a:rPr lang="zh-CN" altLang="en-US" sz="2600" b="1" spc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ea typeface="黑体" pitchFamily="49" charset="-122"/>
                </a:rPr>
                <a:t>，</a:t>
              </a:r>
              <a:endPara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黑体" pitchFamily="49" charset="-122"/>
              </a:endParaRPr>
            </a:p>
            <a:p>
              <a:pPr lvl="0" hangingPunct="0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FontTx/>
              </a:pPr>
              <a:r>
                <a:rPr lang="zh-CN" altLang="en-US" sz="2600" b="1" spc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ea typeface="黑体" pitchFamily="49" charset="-122"/>
                </a:rPr>
                <a:t>由</a:t>
              </a:r>
              <a:r>
                <a:rPr lang="en-US" altLang="zh-CN" sz="2600" b="1" spc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ea typeface="黑体" pitchFamily="49" charset="-122"/>
                </a:rPr>
                <a:t>v</a:t>
              </a:r>
              <a:r>
                <a:rPr lang="zh-CN" altLang="en-US" sz="2600" b="1" spc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ea typeface="黑体" pitchFamily="49" charset="-122"/>
                </a:rPr>
                <a:t>可得，轿车从</a:t>
              </a:r>
              <a:r>
                <a:rPr lang="en-US" altLang="zh-CN" sz="2600" b="1" spc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ea typeface="黑体" pitchFamily="49" charset="-122"/>
                </a:rPr>
                <a:t>A</a:t>
              </a:r>
              <a:r>
                <a:rPr lang="zh-CN" altLang="en-US" sz="2600" b="1" spc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ea typeface="黑体" pitchFamily="49" charset="-122"/>
                </a:rPr>
                <a:t>地到</a:t>
              </a:r>
              <a:r>
                <a:rPr lang="en-US" altLang="zh-CN" sz="2600" b="1" spc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ea typeface="黑体" pitchFamily="49" charset="-122"/>
                </a:rPr>
                <a:t>B</a:t>
              </a:r>
              <a:r>
                <a:rPr lang="zh-CN" altLang="en-US" sz="2600" b="1" spc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ea typeface="黑体" pitchFamily="49" charset="-122"/>
                </a:rPr>
                <a:t>地所用的时间为：</a:t>
              </a:r>
              <a:r>
                <a:rPr lang="en-US" altLang="zh-CN" sz="2600" b="1" spc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ea typeface="黑体" pitchFamily="49" charset="-122"/>
                </a:rPr>
                <a:t>t                            0.625h</a:t>
              </a:r>
              <a:r>
                <a:rPr lang="zh-CN" altLang="en-US" sz="2600" b="1" spc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ea typeface="黑体" pitchFamily="49" charset="-122"/>
                </a:rPr>
                <a:t>；</a:t>
              </a:r>
              <a:endPara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黑体" pitchFamily="49" charset="-122"/>
              </a:endParaRPr>
            </a:p>
            <a:p>
              <a:pPr lvl="0" hangingPunct="0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ClrTx/>
                <a:buFontTx/>
              </a:pPr>
              <a:r>
                <a:rPr lang="zh-CN" altLang="en-US" sz="2600" b="1" spc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ea typeface="黑体" pitchFamily="49" charset="-122"/>
                </a:rPr>
                <a:t>（</a:t>
              </a:r>
              <a:r>
                <a:rPr lang="en-US" altLang="zh-CN" sz="2600" b="1" spc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ea typeface="黑体" pitchFamily="49" charset="-122"/>
                </a:rPr>
                <a:t>2</a:t>
              </a:r>
              <a:r>
                <a:rPr lang="zh-CN" altLang="en-US" sz="2600" b="1" spc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ea typeface="黑体" pitchFamily="49" charset="-122"/>
                </a:rPr>
                <a:t>）若汽车从</a:t>
              </a:r>
              <a:r>
                <a:rPr lang="en-US" altLang="zh-CN" sz="2600" b="1" spc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ea typeface="黑体" pitchFamily="49" charset="-122"/>
                </a:rPr>
                <a:t>A</a:t>
              </a:r>
              <a:r>
                <a:rPr lang="zh-CN" altLang="en-US" sz="2600" b="1" spc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ea typeface="黑体" pitchFamily="49" charset="-122"/>
                </a:rPr>
                <a:t>点到某地所用时间</a:t>
              </a:r>
              <a:r>
                <a:rPr lang="en-US" altLang="zh-CN" sz="2600" b="1" spc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ea typeface="黑体" pitchFamily="49" charset="-122"/>
                </a:rPr>
                <a:t>t′</a:t>
              </a:r>
              <a:r>
                <a:rPr lang="zh-CN" altLang="en-US" sz="2600" b="1" spc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ea typeface="黑体" pitchFamily="49" charset="-122"/>
                </a:rPr>
                <a:t>＝</a:t>
              </a:r>
              <a:r>
                <a:rPr lang="en-US" altLang="zh-CN" sz="2600" b="1" spc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ea typeface="黑体" pitchFamily="49" charset="-122"/>
                </a:rPr>
                <a:t>30min</a:t>
              </a:r>
              <a:r>
                <a:rPr lang="zh-CN" altLang="en-US" sz="2600" b="1" spc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ea typeface="黑体" pitchFamily="49" charset="-122"/>
                </a:rPr>
                <a:t>＝</a:t>
              </a:r>
              <a:r>
                <a:rPr lang="en-US" altLang="zh-CN" sz="2600" b="1" spc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ea typeface="黑体" pitchFamily="49" charset="-122"/>
                </a:rPr>
                <a:t>0.5h</a:t>
              </a:r>
              <a:r>
                <a:rPr lang="zh-CN" altLang="en-US" sz="2600" b="1" spc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ea typeface="黑体" pitchFamily="49" charset="-122"/>
                </a:rPr>
                <a:t>，</a:t>
              </a:r>
              <a:endPara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黑体" pitchFamily="49" charset="-122"/>
              </a:endParaRPr>
            </a:p>
            <a:p>
              <a:pPr lvl="0" hangingPunct="0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ClrTx/>
                <a:buFontTx/>
              </a:pPr>
              <a:r>
                <a:rPr lang="zh-CN" altLang="en-US" sz="2600" b="1" spc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ea typeface="黑体" pitchFamily="49" charset="-122"/>
                </a:rPr>
                <a:t>由</a:t>
              </a:r>
              <a:r>
                <a:rPr lang="en-US" altLang="zh-CN" sz="2600" b="1" spc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ea typeface="黑体" pitchFamily="49" charset="-122"/>
                </a:rPr>
                <a:t>v</a:t>
              </a:r>
              <a:r>
                <a:rPr lang="zh-CN" altLang="en-US" sz="2600" b="1" spc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ea typeface="黑体" pitchFamily="49" charset="-122"/>
                </a:rPr>
                <a:t>可知</a:t>
              </a:r>
              <a:r>
                <a:rPr lang="en-US" altLang="zh-CN" sz="2600" b="1" spc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ea typeface="黑体" pitchFamily="49" charset="-122"/>
                </a:rPr>
                <a:t>A</a:t>
              </a:r>
              <a:r>
                <a:rPr lang="zh-CN" altLang="en-US" sz="2600" b="1" spc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ea typeface="黑体" pitchFamily="49" charset="-122"/>
                </a:rPr>
                <a:t>点到该地路程为：</a:t>
              </a:r>
              <a:r>
                <a:rPr lang="en-US" altLang="zh-CN" sz="2600" b="1" spc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ea typeface="黑体" pitchFamily="49" charset="-122"/>
                </a:rPr>
                <a:t>s′</a:t>
              </a:r>
              <a:r>
                <a:rPr lang="zh-CN" altLang="en-US" sz="2600" b="1" spc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ea typeface="黑体" pitchFamily="49" charset="-122"/>
                </a:rPr>
                <a:t>＝</a:t>
              </a:r>
              <a:r>
                <a:rPr lang="en-US" altLang="zh-CN" sz="2600" b="1" spc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ea typeface="黑体" pitchFamily="49" charset="-122"/>
                </a:rPr>
                <a:t>vt′</a:t>
              </a:r>
              <a:r>
                <a:rPr lang="zh-CN" altLang="en-US" sz="2600" b="1" spc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ea typeface="黑体" pitchFamily="49" charset="-122"/>
                </a:rPr>
                <a:t>＝</a:t>
              </a:r>
              <a:r>
                <a:rPr lang="en-US" altLang="zh-CN" sz="2600" b="1" spc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ea typeface="黑体" pitchFamily="49" charset="-122"/>
                </a:rPr>
                <a:t>80km/h</a:t>
              </a:r>
              <a:r>
                <a:rPr lang="en-US" altLang="en-US" sz="2600" b="1" spc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ea typeface="黑体" pitchFamily="49" charset="-122"/>
                </a:rPr>
                <a:t>×</a:t>
              </a:r>
              <a:r>
                <a:rPr lang="en-US" altLang="zh-CN" sz="2600" b="1" spc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ea typeface="黑体" pitchFamily="49" charset="-122"/>
                </a:rPr>
                <a:t>0.5h</a:t>
              </a:r>
              <a:r>
                <a:rPr lang="zh-CN" altLang="en-US" sz="2600" b="1" spc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ea typeface="黑体" pitchFamily="49" charset="-122"/>
                </a:rPr>
                <a:t>＝</a:t>
              </a:r>
              <a:r>
                <a:rPr lang="en-US" altLang="zh-CN" sz="2600" b="1" spc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ea typeface="黑体" pitchFamily="49" charset="-122"/>
                </a:rPr>
                <a:t>40km</a:t>
              </a:r>
              <a:r>
                <a:rPr lang="zh-CN" altLang="en-US" sz="2600" b="1" spc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ea typeface="黑体" pitchFamily="49" charset="-122"/>
                </a:rPr>
                <a:t>。</a:t>
              </a:r>
              <a:endPara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黑体" pitchFamily="49" charset="-122"/>
              </a:endParaRPr>
            </a:p>
          </p:txBody>
        </p:sp>
        <p:pic>
          <p:nvPicPr>
            <p:cNvPr id="19462" name="图片 3" title=""/>
            <p:cNvPicPr/>
            <p:nvPr/>
          </p:nvPicPr>
          <p:blipFill>
            <a:blip r:embed="rId3"/>
            <a:srcRect l="14528" t="11530" b="13082"/>
            <a:stretch>
              <a:fillRect/>
            </a:stretch>
          </p:blipFill>
          <p:spPr>
            <a:xfrm>
              <a:off x="10660" y="6648"/>
              <a:ext cx="3336" cy="1360"/>
            </a:xfrm>
            <a:prstGeom prst="rect">
              <a:avLst/>
            </a:prstGeom>
            <a:noFill/>
            <a:ln>
              <a:noFill/>
              <a:miter lim="800000"/>
            </a:ln>
          </p:spPr>
        </p:pic>
      </p:grpSp>
      <p:pic>
        <p:nvPicPr>
          <p:cNvPr id="2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1049000" y="113538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 title=""/>
        <p:cNvGrpSpPr/>
        <p:nvPr/>
      </p:nvGrpSpPr>
      <p:grpSpPr>
        <a:xfrm>
          <a:off x="0" y="0"/>
          <a:ext cx="0" cy="0"/>
        </a:xfrm>
      </p:grpSpPr>
      <p:sp>
        <p:nvSpPr>
          <p:cNvPr id="5121" name="WordArt 4" title=""/>
          <p:cNvSpPr>
            <a:spLocks noTextEdit="1"/>
          </p:cNvSpPr>
          <p:nvPr/>
        </p:nvSpPr>
        <p:spPr>
          <a:xfrm>
            <a:off x="3597275" y="1536700"/>
            <a:ext cx="5113338" cy="1800225"/>
          </a:xfrm>
        </p:spPr>
        <p:txBody>
          <a:bodyPr wrap="none" fromWordArt="1" anchor="t" anchorCtr="0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sz="3600" b="1" kern="10">
                <a:ln w="12700">
                  <a:solidFill>
                    <a:srgbClr val="EAEAEA"/>
                  </a:solidFill>
                  <a:rou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>
                    <a:srgbClr val="C0C0C0">
                      <a:alpha val="79999"/>
                    </a:srgbClr>
                  </a:outerShdw>
                </a:effectLst>
                <a:latin typeface="华文新魏" charset="-122"/>
              </a:rPr>
              <a:t>二、速度</a:t>
            </a:r>
          </a:p>
        </p:txBody>
      </p:sp>
    </p:spTree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 title=""/>
        <p:cNvGrpSpPr/>
        <p:nvPr/>
      </p:nvGrpSpPr>
      <p:grpSpPr>
        <a:xfrm>
          <a:off x="0" y="0"/>
          <a:ext cx="0" cy="0"/>
        </a:xfrm>
      </p:grpSpPr>
      <p:sp>
        <p:nvSpPr>
          <p:cNvPr id="6145" name="Text Box 2" title=""/>
          <p:cNvSpPr txBox="1"/>
          <p:nvPr/>
        </p:nvSpPr>
        <p:spPr>
          <a:xfrm>
            <a:off x="217488" y="188913"/>
            <a:ext cx="2879725" cy="549275"/>
          </a:xfrm>
          <a:prstGeom prst="rect">
            <a:avLst/>
          </a:prstGeom>
          <a:solidFill>
            <a:srgbClr val="FF0000"/>
          </a:solidFill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 algn="ctr"/>
            <a:r>
              <a:rPr lang="zh-CN" altLang="en-US" sz="3000" b="1">
                <a:solidFill>
                  <a:schemeClr val="bg1"/>
                </a:solidFill>
                <a:ea typeface="黑体" pitchFamily="49" charset="-122"/>
              </a:rPr>
              <a:t>学习目标</a:t>
            </a:r>
            <a:endParaRPr lang="zh-CN" altLang="en-US" sz="3000" b="1">
              <a:solidFill>
                <a:schemeClr val="bg1"/>
              </a:solidFill>
              <a:ea typeface="黑体" pitchFamily="49" charset="-122"/>
            </a:endParaRPr>
          </a:p>
        </p:txBody>
      </p:sp>
      <p:sp>
        <p:nvSpPr>
          <p:cNvPr id="6146" name="Text Box 3" title=""/>
          <p:cNvSpPr txBox="1">
            <a:spLocks noChangeArrowheads="1"/>
          </p:cNvSpPr>
          <p:nvPr/>
        </p:nvSpPr>
        <p:spPr bwMode="auto">
          <a:xfrm>
            <a:off x="169863" y="981075"/>
            <a:ext cx="11903075" cy="23304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FontTx/>
            </a:pPr>
            <a:r>
              <a:rPr lang="en-US" altLang="zh-CN" sz="28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1.</a:t>
            </a:r>
            <a:r>
              <a:rPr lang="zh-CN" altLang="en-US" sz="28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结合具体情境，通过比较和分析，能表述比较物体运动快慢的两种方法；</a:t>
            </a:r>
            <a:endParaRPr lang="zh-CN" altLang="en-US" sz="2800" b="1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ea typeface="黑体" pitchFamily="49" charset="-122"/>
            </a:endParaRPr>
          </a:p>
          <a:p>
            <a:pPr lvl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FontTx/>
            </a:pPr>
            <a:r>
              <a:rPr lang="en-US" altLang="zh-CN" sz="28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2.</a:t>
            </a:r>
            <a:r>
              <a:rPr lang="zh-CN" altLang="en-US" sz="28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通过阅读和思考，能表述速度是比较物体运动快慢的物理量及其实质；</a:t>
            </a:r>
            <a:endParaRPr lang="zh-CN" altLang="en-US" sz="2800" b="1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ea typeface="黑体" pitchFamily="49" charset="-122"/>
            </a:endParaRPr>
          </a:p>
          <a:p>
            <a:pPr lvl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FontTx/>
            </a:pPr>
            <a:r>
              <a:rPr lang="en-US" altLang="zh-CN" sz="28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3.</a:t>
            </a:r>
            <a:r>
              <a:rPr lang="zh-CN" altLang="en-US" sz="28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通过分析和思考，能表述速度单位的物理意义，并会进行单位的换算；</a:t>
            </a:r>
            <a:endParaRPr lang="zh-CN" altLang="en-US" sz="2800" b="1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ea typeface="黑体" pitchFamily="49" charset="-122"/>
            </a:endParaRPr>
          </a:p>
          <a:p>
            <a:pPr lvl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FontTx/>
            </a:pPr>
            <a:r>
              <a:rPr lang="en-US" altLang="zh-CN" sz="28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4.</a:t>
            </a:r>
            <a:r>
              <a:rPr lang="zh-CN" altLang="en-US" sz="28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通过速度公式的应用，会进行速度相关的简单计算。</a:t>
            </a:r>
            <a:endParaRPr lang="zh-CN" altLang="en-US" sz="2800" b="1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ea typeface="黑体" pitchFamily="49" charset="-122"/>
            </a:endParaRPr>
          </a:p>
        </p:txBody>
      </p:sp>
    </p:spTree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 title=""/>
        <p:cNvGrpSpPr/>
        <p:nvPr/>
      </p:nvGrpSpPr>
      <p:grpSpPr>
        <a:xfrm>
          <a:off x="0" y="0"/>
          <a:ext cx="0" cy="0"/>
        </a:xfrm>
      </p:grpSpPr>
      <p:sp>
        <p:nvSpPr>
          <p:cNvPr id="7169" name="Text Box 96" title=""/>
          <p:cNvSpPr txBox="1">
            <a:spLocks noChangeArrowheads="1"/>
          </p:cNvSpPr>
          <p:nvPr/>
        </p:nvSpPr>
        <p:spPr bwMode="auto">
          <a:xfrm>
            <a:off x="1223963" y="5516563"/>
            <a:ext cx="3259138" cy="5191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 algn="ctr" hangingPunct="0">
              <a:buClrTx/>
              <a:buFontTx/>
            </a:pPr>
            <a:r>
              <a:rPr lang="zh-CN" altLang="en-US" sz="2800" b="1" spc="0">
                <a:effectLst>
                  <a:outerShdw blurRad="38100" dist="38100" dir="2700000" algn="tl">
                    <a:srgbClr val="FFFFFF"/>
                  </a:outerShdw>
                </a:effectLst>
                <a:ea typeface="黑体" pitchFamily="49" charset="-122"/>
              </a:rPr>
              <a:t>相同时间比路程</a:t>
            </a:r>
            <a:endParaRPr lang="zh-CN" altLang="en-US" sz="2800" b="1">
              <a:effectLst>
                <a:outerShdw blurRad="38100" dist="38100" dir="2700000" algn="tl">
                  <a:srgbClr val="FFFFFF"/>
                </a:outerShdw>
              </a:effectLst>
              <a:ea typeface="黑体" pitchFamily="49" charset="-122"/>
            </a:endParaRPr>
          </a:p>
        </p:txBody>
      </p:sp>
      <p:sp>
        <p:nvSpPr>
          <p:cNvPr id="7170" name="Text Box 97" title=""/>
          <p:cNvSpPr txBox="1">
            <a:spLocks noChangeArrowheads="1"/>
          </p:cNvSpPr>
          <p:nvPr/>
        </p:nvSpPr>
        <p:spPr bwMode="auto">
          <a:xfrm>
            <a:off x="7416800" y="5589588"/>
            <a:ext cx="3260725" cy="5191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 algn="ctr" hangingPunct="0">
              <a:buClrTx/>
              <a:buFontTx/>
            </a:pPr>
            <a:r>
              <a:rPr lang="zh-CN" altLang="en-US" sz="2800" b="1" spc="0">
                <a:effectLst>
                  <a:outerShdw blurRad="38100" dist="38100" dir="2700000" algn="tl">
                    <a:srgbClr val="FFFFFF"/>
                  </a:outerShdw>
                </a:effectLst>
                <a:ea typeface="黑体" pitchFamily="49" charset="-122"/>
              </a:rPr>
              <a:t>相同路程比时间</a:t>
            </a:r>
            <a:endParaRPr lang="zh-CN" altLang="en-US" sz="2800" b="1">
              <a:effectLst>
                <a:outerShdw blurRad="38100" dist="38100" dir="2700000" algn="tl">
                  <a:srgbClr val="FFFFFF"/>
                </a:outerShdw>
              </a:effectLst>
              <a:ea typeface="黑体" pitchFamily="49" charset="-122"/>
            </a:endParaRPr>
          </a:p>
        </p:txBody>
      </p:sp>
      <p:sp>
        <p:nvSpPr>
          <p:cNvPr id="7171" name="Text Box 99" title=""/>
          <p:cNvSpPr txBox="1"/>
          <p:nvPr/>
        </p:nvSpPr>
        <p:spPr>
          <a:xfrm>
            <a:off x="217488" y="188913"/>
            <a:ext cx="2879725" cy="552450"/>
          </a:xfrm>
          <a:prstGeom prst="rect">
            <a:avLst/>
          </a:prstGeom>
          <a:solidFill>
            <a:srgbClr val="FF0000"/>
          </a:solidFill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 algn="ctr"/>
            <a:r>
              <a:rPr lang="zh-CN" altLang="en-US" sz="3000" b="1">
                <a:solidFill>
                  <a:schemeClr val="bg1"/>
                </a:solidFill>
                <a:ea typeface="黑体" pitchFamily="49" charset="-122"/>
              </a:rPr>
              <a:t>比较运动的快慢</a:t>
            </a:r>
            <a:endParaRPr lang="zh-CN" altLang="en-US" sz="3000" b="1">
              <a:solidFill>
                <a:schemeClr val="bg1"/>
              </a:solidFill>
              <a:ea typeface="黑体" pitchFamily="49" charset="-122"/>
            </a:endParaRPr>
          </a:p>
        </p:txBody>
      </p:sp>
      <p:pic>
        <p:nvPicPr>
          <p:cNvPr id="7172" name="图片 99" title=""/>
          <p:cNvPicPr/>
          <p:nvPr/>
        </p:nvPicPr>
        <p:blipFill>
          <a:blip r:embed="rId2"/>
          <a:stretch>
            <a:fillRect/>
          </a:stretch>
        </p:blipFill>
        <p:spPr>
          <a:xfrm>
            <a:off x="576263" y="1392238"/>
            <a:ext cx="4811712" cy="3376612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7173" name="文本框 1" title=""/>
          <p:cNvSpPr txBox="1"/>
          <p:nvPr/>
        </p:nvSpPr>
        <p:spPr>
          <a:xfrm>
            <a:off x="304800" y="4868863"/>
            <a:ext cx="5229225" cy="492125"/>
          </a:xfrm>
          <a:prstGeom prst="rect">
            <a:avLst/>
          </a:prstGeom>
          <a:solidFill>
            <a:schemeClr val="accent1">
              <a:lumMod val="90000"/>
            </a:schemeClr>
          </a:solidFill>
        </p:spPr>
        <p:txBody>
          <a:bodyPr wrap="square" rtlCol="0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 algn="ctr" hangingPunct="0"/>
            <a:r>
              <a:rPr lang="en-US" altLang="zh-CN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黑体" pitchFamily="49" charset="-122"/>
              </a:rPr>
              <a:t>2022</a:t>
            </a:r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黑体" pitchFamily="49" charset="-122"/>
              </a:rPr>
              <a:t>年8月1日东京奥运会</a:t>
            </a:r>
            <a:r>
              <a:rPr lang="en-US" altLang="zh-CN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黑体" pitchFamily="49" charset="-122"/>
              </a:rPr>
              <a:t>  </a:t>
            </a:r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黑体" pitchFamily="49" charset="-122"/>
              </a:rPr>
              <a:t>苏炳添</a:t>
            </a:r>
            <a:endParaRPr lang="zh-CN" altLang="en-US" sz="2600" b="1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ea typeface="黑体" pitchFamily="49" charset="-122"/>
            </a:endParaRPr>
          </a:p>
        </p:txBody>
      </p:sp>
      <p:pic>
        <p:nvPicPr>
          <p:cNvPr id="7174" name="图片 100" title=""/>
          <p:cNvPicPr/>
          <p:nvPr/>
        </p:nvPicPr>
        <p:blipFill>
          <a:blip r:embed="rId3"/>
          <a:srcRect t="11574" r="-12" b="8631"/>
          <a:stretch>
            <a:fillRect/>
          </a:stretch>
        </p:blipFill>
        <p:spPr>
          <a:xfrm>
            <a:off x="6262688" y="1390650"/>
            <a:ext cx="5516562" cy="3378200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9" grpId="0"/>
      <p:bldP spid="7170" grpId="0"/>
      <p:bldP spid="717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 title=""/>
        <p:cNvGrpSpPr/>
        <p:nvPr/>
      </p:nvGrpSpPr>
      <p:grpSpPr>
        <a:xfrm>
          <a:off x="0" y="0"/>
          <a:ext cx="0" cy="0"/>
        </a:xfrm>
      </p:grpSpPr>
      <p:grpSp>
        <p:nvGrpSpPr>
          <p:cNvPr id="8193" name="Group 19" title=""/>
          <p:cNvGrpSpPr/>
          <p:nvPr/>
        </p:nvGrpSpPr>
        <p:grpSpPr>
          <a:xfrm>
            <a:off x="815975" y="1268413"/>
            <a:ext cx="863600" cy="792162"/>
            <a:chOff x="2041" y="1525"/>
            <a:chExt cx="544" cy="725"/>
          </a:xfrm>
        </p:grpSpPr>
        <p:sp>
          <p:nvSpPr>
            <p:cNvPr id="8194" name="AutoShape 20" title=""/>
            <p:cNvSpPr/>
            <p:nvPr/>
          </p:nvSpPr>
          <p:spPr>
            <a:xfrm flipV="1">
              <a:off x="2041" y="1661"/>
              <a:ext cx="544" cy="589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19050">
              <a:solidFill>
                <a:schemeClr val="tx1"/>
              </a:solidFill>
              <a:miter lim="800000"/>
            </a:ln>
          </p:spPr>
          <p:txBody>
            <a:bodyPr wrap="none" anchor="ctr" anchorCtr="0"/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lvl="0"/>
              <a:endParaRPr lang="zh-CN" altLang="en-US"/>
            </a:p>
          </p:txBody>
        </p:sp>
        <p:sp>
          <p:nvSpPr>
            <p:cNvPr id="8195" name="Oval 21" title=""/>
            <p:cNvSpPr/>
            <p:nvPr/>
          </p:nvSpPr>
          <p:spPr>
            <a:xfrm>
              <a:off x="2041" y="1525"/>
              <a:ext cx="544" cy="227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</a:ln>
          </p:spPr>
          <p:txBody>
            <a:bodyPr wrap="none" anchor="ctr" anchorCtr="0"/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lvl="0"/>
              <a:endParaRPr lang="zh-CN" altLang="en-US"/>
            </a:p>
          </p:txBody>
        </p:sp>
      </p:grpSp>
      <p:grpSp>
        <p:nvGrpSpPr>
          <p:cNvPr id="8196" name="Group 22" title=""/>
          <p:cNvGrpSpPr/>
          <p:nvPr/>
        </p:nvGrpSpPr>
        <p:grpSpPr>
          <a:xfrm>
            <a:off x="2184400" y="1052513"/>
            <a:ext cx="503238" cy="1008062"/>
            <a:chOff x="2041" y="1525"/>
            <a:chExt cx="544" cy="725"/>
          </a:xfrm>
        </p:grpSpPr>
        <p:sp>
          <p:nvSpPr>
            <p:cNvPr id="8197" name="AutoShape 23" title=""/>
            <p:cNvSpPr/>
            <p:nvPr/>
          </p:nvSpPr>
          <p:spPr>
            <a:xfrm flipV="1">
              <a:off x="2041" y="1661"/>
              <a:ext cx="544" cy="589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19050">
              <a:solidFill>
                <a:schemeClr val="tx1"/>
              </a:solidFill>
              <a:miter lim="800000"/>
            </a:ln>
          </p:spPr>
          <p:txBody>
            <a:bodyPr wrap="none" anchor="ctr" anchorCtr="0"/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lvl="0"/>
              <a:endParaRPr lang="zh-CN" altLang="en-US"/>
            </a:p>
          </p:txBody>
        </p:sp>
        <p:sp>
          <p:nvSpPr>
            <p:cNvPr id="8198" name="Oval 24" title=""/>
            <p:cNvSpPr/>
            <p:nvPr/>
          </p:nvSpPr>
          <p:spPr>
            <a:xfrm>
              <a:off x="2041" y="1525"/>
              <a:ext cx="544" cy="227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</a:ln>
          </p:spPr>
          <p:txBody>
            <a:bodyPr wrap="none" anchor="ctr" anchorCtr="0"/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lvl="0"/>
              <a:endParaRPr lang="zh-CN" altLang="en-US"/>
            </a:p>
          </p:txBody>
        </p:sp>
      </p:grpSp>
      <p:cxnSp>
        <p:nvCxnSpPr>
          <p:cNvPr id="8199" name="Line 25" title=""/>
          <p:cNvCxnSpPr/>
          <p:nvPr/>
        </p:nvCxnSpPr>
        <p:spPr>
          <a:xfrm>
            <a:off x="600075" y="2070100"/>
            <a:ext cx="2447925" cy="0"/>
          </a:xfrm>
          <a:prstGeom prst="line">
            <a:avLst/>
          </a:prstGeom>
          <a:noFill/>
          <a:ln w="28575">
            <a:solidFill>
              <a:schemeClr val="hlink"/>
            </a:solidFill>
            <a:prstDash val="dash"/>
            <a:round/>
          </a:ln>
        </p:spPr>
      </p:cxnSp>
      <p:grpSp>
        <p:nvGrpSpPr>
          <p:cNvPr id="8200" name="Group 36" title=""/>
          <p:cNvGrpSpPr/>
          <p:nvPr/>
        </p:nvGrpSpPr>
        <p:grpSpPr>
          <a:xfrm>
            <a:off x="811213" y="1254125"/>
            <a:ext cx="863600" cy="792163"/>
            <a:chOff x="2041" y="1525"/>
            <a:chExt cx="544" cy="725"/>
          </a:xfrm>
        </p:grpSpPr>
        <p:sp>
          <p:nvSpPr>
            <p:cNvPr id="8201" name="AutoShape 37" title=""/>
            <p:cNvSpPr/>
            <p:nvPr/>
          </p:nvSpPr>
          <p:spPr>
            <a:xfrm flipV="1">
              <a:off x="2041" y="1661"/>
              <a:ext cx="544" cy="589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19050">
              <a:solidFill>
                <a:schemeClr val="tx1"/>
              </a:solidFill>
              <a:miter lim="800000"/>
            </a:ln>
          </p:spPr>
          <p:txBody>
            <a:bodyPr wrap="none" anchor="ctr" anchorCtr="0"/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lvl="0"/>
              <a:endParaRPr lang="zh-CN" altLang="en-US"/>
            </a:p>
          </p:txBody>
        </p:sp>
        <p:sp>
          <p:nvSpPr>
            <p:cNvPr id="8202" name="Oval 38" title=""/>
            <p:cNvSpPr/>
            <p:nvPr/>
          </p:nvSpPr>
          <p:spPr>
            <a:xfrm>
              <a:off x="2041" y="1525"/>
              <a:ext cx="544" cy="227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</a:ln>
          </p:spPr>
          <p:txBody>
            <a:bodyPr wrap="none" anchor="ctr" anchorCtr="0"/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lvl="0"/>
              <a:endParaRPr lang="zh-CN" altLang="en-US"/>
            </a:p>
          </p:txBody>
        </p:sp>
      </p:grpSp>
      <p:grpSp>
        <p:nvGrpSpPr>
          <p:cNvPr id="8203" name="Group 39" title=""/>
          <p:cNvGrpSpPr/>
          <p:nvPr/>
        </p:nvGrpSpPr>
        <p:grpSpPr>
          <a:xfrm>
            <a:off x="2181225" y="1019175"/>
            <a:ext cx="503238" cy="1008063"/>
            <a:chOff x="2041" y="1525"/>
            <a:chExt cx="544" cy="725"/>
          </a:xfrm>
        </p:grpSpPr>
        <p:sp>
          <p:nvSpPr>
            <p:cNvPr id="8204" name="AutoShape 40" title=""/>
            <p:cNvSpPr/>
            <p:nvPr/>
          </p:nvSpPr>
          <p:spPr>
            <a:xfrm flipV="1">
              <a:off x="2041" y="1661"/>
              <a:ext cx="544" cy="589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19050">
              <a:solidFill>
                <a:schemeClr val="tx1"/>
              </a:solidFill>
              <a:miter lim="800000"/>
            </a:ln>
          </p:spPr>
          <p:txBody>
            <a:bodyPr wrap="none" anchor="ctr" anchorCtr="0"/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lvl="0"/>
              <a:endParaRPr lang="zh-CN" altLang="en-US"/>
            </a:p>
          </p:txBody>
        </p:sp>
        <p:sp>
          <p:nvSpPr>
            <p:cNvPr id="8205" name="Oval 41" title=""/>
            <p:cNvSpPr/>
            <p:nvPr/>
          </p:nvSpPr>
          <p:spPr>
            <a:xfrm>
              <a:off x="2041" y="1525"/>
              <a:ext cx="544" cy="227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</a:ln>
          </p:spPr>
          <p:txBody>
            <a:bodyPr wrap="none" anchor="ctr" anchorCtr="0"/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lvl="0"/>
              <a:endParaRPr lang="zh-CN" altLang="en-US"/>
            </a:p>
          </p:txBody>
        </p:sp>
      </p:grpSp>
      <p:grpSp>
        <p:nvGrpSpPr>
          <p:cNvPr id="8206" name="Group 90" title=""/>
          <p:cNvGrpSpPr/>
          <p:nvPr/>
        </p:nvGrpSpPr>
        <p:grpSpPr>
          <a:xfrm>
            <a:off x="217488" y="2063750"/>
            <a:ext cx="1554162" cy="2444750"/>
            <a:chOff x="136" y="1300"/>
            <a:chExt cx="980" cy="1264"/>
          </a:xfrm>
        </p:grpSpPr>
        <p:cxnSp>
          <p:nvCxnSpPr>
            <p:cNvPr id="8207" name="Line 43" title=""/>
            <p:cNvCxnSpPr/>
            <p:nvPr/>
          </p:nvCxnSpPr>
          <p:spPr>
            <a:xfrm>
              <a:off x="378" y="2564"/>
              <a:ext cx="738" cy="0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prstDash val="dash"/>
              <a:round/>
            </a:ln>
          </p:spPr>
        </p:cxnSp>
        <p:grpSp>
          <p:nvGrpSpPr>
            <p:cNvPr id="8208" name="Group 89" title=""/>
            <p:cNvGrpSpPr/>
            <p:nvPr/>
          </p:nvGrpSpPr>
          <p:grpSpPr>
            <a:xfrm>
              <a:off x="136" y="1300"/>
              <a:ext cx="771" cy="1224"/>
              <a:chOff x="136" y="1300"/>
              <a:chExt cx="771" cy="1224"/>
            </a:xfrm>
          </p:grpSpPr>
          <p:cxnSp>
            <p:nvCxnSpPr>
              <p:cNvPr id="8209" name="Line 42" title=""/>
              <p:cNvCxnSpPr/>
              <p:nvPr/>
            </p:nvCxnSpPr>
            <p:spPr>
              <a:xfrm flipH="1">
                <a:off x="454" y="1300"/>
                <a:ext cx="0" cy="1224"/>
              </a:xfrm>
              <a:prstGeom prst="line">
                <a:avLst/>
              </a:prstGeom>
              <a:noFill/>
              <a:ln>
                <a:solidFill>
                  <a:schemeClr val="tx1"/>
                </a:solidFill>
                <a:round/>
                <a:headEnd type="stealth"/>
                <a:tailEnd type="stealth"/>
              </a:ln>
            </p:spPr>
          </p:cxnSp>
          <p:sp>
            <p:nvSpPr>
              <p:cNvPr id="8210" name="Text Box 44"/>
              <p:cNvSpPr txBox="1">
                <a:spLocks noChangeArrowheads="1"/>
              </p:cNvSpPr>
              <p:nvPr/>
            </p:nvSpPr>
            <p:spPr bwMode="auto">
              <a:xfrm>
                <a:off x="136" y="1663"/>
                <a:ext cx="771" cy="271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</a:ln>
              <a:effectLst/>
            </p:spPr>
            <p:txBody>
              <a:bodyPr anchor="t" anchorCtr="0">
                <a:spAutoFit/>
              </a:bodyPr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5pPr>
              </a:lstStyle>
              <a:p>
                <a:pPr lvl="0" algn="ctr" hangingPunct="0">
                  <a:buClrTx/>
                  <a:buFontTx/>
                </a:pPr>
                <a:r>
                  <a:rPr lang="en-US" altLang="zh-CN" sz="2800" b="1" i="1" spc="0"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s</a:t>
                </a:r>
                <a:r>
                  <a:rPr lang="en-US" altLang="zh-CN" sz="2800" b="1" spc="0" baseline="-25000"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1</a:t>
                </a:r>
                <a:endParaRPr lang="en-US" altLang="zh-CN" sz="2800" b="1"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endParaRPr>
              </a:p>
            </p:txBody>
          </p:sp>
        </p:grpSp>
      </p:grpSp>
      <p:grpSp>
        <p:nvGrpSpPr>
          <p:cNvPr id="8211" name="Group 91" title=""/>
          <p:cNvGrpSpPr/>
          <p:nvPr/>
        </p:nvGrpSpPr>
        <p:grpSpPr>
          <a:xfrm>
            <a:off x="2232025" y="2139950"/>
            <a:ext cx="1509713" cy="3454400"/>
            <a:chOff x="1406" y="1348"/>
            <a:chExt cx="952" cy="2176"/>
          </a:xfrm>
        </p:grpSpPr>
        <p:cxnSp>
          <p:nvCxnSpPr>
            <p:cNvPr id="8212" name="Line 45" title=""/>
            <p:cNvCxnSpPr/>
            <p:nvPr/>
          </p:nvCxnSpPr>
          <p:spPr>
            <a:xfrm>
              <a:off x="1434" y="3524"/>
              <a:ext cx="738" cy="0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prstDash val="dash"/>
              <a:round/>
            </a:ln>
          </p:spPr>
        </p:cxnSp>
        <p:cxnSp>
          <p:nvCxnSpPr>
            <p:cNvPr id="8213" name="Line 46" title=""/>
            <p:cNvCxnSpPr/>
            <p:nvPr/>
          </p:nvCxnSpPr>
          <p:spPr>
            <a:xfrm flipH="1">
              <a:off x="1894" y="1348"/>
              <a:ext cx="0" cy="2136"/>
            </a:xfrm>
            <a:prstGeom prst="line">
              <a:avLst/>
            </a:prstGeom>
            <a:noFill/>
            <a:ln>
              <a:solidFill>
                <a:schemeClr val="tx1"/>
              </a:solidFill>
              <a:round/>
              <a:headEnd type="stealth"/>
              <a:tailEnd type="stealth"/>
            </a:ln>
          </p:spPr>
        </p:cxnSp>
        <p:sp>
          <p:nvSpPr>
            <p:cNvPr id="8214" name="Text Box 47"/>
            <p:cNvSpPr txBox="1">
              <a:spLocks noChangeArrowheads="1"/>
            </p:cNvSpPr>
            <p:nvPr/>
          </p:nvSpPr>
          <p:spPr bwMode="auto">
            <a:xfrm>
              <a:off x="1406" y="2243"/>
              <a:ext cx="952" cy="32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</a:ln>
            <a:effectLst/>
          </p:spPr>
          <p:txBody>
            <a:bodyPr anchor="t" anchorCtr="0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lvl="0" algn="ctr" hangingPunct="0">
                <a:buClrTx/>
                <a:buFontTx/>
              </a:pPr>
              <a:r>
                <a:rPr lang="en-US" altLang="zh-CN" sz="2800" b="1" i="1" spc="0"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s</a:t>
              </a:r>
              <a:r>
                <a:rPr lang="en-US" altLang="zh-CN" sz="2800" b="1" spc="0" baseline="-25000"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2</a:t>
              </a:r>
              <a:endParaRPr lang="en-US" altLang="zh-CN" sz="2800" b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endParaRPr>
            </a:p>
          </p:txBody>
        </p:sp>
      </p:grpSp>
      <p:grpSp>
        <p:nvGrpSpPr>
          <p:cNvPr id="8215" name="Group 48" title=""/>
          <p:cNvGrpSpPr/>
          <p:nvPr/>
        </p:nvGrpSpPr>
        <p:grpSpPr>
          <a:xfrm>
            <a:off x="4770438" y="654050"/>
            <a:ext cx="865187" cy="792163"/>
            <a:chOff x="2041" y="1525"/>
            <a:chExt cx="544" cy="725"/>
          </a:xfrm>
        </p:grpSpPr>
        <p:sp>
          <p:nvSpPr>
            <p:cNvPr id="8216" name="AutoShape 49" title=""/>
            <p:cNvSpPr/>
            <p:nvPr/>
          </p:nvSpPr>
          <p:spPr>
            <a:xfrm flipV="1">
              <a:off x="2041" y="1661"/>
              <a:ext cx="544" cy="589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19050">
              <a:solidFill>
                <a:schemeClr val="tx1"/>
              </a:solidFill>
              <a:miter lim="800000"/>
            </a:ln>
          </p:spPr>
          <p:txBody>
            <a:bodyPr wrap="none" anchor="ctr" anchorCtr="0"/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lvl="0"/>
              <a:endParaRPr lang="zh-CN" altLang="en-US"/>
            </a:p>
          </p:txBody>
        </p:sp>
        <p:sp>
          <p:nvSpPr>
            <p:cNvPr id="8217" name="Oval 50" title=""/>
            <p:cNvSpPr/>
            <p:nvPr/>
          </p:nvSpPr>
          <p:spPr>
            <a:xfrm>
              <a:off x="2041" y="1525"/>
              <a:ext cx="544" cy="227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</a:ln>
          </p:spPr>
          <p:txBody>
            <a:bodyPr wrap="none" anchor="ctr" anchorCtr="0"/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lvl="0"/>
              <a:endParaRPr lang="zh-CN" altLang="en-US"/>
            </a:p>
          </p:txBody>
        </p:sp>
      </p:grpSp>
      <p:grpSp>
        <p:nvGrpSpPr>
          <p:cNvPr id="8218" name="Group 51" title=""/>
          <p:cNvGrpSpPr/>
          <p:nvPr/>
        </p:nvGrpSpPr>
        <p:grpSpPr>
          <a:xfrm>
            <a:off x="6140450" y="438150"/>
            <a:ext cx="504825" cy="1008063"/>
            <a:chOff x="2041" y="1525"/>
            <a:chExt cx="544" cy="725"/>
          </a:xfrm>
        </p:grpSpPr>
        <p:sp>
          <p:nvSpPr>
            <p:cNvPr id="8219" name="AutoShape 52" title=""/>
            <p:cNvSpPr/>
            <p:nvPr/>
          </p:nvSpPr>
          <p:spPr>
            <a:xfrm flipV="1">
              <a:off x="2041" y="1661"/>
              <a:ext cx="544" cy="589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19050">
              <a:solidFill>
                <a:schemeClr val="tx1"/>
              </a:solidFill>
              <a:miter lim="800000"/>
            </a:ln>
          </p:spPr>
          <p:txBody>
            <a:bodyPr wrap="none" anchor="ctr" anchorCtr="0"/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lvl="0"/>
              <a:endParaRPr lang="zh-CN" altLang="en-US"/>
            </a:p>
          </p:txBody>
        </p:sp>
        <p:sp>
          <p:nvSpPr>
            <p:cNvPr id="8220" name="Oval 53" title=""/>
            <p:cNvSpPr/>
            <p:nvPr/>
          </p:nvSpPr>
          <p:spPr>
            <a:xfrm>
              <a:off x="2041" y="1525"/>
              <a:ext cx="544" cy="227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</a:ln>
          </p:spPr>
          <p:txBody>
            <a:bodyPr wrap="none" anchor="ctr" anchorCtr="0"/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lvl="0"/>
              <a:endParaRPr lang="zh-CN" altLang="en-US"/>
            </a:p>
          </p:txBody>
        </p:sp>
      </p:grpSp>
      <p:cxnSp>
        <p:nvCxnSpPr>
          <p:cNvPr id="8221" name="Line 54" title=""/>
          <p:cNvCxnSpPr/>
          <p:nvPr/>
        </p:nvCxnSpPr>
        <p:spPr>
          <a:xfrm>
            <a:off x="4414838" y="1455738"/>
            <a:ext cx="2693987" cy="0"/>
          </a:xfrm>
          <a:prstGeom prst="line">
            <a:avLst/>
          </a:prstGeom>
          <a:noFill/>
          <a:ln w="28575">
            <a:solidFill>
              <a:schemeClr val="hlink"/>
            </a:solidFill>
            <a:prstDash val="dash"/>
            <a:round/>
          </a:ln>
        </p:spPr>
      </p:cxnSp>
      <p:sp>
        <p:nvSpPr>
          <p:cNvPr id="8222" name="Text Box 56" title=""/>
          <p:cNvSpPr txBox="1">
            <a:spLocks noChangeArrowheads="1"/>
          </p:cNvSpPr>
          <p:nvPr/>
        </p:nvSpPr>
        <p:spPr bwMode="auto">
          <a:xfrm>
            <a:off x="576263" y="4941888"/>
            <a:ext cx="1355725" cy="5191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R="0" algn="ctr" defTabSz="914400" fontAlgn="base">
              <a:buClrTx/>
              <a:buSzTx/>
              <a:buFontTx/>
              <a:buNone/>
              <a:defRPr/>
            </a:pPr>
            <a:r>
              <a:rPr kumimoji="0" lang="en-US" altLang="zh-CN" sz="2800" b="1" i="1" strike="noStrike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宋体" pitchFamily="2" charset="-122"/>
                <a:cs typeface="+mn-cs"/>
              </a:rPr>
              <a:t>t</a:t>
            </a:r>
            <a:r>
              <a:rPr kumimoji="0" lang="en-US" altLang="zh-CN" sz="2800" b="1" strike="noStrike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宋体" pitchFamily="2" charset="-122"/>
                <a:cs typeface="+mn-cs"/>
              </a:rPr>
              <a:t>=2s</a:t>
            </a:r>
            <a:endParaRPr kumimoji="0" lang="en-US" altLang="zh-CN" sz="2800" b="1" strike="noStrike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ea typeface="宋体" pitchFamily="2" charset="-122"/>
              <a:cs typeface="+mn-cs"/>
            </a:endParaRPr>
          </a:p>
        </p:txBody>
      </p:sp>
      <p:grpSp>
        <p:nvGrpSpPr>
          <p:cNvPr id="8223" name="Group 57" title=""/>
          <p:cNvGrpSpPr/>
          <p:nvPr/>
        </p:nvGrpSpPr>
        <p:grpSpPr>
          <a:xfrm>
            <a:off x="4770438" y="655638"/>
            <a:ext cx="865187" cy="792162"/>
            <a:chOff x="2041" y="1525"/>
            <a:chExt cx="544" cy="725"/>
          </a:xfrm>
        </p:grpSpPr>
        <p:sp>
          <p:nvSpPr>
            <p:cNvPr id="8224" name="AutoShape 58" title=""/>
            <p:cNvSpPr/>
            <p:nvPr/>
          </p:nvSpPr>
          <p:spPr>
            <a:xfrm flipV="1">
              <a:off x="2041" y="1661"/>
              <a:ext cx="544" cy="589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19050">
              <a:solidFill>
                <a:schemeClr val="tx1"/>
              </a:solidFill>
              <a:miter lim="800000"/>
            </a:ln>
          </p:spPr>
          <p:txBody>
            <a:bodyPr wrap="none" anchor="ctr" anchorCtr="0"/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lvl="0"/>
              <a:endParaRPr lang="zh-CN" altLang="en-US"/>
            </a:p>
          </p:txBody>
        </p:sp>
        <p:sp>
          <p:nvSpPr>
            <p:cNvPr id="8225" name="Oval 59" title=""/>
            <p:cNvSpPr/>
            <p:nvPr/>
          </p:nvSpPr>
          <p:spPr>
            <a:xfrm>
              <a:off x="2041" y="1525"/>
              <a:ext cx="544" cy="227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</a:ln>
          </p:spPr>
          <p:txBody>
            <a:bodyPr wrap="none" anchor="ctr" anchorCtr="0"/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lvl="0"/>
              <a:endParaRPr lang="zh-CN" altLang="en-US"/>
            </a:p>
          </p:txBody>
        </p:sp>
      </p:grpSp>
      <p:grpSp>
        <p:nvGrpSpPr>
          <p:cNvPr id="8226" name="Group 60" title=""/>
          <p:cNvGrpSpPr/>
          <p:nvPr/>
        </p:nvGrpSpPr>
        <p:grpSpPr>
          <a:xfrm>
            <a:off x="6140450" y="439738"/>
            <a:ext cx="504825" cy="1008062"/>
            <a:chOff x="2041" y="1525"/>
            <a:chExt cx="544" cy="725"/>
          </a:xfrm>
        </p:grpSpPr>
        <p:sp>
          <p:nvSpPr>
            <p:cNvPr id="8227" name="AutoShape 61" title=""/>
            <p:cNvSpPr/>
            <p:nvPr/>
          </p:nvSpPr>
          <p:spPr>
            <a:xfrm flipV="1">
              <a:off x="2041" y="1661"/>
              <a:ext cx="544" cy="589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19050">
              <a:solidFill>
                <a:schemeClr val="tx1"/>
              </a:solidFill>
              <a:miter lim="800000"/>
            </a:ln>
          </p:spPr>
          <p:txBody>
            <a:bodyPr wrap="none" anchor="ctr" anchorCtr="0"/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lvl="0"/>
              <a:endParaRPr lang="zh-CN" altLang="en-US"/>
            </a:p>
          </p:txBody>
        </p:sp>
        <p:sp>
          <p:nvSpPr>
            <p:cNvPr id="8228" name="Oval 62" title=""/>
            <p:cNvSpPr/>
            <p:nvPr/>
          </p:nvSpPr>
          <p:spPr>
            <a:xfrm>
              <a:off x="2041" y="1525"/>
              <a:ext cx="544" cy="227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</a:ln>
          </p:spPr>
          <p:txBody>
            <a:bodyPr wrap="none" anchor="ctr" anchorCtr="0"/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lvl="0"/>
              <a:endParaRPr lang="zh-CN" altLang="en-US"/>
            </a:p>
          </p:txBody>
        </p:sp>
      </p:grpSp>
      <p:grpSp>
        <p:nvGrpSpPr>
          <p:cNvPr id="8229" name="Group 92" title=""/>
          <p:cNvGrpSpPr/>
          <p:nvPr/>
        </p:nvGrpSpPr>
        <p:grpSpPr>
          <a:xfrm>
            <a:off x="4414838" y="1525588"/>
            <a:ext cx="2693987" cy="4064000"/>
            <a:chOff x="2949" y="1142"/>
            <a:chExt cx="1698" cy="2560"/>
          </a:xfrm>
        </p:grpSpPr>
        <p:cxnSp>
          <p:nvCxnSpPr>
            <p:cNvPr id="8230" name="Line 63" title=""/>
            <p:cNvCxnSpPr/>
            <p:nvPr/>
          </p:nvCxnSpPr>
          <p:spPr>
            <a:xfrm>
              <a:off x="2949" y="3702"/>
              <a:ext cx="1698" cy="0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prstDash val="dash"/>
              <a:round/>
            </a:ln>
          </p:spPr>
        </p:cxnSp>
        <p:cxnSp>
          <p:nvCxnSpPr>
            <p:cNvPr id="8231" name="Line 64" title=""/>
            <p:cNvCxnSpPr/>
            <p:nvPr/>
          </p:nvCxnSpPr>
          <p:spPr>
            <a:xfrm flipH="1">
              <a:off x="3856" y="1142"/>
              <a:ext cx="0" cy="2556"/>
            </a:xfrm>
            <a:prstGeom prst="line">
              <a:avLst/>
            </a:prstGeom>
            <a:noFill/>
            <a:ln>
              <a:solidFill>
                <a:schemeClr val="tx1"/>
              </a:solidFill>
              <a:round/>
              <a:headEnd type="stealth"/>
              <a:tailEnd type="stealth"/>
            </a:ln>
          </p:spPr>
        </p:cxnSp>
        <p:sp>
          <p:nvSpPr>
            <p:cNvPr id="8232" name="Text Box 65"/>
            <p:cNvSpPr txBox="1">
              <a:spLocks noChangeArrowheads="1"/>
            </p:cNvSpPr>
            <p:nvPr/>
          </p:nvSpPr>
          <p:spPr bwMode="auto">
            <a:xfrm>
              <a:off x="3298" y="1977"/>
              <a:ext cx="1044" cy="33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</a:ln>
            <a:effectLst/>
          </p:spPr>
          <p:txBody>
            <a:bodyPr anchor="t" anchorCtr="0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lvl="0" algn="ctr" hangingPunct="0">
                <a:buClrTx/>
                <a:buFontTx/>
              </a:pPr>
              <a:r>
                <a:rPr lang="en-US" altLang="zh-CN" sz="2800" b="1" i="1" spc="0"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s</a:t>
              </a:r>
              <a:endParaRPr lang="en-US" altLang="zh-CN" sz="2800" b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endParaRPr>
            </a:p>
          </p:txBody>
        </p:sp>
      </p:grpSp>
      <p:sp>
        <p:nvSpPr>
          <p:cNvPr id="8233" name="Text Box 66" title=""/>
          <p:cNvSpPr txBox="1">
            <a:spLocks noChangeArrowheads="1"/>
          </p:cNvSpPr>
          <p:nvPr/>
        </p:nvSpPr>
        <p:spPr bwMode="auto">
          <a:xfrm>
            <a:off x="4321175" y="3975100"/>
            <a:ext cx="1458913" cy="5191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R="0" algn="ctr" defTabSz="914400" fontAlgn="base">
              <a:buClrTx/>
              <a:buSzTx/>
              <a:buFontTx/>
              <a:buNone/>
              <a:defRPr/>
            </a:pPr>
            <a:r>
              <a:rPr kumimoji="0" lang="en-US" altLang="zh-CN" sz="2800" b="1" i="1" strike="noStrike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宋体" pitchFamily="2" charset="-122"/>
                <a:cs typeface="+mn-cs"/>
              </a:rPr>
              <a:t>t</a:t>
            </a:r>
            <a:r>
              <a:rPr kumimoji="0" lang="en-US" altLang="zh-CN" sz="2800" b="1" strike="noStrike" kern="1200" cap="none" spc="0" normalizeH="0" baseline="-2500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宋体" pitchFamily="2" charset="-122"/>
                <a:cs typeface="+mn-cs"/>
              </a:rPr>
              <a:t>3</a:t>
            </a:r>
            <a:r>
              <a:rPr kumimoji="0" lang="en-US" altLang="zh-CN" sz="2800" b="1" strike="noStrike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宋体" pitchFamily="2" charset="-122"/>
                <a:cs typeface="+mn-cs"/>
              </a:rPr>
              <a:t>=2.5s</a:t>
            </a:r>
            <a:endParaRPr kumimoji="0" lang="en-US" altLang="zh-CN" sz="2800" b="1" strike="noStrike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ea typeface="宋体" pitchFamily="2" charset="-122"/>
              <a:cs typeface="+mn-cs"/>
            </a:endParaRPr>
          </a:p>
        </p:txBody>
      </p:sp>
      <p:sp>
        <p:nvSpPr>
          <p:cNvPr id="8234" name="Text Box 67" title=""/>
          <p:cNvSpPr txBox="1">
            <a:spLocks noChangeArrowheads="1"/>
          </p:cNvSpPr>
          <p:nvPr/>
        </p:nvSpPr>
        <p:spPr bwMode="auto">
          <a:xfrm>
            <a:off x="5956300" y="3975100"/>
            <a:ext cx="1531938" cy="5191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R="0" algn="ctr" defTabSz="914400" fontAlgn="base">
              <a:buClrTx/>
              <a:buSzTx/>
              <a:buFontTx/>
              <a:buNone/>
              <a:defRPr/>
            </a:pPr>
            <a:r>
              <a:rPr kumimoji="0" lang="en-US" altLang="zh-CN" sz="2800" b="1" i="1" strike="noStrike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宋体" pitchFamily="2" charset="-122"/>
                <a:cs typeface="+mn-cs"/>
              </a:rPr>
              <a:t>t</a:t>
            </a:r>
            <a:r>
              <a:rPr kumimoji="0" lang="en-US" altLang="zh-CN" sz="2800" b="1" strike="noStrike" kern="1200" cap="none" spc="0" normalizeH="0" baseline="-2500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宋体" pitchFamily="2" charset="-122"/>
                <a:cs typeface="+mn-cs"/>
              </a:rPr>
              <a:t>4</a:t>
            </a:r>
            <a:r>
              <a:rPr kumimoji="0" lang="en-US" altLang="zh-CN" sz="2800" b="1" strike="noStrike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宋体" pitchFamily="2" charset="-122"/>
                <a:cs typeface="+mn-cs"/>
              </a:rPr>
              <a:t>=2s</a:t>
            </a:r>
            <a:endParaRPr kumimoji="0" lang="en-US" altLang="zh-CN" sz="2800" b="1" strike="noStrike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ea typeface="宋体" pitchFamily="2" charset="-122"/>
              <a:cs typeface="+mn-cs"/>
            </a:endParaRPr>
          </a:p>
        </p:txBody>
      </p:sp>
      <p:grpSp>
        <p:nvGrpSpPr>
          <p:cNvPr id="8235" name="Group 68" title=""/>
          <p:cNvGrpSpPr/>
          <p:nvPr/>
        </p:nvGrpSpPr>
        <p:grpSpPr>
          <a:xfrm>
            <a:off x="8842375" y="2266950"/>
            <a:ext cx="865188" cy="792163"/>
            <a:chOff x="2041" y="1525"/>
            <a:chExt cx="544" cy="725"/>
          </a:xfrm>
        </p:grpSpPr>
        <p:sp>
          <p:nvSpPr>
            <p:cNvPr id="8236" name="AutoShape 69" title=""/>
            <p:cNvSpPr/>
            <p:nvPr/>
          </p:nvSpPr>
          <p:spPr>
            <a:xfrm flipV="1">
              <a:off x="2041" y="1661"/>
              <a:ext cx="544" cy="589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19050">
              <a:solidFill>
                <a:schemeClr val="tx1"/>
              </a:solidFill>
              <a:miter lim="800000"/>
            </a:ln>
          </p:spPr>
          <p:txBody>
            <a:bodyPr wrap="none" anchor="ctr" anchorCtr="0"/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lvl="0"/>
              <a:endParaRPr lang="zh-CN" altLang="en-US"/>
            </a:p>
          </p:txBody>
        </p:sp>
        <p:sp>
          <p:nvSpPr>
            <p:cNvPr id="8237" name="Oval 70" title=""/>
            <p:cNvSpPr/>
            <p:nvPr/>
          </p:nvSpPr>
          <p:spPr>
            <a:xfrm>
              <a:off x="2041" y="1525"/>
              <a:ext cx="544" cy="227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</a:ln>
          </p:spPr>
          <p:txBody>
            <a:bodyPr wrap="none" anchor="ctr" anchorCtr="0"/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lvl="0"/>
              <a:endParaRPr lang="zh-CN" altLang="en-US"/>
            </a:p>
          </p:txBody>
        </p:sp>
      </p:grpSp>
      <p:cxnSp>
        <p:nvCxnSpPr>
          <p:cNvPr id="8238" name="Line 71" title=""/>
          <p:cNvCxnSpPr/>
          <p:nvPr/>
        </p:nvCxnSpPr>
        <p:spPr>
          <a:xfrm>
            <a:off x="8621713" y="3068638"/>
            <a:ext cx="1171575" cy="0"/>
          </a:xfrm>
          <a:prstGeom prst="line">
            <a:avLst/>
          </a:prstGeom>
          <a:noFill/>
          <a:ln w="28575">
            <a:solidFill>
              <a:schemeClr val="hlink"/>
            </a:solidFill>
            <a:prstDash val="dash"/>
            <a:round/>
          </a:ln>
        </p:spPr>
      </p:cxnSp>
      <p:cxnSp>
        <p:nvCxnSpPr>
          <p:cNvPr id="8239" name="Line 72" title=""/>
          <p:cNvCxnSpPr/>
          <p:nvPr/>
        </p:nvCxnSpPr>
        <p:spPr>
          <a:xfrm>
            <a:off x="10296525" y="1335088"/>
            <a:ext cx="1171575" cy="0"/>
          </a:xfrm>
          <a:prstGeom prst="line">
            <a:avLst/>
          </a:prstGeom>
          <a:noFill/>
          <a:ln w="28575">
            <a:solidFill>
              <a:schemeClr val="hlink"/>
            </a:solidFill>
            <a:prstDash val="dash"/>
            <a:round/>
          </a:ln>
        </p:spPr>
      </p:cxnSp>
      <p:grpSp>
        <p:nvGrpSpPr>
          <p:cNvPr id="8240" name="Group 73" title=""/>
          <p:cNvGrpSpPr/>
          <p:nvPr/>
        </p:nvGrpSpPr>
        <p:grpSpPr>
          <a:xfrm>
            <a:off x="10529888" y="271463"/>
            <a:ext cx="506412" cy="1008062"/>
            <a:chOff x="2041" y="1525"/>
            <a:chExt cx="544" cy="725"/>
          </a:xfrm>
        </p:grpSpPr>
        <p:sp>
          <p:nvSpPr>
            <p:cNvPr id="8241" name="AutoShape 74" title=""/>
            <p:cNvSpPr/>
            <p:nvPr/>
          </p:nvSpPr>
          <p:spPr>
            <a:xfrm flipV="1">
              <a:off x="2041" y="1661"/>
              <a:ext cx="544" cy="589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19050">
              <a:solidFill>
                <a:schemeClr val="tx1"/>
              </a:solidFill>
              <a:miter lim="800000"/>
            </a:ln>
          </p:spPr>
          <p:txBody>
            <a:bodyPr wrap="none" anchor="ctr" anchorCtr="0"/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lvl="0"/>
              <a:endParaRPr lang="zh-CN" altLang="en-US"/>
            </a:p>
          </p:txBody>
        </p:sp>
        <p:sp>
          <p:nvSpPr>
            <p:cNvPr id="8242" name="Oval 75" title=""/>
            <p:cNvSpPr/>
            <p:nvPr/>
          </p:nvSpPr>
          <p:spPr>
            <a:xfrm>
              <a:off x="2041" y="1525"/>
              <a:ext cx="544" cy="227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</a:ln>
          </p:spPr>
          <p:txBody>
            <a:bodyPr wrap="none" anchor="ctr" anchorCtr="0"/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lvl="0"/>
              <a:endParaRPr lang="zh-CN" altLang="en-US"/>
            </a:p>
          </p:txBody>
        </p:sp>
      </p:grpSp>
      <p:grpSp>
        <p:nvGrpSpPr>
          <p:cNvPr id="8243" name="Group 94" title=""/>
          <p:cNvGrpSpPr/>
          <p:nvPr/>
        </p:nvGrpSpPr>
        <p:grpSpPr>
          <a:xfrm>
            <a:off x="8318500" y="3054350"/>
            <a:ext cx="1619250" cy="3149600"/>
            <a:chOff x="5240" y="1924"/>
            <a:chExt cx="1020" cy="1984"/>
          </a:xfrm>
        </p:grpSpPr>
        <p:cxnSp>
          <p:nvCxnSpPr>
            <p:cNvPr id="8244" name="Line 76" title=""/>
            <p:cNvCxnSpPr/>
            <p:nvPr/>
          </p:nvCxnSpPr>
          <p:spPr>
            <a:xfrm>
              <a:off x="5274" y="3908"/>
              <a:ext cx="951" cy="0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prstDash val="dash"/>
              <a:round/>
            </a:ln>
          </p:spPr>
        </p:cxnSp>
        <p:cxnSp>
          <p:nvCxnSpPr>
            <p:cNvPr id="8245" name="Line 77" title=""/>
            <p:cNvCxnSpPr/>
            <p:nvPr/>
          </p:nvCxnSpPr>
          <p:spPr>
            <a:xfrm flipH="1">
              <a:off x="5534" y="1924"/>
              <a:ext cx="0" cy="1980"/>
            </a:xfrm>
            <a:prstGeom prst="line">
              <a:avLst/>
            </a:prstGeom>
            <a:noFill/>
            <a:ln>
              <a:solidFill>
                <a:schemeClr val="tx1"/>
              </a:solidFill>
              <a:round/>
              <a:headEnd type="stealth"/>
              <a:tailEnd type="stealth"/>
            </a:ln>
          </p:spPr>
        </p:cxnSp>
        <p:sp>
          <p:nvSpPr>
            <p:cNvPr id="8246" name="Text Box 78"/>
            <p:cNvSpPr txBox="1">
              <a:spLocks noChangeArrowheads="1"/>
            </p:cNvSpPr>
            <p:nvPr/>
          </p:nvSpPr>
          <p:spPr bwMode="auto">
            <a:xfrm>
              <a:off x="5240" y="2611"/>
              <a:ext cx="1020" cy="32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</a:ln>
            <a:effectLst/>
          </p:spPr>
          <p:txBody>
            <a:bodyPr>
              <a:spAutoFit/>
            </a:bodyPr>
            <a:lstStyle/>
            <a:p>
              <a:pPr marR="0" algn="ctr" defTabSz="914400" fontAlgn="base">
                <a:buClrTx/>
                <a:buSzTx/>
                <a:buFontTx/>
                <a:buNone/>
                <a:defRPr/>
              </a:pPr>
              <a:r>
                <a:rPr kumimoji="0" lang="en-US" altLang="zh-CN" sz="2800" b="1" i="1" strike="noStrike" kern="1200" cap="none" spc="0" normalizeH="0" baseline="0" noProof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ea typeface="宋体" pitchFamily="2" charset="-122"/>
                  <a:cs typeface="+mn-cs"/>
                </a:rPr>
                <a:t>s</a:t>
              </a:r>
              <a:r>
                <a:rPr kumimoji="0" lang="en-US" altLang="zh-CN" sz="2800" b="1" strike="noStrike" kern="1200" cap="none" spc="0" normalizeH="0" baseline="-25000" noProof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ea typeface="宋体" pitchFamily="2" charset="-122"/>
                  <a:cs typeface="+mn-cs"/>
                </a:rPr>
                <a:t>5</a:t>
              </a:r>
              <a:r>
                <a:rPr kumimoji="0" lang="en-US" altLang="zh-CN" sz="2800" b="1" strike="noStrike" kern="1200" cap="none" spc="0" normalizeH="0" baseline="0" noProof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ea typeface="宋体" pitchFamily="2" charset="-122"/>
                  <a:cs typeface="+mn-cs"/>
                </a:rPr>
                <a:t>=1.2m</a:t>
              </a:r>
              <a:endParaRPr kumimoji="0" lang="en-US" altLang="zh-CN" sz="2800" b="1" strike="noStrike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宋体" pitchFamily="2" charset="-122"/>
                <a:cs typeface="+mn-cs"/>
              </a:endParaRPr>
            </a:p>
          </p:txBody>
        </p:sp>
      </p:grpSp>
      <p:grpSp>
        <p:nvGrpSpPr>
          <p:cNvPr id="8247" name="Group 81" title=""/>
          <p:cNvGrpSpPr/>
          <p:nvPr/>
        </p:nvGrpSpPr>
        <p:grpSpPr>
          <a:xfrm>
            <a:off x="8842375" y="2281238"/>
            <a:ext cx="865188" cy="792162"/>
            <a:chOff x="2041" y="1525"/>
            <a:chExt cx="544" cy="725"/>
          </a:xfrm>
        </p:grpSpPr>
        <p:sp>
          <p:nvSpPr>
            <p:cNvPr id="8248" name="AutoShape 82" title=""/>
            <p:cNvSpPr/>
            <p:nvPr/>
          </p:nvSpPr>
          <p:spPr>
            <a:xfrm flipV="1">
              <a:off x="2041" y="1661"/>
              <a:ext cx="544" cy="589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19050">
              <a:solidFill>
                <a:schemeClr val="tx1"/>
              </a:solidFill>
              <a:miter lim="800000"/>
            </a:ln>
          </p:spPr>
          <p:txBody>
            <a:bodyPr wrap="none" anchor="ctr" anchorCtr="0"/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lvl="0"/>
              <a:endParaRPr lang="zh-CN" altLang="en-US"/>
            </a:p>
          </p:txBody>
        </p:sp>
        <p:sp>
          <p:nvSpPr>
            <p:cNvPr id="8249" name="Oval 83" title=""/>
            <p:cNvSpPr/>
            <p:nvPr/>
          </p:nvSpPr>
          <p:spPr>
            <a:xfrm>
              <a:off x="2041" y="1525"/>
              <a:ext cx="544" cy="227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</a:ln>
          </p:spPr>
          <p:txBody>
            <a:bodyPr wrap="none" anchor="ctr" anchorCtr="0"/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lvl="0"/>
              <a:endParaRPr lang="zh-CN" altLang="en-US"/>
            </a:p>
          </p:txBody>
        </p:sp>
      </p:grpSp>
      <p:grpSp>
        <p:nvGrpSpPr>
          <p:cNvPr id="8250" name="Group 84" title=""/>
          <p:cNvGrpSpPr/>
          <p:nvPr/>
        </p:nvGrpSpPr>
        <p:grpSpPr>
          <a:xfrm>
            <a:off x="10529888" y="268288"/>
            <a:ext cx="506412" cy="1008062"/>
            <a:chOff x="2041" y="1525"/>
            <a:chExt cx="544" cy="725"/>
          </a:xfrm>
        </p:grpSpPr>
        <p:sp>
          <p:nvSpPr>
            <p:cNvPr id="8251" name="AutoShape 85" title=""/>
            <p:cNvSpPr/>
            <p:nvPr/>
          </p:nvSpPr>
          <p:spPr>
            <a:xfrm flipV="1">
              <a:off x="2041" y="1661"/>
              <a:ext cx="544" cy="589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19050">
              <a:solidFill>
                <a:schemeClr val="tx1"/>
              </a:solidFill>
              <a:miter lim="800000"/>
            </a:ln>
          </p:spPr>
          <p:txBody>
            <a:bodyPr wrap="none" anchor="ctr" anchorCtr="0"/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lvl="0"/>
              <a:endParaRPr lang="zh-CN" altLang="en-US"/>
            </a:p>
          </p:txBody>
        </p:sp>
        <p:sp>
          <p:nvSpPr>
            <p:cNvPr id="8252" name="Oval 86" title=""/>
            <p:cNvSpPr/>
            <p:nvPr/>
          </p:nvSpPr>
          <p:spPr>
            <a:xfrm>
              <a:off x="2041" y="1525"/>
              <a:ext cx="544" cy="227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</a:ln>
          </p:spPr>
          <p:txBody>
            <a:bodyPr wrap="none" anchor="ctr" anchorCtr="0"/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lvl="0"/>
              <a:endParaRPr lang="zh-CN" altLang="en-US"/>
            </a:p>
          </p:txBody>
        </p:sp>
      </p:grpSp>
      <p:sp>
        <p:nvSpPr>
          <p:cNvPr id="8253" name="Text Box 87" title=""/>
          <p:cNvSpPr txBox="1">
            <a:spLocks noChangeArrowheads="1"/>
          </p:cNvSpPr>
          <p:nvPr/>
        </p:nvSpPr>
        <p:spPr bwMode="auto">
          <a:xfrm>
            <a:off x="8382000" y="6265863"/>
            <a:ext cx="1555750" cy="5191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R="0" algn="ctr" defTabSz="914400" fontAlgn="base">
              <a:buClrTx/>
              <a:buSzTx/>
              <a:buFontTx/>
              <a:buNone/>
              <a:defRPr/>
            </a:pPr>
            <a:r>
              <a:rPr kumimoji="0" lang="en-US" altLang="zh-CN" sz="2800" b="1" i="1" strike="noStrike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宋体" pitchFamily="2" charset="-122"/>
                <a:cs typeface="+mn-cs"/>
              </a:rPr>
              <a:t>t</a:t>
            </a:r>
            <a:r>
              <a:rPr kumimoji="0" lang="en-US" altLang="zh-CN" sz="2800" b="1" strike="noStrike" kern="1200" cap="none" spc="0" normalizeH="0" baseline="-2500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宋体" pitchFamily="2" charset="-122"/>
                <a:cs typeface="+mn-cs"/>
              </a:rPr>
              <a:t>5</a:t>
            </a:r>
            <a:r>
              <a:rPr kumimoji="0" lang="en-US" altLang="zh-CN" sz="2800" b="1" strike="noStrike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宋体" pitchFamily="2" charset="-122"/>
                <a:cs typeface="+mn-cs"/>
              </a:rPr>
              <a:t>=1.5s</a:t>
            </a:r>
            <a:endParaRPr kumimoji="0" lang="en-US" altLang="zh-CN" sz="2800" b="1" strike="noStrike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ea typeface="宋体" pitchFamily="2" charset="-122"/>
              <a:cs typeface="+mn-cs"/>
            </a:endParaRPr>
          </a:p>
        </p:txBody>
      </p:sp>
      <p:sp>
        <p:nvSpPr>
          <p:cNvPr id="8254" name="Text Box 88" title=""/>
          <p:cNvSpPr txBox="1">
            <a:spLocks noChangeArrowheads="1"/>
          </p:cNvSpPr>
          <p:nvPr/>
        </p:nvSpPr>
        <p:spPr bwMode="auto">
          <a:xfrm>
            <a:off x="10298113" y="6303963"/>
            <a:ext cx="1582738" cy="5191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R="0" algn="ctr" defTabSz="914400" fontAlgn="base">
              <a:buClrTx/>
              <a:buSzTx/>
              <a:buFontTx/>
              <a:buNone/>
              <a:defRPr/>
            </a:pPr>
            <a:r>
              <a:rPr kumimoji="0" lang="en-US" altLang="zh-CN" sz="2800" b="1" i="1" strike="noStrike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宋体" pitchFamily="2" charset="-122"/>
                <a:cs typeface="+mn-cs"/>
              </a:rPr>
              <a:t>t</a:t>
            </a:r>
            <a:r>
              <a:rPr kumimoji="0" lang="en-US" altLang="zh-CN" sz="2800" b="1" strike="noStrike" kern="1200" cap="none" spc="0" normalizeH="0" baseline="-2500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宋体" pitchFamily="2" charset="-122"/>
                <a:cs typeface="+mn-cs"/>
              </a:rPr>
              <a:t>6</a:t>
            </a:r>
            <a:r>
              <a:rPr kumimoji="0" lang="en-US" altLang="zh-CN" sz="2800" b="1" strike="noStrike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宋体" pitchFamily="2" charset="-122"/>
                <a:cs typeface="+mn-cs"/>
              </a:rPr>
              <a:t>=2s</a:t>
            </a:r>
            <a:endParaRPr kumimoji="0" lang="en-US" altLang="zh-CN" sz="2800" b="1" strike="noStrike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ea typeface="宋体" pitchFamily="2" charset="-122"/>
              <a:cs typeface="+mn-cs"/>
            </a:endParaRPr>
          </a:p>
        </p:txBody>
      </p:sp>
      <p:grpSp>
        <p:nvGrpSpPr>
          <p:cNvPr id="8255" name="Group 95" title=""/>
          <p:cNvGrpSpPr/>
          <p:nvPr/>
        </p:nvGrpSpPr>
        <p:grpSpPr>
          <a:xfrm>
            <a:off x="10153650" y="1379538"/>
            <a:ext cx="1652588" cy="4824412"/>
            <a:chOff x="6396" y="869"/>
            <a:chExt cx="1041" cy="3039"/>
          </a:xfrm>
        </p:grpSpPr>
        <p:cxnSp>
          <p:nvCxnSpPr>
            <p:cNvPr id="8256" name="Line 79" title=""/>
            <p:cNvCxnSpPr/>
            <p:nvPr/>
          </p:nvCxnSpPr>
          <p:spPr>
            <a:xfrm flipH="1">
              <a:off x="7006" y="869"/>
              <a:ext cx="0" cy="3024"/>
            </a:xfrm>
            <a:prstGeom prst="line">
              <a:avLst/>
            </a:prstGeom>
            <a:noFill/>
            <a:ln>
              <a:solidFill>
                <a:schemeClr val="tx1"/>
              </a:solidFill>
              <a:round/>
              <a:headEnd type="stealth"/>
              <a:tailEnd type="stealth"/>
            </a:ln>
          </p:spPr>
        </p:cxnSp>
        <p:sp>
          <p:nvSpPr>
            <p:cNvPr id="8257" name="Text Box 80"/>
            <p:cNvSpPr txBox="1">
              <a:spLocks noChangeArrowheads="1"/>
            </p:cNvSpPr>
            <p:nvPr/>
          </p:nvSpPr>
          <p:spPr bwMode="auto">
            <a:xfrm>
              <a:off x="6396" y="2147"/>
              <a:ext cx="952" cy="32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</a:ln>
            <a:effectLst/>
          </p:spPr>
          <p:txBody>
            <a:bodyPr>
              <a:spAutoFit/>
            </a:bodyPr>
            <a:lstStyle/>
            <a:p>
              <a:pPr marR="0" algn="ctr" defTabSz="914400" fontAlgn="base">
                <a:buClrTx/>
                <a:buSzTx/>
                <a:buFontTx/>
                <a:buNone/>
                <a:defRPr/>
              </a:pPr>
              <a:r>
                <a:rPr kumimoji="0" lang="en-US" altLang="zh-CN" sz="2800" b="1" i="1" strike="noStrike" kern="1200" cap="none" spc="0" normalizeH="0" baseline="0" noProof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ea typeface="宋体" pitchFamily="2" charset="-122"/>
                  <a:cs typeface="+mn-cs"/>
                </a:rPr>
                <a:t>s</a:t>
              </a:r>
              <a:r>
                <a:rPr kumimoji="0" lang="en-US" altLang="zh-CN" sz="2800" b="1" strike="noStrike" kern="1200" cap="none" spc="0" normalizeH="0" baseline="-25000" noProof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ea typeface="宋体" pitchFamily="2" charset="-122"/>
                  <a:cs typeface="+mn-cs"/>
                </a:rPr>
                <a:t>6</a:t>
              </a:r>
              <a:r>
                <a:rPr kumimoji="0" lang="en-US" altLang="zh-CN" sz="2800" b="1" strike="noStrike" kern="1200" cap="none" spc="0" normalizeH="0" baseline="0" noProof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ea typeface="宋体" pitchFamily="2" charset="-122"/>
                  <a:cs typeface="+mn-cs"/>
                </a:rPr>
                <a:t>=1.8m</a:t>
              </a:r>
              <a:endParaRPr kumimoji="0" lang="en-US" altLang="zh-CN" sz="2800" b="1" strike="noStrike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宋体" pitchFamily="2" charset="-122"/>
                <a:cs typeface="+mn-cs"/>
              </a:endParaRPr>
            </a:p>
          </p:txBody>
        </p:sp>
        <p:cxnSp>
          <p:nvCxnSpPr>
            <p:cNvPr id="8258" name="Line 93" title=""/>
            <p:cNvCxnSpPr/>
            <p:nvPr/>
          </p:nvCxnSpPr>
          <p:spPr>
            <a:xfrm>
              <a:off x="6486" y="3908"/>
              <a:ext cx="951" cy="0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prstDash val="dash"/>
              <a:round/>
            </a:ln>
          </p:spPr>
        </p:cxnSp>
      </p:grpSp>
      <p:sp>
        <p:nvSpPr>
          <p:cNvPr id="8259" name="Text Box 96" title=""/>
          <p:cNvSpPr txBox="1">
            <a:spLocks noChangeArrowheads="1"/>
          </p:cNvSpPr>
          <p:nvPr/>
        </p:nvSpPr>
        <p:spPr bwMode="auto">
          <a:xfrm>
            <a:off x="217488" y="5805488"/>
            <a:ext cx="3259138" cy="5191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 algn="ctr" hangingPunct="0">
              <a:buClrTx/>
              <a:buFontTx/>
            </a:pPr>
            <a:r>
              <a:rPr lang="zh-CN" altLang="en-US" sz="2800" b="1" spc="0">
                <a:effectLst>
                  <a:outerShdw blurRad="38100" dist="38100" dir="2700000" algn="tl">
                    <a:srgbClr val="FFFFFF"/>
                  </a:outerShdw>
                </a:effectLst>
                <a:ea typeface="黑体" pitchFamily="49" charset="-122"/>
              </a:rPr>
              <a:t>相同时间比路程</a:t>
            </a:r>
            <a:endParaRPr lang="zh-CN" altLang="en-US" sz="2800" b="1">
              <a:effectLst>
                <a:outerShdw blurRad="38100" dist="38100" dir="2700000" algn="tl">
                  <a:srgbClr val="FFFFFF"/>
                </a:outerShdw>
              </a:effectLst>
              <a:ea typeface="黑体" pitchFamily="49" charset="-122"/>
            </a:endParaRPr>
          </a:p>
        </p:txBody>
      </p:sp>
      <p:sp>
        <p:nvSpPr>
          <p:cNvPr id="8260" name="Text Box 97" title=""/>
          <p:cNvSpPr txBox="1">
            <a:spLocks noChangeArrowheads="1"/>
          </p:cNvSpPr>
          <p:nvPr/>
        </p:nvSpPr>
        <p:spPr bwMode="auto">
          <a:xfrm>
            <a:off x="4032250" y="5838825"/>
            <a:ext cx="3260725" cy="5191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 algn="ctr" hangingPunct="0">
              <a:buClrTx/>
              <a:buFontTx/>
            </a:pPr>
            <a:r>
              <a:rPr lang="zh-CN" altLang="en-US" sz="2800" b="1" spc="0">
                <a:effectLst>
                  <a:outerShdw blurRad="38100" dist="38100" dir="2700000" algn="tl">
                    <a:srgbClr val="FFFFFF"/>
                  </a:outerShdw>
                </a:effectLst>
                <a:ea typeface="黑体" pitchFamily="49" charset="-122"/>
              </a:rPr>
              <a:t>相同路程比时间</a:t>
            </a:r>
            <a:endParaRPr lang="zh-CN" altLang="en-US" sz="2800" b="1">
              <a:effectLst>
                <a:outerShdw blurRad="38100" dist="38100" dir="2700000" algn="tl">
                  <a:srgbClr val="FFFFFF"/>
                </a:outerShdw>
              </a:effectLst>
              <a:ea typeface="黑体" pitchFamily="49" charset="-122"/>
            </a:endParaRPr>
          </a:p>
        </p:txBody>
      </p:sp>
      <p:sp>
        <p:nvSpPr>
          <p:cNvPr id="8261" name="Text Box 99" title=""/>
          <p:cNvSpPr txBox="1"/>
          <p:nvPr/>
        </p:nvSpPr>
        <p:spPr>
          <a:xfrm>
            <a:off x="217488" y="188913"/>
            <a:ext cx="2879725" cy="552450"/>
          </a:xfrm>
          <a:prstGeom prst="rect">
            <a:avLst/>
          </a:prstGeom>
          <a:solidFill>
            <a:srgbClr val="FF0000"/>
          </a:solidFill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 algn="ctr"/>
            <a:r>
              <a:rPr lang="zh-CN" altLang="en-US" sz="3000" b="1">
                <a:solidFill>
                  <a:schemeClr val="bg1"/>
                </a:solidFill>
                <a:ea typeface="黑体" pitchFamily="49" charset="-122"/>
              </a:rPr>
              <a:t>比较运动的快慢</a:t>
            </a:r>
            <a:endParaRPr lang="zh-CN" altLang="en-US" sz="3000" b="1">
              <a:solidFill>
                <a:schemeClr val="bg1"/>
              </a:solidFill>
              <a:ea typeface="黑体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5054E-06 7.40741E-07 L 2.55054E-06 0.35856" ptsTypes="">
                                      <p:cBhvr>
                                        <p:cTn id="6" dur="20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ppt_x,ppt_y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52929E-06 -7.40741E-07 L 1.52929E-06 0.52153" ptsTypes="">
                                      <p:cBhvr>
                                        <p:cTn id="8" dur="2000" fill="hold"/>
                                        <p:tgtEl>
                                          <p:spTgt spid="8203"/>
                                        </p:tgtEl>
                                        <p:attrNameLst>
                                          <p:attrName>ppt_x,ppt_y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8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8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8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0591E-06 1.11111E-06 L -4.0591E-06 0.59884" ptsTypes="">
                                      <p:cBhvr>
                                        <p:cTn id="37" dur="3000" fill="hold"/>
                                        <p:tgtEl>
                                          <p:spTgt spid="8223"/>
                                        </p:tgtEl>
                                        <p:attrNameLst>
                                          <p:attrName>ppt_x,ppt_y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91965E-06 1.85185E-06 L 4.91965E-06 0.60416" ptsTypes="">
                                      <p:cBhvr>
                                        <p:cTn id="39" dur="2000" fill="hold"/>
                                        <p:tgtEl>
                                          <p:spTgt spid="8226"/>
                                        </p:tgtEl>
                                        <p:attrNameLst>
                                          <p:attrName>ppt_x,ppt_y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8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8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8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8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8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35355E-06 2.22222E-06 L 2.35355E-06 0.46041" ptsTypes="">
                                      <p:cBhvr>
                                        <p:cTn id="80" dur="2000" fill="hold"/>
                                        <p:tgtEl>
                                          <p:spTgt spid="8247"/>
                                        </p:tgtEl>
                                        <p:attrNameLst>
                                          <p:attrName>ppt_x,ppt_y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56558E-06 1.38778E-17 L 1.56558E-06 0.72431" ptsTypes="">
                                      <p:cBhvr>
                                        <p:cTn id="82" dur="3000" fill="hold"/>
                                        <p:tgtEl>
                                          <p:spTgt spid="8250"/>
                                        </p:tgtEl>
                                        <p:attrNameLst>
                                          <p:attrName>ppt_x,ppt_y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7" dur="500"/>
                                        <p:tgtEl>
                                          <p:spTgt spid="8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500"/>
                                        <p:tgtEl>
                                          <p:spTgt spid="8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5" dur="500"/>
                                        <p:tgtEl>
                                          <p:spTgt spid="8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8" dur="500"/>
                                        <p:tgtEl>
                                          <p:spTgt spid="8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22" grpId="0" animBg="1"/>
      <p:bldP spid="8233" grpId="0" animBg="1"/>
      <p:bldP spid="8234" grpId="0" animBg="1"/>
      <p:bldP spid="8253" grpId="0" animBg="1"/>
      <p:bldP spid="8254" grpId="0" animBg="1"/>
      <p:bldP spid="8259" grpId="0"/>
      <p:bldP spid="826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 title=""/>
        <p:cNvGrpSpPr/>
        <p:nvPr/>
      </p:nvGrpSpPr>
      <p:grpSpPr>
        <a:xfrm>
          <a:off x="0" y="0"/>
          <a:ext cx="0" cy="0"/>
        </a:xfrm>
      </p:grpSpPr>
      <p:sp>
        <p:nvSpPr>
          <p:cNvPr id="9217" name="Text Box 3" title=""/>
          <p:cNvSpPr txBox="1">
            <a:spLocks noChangeArrowheads="1"/>
          </p:cNvSpPr>
          <p:nvPr/>
        </p:nvSpPr>
        <p:spPr bwMode="auto">
          <a:xfrm>
            <a:off x="287338" y="765175"/>
            <a:ext cx="1878013" cy="5191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 hangingPunct="0">
              <a:buClrTx/>
              <a:buFontTx/>
            </a:pPr>
            <a:r>
              <a:rPr lang="zh-CN" altLang="en-US" sz="2800" b="1" spc="0">
                <a:effectLst>
                  <a:outerShdw blurRad="38100" dist="38100" dir="2700000" algn="tl">
                    <a:srgbClr val="FFFFFF"/>
                  </a:outerShdw>
                </a:effectLst>
                <a:latin typeface="黑体" pitchFamily="49" charset="-122"/>
                <a:ea typeface="黑体" pitchFamily="49" charset="-122"/>
              </a:rPr>
              <a:t>速度</a:t>
            </a:r>
            <a:endParaRPr lang="zh-CN" altLang="en-US" sz="2800" b="1">
              <a:effectLst>
                <a:outerShdw blurRad="38100" dist="38100" dir="2700000" algn="tl">
                  <a:srgbClr val="FFFFFF"/>
                </a:outerShdw>
              </a:effectLst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9218" name="Text Box 4" title=""/>
          <p:cNvSpPr txBox="1">
            <a:spLocks noChangeArrowheads="1"/>
          </p:cNvSpPr>
          <p:nvPr/>
        </p:nvSpPr>
        <p:spPr bwMode="auto">
          <a:xfrm>
            <a:off x="503238" y="1341438"/>
            <a:ext cx="11112500" cy="9461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 hangingPunct="0">
              <a:buClrTx/>
              <a:buFontTx/>
            </a:pPr>
            <a:r>
              <a:rPr lang="en-US" altLang="zh-CN" sz="2800" b="1" spc="0">
                <a:effectLst>
                  <a:outerShdw blurRad="38100" dist="38100" dir="2700000" algn="tl">
                    <a:srgbClr val="FFFFFF"/>
                  </a:outerShdw>
                </a:effectLst>
                <a:latin typeface="黑体" pitchFamily="49" charset="-122"/>
                <a:ea typeface="黑体" pitchFamily="49" charset="-122"/>
              </a:rPr>
              <a:t>  </a:t>
            </a:r>
            <a:r>
              <a:rPr lang="zh-CN" altLang="en-US" sz="2800" b="1" spc="0">
                <a:effectLst>
                  <a:outerShdw blurRad="38100" dist="38100" dir="2700000" algn="tl">
                    <a:srgbClr val="FFFFFF"/>
                  </a:outerShdw>
                </a:effectLst>
                <a:latin typeface="黑体" pitchFamily="49" charset="-122"/>
                <a:ea typeface="黑体" pitchFamily="49" charset="-122"/>
              </a:rPr>
              <a:t>速度是描述物体</a:t>
            </a:r>
            <a:r>
              <a:rPr lang="en-US" altLang="zh-CN" sz="2800" b="1" spc="0">
                <a:effectLst>
                  <a:outerShdw blurRad="38100" dist="38100" dir="2700000" algn="tl">
                    <a:srgbClr val="FFFFFF"/>
                  </a:outerShdw>
                </a:effectLst>
                <a:latin typeface="黑体" pitchFamily="49" charset="-122"/>
                <a:ea typeface="黑体" pitchFamily="49" charset="-122"/>
              </a:rPr>
              <a:t>______</a:t>
            </a:r>
            <a:r>
              <a:rPr lang="zh-CN" altLang="en-US" sz="2800" b="1" spc="0">
                <a:effectLst>
                  <a:outerShdw blurRad="38100" dist="38100" dir="2700000" algn="tl">
                    <a:srgbClr val="FFFFFF"/>
                  </a:outerShdw>
                </a:effectLst>
                <a:latin typeface="黑体" pitchFamily="49" charset="-122"/>
                <a:ea typeface="黑体" pitchFamily="49" charset="-122"/>
              </a:rPr>
              <a:t>快慢的物理量。</a:t>
            </a:r>
            <a:endParaRPr lang="zh-CN" altLang="en-US" sz="2800" b="1">
              <a:effectLst>
                <a:outerShdw blurRad="38100" dist="38100" dir="2700000" algn="tl">
                  <a:srgbClr val="FFFFFF"/>
                </a:outerShdw>
              </a:effectLst>
              <a:latin typeface="黑体" pitchFamily="49" charset="-122"/>
              <a:ea typeface="黑体" pitchFamily="49" charset="-122"/>
            </a:endParaRPr>
          </a:p>
          <a:p>
            <a:pPr lvl="0" hangingPunct="0">
              <a:buClrTx/>
              <a:buFontTx/>
            </a:pPr>
            <a:r>
              <a:rPr lang="zh-CN" altLang="en-US" sz="2800" b="1" spc="0">
                <a:effectLst>
                  <a:outerShdw blurRad="38100" dist="38100" dir="2700000" algn="tl">
                    <a:srgbClr val="FFFFFF"/>
                  </a:outerShdw>
                </a:effectLst>
                <a:latin typeface="黑体" pitchFamily="49" charset="-122"/>
                <a:ea typeface="黑体" pitchFamily="49" charset="-122"/>
              </a:rPr>
              <a:t>  速度的大小等于物体在</a:t>
            </a:r>
            <a:r>
              <a:rPr lang="en-US" altLang="zh-CN" sz="2800" b="1" spc="0">
                <a:effectLst>
                  <a:outerShdw blurRad="38100" dist="38100" dir="2700000" algn="tl">
                    <a:srgbClr val="FFFFFF"/>
                  </a:outerShdw>
                </a:effectLst>
                <a:latin typeface="黑体" pitchFamily="49" charset="-122"/>
                <a:ea typeface="黑体" pitchFamily="49" charset="-122"/>
              </a:rPr>
              <a:t>______</a:t>
            </a:r>
            <a:r>
              <a:rPr lang="zh-CN" altLang="en-US" sz="2800" b="1" spc="0">
                <a:effectLst>
                  <a:outerShdw blurRad="38100" dist="38100" dir="2700000" algn="tl">
                    <a:srgbClr val="FFFFFF"/>
                  </a:outerShdw>
                </a:effectLst>
                <a:latin typeface="黑体" pitchFamily="49" charset="-122"/>
                <a:ea typeface="黑体" pitchFamily="49" charset="-122"/>
              </a:rPr>
              <a:t>时间内通过的</a:t>
            </a:r>
            <a:r>
              <a:rPr lang="en-US" altLang="zh-CN" sz="2800" b="1" spc="0">
                <a:effectLst>
                  <a:outerShdw blurRad="38100" dist="38100" dir="2700000" algn="tl">
                    <a:srgbClr val="FFFFFF"/>
                  </a:outerShdw>
                </a:effectLst>
                <a:latin typeface="黑体" pitchFamily="49" charset="-122"/>
                <a:ea typeface="黑体" pitchFamily="49" charset="-122"/>
              </a:rPr>
              <a:t>_______.</a:t>
            </a:r>
            <a:endParaRPr lang="en-US" altLang="zh-CN" sz="2800" b="1">
              <a:effectLst>
                <a:outerShdw blurRad="38100" dist="38100" dir="2700000" algn="tl">
                  <a:srgbClr val="FFFFFF"/>
                </a:outerShdw>
              </a:effectLst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9219" name="Rectangle 6" title=""/>
          <p:cNvSpPr>
            <a:spLocks noChangeArrowheads="1"/>
          </p:cNvSpPr>
          <p:nvPr/>
        </p:nvSpPr>
        <p:spPr bwMode="auto">
          <a:xfrm>
            <a:off x="857250" y="2262188"/>
            <a:ext cx="2232025" cy="5191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hangingPunct="0">
              <a:buClrTx/>
              <a:buFontTx/>
            </a:pPr>
            <a:r>
              <a:rPr lang="zh-CN" altLang="en-US" sz="2800" b="1" spc="0">
                <a:effectLst>
                  <a:outerShdw blurRad="38100" dist="38100" dir="2700000" algn="tl">
                    <a:srgbClr val="FFFFFF"/>
                  </a:outerShdw>
                </a:effectLst>
                <a:latin typeface="黑体" pitchFamily="49" charset="-122"/>
                <a:ea typeface="黑体" pitchFamily="49" charset="-122"/>
              </a:rPr>
              <a:t>速度公式：</a:t>
            </a:r>
            <a:endParaRPr lang="zh-CN" altLang="en-US" sz="2800" b="1">
              <a:effectLst>
                <a:outerShdw blurRad="38100" dist="38100" dir="2700000" algn="tl">
                  <a:srgbClr val="FFFFFF"/>
                </a:outerShdw>
              </a:effectLst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9220" name="Text Box 8" title=""/>
          <p:cNvSpPr txBox="1">
            <a:spLocks noChangeArrowheads="1"/>
          </p:cNvSpPr>
          <p:nvPr/>
        </p:nvSpPr>
        <p:spPr bwMode="auto">
          <a:xfrm>
            <a:off x="246063" y="3046413"/>
            <a:ext cx="4217988" cy="5191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 hangingPunct="0">
              <a:buClrTx/>
              <a:buFontTx/>
            </a:pPr>
            <a:r>
              <a:rPr lang="zh-CN" altLang="en-US" sz="2800" b="1" spc="0">
                <a:effectLst>
                  <a:outerShdw blurRad="38100" dist="38100" dir="2700000" algn="tl">
                    <a:srgbClr val="FFFFFF"/>
                  </a:outerShdw>
                </a:effectLst>
                <a:latin typeface="黑体" pitchFamily="49" charset="-122"/>
                <a:ea typeface="黑体" pitchFamily="49" charset="-122"/>
              </a:rPr>
              <a:t>速度单位及其大小：</a:t>
            </a:r>
            <a:endParaRPr lang="zh-CN" altLang="en-US" sz="2800" b="1">
              <a:effectLst>
                <a:outerShdw blurRad="38100" dist="38100" dir="2700000" algn="tl">
                  <a:srgbClr val="FFFFFF"/>
                </a:outerShdw>
              </a:effectLst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9221" name="Text Box 9" title=""/>
          <p:cNvSpPr txBox="1">
            <a:spLocks noChangeArrowheads="1"/>
          </p:cNvSpPr>
          <p:nvPr/>
        </p:nvSpPr>
        <p:spPr bwMode="auto">
          <a:xfrm>
            <a:off x="461962" y="3579812"/>
            <a:ext cx="11779250" cy="26543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R="0" defTabSz="914400" fontAlgn="base">
              <a:buClrTx/>
              <a:buSzTx/>
              <a:buFontTx/>
              <a:buNone/>
              <a:defRPr/>
            </a:pPr>
            <a:r>
              <a:rPr kumimoji="0" lang="en-US" altLang="zh-CN" sz="2800" b="1" strike="noStrike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49" charset="-122"/>
                <a:ea typeface="黑体" pitchFamily="49" charset="-122"/>
                <a:cs typeface="+mn-cs"/>
              </a:rPr>
              <a:t>  </a:t>
            </a:r>
            <a:r>
              <a:rPr kumimoji="0" lang="zh-CN" altLang="en-US" sz="2800" b="1" strike="noStrike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49" charset="-122"/>
                <a:ea typeface="黑体" pitchFamily="49" charset="-122"/>
                <a:cs typeface="+mn-cs"/>
              </a:rPr>
              <a:t>在国际单位制中，速度的单位是</a:t>
            </a:r>
            <a:r>
              <a:rPr kumimoji="0" lang="en-US" altLang="zh-CN" sz="2800" b="1" strike="noStrike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49" charset="-122"/>
                <a:ea typeface="黑体" pitchFamily="49" charset="-122"/>
                <a:cs typeface="+mn-cs"/>
              </a:rPr>
              <a:t>_________</a:t>
            </a:r>
            <a:r>
              <a:rPr kumimoji="0" lang="zh-CN" altLang="en-US" sz="2800" b="1" strike="noStrike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49" charset="-122"/>
                <a:ea typeface="黑体" pitchFamily="49" charset="-122"/>
                <a:cs typeface="+mn-cs"/>
              </a:rPr>
              <a:t>，符号</a:t>
            </a:r>
            <a:r>
              <a:rPr kumimoji="0" lang="en-US" altLang="zh-CN" sz="2800" b="1" strike="noStrike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49" charset="-122"/>
                <a:ea typeface="黑体" pitchFamily="49" charset="-122"/>
                <a:cs typeface="+mn-cs"/>
              </a:rPr>
              <a:t>_____</a:t>
            </a:r>
            <a:r>
              <a:rPr kumimoji="0" lang="zh-CN" altLang="en-US" sz="2800" b="1" strike="noStrike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49" charset="-122"/>
                <a:ea typeface="黑体" pitchFamily="49" charset="-122"/>
                <a:cs typeface="+mn-cs"/>
              </a:rPr>
              <a:t>。 读法：</a:t>
            </a:r>
            <a:endParaRPr kumimoji="0" lang="zh-CN" altLang="en-US" sz="2800" b="1" strike="noStrike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黑体" pitchFamily="49" charset="-122"/>
              <a:ea typeface="黑体" pitchFamily="49" charset="-122"/>
              <a:cs typeface="+mn-cs"/>
            </a:endParaRPr>
          </a:p>
          <a:p>
            <a:pPr marR="0" defTabSz="914400" fontAlgn="base">
              <a:buClrTx/>
              <a:buSzTx/>
              <a:buFontTx/>
              <a:buNone/>
              <a:defRPr/>
            </a:pPr>
            <a:r>
              <a:rPr kumimoji="0" lang="zh-CN" altLang="en-US" sz="2800" b="1" strike="noStrike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49" charset="-122"/>
                <a:ea typeface="黑体" pitchFamily="49" charset="-122"/>
                <a:cs typeface="+mn-cs"/>
              </a:rPr>
              <a:t>  </a:t>
            </a:r>
            <a:endParaRPr kumimoji="0" lang="zh-CN" altLang="en-US" sz="2800" b="1" strike="noStrike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黑体" pitchFamily="49" charset="-122"/>
              <a:ea typeface="黑体" pitchFamily="49" charset="-122"/>
              <a:cs typeface="+mn-cs"/>
            </a:endParaRPr>
          </a:p>
          <a:p>
            <a:pPr marR="0" defTabSz="914400" fontAlgn="base">
              <a:buClrTx/>
              <a:buSzTx/>
              <a:buFontTx/>
              <a:buNone/>
              <a:defRPr/>
            </a:pPr>
            <a:r>
              <a:rPr kumimoji="0" lang="zh-CN" altLang="en-US" sz="2800" b="1" strike="noStrike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49" charset="-122"/>
                <a:ea typeface="黑体" pitchFamily="49" charset="-122"/>
                <a:cs typeface="+mn-cs"/>
              </a:rPr>
              <a:t>  </a:t>
            </a:r>
            <a:r>
              <a:rPr kumimoji="0" lang="zh-CN" altLang="en-US" sz="2800" b="1" strike="noStrike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highlight>
                  <a:srgbClr val="FFFF00"/>
                </a:highlight>
                <a:latin typeface="黑体" pitchFamily="49" charset="-122"/>
                <a:ea typeface="黑体" pitchFamily="49" charset="-122"/>
                <a:cs typeface="+mn-cs"/>
              </a:rPr>
              <a:t>人步行的速度大约为</a:t>
            </a:r>
            <a:r>
              <a:rPr kumimoji="0" lang="en-US" altLang="zh-CN" sz="2800" b="1" strike="noStrike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highlight>
                  <a:srgbClr val="FFFF00"/>
                </a:highlight>
                <a:latin typeface="黑体" pitchFamily="49" charset="-122"/>
                <a:ea typeface="黑体" pitchFamily="49" charset="-122"/>
                <a:cs typeface="+mn-cs"/>
              </a:rPr>
              <a:t>____________</a:t>
            </a:r>
            <a:r>
              <a:rPr kumimoji="0" lang="zh-CN" altLang="en-US" sz="2800" b="1" strike="noStrike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highlight>
                  <a:srgbClr val="FFFF00"/>
                </a:highlight>
                <a:latin typeface="黑体" pitchFamily="49" charset="-122"/>
                <a:ea typeface="黑体" pitchFamily="49" charset="-122"/>
                <a:cs typeface="+mn-cs"/>
              </a:rPr>
              <a:t>；</a:t>
            </a:r>
            <a:endParaRPr kumimoji="0" lang="zh-CN" altLang="en-US" sz="2800" b="1" strike="noStrike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highlight>
                <a:srgbClr val="FFFF00"/>
              </a:highlight>
              <a:latin typeface="黑体" pitchFamily="49" charset="-122"/>
              <a:ea typeface="黑体" pitchFamily="49" charset="-122"/>
              <a:cs typeface="+mn-cs"/>
            </a:endParaRPr>
          </a:p>
          <a:p>
            <a:pPr marR="0" defTabSz="914400" fontAlgn="base">
              <a:buClrTx/>
              <a:buSzTx/>
              <a:buFontTx/>
              <a:buNone/>
              <a:defRPr/>
            </a:pPr>
            <a:r>
              <a:rPr kumimoji="0" lang="zh-CN" altLang="en-US" sz="2800" b="1" strike="noStrike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49" charset="-122"/>
                <a:ea typeface="黑体" pitchFamily="49" charset="-122"/>
                <a:cs typeface="+mn-cs"/>
              </a:rPr>
              <a:t>  其物理意义是</a:t>
            </a:r>
            <a:r>
              <a:rPr kumimoji="0" lang="en-US" altLang="zh-CN" sz="2800" b="1" strike="noStrike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49" charset="-122"/>
                <a:ea typeface="黑体" pitchFamily="49" charset="-122"/>
                <a:cs typeface="+mn-cs"/>
              </a:rPr>
              <a:t>______________________________</a:t>
            </a:r>
            <a:r>
              <a:rPr kumimoji="0" lang="zh-CN" altLang="en-US" sz="2800" b="1" strike="noStrike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49" charset="-122"/>
                <a:ea typeface="黑体" pitchFamily="49" charset="-122"/>
                <a:cs typeface="+mn-cs"/>
              </a:rPr>
              <a:t>。</a:t>
            </a:r>
            <a:endParaRPr kumimoji="0" lang="zh-CN" altLang="en-US" sz="2800" b="1" strike="noStrike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黑体" pitchFamily="49" charset="-122"/>
              <a:ea typeface="黑体" pitchFamily="49" charset="-122"/>
              <a:cs typeface="+mn-cs"/>
            </a:endParaRPr>
          </a:p>
          <a:p>
            <a:pPr marR="0" defTabSz="914400" fontAlgn="base">
              <a:buClrTx/>
              <a:buSzTx/>
              <a:buFontTx/>
              <a:buNone/>
              <a:defRPr/>
            </a:pPr>
            <a:r>
              <a:rPr kumimoji="0" lang="zh-CN" altLang="en-US" sz="2800" b="1" strike="noStrike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49" charset="-122"/>
                <a:ea typeface="黑体" pitchFamily="49" charset="-122"/>
                <a:cs typeface="+mn-cs"/>
              </a:rPr>
              <a:t>  </a:t>
            </a:r>
            <a:r>
              <a:rPr kumimoji="0" lang="zh-CN" altLang="en-US" sz="2800" b="1" strike="noStrike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highlight>
                  <a:srgbClr val="FFFF00"/>
                </a:highlight>
                <a:latin typeface="黑体" pitchFamily="49" charset="-122"/>
                <a:ea typeface="黑体" pitchFamily="49" charset="-122"/>
                <a:cs typeface="+mn-cs"/>
              </a:rPr>
              <a:t>汽车正常行驶时速度约为</a:t>
            </a:r>
            <a:r>
              <a:rPr kumimoji="0" lang="en-US" altLang="zh-CN" sz="2800" b="1" strike="noStrike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highlight>
                  <a:srgbClr val="FFFF00"/>
                </a:highlight>
                <a:latin typeface="黑体" pitchFamily="49" charset="-122"/>
                <a:ea typeface="黑体" pitchFamily="49" charset="-122"/>
                <a:cs typeface="+mn-cs"/>
              </a:rPr>
              <a:t>________</a:t>
            </a:r>
            <a:r>
              <a:rPr kumimoji="0" lang="zh-CN" altLang="en-US" sz="2800" b="1" strike="noStrike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highlight>
                  <a:srgbClr val="FFFF00"/>
                </a:highlight>
                <a:latin typeface="黑体" pitchFamily="49" charset="-122"/>
                <a:ea typeface="黑体" pitchFamily="49" charset="-122"/>
                <a:cs typeface="+mn-cs"/>
              </a:rPr>
              <a:t>；</a:t>
            </a:r>
            <a:endParaRPr kumimoji="0" lang="zh-CN" altLang="en-US" sz="2800" b="1" strike="noStrike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highlight>
                <a:srgbClr val="FFFF00"/>
              </a:highlight>
              <a:latin typeface="黑体" pitchFamily="49" charset="-122"/>
              <a:ea typeface="黑体" pitchFamily="49" charset="-122"/>
              <a:cs typeface="+mn-cs"/>
            </a:endParaRPr>
          </a:p>
          <a:p>
            <a:pPr marR="0" defTabSz="914400" fontAlgn="base">
              <a:buClrTx/>
              <a:buSzTx/>
              <a:buFontTx/>
              <a:buNone/>
              <a:defRPr/>
            </a:pPr>
            <a:r>
              <a:rPr kumimoji="0" lang="zh-CN" altLang="en-US" sz="2800" b="1" strike="noStrike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49" charset="-122"/>
                <a:ea typeface="黑体" pitchFamily="49" charset="-122"/>
                <a:cs typeface="+mn-cs"/>
              </a:rPr>
              <a:t>  其物理意义是</a:t>
            </a:r>
            <a:r>
              <a:rPr kumimoji="0" lang="en-US" altLang="zh-CN" sz="2800" b="1" strike="noStrike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49" charset="-122"/>
                <a:ea typeface="黑体" pitchFamily="49" charset="-122"/>
                <a:cs typeface="+mn-cs"/>
              </a:rPr>
              <a:t>______________________________</a:t>
            </a:r>
            <a:r>
              <a:rPr kumimoji="0" lang="zh-CN" altLang="en-US" sz="2800" b="1" strike="noStrike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49" charset="-122"/>
                <a:ea typeface="黑体" pitchFamily="49" charset="-122"/>
                <a:cs typeface="+mn-cs"/>
              </a:rPr>
              <a:t>。</a:t>
            </a:r>
            <a:endParaRPr kumimoji="0" lang="zh-CN" altLang="en-US" sz="2800" b="1" strike="noStrike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黑体" pitchFamily="49" charset="-122"/>
              <a:ea typeface="黑体" pitchFamily="49" charset="-122"/>
              <a:cs typeface="+mn-cs"/>
            </a:endParaRPr>
          </a:p>
        </p:txBody>
      </p:sp>
      <p:sp>
        <p:nvSpPr>
          <p:cNvPr id="9222" name="Rectangle 10" title=""/>
          <p:cNvSpPr>
            <a:spLocks noChangeArrowheads="1"/>
          </p:cNvSpPr>
          <p:nvPr/>
        </p:nvSpPr>
        <p:spPr bwMode="auto">
          <a:xfrm>
            <a:off x="3600450" y="1325563"/>
            <a:ext cx="2092325" cy="5191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hangingPunct="0">
              <a:buClrTx/>
              <a:buFontTx/>
            </a:pPr>
            <a:r>
              <a:rPr lang="zh-CN" altLang="en-US" sz="2800" b="1" spc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黑体" pitchFamily="49" charset="-122"/>
                <a:ea typeface="黑体" pitchFamily="49" charset="-122"/>
              </a:rPr>
              <a:t>运动</a:t>
            </a:r>
            <a:endParaRPr lang="zh-CN" altLang="en-US" sz="2800" b="1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9223" name="Rectangle 11" title=""/>
          <p:cNvSpPr>
            <a:spLocks noChangeArrowheads="1"/>
          </p:cNvSpPr>
          <p:nvPr/>
        </p:nvSpPr>
        <p:spPr bwMode="auto">
          <a:xfrm>
            <a:off x="4629150" y="1744663"/>
            <a:ext cx="2092325" cy="5191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hangingPunct="0">
              <a:buClrTx/>
              <a:buFontTx/>
            </a:pPr>
            <a:r>
              <a:rPr lang="zh-CN" altLang="en-US" sz="2800" b="1" spc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黑体" pitchFamily="49" charset="-122"/>
                <a:ea typeface="黑体" pitchFamily="49" charset="-122"/>
              </a:rPr>
              <a:t>单位</a:t>
            </a:r>
            <a:endParaRPr lang="zh-CN" altLang="en-US" sz="2800" b="1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9224" name="Rectangle 12" title=""/>
          <p:cNvSpPr>
            <a:spLocks noChangeArrowheads="1"/>
          </p:cNvSpPr>
          <p:nvPr/>
        </p:nvSpPr>
        <p:spPr bwMode="auto">
          <a:xfrm>
            <a:off x="7867650" y="1744663"/>
            <a:ext cx="2093913" cy="5191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hangingPunct="0">
              <a:buClrTx/>
              <a:buFontTx/>
            </a:pPr>
            <a:r>
              <a:rPr lang="zh-CN" altLang="en-US" sz="2800" b="1" spc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黑体" pitchFamily="49" charset="-122"/>
                <a:ea typeface="黑体" pitchFamily="49" charset="-122"/>
              </a:rPr>
              <a:t>路程</a:t>
            </a:r>
            <a:endParaRPr lang="zh-CN" altLang="en-US" sz="2800" b="1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9225" name="Rectangle 14" title=""/>
          <p:cNvSpPr>
            <a:spLocks noChangeArrowheads="1"/>
          </p:cNvSpPr>
          <p:nvPr/>
        </p:nvSpPr>
        <p:spPr bwMode="auto">
          <a:xfrm>
            <a:off x="5981700" y="3557588"/>
            <a:ext cx="2093913" cy="5191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hangingPunct="0">
              <a:buClrTx/>
              <a:buFontTx/>
            </a:pPr>
            <a:r>
              <a:rPr lang="zh-CN" altLang="en-US" sz="2800" b="1" spc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黑体" pitchFamily="49" charset="-122"/>
                <a:ea typeface="黑体" pitchFamily="49" charset="-122"/>
              </a:rPr>
              <a:t>米</a:t>
            </a:r>
            <a:r>
              <a:rPr lang="en-US" altLang="zh-CN" sz="2800" b="1" spc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黑体" pitchFamily="49" charset="-122"/>
                <a:ea typeface="黑体" pitchFamily="49" charset="-122"/>
              </a:rPr>
              <a:t>/</a:t>
            </a:r>
            <a:r>
              <a:rPr lang="zh-CN" altLang="en-US" sz="2800" b="1" spc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黑体" pitchFamily="49" charset="-122"/>
                <a:ea typeface="黑体" pitchFamily="49" charset="-122"/>
              </a:rPr>
              <a:t>秒</a:t>
            </a:r>
            <a:endParaRPr lang="zh-CN" altLang="en-US" sz="2800" b="1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9226" name="Rectangle 15" title=""/>
          <p:cNvSpPr>
            <a:spLocks noChangeArrowheads="1"/>
          </p:cNvSpPr>
          <p:nvPr/>
        </p:nvSpPr>
        <p:spPr bwMode="auto">
          <a:xfrm>
            <a:off x="8669338" y="3557588"/>
            <a:ext cx="2092325" cy="5191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itchFamily="49" charset="-122"/>
                <a:ea typeface="黑体" pitchFamily="49" charset="-122"/>
                <a:cs typeface="+mn-cs"/>
              </a:rPr>
              <a:t>m/s</a:t>
            </a:r>
            <a:endParaRPr kumimoji="0" lang="en-US" altLang="zh-CN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黑体" pitchFamily="49" charset="-122"/>
              <a:ea typeface="黑体" pitchFamily="49" charset="-122"/>
              <a:cs typeface="+mn-cs"/>
            </a:endParaRPr>
          </a:p>
        </p:txBody>
      </p:sp>
      <p:sp>
        <p:nvSpPr>
          <p:cNvPr id="9227" name="Rectangle 16" title=""/>
          <p:cNvSpPr>
            <a:spLocks noChangeArrowheads="1"/>
          </p:cNvSpPr>
          <p:nvPr/>
        </p:nvSpPr>
        <p:spPr bwMode="auto">
          <a:xfrm>
            <a:off x="4229100" y="4438650"/>
            <a:ext cx="2093913" cy="5191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hangingPunct="0">
              <a:buClrTx/>
              <a:buFontTx/>
            </a:pPr>
            <a:r>
              <a:rPr lang="en-US" altLang="zh-CN" sz="2800" b="1" spc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黑体" pitchFamily="49" charset="-122"/>
                <a:ea typeface="黑体" pitchFamily="49" charset="-122"/>
              </a:rPr>
              <a:t>1.4</a:t>
            </a:r>
            <a:r>
              <a:rPr lang="zh-CN" altLang="en-US" sz="2800" b="1" spc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黑体" pitchFamily="49" charset="-122"/>
                <a:ea typeface="黑体" pitchFamily="49" charset="-122"/>
              </a:rPr>
              <a:t>米</a:t>
            </a:r>
            <a:r>
              <a:rPr lang="en-US" altLang="zh-CN" sz="2800" b="1" spc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黑体" pitchFamily="49" charset="-122"/>
                <a:ea typeface="黑体" pitchFamily="49" charset="-122"/>
              </a:rPr>
              <a:t>/</a:t>
            </a:r>
            <a:r>
              <a:rPr lang="zh-CN" altLang="en-US" sz="2800" b="1" spc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黑体" pitchFamily="49" charset="-122"/>
                <a:ea typeface="黑体" pitchFamily="49" charset="-122"/>
              </a:rPr>
              <a:t>秒</a:t>
            </a:r>
            <a:endParaRPr lang="zh-CN" altLang="en-US" sz="2800" b="1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9228" name="Rectangle 17" title=""/>
          <p:cNvSpPr>
            <a:spLocks noChangeArrowheads="1"/>
          </p:cNvSpPr>
          <p:nvPr/>
        </p:nvSpPr>
        <p:spPr bwMode="auto">
          <a:xfrm>
            <a:off x="3200400" y="4819650"/>
            <a:ext cx="5224463" cy="5191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hangingPunct="0">
              <a:buClrTx/>
              <a:buFontTx/>
            </a:pPr>
            <a:r>
              <a:rPr lang="zh-CN" altLang="en-US" sz="2800" b="1" spc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黑体" pitchFamily="49" charset="-122"/>
                <a:ea typeface="黑体" pitchFamily="49" charset="-122"/>
              </a:rPr>
              <a:t>每秒钟人步行的路程为</a:t>
            </a:r>
            <a:r>
              <a:rPr lang="en-US" altLang="zh-CN" sz="2800" b="1" spc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黑体" pitchFamily="49" charset="-122"/>
                <a:ea typeface="黑体" pitchFamily="49" charset="-122"/>
              </a:rPr>
              <a:t>1.4</a:t>
            </a:r>
            <a:r>
              <a:rPr lang="zh-CN" altLang="en-US" sz="2800" b="1" spc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黑体" pitchFamily="49" charset="-122"/>
                <a:ea typeface="黑体" pitchFamily="49" charset="-122"/>
              </a:rPr>
              <a:t>米</a:t>
            </a:r>
            <a:endParaRPr lang="zh-CN" altLang="en-US" sz="2800" b="1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9229" name="Rectangle 18" title=""/>
          <p:cNvSpPr>
            <a:spLocks noChangeArrowheads="1"/>
          </p:cNvSpPr>
          <p:nvPr/>
        </p:nvSpPr>
        <p:spPr bwMode="auto">
          <a:xfrm>
            <a:off x="3124200" y="5715000"/>
            <a:ext cx="5445125" cy="5191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hangingPunct="0">
              <a:buClrTx/>
              <a:buFontTx/>
            </a:pPr>
            <a:r>
              <a:rPr lang="zh-CN" altLang="en-US" sz="2800" b="1" spc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黑体" pitchFamily="49" charset="-122"/>
                <a:ea typeface="黑体" pitchFamily="49" charset="-122"/>
              </a:rPr>
              <a:t>每秒钟汽车行驶的路程为</a:t>
            </a:r>
            <a:r>
              <a:rPr lang="en-US" altLang="zh-CN" sz="2800" b="1" spc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黑体" pitchFamily="49" charset="-122"/>
                <a:ea typeface="黑体" pitchFamily="49" charset="-122"/>
              </a:rPr>
              <a:t>28</a:t>
            </a:r>
            <a:r>
              <a:rPr lang="zh-CN" altLang="en-US" sz="2800" b="1" spc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黑体" pitchFamily="49" charset="-122"/>
                <a:ea typeface="黑体" pitchFamily="49" charset="-122"/>
              </a:rPr>
              <a:t>米</a:t>
            </a:r>
            <a:endParaRPr lang="zh-CN" altLang="en-US" sz="2800" b="1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9230" name="Rectangle 19" title=""/>
          <p:cNvSpPr>
            <a:spLocks noChangeArrowheads="1"/>
          </p:cNvSpPr>
          <p:nvPr/>
        </p:nvSpPr>
        <p:spPr bwMode="auto">
          <a:xfrm>
            <a:off x="4914900" y="5295900"/>
            <a:ext cx="2093913" cy="5191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hangingPunct="0">
              <a:buClrTx/>
              <a:buFontTx/>
            </a:pPr>
            <a:r>
              <a:rPr lang="en-US" altLang="zh-CN" sz="2800" b="1" spc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黑体" pitchFamily="49" charset="-122"/>
                <a:ea typeface="黑体" pitchFamily="49" charset="-122"/>
              </a:rPr>
              <a:t>28</a:t>
            </a:r>
            <a:r>
              <a:rPr lang="zh-CN" altLang="en-US" sz="2800" b="1" spc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黑体" pitchFamily="49" charset="-122"/>
                <a:ea typeface="黑体" pitchFamily="49" charset="-122"/>
              </a:rPr>
              <a:t>米</a:t>
            </a:r>
            <a:r>
              <a:rPr lang="en-US" altLang="zh-CN" sz="2800" b="1" spc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黑体" pitchFamily="49" charset="-122"/>
                <a:ea typeface="黑体" pitchFamily="49" charset="-122"/>
              </a:rPr>
              <a:t>/</a:t>
            </a:r>
            <a:r>
              <a:rPr lang="zh-CN" altLang="en-US" sz="2800" b="1" spc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黑体" pitchFamily="49" charset="-122"/>
                <a:ea typeface="黑体" pitchFamily="49" charset="-122"/>
              </a:rPr>
              <a:t>秒</a:t>
            </a:r>
            <a:endParaRPr lang="zh-CN" altLang="en-US" sz="2800" b="1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9231" name="Text Box 20" title=""/>
          <p:cNvSpPr txBox="1">
            <a:spLocks noChangeArrowheads="1"/>
          </p:cNvSpPr>
          <p:nvPr/>
        </p:nvSpPr>
        <p:spPr bwMode="auto">
          <a:xfrm>
            <a:off x="3386138" y="260350"/>
            <a:ext cx="5903913" cy="52228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 hangingPunct="0">
              <a:buClrTx/>
              <a:buFontTx/>
            </a:pPr>
            <a:r>
              <a:rPr lang="zh-CN" altLang="en-US" sz="28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自学课本</a:t>
            </a:r>
            <a:r>
              <a:rPr lang="en-US" altLang="zh-CN" sz="28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P131</a:t>
            </a:r>
            <a:r>
              <a:rPr lang="zh-CN" altLang="en-US" sz="28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，回答下列问题：</a:t>
            </a:r>
            <a:endParaRPr lang="zh-CN" altLang="en-US" sz="2800" b="1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ea typeface="黑体" pitchFamily="49" charset="-122"/>
            </a:endParaRPr>
          </a:p>
        </p:txBody>
      </p:sp>
      <p:sp>
        <p:nvSpPr>
          <p:cNvPr id="9232" name="Rectangle 21" title=""/>
          <p:cNvSpPr/>
          <p:nvPr/>
        </p:nvSpPr>
        <p:spPr>
          <a:xfrm>
            <a:off x="863600" y="4006850"/>
            <a:ext cx="7696200" cy="51911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/>
            <a:r>
              <a:rPr lang="zh-CN" altLang="en-US" sz="2800" b="1">
                <a:latin typeface="黑体" pitchFamily="49" charset="-122"/>
                <a:ea typeface="黑体" pitchFamily="49" charset="-122"/>
              </a:rPr>
              <a:t>常用的速度单位有：</a:t>
            </a:r>
            <a:r>
              <a:rPr lang="en-US" altLang="zh-CN" sz="2800" b="1">
                <a:latin typeface="黑体" pitchFamily="49" charset="-122"/>
                <a:ea typeface="黑体" pitchFamily="49" charset="-122"/>
              </a:rPr>
              <a:t>_______</a:t>
            </a:r>
            <a:r>
              <a:rPr lang="zh-CN" altLang="en-US" sz="2800" b="1">
                <a:latin typeface="黑体" pitchFamily="49" charset="-122"/>
                <a:ea typeface="黑体" pitchFamily="49" charset="-122"/>
              </a:rPr>
              <a:t>、</a:t>
            </a:r>
            <a:r>
              <a:rPr lang="en-US" altLang="zh-CN" sz="2800" b="1">
                <a:latin typeface="黑体" pitchFamily="49" charset="-122"/>
                <a:ea typeface="黑体" pitchFamily="49" charset="-122"/>
              </a:rPr>
              <a:t>_______</a:t>
            </a:r>
            <a:r>
              <a:rPr lang="zh-CN" altLang="en-US" sz="2800" b="1">
                <a:latin typeface="黑体" pitchFamily="49" charset="-122"/>
                <a:ea typeface="黑体" pitchFamily="49" charset="-122"/>
              </a:rPr>
              <a:t>。</a:t>
            </a:r>
            <a:endParaRPr lang="zh-CN" altLang="en-US" sz="2800" b="1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9233" name="Rectangle 22" title=""/>
          <p:cNvSpPr>
            <a:spLocks noChangeArrowheads="1"/>
          </p:cNvSpPr>
          <p:nvPr/>
        </p:nvSpPr>
        <p:spPr bwMode="auto">
          <a:xfrm>
            <a:off x="3925888" y="3938588"/>
            <a:ext cx="2092325" cy="5191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hangingPunct="0">
              <a:buClrTx/>
              <a:buFontTx/>
            </a:pPr>
            <a:r>
              <a:rPr lang="zh-CN" altLang="en-US" sz="2800" b="1" spc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黑体" pitchFamily="49" charset="-122"/>
                <a:ea typeface="黑体" pitchFamily="49" charset="-122"/>
              </a:rPr>
              <a:t>千米</a:t>
            </a:r>
            <a:r>
              <a:rPr lang="en-US" altLang="zh-CN" sz="2800" b="1" spc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黑体" pitchFamily="49" charset="-122"/>
                <a:ea typeface="黑体" pitchFamily="49" charset="-122"/>
              </a:rPr>
              <a:t>/</a:t>
            </a:r>
            <a:r>
              <a:rPr lang="zh-CN" altLang="en-US" sz="2800" b="1" spc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黑体" pitchFamily="49" charset="-122"/>
                <a:ea typeface="黑体" pitchFamily="49" charset="-122"/>
              </a:rPr>
              <a:t>小时</a:t>
            </a:r>
            <a:endParaRPr lang="zh-CN" altLang="en-US" sz="2800" b="1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9234" name="Rectangle 23" title=""/>
          <p:cNvSpPr>
            <a:spLocks noChangeArrowheads="1"/>
          </p:cNvSpPr>
          <p:nvPr/>
        </p:nvSpPr>
        <p:spPr bwMode="auto">
          <a:xfrm>
            <a:off x="5715000" y="3938588"/>
            <a:ext cx="2092325" cy="5191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hangingPunct="0">
              <a:buClrTx/>
              <a:buFontTx/>
            </a:pPr>
            <a:r>
              <a:rPr lang="en-US" altLang="zh-CN" sz="2800" b="1" spc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黑体" pitchFamily="49" charset="-122"/>
                <a:ea typeface="黑体" pitchFamily="49" charset="-122"/>
              </a:rPr>
              <a:t> </a:t>
            </a:r>
            <a:r>
              <a:rPr lang="zh-CN" altLang="en-US" sz="2800" b="1" spc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黑体" pitchFamily="49" charset="-122"/>
                <a:ea typeface="黑体" pitchFamily="49" charset="-122"/>
              </a:rPr>
              <a:t>厘米</a:t>
            </a:r>
            <a:r>
              <a:rPr lang="en-US" altLang="zh-CN" sz="2800" b="1" spc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黑体" pitchFamily="49" charset="-122"/>
                <a:ea typeface="黑体" pitchFamily="49" charset="-122"/>
              </a:rPr>
              <a:t>/</a:t>
            </a:r>
            <a:r>
              <a:rPr lang="zh-CN" altLang="en-US" sz="2800" b="1" spc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黑体" pitchFamily="49" charset="-122"/>
                <a:ea typeface="黑体" pitchFamily="49" charset="-122"/>
              </a:rPr>
              <a:t>秒</a:t>
            </a:r>
            <a:endParaRPr lang="zh-CN" altLang="en-US" sz="2800" b="1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黑体" pitchFamily="49" charset="-122"/>
              <a:ea typeface="黑体" pitchFamily="49" charset="-122"/>
            </a:endParaRPr>
          </a:p>
        </p:txBody>
      </p:sp>
      <p:grpSp>
        <p:nvGrpSpPr>
          <p:cNvPr id="9235" name="Group 24" title=""/>
          <p:cNvGrpSpPr/>
          <p:nvPr/>
        </p:nvGrpSpPr>
        <p:grpSpPr>
          <a:xfrm>
            <a:off x="2879725" y="2133600"/>
            <a:ext cx="1584325" cy="930275"/>
            <a:chOff x="4258" y="3552"/>
            <a:chExt cx="939" cy="586"/>
          </a:xfrm>
        </p:grpSpPr>
        <p:sp>
          <p:nvSpPr>
            <p:cNvPr id="9236" name="Rectangle 25" title=""/>
            <p:cNvSpPr/>
            <p:nvPr/>
          </p:nvSpPr>
          <p:spPr>
            <a:xfrm>
              <a:off x="4258" y="3681"/>
              <a:ext cx="398" cy="346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anchor="t" anchorCtr="0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lvl="0"/>
              <a:r>
                <a:rPr lang="en-US" altLang="zh-CN" sz="3000" b="1" i="1">
                  <a:solidFill>
                    <a:srgbClr val="FF0000"/>
                  </a:solidFill>
                  <a:latin typeface="Times New Roman" pitchFamily="18" charset="0"/>
                  <a:ea typeface="黑体" pitchFamily="49" charset="-122"/>
                </a:rPr>
                <a:t>v=</a:t>
              </a:r>
              <a:endParaRPr lang="en-US" altLang="zh-CN" sz="3000" b="1" i="1">
                <a:solidFill>
                  <a:srgbClr val="FF0000"/>
                </a:solidFill>
                <a:latin typeface="Times New Roman" pitchFamily="18" charset="0"/>
                <a:ea typeface="黑体" pitchFamily="49" charset="-122"/>
              </a:endParaRPr>
            </a:p>
          </p:txBody>
        </p:sp>
        <p:sp>
          <p:nvSpPr>
            <p:cNvPr id="9237" name="Rectangle 26" title=""/>
            <p:cNvSpPr/>
            <p:nvPr/>
          </p:nvSpPr>
          <p:spPr>
            <a:xfrm>
              <a:off x="4800" y="3552"/>
              <a:ext cx="197" cy="346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anchor="t" anchorCtr="0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lvl="0"/>
              <a:r>
                <a:rPr lang="en-US" altLang="zh-CN" sz="3000" b="1" i="1">
                  <a:solidFill>
                    <a:srgbClr val="FF0000"/>
                  </a:solidFill>
                  <a:latin typeface="Times New Roman" pitchFamily="18" charset="0"/>
                  <a:ea typeface="黑体" pitchFamily="49" charset="-122"/>
                </a:rPr>
                <a:t>s</a:t>
              </a:r>
              <a:endParaRPr lang="en-US" altLang="zh-CN" sz="3000" b="1" i="1">
                <a:solidFill>
                  <a:srgbClr val="FF0000"/>
                </a:solidFill>
                <a:latin typeface="Times New Roman" pitchFamily="18" charset="0"/>
                <a:ea typeface="黑体" pitchFamily="49" charset="-122"/>
              </a:endParaRPr>
            </a:p>
          </p:txBody>
        </p:sp>
        <p:sp>
          <p:nvSpPr>
            <p:cNvPr id="9238" name="Rectangle 27" title=""/>
            <p:cNvSpPr/>
            <p:nvPr/>
          </p:nvSpPr>
          <p:spPr>
            <a:xfrm>
              <a:off x="4800" y="3792"/>
              <a:ext cx="172" cy="346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anchor="t" anchorCtr="0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lvl="0"/>
              <a:r>
                <a:rPr lang="en-US" altLang="zh-CN" sz="3000" b="1" i="1">
                  <a:solidFill>
                    <a:srgbClr val="FF0000"/>
                  </a:solidFill>
                  <a:latin typeface="Times New Roman" pitchFamily="18" charset="0"/>
                  <a:ea typeface="黑体" pitchFamily="49" charset="-122"/>
                </a:rPr>
                <a:t>t</a:t>
              </a:r>
              <a:endParaRPr lang="en-US" altLang="zh-CN" sz="3000" b="1" i="1">
                <a:solidFill>
                  <a:srgbClr val="FF0000"/>
                </a:solidFill>
                <a:latin typeface="Times New Roman" pitchFamily="18" charset="0"/>
                <a:ea typeface="黑体" pitchFamily="49" charset="-122"/>
              </a:endParaRPr>
            </a:p>
          </p:txBody>
        </p:sp>
        <p:cxnSp>
          <p:nvCxnSpPr>
            <p:cNvPr id="9239" name="Line 28" title=""/>
            <p:cNvCxnSpPr/>
            <p:nvPr/>
          </p:nvCxnSpPr>
          <p:spPr>
            <a:xfrm>
              <a:off x="4669" y="3867"/>
              <a:ext cx="528" cy="0"/>
            </a:xfrm>
            <a:prstGeom prst="line">
              <a:avLst/>
            </a:prstGeom>
            <a:noFill/>
            <a:ln>
              <a:solidFill>
                <a:schemeClr val="tx1"/>
              </a:solidFill>
              <a:round/>
            </a:ln>
          </p:spPr>
        </p:cxnSp>
      </p:grpSp>
      <p:sp>
        <p:nvSpPr>
          <p:cNvPr id="9240" name="Text Box 99" title=""/>
          <p:cNvSpPr txBox="1"/>
          <p:nvPr/>
        </p:nvSpPr>
        <p:spPr>
          <a:xfrm>
            <a:off x="217488" y="188913"/>
            <a:ext cx="2879725" cy="552450"/>
          </a:xfrm>
          <a:prstGeom prst="rect">
            <a:avLst/>
          </a:prstGeom>
          <a:solidFill>
            <a:srgbClr val="FF0000"/>
          </a:solidFill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 algn="ctr"/>
            <a:r>
              <a:rPr lang="zh-CN" altLang="en-US" sz="3000" b="1">
                <a:solidFill>
                  <a:schemeClr val="bg1"/>
                </a:solidFill>
                <a:ea typeface="黑体" pitchFamily="49" charset="-122"/>
              </a:rPr>
              <a:t>比较运动的快慢</a:t>
            </a:r>
            <a:endParaRPr lang="zh-CN" altLang="en-US" sz="3000" b="1">
              <a:solidFill>
                <a:schemeClr val="bg1"/>
              </a:solidFill>
              <a:ea typeface="黑体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9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9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9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9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9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9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2" grpId="0"/>
      <p:bldP spid="9223" grpId="0"/>
      <p:bldP spid="9224" grpId="0"/>
      <p:bldP spid="9225" grpId="0" animBg="1"/>
      <p:bldP spid="9226" grpId="0" animBg="1"/>
      <p:bldP spid="9227" grpId="0" animBg="1"/>
      <p:bldP spid="9228" grpId="0" animBg="1"/>
      <p:bldP spid="9229" grpId="0" animBg="1"/>
      <p:bldP spid="9230" grpId="0" animBg="1"/>
      <p:bldP spid="9233" grpId="0" animBg="1"/>
      <p:bldP spid="923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 title=""/>
        <p:cNvGrpSpPr/>
        <p:nvPr/>
      </p:nvGrpSpPr>
      <p:grpSpPr>
        <a:xfrm>
          <a:off x="0" y="0"/>
          <a:ext cx="0" cy="0"/>
        </a:xfrm>
      </p:grpSpPr>
      <p:sp>
        <p:nvSpPr>
          <p:cNvPr id="10241" name="Text Box 3" title=""/>
          <p:cNvSpPr txBox="1">
            <a:spLocks noChangeArrowheads="1"/>
          </p:cNvSpPr>
          <p:nvPr/>
        </p:nvSpPr>
        <p:spPr bwMode="auto">
          <a:xfrm>
            <a:off x="287338" y="836613"/>
            <a:ext cx="6373813" cy="60483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 hangingPunct="0">
              <a:lnSpc>
                <a:spcPct val="120000"/>
              </a:lnSpc>
              <a:buClrTx/>
              <a:buFontTx/>
            </a:pPr>
            <a:r>
              <a:rPr lang="zh-CN" altLang="en-US" sz="28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测量纸锥下落的速度：</a:t>
            </a:r>
            <a:endParaRPr lang="zh-CN" altLang="en-US" sz="2800" b="1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ea typeface="黑体" pitchFamily="49" charset="-122"/>
            </a:endParaRPr>
          </a:p>
        </p:txBody>
      </p:sp>
      <p:sp>
        <p:nvSpPr>
          <p:cNvPr id="10242" name="Rectangle 4" title=""/>
          <p:cNvSpPr>
            <a:spLocks noChangeArrowheads="1"/>
          </p:cNvSpPr>
          <p:nvPr/>
        </p:nvSpPr>
        <p:spPr bwMode="auto">
          <a:xfrm>
            <a:off x="898525" y="1522413"/>
            <a:ext cx="10729913" cy="21431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hangingPunct="0">
              <a:lnSpc>
                <a:spcPct val="120000"/>
              </a:lnSpc>
              <a:buClrTx/>
              <a:buFontTx/>
            </a:pPr>
            <a:r>
              <a:rPr lang="zh-CN" altLang="en-US" sz="28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速度的原理：</a:t>
            </a:r>
            <a:r>
              <a:rPr lang="en-US" altLang="zh-CN" sz="28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_______</a:t>
            </a:r>
            <a:r>
              <a:rPr lang="zh-CN" altLang="en-US" sz="28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。</a:t>
            </a:r>
            <a:endParaRPr lang="zh-CN" altLang="en-US" sz="2800" b="1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ea typeface="黑体" pitchFamily="49" charset="-122"/>
            </a:endParaRPr>
          </a:p>
          <a:p>
            <a:pPr marL="0" lvl="0" indent="0" hangingPunct="0">
              <a:lnSpc>
                <a:spcPct val="120000"/>
              </a:lnSpc>
              <a:buClrTx/>
              <a:buFontTx/>
            </a:pPr>
            <a:r>
              <a:rPr lang="zh-CN" altLang="en-US" sz="28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需要测量的物理量：</a:t>
            </a:r>
            <a:r>
              <a:rPr lang="en-US" altLang="zh-CN" sz="28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_______</a:t>
            </a:r>
            <a:r>
              <a:rPr lang="zh-CN" altLang="en-US" sz="28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、 </a:t>
            </a:r>
            <a:r>
              <a:rPr lang="en-US" altLang="zh-CN" sz="28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_______</a:t>
            </a:r>
            <a:r>
              <a:rPr lang="zh-CN" altLang="en-US" sz="28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。</a:t>
            </a:r>
            <a:endParaRPr lang="zh-CN" altLang="en-US" sz="2800" b="1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ea typeface="黑体" pitchFamily="49" charset="-122"/>
            </a:endParaRPr>
          </a:p>
          <a:p>
            <a:pPr marL="0" lvl="0" indent="0" hangingPunct="0">
              <a:lnSpc>
                <a:spcPct val="120000"/>
              </a:lnSpc>
              <a:buClrTx/>
              <a:buFontTx/>
            </a:pPr>
            <a:r>
              <a:rPr lang="zh-CN" altLang="en-US" sz="28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实验器材</a:t>
            </a:r>
            <a:r>
              <a:rPr lang="en-US" altLang="zh-CN" sz="28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: _______</a:t>
            </a:r>
            <a:r>
              <a:rPr lang="zh-CN" altLang="en-US" sz="28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、 </a:t>
            </a:r>
            <a:r>
              <a:rPr lang="en-US" altLang="zh-CN" sz="28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_______</a:t>
            </a:r>
            <a:r>
              <a:rPr lang="zh-CN" altLang="en-US" sz="28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、</a:t>
            </a:r>
            <a:r>
              <a:rPr lang="en-US" altLang="zh-CN" sz="28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_______</a:t>
            </a:r>
            <a:r>
              <a:rPr lang="zh-CN" altLang="en-US" sz="28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。</a:t>
            </a:r>
            <a:endParaRPr lang="zh-CN" altLang="en-US" sz="2800" b="1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ea typeface="黑体" pitchFamily="49" charset="-122"/>
            </a:endParaRPr>
          </a:p>
          <a:p>
            <a:pPr marL="0" lvl="0" indent="0" hangingPunct="0">
              <a:lnSpc>
                <a:spcPct val="120000"/>
              </a:lnSpc>
              <a:buClrTx/>
              <a:buFontTx/>
            </a:pPr>
            <a:r>
              <a:rPr lang="zh-CN" altLang="en-US" sz="2800" b="1" spc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</a:rPr>
              <a:t>设计实验数据纪录表格。</a:t>
            </a:r>
            <a:endParaRPr lang="zh-CN" altLang="en-US" sz="2800" b="1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ea typeface="黑体" pitchFamily="49" charset="-122"/>
            </a:endParaRPr>
          </a:p>
        </p:txBody>
      </p:sp>
      <p:grpSp>
        <p:nvGrpSpPr>
          <p:cNvPr id="10243" name="Group 6" title=""/>
          <p:cNvGrpSpPr/>
          <p:nvPr/>
        </p:nvGrpSpPr>
        <p:grpSpPr>
          <a:xfrm>
            <a:off x="3084513" y="1192213"/>
            <a:ext cx="1490662" cy="930275"/>
            <a:chOff x="4258" y="3552"/>
            <a:chExt cx="939" cy="586"/>
          </a:xfrm>
        </p:grpSpPr>
        <p:sp>
          <p:nvSpPr>
            <p:cNvPr id="10244" name="Rectangle 7" title=""/>
            <p:cNvSpPr/>
            <p:nvPr/>
          </p:nvSpPr>
          <p:spPr>
            <a:xfrm>
              <a:off x="4258" y="3681"/>
              <a:ext cx="398" cy="346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anchor="t" anchorCtr="0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lvl="0"/>
              <a:r>
                <a:rPr lang="en-US" altLang="zh-CN" sz="3000" b="1" i="1">
                  <a:solidFill>
                    <a:srgbClr val="FF0000"/>
                  </a:solidFill>
                  <a:latin typeface="Times New Roman" pitchFamily="18" charset="0"/>
                  <a:ea typeface="黑体" pitchFamily="49" charset="-122"/>
                </a:rPr>
                <a:t>v=</a:t>
              </a:r>
              <a:endParaRPr lang="en-US" altLang="zh-CN" sz="3000" b="1" i="1">
                <a:solidFill>
                  <a:srgbClr val="FF0000"/>
                </a:solidFill>
                <a:latin typeface="Times New Roman" pitchFamily="18" charset="0"/>
                <a:ea typeface="黑体" pitchFamily="49" charset="-122"/>
              </a:endParaRPr>
            </a:p>
          </p:txBody>
        </p:sp>
        <p:sp>
          <p:nvSpPr>
            <p:cNvPr id="10245" name="Rectangle 8" title=""/>
            <p:cNvSpPr/>
            <p:nvPr/>
          </p:nvSpPr>
          <p:spPr>
            <a:xfrm>
              <a:off x="4800" y="3552"/>
              <a:ext cx="209" cy="346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anchor="t" anchorCtr="0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lvl="0"/>
              <a:r>
                <a:rPr lang="en-US" altLang="zh-CN" sz="3000" b="1" i="1">
                  <a:solidFill>
                    <a:srgbClr val="FF0000"/>
                  </a:solidFill>
                  <a:latin typeface="Times New Roman" pitchFamily="18" charset="0"/>
                  <a:ea typeface="黑体" pitchFamily="49" charset="-122"/>
                </a:rPr>
                <a:t>s</a:t>
              </a:r>
              <a:endParaRPr lang="en-US" altLang="zh-CN" sz="3000" b="1" i="1">
                <a:solidFill>
                  <a:srgbClr val="FF0000"/>
                </a:solidFill>
                <a:latin typeface="Times New Roman" pitchFamily="18" charset="0"/>
                <a:ea typeface="黑体" pitchFamily="49" charset="-122"/>
              </a:endParaRPr>
            </a:p>
          </p:txBody>
        </p:sp>
        <p:sp>
          <p:nvSpPr>
            <p:cNvPr id="10246" name="Rectangle 9" title=""/>
            <p:cNvSpPr/>
            <p:nvPr/>
          </p:nvSpPr>
          <p:spPr>
            <a:xfrm>
              <a:off x="4800" y="3792"/>
              <a:ext cx="183" cy="346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anchor="t" anchorCtr="0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lvl="0"/>
              <a:r>
                <a:rPr lang="en-US" altLang="zh-CN" sz="3000" b="1" i="1">
                  <a:solidFill>
                    <a:srgbClr val="FF0000"/>
                  </a:solidFill>
                  <a:latin typeface="Times New Roman" pitchFamily="18" charset="0"/>
                  <a:ea typeface="黑体" pitchFamily="49" charset="-122"/>
                </a:rPr>
                <a:t>t</a:t>
              </a:r>
              <a:endParaRPr lang="en-US" altLang="zh-CN" sz="3000" b="1" i="1">
                <a:solidFill>
                  <a:srgbClr val="FF0000"/>
                </a:solidFill>
                <a:latin typeface="Times New Roman" pitchFamily="18" charset="0"/>
                <a:ea typeface="黑体" pitchFamily="49" charset="-122"/>
              </a:endParaRPr>
            </a:p>
          </p:txBody>
        </p:sp>
        <p:cxnSp>
          <p:nvCxnSpPr>
            <p:cNvPr id="10247" name="Line 10" title=""/>
            <p:cNvCxnSpPr/>
            <p:nvPr/>
          </p:nvCxnSpPr>
          <p:spPr>
            <a:xfrm>
              <a:off x="4669" y="3867"/>
              <a:ext cx="528" cy="0"/>
            </a:xfrm>
            <a:prstGeom prst="line">
              <a:avLst/>
            </a:prstGeom>
            <a:noFill/>
            <a:ln>
              <a:solidFill>
                <a:schemeClr val="tx1"/>
              </a:solidFill>
              <a:round/>
            </a:ln>
          </p:spPr>
        </p:cxnSp>
      </p:grpSp>
      <p:sp>
        <p:nvSpPr>
          <p:cNvPr id="10248" name="Rectangle 11" title=""/>
          <p:cNvSpPr/>
          <p:nvPr/>
        </p:nvSpPr>
        <p:spPr>
          <a:xfrm>
            <a:off x="4248150" y="2087563"/>
            <a:ext cx="1295400" cy="5492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/>
            <a:r>
              <a:rPr lang="zh-CN" altLang="en-US" sz="3000" b="1">
                <a:solidFill>
                  <a:srgbClr val="FF0000"/>
                </a:solidFill>
                <a:latin typeface="Times New Roman" pitchFamily="18" charset="0"/>
                <a:ea typeface="黑体" pitchFamily="49" charset="-122"/>
              </a:rPr>
              <a:t>路程</a:t>
            </a:r>
            <a:r>
              <a:rPr lang="en-US" altLang="zh-CN" sz="3000" b="1" i="1">
                <a:solidFill>
                  <a:srgbClr val="FF0000"/>
                </a:solidFill>
                <a:latin typeface="Times New Roman" pitchFamily="18" charset="0"/>
                <a:ea typeface="黑体" pitchFamily="49" charset="-122"/>
              </a:rPr>
              <a:t>s</a:t>
            </a:r>
            <a:endParaRPr lang="en-US" altLang="zh-CN" sz="3000" b="1" i="1">
              <a:solidFill>
                <a:srgbClr val="FF0000"/>
              </a:solidFill>
              <a:latin typeface="Times New Roman" pitchFamily="18" charset="0"/>
              <a:ea typeface="黑体" pitchFamily="49" charset="-122"/>
            </a:endParaRPr>
          </a:p>
        </p:txBody>
      </p:sp>
      <p:sp>
        <p:nvSpPr>
          <p:cNvPr id="10249" name="Rectangle 12" title=""/>
          <p:cNvSpPr/>
          <p:nvPr/>
        </p:nvSpPr>
        <p:spPr>
          <a:xfrm>
            <a:off x="5832475" y="2011363"/>
            <a:ext cx="1447800" cy="5492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/>
            <a:r>
              <a:rPr lang="zh-CN" altLang="en-US" sz="3000" b="1">
                <a:solidFill>
                  <a:srgbClr val="FF0000"/>
                </a:solidFill>
                <a:latin typeface="Times New Roman" pitchFamily="18" charset="0"/>
                <a:ea typeface="黑体" pitchFamily="49" charset="-122"/>
              </a:rPr>
              <a:t>时间</a:t>
            </a:r>
            <a:r>
              <a:rPr lang="en-US" altLang="zh-CN" sz="3000" b="1" i="1">
                <a:solidFill>
                  <a:srgbClr val="FF0000"/>
                </a:solidFill>
                <a:latin typeface="Times New Roman" pitchFamily="18" charset="0"/>
                <a:ea typeface="黑体" pitchFamily="49" charset="-122"/>
              </a:rPr>
              <a:t>t</a:t>
            </a:r>
            <a:endParaRPr lang="en-US" altLang="zh-CN" sz="3000" b="1" i="1">
              <a:solidFill>
                <a:srgbClr val="FF0000"/>
              </a:solidFill>
              <a:latin typeface="Times New Roman" pitchFamily="18" charset="0"/>
              <a:ea typeface="黑体" pitchFamily="49" charset="-122"/>
            </a:endParaRPr>
          </a:p>
        </p:txBody>
      </p:sp>
      <p:sp>
        <p:nvSpPr>
          <p:cNvPr id="10250" name="Rectangle 13" title=""/>
          <p:cNvSpPr/>
          <p:nvPr/>
        </p:nvSpPr>
        <p:spPr>
          <a:xfrm>
            <a:off x="2633663" y="2597150"/>
            <a:ext cx="1295400" cy="5492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/>
            <a:r>
              <a:rPr lang="zh-CN" altLang="en-US" sz="3000" b="1">
                <a:solidFill>
                  <a:srgbClr val="FF0000"/>
                </a:solidFill>
                <a:latin typeface="Times New Roman" pitchFamily="18" charset="0"/>
                <a:ea typeface="黑体" pitchFamily="49" charset="-122"/>
              </a:rPr>
              <a:t>纸锥</a:t>
            </a:r>
            <a:endParaRPr lang="zh-CN" altLang="en-US" sz="3000" b="1" i="1">
              <a:solidFill>
                <a:srgbClr val="FF0000"/>
              </a:solidFill>
              <a:latin typeface="Times New Roman" pitchFamily="18" charset="0"/>
              <a:ea typeface="黑体" pitchFamily="49" charset="-122"/>
            </a:endParaRPr>
          </a:p>
        </p:txBody>
      </p:sp>
      <p:sp>
        <p:nvSpPr>
          <p:cNvPr id="10251" name="Rectangle 14" title=""/>
          <p:cNvSpPr/>
          <p:nvPr/>
        </p:nvSpPr>
        <p:spPr>
          <a:xfrm>
            <a:off x="4254500" y="2597150"/>
            <a:ext cx="1690688" cy="5492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/>
            <a:r>
              <a:rPr lang="zh-CN" altLang="en-US" sz="3000" b="1">
                <a:solidFill>
                  <a:srgbClr val="FF0000"/>
                </a:solidFill>
                <a:latin typeface="Times New Roman" pitchFamily="18" charset="0"/>
                <a:ea typeface="黑体" pitchFamily="49" charset="-122"/>
              </a:rPr>
              <a:t>刻度尺</a:t>
            </a:r>
            <a:endParaRPr lang="zh-CN" altLang="en-US" sz="3000" b="1" i="1">
              <a:solidFill>
                <a:srgbClr val="FF0000"/>
              </a:solidFill>
              <a:latin typeface="Times New Roman" pitchFamily="18" charset="0"/>
              <a:ea typeface="黑体" pitchFamily="49" charset="-122"/>
            </a:endParaRPr>
          </a:p>
        </p:txBody>
      </p:sp>
      <p:sp>
        <p:nvSpPr>
          <p:cNvPr id="10252" name="Rectangle 15" title=""/>
          <p:cNvSpPr/>
          <p:nvPr/>
        </p:nvSpPr>
        <p:spPr>
          <a:xfrm>
            <a:off x="6107113" y="2597150"/>
            <a:ext cx="1295400" cy="5492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/>
            <a:r>
              <a:rPr lang="zh-CN" altLang="en-US" sz="3000" b="1">
                <a:solidFill>
                  <a:srgbClr val="FF0000"/>
                </a:solidFill>
                <a:latin typeface="Times New Roman" pitchFamily="18" charset="0"/>
                <a:ea typeface="黑体" pitchFamily="49" charset="-122"/>
              </a:rPr>
              <a:t>秒表</a:t>
            </a:r>
            <a:endParaRPr lang="zh-CN" altLang="en-US" sz="3000" b="1" i="1">
              <a:solidFill>
                <a:srgbClr val="FF0000"/>
              </a:solidFill>
              <a:latin typeface="Times New Roman" pitchFamily="18" charset="0"/>
              <a:ea typeface="黑体" pitchFamily="49" charset="-122"/>
            </a:endParaRPr>
          </a:p>
        </p:txBody>
      </p:sp>
      <p:sp>
        <p:nvSpPr>
          <p:cNvPr id="10253" name="Text Box 99" title=""/>
          <p:cNvSpPr txBox="1"/>
          <p:nvPr/>
        </p:nvSpPr>
        <p:spPr>
          <a:xfrm>
            <a:off x="217488" y="188913"/>
            <a:ext cx="2879725" cy="552450"/>
          </a:xfrm>
          <a:prstGeom prst="rect">
            <a:avLst/>
          </a:prstGeom>
          <a:solidFill>
            <a:srgbClr val="FF0000"/>
          </a:solidFill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 algn="ctr"/>
            <a:r>
              <a:rPr lang="zh-CN" altLang="en-US" sz="3000" b="1">
                <a:solidFill>
                  <a:schemeClr val="bg1"/>
                </a:solidFill>
                <a:ea typeface="黑体" pitchFamily="49" charset="-122"/>
              </a:rPr>
              <a:t>速</a:t>
            </a:r>
            <a:r>
              <a:rPr lang="en-US" altLang="zh-CN" sz="3000" b="1">
                <a:solidFill>
                  <a:schemeClr val="bg1"/>
                </a:solidFill>
                <a:ea typeface="黑体" pitchFamily="49" charset="-122"/>
              </a:rPr>
              <a:t>     </a:t>
            </a:r>
            <a:r>
              <a:rPr lang="zh-CN" altLang="en-US" sz="3000" b="1">
                <a:solidFill>
                  <a:schemeClr val="bg1"/>
                </a:solidFill>
                <a:ea typeface="黑体" pitchFamily="49" charset="-122"/>
              </a:rPr>
              <a:t>度</a:t>
            </a:r>
            <a:endParaRPr lang="zh-CN" altLang="en-US" sz="3000" b="1">
              <a:solidFill>
                <a:schemeClr val="bg1"/>
              </a:solidFill>
              <a:ea typeface="黑体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8" grpId="0"/>
      <p:bldP spid="10249" grpId="0"/>
      <p:bldP spid="10250" grpId="0"/>
      <p:bldP spid="10251" grpId="0"/>
      <p:bldP spid="1025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 title=""/>
        <p:cNvGrpSpPr/>
        <p:nvPr/>
      </p:nvGrpSpPr>
      <p:grpSpPr>
        <a:xfrm>
          <a:off x="0" y="0"/>
          <a:ext cx="0" cy="0"/>
        </a:xfrm>
      </p:grpSpPr>
      <p:sp>
        <p:nvSpPr>
          <p:cNvPr id="11265" name="Text Box 3" title=""/>
          <p:cNvSpPr txBox="1"/>
          <p:nvPr/>
        </p:nvSpPr>
        <p:spPr>
          <a:xfrm>
            <a:off x="287338" y="908050"/>
            <a:ext cx="3708400" cy="579438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 hangingPunct="0"/>
            <a:r>
              <a:rPr lang="zh-CN" altLang="en-US" sz="3200" b="1">
                <a:effectLst>
                  <a:outerShdw blurRad="38100" dist="38100" dir="2700000" algn="tl">
                    <a:srgbClr val="FFFFFF"/>
                  </a:outerShdw>
                </a:effectLst>
                <a:latin typeface="黑体" pitchFamily="49" charset="-122"/>
                <a:ea typeface="黑体" pitchFamily="49" charset="-122"/>
              </a:rPr>
              <a:t>速度单位换算：</a:t>
            </a:r>
            <a:endParaRPr lang="zh-CN" altLang="en-US" sz="3200" b="1">
              <a:effectLst>
                <a:outerShdw blurRad="38100" dist="38100" dir="2700000" algn="tl">
                  <a:srgbClr val="FFFFFF"/>
                </a:outerShdw>
              </a:effectLst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1266" name="Rectangle 5" title=""/>
          <p:cNvSpPr/>
          <p:nvPr/>
        </p:nvSpPr>
        <p:spPr>
          <a:xfrm>
            <a:off x="306388" y="1700213"/>
            <a:ext cx="1631950" cy="579438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 hangingPunct="0"/>
            <a:r>
              <a:rPr lang="zh-CN" altLang="en-US" sz="3200" b="1">
                <a:effectLst>
                  <a:outerShdw blurRad="38100" dist="38100" dir="2700000" algn="tl">
                    <a:srgbClr val="FFFFFF"/>
                  </a:outerShdw>
                </a:effectLst>
                <a:latin typeface="黑体" pitchFamily="49" charset="-122"/>
                <a:ea typeface="黑体" pitchFamily="49" charset="-122"/>
              </a:rPr>
              <a:t>范例</a:t>
            </a:r>
            <a:endParaRPr lang="zh-CN" altLang="en-US" sz="3200" b="1">
              <a:effectLst>
                <a:outerShdw blurRad="38100" dist="38100" dir="2700000" algn="tl">
                  <a:srgbClr val="FFFFFF"/>
                </a:outerShdw>
              </a:effectLst>
              <a:latin typeface="黑体" pitchFamily="49" charset="-122"/>
              <a:ea typeface="黑体" pitchFamily="49" charset="-122"/>
            </a:endParaRPr>
          </a:p>
        </p:txBody>
      </p:sp>
      <p:grpSp>
        <p:nvGrpSpPr>
          <p:cNvPr id="11267" name="Group 6" title=""/>
          <p:cNvGrpSpPr/>
          <p:nvPr/>
        </p:nvGrpSpPr>
        <p:grpSpPr>
          <a:xfrm>
            <a:off x="1673225" y="2205038"/>
            <a:ext cx="7112000" cy="1012825"/>
            <a:chOff x="1060" y="2880"/>
            <a:chExt cx="4460" cy="578"/>
          </a:xfrm>
        </p:grpSpPr>
        <p:sp>
          <p:nvSpPr>
            <p:cNvPr id="11268" name="Rectangle 7"/>
            <p:cNvSpPr/>
            <p:nvPr/>
          </p:nvSpPr>
          <p:spPr>
            <a:xfrm>
              <a:off x="1060" y="3006"/>
              <a:ext cx="4460" cy="331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fontAlgn="base"/>
              <a:r>
                <a:rPr lang="en-US" altLang="zh-CN" sz="3200" b="1" strike="noStrike" noProof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黑体" pitchFamily="49" charset="-122"/>
                  <a:ea typeface="黑体" pitchFamily="49" charset="-122"/>
                  <a:cs typeface="+mn-cs"/>
                </a:rPr>
                <a:t>1m/s=1</a:t>
              </a:r>
              <a:r>
                <a:rPr lang="en-US" altLang="zh-CN" sz="3200" b="1" strike="noStrike" noProof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黑体" pitchFamily="49" charset="-122"/>
                  <a:ea typeface="黑体" pitchFamily="49" charset="-122"/>
                  <a:cs typeface="+mn-cs"/>
                </a:rPr>
                <a:t>×    =</a:t>
              </a:r>
              <a:r>
                <a:rPr lang="en-US" altLang="zh-CN" sz="3200" b="1" strike="noStrike" noProof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黑体" pitchFamily="49" charset="-122"/>
                  <a:ea typeface="黑体" pitchFamily="49" charset="-122"/>
                  <a:cs typeface="+mn-cs"/>
                </a:rPr>
                <a:t>1</a:t>
              </a:r>
              <a:r>
                <a:rPr lang="en-US" altLang="zh-CN" sz="3200" b="1" strike="noStrike" noProof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黑体" pitchFamily="49" charset="-122"/>
                  <a:ea typeface="黑体" pitchFamily="49" charset="-122"/>
                  <a:cs typeface="+mn-cs"/>
                </a:rPr>
                <a:t>×         =3.6km/h</a:t>
              </a:r>
              <a:endParaRPr lang="en-US" altLang="zh-CN" sz="3200" b="1" strike="noStrike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itchFamily="49" charset="-122"/>
                <a:ea typeface="黑体" pitchFamily="49" charset="-122"/>
              </a:endParaRPr>
            </a:p>
          </p:txBody>
        </p:sp>
        <p:cxnSp>
          <p:nvCxnSpPr>
            <p:cNvPr id="11269" name="Line 8" title=""/>
            <p:cNvCxnSpPr/>
            <p:nvPr/>
          </p:nvCxnSpPr>
          <p:spPr>
            <a:xfrm>
              <a:off x="2160" y="3216"/>
              <a:ext cx="432" cy="0"/>
            </a:xfrm>
            <a:prstGeom prst="line">
              <a:avLst/>
            </a:prstGeom>
            <a:noFill/>
            <a:ln>
              <a:solidFill>
                <a:schemeClr val="tx1"/>
              </a:solidFill>
              <a:round/>
            </a:ln>
          </p:spPr>
        </p:cxnSp>
        <p:sp>
          <p:nvSpPr>
            <p:cNvPr id="11270" name="Rectangle 9"/>
            <p:cNvSpPr/>
            <p:nvPr/>
          </p:nvSpPr>
          <p:spPr>
            <a:xfrm>
              <a:off x="2256" y="2880"/>
              <a:ext cx="244" cy="33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pPr fontAlgn="base"/>
              <a:r>
                <a:rPr lang="en-US" altLang="zh-CN" sz="3200" b="1" strike="noStrike" noProof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黑体" pitchFamily="49" charset="-122"/>
                  <a:ea typeface="黑体" pitchFamily="49" charset="-122"/>
                  <a:cs typeface="+mn-cs"/>
                </a:rPr>
                <a:t>m</a:t>
              </a:r>
              <a:endParaRPr lang="en-US" altLang="zh-CN" sz="3200" b="1" strike="noStrike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itchFamily="49" charset="-122"/>
                <a:ea typeface="黑体" pitchFamily="49" charset="-122"/>
              </a:endParaRPr>
            </a:p>
          </p:txBody>
        </p:sp>
        <p:sp>
          <p:nvSpPr>
            <p:cNvPr id="11271" name="Rectangle 10"/>
            <p:cNvSpPr/>
            <p:nvPr/>
          </p:nvSpPr>
          <p:spPr>
            <a:xfrm>
              <a:off x="2263" y="3101"/>
              <a:ext cx="244" cy="33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pPr fontAlgn="base"/>
              <a:r>
                <a:rPr lang="en-US" altLang="zh-CN" sz="3200" b="1" strike="noStrike" noProof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黑体" pitchFamily="49" charset="-122"/>
                  <a:ea typeface="黑体" pitchFamily="49" charset="-122"/>
                  <a:cs typeface="+mn-cs"/>
                </a:rPr>
                <a:t>s</a:t>
              </a:r>
              <a:endParaRPr lang="en-US" altLang="zh-CN" sz="3200" b="1" strike="noStrike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itchFamily="49" charset="-122"/>
                <a:ea typeface="黑体" pitchFamily="49" charset="-122"/>
              </a:endParaRPr>
            </a:p>
          </p:txBody>
        </p:sp>
        <p:cxnSp>
          <p:nvCxnSpPr>
            <p:cNvPr id="11272" name="Line 11" title=""/>
            <p:cNvCxnSpPr/>
            <p:nvPr/>
          </p:nvCxnSpPr>
          <p:spPr>
            <a:xfrm>
              <a:off x="3276" y="3216"/>
              <a:ext cx="776" cy="1"/>
            </a:xfrm>
            <a:prstGeom prst="line">
              <a:avLst/>
            </a:prstGeom>
            <a:noFill/>
            <a:ln>
              <a:solidFill>
                <a:schemeClr val="tx1"/>
              </a:solidFill>
              <a:round/>
            </a:ln>
          </p:spPr>
        </p:cxnSp>
        <p:sp>
          <p:nvSpPr>
            <p:cNvPr id="11273" name="Rectangle 12"/>
            <p:cNvSpPr/>
            <p:nvPr/>
          </p:nvSpPr>
          <p:spPr>
            <a:xfrm>
              <a:off x="3171" y="2899"/>
              <a:ext cx="1052" cy="296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fontAlgn="base"/>
              <a:r>
                <a:rPr lang="en-US" altLang="zh-CN" sz="2800" b="1" strike="noStrike" noProof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黑体" pitchFamily="49" charset="-122"/>
                  <a:ea typeface="黑体" pitchFamily="49" charset="-122"/>
                  <a:cs typeface="+mn-cs"/>
                </a:rPr>
                <a:t>1/1000km</a:t>
              </a:r>
              <a:endParaRPr lang="en-US" altLang="zh-CN" sz="2800" b="1" strike="noStrike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itchFamily="49" charset="-122"/>
                <a:ea typeface="黑体" pitchFamily="49" charset="-122"/>
              </a:endParaRPr>
            </a:p>
          </p:txBody>
        </p:sp>
        <p:sp>
          <p:nvSpPr>
            <p:cNvPr id="11274" name="Rectangle 13"/>
            <p:cNvSpPr/>
            <p:nvPr/>
          </p:nvSpPr>
          <p:spPr>
            <a:xfrm>
              <a:off x="3211" y="3127"/>
              <a:ext cx="923" cy="331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fontAlgn="base"/>
              <a:r>
                <a:rPr lang="en-US" altLang="zh-CN" sz="2800" b="1" strike="noStrike" noProof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黑体" pitchFamily="49" charset="-122"/>
                  <a:ea typeface="黑体" pitchFamily="49" charset="-122"/>
                  <a:cs typeface="+mn-cs"/>
                </a:rPr>
                <a:t>1/3600</a:t>
              </a:r>
              <a:r>
                <a:rPr lang="en-US" altLang="zh-CN" sz="3200" b="1" strike="noStrike" noProof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黑体" pitchFamily="49" charset="-122"/>
                  <a:ea typeface="黑体" pitchFamily="49" charset="-122"/>
                  <a:cs typeface="+mn-cs"/>
                </a:rPr>
                <a:t>h</a:t>
              </a:r>
              <a:endParaRPr lang="en-US" altLang="zh-CN" sz="3200" b="1" strike="noStrike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itchFamily="49" charset="-122"/>
                <a:ea typeface="黑体" pitchFamily="49" charset="-122"/>
              </a:endParaRPr>
            </a:p>
          </p:txBody>
        </p:sp>
      </p:grpSp>
      <p:grpSp>
        <p:nvGrpSpPr>
          <p:cNvPr id="11275" name="Group 14" title=""/>
          <p:cNvGrpSpPr/>
          <p:nvPr/>
        </p:nvGrpSpPr>
        <p:grpSpPr>
          <a:xfrm>
            <a:off x="1689100" y="1365250"/>
            <a:ext cx="7383463" cy="1055688"/>
            <a:chOff x="1060" y="3502"/>
            <a:chExt cx="4604" cy="665"/>
          </a:xfrm>
        </p:grpSpPr>
        <p:sp>
          <p:nvSpPr>
            <p:cNvPr id="11276" name="Rectangle 15"/>
            <p:cNvSpPr/>
            <p:nvPr/>
          </p:nvSpPr>
          <p:spPr>
            <a:xfrm>
              <a:off x="1060" y="3628"/>
              <a:ext cx="4604" cy="365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fontAlgn="base"/>
              <a:r>
                <a:rPr lang="en-US" altLang="zh-CN" sz="3200" b="1" strike="noStrike" noProof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黑体" pitchFamily="49" charset="-122"/>
                  <a:ea typeface="黑体" pitchFamily="49" charset="-122"/>
                  <a:cs typeface="+mn-cs"/>
                </a:rPr>
                <a:t>1km/h=1</a:t>
              </a:r>
              <a:r>
                <a:rPr lang="en-US" altLang="zh-CN" sz="3200" b="1" strike="noStrike" noProof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黑体" pitchFamily="49" charset="-122"/>
                  <a:ea typeface="黑体" pitchFamily="49" charset="-122"/>
                  <a:cs typeface="+mn-cs"/>
                </a:rPr>
                <a:t>×    =</a:t>
              </a:r>
              <a:r>
                <a:rPr lang="en-US" altLang="zh-CN" sz="3200" b="1" strike="noStrike" noProof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黑体" pitchFamily="49" charset="-122"/>
                  <a:ea typeface="黑体" pitchFamily="49" charset="-122"/>
                  <a:cs typeface="+mn-cs"/>
                </a:rPr>
                <a:t>1</a:t>
              </a:r>
              <a:r>
                <a:rPr lang="en-US" altLang="zh-CN" sz="3200" b="1" strike="noStrike" noProof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黑体" pitchFamily="49" charset="-122"/>
                  <a:ea typeface="黑体" pitchFamily="49" charset="-122"/>
                  <a:cs typeface="+mn-cs"/>
                </a:rPr>
                <a:t>×       =     m/s</a:t>
              </a:r>
              <a:endParaRPr lang="en-US" altLang="zh-CN" sz="3200" b="1" strike="noStrike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itchFamily="49" charset="-122"/>
                <a:ea typeface="黑体" pitchFamily="49" charset="-122"/>
              </a:endParaRPr>
            </a:p>
          </p:txBody>
        </p:sp>
        <p:cxnSp>
          <p:nvCxnSpPr>
            <p:cNvPr id="11277" name="Line 16" title=""/>
            <p:cNvCxnSpPr/>
            <p:nvPr/>
          </p:nvCxnSpPr>
          <p:spPr>
            <a:xfrm>
              <a:off x="2196" y="3838"/>
              <a:ext cx="445" cy="0"/>
            </a:xfrm>
            <a:prstGeom prst="line">
              <a:avLst/>
            </a:prstGeom>
            <a:noFill/>
            <a:ln>
              <a:solidFill>
                <a:schemeClr val="tx1"/>
              </a:solidFill>
              <a:round/>
            </a:ln>
          </p:spPr>
        </p:cxnSp>
        <p:sp>
          <p:nvSpPr>
            <p:cNvPr id="11278" name="Rectangle 17"/>
            <p:cNvSpPr/>
            <p:nvPr/>
          </p:nvSpPr>
          <p:spPr>
            <a:xfrm>
              <a:off x="2295" y="3502"/>
              <a:ext cx="371" cy="36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pPr fontAlgn="base"/>
              <a:r>
                <a:rPr lang="en-US" altLang="zh-CN" sz="3200" b="1" strike="noStrike" noProof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黑体" pitchFamily="49" charset="-122"/>
                  <a:ea typeface="黑体" pitchFamily="49" charset="-122"/>
                  <a:cs typeface="+mn-cs"/>
                </a:rPr>
                <a:t>km</a:t>
              </a:r>
              <a:endParaRPr lang="en-US" altLang="zh-CN" sz="3200" b="1" strike="noStrike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itchFamily="49" charset="-122"/>
                <a:ea typeface="黑体" pitchFamily="49" charset="-122"/>
              </a:endParaRPr>
            </a:p>
          </p:txBody>
        </p:sp>
        <p:sp>
          <p:nvSpPr>
            <p:cNvPr id="11279" name="Rectangle 18"/>
            <p:cNvSpPr/>
            <p:nvPr/>
          </p:nvSpPr>
          <p:spPr>
            <a:xfrm>
              <a:off x="2302" y="3723"/>
              <a:ext cx="243" cy="36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pPr fontAlgn="base"/>
              <a:r>
                <a:rPr lang="en-US" altLang="zh-CN" sz="3200" b="1" strike="noStrike" noProof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黑体" pitchFamily="49" charset="-122"/>
                  <a:ea typeface="黑体" pitchFamily="49" charset="-122"/>
                  <a:cs typeface="+mn-cs"/>
                </a:rPr>
                <a:t>h</a:t>
              </a:r>
              <a:endParaRPr lang="en-US" altLang="zh-CN" sz="3200" b="1" strike="noStrike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itchFamily="49" charset="-122"/>
                <a:ea typeface="黑体" pitchFamily="49" charset="-122"/>
              </a:endParaRPr>
            </a:p>
          </p:txBody>
        </p:sp>
        <p:cxnSp>
          <p:nvCxnSpPr>
            <p:cNvPr id="11280" name="Line 19" title=""/>
            <p:cNvCxnSpPr/>
            <p:nvPr/>
          </p:nvCxnSpPr>
          <p:spPr>
            <a:xfrm>
              <a:off x="3348" y="3838"/>
              <a:ext cx="801" cy="1"/>
            </a:xfrm>
            <a:prstGeom prst="line">
              <a:avLst/>
            </a:prstGeom>
            <a:noFill/>
            <a:ln>
              <a:solidFill>
                <a:schemeClr val="tx1"/>
              </a:solidFill>
              <a:round/>
            </a:ln>
          </p:spPr>
        </p:cxnSp>
        <p:sp>
          <p:nvSpPr>
            <p:cNvPr id="11281" name="Rectangle 20"/>
            <p:cNvSpPr/>
            <p:nvPr/>
          </p:nvSpPr>
          <p:spPr>
            <a:xfrm>
              <a:off x="3239" y="3521"/>
              <a:ext cx="1086" cy="32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algn="ctr" fontAlgn="base"/>
              <a:r>
                <a:rPr lang="en-US" altLang="zh-CN" sz="2800" b="1" strike="noStrike" noProof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黑体" pitchFamily="49" charset="-122"/>
                  <a:ea typeface="黑体" pitchFamily="49" charset="-122"/>
                  <a:cs typeface="+mn-cs"/>
                </a:rPr>
                <a:t>1000m</a:t>
              </a:r>
              <a:endParaRPr lang="en-US" altLang="zh-CN" sz="2800" b="1" strike="noStrike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itchFamily="49" charset="-122"/>
                <a:ea typeface="黑体" pitchFamily="49" charset="-122"/>
              </a:endParaRPr>
            </a:p>
          </p:txBody>
        </p:sp>
        <p:sp>
          <p:nvSpPr>
            <p:cNvPr id="11282" name="Rectangle 21"/>
            <p:cNvSpPr/>
            <p:nvPr/>
          </p:nvSpPr>
          <p:spPr>
            <a:xfrm>
              <a:off x="3467" y="3749"/>
              <a:ext cx="690" cy="36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pPr algn="ctr" fontAlgn="base"/>
              <a:r>
                <a:rPr lang="en-US" altLang="zh-CN" sz="2800" b="1" strike="noStrike" noProof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黑体" pitchFamily="49" charset="-122"/>
                  <a:ea typeface="黑体" pitchFamily="49" charset="-122"/>
                  <a:cs typeface="+mn-cs"/>
                </a:rPr>
                <a:t>3600</a:t>
              </a:r>
              <a:r>
                <a:rPr lang="en-US" altLang="zh-CN" sz="3200" b="1" strike="noStrike" noProof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黑体" pitchFamily="49" charset="-122"/>
                  <a:ea typeface="黑体" pitchFamily="49" charset="-122"/>
                  <a:cs typeface="+mn-cs"/>
                </a:rPr>
                <a:t>s</a:t>
              </a:r>
              <a:endParaRPr lang="en-US" altLang="zh-CN" sz="3200" b="1" strike="noStrike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itchFamily="49" charset="-122"/>
                <a:ea typeface="黑体" pitchFamily="49" charset="-122"/>
              </a:endParaRPr>
            </a:p>
          </p:txBody>
        </p:sp>
        <p:cxnSp>
          <p:nvCxnSpPr>
            <p:cNvPr id="11283" name="Line 22" title=""/>
            <p:cNvCxnSpPr/>
            <p:nvPr/>
          </p:nvCxnSpPr>
          <p:spPr>
            <a:xfrm>
              <a:off x="4416" y="3840"/>
              <a:ext cx="480" cy="1"/>
            </a:xfrm>
            <a:prstGeom prst="line">
              <a:avLst/>
            </a:prstGeom>
            <a:noFill/>
            <a:ln>
              <a:solidFill>
                <a:schemeClr val="tx1"/>
              </a:solidFill>
              <a:round/>
            </a:ln>
          </p:spPr>
        </p:cxnSp>
        <p:sp>
          <p:nvSpPr>
            <p:cNvPr id="11284" name="Rectangle 23"/>
            <p:cNvSpPr/>
            <p:nvPr/>
          </p:nvSpPr>
          <p:spPr>
            <a:xfrm>
              <a:off x="4126" y="3521"/>
              <a:ext cx="1086" cy="32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algn="ctr" fontAlgn="base"/>
              <a:r>
                <a:rPr lang="en-US" altLang="zh-CN" sz="2800" b="1" strike="noStrike" noProof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黑体" pitchFamily="49" charset="-122"/>
                  <a:ea typeface="黑体" pitchFamily="49" charset="-122"/>
                  <a:cs typeface="+mn-cs"/>
                </a:rPr>
                <a:t>1</a:t>
              </a:r>
              <a:endParaRPr lang="en-US" altLang="zh-CN" sz="2800" b="1" strike="noStrike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itchFamily="49" charset="-122"/>
                <a:ea typeface="黑体" pitchFamily="49" charset="-122"/>
              </a:endParaRPr>
            </a:p>
          </p:txBody>
        </p:sp>
        <p:sp>
          <p:nvSpPr>
            <p:cNvPr id="11285" name="Rectangle 24"/>
            <p:cNvSpPr/>
            <p:nvPr/>
          </p:nvSpPr>
          <p:spPr>
            <a:xfrm>
              <a:off x="4467" y="3840"/>
              <a:ext cx="451" cy="32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pPr algn="ctr" fontAlgn="base"/>
              <a:r>
                <a:rPr lang="en-US" altLang="zh-CN" sz="2800" b="1" strike="noStrike" noProof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黑体" pitchFamily="49" charset="-122"/>
                  <a:ea typeface="黑体" pitchFamily="49" charset="-122"/>
                  <a:cs typeface="+mn-cs"/>
                </a:rPr>
                <a:t>3.6</a:t>
              </a:r>
              <a:endParaRPr lang="en-US" altLang="zh-CN" sz="2800" b="1" strike="noStrike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itchFamily="49" charset="-122"/>
                <a:ea typeface="黑体" pitchFamily="49" charset="-122"/>
              </a:endParaRPr>
            </a:p>
          </p:txBody>
        </p:sp>
      </p:grpSp>
      <p:sp>
        <p:nvSpPr>
          <p:cNvPr id="11286" name="Rectangle 25" title=""/>
          <p:cNvSpPr/>
          <p:nvPr/>
        </p:nvSpPr>
        <p:spPr>
          <a:xfrm>
            <a:off x="263525" y="3429000"/>
            <a:ext cx="1631950" cy="579438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 hangingPunct="0"/>
            <a:r>
              <a:rPr lang="zh-CN" altLang="en-US" sz="3200" b="1">
                <a:effectLst>
                  <a:outerShdw blurRad="38100" dist="38100" dir="2700000" algn="tl">
                    <a:srgbClr val="FFFFFF"/>
                  </a:outerShdw>
                </a:effectLst>
                <a:latin typeface="黑体" pitchFamily="49" charset="-122"/>
                <a:ea typeface="黑体" pitchFamily="49" charset="-122"/>
              </a:rPr>
              <a:t>练习：</a:t>
            </a:r>
            <a:endParaRPr lang="zh-CN" altLang="en-US" sz="3200" b="1">
              <a:effectLst>
                <a:outerShdw blurRad="38100" dist="38100" dir="2700000" algn="tl">
                  <a:srgbClr val="FFFFFF"/>
                </a:outerShdw>
              </a:effectLst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1287" name="Rectangle 26" title=""/>
          <p:cNvSpPr/>
          <p:nvPr/>
        </p:nvSpPr>
        <p:spPr>
          <a:xfrm>
            <a:off x="2039938" y="3727450"/>
            <a:ext cx="4297363" cy="5794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fontAlgn="base"/>
            <a:r>
              <a:rPr lang="en-US" altLang="zh-CN" sz="3200" b="1" strike="noStrike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itchFamily="49" charset="-122"/>
                <a:ea typeface="黑体" pitchFamily="49" charset="-122"/>
                <a:cs typeface="+mn-cs"/>
              </a:rPr>
              <a:t>10m/s=______km/h</a:t>
            </a:r>
            <a:endParaRPr lang="en-US" altLang="zh-CN" sz="3200" b="1" strike="noStrike" noProof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1288" name="Text Box 28" title=""/>
          <p:cNvSpPr txBox="1"/>
          <p:nvPr/>
        </p:nvSpPr>
        <p:spPr>
          <a:xfrm>
            <a:off x="217488" y="188913"/>
            <a:ext cx="2879725" cy="552450"/>
          </a:xfrm>
          <a:prstGeom prst="rect">
            <a:avLst/>
          </a:prstGeom>
          <a:solidFill>
            <a:srgbClr val="FF0000"/>
          </a:solidFill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 algn="ctr"/>
            <a:r>
              <a:rPr lang="zh-CN" altLang="en-US" sz="3000" b="1">
                <a:solidFill>
                  <a:schemeClr val="bg1"/>
                </a:solidFill>
                <a:ea typeface="黑体" pitchFamily="49" charset="-122"/>
              </a:rPr>
              <a:t>速度单位</a:t>
            </a:r>
            <a:endParaRPr lang="en-US" altLang="zh-CN" sz="3000" b="1">
              <a:solidFill>
                <a:schemeClr val="bg1"/>
              </a:solidFill>
              <a:ea typeface="黑体" pitchFamily="49" charset="-122"/>
            </a:endParaRPr>
          </a:p>
        </p:txBody>
      </p:sp>
      <p:sp>
        <p:nvSpPr>
          <p:cNvPr id="11289" name="Rectangle 29" title=""/>
          <p:cNvSpPr/>
          <p:nvPr/>
        </p:nvSpPr>
        <p:spPr>
          <a:xfrm>
            <a:off x="2039938" y="4649788"/>
            <a:ext cx="4297363" cy="5794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fontAlgn="base"/>
            <a:r>
              <a:rPr lang="en-US" altLang="zh-CN" sz="3200" b="1" strike="noStrike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itchFamily="49" charset="-122"/>
                <a:ea typeface="黑体" pitchFamily="49" charset="-122"/>
                <a:cs typeface="+mn-cs"/>
              </a:rPr>
              <a:t>8m/s=______km/h</a:t>
            </a:r>
            <a:endParaRPr lang="en-US" altLang="zh-CN" sz="3200" b="1" strike="noStrike" noProof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1290" name="Rectangle 30" title=""/>
          <p:cNvSpPr/>
          <p:nvPr/>
        </p:nvSpPr>
        <p:spPr>
          <a:xfrm>
            <a:off x="2039938" y="5480050"/>
            <a:ext cx="4297363" cy="5794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fontAlgn="base"/>
            <a:r>
              <a:rPr lang="en-US" altLang="zh-CN" sz="3200" b="1" strike="noStrike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itchFamily="49" charset="-122"/>
                <a:ea typeface="黑体" pitchFamily="49" charset="-122"/>
                <a:cs typeface="+mn-cs"/>
              </a:rPr>
              <a:t>20m/s=______km/h</a:t>
            </a:r>
            <a:endParaRPr lang="en-US" altLang="zh-CN" sz="3200" b="1" strike="noStrike" noProof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1291" name="Rectangle 31" title=""/>
          <p:cNvSpPr/>
          <p:nvPr/>
        </p:nvSpPr>
        <p:spPr>
          <a:xfrm>
            <a:off x="6624638" y="3827463"/>
            <a:ext cx="3937000" cy="5794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fontAlgn="base"/>
            <a:r>
              <a:rPr lang="en-US" altLang="zh-CN" sz="3200" b="1" strike="noStrike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itchFamily="49" charset="-122"/>
                <a:ea typeface="黑体" pitchFamily="49" charset="-122"/>
                <a:cs typeface="+mn-cs"/>
              </a:rPr>
              <a:t>18km/h=______m/s</a:t>
            </a:r>
            <a:endParaRPr lang="en-US" altLang="zh-CN" sz="3200" b="1" strike="noStrike" noProof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1292" name="Rectangle 32" title=""/>
          <p:cNvSpPr/>
          <p:nvPr/>
        </p:nvSpPr>
        <p:spPr>
          <a:xfrm>
            <a:off x="6624638" y="4652963"/>
            <a:ext cx="3937000" cy="5794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fontAlgn="base"/>
            <a:r>
              <a:rPr lang="en-US" altLang="zh-CN" sz="3200" b="1" strike="noStrike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itchFamily="49" charset="-122"/>
                <a:ea typeface="黑体" pitchFamily="49" charset="-122"/>
                <a:cs typeface="+mn-cs"/>
              </a:rPr>
              <a:t>54km/h=______m/s</a:t>
            </a:r>
            <a:endParaRPr lang="en-US" altLang="zh-CN" sz="3200" b="1" strike="noStrike" noProof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1293" name="Rectangle 34" title=""/>
          <p:cNvSpPr/>
          <p:nvPr/>
        </p:nvSpPr>
        <p:spPr>
          <a:xfrm>
            <a:off x="6624638" y="5522913"/>
            <a:ext cx="3937000" cy="5794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fontAlgn="base"/>
            <a:r>
              <a:rPr lang="en-US" altLang="zh-CN" sz="3200" b="1" strike="noStrike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itchFamily="49" charset="-122"/>
                <a:ea typeface="黑体" pitchFamily="49" charset="-122"/>
                <a:cs typeface="+mn-cs"/>
              </a:rPr>
              <a:t>100km/h=______m/s</a:t>
            </a:r>
            <a:endParaRPr lang="en-US" altLang="zh-CN" sz="3200" b="1" strike="noStrike" noProof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itchFamily="49" charset="-122"/>
              <a:ea typeface="黑体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1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1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1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1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1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86" grpId="0"/>
      <p:bldP spid="11287" grpId="0"/>
      <p:bldP spid="11289" grpId="0"/>
      <p:bldP spid="11290" grpId="0"/>
      <p:bldP spid="11291" grpId="0"/>
      <p:bldP spid="11292" grpId="0"/>
      <p:bldP spid="1129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 title=""/>
        <p:cNvGrpSpPr/>
        <p:nvPr/>
      </p:nvGrpSpPr>
      <p:grpSpPr>
        <a:xfrm>
          <a:off x="0" y="0"/>
          <a:ext cx="0" cy="0"/>
        </a:xfrm>
      </p:grpSpPr>
      <p:grpSp>
        <p:nvGrpSpPr>
          <p:cNvPr id="12289" name="Group 9" title=""/>
          <p:cNvGrpSpPr/>
          <p:nvPr/>
        </p:nvGrpSpPr>
        <p:grpSpPr>
          <a:xfrm>
            <a:off x="3168650" y="0"/>
            <a:ext cx="9072563" cy="5033963"/>
            <a:chOff x="1996" y="0"/>
            <a:chExt cx="5715" cy="3171"/>
          </a:xfrm>
        </p:grpSpPr>
        <p:pic>
          <p:nvPicPr>
            <p:cNvPr id="12290" name="Picture 3" descr="例1" title="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996" y="0"/>
              <a:ext cx="5715" cy="3171"/>
            </a:xfrm>
            <a:prstGeom prst="rect">
              <a:avLst/>
            </a:prstGeom>
            <a:noFill/>
            <a:ln>
              <a:noFill/>
              <a:miter lim="800000"/>
            </a:ln>
          </p:spPr>
        </p:pic>
        <p:sp>
          <p:nvSpPr>
            <p:cNvPr id="12291" name="Rectangle 4" title=""/>
            <p:cNvSpPr/>
            <p:nvPr/>
          </p:nvSpPr>
          <p:spPr>
            <a:xfrm>
              <a:off x="6075" y="855"/>
              <a:ext cx="698" cy="735"/>
            </a:xfrm>
            <a:prstGeom prst="rect">
              <a:avLst/>
            </a:prstGeom>
            <a:solidFill>
              <a:srgbClr val="008000"/>
            </a:solidFill>
            <a:ln>
              <a:solidFill>
                <a:schemeClr val="tx1"/>
              </a:solidFill>
              <a:miter lim="800000"/>
            </a:ln>
          </p:spPr>
          <p:txBody>
            <a:bodyPr wrap="none" anchor="ctr" anchorCtr="0"/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lvl="0"/>
              <a:endParaRPr lang="zh-CN" altLang="en-US"/>
            </a:p>
          </p:txBody>
        </p:sp>
        <p:sp>
          <p:nvSpPr>
            <p:cNvPr id="12292" name="Text Box 5" title=""/>
            <p:cNvSpPr txBox="1"/>
            <p:nvPr/>
          </p:nvSpPr>
          <p:spPr>
            <a:xfrm>
              <a:off x="6128" y="922"/>
              <a:ext cx="767" cy="633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anchor="t" anchorCtr="0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lvl="0">
                <a:spcBef>
                  <a:spcPct val="50000"/>
                </a:spcBef>
              </a:pPr>
              <a:r>
                <a:rPr lang="zh-CN" altLang="en-US" sz="2400" b="1">
                  <a:solidFill>
                    <a:srgbClr val="FFFFFF"/>
                  </a:solidFill>
                  <a:latin typeface="Times New Roman" pitchFamily="18" charset="0"/>
                </a:rPr>
                <a:t>上海</a:t>
              </a:r>
              <a:endParaRPr lang="zh-CN" altLang="en-US" sz="2400" b="1">
                <a:solidFill>
                  <a:srgbClr val="FFFFFF"/>
                </a:solidFill>
                <a:latin typeface="Times New Roman" pitchFamily="18" charset="0"/>
              </a:endParaRPr>
            </a:p>
            <a:p>
              <a:pPr lvl="0">
                <a:spcBef>
                  <a:spcPct val="50000"/>
                </a:spcBef>
              </a:pPr>
              <a:r>
                <a:rPr lang="en-US" altLang="zh-CN" sz="2400" b="1">
                  <a:solidFill>
                    <a:srgbClr val="FFFFFF"/>
                  </a:solidFill>
                  <a:latin typeface="Times New Roman" pitchFamily="18" charset="0"/>
                </a:rPr>
                <a:t>180km</a:t>
              </a:r>
              <a:endParaRPr lang="en-US" altLang="zh-CN" sz="2400" b="1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</p:grpSp>
      <p:sp>
        <p:nvSpPr>
          <p:cNvPr id="12293" name="Text Box 6" title=""/>
          <p:cNvSpPr txBox="1">
            <a:spLocks noChangeArrowheads="1"/>
          </p:cNvSpPr>
          <p:nvPr/>
        </p:nvSpPr>
        <p:spPr bwMode="auto">
          <a:xfrm>
            <a:off x="204788" y="990600"/>
            <a:ext cx="4611688" cy="5492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 hangingPunct="0">
              <a:buClrTx/>
              <a:buFontTx/>
            </a:pPr>
            <a:r>
              <a:rPr lang="zh-CN" altLang="en-US" sz="3000" b="1" spc="0">
                <a:effectLst>
                  <a:outerShdw blurRad="38100" dist="38100" dir="2700000" algn="tl">
                    <a:srgbClr val="FFFFFF"/>
                  </a:outerShdw>
                </a:effectLst>
                <a:ea typeface="黑体" pitchFamily="49" charset="-122"/>
              </a:rPr>
              <a:t>图中提供的信息：</a:t>
            </a:r>
            <a:endParaRPr lang="zh-CN" altLang="en-US" sz="3000" b="1">
              <a:effectLst>
                <a:outerShdw blurRad="38100" dist="38100" dir="2700000" algn="tl">
                  <a:srgbClr val="FFFFFF"/>
                </a:outerShdw>
              </a:effectLst>
              <a:ea typeface="黑体" pitchFamily="49" charset="-122"/>
            </a:endParaRPr>
          </a:p>
        </p:txBody>
      </p:sp>
      <p:sp>
        <p:nvSpPr>
          <p:cNvPr id="12294" name="Text Box 8" title=""/>
          <p:cNvSpPr txBox="1"/>
          <p:nvPr/>
        </p:nvSpPr>
        <p:spPr>
          <a:xfrm>
            <a:off x="217488" y="188913"/>
            <a:ext cx="2879725" cy="549275"/>
          </a:xfrm>
          <a:prstGeom prst="rect">
            <a:avLst/>
          </a:prstGeom>
          <a:solidFill>
            <a:srgbClr val="FF0000"/>
          </a:solidFill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 algn="ctr"/>
            <a:r>
              <a:rPr lang="zh-CN" altLang="en-US" sz="3000" b="1">
                <a:solidFill>
                  <a:schemeClr val="bg1"/>
                </a:solidFill>
                <a:ea typeface="黑体" pitchFamily="49" charset="-122"/>
              </a:rPr>
              <a:t>合作深学</a:t>
            </a:r>
            <a:endParaRPr lang="zh-CN" altLang="en-US" sz="3000" b="1">
              <a:solidFill>
                <a:schemeClr val="bg1"/>
              </a:solidFill>
              <a:ea typeface="黑体" pitchFamily="49" charset="-122"/>
            </a:endParaRPr>
          </a:p>
        </p:txBody>
      </p:sp>
      <p:sp>
        <p:nvSpPr>
          <p:cNvPr id="12295" name="Text Box 10" title=""/>
          <p:cNvSpPr txBox="1">
            <a:spLocks noChangeArrowheads="1"/>
          </p:cNvSpPr>
          <p:nvPr/>
        </p:nvSpPr>
        <p:spPr bwMode="auto">
          <a:xfrm>
            <a:off x="204788" y="5157788"/>
            <a:ext cx="8867775" cy="5492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 hangingPunct="0">
              <a:buClrTx/>
              <a:buFontTx/>
            </a:pPr>
            <a:r>
              <a:rPr lang="zh-CN" altLang="en-US" sz="3000" b="1" spc="0">
                <a:effectLst>
                  <a:outerShdw blurRad="38100" dist="38100" dir="2700000" algn="tl">
                    <a:srgbClr val="FFFFFF"/>
                  </a:outerShdw>
                </a:effectLst>
                <a:ea typeface="黑体" pitchFamily="49" charset="-122"/>
              </a:rPr>
              <a:t>该汽车达到上海还需要多少时间？</a:t>
            </a:r>
            <a:endParaRPr lang="zh-CN" altLang="en-US" sz="3000" b="1">
              <a:effectLst>
                <a:outerShdw blurRad="38100" dist="38100" dir="2700000" algn="tl">
                  <a:srgbClr val="FFFFFF"/>
                </a:outerShdw>
              </a:effectLst>
              <a:ea typeface="黑体" pitchFamily="49" charset="-122"/>
            </a:endParaRPr>
          </a:p>
        </p:txBody>
      </p:sp>
    </p:spTree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</p:tagLst>
</file>

<file path=ppt/theme/theme1.xml><?xml version="1.0" encoding="utf-8"?>
<a:theme xmlns:r="http://schemas.openxmlformats.org/officeDocument/2006/relationships"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Arial"/>
      </a:majorFont>
      <a:minorFont>
        <a:latin typeface="Arial"/>
        <a:ea typeface="宋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1_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Arial"/>
      </a:majorFont>
      <a:minorFont>
        <a:latin typeface="Arial"/>
        <a:ea typeface="宋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aragraphs>156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Arial</vt:lpstr>
      <vt:lpstr>宋体</vt:lpstr>
      <vt:lpstr>Calibri Light</vt:lpstr>
      <vt:lpstr>Calibri</vt:lpstr>
      <vt:lpstr>黑体</vt:lpstr>
      <vt:lpstr>华文新魏</vt:lpstr>
      <vt:lpstr>Times New Roman</vt:lpstr>
      <vt:lpstr>默认设计模板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2024-12-17T10:42:22Z</cp:lastPrinted>
  <dcterms:created xsi:type="dcterms:W3CDTF">2024-12-17T10:42:22Z</dcterms:created>
  <dcterms:modified xsi:type="dcterms:W3CDTF">2024-12-17T02:42:22Z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