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91" r:id="rId7"/>
    <p:sldId id="283" r:id="rId8"/>
    <p:sldId id="294" r:id="rId9"/>
    <p:sldId id="295" r:id="rId10"/>
    <p:sldId id="296" r:id="rId11"/>
    <p:sldId id="261" r:id="rId12"/>
    <p:sldId id="297" r:id="rId13"/>
    <p:sldId id="275" r:id="rId14"/>
    <p:sldId id="298" r:id="rId15"/>
    <p:sldId id="262" r:id="rId16"/>
    <p:sldId id="263" r:id="rId17"/>
    <p:sldId id="268" r:id="rId18"/>
    <p:sldId id="299" r:id="rId19"/>
    <p:sldId id="300" r:id="rId20"/>
    <p:sldId id="301" r:id="rId21"/>
    <p:sldId id="302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10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96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J:\&#20154;&#25945;&#20061;&#19979;&#23398;&#32451;&#32771;&#20570;&#35838;&#20214;word\pj133.EPS" TargetMode="External"/><Relationship Id="rId2" Type="http://schemas.openxmlformats.org/officeDocument/2006/relationships/image" Target="../media/image13.wmf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F:\16&#26149;\&#29289;&#29702;\&#20154;&#25945;&#29289;&#29702;&#20061;&#19979;&#23398;&#32451;&#32771;&#19977;&#26657;\3XDM185.EPS" TargetMode="External"/><Relationship Id="rId3" Type="http://schemas.openxmlformats.org/officeDocument/2006/relationships/image" Target="../media/image15.wmf"/><Relationship Id="rId2" Type="http://schemas.openxmlformats.org/officeDocument/2006/relationships/image" Target="file:///F:\16&#26149;\&#29289;&#29702;\&#20154;&#25945;&#29289;&#29702;&#20061;&#19979;&#23398;&#32451;&#32771;&#19977;&#26657;\3XDM184.EPS" TargetMode="External"/><Relationship Id="rId1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F:\16&#26149;\&#29289;&#29702;\&#20154;&#25945;&#29289;&#29702;&#20061;&#19979;&#23398;&#32451;&#32771;&#19977;&#26657;\3XDM183.EPS" TargetMode="External"/><Relationship Id="rId3" Type="http://schemas.openxmlformats.org/officeDocument/2006/relationships/image" Target="../media/image17.wmf"/><Relationship Id="rId2" Type="http://schemas.openxmlformats.org/officeDocument/2006/relationships/image" Target="file:///F:\16&#26149;\&#29289;&#29702;\&#20154;&#25945;&#29289;&#29702;&#20061;&#19979;&#23398;&#32451;&#32771;&#19977;&#26657;\3XDM182.EPS" TargetMode="External"/><Relationship Id="rId1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J:\&#20154;&#25945;&#20061;&#19979;&#23398;&#32451;&#32771;&#20570;&#35838;&#20214;word\4xg0146f.EPS" TargetMode="External"/><Relationship Id="rId3" Type="http://schemas.openxmlformats.org/officeDocument/2006/relationships/image" Target="../media/image19.wmf"/><Relationship Id="rId2" Type="http://schemas.openxmlformats.org/officeDocument/2006/relationships/image" Target="file:///J:\&#20154;&#25945;&#20061;&#19979;&#23398;&#32451;&#32771;&#20570;&#35838;&#20214;word\4XGO146.EPS" TargetMode="External"/><Relationship Id="rId1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0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J:\&#20154;&#25945;&#20061;&#19979;&#23398;&#32451;&#32771;&#20570;&#35838;&#20214;word\pj135.EPS" TargetMode="External"/><Relationship Id="rId3" Type="http://schemas.openxmlformats.org/officeDocument/2006/relationships/image" Target="../media/image21.wmf"/><Relationship Id="rId2" Type="http://schemas.openxmlformats.org/officeDocument/2006/relationships/image" Target="file:///J:\&#20154;&#25945;&#20061;&#19979;&#23398;&#32451;&#32771;&#20570;&#35838;&#20214;word\pj134.EPS" TargetMode="External"/><Relationship Id="rId1" Type="http://schemas.openxmlformats.org/officeDocument/2006/relationships/image" Target="../media/image2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4.EPS" TargetMode="External"/><Relationship Id="rId1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5.EPS" TargetMode="External"/><Relationship Id="rId2" Type="http://schemas.openxmlformats.org/officeDocument/2006/relationships/image" Target="../media/image8.wmf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96.EPS" TargetMode="External"/><Relationship Id="rId1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96402" y="2349157"/>
            <a:ext cx="73623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901825"/>
            <a:ext cx="2815194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 奥斯特实验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2036445"/>
            <a:ext cx="84455" cy="4140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36935" y="955963"/>
            <a:ext cx="10836876" cy="5614593"/>
            <a:chOff x="636935" y="955963"/>
            <a:chExt cx="10836876" cy="5614593"/>
          </a:xfrm>
        </p:grpSpPr>
        <p:sp>
          <p:nvSpPr>
            <p:cNvPr id="13314" name="Rectangle 2"/>
            <p:cNvSpPr>
              <a:spLocks noChangeArrowheads="1"/>
            </p:cNvSpPr>
            <p:nvPr/>
          </p:nvSpPr>
          <p:spPr bwMode="auto">
            <a:xfrm>
              <a:off x="636935" y="2323239"/>
              <a:ext cx="10836876" cy="424731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20-2-18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甲所示，在观察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奥斯特实验时，小明注意到置于通电直导线下方的小磁针的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极向纸内偏转。小明由此推测，若电子沿水平方向平行地飞过小磁针上方时，如图所示，小磁针也将发生偏转。请你说出小明推测的依据：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，你认为小磁针的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极会向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（选填“纸内”或“纸外”）偏转。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13" name="图片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53943" y="955963"/>
              <a:ext cx="4276725" cy="2238375"/>
            </a:xfrm>
            <a:prstGeom prst="rect">
              <a:avLst/>
            </a:prstGeom>
          </p:spPr>
        </p:pic>
      </p:grp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336966" y="5189517"/>
            <a:ext cx="637225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电子的定向移动形成电流，电流周围存在磁场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239491" y="5890161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纸外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6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06541" y="1931034"/>
            <a:ext cx="10518498" cy="1198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通电导线周围存在磁场的现象是通过小磁针发生偏转认识的， 这是转换法的应用。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2505814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 安培定则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605642" y="1757548"/>
            <a:ext cx="10628416" cy="4247317"/>
            <a:chOff x="605642" y="1757548"/>
            <a:chExt cx="10628416" cy="4247317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605642" y="1757548"/>
              <a:ext cx="10628416" cy="424731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聊城中考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20-2-19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所示，小磁针静止在螺线管附近，闭合开关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后，下列判断正确的是（　　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．通电螺线管的左端为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．小磁针一直保持静止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．小磁针的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极向右转动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．通电螺线管外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点的磁场方向向左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65" name="图片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362702" y="3390406"/>
              <a:ext cx="2505075" cy="2324100"/>
            </a:xfrm>
            <a:prstGeom prst="rect">
              <a:avLst/>
            </a:prstGeom>
            <a:noFill/>
          </p:spPr>
        </p:pic>
      </p:grp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78130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60"/>
          <p:cNvSpPr>
            <a:spLocks noChangeArrowheads="1"/>
          </p:cNvSpPr>
          <p:nvPr/>
        </p:nvSpPr>
        <p:spPr bwMode="auto">
          <a:xfrm>
            <a:off x="7627830" y="2599590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2520" y="902525"/>
            <a:ext cx="9272090" cy="5664282"/>
            <a:chOff x="712520" y="902525"/>
            <a:chExt cx="9272090" cy="5664282"/>
          </a:xfrm>
        </p:grpSpPr>
        <p:sp>
          <p:nvSpPr>
            <p:cNvPr id="10242" name="Rectangle 2"/>
            <p:cNvSpPr>
              <a:spLocks noChangeArrowheads="1"/>
            </p:cNvSpPr>
            <p:nvPr/>
          </p:nvSpPr>
          <p:spPr bwMode="auto">
            <a:xfrm>
              <a:off x="712520" y="902525"/>
              <a:ext cx="9272090" cy="355481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20-2-20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所示，螺线管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通电后（　　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的右端是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的左端是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极，它们相互吸引　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的右端是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的左端是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极，它们相互排斥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的右端是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的左端是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极，它们相互排斥　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的右端是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的左端是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极，它们相互吸引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241" name="图片 13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906981" y="4376057"/>
              <a:ext cx="4219575" cy="2190750"/>
            </a:xfrm>
            <a:prstGeom prst="rect">
              <a:avLst/>
            </a:prstGeom>
            <a:noFill/>
          </p:spPr>
        </p:pic>
      </p:grp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264795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8857207" y="1079734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39" name="Text Box 99"/>
          <p:cNvSpPr txBox="1">
            <a:spLocks noChangeArrowheads="1"/>
          </p:cNvSpPr>
          <p:nvPr/>
        </p:nvSpPr>
        <p:spPr bwMode="auto">
          <a:xfrm>
            <a:off x="1893253" y="1762570"/>
            <a:ext cx="1764347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奥斯特实验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Line 100"/>
          <p:cNvSpPr>
            <a:spLocks noChangeShapeType="1"/>
          </p:cNvSpPr>
          <p:nvPr/>
        </p:nvSpPr>
        <p:spPr bwMode="auto">
          <a:xfrm>
            <a:off x="2648966" y="2260092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" name="Text Box 103"/>
          <p:cNvSpPr txBox="1">
            <a:spLocks noChangeArrowheads="1"/>
          </p:cNvSpPr>
          <p:nvPr/>
        </p:nvSpPr>
        <p:spPr bwMode="auto">
          <a:xfrm>
            <a:off x="1371600" y="2781618"/>
            <a:ext cx="207867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电流的磁效应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Line 104"/>
          <p:cNvSpPr>
            <a:spLocks noChangeShapeType="1"/>
          </p:cNvSpPr>
          <p:nvPr/>
        </p:nvSpPr>
        <p:spPr bwMode="auto">
          <a:xfrm>
            <a:off x="3495993" y="3006662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3" name="Text Box 107"/>
          <p:cNvSpPr txBox="1">
            <a:spLocks noChangeArrowheads="1"/>
          </p:cNvSpPr>
          <p:nvPr/>
        </p:nvSpPr>
        <p:spPr bwMode="auto">
          <a:xfrm>
            <a:off x="4083114" y="2574862"/>
            <a:ext cx="3936174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通电导线周围存在磁场；磁场的方向跟电流的方向有关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Line 108"/>
          <p:cNvSpPr>
            <a:spLocks noChangeShapeType="1"/>
          </p:cNvSpPr>
          <p:nvPr/>
        </p:nvSpPr>
        <p:spPr bwMode="auto">
          <a:xfrm>
            <a:off x="2595817" y="327914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5" name="Text Box 111"/>
          <p:cNvSpPr txBox="1">
            <a:spLocks noChangeArrowheads="1"/>
          </p:cNvSpPr>
          <p:nvPr/>
        </p:nvSpPr>
        <p:spPr bwMode="auto">
          <a:xfrm>
            <a:off x="1581912" y="3829685"/>
            <a:ext cx="175120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通电螺线管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Line 112"/>
          <p:cNvSpPr>
            <a:spLocks noChangeShapeType="1"/>
          </p:cNvSpPr>
          <p:nvPr/>
        </p:nvSpPr>
        <p:spPr bwMode="auto">
          <a:xfrm>
            <a:off x="3343974" y="4018153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7" name="Text Box 115"/>
          <p:cNvSpPr txBox="1">
            <a:spLocks noChangeArrowheads="1"/>
          </p:cNvSpPr>
          <p:nvPr/>
        </p:nvSpPr>
        <p:spPr bwMode="auto">
          <a:xfrm>
            <a:off x="4145280" y="3592068"/>
            <a:ext cx="3959225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外部磁场与条形磁体的磁场相似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Line 116"/>
          <p:cNvSpPr>
            <a:spLocks noChangeShapeType="1"/>
          </p:cNvSpPr>
          <p:nvPr/>
        </p:nvSpPr>
        <p:spPr bwMode="auto">
          <a:xfrm>
            <a:off x="2458657" y="4417060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9" name="Text Box 119"/>
          <p:cNvSpPr txBox="1">
            <a:spLocks noChangeArrowheads="1"/>
          </p:cNvSpPr>
          <p:nvPr/>
        </p:nvSpPr>
        <p:spPr bwMode="auto">
          <a:xfrm>
            <a:off x="1645920" y="5200079"/>
            <a:ext cx="144386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安培定则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Line 120"/>
          <p:cNvSpPr>
            <a:spLocks noChangeShapeType="1"/>
          </p:cNvSpPr>
          <p:nvPr/>
        </p:nvSpPr>
        <p:spPr bwMode="auto">
          <a:xfrm>
            <a:off x="3135503" y="5481701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" name="Text Box 123"/>
          <p:cNvSpPr txBox="1">
            <a:spLocks noChangeArrowheads="1"/>
          </p:cNvSpPr>
          <p:nvPr/>
        </p:nvSpPr>
        <p:spPr bwMode="auto">
          <a:xfrm>
            <a:off x="4000945" y="4932744"/>
            <a:ext cx="5133911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用右手握住螺线管，让四指指向螺线管中电流的方向，则拇指所指的那端就是螺线管的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Group 32"/>
          <p:cNvGrpSpPr/>
          <p:nvPr/>
        </p:nvGrpSpPr>
        <p:grpSpPr bwMode="auto">
          <a:xfrm>
            <a:off x="666021" y="1809579"/>
            <a:ext cx="10863263" cy="4498976"/>
            <a:chOff x="295" y="1160"/>
            <a:chExt cx="6843" cy="2834"/>
          </a:xfrm>
        </p:grpSpPr>
        <p:sp>
          <p:nvSpPr>
            <p:cNvPr id="7" name="Rectangle 23"/>
            <p:cNvSpPr>
              <a:spLocks noChangeArrowheads="1"/>
            </p:cNvSpPr>
            <p:nvPr/>
          </p:nvSpPr>
          <p:spPr bwMode="auto">
            <a:xfrm>
              <a:off x="295" y="1160"/>
              <a:ext cx="6843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1820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年，丹麦物理学家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第一次证实电流周围存在磁场。如图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所示，通过比较甲、乙两图，可以得出结论：通电导线周围存在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；通过比较乙丙两图，可以得出结论：磁场方向与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方向有关。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24" descr="J:\人教九下学练考做课件word\pj133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3785" y="2679"/>
              <a:ext cx="2592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4821" y="3568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3136471" y="4002560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5363519" y="196554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奥斯特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35"/>
          <p:cNvSpPr>
            <a:spLocks noChangeArrowheads="1"/>
          </p:cNvSpPr>
          <p:nvPr/>
        </p:nvSpPr>
        <p:spPr bwMode="auto">
          <a:xfrm>
            <a:off x="3740064" y="334147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47388" y="1730289"/>
            <a:ext cx="10833185" cy="28623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．通电螺线管外部的磁场和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的磁场相似，它两端的极性跟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的方向有关，判定方法：用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手握住螺线管，让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的指向与电流方向一致，那么大拇指所指的那端就是通电螺线管的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490220" y="3962357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024263" y="189792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条形磁体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2500613" y="252361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8842204" y="25510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979824" y="328621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四指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682926" y="1119188"/>
            <a:ext cx="10847388" cy="3976688"/>
            <a:chOff x="329" y="705"/>
            <a:chExt cx="6833" cy="2505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329" y="705"/>
              <a:ext cx="6833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示，某同学用安培定则判断通电螺线管的极性，请你在图中标出导线中的电流方向和螺线管的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4" descr="F:\16春\物理\人教物理九下学练考三校\3XDM18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542" y="1722"/>
              <a:ext cx="1678" cy="1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041" y="2784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59869" y="3153277"/>
            <a:ext cx="3101289" cy="2388943"/>
            <a:chOff x="1559869" y="3153277"/>
            <a:chExt cx="3101289" cy="2388943"/>
          </a:xfrm>
        </p:grpSpPr>
        <p:pic>
          <p:nvPicPr>
            <p:cNvPr id="7" name="Picture 4" descr="F:\16春\物理\人教物理九下学练考三校\3XDM185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636971" y="3967420"/>
              <a:ext cx="3024187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559869" y="3153277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Group 6"/>
          <p:cNvGrpSpPr/>
          <p:nvPr/>
        </p:nvGrpSpPr>
        <p:grpSpPr bwMode="auto">
          <a:xfrm>
            <a:off x="669840" y="1075425"/>
            <a:ext cx="8102601" cy="3419475"/>
            <a:chOff x="204" y="981"/>
            <a:chExt cx="5104" cy="215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204" y="981"/>
              <a:ext cx="4984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．标出下列通电螺线管的极性和电流方向。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4" descr="F:\16春\物理\人教物理九下学练考三校\3XDM182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958" y="1484"/>
              <a:ext cx="335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3224" y="2641"/>
              <a:ext cx="847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2031" y="3808185"/>
            <a:ext cx="5483483" cy="2466792"/>
            <a:chOff x="942031" y="3808185"/>
            <a:chExt cx="5483483" cy="2466792"/>
          </a:xfrm>
        </p:grpSpPr>
        <p:pic>
          <p:nvPicPr>
            <p:cNvPr id="8" name="Picture 4" descr="F:\16春\物理\人教物理九下学练考三校\3XDM183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255069" y="4588518"/>
              <a:ext cx="5170445" cy="1686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942031" y="3808185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592138" y="1073150"/>
            <a:ext cx="10504488" cy="4024313"/>
            <a:chOff x="283" y="676"/>
            <a:chExt cx="6617" cy="2535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83" y="676"/>
              <a:ext cx="6617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所示的电路中，根据小磁针静止时的指向，标出磁体的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极和电源的“＋”“－”极。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人教九下学练考做课件word\4XGO146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4800" y="1352"/>
              <a:ext cx="1647" cy="1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230" y="2717"/>
              <a:ext cx="847" cy="49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38594" y="2584866"/>
            <a:ext cx="3552610" cy="2790322"/>
            <a:chOff x="1238594" y="2584866"/>
            <a:chExt cx="3552610" cy="2790322"/>
          </a:xfrm>
        </p:grpSpPr>
        <p:pic>
          <p:nvPicPr>
            <p:cNvPr id="9" name="Picture 14" descr="J:\人教九下学练考做课件word\4xg0146f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2356108" y="3352449"/>
              <a:ext cx="2435096" cy="2022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238594" y="2584866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2301265" y="1289142"/>
            <a:ext cx="6040435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587161" y="1167885"/>
            <a:ext cx="11015662" cy="4456113"/>
            <a:chOff x="113" y="1072"/>
            <a:chExt cx="6939" cy="2807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13" y="1072"/>
              <a:ext cx="6939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示，已知通电螺线管周围的一条磁感线的方向，请标出电源的“＋”“－”极和螺线管的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极。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3" descr="J:\人教九下学练考做课件word\pj13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3808" y="2241"/>
              <a:ext cx="1622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220" y="3453"/>
              <a:ext cx="84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7891" y="2683720"/>
            <a:ext cx="3814715" cy="2679112"/>
            <a:chOff x="867891" y="2683720"/>
            <a:chExt cx="3814715" cy="2679112"/>
          </a:xfrm>
        </p:grpSpPr>
        <p:pic>
          <p:nvPicPr>
            <p:cNvPr id="9" name="Picture 12" descr="J:\人教九下学练考做课件word\pj135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909505" y="3327658"/>
              <a:ext cx="2773101" cy="2035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867891" y="2683720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none" lIns="91440" tIns="45720" rIns="91440" bIns="45720" numCol="1" anchor="ctr" anchorCtr="0" compatLnSpc="1"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如图所示</a:t>
              </a:r>
              <a:endParaRPr lang="zh-CN" altLang="en-US" sz="26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2970685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电流的磁场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506327" y="2288832"/>
            <a:ext cx="11109024" cy="424731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利用小磁针、导线、电源，完成下列探究实验，回答问题：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：把小磁针放在桌面上，将一根直导线平行架在小磁针的上方，然后把导线的两端接入电路中，观察现象，如图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甲所示。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：将通电的导线断开，观察直导线下面的小磁针的偏转情况，如图乙所示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。探究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：再将电源的两端对调一下，观察小磁针的偏转情况，如图丙所示。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0"/>
          <p:cNvGrpSpPr/>
          <p:nvPr/>
        </p:nvGrpSpPr>
        <p:grpSpPr bwMode="auto">
          <a:xfrm>
            <a:off x="2593975" y="1916113"/>
            <a:ext cx="5976938" cy="3089274"/>
            <a:chOff x="1634" y="981"/>
            <a:chExt cx="3765" cy="1946"/>
          </a:xfrm>
        </p:grpSpPr>
        <p:pic>
          <p:nvPicPr>
            <p:cNvPr id="4" name="Picture 31" descr="\\Chubanshi007\同步方正转word文件\15春\物理\人教版物理九下新教案二校\4XGO94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634" y="981"/>
              <a:ext cx="3765" cy="1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32"/>
            <p:cNvSpPr>
              <a:spLocks noChangeArrowheads="1"/>
            </p:cNvSpPr>
            <p:nvPr/>
          </p:nvSpPr>
          <p:spPr bwMode="auto">
            <a:xfrm>
              <a:off x="2710" y="2501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91708" y="1211349"/>
            <a:ext cx="11011287" cy="56323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：比较甲、乙两图，当导线中有电流通过时，小磁针发生了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，即小磁针受到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作用，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；比较甲、丙两图，小磁针偏转的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发生了改变，也就是小磁针受力的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发生了改变，这说明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：此实验说明，通电导线跟磁体一样，周围也存在着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，即电能够生磁。第一个发现电流磁效应的物理学家是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58458" y="1994973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偏转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050781" y="2032043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磁力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992531" y="2748735"/>
            <a:ext cx="3278462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通电导线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周围存在磁场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12425" y="3435522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8052100" y="3469890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253521" y="4082535"/>
            <a:ext cx="621836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通电导线产生的磁场方向跟电流的方向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1036723" y="5448515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894277" y="6147659"/>
            <a:ext cx="126829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奥斯特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3898824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通电螺线管的磁场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4"/>
          <p:cNvGrpSpPr/>
          <p:nvPr/>
        </p:nvGrpSpPr>
        <p:grpSpPr bwMode="auto">
          <a:xfrm>
            <a:off x="463593" y="1687856"/>
            <a:ext cx="11114088" cy="4940299"/>
            <a:chOff x="113" y="1071"/>
            <a:chExt cx="7001" cy="3112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13" y="1071"/>
              <a:ext cx="7001" cy="311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自制一个螺线管，完成下列的探究，并回答问题：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探究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：在嵌有螺线管的有机玻璃上均匀地撒上铁屑，给螺线管通电，轻轻敲击有机玻璃，观察螺线管周围的铁屑分布情况。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探究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：用导线将如图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器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材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连接起来，闭合开关后观察小磁针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静止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后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的指向；然后改变电流方向，再观察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小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50000"/>
                </a:lnSpc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磁针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静止后的指向。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 descr="\\Chubanshi007\同步方正转word文件\15春\物理\人教版物理九下新教案二校\4XGO95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4764" y="2423"/>
              <a:ext cx="2132" cy="1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102" y="3565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704207" y="1196288"/>
            <a:ext cx="10675937" cy="5310188"/>
            <a:chOff x="113" y="1026"/>
            <a:chExt cx="6725" cy="3345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13" y="1026"/>
              <a:ext cx="6725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：在探究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中，观察到如图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所示的现象，说明通电螺线管周围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着磁场。从图中可以看出通电螺线管外部的磁场分布与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的磁场相似。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4XGO96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495" y="2423"/>
              <a:ext cx="1557" cy="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559" y="3945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470962" y="1979912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存在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993078" y="2670089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条形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磁体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87160" y="1224821"/>
            <a:ext cx="11077618" cy="493981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：由探究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的实验现象可知，当通电螺线管中的电流方向发生改变时，小磁针静止后的指向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选填“改变”或“不改变”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。说明通电螺线管磁场的极性与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的方向有关。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：在探究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的实验电路中，当滑动变阻器滑片在滑动的过程中，观察到小磁针偏转的角度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填“改变”或“不改变”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，说明通电螺线管的磁场强弱与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246770" y="2010032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改变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399208" y="2745345"/>
            <a:ext cx="204094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螺线管中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304989" y="5485799"/>
            <a:ext cx="296908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螺线管中电流的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032801" y="4773613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改变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电生磁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65579" y="1442394"/>
            <a:ext cx="10852064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：根据实验探究可知通电螺线管产生磁场的方向与电流的方向有关，它们之间的关系如何来判定？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66021" y="2995785"/>
            <a:ext cx="10887547" cy="129266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可以用安培定则来判定，即用右手握住螺线管，让四指指向螺线管中电流的方向，则拇指所指的那端就是螺线管的</a:t>
            </a:r>
            <a:r>
              <a:rPr lang="en-US" altLang="zh-CN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极。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2321</Words>
  <Application>WPS 演示</Application>
  <PresentationFormat>自定义</PresentationFormat>
  <Paragraphs>208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41</cp:revision>
  <dcterms:created xsi:type="dcterms:W3CDTF">2018-02-07T04:46:00Z</dcterms:created>
  <dcterms:modified xsi:type="dcterms:W3CDTF">2018-11-04T00:34:06Z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