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341" r:id="rId5"/>
    <p:sldId id="580" r:id="rId6"/>
    <p:sldId id="581" r:id="rId7"/>
    <p:sldId id="478" r:id="rId8"/>
    <p:sldId id="582" r:id="rId9"/>
    <p:sldId id="583" r:id="rId10"/>
    <p:sldId id="584" r:id="rId11"/>
    <p:sldId id="572" r:id="rId12"/>
    <p:sldId id="585" r:id="rId13"/>
    <p:sldId id="586" r:id="rId14"/>
    <p:sldId id="587" r:id="rId15"/>
    <p:sldId id="588" r:id="rId16"/>
    <p:sldId id="589" r:id="rId17"/>
    <p:sldId id="575" r:id="rId18"/>
    <p:sldId id="590" r:id="rId19"/>
    <p:sldId id="591" r:id="rId20"/>
    <p:sldId id="592" r:id="rId21"/>
    <p:sldId id="593" r:id="rId22"/>
    <p:sldId id="477" r:id="rId23"/>
    <p:sldId id="454" r:id="rId24"/>
    <p:sldId id="564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52" userDrawn="1">
          <p15:clr>
            <a:srgbClr val="A4A3A4"/>
          </p15:clr>
        </p15:guide>
        <p15:guide id="2" pos="804" userDrawn="1">
          <p15:clr>
            <a:srgbClr val="A4A3A4"/>
          </p15:clr>
        </p15:guide>
        <p15:guide id="3" pos="7052" userDrawn="1">
          <p15:clr>
            <a:srgbClr val="A4A3A4"/>
          </p15:clr>
        </p15:guide>
        <p15:guide id="4" orient="horz" pos="50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59101" autoAdjust="0"/>
  </p:normalViewPr>
  <p:slideViewPr>
    <p:cSldViewPr snapToGrid="0" showGuides="1">
      <p:cViewPr>
        <p:scale>
          <a:sx n="110" d="100"/>
          <a:sy n="110" d="100"/>
        </p:scale>
        <p:origin x="1012" y="500"/>
      </p:cViewPr>
      <p:guideLst>
        <p:guide orient="horz" pos="3852"/>
        <p:guide pos="804"/>
        <p:guide pos="7052"/>
        <p:guide orient="horz" pos="50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tags" Target="tags/tag35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notesMaster" Target="notesMasters/notesMaster1.xml" /><Relationship Id="rId30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tags" Target="../tags/tag4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6.xml" /><Relationship Id="rId4" Type="http://schemas.openxmlformats.org/officeDocument/2006/relationships/tags" Target="../tags/tag277.xml" /><Relationship Id="rId5" Type="http://schemas.openxmlformats.org/officeDocument/2006/relationships/tags" Target="../tags/tag278.xml" /><Relationship Id="rId6" Type="http://schemas.openxmlformats.org/officeDocument/2006/relationships/tags" Target="../tags/tag279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3.xml" /><Relationship Id="rId4" Type="http://schemas.openxmlformats.org/officeDocument/2006/relationships/tags" Target="../tags/tag324.xml" /><Relationship Id="rId5" Type="http://schemas.openxmlformats.org/officeDocument/2006/relationships/tags" Target="../tags/tag325.xml" /><Relationship Id="rId6" Type="http://schemas.openxmlformats.org/officeDocument/2006/relationships/tags" Target="../tags/tag326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9.xml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image" Target="../media/image1.png" /><Relationship Id="rId7" Type="http://schemas.openxmlformats.org/officeDocument/2006/relationships/tags" Target="../tags/tag6.xml" /><Relationship Id="rId8" Type="http://schemas.openxmlformats.org/officeDocument/2006/relationships/image" Target="../media/image2.jpeg" /><Relationship Id="rId9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image" Target="../media/image3.jpeg" /><Relationship Id="rId4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image" Target="../media/image3.jpe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image" Target="../media/image4.png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tags" Target="../tags/tag19.xml" /><Relationship Id="rId3" Type="http://schemas.openxmlformats.org/officeDocument/2006/relationships/image" Target="../media/image4.png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标题 1"/>
          <p:cNvSpPr txBox="1"/>
          <p:nvPr userDrawn="1">
            <p:custDataLst>
              <p:tags r:id="rId5"/>
            </p:custDataLst>
          </p:nvPr>
        </p:nvSpPr>
        <p:spPr>
          <a:xfrm>
            <a:off x="1162578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基础教育精品课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>
            <p:custDataLst>
              <p:tags r:id="rId2"/>
            </p:custDataLst>
          </p:nvPr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仅标题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0" y="-1612"/>
            <a:ext cx="12192000" cy="599187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38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1676" y="119022"/>
            <a:ext cx="849073" cy="364662"/>
          </a:xfrm>
          <a:prstGeom prst="rect">
            <a:avLst/>
          </a:prstGeom>
        </p:spPr>
      </p:pic>
      <p:cxnSp>
        <p:nvCxnSpPr>
          <p:cNvPr id="14" name="直接连接符 13"/>
          <p:cNvCxnSpPr/>
          <p:nvPr userDrawn="1">
            <p:custDataLst>
              <p:tags r:id="rId5"/>
            </p:custDataLst>
          </p:nvPr>
        </p:nvCxnSpPr>
        <p:spPr>
          <a:xfrm>
            <a:off x="0" y="544170"/>
            <a:ext cx="12192000" cy="0"/>
          </a:xfrm>
          <a:prstGeom prst="line">
            <a:avLst/>
          </a:prstGeom>
          <a:ln>
            <a:solidFill>
              <a:srgbClr val="D2D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-1612"/>
            <a:ext cx="12192000" cy="775683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38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8669" y="168675"/>
            <a:ext cx="925304" cy="357822"/>
          </a:xfrm>
          <a:prstGeom prst="rect">
            <a:avLst/>
          </a:prstGeom>
        </p:spPr>
      </p:pic>
      <p:cxnSp>
        <p:nvCxnSpPr>
          <p:cNvPr id="4" name="直接连接符 3"/>
          <p:cNvCxnSpPr/>
          <p:nvPr userDrawn="1">
            <p:custDataLst>
              <p:tags r:id="rId5"/>
            </p:custDataLst>
          </p:nvPr>
        </p:nvCxnSpPr>
        <p:spPr>
          <a:xfrm>
            <a:off x="0" y="707133"/>
            <a:ext cx="12192000" cy="0"/>
          </a:xfrm>
          <a:prstGeom prst="line">
            <a:avLst/>
          </a:prstGeom>
          <a:ln>
            <a:solidFill>
              <a:srgbClr val="D2D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一段文本_1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0.xml" /><Relationship Id="rId11" Type="http://schemas.openxmlformats.org/officeDocument/2006/relationships/tags" Target="../tags/tag3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5.png" /><Relationship Id="rId14" Type="http://schemas.openxmlformats.org/officeDocument/2006/relationships/tags" Target="../tags/tag32.xml" /><Relationship Id="rId15" Type="http://schemas.openxmlformats.org/officeDocument/2006/relationships/tags" Target="../tags/tag33.xml" /><Relationship Id="rId16" Type="http://schemas.openxmlformats.org/officeDocument/2006/relationships/tags" Target="../tags/tag34.xml" /><Relationship Id="rId17" Type="http://schemas.openxmlformats.org/officeDocument/2006/relationships/image" Target="../media/image2.jpeg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8"/>
          </p:custDataLst>
        </p:nvPr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54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tags" Target="../tags/tag51.xml" /><Relationship Id="rId7" Type="http://schemas.openxmlformats.org/officeDocument/2006/relationships/tags" Target="../tags/tag52.xml" /><Relationship Id="rId8" Type="http://schemas.openxmlformats.org/officeDocument/2006/relationships/tags" Target="../tags/tag53.xml" /><Relationship Id="rId9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0.xml" /><Relationship Id="rId11" Type="http://schemas.openxmlformats.org/officeDocument/2006/relationships/tags" Target="../tags/tag181.xml" /><Relationship Id="rId12" Type="http://schemas.openxmlformats.org/officeDocument/2006/relationships/tags" Target="../tags/tag182.xml" /><Relationship Id="rId13" Type="http://schemas.openxmlformats.org/officeDocument/2006/relationships/image" Target="../media/image17.png" /><Relationship Id="rId14" Type="http://schemas.openxmlformats.org/officeDocument/2006/relationships/tags" Target="../tags/tag183.xml" /><Relationship Id="rId15" Type="http://schemas.openxmlformats.org/officeDocument/2006/relationships/video" Target="../media/media3.mp4" /><Relationship Id="rId16" Type="http://schemas.microsoft.com/office/2007/relationships/media" Target="../media/media3.mp4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5.xml" /><Relationship Id="rId11" Type="http://schemas.openxmlformats.org/officeDocument/2006/relationships/tags" Target="../tags/tag196.xml" /><Relationship Id="rId12" Type="http://schemas.openxmlformats.org/officeDocument/2006/relationships/tags" Target="../tags/tag197.xml" /><Relationship Id="rId13" Type="http://schemas.openxmlformats.org/officeDocument/2006/relationships/image" Target="../media/image18.png" /><Relationship Id="rId14" Type="http://schemas.openxmlformats.org/officeDocument/2006/relationships/tags" Target="../tags/tag198.xml" /><Relationship Id="rId15" Type="http://schemas.openxmlformats.org/officeDocument/2006/relationships/video" Target="../media/media4.mp4" /><Relationship Id="rId16" Type="http://schemas.microsoft.com/office/2007/relationships/media" Target="../media/media4.mp4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tags" Target="../tags/tag191.xml" /><Relationship Id="rId7" Type="http://schemas.openxmlformats.org/officeDocument/2006/relationships/tags" Target="../tags/tag192.xml" /><Relationship Id="rId8" Type="http://schemas.openxmlformats.org/officeDocument/2006/relationships/tags" Target="../tags/tag193.xml" /><Relationship Id="rId9" Type="http://schemas.openxmlformats.org/officeDocument/2006/relationships/tags" Target="../tags/tag19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0.xml" /><Relationship Id="rId11" Type="http://schemas.openxmlformats.org/officeDocument/2006/relationships/tags" Target="../tags/tag211.xml" /><Relationship Id="rId12" Type="http://schemas.openxmlformats.org/officeDocument/2006/relationships/tags" Target="../tags/tag212.xml" /><Relationship Id="rId13" Type="http://schemas.openxmlformats.org/officeDocument/2006/relationships/image" Target="../media/image19.png" /><Relationship Id="rId14" Type="http://schemas.openxmlformats.org/officeDocument/2006/relationships/tags" Target="../tags/tag213.xml" /><Relationship Id="rId15" Type="http://schemas.openxmlformats.org/officeDocument/2006/relationships/video" Target="../media/media5.mp4" /><Relationship Id="rId16" Type="http://schemas.microsoft.com/office/2007/relationships/media" Target="../media/media5.mp4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5.xml" /><Relationship Id="rId11" Type="http://schemas.openxmlformats.org/officeDocument/2006/relationships/tags" Target="../tags/tag226.xml" /><Relationship Id="rId12" Type="http://schemas.openxmlformats.org/officeDocument/2006/relationships/image" Target="../media/image20.png" /><Relationship Id="rId13" Type="http://schemas.openxmlformats.org/officeDocument/2006/relationships/tags" Target="../tags/tag227.xml" /><Relationship Id="rId14" Type="http://schemas.openxmlformats.org/officeDocument/2006/relationships/image" Target="../media/image21.png" /><Relationship Id="rId15" Type="http://schemas.openxmlformats.org/officeDocument/2006/relationships/tags" Target="../tags/tag228.xml" /><Relationship Id="rId16" Type="http://schemas.openxmlformats.org/officeDocument/2006/relationships/image" Target="../media/image22.png" /><Relationship Id="rId17" Type="http://schemas.openxmlformats.org/officeDocument/2006/relationships/tags" Target="../tags/tag229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1.xml" /><Relationship Id="rId11" Type="http://schemas.openxmlformats.org/officeDocument/2006/relationships/tags" Target="../tags/tag242.xml" /><Relationship Id="rId12" Type="http://schemas.openxmlformats.org/officeDocument/2006/relationships/tags" Target="../tags/tag243.xml" /><Relationship Id="rId13" Type="http://schemas.openxmlformats.org/officeDocument/2006/relationships/image" Target="../media/image20.png" /><Relationship Id="rId14" Type="http://schemas.openxmlformats.org/officeDocument/2006/relationships/tags" Target="../tags/tag244.xml" /><Relationship Id="rId15" Type="http://schemas.openxmlformats.org/officeDocument/2006/relationships/image" Target="../media/image21.png" /><Relationship Id="rId16" Type="http://schemas.openxmlformats.org/officeDocument/2006/relationships/tags" Target="../tags/tag245.xml" /><Relationship Id="rId17" Type="http://schemas.openxmlformats.org/officeDocument/2006/relationships/image" Target="../media/image22.png" /><Relationship Id="rId18" Type="http://schemas.openxmlformats.org/officeDocument/2006/relationships/tags" Target="../tags/tag246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Relationship Id="rId7" Type="http://schemas.openxmlformats.org/officeDocument/2006/relationships/tags" Target="../tags/tag238.xml" /><Relationship Id="rId8" Type="http://schemas.openxmlformats.org/officeDocument/2006/relationships/tags" Target="../tags/tag239.xml" /><Relationship Id="rId9" Type="http://schemas.openxmlformats.org/officeDocument/2006/relationships/tags" Target="../tags/tag24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8.xml" /><Relationship Id="rId11" Type="http://schemas.openxmlformats.org/officeDocument/2006/relationships/image" Target="../media/image23.png" /><Relationship Id="rId12" Type="http://schemas.openxmlformats.org/officeDocument/2006/relationships/tags" Target="../tags/tag259.xml" /><Relationship Id="rId13" Type="http://schemas.openxmlformats.org/officeDocument/2006/relationships/tags" Target="../tags/tag260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1.xml" /><Relationship Id="rId11" Type="http://schemas.openxmlformats.org/officeDocument/2006/relationships/tags" Target="../tags/tag272.xml" /><Relationship Id="rId12" Type="http://schemas.openxmlformats.org/officeDocument/2006/relationships/tags" Target="../tags/tag273.xml" /><Relationship Id="rId13" Type="http://schemas.openxmlformats.org/officeDocument/2006/relationships/image" Target="../media/image25.png" /><Relationship Id="rId14" Type="http://schemas.openxmlformats.org/officeDocument/2006/relationships/tags" Target="../tags/tag274.xml" /><Relationship Id="rId15" Type="http://schemas.openxmlformats.org/officeDocument/2006/relationships/video" Target="../media/media6.mp4" /><Relationship Id="rId16" Type="http://schemas.microsoft.com/office/2007/relationships/media" Target="../media/media6.mp4" /><Relationship Id="rId17" Type="http://schemas.openxmlformats.org/officeDocument/2006/relationships/tags" Target="../tags/tag275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65.xml" /><Relationship Id="rId4" Type="http://schemas.openxmlformats.org/officeDocument/2006/relationships/image" Target="../media/image24.png" /><Relationship Id="rId5" Type="http://schemas.openxmlformats.org/officeDocument/2006/relationships/tags" Target="../tags/tag266.xml" /><Relationship Id="rId6" Type="http://schemas.openxmlformats.org/officeDocument/2006/relationships/tags" Target="../tags/tag267.xml" /><Relationship Id="rId7" Type="http://schemas.openxmlformats.org/officeDocument/2006/relationships/tags" Target="../tags/tag268.xml" /><Relationship Id="rId8" Type="http://schemas.openxmlformats.org/officeDocument/2006/relationships/tags" Target="../tags/tag269.xml" /><Relationship Id="rId9" Type="http://schemas.openxmlformats.org/officeDocument/2006/relationships/tags" Target="../tags/tag27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7.xml" /><Relationship Id="rId11" Type="http://schemas.openxmlformats.org/officeDocument/2006/relationships/image" Target="../media/image26.png" /><Relationship Id="rId12" Type="http://schemas.openxmlformats.org/officeDocument/2006/relationships/tags" Target="../tags/tag288.xml" /><Relationship Id="rId13" Type="http://schemas.openxmlformats.org/officeDocument/2006/relationships/video" Target="../media/media7.mp4" /><Relationship Id="rId14" Type="http://schemas.microsoft.com/office/2007/relationships/media" Target="../media/media7.mp4" /><Relationship Id="rId15" Type="http://schemas.openxmlformats.org/officeDocument/2006/relationships/tags" Target="../tags/tag289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1.xml" /><Relationship Id="rId11" Type="http://schemas.openxmlformats.org/officeDocument/2006/relationships/image" Target="../media/image27.png" /><Relationship Id="rId12" Type="http://schemas.openxmlformats.org/officeDocument/2006/relationships/tags" Target="../tags/tag302.xml" /><Relationship Id="rId13" Type="http://schemas.openxmlformats.org/officeDocument/2006/relationships/video" Target="../media/media8.mp4" /><Relationship Id="rId14" Type="http://schemas.microsoft.com/office/2007/relationships/media" Target="../media/media8.mp4" /><Relationship Id="rId15" Type="http://schemas.openxmlformats.org/officeDocument/2006/relationships/tags" Target="../tags/tag303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tags" Target="../tags/tag298.xml" /><Relationship Id="rId8" Type="http://schemas.openxmlformats.org/officeDocument/2006/relationships/tags" Target="../tags/tag299.xml" /><Relationship Id="rId9" Type="http://schemas.openxmlformats.org/officeDocument/2006/relationships/tags" Target="../tags/tag30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5.xml" /><Relationship Id="rId11" Type="http://schemas.openxmlformats.org/officeDocument/2006/relationships/tags" Target="../tags/tag316.xml" /><Relationship Id="rId12" Type="http://schemas.openxmlformats.org/officeDocument/2006/relationships/tags" Target="../tags/tag317.xml" /><Relationship Id="rId13" Type="http://schemas.openxmlformats.org/officeDocument/2006/relationships/tags" Target="../tags/tag318.xml" /><Relationship Id="rId14" Type="http://schemas.openxmlformats.org/officeDocument/2006/relationships/tags" Target="../tags/tag319.xml" /><Relationship Id="rId15" Type="http://schemas.openxmlformats.org/officeDocument/2006/relationships/tags" Target="../tags/tag320.xml" /><Relationship Id="rId16" Type="http://schemas.openxmlformats.org/officeDocument/2006/relationships/tags" Target="../tags/tag321.xml" /><Relationship Id="rId17" Type="http://schemas.openxmlformats.org/officeDocument/2006/relationships/tags" Target="../tags/tag32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08.xml" /><Relationship Id="rId4" Type="http://schemas.openxmlformats.org/officeDocument/2006/relationships/tags" Target="../tags/tag309.xml" /><Relationship Id="rId5" Type="http://schemas.openxmlformats.org/officeDocument/2006/relationships/tags" Target="../tags/tag310.xml" /><Relationship Id="rId6" Type="http://schemas.openxmlformats.org/officeDocument/2006/relationships/tags" Target="../tags/tag311.xml" /><Relationship Id="rId7" Type="http://schemas.openxmlformats.org/officeDocument/2006/relationships/tags" Target="../tags/tag312.xml" /><Relationship Id="rId8" Type="http://schemas.openxmlformats.org/officeDocument/2006/relationships/tags" Target="../tags/tag313.xml" /><Relationship Id="rId9" Type="http://schemas.openxmlformats.org/officeDocument/2006/relationships/tags" Target="../tags/tag3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62.xml" /><Relationship Id="rId11" Type="http://schemas.openxmlformats.org/officeDocument/2006/relationships/tags" Target="../tags/tag63.xml" /><Relationship Id="rId12" Type="http://schemas.openxmlformats.org/officeDocument/2006/relationships/tags" Target="../tags/tag64.xml" /><Relationship Id="rId2" Type="http://schemas.openxmlformats.org/officeDocument/2006/relationships/tags" Target="../tags/tag55.xml" /><Relationship Id="rId3" Type="http://schemas.openxmlformats.org/officeDocument/2006/relationships/image" Target="../media/image7.png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4.xml" /><Relationship Id="rId11" Type="http://schemas.openxmlformats.org/officeDocument/2006/relationships/image" Target="../media/image28.png" /><Relationship Id="rId12" Type="http://schemas.openxmlformats.org/officeDocument/2006/relationships/tags" Target="../tags/tag335.xml" /><Relationship Id="rId13" Type="http://schemas.openxmlformats.org/officeDocument/2006/relationships/image" Target="../media/image29.png" /><Relationship Id="rId14" Type="http://schemas.openxmlformats.org/officeDocument/2006/relationships/tags" Target="../tags/tag336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27.xml" /><Relationship Id="rId4" Type="http://schemas.openxmlformats.org/officeDocument/2006/relationships/tags" Target="../tags/tag328.xml" /><Relationship Id="rId5" Type="http://schemas.openxmlformats.org/officeDocument/2006/relationships/tags" Target="../tags/tag329.xml" /><Relationship Id="rId6" Type="http://schemas.openxmlformats.org/officeDocument/2006/relationships/tags" Target="../tags/tag330.xml" /><Relationship Id="rId7" Type="http://schemas.openxmlformats.org/officeDocument/2006/relationships/tags" Target="../tags/tag331.xml" /><Relationship Id="rId8" Type="http://schemas.openxmlformats.org/officeDocument/2006/relationships/tags" Target="../tags/tag332.xml" /><Relationship Id="rId9" Type="http://schemas.openxmlformats.org/officeDocument/2006/relationships/tags" Target="../tags/tag33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8.xml" /><Relationship Id="rId11" Type="http://schemas.openxmlformats.org/officeDocument/2006/relationships/image" Target="../media/image28.png" /><Relationship Id="rId12" Type="http://schemas.openxmlformats.org/officeDocument/2006/relationships/tags" Target="../tags/tag349.xml" /><Relationship Id="rId13" Type="http://schemas.openxmlformats.org/officeDocument/2006/relationships/image" Target="../media/image30.png" /><Relationship Id="rId14" Type="http://schemas.openxmlformats.org/officeDocument/2006/relationships/tags" Target="../tags/tag350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41.xml" /><Relationship Id="rId4" Type="http://schemas.openxmlformats.org/officeDocument/2006/relationships/tags" Target="../tags/tag342.xml" /><Relationship Id="rId5" Type="http://schemas.openxmlformats.org/officeDocument/2006/relationships/tags" Target="../tags/tag343.xml" /><Relationship Id="rId6" Type="http://schemas.openxmlformats.org/officeDocument/2006/relationships/tags" Target="../tags/tag344.xml" /><Relationship Id="rId7" Type="http://schemas.openxmlformats.org/officeDocument/2006/relationships/tags" Target="../tags/tag345.xml" /><Relationship Id="rId8" Type="http://schemas.openxmlformats.org/officeDocument/2006/relationships/tags" Target="../tags/tag346.xml" /><Relationship Id="rId9" Type="http://schemas.openxmlformats.org/officeDocument/2006/relationships/tags" Target="../tags/tag34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image" Target="../media/image9.png" /><Relationship Id="rId11" Type="http://schemas.openxmlformats.org/officeDocument/2006/relationships/tags" Target="../tags/tag72.xml" /><Relationship Id="rId12" Type="http://schemas.openxmlformats.org/officeDocument/2006/relationships/tags" Target="../tags/tag73.xml" /><Relationship Id="rId13" Type="http://schemas.openxmlformats.org/officeDocument/2006/relationships/tags" Target="../tags/tag74.xml" /><Relationship Id="rId14" Type="http://schemas.openxmlformats.org/officeDocument/2006/relationships/tags" Target="../tags/tag75.xml" /><Relationship Id="rId15" Type="http://schemas.openxmlformats.org/officeDocument/2006/relationships/tags" Target="../tags/tag76.xml" /><Relationship Id="rId16" Type="http://schemas.openxmlformats.org/officeDocument/2006/relationships/tags" Target="../tags/tag77.xml" /><Relationship Id="rId17" Type="http://schemas.openxmlformats.org/officeDocument/2006/relationships/tags" Target="../tags/tag78.xml" /><Relationship Id="rId18" Type="http://schemas.openxmlformats.org/officeDocument/2006/relationships/tags" Target="../tags/tag79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tags" Target="../tags/tag70.xml" /><Relationship Id="rId8" Type="http://schemas.openxmlformats.org/officeDocument/2006/relationships/tags" Target="../tags/tag71.xml" /><Relationship Id="rId9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1.xml" /><Relationship Id="rId11" Type="http://schemas.openxmlformats.org/officeDocument/2006/relationships/tags" Target="../tags/tag92.xml" /><Relationship Id="rId12" Type="http://schemas.openxmlformats.org/officeDocument/2006/relationships/image" Target="../media/image10.png" /><Relationship Id="rId13" Type="http://schemas.openxmlformats.org/officeDocument/2006/relationships/tags" Target="../tags/tag93.xml" /><Relationship Id="rId14" Type="http://schemas.openxmlformats.org/officeDocument/2006/relationships/image" Target="../media/image11.png" /><Relationship Id="rId15" Type="http://schemas.openxmlformats.org/officeDocument/2006/relationships/tags" Target="../tags/tag94.xml" /><Relationship Id="rId16" Type="http://schemas.openxmlformats.org/officeDocument/2006/relationships/tags" Target="../tags/tag9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7.xml" /><Relationship Id="rId11" Type="http://schemas.openxmlformats.org/officeDocument/2006/relationships/image" Target="../media/image12.png" /><Relationship Id="rId12" Type="http://schemas.openxmlformats.org/officeDocument/2006/relationships/tags" Target="../tags/tag108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tags" Target="../tags/tag10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0.xml" /><Relationship Id="rId11" Type="http://schemas.openxmlformats.org/officeDocument/2006/relationships/image" Target="../media/image13.png" /><Relationship Id="rId12" Type="http://schemas.openxmlformats.org/officeDocument/2006/relationships/tags" Target="../tags/tag121.xml" /><Relationship Id="rId13" Type="http://schemas.openxmlformats.org/officeDocument/2006/relationships/video" Target="../media/media1.mp4" /><Relationship Id="rId14" Type="http://schemas.microsoft.com/office/2007/relationships/media" Target="../media/media1.mp4" /><Relationship Id="rId15" Type="http://schemas.openxmlformats.org/officeDocument/2006/relationships/tags" Target="../tags/tag122.xml" /><Relationship Id="rId16" Type="http://schemas.openxmlformats.org/officeDocument/2006/relationships/tags" Target="../tags/tag123.xml" /><Relationship Id="rId17" Type="http://schemas.openxmlformats.org/officeDocument/2006/relationships/image" Target="../media/image14.png" /><Relationship Id="rId18" Type="http://schemas.openxmlformats.org/officeDocument/2006/relationships/tags" Target="../tags/tag124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6.xml" /><Relationship Id="rId11" Type="http://schemas.openxmlformats.org/officeDocument/2006/relationships/tags" Target="../tags/tag137.xml" /><Relationship Id="rId12" Type="http://schemas.openxmlformats.org/officeDocument/2006/relationships/image" Target="../media/image15.png" /><Relationship Id="rId13" Type="http://schemas.openxmlformats.org/officeDocument/2006/relationships/tags" Target="../tags/tag138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0.xml" /><Relationship Id="rId11" Type="http://schemas.openxmlformats.org/officeDocument/2006/relationships/tags" Target="../tags/tag151.xml" /><Relationship Id="rId12" Type="http://schemas.openxmlformats.org/officeDocument/2006/relationships/tags" Target="../tags/tag152.xml" /><Relationship Id="rId13" Type="http://schemas.openxmlformats.org/officeDocument/2006/relationships/tags" Target="../tags/tag153.xml" /><Relationship Id="rId14" Type="http://schemas.openxmlformats.org/officeDocument/2006/relationships/tags" Target="../tags/tag154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tags" Target="../tags/tag148.xml" /><Relationship Id="rId9" Type="http://schemas.openxmlformats.org/officeDocument/2006/relationships/tags" Target="../tags/tag14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6.xml" /><Relationship Id="rId11" Type="http://schemas.openxmlformats.org/officeDocument/2006/relationships/tags" Target="../tags/tag167.xml" /><Relationship Id="rId12" Type="http://schemas.openxmlformats.org/officeDocument/2006/relationships/image" Target="../media/image16.png" /><Relationship Id="rId13" Type="http://schemas.openxmlformats.org/officeDocument/2006/relationships/tags" Target="../tags/tag168.xml" /><Relationship Id="rId14" Type="http://schemas.openxmlformats.org/officeDocument/2006/relationships/video" Target="../media/media2.mp4" /><Relationship Id="rId15" Type="http://schemas.microsoft.com/office/2007/relationships/media" Target="../media/media2.mp4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tags" Target="../tags/tag16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6" name="组合 15" title=""/>
          <p:cNvGrpSpPr/>
          <p:nvPr>
            <p:custDataLst>
              <p:tags r:id="rId3"/>
            </p:custDataLst>
          </p:nvPr>
        </p:nvGrpSpPr>
        <p:grpSpPr>
          <a:xfrm>
            <a:off x="0" y="2143991"/>
            <a:ext cx="12191999" cy="2815938"/>
            <a:chOff x="0" y="2143991"/>
            <a:chExt cx="12191999" cy="2815938"/>
          </a:xfrm>
        </p:grpSpPr>
        <p:sp>
          <p:nvSpPr>
            <p:cNvPr id="2" name="矩形 1"/>
            <p:cNvSpPr/>
            <p:nvPr>
              <p:custDataLst>
                <p:tags r:id="rId4"/>
              </p:custDataLst>
            </p:nvPr>
          </p:nvSpPr>
          <p:spPr>
            <a:xfrm>
              <a:off x="0" y="2143991"/>
              <a:ext cx="12191999" cy="2815938"/>
            </a:xfrm>
            <a:prstGeom prst="rect">
              <a:avLst/>
            </a:prstGeom>
            <a:solidFill>
              <a:srgbClr val="37496B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/>
                <a:ea typeface="阿里巴巴普惠体"/>
                <a:cs typeface="+mn-cs"/>
              </a:endParaRPr>
            </a:p>
          </p:txBody>
        </p:sp>
        <p:sp>
          <p:nvSpPr>
            <p:cNvPr id="15" name="任意多边形 14"/>
            <p:cNvSpPr/>
            <p:nvPr>
              <p:custDataLst>
                <p:tags r:id="rId5"/>
              </p:custDataLst>
            </p:nvPr>
          </p:nvSpPr>
          <p:spPr>
            <a:xfrm rot="3030775">
              <a:off x="200160" y="3082232"/>
              <a:ext cx="891863" cy="939455"/>
            </a:xfrm>
            <a:custGeom>
              <a:gdLst>
                <a:gd name="connsiteX0" fmla="*/ 2945837 w 3037540"/>
                <a:gd name="connsiteY0" fmla="*/ 1003140 h 3037540"/>
                <a:gd name="connsiteX1" fmla="*/ 2969259 w 3037540"/>
                <a:gd name="connsiteY1" fmla="*/ 1067134 h 3037540"/>
                <a:gd name="connsiteX2" fmla="*/ 3037540 w 3037540"/>
                <a:gd name="connsiteY2" fmla="*/ 1518770 h 3037540"/>
                <a:gd name="connsiteX3" fmla="*/ 2969259 w 3037540"/>
                <a:gd name="connsiteY3" fmla="*/ 1970406 h 3037540"/>
                <a:gd name="connsiteX4" fmla="*/ 2945837 w 3037540"/>
                <a:gd name="connsiteY4" fmla="*/ 2034400 h 3037540"/>
                <a:gd name="connsiteX5" fmla="*/ 92385 w 3037540"/>
                <a:gd name="connsiteY5" fmla="*/ 1001277 h 3037540"/>
                <a:gd name="connsiteX6" fmla="*/ 92385 w 3037540"/>
                <a:gd name="connsiteY6" fmla="*/ 2036264 h 3037540"/>
                <a:gd name="connsiteX7" fmla="*/ 68281 w 3037540"/>
                <a:gd name="connsiteY7" fmla="*/ 1970406 h 3037540"/>
                <a:gd name="connsiteX8" fmla="*/ 0 w 3037540"/>
                <a:gd name="connsiteY8" fmla="*/ 1518770 h 3037540"/>
                <a:gd name="connsiteX9" fmla="*/ 68281 w 3037540"/>
                <a:gd name="connsiteY9" fmla="*/ 1067134 h 3037540"/>
                <a:gd name="connsiteX10" fmla="*/ 2760902 w 3037540"/>
                <a:gd name="connsiteY10" fmla="*/ 646535 h 3037540"/>
                <a:gd name="connsiteX11" fmla="*/ 2778158 w 3037540"/>
                <a:gd name="connsiteY11" fmla="*/ 669611 h 3037540"/>
                <a:gd name="connsiteX12" fmla="*/ 2854233 w 3037540"/>
                <a:gd name="connsiteY12" fmla="*/ 794834 h 3037540"/>
                <a:gd name="connsiteX13" fmla="*/ 2866410 w 3037540"/>
                <a:gd name="connsiteY13" fmla="*/ 820112 h 3037540"/>
                <a:gd name="connsiteX14" fmla="*/ 2866410 w 3037540"/>
                <a:gd name="connsiteY14" fmla="*/ 2217428 h 3037540"/>
                <a:gd name="connsiteX15" fmla="*/ 2854233 w 3037540"/>
                <a:gd name="connsiteY15" fmla="*/ 2242706 h 3037540"/>
                <a:gd name="connsiteX16" fmla="*/ 2778158 w 3037540"/>
                <a:gd name="connsiteY16" fmla="*/ 2367929 h 3037540"/>
                <a:gd name="connsiteX17" fmla="*/ 2760902 w 3037540"/>
                <a:gd name="connsiteY17" fmla="*/ 2391005 h 3037540"/>
                <a:gd name="connsiteX18" fmla="*/ 277320 w 3037540"/>
                <a:gd name="connsiteY18" fmla="*/ 645623 h 3037540"/>
                <a:gd name="connsiteX19" fmla="*/ 277320 w 3037540"/>
                <a:gd name="connsiteY19" fmla="*/ 2391917 h 3037540"/>
                <a:gd name="connsiteX20" fmla="*/ 259382 w 3037540"/>
                <a:gd name="connsiteY20" fmla="*/ 2367929 h 3037540"/>
                <a:gd name="connsiteX21" fmla="*/ 183307 w 3037540"/>
                <a:gd name="connsiteY21" fmla="*/ 2242706 h 3037540"/>
                <a:gd name="connsiteX22" fmla="*/ 171812 w 3037540"/>
                <a:gd name="connsiteY22" fmla="*/ 2218844 h 3037540"/>
                <a:gd name="connsiteX23" fmla="*/ 171812 w 3037540"/>
                <a:gd name="connsiteY23" fmla="*/ 818697 h 3037540"/>
                <a:gd name="connsiteX24" fmla="*/ 183307 w 3037540"/>
                <a:gd name="connsiteY24" fmla="*/ 794834 h 3037540"/>
                <a:gd name="connsiteX25" fmla="*/ 259382 w 3037540"/>
                <a:gd name="connsiteY25" fmla="*/ 669611 h 3037540"/>
                <a:gd name="connsiteX26" fmla="*/ 2575967 w 3037540"/>
                <a:gd name="connsiteY26" fmla="*/ 429627 h 3037540"/>
                <a:gd name="connsiteX27" fmla="*/ 2592703 w 3037540"/>
                <a:gd name="connsiteY27" fmla="*/ 444837 h 3037540"/>
                <a:gd name="connsiteX28" fmla="*/ 2681475 w 3037540"/>
                <a:gd name="connsiteY28" fmla="*/ 542512 h 3037540"/>
                <a:gd name="connsiteX29" fmla="*/ 2681475 w 3037540"/>
                <a:gd name="connsiteY29" fmla="*/ 2495029 h 3037540"/>
                <a:gd name="connsiteX30" fmla="*/ 2592703 w 3037540"/>
                <a:gd name="connsiteY30" fmla="*/ 2592703 h 3037540"/>
                <a:gd name="connsiteX31" fmla="*/ 2575967 w 3037540"/>
                <a:gd name="connsiteY31" fmla="*/ 2607913 h 3037540"/>
                <a:gd name="connsiteX32" fmla="*/ 462255 w 3037540"/>
                <a:gd name="connsiteY32" fmla="*/ 429007 h 3037540"/>
                <a:gd name="connsiteX33" fmla="*/ 462255 w 3037540"/>
                <a:gd name="connsiteY33" fmla="*/ 2608533 h 3037540"/>
                <a:gd name="connsiteX34" fmla="*/ 444837 w 3037540"/>
                <a:gd name="connsiteY34" fmla="*/ 2592703 h 3037540"/>
                <a:gd name="connsiteX35" fmla="*/ 356747 w 3037540"/>
                <a:gd name="connsiteY35" fmla="*/ 2495779 h 3037540"/>
                <a:gd name="connsiteX36" fmla="*/ 356747 w 3037540"/>
                <a:gd name="connsiteY36" fmla="*/ 541761 h 3037540"/>
                <a:gd name="connsiteX37" fmla="*/ 444837 w 3037540"/>
                <a:gd name="connsiteY37" fmla="*/ 444837 h 3037540"/>
                <a:gd name="connsiteX38" fmla="*/ 2391032 w 3037540"/>
                <a:gd name="connsiteY38" fmla="*/ 276658 h 3037540"/>
                <a:gd name="connsiteX39" fmla="*/ 2484849 w 3037540"/>
                <a:gd name="connsiteY39" fmla="*/ 346813 h 3037540"/>
                <a:gd name="connsiteX40" fmla="*/ 2496540 w 3037540"/>
                <a:gd name="connsiteY40" fmla="*/ 357439 h 3037540"/>
                <a:gd name="connsiteX41" fmla="*/ 2496540 w 3037540"/>
                <a:gd name="connsiteY41" fmla="*/ 2680102 h 3037540"/>
                <a:gd name="connsiteX42" fmla="*/ 2484849 w 3037540"/>
                <a:gd name="connsiteY42" fmla="*/ 2690727 h 3037540"/>
                <a:gd name="connsiteX43" fmla="*/ 2391032 w 3037540"/>
                <a:gd name="connsiteY43" fmla="*/ 2760882 h 3037540"/>
                <a:gd name="connsiteX44" fmla="*/ 647190 w 3037540"/>
                <a:gd name="connsiteY44" fmla="*/ 276148 h 3037540"/>
                <a:gd name="connsiteX45" fmla="*/ 647190 w 3037540"/>
                <a:gd name="connsiteY45" fmla="*/ 2761392 h 3037540"/>
                <a:gd name="connsiteX46" fmla="*/ 552691 w 3037540"/>
                <a:gd name="connsiteY46" fmla="*/ 2690727 h 3037540"/>
                <a:gd name="connsiteX47" fmla="*/ 541682 w 3037540"/>
                <a:gd name="connsiteY47" fmla="*/ 2680722 h 3037540"/>
                <a:gd name="connsiteX48" fmla="*/ 541682 w 3037540"/>
                <a:gd name="connsiteY48" fmla="*/ 356819 h 3037540"/>
                <a:gd name="connsiteX49" fmla="*/ 552691 w 3037540"/>
                <a:gd name="connsiteY49" fmla="*/ 346813 h 3037540"/>
                <a:gd name="connsiteX50" fmla="*/ 2206097 w 3037540"/>
                <a:gd name="connsiteY50" fmla="*/ 165672 h 3037540"/>
                <a:gd name="connsiteX51" fmla="*/ 2242706 w 3037540"/>
                <a:gd name="connsiteY51" fmla="*/ 183307 h 3037540"/>
                <a:gd name="connsiteX52" fmla="*/ 2311605 w 3037540"/>
                <a:gd name="connsiteY52" fmla="*/ 225164 h 3037540"/>
                <a:gd name="connsiteX53" fmla="*/ 2311605 w 3037540"/>
                <a:gd name="connsiteY53" fmla="*/ 2812376 h 3037540"/>
                <a:gd name="connsiteX54" fmla="*/ 2242706 w 3037540"/>
                <a:gd name="connsiteY54" fmla="*/ 2854233 h 3037540"/>
                <a:gd name="connsiteX55" fmla="*/ 2206097 w 3037540"/>
                <a:gd name="connsiteY55" fmla="*/ 2871869 h 3037540"/>
                <a:gd name="connsiteX56" fmla="*/ 832125 w 3037540"/>
                <a:gd name="connsiteY56" fmla="*/ 165343 h 3037540"/>
                <a:gd name="connsiteX57" fmla="*/ 832125 w 3037540"/>
                <a:gd name="connsiteY57" fmla="*/ 2872197 h 3037540"/>
                <a:gd name="connsiteX58" fmla="*/ 794834 w 3037540"/>
                <a:gd name="connsiteY58" fmla="*/ 2854233 h 3037540"/>
                <a:gd name="connsiteX59" fmla="*/ 726617 w 3037540"/>
                <a:gd name="connsiteY59" fmla="*/ 2812790 h 3037540"/>
                <a:gd name="connsiteX60" fmla="*/ 726617 w 3037540"/>
                <a:gd name="connsiteY60" fmla="*/ 224750 h 3037540"/>
                <a:gd name="connsiteX61" fmla="*/ 794834 w 3037540"/>
                <a:gd name="connsiteY61" fmla="*/ 183307 h 3037540"/>
                <a:gd name="connsiteX62" fmla="*/ 2021162 w 3037540"/>
                <a:gd name="connsiteY62" fmla="*/ 86858 h 3037540"/>
                <a:gd name="connsiteX63" fmla="*/ 2109944 w 3037540"/>
                <a:gd name="connsiteY63" fmla="*/ 119353 h 3037540"/>
                <a:gd name="connsiteX64" fmla="*/ 2126670 w 3037540"/>
                <a:gd name="connsiteY64" fmla="*/ 127410 h 3037540"/>
                <a:gd name="connsiteX65" fmla="*/ 2126670 w 3037540"/>
                <a:gd name="connsiteY65" fmla="*/ 2910131 h 3037540"/>
                <a:gd name="connsiteX66" fmla="*/ 2109944 w 3037540"/>
                <a:gd name="connsiteY66" fmla="*/ 2918188 h 3037540"/>
                <a:gd name="connsiteX67" fmla="*/ 2021162 w 3037540"/>
                <a:gd name="connsiteY67" fmla="*/ 2950682 h 3037540"/>
                <a:gd name="connsiteX68" fmla="*/ 1017060 w 3037540"/>
                <a:gd name="connsiteY68" fmla="*/ 86608 h 3037540"/>
                <a:gd name="connsiteX69" fmla="*/ 1017060 w 3037540"/>
                <a:gd name="connsiteY69" fmla="*/ 2950932 h 3037540"/>
                <a:gd name="connsiteX70" fmla="*/ 927596 w 3037540"/>
                <a:gd name="connsiteY70" fmla="*/ 2918188 h 3037540"/>
                <a:gd name="connsiteX71" fmla="*/ 911552 w 3037540"/>
                <a:gd name="connsiteY71" fmla="*/ 2910459 h 3037540"/>
                <a:gd name="connsiteX72" fmla="*/ 911552 w 3037540"/>
                <a:gd name="connsiteY72" fmla="*/ 127081 h 3037540"/>
                <a:gd name="connsiteX73" fmla="*/ 927596 w 3037540"/>
                <a:gd name="connsiteY73" fmla="*/ 119353 h 3037540"/>
                <a:gd name="connsiteX74" fmla="*/ 1836227 w 3037540"/>
                <a:gd name="connsiteY74" fmla="*/ 33780 h 3037540"/>
                <a:gd name="connsiteX75" fmla="*/ 1941735 w 3037540"/>
                <a:gd name="connsiteY75" fmla="*/ 60909 h 3037540"/>
                <a:gd name="connsiteX76" fmla="*/ 1941735 w 3037540"/>
                <a:gd name="connsiteY76" fmla="*/ 2976631 h 3037540"/>
                <a:gd name="connsiteX77" fmla="*/ 1836227 w 3037540"/>
                <a:gd name="connsiteY77" fmla="*/ 3003760 h 3037540"/>
                <a:gd name="connsiteX78" fmla="*/ 1201995 w 3037540"/>
                <a:gd name="connsiteY78" fmla="*/ 33605 h 3037540"/>
                <a:gd name="connsiteX79" fmla="*/ 1201995 w 3037540"/>
                <a:gd name="connsiteY79" fmla="*/ 3003936 h 3037540"/>
                <a:gd name="connsiteX80" fmla="*/ 1096487 w 3037540"/>
                <a:gd name="connsiteY80" fmla="*/ 2976807 h 3037540"/>
                <a:gd name="connsiteX81" fmla="*/ 1096487 w 3037540"/>
                <a:gd name="connsiteY81" fmla="*/ 60734 h 3037540"/>
                <a:gd name="connsiteX82" fmla="*/ 1651292 w 3037540"/>
                <a:gd name="connsiteY82" fmla="*/ 6692 h 3037540"/>
                <a:gd name="connsiteX83" fmla="*/ 1674055 w 3037540"/>
                <a:gd name="connsiteY83" fmla="*/ 7841 h 3037540"/>
                <a:gd name="connsiteX84" fmla="*/ 1756800 w 3037540"/>
                <a:gd name="connsiteY84" fmla="*/ 20470 h 3037540"/>
                <a:gd name="connsiteX85" fmla="*/ 1756800 w 3037540"/>
                <a:gd name="connsiteY85" fmla="*/ 3017071 h 3037540"/>
                <a:gd name="connsiteX86" fmla="*/ 1674055 w 3037540"/>
                <a:gd name="connsiteY86" fmla="*/ 3029699 h 3037540"/>
                <a:gd name="connsiteX87" fmla="*/ 1651292 w 3037540"/>
                <a:gd name="connsiteY87" fmla="*/ 3030848 h 3037540"/>
                <a:gd name="connsiteX88" fmla="*/ 1386930 w 3037540"/>
                <a:gd name="connsiteY88" fmla="*/ 6657 h 3037540"/>
                <a:gd name="connsiteX89" fmla="*/ 1386930 w 3037540"/>
                <a:gd name="connsiteY89" fmla="*/ 3030883 h 3037540"/>
                <a:gd name="connsiteX90" fmla="*/ 1363485 w 3037540"/>
                <a:gd name="connsiteY90" fmla="*/ 3029699 h 3037540"/>
                <a:gd name="connsiteX91" fmla="*/ 1281422 w 3037540"/>
                <a:gd name="connsiteY91" fmla="*/ 3017175 h 3037540"/>
                <a:gd name="connsiteX92" fmla="*/ 1281422 w 3037540"/>
                <a:gd name="connsiteY92" fmla="*/ 20366 h 3037540"/>
                <a:gd name="connsiteX93" fmla="*/ 1363485 w 3037540"/>
                <a:gd name="connsiteY93" fmla="*/ 7841 h 3037540"/>
                <a:gd name="connsiteX94" fmla="*/ 1518770 w 3037540"/>
                <a:gd name="connsiteY94" fmla="*/ 0 h 3037540"/>
                <a:gd name="connsiteX95" fmla="*/ 1571865 w 3037540"/>
                <a:gd name="connsiteY95" fmla="*/ 2681 h 3037540"/>
                <a:gd name="connsiteX96" fmla="*/ 1571865 w 3037540"/>
                <a:gd name="connsiteY96" fmla="*/ 3034859 h 3037540"/>
                <a:gd name="connsiteX97" fmla="*/ 1518770 w 3037540"/>
                <a:gd name="connsiteY97" fmla="*/ 3037540 h 3037540"/>
                <a:gd name="connsiteX98" fmla="*/ 1466357 w 3037540"/>
                <a:gd name="connsiteY98" fmla="*/ 3034894 h 3037540"/>
                <a:gd name="connsiteX99" fmla="*/ 1466357 w 3037540"/>
                <a:gd name="connsiteY99" fmla="*/ 2647 h 303754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3037540" h="3037540">
                  <a:moveTo>
                    <a:pt x="2945837" y="1003140"/>
                  </a:moveTo>
                  <a:lnTo>
                    <a:pt x="2969259" y="1067134"/>
                  </a:lnTo>
                  <a:cubicBezTo>
                    <a:pt x="3013635" y="1209806"/>
                    <a:pt x="3037540" y="1361496"/>
                    <a:pt x="3037540" y="1518770"/>
                  </a:cubicBezTo>
                  <a:cubicBezTo>
                    <a:pt x="3037540" y="1676044"/>
                    <a:pt x="3013635" y="1827734"/>
                    <a:pt x="2969259" y="1970406"/>
                  </a:cubicBezTo>
                  <a:lnTo>
                    <a:pt x="2945837" y="2034400"/>
                  </a:lnTo>
                  <a:close/>
                  <a:moveTo>
                    <a:pt x="92385" y="1001277"/>
                  </a:moveTo>
                  <a:lnTo>
                    <a:pt x="92385" y="2036264"/>
                  </a:lnTo>
                  <a:lnTo>
                    <a:pt x="68281" y="1970406"/>
                  </a:lnTo>
                  <a:cubicBezTo>
                    <a:pt x="23905" y="1827734"/>
                    <a:pt x="0" y="1676044"/>
                    <a:pt x="0" y="1518770"/>
                  </a:cubicBezTo>
                  <a:cubicBezTo>
                    <a:pt x="0" y="1361496"/>
                    <a:pt x="23905" y="1209806"/>
                    <a:pt x="68281" y="1067134"/>
                  </a:cubicBezTo>
                  <a:close/>
                  <a:moveTo>
                    <a:pt x="2760902" y="646535"/>
                  </a:moveTo>
                  <a:lnTo>
                    <a:pt x="2778158" y="669611"/>
                  </a:lnTo>
                  <a:cubicBezTo>
                    <a:pt x="2805451" y="710011"/>
                    <a:pt x="2830852" y="751794"/>
                    <a:pt x="2854233" y="794834"/>
                  </a:cubicBezTo>
                  <a:lnTo>
                    <a:pt x="2866410" y="820112"/>
                  </a:lnTo>
                  <a:lnTo>
                    <a:pt x="2866410" y="2217428"/>
                  </a:lnTo>
                  <a:lnTo>
                    <a:pt x="2854233" y="2242706"/>
                  </a:lnTo>
                  <a:cubicBezTo>
                    <a:pt x="2830852" y="2285746"/>
                    <a:pt x="2805451" y="2327530"/>
                    <a:pt x="2778158" y="2367929"/>
                  </a:cubicBezTo>
                  <a:lnTo>
                    <a:pt x="2760902" y="2391005"/>
                  </a:lnTo>
                  <a:close/>
                  <a:moveTo>
                    <a:pt x="277320" y="645623"/>
                  </a:moveTo>
                  <a:lnTo>
                    <a:pt x="277320" y="2391917"/>
                  </a:lnTo>
                  <a:lnTo>
                    <a:pt x="259382" y="2367929"/>
                  </a:lnTo>
                  <a:cubicBezTo>
                    <a:pt x="232089" y="2327530"/>
                    <a:pt x="206688" y="2285746"/>
                    <a:pt x="183307" y="2242706"/>
                  </a:cubicBezTo>
                  <a:lnTo>
                    <a:pt x="171812" y="2218844"/>
                  </a:lnTo>
                  <a:lnTo>
                    <a:pt x="171812" y="818697"/>
                  </a:lnTo>
                  <a:lnTo>
                    <a:pt x="183307" y="794834"/>
                  </a:lnTo>
                  <a:cubicBezTo>
                    <a:pt x="206688" y="751794"/>
                    <a:pt x="232089" y="710011"/>
                    <a:pt x="259382" y="669611"/>
                  </a:cubicBezTo>
                  <a:close/>
                  <a:moveTo>
                    <a:pt x="2575967" y="429627"/>
                  </a:moveTo>
                  <a:lnTo>
                    <a:pt x="2592703" y="444837"/>
                  </a:lnTo>
                  <a:lnTo>
                    <a:pt x="2681475" y="542512"/>
                  </a:lnTo>
                  <a:lnTo>
                    <a:pt x="2681475" y="2495029"/>
                  </a:lnTo>
                  <a:lnTo>
                    <a:pt x="2592703" y="2592703"/>
                  </a:lnTo>
                  <a:lnTo>
                    <a:pt x="2575967" y="2607913"/>
                  </a:lnTo>
                  <a:close/>
                  <a:moveTo>
                    <a:pt x="462255" y="429007"/>
                  </a:moveTo>
                  <a:lnTo>
                    <a:pt x="462255" y="2608533"/>
                  </a:lnTo>
                  <a:lnTo>
                    <a:pt x="444837" y="2592703"/>
                  </a:lnTo>
                  <a:lnTo>
                    <a:pt x="356747" y="2495779"/>
                  </a:lnTo>
                  <a:lnTo>
                    <a:pt x="356747" y="541761"/>
                  </a:lnTo>
                  <a:lnTo>
                    <a:pt x="444837" y="444837"/>
                  </a:lnTo>
                  <a:close/>
                  <a:moveTo>
                    <a:pt x="2391032" y="276658"/>
                  </a:moveTo>
                  <a:lnTo>
                    <a:pt x="2484849" y="346813"/>
                  </a:lnTo>
                  <a:lnTo>
                    <a:pt x="2496540" y="357439"/>
                  </a:lnTo>
                  <a:lnTo>
                    <a:pt x="2496540" y="2680102"/>
                  </a:lnTo>
                  <a:lnTo>
                    <a:pt x="2484849" y="2690727"/>
                  </a:lnTo>
                  <a:lnTo>
                    <a:pt x="2391032" y="2760882"/>
                  </a:lnTo>
                  <a:close/>
                  <a:moveTo>
                    <a:pt x="647190" y="276148"/>
                  </a:moveTo>
                  <a:lnTo>
                    <a:pt x="647190" y="2761392"/>
                  </a:lnTo>
                  <a:lnTo>
                    <a:pt x="552691" y="2690727"/>
                  </a:lnTo>
                  <a:lnTo>
                    <a:pt x="541682" y="2680722"/>
                  </a:lnTo>
                  <a:lnTo>
                    <a:pt x="541682" y="356819"/>
                  </a:lnTo>
                  <a:lnTo>
                    <a:pt x="552691" y="346813"/>
                  </a:lnTo>
                  <a:close/>
                  <a:moveTo>
                    <a:pt x="2206097" y="165672"/>
                  </a:moveTo>
                  <a:lnTo>
                    <a:pt x="2242706" y="183307"/>
                  </a:lnTo>
                  <a:lnTo>
                    <a:pt x="2311605" y="225164"/>
                  </a:lnTo>
                  <a:lnTo>
                    <a:pt x="2311605" y="2812376"/>
                  </a:lnTo>
                  <a:lnTo>
                    <a:pt x="2242706" y="2854233"/>
                  </a:lnTo>
                  <a:lnTo>
                    <a:pt x="2206097" y="2871869"/>
                  </a:lnTo>
                  <a:close/>
                  <a:moveTo>
                    <a:pt x="832125" y="165343"/>
                  </a:moveTo>
                  <a:lnTo>
                    <a:pt x="832125" y="2872197"/>
                  </a:lnTo>
                  <a:lnTo>
                    <a:pt x="794834" y="2854233"/>
                  </a:lnTo>
                  <a:lnTo>
                    <a:pt x="726617" y="2812790"/>
                  </a:lnTo>
                  <a:lnTo>
                    <a:pt x="726617" y="224750"/>
                  </a:lnTo>
                  <a:lnTo>
                    <a:pt x="794834" y="183307"/>
                  </a:lnTo>
                  <a:close/>
                  <a:moveTo>
                    <a:pt x="2021162" y="86858"/>
                  </a:moveTo>
                  <a:lnTo>
                    <a:pt x="2109944" y="119353"/>
                  </a:lnTo>
                  <a:lnTo>
                    <a:pt x="2126670" y="127410"/>
                  </a:lnTo>
                  <a:lnTo>
                    <a:pt x="2126670" y="2910131"/>
                  </a:lnTo>
                  <a:lnTo>
                    <a:pt x="2109944" y="2918188"/>
                  </a:lnTo>
                  <a:lnTo>
                    <a:pt x="2021162" y="2950682"/>
                  </a:lnTo>
                  <a:close/>
                  <a:moveTo>
                    <a:pt x="1017060" y="86608"/>
                  </a:moveTo>
                  <a:lnTo>
                    <a:pt x="1017060" y="2950932"/>
                  </a:lnTo>
                  <a:lnTo>
                    <a:pt x="927596" y="2918188"/>
                  </a:lnTo>
                  <a:lnTo>
                    <a:pt x="911552" y="2910459"/>
                  </a:lnTo>
                  <a:lnTo>
                    <a:pt x="911552" y="127081"/>
                  </a:lnTo>
                  <a:lnTo>
                    <a:pt x="927596" y="119353"/>
                  </a:lnTo>
                  <a:close/>
                  <a:moveTo>
                    <a:pt x="1836227" y="33780"/>
                  </a:moveTo>
                  <a:lnTo>
                    <a:pt x="1941735" y="60909"/>
                  </a:lnTo>
                  <a:lnTo>
                    <a:pt x="1941735" y="2976631"/>
                  </a:lnTo>
                  <a:lnTo>
                    <a:pt x="1836227" y="3003760"/>
                  </a:lnTo>
                  <a:close/>
                  <a:moveTo>
                    <a:pt x="1201995" y="33605"/>
                  </a:moveTo>
                  <a:lnTo>
                    <a:pt x="1201995" y="3003936"/>
                  </a:lnTo>
                  <a:lnTo>
                    <a:pt x="1096487" y="2976807"/>
                  </a:lnTo>
                  <a:lnTo>
                    <a:pt x="1096487" y="60734"/>
                  </a:lnTo>
                  <a:close/>
                  <a:moveTo>
                    <a:pt x="1651292" y="6692"/>
                  </a:moveTo>
                  <a:lnTo>
                    <a:pt x="1674055" y="7841"/>
                  </a:lnTo>
                  <a:lnTo>
                    <a:pt x="1756800" y="20470"/>
                  </a:lnTo>
                  <a:lnTo>
                    <a:pt x="1756800" y="3017071"/>
                  </a:lnTo>
                  <a:lnTo>
                    <a:pt x="1674055" y="3029699"/>
                  </a:lnTo>
                  <a:lnTo>
                    <a:pt x="1651292" y="3030848"/>
                  </a:lnTo>
                  <a:close/>
                  <a:moveTo>
                    <a:pt x="1386930" y="6657"/>
                  </a:moveTo>
                  <a:lnTo>
                    <a:pt x="1386930" y="3030883"/>
                  </a:lnTo>
                  <a:lnTo>
                    <a:pt x="1363485" y="3029699"/>
                  </a:lnTo>
                  <a:lnTo>
                    <a:pt x="1281422" y="3017175"/>
                  </a:lnTo>
                  <a:lnTo>
                    <a:pt x="1281422" y="20366"/>
                  </a:lnTo>
                  <a:lnTo>
                    <a:pt x="1363485" y="7841"/>
                  </a:lnTo>
                  <a:close/>
                  <a:moveTo>
                    <a:pt x="1518770" y="0"/>
                  </a:moveTo>
                  <a:lnTo>
                    <a:pt x="1571865" y="2681"/>
                  </a:lnTo>
                  <a:lnTo>
                    <a:pt x="1571865" y="3034859"/>
                  </a:lnTo>
                  <a:lnTo>
                    <a:pt x="1518770" y="3037540"/>
                  </a:lnTo>
                  <a:lnTo>
                    <a:pt x="1466357" y="3034894"/>
                  </a:lnTo>
                  <a:lnTo>
                    <a:pt x="1466357" y="2647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/>
                <a:cs typeface="+mn-cs"/>
              </a:endParaRPr>
            </a:p>
          </p:txBody>
        </p:sp>
      </p:grpSp>
      <p:sp>
        <p:nvSpPr>
          <p:cNvPr id="21" name="文本框 20" title=""/>
          <p:cNvSpPr txBox="1"/>
          <p:nvPr>
            <p:custDataLst>
              <p:tags r:id="rId6"/>
            </p:custDataLst>
          </p:nvPr>
        </p:nvSpPr>
        <p:spPr>
          <a:xfrm>
            <a:off x="-635" y="3128645"/>
            <a:ext cx="5433060" cy="845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900" b="1" i="0" u="none" strike="noStrike" kern="0" cap="none" spc="0" normalizeH="0" baseline="0" noProof="0">
                <a:ln>
                  <a:noFill/>
                </a:ln>
                <a:solidFill>
                  <a:srgbClr val="37496B"/>
                </a:solidFill>
                <a:effectLst>
                  <a:outerShdw blurRad="25400" dist="25400" dir="2700000" algn="tl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 </a:t>
            </a:r>
            <a:r>
              <a:rPr lang="en-US" altLang="zh-CN" sz="4900" b="1" kern="0" smtClean="0">
                <a:solidFill>
                  <a:srgbClr val="FFC000"/>
                </a:solidFill>
                <a:effectLst>
                  <a:outerShdw blurRad="25400" dist="25400" dir="2700000" algn="tl">
                    <a:srgbClr val="000000">
                      <a:alpha val="25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    </a:t>
            </a:r>
            <a:endParaRPr kumimoji="0" lang="zh-CN" altLang="en-US" sz="4900" b="1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>
                <a:outerShdw blurRad="25400" dist="25400" dir="2700000" algn="tl">
                  <a:srgbClr val="000000">
                    <a:alpha val="25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3" name="矩形 2" title=""/>
          <p:cNvSpPr/>
          <p:nvPr>
            <p:custDataLst>
              <p:tags r:id="rId7"/>
            </p:custDataLst>
          </p:nvPr>
        </p:nvSpPr>
        <p:spPr>
          <a:xfrm>
            <a:off x="925830" y="3198495"/>
            <a:ext cx="6095365" cy="13220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cap="none" spc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第三节  气体的压强</a:t>
            </a:r>
            <a:endParaRPr lang="zh-CN" altLang="en-US" sz="4000" b="1" cap="none" spc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zh-CN" altLang="en-US" sz="4000" b="1" cap="none" spc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（第二课时）</a:t>
            </a:r>
            <a:endParaRPr lang="zh-CN" sz="4000" b="1" cap="none" spc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矩形 4" title=""/>
          <p:cNvSpPr/>
          <p:nvPr>
            <p:custDataLst>
              <p:tags r:id="rId8"/>
            </p:custDataLst>
          </p:nvPr>
        </p:nvSpPr>
        <p:spPr>
          <a:xfrm>
            <a:off x="414020" y="238125"/>
            <a:ext cx="501840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u="sng" cap="none" spc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第九章  压强与浮力</a:t>
            </a:r>
            <a:endParaRPr lang="zh-CN" altLang="en-US" sz="4400" b="1" u="sng" cap="none" spc="0">
              <a:ln w="12700">
                <a:solidFill>
                  <a:schemeClr val="accent1"/>
                </a:solidFill>
                <a:prstDash val="solid"/>
              </a:ln>
              <a:solidFill>
                <a:schemeClr val="tx1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065645" y="2143760"/>
            <a:ext cx="5126355" cy="28155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47999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流体压强与流速的关系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305560" y="1214120"/>
            <a:ext cx="8851265" cy="676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探究流速对流体压强的影响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2857500" y="6003925"/>
            <a:ext cx="607250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现象：向前吹气，纸片向上运动。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1406525" y="1765300"/>
            <a:ext cx="98367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 fontAlgn="auto">
              <a:lnSpc>
                <a:spcPct val="100000"/>
              </a:lnSpc>
              <a:buClr>
                <a:schemeClr val="hlink"/>
              </a:buClr>
              <a:buSzPct val="70000"/>
              <a:buFontTx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实验1：将纸条的一端按在嘴唇的下方，向前吹气。你看到了什么现象？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5" name="6127b2c6cb08164a26219f2df9bccefb" title="">
            <a:hlinkClick action="ppaction://media"/>
          </p:cNvPr>
          <p:cNvPicPr/>
          <p:nvPr>
            <a:videoFile r:link="rId15"/>
            <p:custDataLst>
              <p:tags r:id="rId14"/>
            </p:custDataLst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184015" y="2297430"/>
            <a:ext cx="3117850" cy="38703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47999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流体压强与流速的关系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305560" y="1214120"/>
            <a:ext cx="8851265" cy="676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探究流速对流体压强的影响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3451860" y="6003925"/>
            <a:ext cx="607250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现象：气球向吹气的一侧运动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1406525" y="1765300"/>
            <a:ext cx="98367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 fontAlgn="auto">
              <a:lnSpc>
                <a:spcPct val="100000"/>
              </a:lnSpc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实验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：向悬挂着的气球的一侧吹气。你看到什么现象？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7" name="0b68b1123476ece9f782176faf555681" title="">
            <a:hlinkClick action="ppaction://media"/>
          </p:cNvPr>
          <p:cNvPicPr/>
          <p:nvPr>
            <a:videoFile r:link="rId15"/>
            <p:custDataLst>
              <p:tags r:id="rId14"/>
            </p:custDataLst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270250" y="2297430"/>
            <a:ext cx="6343650" cy="3848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47999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流体压强与流速的关系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305560" y="1214120"/>
            <a:ext cx="8851265" cy="676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探究流速对流体压强的影响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3451860" y="6003925"/>
            <a:ext cx="607250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现象：小船向中间靠拢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1224280" y="1765300"/>
            <a:ext cx="100190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 fontAlgn="auto">
              <a:lnSpc>
                <a:spcPct val="100000"/>
              </a:lnSpc>
              <a:buClr>
                <a:schemeClr val="hlink"/>
              </a:buClr>
              <a:buSzPct val="70000"/>
              <a:buFontTx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实验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：两只小纸船浮在水面上，将注射器吸满水，通过塑料管在水面下向两纸船之间喷水，这时两只纸船会怎样运动？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5" name="e9622ae0b0f5a1d65d4a43ea705cd8dd" title="">
            <a:hlinkClick action="ppaction://media"/>
          </p:cNvPr>
          <p:cNvPicPr/>
          <p:nvPr>
            <a:videoFile r:link="rId15"/>
            <p:custDataLst>
              <p:tags r:id="rId14"/>
            </p:custDataLst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782570" y="2718435"/>
            <a:ext cx="7100570" cy="33896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47999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流体压强与流速的关系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223645" y="1214120"/>
            <a:ext cx="8851265" cy="676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思考：分析你观察到的实验现象，说出你的想法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1"/>
            </p:custDataLst>
          </p:nvPr>
        </p:nvSpPr>
        <p:spPr>
          <a:xfrm>
            <a:off x="1059180" y="1779270"/>
            <a:ext cx="878586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在上述实验中，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  <a:p>
            <a:pPr lvl="0" indent="457200" algn="l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哪里的压强大，哪里的压强小？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  <a:p>
            <a:pPr lvl="0" indent="457200" algn="l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哪里的流速大，哪里的流速小？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  <a:p>
            <a:pPr lvl="0" indent="457200" algn="l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气体的压强大小与流速的大小有什么关系？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456815" y="4455795"/>
            <a:ext cx="2252345" cy="1990725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309235" y="4455795"/>
            <a:ext cx="2105025" cy="2022475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919085" y="4455795"/>
            <a:ext cx="2460625" cy="1990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46894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流体压强与流速的关系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305560" y="1214120"/>
            <a:ext cx="3126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学习小结2：</a:t>
            </a:r>
            <a:endParaRPr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矩形 3" title=""/>
          <p:cNvSpPr/>
          <p:nvPr>
            <p:custDataLst>
              <p:tags r:id="rId11"/>
            </p:custDataLst>
          </p:nvPr>
        </p:nvSpPr>
        <p:spPr bwMode="auto">
          <a:xfrm>
            <a:off x="3152775" y="2094865"/>
            <a:ext cx="60960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流体的流速越大，压强越小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矩形 2" title=""/>
          <p:cNvSpPr/>
          <p:nvPr>
            <p:custDataLst>
              <p:tags r:id="rId12"/>
            </p:custDataLst>
          </p:nvPr>
        </p:nvSpPr>
        <p:spPr bwMode="auto">
          <a:xfrm>
            <a:off x="3298190" y="2740025"/>
            <a:ext cx="4595495" cy="337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（液体和气体统称为流体）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296160" y="3890010"/>
            <a:ext cx="2591435" cy="2290445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148580" y="3890010"/>
            <a:ext cx="2421255" cy="2326640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758430" y="3890010"/>
            <a:ext cx="2830830" cy="22904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46894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流体压强与流速的关系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 title=""/>
          <p:cNvSpPr/>
          <p:nvPr>
            <p:custDataLst>
              <p:tags r:id="rId10"/>
            </p:custDataLst>
          </p:nvPr>
        </p:nvSpPr>
        <p:spPr bwMode="auto">
          <a:xfrm>
            <a:off x="1305560" y="1214120"/>
            <a:ext cx="9337040" cy="108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评价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：用所学原理解释，为什么火车进站时，旅客必须站在安全黄线以内？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774180" y="1927860"/>
            <a:ext cx="4164330" cy="4252595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13"/>
            </p:custDataLst>
          </p:nvPr>
        </p:nvSpPr>
        <p:spPr bwMode="auto">
          <a:xfrm>
            <a:off x="1603375" y="3336925"/>
            <a:ext cx="5045075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高速火车进站时，车厢附近的气流速度变大、压强变小， 若旅客靠车厢过近，则气压差可能会将旅客压向火车。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50075" y="1461135"/>
            <a:ext cx="4870450" cy="2705100"/>
          </a:xfrm>
          <a:prstGeom prst="rect">
            <a:avLst/>
          </a:prstGeom>
        </p:spPr>
      </p:pic>
      <p:grpSp>
        <p:nvGrpSpPr>
          <p:cNvPr id="6" name="组合 5" title=""/>
          <p:cNvGrpSpPr/>
          <p:nvPr>
            <p:custDataLst>
              <p:tags r:id="rId6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7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8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9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10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11"/>
            </p:custDataLst>
          </p:nvPr>
        </p:nvSpPr>
        <p:spPr>
          <a:xfrm>
            <a:off x="1406525" y="254635"/>
            <a:ext cx="46894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流体压强与流速的关系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 title=""/>
          <p:cNvSpPr/>
          <p:nvPr>
            <p:custDataLst>
              <p:tags r:id="rId12"/>
            </p:custDataLst>
          </p:nvPr>
        </p:nvSpPr>
        <p:spPr bwMode="auto">
          <a:xfrm>
            <a:off x="1305560" y="1214120"/>
            <a:ext cx="9337040" cy="108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评价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：为什么飞机在空中飞行不会掉下来？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" name="49ea6137180de5edc197162f06a9aaec" title="">
            <a:hlinkClick action="ppaction://media"/>
          </p:cNvPr>
          <p:cNvPicPr/>
          <p:nvPr>
            <a:videoFile r:link="rId15"/>
            <p:custDataLst>
              <p:tags r:id="rId14"/>
            </p:custDataLst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916430" y="1981200"/>
            <a:ext cx="4756150" cy="3220720"/>
          </a:xfrm>
          <a:prstGeom prst="rect">
            <a:avLst/>
          </a:prstGeom>
        </p:spPr>
      </p:pic>
      <p:sp>
        <p:nvSpPr>
          <p:cNvPr id="7" name="矩形 6" title=""/>
          <p:cNvSpPr/>
          <p:nvPr>
            <p:custDataLst>
              <p:tags r:id="rId17"/>
            </p:custDataLst>
          </p:nvPr>
        </p:nvSpPr>
        <p:spPr bwMode="auto">
          <a:xfrm>
            <a:off x="7162165" y="4083685"/>
            <a:ext cx="473773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飞机机翼的特殊形状，使得上方气流比下方气流的流速大。下方空气的压强大于上方空气的压强，从而获得向上的升力。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46894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流体压强与流速的关系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 title=""/>
          <p:cNvSpPr/>
          <p:nvPr>
            <p:custDataLst>
              <p:tags r:id="rId10"/>
            </p:custDataLst>
          </p:nvPr>
        </p:nvSpPr>
        <p:spPr bwMode="auto">
          <a:xfrm>
            <a:off x="1305560" y="1214120"/>
            <a:ext cx="10202545" cy="108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评价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：从倒置的漏斗口向下吹气，乒乓球会掉下来吗？请解释其原因。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5" name="f118373bdecb326903e66d2b10e0126a" title="">
            <a:hlinkClick action="ppaction://media"/>
          </p:cNvPr>
          <p:cNvPicPr/>
          <p:nvPr>
            <a:videoFile r:link="rId13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129280" y="1851660"/>
            <a:ext cx="5876290" cy="3801110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15"/>
            </p:custDataLst>
          </p:nvPr>
        </p:nvSpPr>
        <p:spPr bwMode="auto">
          <a:xfrm>
            <a:off x="2112645" y="5842000"/>
            <a:ext cx="95129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乒乓球不会掉下来。因为在乒乓球与漏斗壁之间形成气流，压强减小，乒乓球下方空气压强大于上方的压强。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46894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流体压强与流速的关系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 title=""/>
          <p:cNvSpPr/>
          <p:nvPr>
            <p:custDataLst>
              <p:tags r:id="rId10"/>
            </p:custDataLst>
          </p:nvPr>
        </p:nvSpPr>
        <p:spPr bwMode="auto">
          <a:xfrm>
            <a:off x="1305560" y="1214120"/>
            <a:ext cx="10202545" cy="108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评价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：思考观察到的现象，并解释。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" name="6787f039d8c2b2f7f39372ded227555b" title="">
            <a:hlinkClick action="ppaction://media"/>
          </p:cNvPr>
          <p:cNvPicPr/>
          <p:nvPr>
            <a:videoFile r:link="rId13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839085" y="1870710"/>
            <a:ext cx="7320915" cy="3844290"/>
          </a:xfrm>
          <a:prstGeom prst="rect">
            <a:avLst/>
          </a:prstGeom>
        </p:spPr>
      </p:pic>
      <p:sp>
        <p:nvSpPr>
          <p:cNvPr id="4" name="矩形 3" title=""/>
          <p:cNvSpPr/>
          <p:nvPr>
            <p:custDataLst>
              <p:tags r:id="rId15"/>
            </p:custDataLst>
          </p:nvPr>
        </p:nvSpPr>
        <p:spPr bwMode="auto">
          <a:xfrm>
            <a:off x="1951355" y="5842000"/>
            <a:ext cx="92125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对着管口吹气，管口空气流速变大，压强减小，气压差将乒乓球压出玻璃管，流速越大，压强越小。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文本框 9" title=""/>
          <p:cNvSpPr txBox="1"/>
          <p:nvPr>
            <p:custDataLst>
              <p:tags r:id="rId4"/>
            </p:custDataLst>
          </p:nvPr>
        </p:nvSpPr>
        <p:spPr>
          <a:xfrm>
            <a:off x="1148080" y="278130"/>
            <a:ext cx="39192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小结与评价</a:t>
            </a:r>
            <a:endParaRPr lang="zh-CN" altLang="en-US" sz="3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7" title=""/>
          <p:cNvGrpSpPr/>
          <p:nvPr>
            <p:custDataLst>
              <p:tags r:id="rId5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>
              <p:custDataLst>
                <p:tags r:id="rId7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5" name="矩形 14"/>
              <p:cNvSpPr/>
              <p:nvPr>
                <p:custDataLst>
                  <p:tags r:id="rId8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" name="矩形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4" name="矩形 3" title=""/>
          <p:cNvSpPr/>
          <p:nvPr>
            <p:custDataLst>
              <p:tags r:id="rId10"/>
            </p:custDataLst>
          </p:nvPr>
        </p:nvSpPr>
        <p:spPr bwMode="auto">
          <a:xfrm>
            <a:off x="727075" y="3286125"/>
            <a:ext cx="108267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algn="l">
              <a:buClr>
                <a:schemeClr val="hlink"/>
              </a:buClr>
              <a:buSzPct val="70000"/>
              <a:buFontTx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气体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  <a:p>
            <a:pPr lvl="0" algn="l">
              <a:buClr>
                <a:schemeClr val="hlink"/>
              </a:buClr>
              <a:buSzPct val="70000"/>
              <a:buFontTx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压强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矩形 7" title=""/>
          <p:cNvSpPr/>
          <p:nvPr>
            <p:custDataLst>
              <p:tags r:id="rId11"/>
            </p:custDataLst>
          </p:nvPr>
        </p:nvSpPr>
        <p:spPr bwMode="auto">
          <a:xfrm>
            <a:off x="2119630" y="3705860"/>
            <a:ext cx="170942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algn="l">
              <a:buClr>
                <a:schemeClr val="hlink"/>
              </a:buClr>
              <a:buSzPct val="70000"/>
              <a:buFontTx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影响：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5" name="矩形 24" title=""/>
          <p:cNvSpPr/>
          <p:nvPr>
            <p:custDataLst>
              <p:tags r:id="rId12"/>
            </p:custDataLst>
          </p:nvPr>
        </p:nvSpPr>
        <p:spPr bwMode="auto">
          <a:xfrm>
            <a:off x="3292475" y="3728085"/>
            <a:ext cx="728535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algn="l">
              <a:buClr>
                <a:schemeClr val="hlink"/>
              </a:buClr>
              <a:buSzPct val="70000"/>
              <a:buFontTx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大气压的变化与人们的生活和生产密切相关。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6" name="矩形 25" title=""/>
          <p:cNvSpPr/>
          <p:nvPr>
            <p:custDataLst>
              <p:tags r:id="rId13"/>
            </p:custDataLst>
          </p:nvPr>
        </p:nvSpPr>
        <p:spPr bwMode="auto">
          <a:xfrm>
            <a:off x="2225040" y="2230755"/>
            <a:ext cx="11480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algn="l">
              <a:buClr>
                <a:schemeClr val="hlink"/>
              </a:buClr>
              <a:buSzPct val="70000"/>
              <a:buFontTx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变化：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7" name="左大括号 26" title=""/>
          <p:cNvSpPr/>
          <p:nvPr>
            <p:custDataLst>
              <p:tags r:id="rId14"/>
            </p:custDataLst>
          </p:nvPr>
        </p:nvSpPr>
        <p:spPr>
          <a:xfrm>
            <a:off x="1818005" y="2460625"/>
            <a:ext cx="293370" cy="2582545"/>
          </a:xfrm>
          <a:prstGeom prst="leftBrace">
            <a:avLst>
              <a:gd name="adj1" fmla="val 75135"/>
              <a:gd name="adj2" fmla="val 48990"/>
            </a:avLst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 title=""/>
          <p:cNvSpPr/>
          <p:nvPr>
            <p:custDataLst>
              <p:tags r:id="rId15"/>
            </p:custDataLst>
          </p:nvPr>
        </p:nvSpPr>
        <p:spPr bwMode="auto">
          <a:xfrm>
            <a:off x="3292475" y="2014220"/>
            <a:ext cx="855408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0" algn="l" fontAlgn="auto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大气压随海拔高度、季节、天气、流速的变化而变化。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流速越大，流体的压强越小。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7" name="矩形 16" title=""/>
          <p:cNvSpPr/>
          <p:nvPr>
            <p:custDataLst>
              <p:tags r:id="rId16"/>
            </p:custDataLst>
          </p:nvPr>
        </p:nvSpPr>
        <p:spPr bwMode="auto">
          <a:xfrm>
            <a:off x="2119630" y="4765040"/>
            <a:ext cx="170942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algn="l">
              <a:buClr>
                <a:schemeClr val="hlink"/>
              </a:buClr>
              <a:buSzPct val="70000"/>
              <a:buFontTx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解释现象：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矩形 18" title=""/>
          <p:cNvSpPr/>
          <p:nvPr>
            <p:custDataLst>
              <p:tags r:id="rId17"/>
            </p:custDataLst>
          </p:nvPr>
        </p:nvSpPr>
        <p:spPr bwMode="auto">
          <a:xfrm>
            <a:off x="4094480" y="4777740"/>
            <a:ext cx="284099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algn="l">
              <a:buClr>
                <a:schemeClr val="hlink"/>
              </a:buClr>
              <a:buSzPct val="70000"/>
              <a:buFontTx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飞机升力等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51910" y="4724400"/>
            <a:ext cx="5063490" cy="1868170"/>
          </a:xfrm>
          <a:prstGeom prst="rect">
            <a:avLst/>
          </a:prstGeom>
        </p:spPr>
      </p:pic>
      <p:sp>
        <p:nvSpPr>
          <p:cNvPr id="11" name="矩形 44033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7801" y="773630"/>
            <a:ext cx="10820118" cy="395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indent="457200" defTabSz="913765">
              <a:lnSpc>
                <a:spcPts val="4300"/>
              </a:lnSpc>
              <a:defRPr/>
            </a:pP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下图实验中，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证明大气存在压强的是（      ） </a:t>
            </a:r>
            <a:endParaRPr lang="zh-CN" altLang="en-US" sz="27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defTabSz="913765">
              <a:lnSpc>
                <a:spcPts val="4300"/>
              </a:lnSpc>
              <a:defRPr/>
            </a:pPr>
            <a:r>
              <a:rPr lang="en-US" altLang="zh-CN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．图甲，瓶中燃烧浸过酒精的棉花，鸡蛋剥皮堵住瓶口，鸡蛋被吸入瓶中</a:t>
            </a:r>
            <a:endParaRPr lang="zh-CN" altLang="en-US" sz="27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defTabSz="913765">
              <a:lnSpc>
                <a:spcPts val="4300"/>
              </a:lnSpc>
              <a:defRPr/>
            </a:pPr>
            <a:r>
              <a:rPr lang="en-US" altLang="zh-CN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．图乙，用一纸片盖住倒满水的杯口，快速倒置，纸片将水托住</a:t>
            </a:r>
            <a:endParaRPr lang="zh-CN" altLang="en-US" sz="27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defTabSz="913765">
              <a:lnSpc>
                <a:spcPts val="4300"/>
              </a:lnSpc>
              <a:defRPr/>
            </a:pPr>
            <a:r>
              <a:rPr lang="en-US" altLang="zh-CN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．图丙，两端开口的塑料瓶，将一端扎上橡皮膜并倒入水，橡皮膜向下凸出</a:t>
            </a:r>
            <a:endParaRPr lang="zh-CN" altLang="en-US" sz="27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defTabSz="913765">
              <a:lnSpc>
                <a:spcPts val="4300"/>
              </a:lnSpc>
              <a:defRPr/>
            </a:pPr>
            <a:r>
              <a:rPr lang="en-US" altLang="zh-CN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．图丁，模拟马德堡半球实验</a:t>
            </a:r>
            <a:endParaRPr lang="zh-CN" altLang="en-US" sz="27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矩形 12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512900" y="912848"/>
            <a:ext cx="1007759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defTabSz="913765">
              <a:defRPr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组合 17" title=""/>
          <p:cNvGrpSpPr/>
          <p:nvPr>
            <p:custDataLst>
              <p:tags r:id="rId7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3" name="直接连接符 2"/>
            <p:cNvCxnSpPr/>
            <p:nvPr>
              <p:custDataLst>
                <p:tags r:id="rId8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>
              <p:custDataLst>
                <p:tags r:id="rId9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5" name="矩形 14"/>
              <p:cNvSpPr/>
              <p:nvPr>
                <p:custDataLst>
                  <p:tags r:id="rId10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" name="矩形 15"/>
              <p:cNvSpPr/>
              <p:nvPr>
                <p:custDataLst>
                  <p:tags r:id="rId11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17" name="文本框 16" title=""/>
          <p:cNvSpPr txBox="1"/>
          <p:nvPr>
            <p:custDataLst>
              <p:tags r:id="rId12"/>
            </p:custDataLst>
          </p:nvPr>
        </p:nvSpPr>
        <p:spPr>
          <a:xfrm>
            <a:off x="1406525" y="254635"/>
            <a:ext cx="24453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温故知新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文本框 9" title=""/>
          <p:cNvSpPr txBox="1"/>
          <p:nvPr>
            <p:custDataLst>
              <p:tags r:id="rId4"/>
            </p:custDataLst>
          </p:nvPr>
        </p:nvSpPr>
        <p:spPr>
          <a:xfrm>
            <a:off x="1148080" y="278130"/>
            <a:ext cx="34112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实践与练习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7" title=""/>
          <p:cNvGrpSpPr/>
          <p:nvPr>
            <p:custDataLst>
              <p:tags r:id="rId5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>
              <p:custDataLst>
                <p:tags r:id="rId7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5" name="矩形 14"/>
              <p:cNvSpPr/>
              <p:nvPr>
                <p:custDataLst>
                  <p:tags r:id="rId8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" name="矩形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36" name="Text Box 2" title=""/>
          <p:cNvSpPr txBox="1"/>
          <p:nvPr>
            <p:custDataLst>
              <p:tags r:id="rId10"/>
            </p:custDataLst>
          </p:nvPr>
        </p:nvSpPr>
        <p:spPr>
          <a:xfrm>
            <a:off x="902335" y="951230"/>
            <a:ext cx="102368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defTabSz="685165" fontAlgn="auto">
              <a:lnSpc>
                <a:spcPct val="150000"/>
              </a:lnSpc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如图所示，如何吹气可以使桌面上的硬币飞入盘中？试一试，并解释硬币能够飞入盘中的原因。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Picture 6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10629900" y="10439400"/>
            <a:ext cx="0" cy="0"/>
          </a:xfrm>
          <a:prstGeom prst="rect">
            <a:avLst/>
          </a:prstGeom>
          <a:ln>
            <a:noFill/>
          </a:ln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305300" y="2599690"/>
            <a:ext cx="4766945" cy="32619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文本框 9" title=""/>
          <p:cNvSpPr txBox="1"/>
          <p:nvPr>
            <p:custDataLst>
              <p:tags r:id="rId4"/>
            </p:custDataLst>
          </p:nvPr>
        </p:nvSpPr>
        <p:spPr>
          <a:xfrm>
            <a:off x="1148080" y="278130"/>
            <a:ext cx="34112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实践与练习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7" title=""/>
          <p:cNvGrpSpPr/>
          <p:nvPr>
            <p:custDataLst>
              <p:tags r:id="rId5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>
              <p:custDataLst>
                <p:tags r:id="rId7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5" name="矩形 14"/>
              <p:cNvSpPr/>
              <p:nvPr>
                <p:custDataLst>
                  <p:tags r:id="rId8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" name="矩形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36" name="Text Box 2" title=""/>
          <p:cNvSpPr txBox="1"/>
          <p:nvPr>
            <p:custDataLst>
              <p:tags r:id="rId10"/>
            </p:custDataLst>
          </p:nvPr>
        </p:nvSpPr>
        <p:spPr>
          <a:xfrm>
            <a:off x="902335" y="951230"/>
            <a:ext cx="106292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defTabSz="685165" fontAlgn="auto">
              <a:lnSpc>
                <a:spcPct val="150000"/>
              </a:lnSpc>
              <a:defRPr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如图所示，从倒置的漏斗管口向下吹气，乒乓球会掉下去吗？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39750" defTabSz="685165" fontAlgn="auto">
              <a:lnSpc>
                <a:spcPct val="150000"/>
              </a:lnSpc>
              <a:defRPr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试一试，并解释其原因。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Picture 6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10629900" y="10439400"/>
            <a:ext cx="0" cy="0"/>
          </a:xfrm>
          <a:prstGeom prst="rect">
            <a:avLst/>
          </a:prstGeom>
          <a:ln>
            <a:noFill/>
          </a:ln>
        </p:spPr>
      </p:pic>
      <p:pic>
        <p:nvPicPr>
          <p:cNvPr id="2" name="图片 1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724275" y="2454910"/>
            <a:ext cx="5166995" cy="37515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TextBox 2" title=""/>
          <p:cNvSpPr txBox="1"/>
          <p:nvPr>
            <p:custDataLst>
              <p:tags r:id="rId3"/>
            </p:custDataLst>
          </p:nvPr>
        </p:nvSpPr>
        <p:spPr>
          <a:xfrm>
            <a:off x="951230" y="1298575"/>
            <a:ext cx="10965180" cy="40233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indent="431800" defTabSz="913765" eaLnBrk="0" latinLnBrk="1" hangingPunct="0">
              <a:lnSpc>
                <a:spcPts val="3800"/>
              </a:lnSpc>
              <a:defRPr/>
            </a:pPr>
            <a:r>
              <a:rPr lang="en-US" sz="2500" b="1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500" b="1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在估测大气压的实验中，物理兴趣小组的同学设计了如图所示的实验。</a:t>
            </a:r>
            <a:endParaRPr lang="zh-CN" altLang="en-US" sz="2500" ker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31800" defTabSz="913765" eaLnBrk="0" latinLnBrk="1" hangingPunct="0">
              <a:lnSpc>
                <a:spcPts val="3800"/>
              </a:lnSpc>
              <a:defRPr/>
            </a:pP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）该实验中以</a:t>
            </a:r>
            <a:r>
              <a:rPr lang="en-US" altLang="zh-CN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（针筒</a:t>
            </a:r>
            <a:r>
              <a:rPr lang="en-US" altLang="zh-CN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活塞</a:t>
            </a:r>
            <a:r>
              <a:rPr lang="en-US" altLang="zh-CN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弹簧测力计）为研究对象；</a:t>
            </a:r>
            <a:endParaRPr lang="en-US" altLang="zh-CN" sz="2500" ker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31800" defTabSz="913765" eaLnBrk="0" latinLnBrk="1" hangingPunct="0">
              <a:lnSpc>
                <a:spcPts val="3800"/>
              </a:lnSpc>
              <a:defRPr/>
            </a:pP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）将注射器的活塞推到底端，用橡皮帽封住前端的小孔；如图所示在活塞上拴挂一个小桶，然后向桶里逐渐增加重物，活塞</a:t>
            </a:r>
            <a:r>
              <a:rPr lang="en-US" altLang="zh-CN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被拉动时，停止向小桶中添加重物，测量小桶和重物的总重</a:t>
            </a:r>
            <a:r>
              <a:rPr lang="en-US" altLang="zh-CN" sz="2500" i="1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G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en-US" altLang="zh-CN" sz="2500" ker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31800" defTabSz="913765" eaLnBrk="0" latinLnBrk="1" hangingPunct="0">
              <a:lnSpc>
                <a:spcPts val="3800"/>
              </a:lnSpc>
              <a:defRPr/>
            </a:pP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）读出注射器的容积</a:t>
            </a:r>
            <a:r>
              <a:rPr lang="en-US" altLang="zh-CN" sz="2500" i="1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V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，再用刻度尺测出</a:t>
            </a:r>
            <a:r>
              <a:rPr lang="en-US" altLang="zh-CN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的长度</a:t>
            </a:r>
            <a:r>
              <a:rPr lang="en-US" altLang="zh-CN" sz="2500" i="1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L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 sz="2500" ker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3765" eaLnBrk="0" latinLnBrk="1" hangingPunct="0">
              <a:lnSpc>
                <a:spcPts val="3800"/>
              </a:lnSpc>
              <a:defRPr/>
            </a:pP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则大气压值</a:t>
            </a:r>
            <a:r>
              <a:rPr lang="en-US" altLang="zh-CN" sz="2500" i="1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______ 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（用所给的字母表示）；</a:t>
            </a:r>
            <a:endParaRPr lang="en-US" altLang="zh-CN" sz="2500" ker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31800" defTabSz="913765" eaLnBrk="0" latinLnBrk="1" hangingPunct="0">
              <a:lnSpc>
                <a:spcPts val="3800"/>
              </a:lnSpc>
              <a:defRPr/>
            </a:pP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）写出实验过程中可能导致测量结果偏小</a:t>
            </a:r>
            <a:endParaRPr lang="en-US" altLang="zh-CN" sz="2500" ker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3765" eaLnBrk="0" latinLnBrk="1" hangingPunct="0">
              <a:lnSpc>
                <a:spcPts val="3800"/>
              </a:lnSpc>
              <a:defRPr/>
            </a:pP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的一个原因</a:t>
            </a:r>
            <a:r>
              <a:rPr lang="en-US" altLang="zh-CN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 </a:t>
            </a:r>
            <a:r>
              <a:rPr lang="zh-CN" altLang="en-US" sz="2500" ker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500" ker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TextBox 2" title=""/>
          <p:cNvSpPr txBox="1"/>
          <p:nvPr>
            <p:custDataLst>
              <p:tags r:id="rId4"/>
            </p:custDataLst>
          </p:nvPr>
        </p:nvSpPr>
        <p:spPr>
          <a:xfrm>
            <a:off x="7562850" y="3660140"/>
            <a:ext cx="2289810" cy="3530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defTabSz="913765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有刻度部分　</a:t>
            </a: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TextBox 2" title=""/>
          <p:cNvSpPr txBox="1"/>
          <p:nvPr>
            <p:custDataLst>
              <p:tags r:id="rId5"/>
            </p:custDataLst>
          </p:nvPr>
        </p:nvSpPr>
        <p:spPr>
          <a:xfrm>
            <a:off x="3984625" y="1808480"/>
            <a:ext cx="1216660" cy="3530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 defTabSz="914400" eaLnBrk="0" latinLnBrk="1" hangingPunct="0">
              <a:defRPr/>
            </a:pPr>
            <a:r>
              <a:rPr lang="zh-CN" altLang="en-US" sz="25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活塞</a:t>
            </a:r>
            <a:r>
              <a: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　</a:t>
            </a: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TextBox 2" title=""/>
          <p:cNvSpPr txBox="1"/>
          <p:nvPr>
            <p:custDataLst>
              <p:tags r:id="rId6"/>
            </p:custDataLst>
          </p:nvPr>
        </p:nvSpPr>
        <p:spPr>
          <a:xfrm>
            <a:off x="8455025" y="2734945"/>
            <a:ext cx="769620" cy="3530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 defTabSz="914400" eaLnBrk="0" latinLnBrk="1" hangingPunct="0">
              <a:defRPr/>
            </a:pPr>
            <a:r>
              <a:rPr lang="zh-CN" altLang="en-US" sz="25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刚刚</a:t>
            </a:r>
            <a:endParaRPr kumimoji="0" lang="zh-CN" altLang="en-US" sz="2500" b="0" i="0" u="none" strike="noStrike" kern="0" cap="none" spc="0" normalizeH="0" baseline="3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mc:AlternateContent>
        <mc:Choice Requires="a14">
          <p:sp>
            <p:nvSpPr>
              <p:cNvPr id="5" name="Object 2" title="">
                <a:hlinkClick action="ppaction://ole?verb=1"/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2980055" y="4013200"/>
                <a:ext cx="1180465" cy="7562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14:m>
                  <m:oMathPara>
                    <m:oMathParaPr>
                      <m:jc/>
                    </m:oMathParaPr>
                    <m:oMath>
                      <m:f>
                        <m:fPr>
                          <m:type m:val="bar"/>
                          <m:ctrlPr>
                            <a:rPr kumimoji="0" lang="zh-CN" altLang="en-US" sz="2600" b="0" i="1" u="none" strike="noStrike" kern="0" cap="none" spc="-133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楷体" panose="02010609060101010101" charset="-122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600" b="0" i="1" u="none" strike="noStrike" kern="0" cap="none" spc="-133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楷体" panose="02010609060101010101" charset="-122"/>
                              <a:cs typeface="Cambria Math" panose="02040503050406030204" pitchFamily="18" charset="0"/>
                            </a:rPr>
                            <m:t>𝐺</m:t>
                          </m:r>
                          <m:r>
                            <a:rPr kumimoji="0" lang="en-US" altLang="zh-CN" sz="2600" b="0" i="1" u="none" strike="noStrike" kern="0" cap="none" spc="-133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楷体" panose="02010609060101010101" charset="-122"/>
                              <a:cs typeface="Cambria Math" panose="02040503050406030204" pitchFamily="18" charset="0"/>
                              <a:sym typeface="Arial"/>
                            </a:rPr>
                            <m:t>𝐿</m:t>
                          </m:r>
                        </m:num>
                        <m:den>
                          <m:r>
                            <a:rPr kumimoji="0" lang="en-US" altLang="zh-CN" sz="2600" b="0" i="1" u="none" strike="noStrike" kern="0" cap="none" spc="-133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楷体" panose="02010609060101010101" charset="-122"/>
                              <a:cs typeface="Cambria Math" panose="02040503050406030204" pitchFamily="18" charset="0"/>
                              <a:sym typeface="Arial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kumimoji="0" lang="zh-CN" altLang="en-US" sz="2600" b="0" i="1" u="none" strike="noStrike" kern="0" cap="none" spc="-133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mc:Choice>
        <mc:Fallback>
          <p:sp>
            <p:nvSpPr>
              <p:cNvPr id="5" name="Object 2">
                <a:hlinkClick action="ppaction://ole?verb=1"/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8"/>
                </p:custDataLst>
              </p:nvPr>
            </p:nvSpPr>
            <p:spPr>
              <a:xfrm>
                <a:off x="2980055" y="4013200"/>
                <a:ext cx="1180465" cy="756285"/>
              </a:xfrm>
              <a:prstGeom prst="rect">
                <a:avLst/>
              </a:prstGeom>
              <a:blipFill rotWithShape="1">
                <a:blip r:embed="rId9"/>
                <a:stretch>
                  <a:fillRect b="-361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662160" y="4248785"/>
            <a:ext cx="747395" cy="2482215"/>
          </a:xfrm>
          <a:prstGeom prst="rect">
            <a:avLst/>
          </a:prstGeom>
        </p:spPr>
      </p:pic>
      <p:sp>
        <p:nvSpPr>
          <p:cNvPr id="9" name="文本框 8" title=""/>
          <p:cNvSpPr txBox="1"/>
          <p:nvPr>
            <p:custDataLst>
              <p:tags r:id="rId12"/>
            </p:custDataLst>
          </p:nvPr>
        </p:nvSpPr>
        <p:spPr>
          <a:xfrm>
            <a:off x="2571750" y="5133340"/>
            <a:ext cx="2636520" cy="4521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气体未排尽</a:t>
            </a: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 title=""/>
          <p:cNvGrpSpPr/>
          <p:nvPr>
            <p:custDataLst>
              <p:tags r:id="rId13"/>
            </p:custDataLst>
          </p:nvPr>
        </p:nvGrpSpPr>
        <p:grpSpPr>
          <a:xfrm>
            <a:off x="831215" y="568325"/>
            <a:ext cx="6287770" cy="431800"/>
            <a:chOff x="4367" y="1786"/>
            <a:chExt cx="9812" cy="740"/>
          </a:xfrm>
        </p:grpSpPr>
        <p:cxnSp>
          <p:nvCxnSpPr>
            <p:cNvPr id="6" name="直接连接符 5"/>
            <p:cNvCxnSpPr/>
            <p:nvPr>
              <p:custDataLst>
                <p:tags r:id="rId14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>
              <p:custDataLst>
                <p:tags r:id="rId15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5" name="矩形 14"/>
              <p:cNvSpPr/>
              <p:nvPr>
                <p:custDataLst>
                  <p:tags r:id="rId16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" name="矩形 15"/>
              <p:cNvSpPr/>
              <p:nvPr>
                <p:custDataLst>
                  <p:tags r:id="rId17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17" name="文本框 16" title=""/>
          <p:cNvSpPr txBox="1"/>
          <p:nvPr>
            <p:custDataLst>
              <p:tags r:id="rId18"/>
            </p:custDataLst>
          </p:nvPr>
        </p:nvSpPr>
        <p:spPr>
          <a:xfrm>
            <a:off x="1396365" y="277495"/>
            <a:ext cx="2466340" cy="508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温故知新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28492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大气压的变化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305560" y="1078865"/>
            <a:ext cx="5231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、大气压与海拔的关系图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矩形 6" title=""/>
          <p:cNvSpPr/>
          <p:nvPr>
            <p:custDataLst>
              <p:tags r:id="rId11"/>
            </p:custDataLst>
          </p:nvPr>
        </p:nvSpPr>
        <p:spPr bwMode="auto">
          <a:xfrm>
            <a:off x="1534160" y="5883910"/>
            <a:ext cx="490791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上图提供了怎样的信息？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25170" y="1752600"/>
            <a:ext cx="6242050" cy="3979545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722110" y="1991995"/>
            <a:ext cx="5099050" cy="3740150"/>
          </a:xfrm>
          <a:prstGeom prst="rect">
            <a:avLst/>
          </a:prstGeom>
        </p:spPr>
      </p:pic>
      <p:sp>
        <p:nvSpPr>
          <p:cNvPr id="9" name="矩形 8" title=""/>
          <p:cNvSpPr/>
          <p:nvPr>
            <p:custDataLst>
              <p:tags r:id="rId16"/>
            </p:custDataLst>
          </p:nvPr>
        </p:nvSpPr>
        <p:spPr bwMode="auto">
          <a:xfrm>
            <a:off x="6802120" y="5745480"/>
            <a:ext cx="521779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2008年北京奥运会实现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火炬在珠穆朗玛峰的传递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28492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大气压的变化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305560" y="1078865"/>
            <a:ext cx="5231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、大气压与季节和天气的关系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393950" y="1660525"/>
            <a:ext cx="7842250" cy="48323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28492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大气压的变化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305560" y="1078865"/>
            <a:ext cx="5231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思考：观察现象，说说你的想法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2d3492957522ff37cbcbcdcad27d4f99" title="">
            <a:hlinkClick action="ppaction://media"/>
          </p:cNvPr>
          <p:cNvPicPr/>
          <p:nvPr>
            <a:videoFile r:link="rId13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771140" y="1660525"/>
            <a:ext cx="6835140" cy="3729355"/>
          </a:xfrm>
          <a:prstGeom prst="rect">
            <a:avLst/>
          </a:prstGeom>
        </p:spPr>
      </p:pic>
      <p:sp>
        <p:nvSpPr>
          <p:cNvPr id="5" name="矩形 4" title=""/>
          <p:cNvSpPr/>
          <p:nvPr>
            <p:custDataLst>
              <p:tags r:id="rId15"/>
            </p:custDataLst>
          </p:nvPr>
        </p:nvSpPr>
        <p:spPr bwMode="auto">
          <a:xfrm>
            <a:off x="2978785" y="5600700"/>
            <a:ext cx="694944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现象：冷水浇烧瓶底部，水再次沸腾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矩形 6" title=""/>
          <p:cNvSpPr/>
          <p:nvPr>
            <p:custDataLst>
              <p:tags r:id="rId16"/>
            </p:custDataLst>
          </p:nvPr>
        </p:nvSpPr>
        <p:spPr bwMode="auto">
          <a:xfrm>
            <a:off x="2978785" y="6219190"/>
            <a:ext cx="497586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想一想这是为什么？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" name="Picture 3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 flipH="1">
            <a:off x="11557000" y="114808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28492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大气压的变化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305560" y="1078865"/>
            <a:ext cx="5231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大气压的变化对生活的影响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矩形 6" title=""/>
          <p:cNvSpPr/>
          <p:nvPr>
            <p:custDataLst>
              <p:tags r:id="rId11"/>
            </p:custDataLst>
          </p:nvPr>
        </p:nvSpPr>
        <p:spPr bwMode="auto">
          <a:xfrm>
            <a:off x="3104515" y="6219190"/>
            <a:ext cx="61531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>
              <a:buClr>
                <a:schemeClr val="hlink"/>
              </a:buClr>
              <a:buSzPct val="70000"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高原上的哨兵用高压锅煮食物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978785" y="1600835"/>
            <a:ext cx="6153150" cy="46196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33915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大气压的变化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305560" y="1214120"/>
            <a:ext cx="3126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学习小结1：</a:t>
            </a:r>
            <a:endParaRPr 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 title=""/>
          <p:cNvSpPr/>
          <p:nvPr>
            <p:custDataLst>
              <p:tags r:id="rId11"/>
            </p:custDataLst>
          </p:nvPr>
        </p:nvSpPr>
        <p:spPr bwMode="auto">
          <a:xfrm>
            <a:off x="2162175" y="1921510"/>
            <a:ext cx="7522210" cy="803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t">
            <a:noAutofit/>
          </a:bodyPr>
          <a:lstStyle/>
          <a:p>
            <a:pPr lvl="0" indent="457200" algn="l" fontAlgn="auto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大气压随海拔的增加而减小。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2162175" y="2806065"/>
            <a:ext cx="686879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 fontAlgn="auto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气压随季节和天气的变化会发生变化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3"/>
            </p:custDataLst>
          </p:nvPr>
        </p:nvSpPr>
        <p:spPr>
          <a:xfrm>
            <a:off x="2174875" y="3623945"/>
            <a:ext cx="6901815" cy="9804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indent="457200" algn="l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3、不同区域间的气压差会引起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气流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  <a:p>
            <a:pPr lvl="0" indent="457200" algn="l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   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4"/>
            </p:custDataLst>
          </p:nvPr>
        </p:nvSpPr>
        <p:spPr>
          <a:xfrm>
            <a:off x="2174875" y="4521835"/>
            <a:ext cx="6096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、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气压会影响水的沸点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859790" y="549275"/>
            <a:ext cx="6230620" cy="469900"/>
            <a:chOff x="4367" y="1786"/>
            <a:chExt cx="9812" cy="740"/>
          </a:xfrm>
        </p:grpSpPr>
        <p:cxnSp>
          <p:nvCxnSpPr>
            <p:cNvPr id="11" name="直接连接符 10"/>
            <p:cNvCxnSpPr/>
            <p:nvPr>
              <p:custDataLst>
                <p:tags r:id="rId5"/>
              </p:custDataLst>
            </p:nvPr>
          </p:nvCxnSpPr>
          <p:spPr>
            <a:xfrm flipV="1">
              <a:off x="5429" y="2193"/>
              <a:ext cx="8751" cy="37"/>
            </a:xfrm>
            <a:prstGeom prst="line">
              <a:avLst/>
            </a:prstGeom>
            <a:ln w="12700">
              <a:solidFill>
                <a:srgbClr val="0143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4367" y="1786"/>
              <a:ext cx="702" cy="740"/>
              <a:chOff x="2121873" y="1511588"/>
              <a:chExt cx="445481" cy="469613"/>
            </a:xfrm>
          </p:grpSpPr>
          <p:sp>
            <p:nvSpPr>
              <p:cNvPr id="17" name="矩形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0143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01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0" name="文本框 19" title=""/>
          <p:cNvSpPr txBox="1"/>
          <p:nvPr>
            <p:custDataLst>
              <p:tags r:id="rId9"/>
            </p:custDataLst>
          </p:nvPr>
        </p:nvSpPr>
        <p:spPr>
          <a:xfrm>
            <a:off x="1406525" y="254635"/>
            <a:ext cx="47999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流体压强与流速的关系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305560" y="1214120"/>
            <a:ext cx="8851265" cy="676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思考：分析下列现象，说说你的想法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3411855" y="5876925"/>
            <a:ext cx="536829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>
              <a:lnSpc>
                <a:spcPct val="150000"/>
              </a:lnSpc>
              <a:buClr>
                <a:schemeClr val="hlink"/>
              </a:buClr>
              <a:buSzPct val="70000"/>
              <a:buFontTx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是什么力量使飞机升空的？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9" name="82deb4b1fd4aa947b624ecabd7b6ec5b" title="">
            <a:hlinkClick action="ppaction://media"/>
          </p:cNvPr>
          <p:cNvPicPr/>
          <p:nvPr>
            <a:videoFile r:link="rId14"/>
            <p:custDataLst>
              <p:tags r:id="rId13"/>
            </p:custDataLst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040380" y="1717675"/>
            <a:ext cx="6458585" cy="4159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AS_UNIQUEID" val="5140"/>
</p:tagLst>
</file>

<file path=ppt/tags/tag10.xml><?xml version="1.0" encoding="utf-8"?>
<p:tagLst xmlns:p="http://schemas.openxmlformats.org/presentationml/2006/main">
  <p:tag name="AS_UNIQUEID" val="5143"/>
</p:tagLst>
</file>

<file path=ppt/tags/tag100.xml><?xml version="1.0" encoding="utf-8"?>
<p:tagLst xmlns:p="http://schemas.openxmlformats.org/presentationml/2006/main">
  <p:tag name="AS_UNIQUEID" val="5163"/>
</p:tagLst>
</file>

<file path=ppt/tags/tag101.xml><?xml version="1.0" encoding="utf-8"?>
<p:tagLst xmlns:p="http://schemas.openxmlformats.org/presentationml/2006/main">
  <p:tag name="AS_UNIQUEID" val="4769"/>
</p:tagLst>
</file>

<file path=ppt/tags/tag102.xml><?xml version="1.0" encoding="utf-8"?>
<p:tagLst xmlns:p="http://schemas.openxmlformats.org/presentationml/2006/main">
  <p:tag name="AS_UNIQUEID" val="4770"/>
  <p:tag name="KSO_WM_BEAUTIFY_FLAG" val=""/>
</p:tagLst>
</file>

<file path=ppt/tags/tag103.xml><?xml version="1.0" encoding="utf-8"?>
<p:tagLst xmlns:p="http://schemas.openxmlformats.org/presentationml/2006/main">
  <p:tag name="AS_UNIQUEID" val="4771"/>
</p:tagLst>
</file>

<file path=ppt/tags/tag104.xml><?xml version="1.0" encoding="utf-8"?>
<p:tagLst xmlns:p="http://schemas.openxmlformats.org/presentationml/2006/main">
  <p:tag name="AS_UNIQUEID" val="4772"/>
  <p:tag name="KSO_WM_BEAUTIFY_FLAG" val=""/>
</p:tagLst>
</file>

<file path=ppt/tags/tag105.xml><?xml version="1.0" encoding="utf-8"?>
<p:tagLst xmlns:p="http://schemas.openxmlformats.org/presentationml/2006/main">
  <p:tag name="AS_UNIQUEID" val="4773"/>
  <p:tag name="KSO_WM_BEAUTIFY_FLAG" val=""/>
</p:tagLst>
</file>

<file path=ppt/tags/tag106.xml><?xml version="1.0" encoding="utf-8"?>
<p:tagLst xmlns:p="http://schemas.openxmlformats.org/presentationml/2006/main">
  <p:tag name="AS_UNIQUEID" val="4774"/>
  <p:tag name="KSO_WM_BEAUTIFY_FLAG" val=""/>
</p:tagLst>
</file>

<file path=ppt/tags/tag107.xml><?xml version="1.0" encoding="utf-8"?>
<p:tagLst xmlns:p="http://schemas.openxmlformats.org/presentationml/2006/main">
  <p:tag name="AS_UNIQUEID" val="5164"/>
  <p:tag name="KSO_WM_BEAUTIFY_FLAG" val=""/>
</p:tagLst>
</file>

<file path=ppt/tags/tag108.xml><?xml version="1.0" encoding="utf-8"?>
<p:tagLst xmlns:p="http://schemas.openxmlformats.org/presentationml/2006/main">
  <p:tag name="AS_UNIQUEID" val="5165"/>
</p:tagLst>
</file>

<file path=ppt/tags/tag109.xml><?xml version="1.0" encoding="utf-8"?>
<p:tagLst xmlns:p="http://schemas.openxmlformats.org/presentationml/2006/main">
  <p:tag name="AS_UNIQUEID" val="5166"/>
</p:tagLst>
</file>

<file path=ppt/tags/tag11.xml><?xml version="1.0" encoding="utf-8"?>
<p:tagLst xmlns:p="http://schemas.openxmlformats.org/presentationml/2006/main">
  <p:tag name="AS_UNIQUEID" val="4741"/>
</p:tagLst>
</file>

<file path=ppt/tags/tag110.xml><?xml version="1.0" encoding="utf-8"?>
<p:tagLst xmlns:p="http://schemas.openxmlformats.org/presentationml/2006/main">
  <p:tag name="AS_UNIQUEID" val="4778"/>
</p:tagLst>
</file>

<file path=ppt/tags/tag111.xml><?xml version="1.0" encoding="utf-8"?>
<p:tagLst xmlns:p="http://schemas.openxmlformats.org/presentationml/2006/main">
  <p:tag name="AS_UNIQUEID" val="4779"/>
</p:tagLst>
</file>

<file path=ppt/tags/tag112.xml><?xml version="1.0" encoding="utf-8"?>
<p:tagLst xmlns:p="http://schemas.openxmlformats.org/presentationml/2006/main">
  <p:tag name="AS_UNIQUEID" val="4780"/>
</p:tagLst>
</file>

<file path=ppt/tags/tag113.xml><?xml version="1.0" encoding="utf-8"?>
<p:tagLst xmlns:p="http://schemas.openxmlformats.org/presentationml/2006/main">
  <p:tag name="AS_UNIQUEID" val="5167"/>
</p:tagLst>
</file>

<file path=ppt/tags/tag114.xml><?xml version="1.0" encoding="utf-8"?>
<p:tagLst xmlns:p="http://schemas.openxmlformats.org/presentationml/2006/main">
  <p:tag name="AS_UNIQUEID" val="4769"/>
</p:tagLst>
</file>

<file path=ppt/tags/tag115.xml><?xml version="1.0" encoding="utf-8"?>
<p:tagLst xmlns:p="http://schemas.openxmlformats.org/presentationml/2006/main">
  <p:tag name="AS_UNIQUEID" val="4770"/>
  <p:tag name="KSO_WM_BEAUTIFY_FLAG" val=""/>
</p:tagLst>
</file>

<file path=ppt/tags/tag116.xml><?xml version="1.0" encoding="utf-8"?>
<p:tagLst xmlns:p="http://schemas.openxmlformats.org/presentationml/2006/main">
  <p:tag name="AS_UNIQUEID" val="4771"/>
</p:tagLst>
</file>

<file path=ppt/tags/tag117.xml><?xml version="1.0" encoding="utf-8"?>
<p:tagLst xmlns:p="http://schemas.openxmlformats.org/presentationml/2006/main">
  <p:tag name="AS_UNIQUEID" val="4772"/>
  <p:tag name="KSO_WM_BEAUTIFY_FLAG" val=""/>
</p:tagLst>
</file>

<file path=ppt/tags/tag118.xml><?xml version="1.0" encoding="utf-8"?>
<p:tagLst xmlns:p="http://schemas.openxmlformats.org/presentationml/2006/main">
  <p:tag name="AS_UNIQUEID" val="4773"/>
  <p:tag name="KSO_WM_BEAUTIFY_FLAG" val=""/>
</p:tagLst>
</file>

<file path=ppt/tags/tag119.xml><?xml version="1.0" encoding="utf-8"?>
<p:tagLst xmlns:p="http://schemas.openxmlformats.org/presentationml/2006/main">
  <p:tag name="AS_UNIQUEID" val="4774"/>
  <p:tag name="KSO_WM_BEAUTIFY_FLAG" val=""/>
</p:tagLst>
</file>

<file path=ppt/tags/tag12.xml><?xml version="1.0" encoding="utf-8"?>
<p:tagLst xmlns:p="http://schemas.openxmlformats.org/presentationml/2006/main">
  <p:tag name="AS_UNIQUEID" val="4742"/>
</p:tagLst>
</file>

<file path=ppt/tags/tag120.xml><?xml version="1.0" encoding="utf-8"?>
<p:tagLst xmlns:p="http://schemas.openxmlformats.org/presentationml/2006/main">
  <p:tag name="AS_UNIQUEID" val="5168"/>
  <p:tag name="KSO_WM_BEAUTIFY_FLAG" val=""/>
</p:tagLst>
</file>

<file path=ppt/tags/tag121.xml><?xml version="1.0" encoding="utf-8"?>
<p:tagLst xmlns:p="http://schemas.openxmlformats.org/presentationml/2006/main">
  <p:tag name="AS_UNIQUEID" val="5169"/>
</p:tagLst>
</file>

<file path=ppt/tags/tag122.xml><?xml version="1.0" encoding="utf-8"?>
<p:tagLst xmlns:p="http://schemas.openxmlformats.org/presentationml/2006/main">
  <p:tag name="AS_UNIQUEID" val="5170"/>
</p:tagLst>
</file>

<file path=ppt/tags/tag123.xml><?xml version="1.0" encoding="utf-8"?>
<p:tagLst xmlns:p="http://schemas.openxmlformats.org/presentationml/2006/main">
  <p:tag name="AS_UNIQUEID" val="5171"/>
</p:tagLst>
</file>

<file path=ppt/tags/tag124.xml><?xml version="1.0" encoding="utf-8"?>
<p:tagLst xmlns:p="http://schemas.openxmlformats.org/presentationml/2006/main">
  <p:tag name="AS_UNIQUEID" val="5259"/>
</p:tagLst>
</file>

<file path=ppt/tags/tag125.xml><?xml version="1.0" encoding="utf-8"?>
<p:tagLst xmlns:p="http://schemas.openxmlformats.org/presentationml/2006/main">
  <p:tag name="AS_UNIQUEID" val="5172"/>
</p:tagLst>
</file>

<file path=ppt/tags/tag126.xml><?xml version="1.0" encoding="utf-8"?>
<p:tagLst xmlns:p="http://schemas.openxmlformats.org/presentationml/2006/main">
  <p:tag name="AS_UNIQUEID" val="4778"/>
</p:tagLst>
</file>

<file path=ppt/tags/tag127.xml><?xml version="1.0" encoding="utf-8"?>
<p:tagLst xmlns:p="http://schemas.openxmlformats.org/presentationml/2006/main">
  <p:tag name="AS_UNIQUEID" val="4779"/>
</p:tagLst>
</file>

<file path=ppt/tags/tag128.xml><?xml version="1.0" encoding="utf-8"?>
<p:tagLst xmlns:p="http://schemas.openxmlformats.org/presentationml/2006/main">
  <p:tag name="AS_UNIQUEID" val="4780"/>
</p:tagLst>
</file>

<file path=ppt/tags/tag129.xml><?xml version="1.0" encoding="utf-8"?>
<p:tagLst xmlns:p="http://schemas.openxmlformats.org/presentationml/2006/main">
  <p:tag name="AS_UNIQUEID" val="5173"/>
</p:tagLst>
</file>

<file path=ppt/tags/tag13.xml><?xml version="1.0" encoding="utf-8"?>
<p:tagLst xmlns:p="http://schemas.openxmlformats.org/presentationml/2006/main">
  <p:tag name="AS_UNIQUEID" val="4743"/>
</p:tagLst>
</file>

<file path=ppt/tags/tag130.xml><?xml version="1.0" encoding="utf-8"?>
<p:tagLst xmlns:p="http://schemas.openxmlformats.org/presentationml/2006/main">
  <p:tag name="AS_UNIQUEID" val="4769"/>
</p:tagLst>
</file>

<file path=ppt/tags/tag131.xml><?xml version="1.0" encoding="utf-8"?>
<p:tagLst xmlns:p="http://schemas.openxmlformats.org/presentationml/2006/main">
  <p:tag name="AS_UNIQUEID" val="4770"/>
  <p:tag name="KSO_WM_BEAUTIFY_FLAG" val=""/>
</p:tagLst>
</file>

<file path=ppt/tags/tag132.xml><?xml version="1.0" encoding="utf-8"?>
<p:tagLst xmlns:p="http://schemas.openxmlformats.org/presentationml/2006/main">
  <p:tag name="AS_UNIQUEID" val="4771"/>
</p:tagLst>
</file>

<file path=ppt/tags/tag133.xml><?xml version="1.0" encoding="utf-8"?>
<p:tagLst xmlns:p="http://schemas.openxmlformats.org/presentationml/2006/main">
  <p:tag name="AS_UNIQUEID" val="4772"/>
  <p:tag name="KSO_WM_BEAUTIFY_FLAG" val=""/>
</p:tagLst>
</file>

<file path=ppt/tags/tag134.xml><?xml version="1.0" encoding="utf-8"?>
<p:tagLst xmlns:p="http://schemas.openxmlformats.org/presentationml/2006/main">
  <p:tag name="AS_UNIQUEID" val="4773"/>
  <p:tag name="KSO_WM_BEAUTIFY_FLAG" val=""/>
</p:tagLst>
</file>

<file path=ppt/tags/tag135.xml><?xml version="1.0" encoding="utf-8"?>
<p:tagLst xmlns:p="http://schemas.openxmlformats.org/presentationml/2006/main">
  <p:tag name="AS_UNIQUEID" val="4774"/>
  <p:tag name="KSO_WM_BEAUTIFY_FLAG" val=""/>
</p:tagLst>
</file>

<file path=ppt/tags/tag136.xml><?xml version="1.0" encoding="utf-8"?>
<p:tagLst xmlns:p="http://schemas.openxmlformats.org/presentationml/2006/main">
  <p:tag name="AS_UNIQUEID" val="5174"/>
  <p:tag name="KSO_WM_BEAUTIFY_FLAG" val=""/>
</p:tagLst>
</file>

<file path=ppt/tags/tag137.xml><?xml version="1.0" encoding="utf-8"?>
<p:tagLst xmlns:p="http://schemas.openxmlformats.org/presentationml/2006/main">
  <p:tag name="AS_UNIQUEID" val="5175"/>
</p:tagLst>
</file>

<file path=ppt/tags/tag138.xml><?xml version="1.0" encoding="utf-8"?>
<p:tagLst xmlns:p="http://schemas.openxmlformats.org/presentationml/2006/main">
  <p:tag name="AS_UNIQUEID" val="5176"/>
</p:tagLst>
</file>

<file path=ppt/tags/tag139.xml><?xml version="1.0" encoding="utf-8"?>
<p:tagLst xmlns:p="http://schemas.openxmlformats.org/presentationml/2006/main">
  <p:tag name="AS_UNIQUEID" val="5177"/>
</p:tagLst>
</file>

<file path=ppt/tags/tag14.xml><?xml version="1.0" encoding="utf-8"?>
<p:tagLst xmlns:p="http://schemas.openxmlformats.org/presentationml/2006/main">
  <p:tag name="AS_UNIQUEID" val="5144"/>
</p:tagLst>
</file>

<file path=ppt/tags/tag140.xml><?xml version="1.0" encoding="utf-8"?>
<p:tagLst xmlns:p="http://schemas.openxmlformats.org/presentationml/2006/main">
  <p:tag name="AS_UNIQUEID" val="4778"/>
</p:tagLst>
</file>

<file path=ppt/tags/tag141.xml><?xml version="1.0" encoding="utf-8"?>
<p:tagLst xmlns:p="http://schemas.openxmlformats.org/presentationml/2006/main">
  <p:tag name="AS_UNIQUEID" val="4779"/>
</p:tagLst>
</file>

<file path=ppt/tags/tag142.xml><?xml version="1.0" encoding="utf-8"?>
<p:tagLst xmlns:p="http://schemas.openxmlformats.org/presentationml/2006/main">
  <p:tag name="AS_UNIQUEID" val="4780"/>
</p:tagLst>
</file>

<file path=ppt/tags/tag143.xml><?xml version="1.0" encoding="utf-8"?>
<p:tagLst xmlns:p="http://schemas.openxmlformats.org/presentationml/2006/main">
  <p:tag name="AS_UNIQUEID" val="5178"/>
</p:tagLst>
</file>

<file path=ppt/tags/tag144.xml><?xml version="1.0" encoding="utf-8"?>
<p:tagLst xmlns:p="http://schemas.openxmlformats.org/presentationml/2006/main">
  <p:tag name="AS_UNIQUEID" val="4769"/>
</p:tagLst>
</file>

<file path=ppt/tags/tag145.xml><?xml version="1.0" encoding="utf-8"?>
<p:tagLst xmlns:p="http://schemas.openxmlformats.org/presentationml/2006/main">
  <p:tag name="AS_UNIQUEID" val="4770"/>
  <p:tag name="KSO_WM_BEAUTIFY_FLAG" val=""/>
</p:tagLst>
</file>

<file path=ppt/tags/tag146.xml><?xml version="1.0" encoding="utf-8"?>
<p:tagLst xmlns:p="http://schemas.openxmlformats.org/presentationml/2006/main">
  <p:tag name="AS_UNIQUEID" val="4771"/>
</p:tagLst>
</file>

<file path=ppt/tags/tag147.xml><?xml version="1.0" encoding="utf-8"?>
<p:tagLst xmlns:p="http://schemas.openxmlformats.org/presentationml/2006/main">
  <p:tag name="AS_UNIQUEID" val="4772"/>
  <p:tag name="KSO_WM_BEAUTIFY_FLAG" val=""/>
</p:tagLst>
</file>

<file path=ppt/tags/tag148.xml><?xml version="1.0" encoding="utf-8"?>
<p:tagLst xmlns:p="http://schemas.openxmlformats.org/presentationml/2006/main">
  <p:tag name="AS_UNIQUEID" val="4773"/>
  <p:tag name="KSO_WM_BEAUTIFY_FLAG" val=""/>
</p:tagLst>
</file>

<file path=ppt/tags/tag149.xml><?xml version="1.0" encoding="utf-8"?>
<p:tagLst xmlns:p="http://schemas.openxmlformats.org/presentationml/2006/main">
  <p:tag name="AS_UNIQUEID" val="4774"/>
  <p:tag name="KSO_WM_BEAUTIFY_FLAG" val=""/>
</p:tagLst>
</file>

<file path=ppt/tags/tag15.xml><?xml version="1.0" encoding="utf-8"?>
<p:tagLst xmlns:p="http://schemas.openxmlformats.org/presentationml/2006/main">
  <p:tag name="AS_UNIQUEID" val="1459"/>
</p:tagLst>
</file>

<file path=ppt/tags/tag150.xml><?xml version="1.0" encoding="utf-8"?>
<p:tagLst xmlns:p="http://schemas.openxmlformats.org/presentationml/2006/main">
  <p:tag name="AS_UNIQUEID" val="5179"/>
  <p:tag name="KSO_WM_BEAUTIFY_FLAG" val=""/>
</p:tagLst>
</file>

<file path=ppt/tags/tag151.xml><?xml version="1.0" encoding="utf-8"?>
<p:tagLst xmlns:p="http://schemas.openxmlformats.org/presentationml/2006/main">
  <p:tag name="AS_UNIQUEID" val="5180"/>
</p:tagLst>
</file>

<file path=ppt/tags/tag152.xml><?xml version="1.0" encoding="utf-8"?>
<p:tagLst xmlns:p="http://schemas.openxmlformats.org/presentationml/2006/main">
  <p:tag name="AS_UNIQUEID" val="5181"/>
</p:tagLst>
</file>

<file path=ppt/tags/tag153.xml><?xml version="1.0" encoding="utf-8"?>
<p:tagLst xmlns:p="http://schemas.openxmlformats.org/presentationml/2006/main">
  <p:tag name="AS_UNIQUEID" val="5182"/>
</p:tagLst>
</file>

<file path=ppt/tags/tag154.xml><?xml version="1.0" encoding="utf-8"?>
<p:tagLst xmlns:p="http://schemas.openxmlformats.org/presentationml/2006/main">
  <p:tag name="AS_UNIQUEID" val="5183"/>
</p:tagLst>
</file>

<file path=ppt/tags/tag155.xml><?xml version="1.0" encoding="utf-8"?>
<p:tagLst xmlns:p="http://schemas.openxmlformats.org/presentationml/2006/main">
  <p:tag name="AS_UNIQUEID" val="5184"/>
</p:tagLst>
</file>

<file path=ppt/tags/tag156.xml><?xml version="1.0" encoding="utf-8"?>
<p:tagLst xmlns:p="http://schemas.openxmlformats.org/presentationml/2006/main">
  <p:tag name="AS_UNIQUEID" val="4778"/>
</p:tagLst>
</file>

<file path=ppt/tags/tag157.xml><?xml version="1.0" encoding="utf-8"?>
<p:tagLst xmlns:p="http://schemas.openxmlformats.org/presentationml/2006/main">
  <p:tag name="AS_UNIQUEID" val="4779"/>
</p:tagLst>
</file>

<file path=ppt/tags/tag158.xml><?xml version="1.0" encoding="utf-8"?>
<p:tagLst xmlns:p="http://schemas.openxmlformats.org/presentationml/2006/main">
  <p:tag name="AS_UNIQUEID" val="4780"/>
</p:tagLst>
</file>

<file path=ppt/tags/tag159.xml><?xml version="1.0" encoding="utf-8"?>
<p:tagLst xmlns:p="http://schemas.openxmlformats.org/presentationml/2006/main">
  <p:tag name="AS_UNIQUEID" val="5185"/>
</p:tagLst>
</file>

<file path=ppt/tags/tag16.xml><?xml version="1.0" encoding="utf-8"?>
<p:tagLst xmlns:p="http://schemas.openxmlformats.org/presentationml/2006/main">
  <p:tag name="AS_UNIQUEID" val="1460"/>
</p:tagLst>
</file>

<file path=ppt/tags/tag160.xml><?xml version="1.0" encoding="utf-8"?>
<p:tagLst xmlns:p="http://schemas.openxmlformats.org/presentationml/2006/main">
  <p:tag name="AS_UNIQUEID" val="4769"/>
</p:tagLst>
</file>

<file path=ppt/tags/tag161.xml><?xml version="1.0" encoding="utf-8"?>
<p:tagLst xmlns:p="http://schemas.openxmlformats.org/presentationml/2006/main">
  <p:tag name="AS_UNIQUEID" val="4770"/>
  <p:tag name="KSO_WM_BEAUTIFY_FLAG" val=""/>
</p:tagLst>
</file>

<file path=ppt/tags/tag162.xml><?xml version="1.0" encoding="utf-8"?>
<p:tagLst xmlns:p="http://schemas.openxmlformats.org/presentationml/2006/main">
  <p:tag name="AS_UNIQUEID" val="4771"/>
</p:tagLst>
</file>

<file path=ppt/tags/tag163.xml><?xml version="1.0" encoding="utf-8"?>
<p:tagLst xmlns:p="http://schemas.openxmlformats.org/presentationml/2006/main">
  <p:tag name="AS_UNIQUEID" val="4772"/>
  <p:tag name="KSO_WM_BEAUTIFY_FLAG" val=""/>
</p:tagLst>
</file>

<file path=ppt/tags/tag164.xml><?xml version="1.0" encoding="utf-8"?>
<p:tagLst xmlns:p="http://schemas.openxmlformats.org/presentationml/2006/main">
  <p:tag name="AS_UNIQUEID" val="4773"/>
  <p:tag name="KSO_WM_BEAUTIFY_FLAG" val=""/>
</p:tagLst>
</file>

<file path=ppt/tags/tag165.xml><?xml version="1.0" encoding="utf-8"?>
<p:tagLst xmlns:p="http://schemas.openxmlformats.org/presentationml/2006/main">
  <p:tag name="AS_UNIQUEID" val="4774"/>
  <p:tag name="KSO_WM_BEAUTIFY_FLAG" val=""/>
</p:tagLst>
</file>

<file path=ppt/tags/tag166.xml><?xml version="1.0" encoding="utf-8"?>
<p:tagLst xmlns:p="http://schemas.openxmlformats.org/presentationml/2006/main">
  <p:tag name="AS_UNIQUEID" val="5186"/>
  <p:tag name="KSO_WM_BEAUTIFY_FLAG" val=""/>
</p:tagLst>
</file>

<file path=ppt/tags/tag167.xml><?xml version="1.0" encoding="utf-8"?>
<p:tagLst xmlns:p="http://schemas.openxmlformats.org/presentationml/2006/main">
  <p:tag name="AS_UNIQUEID" val="5187"/>
</p:tagLst>
</file>

<file path=ppt/tags/tag168.xml><?xml version="1.0" encoding="utf-8"?>
<p:tagLst xmlns:p="http://schemas.openxmlformats.org/presentationml/2006/main">
  <p:tag name="AS_UNIQUEID" val="5188"/>
</p:tagLst>
</file>

<file path=ppt/tags/tag169.xml><?xml version="1.0" encoding="utf-8"?>
<p:tagLst xmlns:p="http://schemas.openxmlformats.org/presentationml/2006/main">
  <p:tag name="AS_UNIQUEID" val="5189"/>
</p:tagLst>
</file>

<file path=ppt/tags/tag17.xml><?xml version="1.0" encoding="utf-8"?>
<p:tagLst xmlns:p="http://schemas.openxmlformats.org/presentationml/2006/main">
  <p:tag name="AS_UNIQUEID" val="1461"/>
</p:tagLst>
</file>

<file path=ppt/tags/tag170.xml><?xml version="1.0" encoding="utf-8"?>
<p:tagLst xmlns:p="http://schemas.openxmlformats.org/presentationml/2006/main">
  <p:tag name="AS_UNIQUEID" val="4778"/>
</p:tagLst>
</file>

<file path=ppt/tags/tag171.xml><?xml version="1.0" encoding="utf-8"?>
<p:tagLst xmlns:p="http://schemas.openxmlformats.org/presentationml/2006/main">
  <p:tag name="AS_UNIQUEID" val="4779"/>
</p:tagLst>
</file>

<file path=ppt/tags/tag172.xml><?xml version="1.0" encoding="utf-8"?>
<p:tagLst xmlns:p="http://schemas.openxmlformats.org/presentationml/2006/main">
  <p:tag name="AS_UNIQUEID" val="4780"/>
</p:tagLst>
</file>

<file path=ppt/tags/tag173.xml><?xml version="1.0" encoding="utf-8"?>
<p:tagLst xmlns:p="http://schemas.openxmlformats.org/presentationml/2006/main">
  <p:tag name="AS_UNIQUEID" val="5190"/>
</p:tagLst>
</file>

<file path=ppt/tags/tag174.xml><?xml version="1.0" encoding="utf-8"?>
<p:tagLst xmlns:p="http://schemas.openxmlformats.org/presentationml/2006/main">
  <p:tag name="AS_UNIQUEID" val="4769"/>
</p:tagLst>
</file>

<file path=ppt/tags/tag175.xml><?xml version="1.0" encoding="utf-8"?>
<p:tagLst xmlns:p="http://schemas.openxmlformats.org/presentationml/2006/main">
  <p:tag name="AS_UNIQUEID" val="4770"/>
  <p:tag name="KSO_WM_BEAUTIFY_FLAG" val=""/>
</p:tagLst>
</file>

<file path=ppt/tags/tag176.xml><?xml version="1.0" encoding="utf-8"?>
<p:tagLst xmlns:p="http://schemas.openxmlformats.org/presentationml/2006/main">
  <p:tag name="AS_UNIQUEID" val="4771"/>
</p:tagLst>
</file>

<file path=ppt/tags/tag177.xml><?xml version="1.0" encoding="utf-8"?>
<p:tagLst xmlns:p="http://schemas.openxmlformats.org/presentationml/2006/main">
  <p:tag name="AS_UNIQUEID" val="4772"/>
  <p:tag name="KSO_WM_BEAUTIFY_FLAG" val=""/>
</p:tagLst>
</file>

<file path=ppt/tags/tag178.xml><?xml version="1.0" encoding="utf-8"?>
<p:tagLst xmlns:p="http://schemas.openxmlformats.org/presentationml/2006/main">
  <p:tag name="AS_UNIQUEID" val="4773"/>
  <p:tag name="KSO_WM_BEAUTIFY_FLAG" val=""/>
</p:tagLst>
</file>

<file path=ppt/tags/tag179.xml><?xml version="1.0" encoding="utf-8"?>
<p:tagLst xmlns:p="http://schemas.openxmlformats.org/presentationml/2006/main">
  <p:tag name="AS_UNIQUEID" val="4774"/>
  <p:tag name="KSO_WM_BEAUTIFY_FLAG" val=""/>
</p:tagLst>
</file>

<file path=ppt/tags/tag18.xml><?xml version="1.0" encoding="utf-8"?>
<p:tagLst xmlns:p="http://schemas.openxmlformats.org/presentationml/2006/main">
  <p:tag name="AS_UNIQUEID" val="5145"/>
</p:tagLst>
</file>

<file path=ppt/tags/tag180.xml><?xml version="1.0" encoding="utf-8"?>
<p:tagLst xmlns:p="http://schemas.openxmlformats.org/presentationml/2006/main">
  <p:tag name="AS_UNIQUEID" val="5191"/>
  <p:tag name="KSO_WM_BEAUTIFY_FLAG" val=""/>
</p:tagLst>
</file>

<file path=ppt/tags/tag181.xml><?xml version="1.0" encoding="utf-8"?>
<p:tagLst xmlns:p="http://schemas.openxmlformats.org/presentationml/2006/main">
  <p:tag name="AS_UNIQUEID" val="5192"/>
</p:tagLst>
</file>

<file path=ppt/tags/tag182.xml><?xml version="1.0" encoding="utf-8"?>
<p:tagLst xmlns:p="http://schemas.openxmlformats.org/presentationml/2006/main">
  <p:tag name="AS_UNIQUEID" val="5193"/>
</p:tagLst>
</file>

<file path=ppt/tags/tag183.xml><?xml version="1.0" encoding="utf-8"?>
<p:tagLst xmlns:p="http://schemas.openxmlformats.org/presentationml/2006/main">
  <p:tag name="AS_UNIQUEID" val="5194"/>
</p:tagLst>
</file>

<file path=ppt/tags/tag184.xml><?xml version="1.0" encoding="utf-8"?>
<p:tagLst xmlns:p="http://schemas.openxmlformats.org/presentationml/2006/main">
  <p:tag name="AS_UNIQUEID" val="5195"/>
</p:tagLst>
</file>

<file path=ppt/tags/tag185.xml><?xml version="1.0" encoding="utf-8"?>
<p:tagLst xmlns:p="http://schemas.openxmlformats.org/presentationml/2006/main">
  <p:tag name="AS_UNIQUEID" val="4778"/>
</p:tagLst>
</file>

<file path=ppt/tags/tag186.xml><?xml version="1.0" encoding="utf-8"?>
<p:tagLst xmlns:p="http://schemas.openxmlformats.org/presentationml/2006/main">
  <p:tag name="AS_UNIQUEID" val="4779"/>
</p:tagLst>
</file>

<file path=ppt/tags/tag187.xml><?xml version="1.0" encoding="utf-8"?>
<p:tagLst xmlns:p="http://schemas.openxmlformats.org/presentationml/2006/main">
  <p:tag name="AS_UNIQUEID" val="4780"/>
</p:tagLst>
</file>

<file path=ppt/tags/tag188.xml><?xml version="1.0" encoding="utf-8"?>
<p:tagLst xmlns:p="http://schemas.openxmlformats.org/presentationml/2006/main">
  <p:tag name="AS_UNIQUEID" val="5196"/>
</p:tagLst>
</file>

<file path=ppt/tags/tag189.xml><?xml version="1.0" encoding="utf-8"?>
<p:tagLst xmlns:p="http://schemas.openxmlformats.org/presentationml/2006/main">
  <p:tag name="AS_UNIQUEID" val="4769"/>
</p:tagLst>
</file>

<file path=ppt/tags/tag19.xml><?xml version="1.0" encoding="utf-8"?>
<p:tagLst xmlns:p="http://schemas.openxmlformats.org/presentationml/2006/main">
  <p:tag name="AS_UNIQUEID" val="1397"/>
</p:tagLst>
</file>

<file path=ppt/tags/tag190.xml><?xml version="1.0" encoding="utf-8"?>
<p:tagLst xmlns:p="http://schemas.openxmlformats.org/presentationml/2006/main">
  <p:tag name="AS_UNIQUEID" val="4770"/>
  <p:tag name="KSO_WM_BEAUTIFY_FLAG" val=""/>
</p:tagLst>
</file>

<file path=ppt/tags/tag191.xml><?xml version="1.0" encoding="utf-8"?>
<p:tagLst xmlns:p="http://schemas.openxmlformats.org/presentationml/2006/main">
  <p:tag name="AS_UNIQUEID" val="4771"/>
</p:tagLst>
</file>

<file path=ppt/tags/tag192.xml><?xml version="1.0" encoding="utf-8"?>
<p:tagLst xmlns:p="http://schemas.openxmlformats.org/presentationml/2006/main">
  <p:tag name="AS_UNIQUEID" val="4772"/>
  <p:tag name="KSO_WM_BEAUTIFY_FLAG" val=""/>
</p:tagLst>
</file>

<file path=ppt/tags/tag193.xml><?xml version="1.0" encoding="utf-8"?>
<p:tagLst xmlns:p="http://schemas.openxmlformats.org/presentationml/2006/main">
  <p:tag name="AS_UNIQUEID" val="4773"/>
  <p:tag name="KSO_WM_BEAUTIFY_FLAG" val=""/>
</p:tagLst>
</file>

<file path=ppt/tags/tag194.xml><?xml version="1.0" encoding="utf-8"?>
<p:tagLst xmlns:p="http://schemas.openxmlformats.org/presentationml/2006/main">
  <p:tag name="AS_UNIQUEID" val="4774"/>
  <p:tag name="KSO_WM_BEAUTIFY_FLAG" val=""/>
</p:tagLst>
</file>

<file path=ppt/tags/tag195.xml><?xml version="1.0" encoding="utf-8"?>
<p:tagLst xmlns:p="http://schemas.openxmlformats.org/presentationml/2006/main">
  <p:tag name="AS_UNIQUEID" val="5197"/>
  <p:tag name="KSO_WM_BEAUTIFY_FLAG" val=""/>
</p:tagLst>
</file>

<file path=ppt/tags/tag196.xml><?xml version="1.0" encoding="utf-8"?>
<p:tagLst xmlns:p="http://schemas.openxmlformats.org/presentationml/2006/main">
  <p:tag name="AS_UNIQUEID" val="5198"/>
</p:tagLst>
</file>

<file path=ppt/tags/tag197.xml><?xml version="1.0" encoding="utf-8"?>
<p:tagLst xmlns:p="http://schemas.openxmlformats.org/presentationml/2006/main">
  <p:tag name="AS_UNIQUEID" val="5199"/>
</p:tagLst>
</file>

<file path=ppt/tags/tag198.xml><?xml version="1.0" encoding="utf-8"?>
<p:tagLst xmlns:p="http://schemas.openxmlformats.org/presentationml/2006/main">
  <p:tag name="AS_UNIQUEID" val="5200"/>
</p:tagLst>
</file>

<file path=ppt/tags/tag199.xml><?xml version="1.0" encoding="utf-8"?>
<p:tagLst xmlns:p="http://schemas.openxmlformats.org/presentationml/2006/main">
  <p:tag name="AS_UNIQUEID" val="5201"/>
</p:tagLst>
</file>

<file path=ppt/tags/tag2.xml><?xml version="1.0" encoding="utf-8"?>
<p:tagLst xmlns:p="http://schemas.openxmlformats.org/presentationml/2006/main">
  <p:tag name="AS_UNIQUEID" val="4732"/>
</p:tagLst>
</file>

<file path=ppt/tags/tag20.xml><?xml version="1.0" encoding="utf-8"?>
<p:tagLst xmlns:p="http://schemas.openxmlformats.org/presentationml/2006/main">
  <p:tag name="AS_UNIQUEID" val="1398"/>
</p:tagLst>
</file>

<file path=ppt/tags/tag200.xml><?xml version="1.0" encoding="utf-8"?>
<p:tagLst xmlns:p="http://schemas.openxmlformats.org/presentationml/2006/main">
  <p:tag name="AS_UNIQUEID" val="4778"/>
</p:tagLst>
</file>

<file path=ppt/tags/tag201.xml><?xml version="1.0" encoding="utf-8"?>
<p:tagLst xmlns:p="http://schemas.openxmlformats.org/presentationml/2006/main">
  <p:tag name="AS_UNIQUEID" val="4779"/>
</p:tagLst>
</file>

<file path=ppt/tags/tag202.xml><?xml version="1.0" encoding="utf-8"?>
<p:tagLst xmlns:p="http://schemas.openxmlformats.org/presentationml/2006/main">
  <p:tag name="AS_UNIQUEID" val="4780"/>
</p:tagLst>
</file>

<file path=ppt/tags/tag203.xml><?xml version="1.0" encoding="utf-8"?>
<p:tagLst xmlns:p="http://schemas.openxmlformats.org/presentationml/2006/main">
  <p:tag name="AS_UNIQUEID" val="5202"/>
</p:tagLst>
</file>

<file path=ppt/tags/tag204.xml><?xml version="1.0" encoding="utf-8"?>
<p:tagLst xmlns:p="http://schemas.openxmlformats.org/presentationml/2006/main">
  <p:tag name="AS_UNIQUEID" val="4769"/>
</p:tagLst>
</file>

<file path=ppt/tags/tag205.xml><?xml version="1.0" encoding="utf-8"?>
<p:tagLst xmlns:p="http://schemas.openxmlformats.org/presentationml/2006/main">
  <p:tag name="AS_UNIQUEID" val="4770"/>
  <p:tag name="KSO_WM_BEAUTIFY_FLAG" val=""/>
</p:tagLst>
</file>

<file path=ppt/tags/tag206.xml><?xml version="1.0" encoding="utf-8"?>
<p:tagLst xmlns:p="http://schemas.openxmlformats.org/presentationml/2006/main">
  <p:tag name="AS_UNIQUEID" val="4771"/>
</p:tagLst>
</file>

<file path=ppt/tags/tag207.xml><?xml version="1.0" encoding="utf-8"?>
<p:tagLst xmlns:p="http://schemas.openxmlformats.org/presentationml/2006/main">
  <p:tag name="AS_UNIQUEID" val="4772"/>
  <p:tag name="KSO_WM_BEAUTIFY_FLAG" val=""/>
</p:tagLst>
</file>

<file path=ppt/tags/tag208.xml><?xml version="1.0" encoding="utf-8"?>
<p:tagLst xmlns:p="http://schemas.openxmlformats.org/presentationml/2006/main">
  <p:tag name="AS_UNIQUEID" val="4773"/>
  <p:tag name="KSO_WM_BEAUTIFY_FLAG" val=""/>
</p:tagLst>
</file>

<file path=ppt/tags/tag209.xml><?xml version="1.0" encoding="utf-8"?>
<p:tagLst xmlns:p="http://schemas.openxmlformats.org/presentationml/2006/main">
  <p:tag name="AS_UNIQUEID" val="4774"/>
  <p:tag name="KSO_WM_BEAUTIFY_FLAG" val=""/>
</p:tagLst>
</file>

<file path=ppt/tags/tag21.xml><?xml version="1.0" encoding="utf-8"?>
<p:tagLst xmlns:p="http://schemas.openxmlformats.org/presentationml/2006/main">
  <p:tag name="AS_UNIQUEID" val="1399"/>
</p:tagLst>
</file>

<file path=ppt/tags/tag210.xml><?xml version="1.0" encoding="utf-8"?>
<p:tagLst xmlns:p="http://schemas.openxmlformats.org/presentationml/2006/main">
  <p:tag name="AS_UNIQUEID" val="5203"/>
  <p:tag name="KSO_WM_BEAUTIFY_FLAG" val=""/>
</p:tagLst>
</file>

<file path=ppt/tags/tag211.xml><?xml version="1.0" encoding="utf-8"?>
<p:tagLst xmlns:p="http://schemas.openxmlformats.org/presentationml/2006/main">
  <p:tag name="AS_UNIQUEID" val="5204"/>
</p:tagLst>
</file>

<file path=ppt/tags/tag212.xml><?xml version="1.0" encoding="utf-8"?>
<p:tagLst xmlns:p="http://schemas.openxmlformats.org/presentationml/2006/main">
  <p:tag name="AS_UNIQUEID" val="5205"/>
</p:tagLst>
</file>

<file path=ppt/tags/tag213.xml><?xml version="1.0" encoding="utf-8"?>
<p:tagLst xmlns:p="http://schemas.openxmlformats.org/presentationml/2006/main">
  <p:tag name="AS_UNIQUEID" val="5206"/>
</p:tagLst>
</file>

<file path=ppt/tags/tag214.xml><?xml version="1.0" encoding="utf-8"?>
<p:tagLst xmlns:p="http://schemas.openxmlformats.org/presentationml/2006/main">
  <p:tag name="AS_UNIQUEID" val="5207"/>
</p:tagLst>
</file>

<file path=ppt/tags/tag215.xml><?xml version="1.0" encoding="utf-8"?>
<p:tagLst xmlns:p="http://schemas.openxmlformats.org/presentationml/2006/main">
  <p:tag name="AS_UNIQUEID" val="4778"/>
</p:tagLst>
</file>

<file path=ppt/tags/tag216.xml><?xml version="1.0" encoding="utf-8"?>
<p:tagLst xmlns:p="http://schemas.openxmlformats.org/presentationml/2006/main">
  <p:tag name="AS_UNIQUEID" val="4779"/>
</p:tagLst>
</file>

<file path=ppt/tags/tag217.xml><?xml version="1.0" encoding="utf-8"?>
<p:tagLst xmlns:p="http://schemas.openxmlformats.org/presentationml/2006/main">
  <p:tag name="AS_UNIQUEID" val="4780"/>
</p:tagLst>
</file>

<file path=ppt/tags/tag218.xml><?xml version="1.0" encoding="utf-8"?>
<p:tagLst xmlns:p="http://schemas.openxmlformats.org/presentationml/2006/main">
  <p:tag name="AS_UNIQUEID" val="5208"/>
</p:tagLst>
</file>

<file path=ppt/tags/tag219.xml><?xml version="1.0" encoding="utf-8"?>
<p:tagLst xmlns:p="http://schemas.openxmlformats.org/presentationml/2006/main">
  <p:tag name="AS_UNIQUEID" val="4769"/>
</p:tagLst>
</file>

<file path=ppt/tags/tag22.xml><?xml version="1.0" encoding="utf-8"?>
<p:tagLst xmlns:p="http://schemas.openxmlformats.org/presentationml/2006/main">
  <p:tag name="AS_UNIQUEID" val="5146"/>
</p:tagLst>
</file>

<file path=ppt/tags/tag220.xml><?xml version="1.0" encoding="utf-8"?>
<p:tagLst xmlns:p="http://schemas.openxmlformats.org/presentationml/2006/main">
  <p:tag name="AS_UNIQUEID" val="4770"/>
  <p:tag name="KSO_WM_BEAUTIFY_FLAG" val=""/>
</p:tagLst>
</file>

<file path=ppt/tags/tag221.xml><?xml version="1.0" encoding="utf-8"?>
<p:tagLst xmlns:p="http://schemas.openxmlformats.org/presentationml/2006/main">
  <p:tag name="AS_UNIQUEID" val="4771"/>
</p:tagLst>
</file>

<file path=ppt/tags/tag222.xml><?xml version="1.0" encoding="utf-8"?>
<p:tagLst xmlns:p="http://schemas.openxmlformats.org/presentationml/2006/main">
  <p:tag name="AS_UNIQUEID" val="4772"/>
  <p:tag name="KSO_WM_BEAUTIFY_FLAG" val=""/>
</p:tagLst>
</file>

<file path=ppt/tags/tag223.xml><?xml version="1.0" encoding="utf-8"?>
<p:tagLst xmlns:p="http://schemas.openxmlformats.org/presentationml/2006/main">
  <p:tag name="AS_UNIQUEID" val="4773"/>
  <p:tag name="KSO_WM_BEAUTIFY_FLAG" val=""/>
</p:tagLst>
</file>

<file path=ppt/tags/tag224.xml><?xml version="1.0" encoding="utf-8"?>
<p:tagLst xmlns:p="http://schemas.openxmlformats.org/presentationml/2006/main">
  <p:tag name="AS_UNIQUEID" val="4774"/>
  <p:tag name="KSO_WM_BEAUTIFY_FLAG" val=""/>
</p:tagLst>
</file>

<file path=ppt/tags/tag225.xml><?xml version="1.0" encoding="utf-8"?>
<p:tagLst xmlns:p="http://schemas.openxmlformats.org/presentationml/2006/main">
  <p:tag name="AS_UNIQUEID" val="5209"/>
  <p:tag name="KSO_WM_BEAUTIFY_FLAG" val=""/>
</p:tagLst>
</file>

<file path=ppt/tags/tag226.xml><?xml version="1.0" encoding="utf-8"?>
<p:tagLst xmlns:p="http://schemas.openxmlformats.org/presentationml/2006/main">
  <p:tag name="AS_UNIQUEID" val="5210"/>
</p:tagLst>
</file>

<file path=ppt/tags/tag227.xml><?xml version="1.0" encoding="utf-8"?>
<p:tagLst xmlns:p="http://schemas.openxmlformats.org/presentationml/2006/main">
  <p:tag name="AS_UNIQUEID" val="5211"/>
</p:tagLst>
</file>

<file path=ppt/tags/tag228.xml><?xml version="1.0" encoding="utf-8"?>
<p:tagLst xmlns:p="http://schemas.openxmlformats.org/presentationml/2006/main">
  <p:tag name="AS_UNIQUEID" val="5212"/>
</p:tagLst>
</file>

<file path=ppt/tags/tag229.xml><?xml version="1.0" encoding="utf-8"?>
<p:tagLst xmlns:p="http://schemas.openxmlformats.org/presentationml/2006/main">
  <p:tag name="AS_UNIQUEID" val="5213"/>
</p:tagLst>
</file>

<file path=ppt/tags/tag23.xml><?xml version="1.0" encoding="utf-8"?>
<p:tagLst xmlns:p="http://schemas.openxmlformats.org/presentationml/2006/main">
  <p:tag name="AS_UNIQUEID" val="5133"/>
</p:tagLst>
</file>

<file path=ppt/tags/tag230.xml><?xml version="1.0" encoding="utf-8"?>
<p:tagLst xmlns:p="http://schemas.openxmlformats.org/presentationml/2006/main">
  <p:tag name="AS_UNIQUEID" val="5214"/>
</p:tagLst>
</file>

<file path=ppt/tags/tag231.xml><?xml version="1.0" encoding="utf-8"?>
<p:tagLst xmlns:p="http://schemas.openxmlformats.org/presentationml/2006/main">
  <p:tag name="AS_UNIQUEID" val="4778"/>
</p:tagLst>
</file>

<file path=ppt/tags/tag232.xml><?xml version="1.0" encoding="utf-8"?>
<p:tagLst xmlns:p="http://schemas.openxmlformats.org/presentationml/2006/main">
  <p:tag name="AS_UNIQUEID" val="4779"/>
</p:tagLst>
</file>

<file path=ppt/tags/tag233.xml><?xml version="1.0" encoding="utf-8"?>
<p:tagLst xmlns:p="http://schemas.openxmlformats.org/presentationml/2006/main">
  <p:tag name="AS_UNIQUEID" val="4780"/>
</p:tagLst>
</file>

<file path=ppt/tags/tag234.xml><?xml version="1.0" encoding="utf-8"?>
<p:tagLst xmlns:p="http://schemas.openxmlformats.org/presentationml/2006/main">
  <p:tag name="AS_UNIQUEID" val="5215"/>
</p:tagLst>
</file>

<file path=ppt/tags/tag235.xml><?xml version="1.0" encoding="utf-8"?>
<p:tagLst xmlns:p="http://schemas.openxmlformats.org/presentationml/2006/main">
  <p:tag name="AS_UNIQUEID" val="4769"/>
</p:tagLst>
</file>

<file path=ppt/tags/tag236.xml><?xml version="1.0" encoding="utf-8"?>
<p:tagLst xmlns:p="http://schemas.openxmlformats.org/presentationml/2006/main">
  <p:tag name="AS_UNIQUEID" val="4770"/>
  <p:tag name="KSO_WM_BEAUTIFY_FLAG" val=""/>
</p:tagLst>
</file>

<file path=ppt/tags/tag237.xml><?xml version="1.0" encoding="utf-8"?>
<p:tagLst xmlns:p="http://schemas.openxmlformats.org/presentationml/2006/main">
  <p:tag name="AS_UNIQUEID" val="4771"/>
</p:tagLst>
</file>

<file path=ppt/tags/tag238.xml><?xml version="1.0" encoding="utf-8"?>
<p:tagLst xmlns:p="http://schemas.openxmlformats.org/presentationml/2006/main">
  <p:tag name="AS_UNIQUEID" val="4772"/>
  <p:tag name="KSO_WM_BEAUTIFY_FLAG" val=""/>
</p:tagLst>
</file>

<file path=ppt/tags/tag239.xml><?xml version="1.0" encoding="utf-8"?>
<p:tagLst xmlns:p="http://schemas.openxmlformats.org/presentationml/2006/main">
  <p:tag name="AS_UNIQUEID" val="4773"/>
  <p:tag name="KSO_WM_BEAUTIFY_FLAG" val=""/>
</p:tagLst>
</file>

<file path=ppt/tags/tag24.xml><?xml version="1.0" encoding="utf-8"?>
<p:tagLst xmlns:p="http://schemas.openxmlformats.org/presentationml/2006/main">
  <p:tag name="AS_UNIQUEID" val="5134"/>
</p:tagLst>
</file>

<file path=ppt/tags/tag240.xml><?xml version="1.0" encoding="utf-8"?>
<p:tagLst xmlns:p="http://schemas.openxmlformats.org/presentationml/2006/main">
  <p:tag name="AS_UNIQUEID" val="4774"/>
  <p:tag name="KSO_WM_BEAUTIFY_FLAG" val=""/>
</p:tagLst>
</file>

<file path=ppt/tags/tag241.xml><?xml version="1.0" encoding="utf-8"?>
<p:tagLst xmlns:p="http://schemas.openxmlformats.org/presentationml/2006/main">
  <p:tag name="AS_UNIQUEID" val="5216"/>
  <p:tag name="KSO_WM_BEAUTIFY_FLAG" val=""/>
</p:tagLst>
</file>

<file path=ppt/tags/tag242.xml><?xml version="1.0" encoding="utf-8"?>
<p:tagLst xmlns:p="http://schemas.openxmlformats.org/presentationml/2006/main">
  <p:tag name="AS_UNIQUEID" val="5217"/>
</p:tagLst>
</file>

<file path=ppt/tags/tag243.xml><?xml version="1.0" encoding="utf-8"?>
<p:tagLst xmlns:p="http://schemas.openxmlformats.org/presentationml/2006/main">
  <p:tag name="AS_UNIQUEID" val="5218"/>
</p:tagLst>
</file>

<file path=ppt/tags/tag244.xml><?xml version="1.0" encoding="utf-8"?>
<p:tagLst xmlns:p="http://schemas.openxmlformats.org/presentationml/2006/main">
  <p:tag name="AS_UNIQUEID" val="5219"/>
</p:tagLst>
</file>

<file path=ppt/tags/tag245.xml><?xml version="1.0" encoding="utf-8"?>
<p:tagLst xmlns:p="http://schemas.openxmlformats.org/presentationml/2006/main">
  <p:tag name="AS_UNIQUEID" val="5220"/>
</p:tagLst>
</file>

<file path=ppt/tags/tag246.xml><?xml version="1.0" encoding="utf-8"?>
<p:tagLst xmlns:p="http://schemas.openxmlformats.org/presentationml/2006/main">
  <p:tag name="AS_UNIQUEID" val="5221"/>
</p:tagLst>
</file>

<file path=ppt/tags/tag247.xml><?xml version="1.0" encoding="utf-8"?>
<p:tagLst xmlns:p="http://schemas.openxmlformats.org/presentationml/2006/main">
  <p:tag name="AS_UNIQUEID" val="5222"/>
</p:tagLst>
</file>

<file path=ppt/tags/tag248.xml><?xml version="1.0" encoding="utf-8"?>
<p:tagLst xmlns:p="http://schemas.openxmlformats.org/presentationml/2006/main">
  <p:tag name="AS_UNIQUEID" val="4778"/>
</p:tagLst>
</file>

<file path=ppt/tags/tag249.xml><?xml version="1.0" encoding="utf-8"?>
<p:tagLst xmlns:p="http://schemas.openxmlformats.org/presentationml/2006/main">
  <p:tag name="AS_UNIQUEID" val="4779"/>
</p:tagLst>
</file>

<file path=ppt/tags/tag25.xml><?xml version="1.0" encoding="utf-8"?>
<p:tagLst xmlns:p="http://schemas.openxmlformats.org/presentationml/2006/main">
  <p:tag name="AS_UNIQUEID" val="5135"/>
</p:tagLst>
</file>

<file path=ppt/tags/tag250.xml><?xml version="1.0" encoding="utf-8"?>
<p:tagLst xmlns:p="http://schemas.openxmlformats.org/presentationml/2006/main">
  <p:tag name="AS_UNIQUEID" val="4780"/>
</p:tagLst>
</file>

<file path=ppt/tags/tag251.xml><?xml version="1.0" encoding="utf-8"?>
<p:tagLst xmlns:p="http://schemas.openxmlformats.org/presentationml/2006/main">
  <p:tag name="AS_UNIQUEID" val="5223"/>
</p:tagLst>
</file>

<file path=ppt/tags/tag252.xml><?xml version="1.0" encoding="utf-8"?>
<p:tagLst xmlns:p="http://schemas.openxmlformats.org/presentationml/2006/main">
  <p:tag name="AS_UNIQUEID" val="4769"/>
</p:tagLst>
</file>

<file path=ppt/tags/tag253.xml><?xml version="1.0" encoding="utf-8"?>
<p:tagLst xmlns:p="http://schemas.openxmlformats.org/presentationml/2006/main">
  <p:tag name="AS_UNIQUEID" val="4770"/>
  <p:tag name="KSO_WM_BEAUTIFY_FLAG" val=""/>
</p:tagLst>
</file>

<file path=ppt/tags/tag254.xml><?xml version="1.0" encoding="utf-8"?>
<p:tagLst xmlns:p="http://schemas.openxmlformats.org/presentationml/2006/main">
  <p:tag name="AS_UNIQUEID" val="4771"/>
</p:tagLst>
</file>

<file path=ppt/tags/tag255.xml><?xml version="1.0" encoding="utf-8"?>
<p:tagLst xmlns:p="http://schemas.openxmlformats.org/presentationml/2006/main">
  <p:tag name="AS_UNIQUEID" val="4772"/>
  <p:tag name="KSO_WM_BEAUTIFY_FLAG" val=""/>
</p:tagLst>
</file>

<file path=ppt/tags/tag256.xml><?xml version="1.0" encoding="utf-8"?>
<p:tagLst xmlns:p="http://schemas.openxmlformats.org/presentationml/2006/main">
  <p:tag name="AS_UNIQUEID" val="4773"/>
  <p:tag name="KSO_WM_BEAUTIFY_FLAG" val=""/>
</p:tagLst>
</file>

<file path=ppt/tags/tag257.xml><?xml version="1.0" encoding="utf-8"?>
<p:tagLst xmlns:p="http://schemas.openxmlformats.org/presentationml/2006/main">
  <p:tag name="AS_UNIQUEID" val="4774"/>
  <p:tag name="KSO_WM_BEAUTIFY_FLAG" val=""/>
</p:tagLst>
</file>

<file path=ppt/tags/tag258.xml><?xml version="1.0" encoding="utf-8"?>
<p:tagLst xmlns:p="http://schemas.openxmlformats.org/presentationml/2006/main">
  <p:tag name="AS_UNIQUEID" val="5224"/>
  <p:tag name="KSO_WM_BEAUTIFY_FLAG" val=""/>
</p:tagLst>
</file>

<file path=ppt/tags/tag259.xml><?xml version="1.0" encoding="utf-8"?>
<p:tagLst xmlns:p="http://schemas.openxmlformats.org/presentationml/2006/main">
  <p:tag name="AS_UNIQUEID" val="5225"/>
</p:tagLst>
</file>

<file path=ppt/tags/tag26.xml><?xml version="1.0" encoding="utf-8"?>
<p:tagLst xmlns:p="http://schemas.openxmlformats.org/presentationml/2006/main">
  <p:tag name="AS_UNIQUEID" val="5136"/>
  <p:tag name="KSO_WM_BEAUTIFY_FLAG" val="#fgm#"/>
  <p:tag name="KSO_WM_FIGMA_FLAG" val="#fgm#"/>
  <p:tag name="KSO_WM_LAYOUT_CHECK_HASH" val="81525c5d7b35515ba1cbd9e9826071bb902808a8"/>
  <p:tag name="KSO_WM_NEWLAYOUT_ID" val="slide_0e3763c640ea4c61"/>
  <p:tag name="KSO_WM_UNIT_INDEX" val="1"/>
  <p:tag name="KSO_WM_UNIT_TYPE" val="a"/>
</p:tagLst>
</file>

<file path=ppt/tags/tag260.xml><?xml version="1.0" encoding="utf-8"?>
<p:tagLst xmlns:p="http://schemas.openxmlformats.org/presentationml/2006/main">
  <p:tag name="AS_UNIQUEID" val="5226"/>
</p:tagLst>
</file>

<file path=ppt/tags/tag261.xml><?xml version="1.0" encoding="utf-8"?>
<p:tagLst xmlns:p="http://schemas.openxmlformats.org/presentationml/2006/main">
  <p:tag name="AS_UNIQUEID" val="5227"/>
</p:tagLst>
</file>

<file path=ppt/tags/tag262.xml><?xml version="1.0" encoding="utf-8"?>
<p:tagLst xmlns:p="http://schemas.openxmlformats.org/presentationml/2006/main">
  <p:tag name="AS_UNIQUEID" val="4778"/>
</p:tagLst>
</file>

<file path=ppt/tags/tag263.xml><?xml version="1.0" encoding="utf-8"?>
<p:tagLst xmlns:p="http://schemas.openxmlformats.org/presentationml/2006/main">
  <p:tag name="AS_UNIQUEID" val="4779"/>
</p:tagLst>
</file>

<file path=ppt/tags/tag264.xml><?xml version="1.0" encoding="utf-8"?>
<p:tagLst xmlns:p="http://schemas.openxmlformats.org/presentationml/2006/main">
  <p:tag name="AS_UNIQUEID" val="4780"/>
</p:tagLst>
</file>

<file path=ppt/tags/tag265.xml><?xml version="1.0" encoding="utf-8"?>
<p:tagLst xmlns:p="http://schemas.openxmlformats.org/presentationml/2006/main">
  <p:tag name="AS_UNIQUEID" val="5228"/>
</p:tagLst>
</file>

<file path=ppt/tags/tag266.xml><?xml version="1.0" encoding="utf-8"?>
<p:tagLst xmlns:p="http://schemas.openxmlformats.org/presentationml/2006/main">
  <p:tag name="AS_UNIQUEID" val="5229"/>
</p:tagLst>
</file>

<file path=ppt/tags/tag267.xml><?xml version="1.0" encoding="utf-8"?>
<p:tagLst xmlns:p="http://schemas.openxmlformats.org/presentationml/2006/main">
  <p:tag name="AS_UNIQUEID" val="4769"/>
</p:tagLst>
</file>

<file path=ppt/tags/tag268.xml><?xml version="1.0" encoding="utf-8"?>
<p:tagLst xmlns:p="http://schemas.openxmlformats.org/presentationml/2006/main">
  <p:tag name="AS_UNIQUEID" val="4770"/>
  <p:tag name="KSO_WM_BEAUTIFY_FLAG" val=""/>
</p:tagLst>
</file>

<file path=ppt/tags/tag269.xml><?xml version="1.0" encoding="utf-8"?>
<p:tagLst xmlns:p="http://schemas.openxmlformats.org/presentationml/2006/main">
  <p:tag name="AS_UNIQUEID" val="4771"/>
</p:tagLst>
</file>

<file path=ppt/tags/tag27.xml><?xml version="1.0" encoding="utf-8"?>
<p:tagLst xmlns:p="http://schemas.openxmlformats.org/presentationml/2006/main">
  <p:tag name="AS_UNIQUEID" val="5137"/>
  <p:tag name="KSO_WM_BEAUTIFY_FLAG" val="#fgm#"/>
  <p:tag name="KSO_WM_FIGMA_FLAG" val="#fgm#"/>
  <p:tag name="KSO_WM_UNIT_INDEX" val="1"/>
  <p:tag name="KSO_WM_UNIT_TYPE" val="f"/>
</p:tagLst>
</file>

<file path=ppt/tags/tag270.xml><?xml version="1.0" encoding="utf-8"?>
<p:tagLst xmlns:p="http://schemas.openxmlformats.org/presentationml/2006/main">
  <p:tag name="AS_UNIQUEID" val="4772"/>
  <p:tag name="KSO_WM_BEAUTIFY_FLAG" val=""/>
</p:tagLst>
</file>

<file path=ppt/tags/tag271.xml><?xml version="1.0" encoding="utf-8"?>
<p:tagLst xmlns:p="http://schemas.openxmlformats.org/presentationml/2006/main">
  <p:tag name="AS_UNIQUEID" val="4773"/>
  <p:tag name="KSO_WM_BEAUTIFY_FLAG" val=""/>
</p:tagLst>
</file>

<file path=ppt/tags/tag272.xml><?xml version="1.0" encoding="utf-8"?>
<p:tagLst xmlns:p="http://schemas.openxmlformats.org/presentationml/2006/main">
  <p:tag name="AS_UNIQUEID" val="4774"/>
  <p:tag name="KSO_WM_BEAUTIFY_FLAG" val=""/>
</p:tagLst>
</file>

<file path=ppt/tags/tag273.xml><?xml version="1.0" encoding="utf-8"?>
<p:tagLst xmlns:p="http://schemas.openxmlformats.org/presentationml/2006/main">
  <p:tag name="AS_UNIQUEID" val="5230"/>
  <p:tag name="KSO_WM_BEAUTIFY_FLAG" val=""/>
</p:tagLst>
</file>

<file path=ppt/tags/tag274.xml><?xml version="1.0" encoding="utf-8"?>
<p:tagLst xmlns:p="http://schemas.openxmlformats.org/presentationml/2006/main">
  <p:tag name="AS_UNIQUEID" val="5231"/>
</p:tagLst>
</file>

<file path=ppt/tags/tag275.xml><?xml version="1.0" encoding="utf-8"?>
<p:tagLst xmlns:p="http://schemas.openxmlformats.org/presentationml/2006/main">
  <p:tag name="AS_UNIQUEID" val="5232"/>
</p:tagLst>
</file>

<file path=ppt/tags/tag276.xml><?xml version="1.0" encoding="utf-8"?>
<p:tagLst xmlns:p="http://schemas.openxmlformats.org/presentationml/2006/main">
  <p:tag name="AS_UNIQUEID" val="5233"/>
</p:tagLst>
</file>

<file path=ppt/tags/tag277.xml><?xml version="1.0" encoding="utf-8"?>
<p:tagLst xmlns:p="http://schemas.openxmlformats.org/presentationml/2006/main">
  <p:tag name="AS_UNIQUEID" val="4778"/>
</p:tagLst>
</file>

<file path=ppt/tags/tag278.xml><?xml version="1.0" encoding="utf-8"?>
<p:tagLst xmlns:p="http://schemas.openxmlformats.org/presentationml/2006/main">
  <p:tag name="AS_UNIQUEID" val="4779"/>
</p:tagLst>
</file>

<file path=ppt/tags/tag279.xml><?xml version="1.0" encoding="utf-8"?>
<p:tagLst xmlns:p="http://schemas.openxmlformats.org/presentationml/2006/main">
  <p:tag name="AS_UNIQUEID" val="4780"/>
</p:tagLst>
</file>

<file path=ppt/tags/tag28.xml><?xml version="1.0" encoding="utf-8"?>
<p:tagLst xmlns:p="http://schemas.openxmlformats.org/presentationml/2006/main">
  <p:tag name="AS_UNIQUEID" val="5147"/>
</p:tagLst>
</file>

<file path=ppt/tags/tag280.xml><?xml version="1.0" encoding="utf-8"?>
<p:tagLst xmlns:p="http://schemas.openxmlformats.org/presentationml/2006/main">
  <p:tag name="AS_UNIQUEID" val="5234"/>
</p:tagLst>
</file>

<file path=ppt/tags/tag281.xml><?xml version="1.0" encoding="utf-8"?>
<p:tagLst xmlns:p="http://schemas.openxmlformats.org/presentationml/2006/main">
  <p:tag name="AS_UNIQUEID" val="4769"/>
</p:tagLst>
</file>

<file path=ppt/tags/tag282.xml><?xml version="1.0" encoding="utf-8"?>
<p:tagLst xmlns:p="http://schemas.openxmlformats.org/presentationml/2006/main">
  <p:tag name="AS_UNIQUEID" val="4770"/>
  <p:tag name="KSO_WM_BEAUTIFY_FLAG" val=""/>
</p:tagLst>
</file>

<file path=ppt/tags/tag283.xml><?xml version="1.0" encoding="utf-8"?>
<p:tagLst xmlns:p="http://schemas.openxmlformats.org/presentationml/2006/main">
  <p:tag name="AS_UNIQUEID" val="4771"/>
</p:tagLst>
</file>

<file path=ppt/tags/tag284.xml><?xml version="1.0" encoding="utf-8"?>
<p:tagLst xmlns:p="http://schemas.openxmlformats.org/presentationml/2006/main">
  <p:tag name="AS_UNIQUEID" val="4772"/>
  <p:tag name="KSO_WM_BEAUTIFY_FLAG" val=""/>
</p:tagLst>
</file>

<file path=ppt/tags/tag285.xml><?xml version="1.0" encoding="utf-8"?>
<p:tagLst xmlns:p="http://schemas.openxmlformats.org/presentationml/2006/main">
  <p:tag name="AS_UNIQUEID" val="4773"/>
  <p:tag name="KSO_WM_BEAUTIFY_FLAG" val=""/>
</p:tagLst>
</file>

<file path=ppt/tags/tag286.xml><?xml version="1.0" encoding="utf-8"?>
<p:tagLst xmlns:p="http://schemas.openxmlformats.org/presentationml/2006/main">
  <p:tag name="AS_UNIQUEID" val="4774"/>
  <p:tag name="KSO_WM_BEAUTIFY_FLAG" val=""/>
</p:tagLst>
</file>

<file path=ppt/tags/tag287.xml><?xml version="1.0" encoding="utf-8"?>
<p:tagLst xmlns:p="http://schemas.openxmlformats.org/presentationml/2006/main">
  <p:tag name="AS_UNIQUEID" val="5235"/>
  <p:tag name="KSO_WM_BEAUTIFY_FLAG" val=""/>
</p:tagLst>
</file>

<file path=ppt/tags/tag288.xml><?xml version="1.0" encoding="utf-8"?>
<p:tagLst xmlns:p="http://schemas.openxmlformats.org/presentationml/2006/main">
  <p:tag name="AS_UNIQUEID" val="5236"/>
</p:tagLst>
</file>

<file path=ppt/tags/tag289.xml><?xml version="1.0" encoding="utf-8"?>
<p:tagLst xmlns:p="http://schemas.openxmlformats.org/presentationml/2006/main">
  <p:tag name="AS_UNIQUEID" val="5237"/>
</p:tagLst>
</file>

<file path=ppt/tags/tag29.xml><?xml version="1.0" encoding="utf-8"?>
<p:tagLst xmlns:p="http://schemas.openxmlformats.org/presentationml/2006/main">
  <p:tag name="AS_UNIQUEID" val="4746"/>
</p:tagLst>
</file>

<file path=ppt/tags/tag290.xml><?xml version="1.0" encoding="utf-8"?>
<p:tagLst xmlns:p="http://schemas.openxmlformats.org/presentationml/2006/main">
  <p:tag name="AS_UNIQUEID" val="5238"/>
</p:tagLst>
</file>

<file path=ppt/tags/tag291.xml><?xml version="1.0" encoding="utf-8"?>
<p:tagLst xmlns:p="http://schemas.openxmlformats.org/presentationml/2006/main">
  <p:tag name="AS_UNIQUEID" val="4778"/>
</p:tagLst>
</file>

<file path=ppt/tags/tag292.xml><?xml version="1.0" encoding="utf-8"?>
<p:tagLst xmlns:p="http://schemas.openxmlformats.org/presentationml/2006/main">
  <p:tag name="AS_UNIQUEID" val="4779"/>
</p:tagLst>
</file>

<file path=ppt/tags/tag293.xml><?xml version="1.0" encoding="utf-8"?>
<p:tagLst xmlns:p="http://schemas.openxmlformats.org/presentationml/2006/main">
  <p:tag name="AS_UNIQUEID" val="4780"/>
</p:tagLst>
</file>

<file path=ppt/tags/tag294.xml><?xml version="1.0" encoding="utf-8"?>
<p:tagLst xmlns:p="http://schemas.openxmlformats.org/presentationml/2006/main">
  <p:tag name="AS_UNIQUEID" val="5239"/>
</p:tagLst>
</file>

<file path=ppt/tags/tag295.xml><?xml version="1.0" encoding="utf-8"?>
<p:tagLst xmlns:p="http://schemas.openxmlformats.org/presentationml/2006/main">
  <p:tag name="AS_UNIQUEID" val="4769"/>
</p:tagLst>
</file>

<file path=ppt/tags/tag296.xml><?xml version="1.0" encoding="utf-8"?>
<p:tagLst xmlns:p="http://schemas.openxmlformats.org/presentationml/2006/main">
  <p:tag name="AS_UNIQUEID" val="4770"/>
  <p:tag name="KSO_WM_BEAUTIFY_FLAG" val=""/>
</p:tagLst>
</file>

<file path=ppt/tags/tag297.xml><?xml version="1.0" encoding="utf-8"?>
<p:tagLst xmlns:p="http://schemas.openxmlformats.org/presentationml/2006/main">
  <p:tag name="AS_UNIQUEID" val="4771"/>
</p:tagLst>
</file>

<file path=ppt/tags/tag298.xml><?xml version="1.0" encoding="utf-8"?>
<p:tagLst xmlns:p="http://schemas.openxmlformats.org/presentationml/2006/main">
  <p:tag name="AS_UNIQUEID" val="4772"/>
  <p:tag name="KSO_WM_BEAUTIFY_FLAG" val=""/>
</p:tagLst>
</file>

<file path=ppt/tags/tag299.xml><?xml version="1.0" encoding="utf-8"?>
<p:tagLst xmlns:p="http://schemas.openxmlformats.org/presentationml/2006/main">
  <p:tag name="AS_UNIQUEID" val="4773"/>
  <p:tag name="KSO_WM_BEAUTIFY_FLAG" val=""/>
</p:tagLst>
</file>

<file path=ppt/tags/tag3.xml><?xml version="1.0" encoding="utf-8"?>
<p:tagLst xmlns:p="http://schemas.openxmlformats.org/presentationml/2006/main">
  <p:tag name="AS_UNIQUEID" val="4733"/>
</p:tagLst>
</file>

<file path=ppt/tags/tag30.xml><?xml version="1.0" encoding="utf-8"?>
<p:tagLst xmlns:p="http://schemas.openxmlformats.org/presentationml/2006/main">
  <p:tag name="AS_UNIQUEID" val="4747"/>
</p:tagLst>
</file>

<file path=ppt/tags/tag300.xml><?xml version="1.0" encoding="utf-8"?>
<p:tagLst xmlns:p="http://schemas.openxmlformats.org/presentationml/2006/main">
  <p:tag name="AS_UNIQUEID" val="4774"/>
  <p:tag name="KSO_WM_BEAUTIFY_FLAG" val=""/>
</p:tagLst>
</file>

<file path=ppt/tags/tag301.xml><?xml version="1.0" encoding="utf-8"?>
<p:tagLst xmlns:p="http://schemas.openxmlformats.org/presentationml/2006/main">
  <p:tag name="AS_UNIQUEID" val="5240"/>
  <p:tag name="KSO_WM_BEAUTIFY_FLAG" val=""/>
</p:tagLst>
</file>

<file path=ppt/tags/tag302.xml><?xml version="1.0" encoding="utf-8"?>
<p:tagLst xmlns:p="http://schemas.openxmlformats.org/presentationml/2006/main">
  <p:tag name="AS_UNIQUEID" val="5241"/>
</p:tagLst>
</file>

<file path=ppt/tags/tag303.xml><?xml version="1.0" encoding="utf-8"?>
<p:tagLst xmlns:p="http://schemas.openxmlformats.org/presentationml/2006/main">
  <p:tag name="AS_UNIQUEID" val="5242"/>
</p:tagLst>
</file>

<file path=ppt/tags/tag304.xml><?xml version="1.0" encoding="utf-8"?>
<p:tagLst xmlns:p="http://schemas.openxmlformats.org/presentationml/2006/main">
  <p:tag name="AS_UNIQUEID" val="5243"/>
</p:tagLst>
</file>

<file path=ppt/tags/tag305.xml><?xml version="1.0" encoding="utf-8"?>
<p:tagLst xmlns:p="http://schemas.openxmlformats.org/presentationml/2006/main">
  <p:tag name="AS_UNIQUEID" val="5090"/>
</p:tagLst>
</file>

<file path=ppt/tags/tag306.xml><?xml version="1.0" encoding="utf-8"?>
<p:tagLst xmlns:p="http://schemas.openxmlformats.org/presentationml/2006/main">
  <p:tag name="AS_UNIQUEID" val="5091"/>
</p:tagLst>
</file>

<file path=ppt/tags/tag307.xml><?xml version="1.0" encoding="utf-8"?>
<p:tagLst xmlns:p="http://schemas.openxmlformats.org/presentationml/2006/main">
  <p:tag name="AS_UNIQUEID" val="5092"/>
</p:tagLst>
</file>

<file path=ppt/tags/tag308.xml><?xml version="1.0" encoding="utf-8"?>
<p:tagLst xmlns:p="http://schemas.openxmlformats.org/presentationml/2006/main">
  <p:tag name="AS_UNIQUEID" val="5244"/>
</p:tagLst>
</file>

<file path=ppt/tags/tag309.xml><?xml version="1.0" encoding="utf-8"?>
<p:tagLst xmlns:p="http://schemas.openxmlformats.org/presentationml/2006/main">
  <p:tag name="AS_UNIQUEID" val="5094"/>
</p:tagLst>
</file>

<file path=ppt/tags/tag31.xml><?xml version="1.0" encoding="utf-8"?>
<p:tagLst xmlns:p="http://schemas.openxmlformats.org/presentationml/2006/main">
  <p:tag name="AS_UNIQUEID" val="4748"/>
</p:tagLst>
</file>

<file path=ppt/tags/tag310.xml><?xml version="1.0" encoding="utf-8"?>
<p:tagLst xmlns:p="http://schemas.openxmlformats.org/presentationml/2006/main">
  <p:tag name="AS_UNIQUEID" val="5095"/>
</p:tagLst>
</file>

<file path=ppt/tags/tag311.xml><?xml version="1.0" encoding="utf-8"?>
<p:tagLst xmlns:p="http://schemas.openxmlformats.org/presentationml/2006/main">
  <p:tag name="AS_UNIQUEID" val="5096"/>
  <p:tag name="KSO_WM_BEAUTIFY_FLAG" val=""/>
</p:tagLst>
</file>

<file path=ppt/tags/tag312.xml><?xml version="1.0" encoding="utf-8"?>
<p:tagLst xmlns:p="http://schemas.openxmlformats.org/presentationml/2006/main">
  <p:tag name="AS_UNIQUEID" val="5097"/>
</p:tagLst>
</file>

<file path=ppt/tags/tag313.xml><?xml version="1.0" encoding="utf-8"?>
<p:tagLst xmlns:p="http://schemas.openxmlformats.org/presentationml/2006/main">
  <p:tag name="AS_UNIQUEID" val="5098"/>
  <p:tag name="KSO_WM_BEAUTIFY_FLAG" val=""/>
</p:tagLst>
</file>

<file path=ppt/tags/tag314.xml><?xml version="1.0" encoding="utf-8"?>
<p:tagLst xmlns:p="http://schemas.openxmlformats.org/presentationml/2006/main">
  <p:tag name="AS_UNIQUEID" val="5099"/>
  <p:tag name="KSO_WM_BEAUTIFY_FLAG" val=""/>
</p:tagLst>
</file>

<file path=ppt/tags/tag315.xml><?xml version="1.0" encoding="utf-8"?>
<p:tagLst xmlns:p="http://schemas.openxmlformats.org/presentationml/2006/main">
  <p:tag name="AS_UNIQUEID" val="5245"/>
</p:tagLst>
</file>

<file path=ppt/tags/tag316.xml><?xml version="1.0" encoding="utf-8"?>
<p:tagLst xmlns:p="http://schemas.openxmlformats.org/presentationml/2006/main">
  <p:tag name="AS_UNIQUEID" val="5246"/>
</p:tagLst>
</file>

<file path=ppt/tags/tag317.xml><?xml version="1.0" encoding="utf-8"?>
<p:tagLst xmlns:p="http://schemas.openxmlformats.org/presentationml/2006/main">
  <p:tag name="AS_UNIQUEID" val="5247"/>
  <p:tag name="KSO_WM_BEAUTIFY_FLAG" val=""/>
</p:tagLst>
</file>

<file path=ppt/tags/tag318.xml><?xml version="1.0" encoding="utf-8"?>
<p:tagLst xmlns:p="http://schemas.openxmlformats.org/presentationml/2006/main">
  <p:tag name="AS_UNIQUEID" val="5248"/>
</p:tagLst>
</file>

<file path=ppt/tags/tag319.xml><?xml version="1.0" encoding="utf-8"?>
<p:tagLst xmlns:p="http://schemas.openxmlformats.org/presentationml/2006/main">
  <p:tag name="AS_UNIQUEID" val="5249"/>
</p:tagLst>
</file>

<file path=ppt/tags/tag32.xml><?xml version="1.0" encoding="utf-8"?>
<p:tagLst xmlns:p="http://schemas.openxmlformats.org/presentationml/2006/main">
  <p:tag name="AS_UNIQUEID" val="4749"/>
</p:tagLst>
</file>

<file path=ppt/tags/tag320.xml><?xml version="1.0" encoding="utf-8"?>
<p:tagLst xmlns:p="http://schemas.openxmlformats.org/presentationml/2006/main">
  <p:tag name="AS_UNIQUEID" val="5250"/>
</p:tagLst>
</file>

<file path=ppt/tags/tag321.xml><?xml version="1.0" encoding="utf-8"?>
<p:tagLst xmlns:p="http://schemas.openxmlformats.org/presentationml/2006/main">
  <p:tag name="AS_UNIQUEID" val="5251"/>
</p:tagLst>
</file>

<file path=ppt/tags/tag322.xml><?xml version="1.0" encoding="utf-8"?>
<p:tagLst xmlns:p="http://schemas.openxmlformats.org/presentationml/2006/main">
  <p:tag name="AS_UNIQUEID" val="5252"/>
</p:tagLst>
</file>

<file path=ppt/tags/tag323.xml><?xml version="1.0" encoding="utf-8"?>
<p:tagLst xmlns:p="http://schemas.openxmlformats.org/presentationml/2006/main">
  <p:tag name="AS_UNIQUEID" val="5253"/>
</p:tagLst>
</file>

<file path=ppt/tags/tag324.xml><?xml version="1.0" encoding="utf-8"?>
<p:tagLst xmlns:p="http://schemas.openxmlformats.org/presentationml/2006/main">
  <p:tag name="AS_UNIQUEID" val="5111"/>
</p:tagLst>
</file>

<file path=ppt/tags/tag325.xml><?xml version="1.0" encoding="utf-8"?>
<p:tagLst xmlns:p="http://schemas.openxmlformats.org/presentationml/2006/main">
  <p:tag name="AS_UNIQUEID" val="5112"/>
</p:tagLst>
</file>

<file path=ppt/tags/tag326.xml><?xml version="1.0" encoding="utf-8"?>
<p:tagLst xmlns:p="http://schemas.openxmlformats.org/presentationml/2006/main">
  <p:tag name="AS_UNIQUEID" val="5113"/>
</p:tagLst>
</file>

<file path=ppt/tags/tag327.xml><?xml version="1.0" encoding="utf-8"?>
<p:tagLst xmlns:p="http://schemas.openxmlformats.org/presentationml/2006/main">
  <p:tag name="AS_UNIQUEID" val="5254"/>
</p:tagLst>
</file>

<file path=ppt/tags/tag328.xml><?xml version="1.0" encoding="utf-8"?>
<p:tagLst xmlns:p="http://schemas.openxmlformats.org/presentationml/2006/main">
  <p:tag name="AS_UNIQUEID" val="5115"/>
</p:tagLst>
</file>

<file path=ppt/tags/tag329.xml><?xml version="1.0" encoding="utf-8"?>
<p:tagLst xmlns:p="http://schemas.openxmlformats.org/presentationml/2006/main">
  <p:tag name="AS_UNIQUEID" val="5116"/>
</p:tagLst>
</file>

<file path=ppt/tags/tag33.xml><?xml version="1.0" encoding="utf-8"?>
<p:tagLst xmlns:p="http://schemas.openxmlformats.org/presentationml/2006/main">
  <p:tag name="AS_UNIQUEID" val="5139"/>
</p:tagLst>
</file>

<file path=ppt/tags/tag330.xml><?xml version="1.0" encoding="utf-8"?>
<p:tagLst xmlns:p="http://schemas.openxmlformats.org/presentationml/2006/main">
  <p:tag name="AS_UNIQUEID" val="5117"/>
  <p:tag name="KSO_WM_BEAUTIFY_FLAG" val=""/>
</p:tagLst>
</file>

<file path=ppt/tags/tag331.xml><?xml version="1.0" encoding="utf-8"?>
<p:tagLst xmlns:p="http://schemas.openxmlformats.org/presentationml/2006/main">
  <p:tag name="AS_UNIQUEID" val="5118"/>
</p:tagLst>
</file>

<file path=ppt/tags/tag332.xml><?xml version="1.0" encoding="utf-8"?>
<p:tagLst xmlns:p="http://schemas.openxmlformats.org/presentationml/2006/main">
  <p:tag name="AS_UNIQUEID" val="5119"/>
  <p:tag name="KSO_WM_BEAUTIFY_FLAG" val=""/>
</p:tagLst>
</file>

<file path=ppt/tags/tag333.xml><?xml version="1.0" encoding="utf-8"?>
<p:tagLst xmlns:p="http://schemas.openxmlformats.org/presentationml/2006/main">
  <p:tag name="AS_UNIQUEID" val="5120"/>
  <p:tag name="KSO_WM_BEAUTIFY_FLAG" val=""/>
</p:tagLst>
</file>

<file path=ppt/tags/tag334.xml><?xml version="1.0" encoding="utf-8"?>
<p:tagLst xmlns:p="http://schemas.openxmlformats.org/presentationml/2006/main">
  <p:tag name="AS_UNIQUEID" val="3560"/>
</p:tagLst>
</file>

<file path=ppt/tags/tag335.xml><?xml version="1.0" encoding="utf-8"?>
<p:tagLst xmlns:p="http://schemas.openxmlformats.org/presentationml/2006/main">
  <p:tag name="AS_UNIQUEID" val="5125"/>
</p:tagLst>
</file>

<file path=ppt/tags/tag336.xml><?xml version="1.0" encoding="utf-8"?>
<p:tagLst xmlns:p="http://schemas.openxmlformats.org/presentationml/2006/main">
  <p:tag name="AS_UNIQUEID" val="5255"/>
</p:tagLst>
</file>

<file path=ppt/tags/tag337.xml><?xml version="1.0" encoding="utf-8"?>
<p:tagLst xmlns:p="http://schemas.openxmlformats.org/presentationml/2006/main">
  <p:tag name="AS_UNIQUEID" val="5256"/>
</p:tagLst>
</file>

<file path=ppt/tags/tag338.xml><?xml version="1.0" encoding="utf-8"?>
<p:tagLst xmlns:p="http://schemas.openxmlformats.org/presentationml/2006/main">
  <p:tag name="AS_UNIQUEID" val="5111"/>
</p:tagLst>
</file>

<file path=ppt/tags/tag339.xml><?xml version="1.0" encoding="utf-8"?>
<p:tagLst xmlns:p="http://schemas.openxmlformats.org/presentationml/2006/main">
  <p:tag name="AS_UNIQUEID" val="5112"/>
</p:tagLst>
</file>

<file path=ppt/tags/tag34.xml><?xml version="1.0" encoding="utf-8"?>
<p:tagLst xmlns:p="http://schemas.openxmlformats.org/presentationml/2006/main">
  <p:tag name="AS_UNIQUEID" val="5148"/>
</p:tagLst>
</file>

<file path=ppt/tags/tag340.xml><?xml version="1.0" encoding="utf-8"?>
<p:tagLst xmlns:p="http://schemas.openxmlformats.org/presentationml/2006/main">
  <p:tag name="AS_UNIQUEID" val="5113"/>
</p:tagLst>
</file>

<file path=ppt/tags/tag341.xml><?xml version="1.0" encoding="utf-8"?>
<p:tagLst xmlns:p="http://schemas.openxmlformats.org/presentationml/2006/main">
  <p:tag name="AS_UNIQUEID" val="5257"/>
</p:tagLst>
</file>

<file path=ppt/tags/tag342.xml><?xml version="1.0" encoding="utf-8"?>
<p:tagLst xmlns:p="http://schemas.openxmlformats.org/presentationml/2006/main">
  <p:tag name="AS_UNIQUEID" val="5115"/>
</p:tagLst>
</file>

<file path=ppt/tags/tag343.xml><?xml version="1.0" encoding="utf-8"?>
<p:tagLst xmlns:p="http://schemas.openxmlformats.org/presentationml/2006/main">
  <p:tag name="AS_UNIQUEID" val="5116"/>
</p:tagLst>
</file>

<file path=ppt/tags/tag344.xml><?xml version="1.0" encoding="utf-8"?>
<p:tagLst xmlns:p="http://schemas.openxmlformats.org/presentationml/2006/main">
  <p:tag name="AS_UNIQUEID" val="5117"/>
  <p:tag name="KSO_WM_BEAUTIFY_FLAG" val=""/>
</p:tagLst>
</file>

<file path=ppt/tags/tag345.xml><?xml version="1.0" encoding="utf-8"?>
<p:tagLst xmlns:p="http://schemas.openxmlformats.org/presentationml/2006/main">
  <p:tag name="AS_UNIQUEID" val="5118"/>
</p:tagLst>
</file>

<file path=ppt/tags/tag346.xml><?xml version="1.0" encoding="utf-8"?>
<p:tagLst xmlns:p="http://schemas.openxmlformats.org/presentationml/2006/main">
  <p:tag name="AS_UNIQUEID" val="5119"/>
  <p:tag name="KSO_WM_BEAUTIFY_FLAG" val=""/>
</p:tagLst>
</file>

<file path=ppt/tags/tag347.xml><?xml version="1.0" encoding="utf-8"?>
<p:tagLst xmlns:p="http://schemas.openxmlformats.org/presentationml/2006/main">
  <p:tag name="AS_UNIQUEID" val="5120"/>
  <p:tag name="KSO_WM_BEAUTIFY_FLAG" val=""/>
</p:tagLst>
</file>

<file path=ppt/tags/tag348.xml><?xml version="1.0" encoding="utf-8"?>
<p:tagLst xmlns:p="http://schemas.openxmlformats.org/presentationml/2006/main">
  <p:tag name="AS_UNIQUEID" val="3560"/>
</p:tagLst>
</file>

<file path=ppt/tags/tag349.xml><?xml version="1.0" encoding="utf-8"?>
<p:tagLst xmlns:p="http://schemas.openxmlformats.org/presentationml/2006/main">
  <p:tag name="AS_UNIQUEID" val="5125"/>
</p:tagLst>
</file>

<file path=ppt/tags/tag35.xml><?xml version="1.0" encoding="utf-8"?>
<p:tagLst xmlns:p="http://schemas.openxmlformats.org/presentationml/2006/main">
  <p:tag name="AS_UNIQUEID" val="5149"/>
</p:tagLst>
</file>

<file path=ppt/tags/tag350.xml><?xml version="1.0" encoding="utf-8"?>
<p:tagLst xmlns:p="http://schemas.openxmlformats.org/presentationml/2006/main">
  <p:tag name="AS_UNIQUEID" val="5258"/>
</p:tagLst>
</file>

<file path=ppt/tags/tag35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MzczZTRhNjgyZDY5MWQ1YjQ5ZTgwMDQ4ODZlMjVlMjMifQ=="/>
  <p:tag name="KSO_WPP_MARK_KEY" val="f45c9c3e-e688-497f-9794-ec145ffb7bc0"/>
</p:tagLst>
</file>

<file path=ppt/tags/tag36.xml><?xml version="1.0" encoding="utf-8"?>
<p:tagLst xmlns:p="http://schemas.openxmlformats.org/presentationml/2006/main">
  <p:tag name="AS_UNIQUEID" val="4751"/>
</p:tagLst>
</file>

<file path=ppt/tags/tag37.xml><?xml version="1.0" encoding="utf-8"?>
<p:tagLst xmlns:p="http://schemas.openxmlformats.org/presentationml/2006/main">
  <p:tag name="AS_UNIQUEID" val="4752"/>
</p:tagLst>
</file>

<file path=ppt/tags/tag38.xml><?xml version="1.0" encoding="utf-8"?>
<p:tagLst xmlns:p="http://schemas.openxmlformats.org/presentationml/2006/main">
  <p:tag name="AS_UNIQUEID" val="4753"/>
</p:tagLst>
</file>

<file path=ppt/tags/tag39.xml><?xml version="1.0" encoding="utf-8"?>
<p:tagLst xmlns:p="http://schemas.openxmlformats.org/presentationml/2006/main">
  <p:tag name="AS_UNIQUEID" val="4754"/>
</p:tagLst>
</file>

<file path=ppt/tags/tag4.xml><?xml version="1.0" encoding="utf-8"?>
<p:tagLst xmlns:p="http://schemas.openxmlformats.org/presentationml/2006/main">
  <p:tag name="AS_UNIQUEID" val="4734"/>
</p:tagLst>
</file>

<file path=ppt/tags/tag40.xml><?xml version="1.0" encoding="utf-8"?>
<p:tagLst xmlns:p="http://schemas.openxmlformats.org/presentationml/2006/main">
  <p:tag name="AS_UNIQUEID" val="4755"/>
</p:tagLst>
</file>

<file path=ppt/tags/tag41.xml><?xml version="1.0" encoding="utf-8"?>
<p:tagLst xmlns:p="http://schemas.openxmlformats.org/presentationml/2006/main">
  <p:tag name="AS_UNIQUEID" val="4756"/>
</p:tagLst>
</file>

<file path=ppt/tags/tag42.xml><?xml version="1.0" encoding="utf-8"?>
<p:tagLst xmlns:p="http://schemas.openxmlformats.org/presentationml/2006/main">
  <p:tag name="AS_UNIQUEID" val="5150"/>
</p:tagLst>
</file>

<file path=ppt/tags/tag43.xml><?xml version="1.0" encoding="utf-8"?>
<p:tagLst xmlns:p="http://schemas.openxmlformats.org/presentationml/2006/main">
  <p:tag name="AS_UNIQUEID" val="4758"/>
</p:tagLst>
</file>

<file path=ppt/tags/tag44.xml><?xml version="1.0" encoding="utf-8"?>
<p:tagLst xmlns:p="http://schemas.openxmlformats.org/presentationml/2006/main">
  <p:tag name="AS_UNIQUEID" val="4759"/>
</p:tagLst>
</file>

<file path=ppt/tags/tag45.xml><?xml version="1.0" encoding="utf-8"?>
<p:tagLst xmlns:p="http://schemas.openxmlformats.org/presentationml/2006/main">
  <p:tag name="AS_UNIQUEID" val="4760"/>
</p:tagLst>
</file>

<file path=ppt/tags/tag46.xml><?xml version="1.0" encoding="utf-8"?>
<p:tagLst xmlns:p="http://schemas.openxmlformats.org/presentationml/2006/main">
  <p:tag name="AS_UNIQUEID" val="4761"/>
</p:tagLst>
</file>

<file path=ppt/tags/tag47.xml><?xml version="1.0" encoding="utf-8"?>
<p:tagLst xmlns:p="http://schemas.openxmlformats.org/presentationml/2006/main">
  <p:tag name="AS_UNIQUEID" val="5151"/>
</p:tagLst>
</file>

<file path=ppt/tags/tag48.xml><?xml version="1.0" encoding="utf-8"?>
<p:tagLst xmlns:p="http://schemas.openxmlformats.org/presentationml/2006/main">
  <p:tag name="AS_UNIQUEID" val="4725"/>
</p:tagLst>
</file>

<file path=ppt/tags/tag49.xml><?xml version="1.0" encoding="utf-8"?>
<p:tagLst xmlns:p="http://schemas.openxmlformats.org/presentationml/2006/main">
  <p:tag name="AS_UNIQUEID" val="4726"/>
</p:tagLst>
</file>

<file path=ppt/tags/tag5.xml><?xml version="1.0" encoding="utf-8"?>
<p:tagLst xmlns:p="http://schemas.openxmlformats.org/presentationml/2006/main">
  <p:tag name="AS_UNIQUEID" val="4735"/>
</p:tagLst>
</file>

<file path=ppt/tags/tag50.xml><?xml version="1.0" encoding="utf-8"?>
<p:tagLst xmlns:p="http://schemas.openxmlformats.org/presentationml/2006/main">
  <p:tag name="AS_UNIQUEID" val="4727"/>
</p:tagLst>
</file>

<file path=ppt/tags/tag51.xml><?xml version="1.0" encoding="utf-8"?>
<p:tagLst xmlns:p="http://schemas.openxmlformats.org/presentationml/2006/main">
  <p:tag name="AS_UNIQUEID" val="4728"/>
</p:tagLst>
</file>

<file path=ppt/tags/tag52.xml><?xml version="1.0" encoding="utf-8"?>
<p:tagLst xmlns:p="http://schemas.openxmlformats.org/presentationml/2006/main">
  <p:tag name="AS_UNIQUEID" val="4730"/>
</p:tagLst>
</file>

<file path=ppt/tags/tag53.xml><?xml version="1.0" encoding="utf-8"?>
<p:tagLst xmlns:p="http://schemas.openxmlformats.org/presentationml/2006/main">
  <p:tag name="AS_UNIQUEID" val="4730"/>
  <p:tag name="KSO_WM_BEAUTIFY_FLAG" val=""/>
</p:tagLst>
</file>

<file path=ppt/tags/tag54.xml><?xml version="1.0" encoding="utf-8"?>
<p:tagLst xmlns:p="http://schemas.openxmlformats.org/presentationml/2006/main">
  <p:tag name="AS_UNIQUEID" val="5152"/>
</p:tagLst>
</file>

<file path=ppt/tags/tag55.xml><?xml version="1.0" encoding="utf-8"?>
<p:tagLst xmlns:p="http://schemas.openxmlformats.org/presentationml/2006/main">
  <p:tag name="AS_UNIQUEID" val="5153"/>
</p:tagLst>
</file>

<file path=ppt/tags/tag56.xml><?xml version="1.0" encoding="utf-8"?>
<p:tagLst xmlns:p="http://schemas.openxmlformats.org/presentationml/2006/main">
  <p:tag name="AS_UNIQUEID" val="3227"/>
</p:tagLst>
</file>

<file path=ppt/tags/tag57.xml><?xml version="1.0" encoding="utf-8"?>
<p:tagLst xmlns:p="http://schemas.openxmlformats.org/presentationml/2006/main">
  <p:tag name="AS_UNIQUEID" val="3229"/>
</p:tagLst>
</file>

<file path=ppt/tags/tag58.xml><?xml version="1.0" encoding="utf-8"?>
<p:tagLst xmlns:p="http://schemas.openxmlformats.org/presentationml/2006/main">
  <p:tag name="AS_UNIQUEID" val="3230"/>
</p:tagLst>
</file>

<file path=ppt/tags/tag59.xml><?xml version="1.0" encoding="utf-8"?>
<p:tagLst xmlns:p="http://schemas.openxmlformats.org/presentationml/2006/main">
  <p:tag name="AS_UNIQUEID" val="4769"/>
</p:tagLst>
</file>

<file path=ppt/tags/tag6.xml><?xml version="1.0" encoding="utf-8"?>
<p:tagLst xmlns:p="http://schemas.openxmlformats.org/presentationml/2006/main">
  <p:tag name="AS_UNIQUEID" val="4736"/>
</p:tagLst>
</file>

<file path=ppt/tags/tag60.xml><?xml version="1.0" encoding="utf-8"?>
<p:tagLst xmlns:p="http://schemas.openxmlformats.org/presentationml/2006/main">
  <p:tag name="AS_UNIQUEID" val="4770"/>
  <p:tag name="KSO_WM_BEAUTIFY_FLAG" val=""/>
</p:tagLst>
</file>

<file path=ppt/tags/tag61.xml><?xml version="1.0" encoding="utf-8"?>
<p:tagLst xmlns:p="http://schemas.openxmlformats.org/presentationml/2006/main">
  <p:tag name="AS_UNIQUEID" val="4771"/>
</p:tagLst>
</file>

<file path=ppt/tags/tag62.xml><?xml version="1.0" encoding="utf-8"?>
<p:tagLst xmlns:p="http://schemas.openxmlformats.org/presentationml/2006/main">
  <p:tag name="AS_UNIQUEID" val="4772"/>
  <p:tag name="KSO_WM_BEAUTIFY_FLAG" val=""/>
</p:tagLst>
</file>

<file path=ppt/tags/tag63.xml><?xml version="1.0" encoding="utf-8"?>
<p:tagLst xmlns:p="http://schemas.openxmlformats.org/presentationml/2006/main">
  <p:tag name="AS_UNIQUEID" val="4773"/>
  <p:tag name="KSO_WM_BEAUTIFY_FLAG" val=""/>
</p:tagLst>
</file>

<file path=ppt/tags/tag64.xml><?xml version="1.0" encoding="utf-8"?>
<p:tagLst xmlns:p="http://schemas.openxmlformats.org/presentationml/2006/main">
  <p:tag name="AS_UNIQUEID" val="4774"/>
  <p:tag name="KSO_WM_BEAUTIFY_FLAG" val=""/>
</p:tagLst>
</file>

<file path=ppt/tags/tag65.xml><?xml version="1.0" encoding="utf-8"?>
<p:tagLst xmlns:p="http://schemas.openxmlformats.org/presentationml/2006/main">
  <p:tag name="AS_UNIQUEID" val="5154"/>
</p:tagLst>
</file>

<file path=ppt/tags/tag66.xml><?xml version="1.0" encoding="utf-8"?>
<p:tagLst xmlns:p="http://schemas.openxmlformats.org/presentationml/2006/main">
  <p:tag name="AS_UNIQUEID" val="3324"/>
</p:tagLst>
</file>

<file path=ppt/tags/tag67.xml><?xml version="1.0" encoding="utf-8"?>
<p:tagLst xmlns:p="http://schemas.openxmlformats.org/presentationml/2006/main">
  <p:tag name="AS_UNIQUEID" val="3325"/>
</p:tagLst>
</file>

<file path=ppt/tags/tag68.xml><?xml version="1.0" encoding="utf-8"?>
<p:tagLst xmlns:p="http://schemas.openxmlformats.org/presentationml/2006/main">
  <p:tag name="AS_UNIQUEID" val="3326"/>
</p:tagLst>
</file>

<file path=ppt/tags/tag69.xml><?xml version="1.0" encoding="utf-8"?>
<p:tagLst xmlns:p="http://schemas.openxmlformats.org/presentationml/2006/main">
  <p:tag name="AS_UNIQUEID" val="3327"/>
</p:tagLst>
</file>

<file path=ppt/tags/tag7.xml><?xml version="1.0" encoding="utf-8"?>
<p:tagLst xmlns:p="http://schemas.openxmlformats.org/presentationml/2006/main">
  <p:tag name="AS_UNIQUEID" val="5141"/>
</p:tagLst>
</file>

<file path=ppt/tags/tag70.xml><?xml version="1.0" encoding="utf-8"?>
<p:tagLst xmlns:p="http://schemas.openxmlformats.org/presentationml/2006/main">
  <p:tag name="AS_UNIQUEID" val="3328"/>
</p:tagLst>
</file>

<file path=ppt/tags/tag71.xml><?xml version="1.0" encoding="utf-8"?>
<p:tagLst xmlns:p="http://schemas.openxmlformats.org/presentationml/2006/main">
  <p:tag name="AS_UNIQUEID" val="3328"/>
</p:tagLst>
</file>

<file path=ppt/tags/tag72.xml><?xml version="1.0" encoding="utf-8"?>
<p:tagLst xmlns:p="http://schemas.openxmlformats.org/presentationml/2006/main">
  <p:tag name="AS_UNIQUEID" val="3330"/>
</p:tagLst>
</file>

<file path=ppt/tags/tag73.xml><?xml version="1.0" encoding="utf-8"?>
<p:tagLst xmlns:p="http://schemas.openxmlformats.org/presentationml/2006/main">
  <p:tag name="AS_UNIQUEID" val="3331"/>
</p:tagLst>
</file>

<file path=ppt/tags/tag74.xml><?xml version="1.0" encoding="utf-8"?>
<p:tagLst xmlns:p="http://schemas.openxmlformats.org/presentationml/2006/main">
  <p:tag name="AS_UNIQUEID" val="4769"/>
</p:tagLst>
</file>

<file path=ppt/tags/tag75.xml><?xml version="1.0" encoding="utf-8"?>
<p:tagLst xmlns:p="http://schemas.openxmlformats.org/presentationml/2006/main">
  <p:tag name="AS_UNIQUEID" val="4770"/>
  <p:tag name="KSO_WM_BEAUTIFY_FLAG" val=""/>
</p:tagLst>
</file>

<file path=ppt/tags/tag76.xml><?xml version="1.0" encoding="utf-8"?>
<p:tagLst xmlns:p="http://schemas.openxmlformats.org/presentationml/2006/main">
  <p:tag name="AS_UNIQUEID" val="4771"/>
</p:tagLst>
</file>

<file path=ppt/tags/tag77.xml><?xml version="1.0" encoding="utf-8"?>
<p:tagLst xmlns:p="http://schemas.openxmlformats.org/presentationml/2006/main">
  <p:tag name="AS_UNIQUEID" val="4772"/>
  <p:tag name="KSO_WM_BEAUTIFY_FLAG" val=""/>
</p:tagLst>
</file>

<file path=ppt/tags/tag78.xml><?xml version="1.0" encoding="utf-8"?>
<p:tagLst xmlns:p="http://schemas.openxmlformats.org/presentationml/2006/main">
  <p:tag name="AS_UNIQUEID" val="4773"/>
  <p:tag name="KSO_WM_BEAUTIFY_FLAG" val=""/>
</p:tagLst>
</file>

<file path=ppt/tags/tag79.xml><?xml version="1.0" encoding="utf-8"?>
<p:tagLst xmlns:p="http://schemas.openxmlformats.org/presentationml/2006/main">
  <p:tag name="AS_UNIQUEID" val="4774"/>
  <p:tag name="KSO_WM_BEAUTIFY_FLAG" val=""/>
</p:tagLst>
</file>

<file path=ppt/tags/tag8.xml><?xml version="1.0" encoding="utf-8"?>
<p:tagLst xmlns:p="http://schemas.openxmlformats.org/presentationml/2006/main">
  <p:tag name="AS_UNIQUEID" val="4738"/>
</p:tagLst>
</file>

<file path=ppt/tags/tag80.xml><?xml version="1.0" encoding="utf-8"?>
<p:tagLst xmlns:p="http://schemas.openxmlformats.org/presentationml/2006/main">
  <p:tag name="AS_UNIQUEID" val="5155"/>
</p:tagLst>
</file>

<file path=ppt/tags/tag81.xml><?xml version="1.0" encoding="utf-8"?>
<p:tagLst xmlns:p="http://schemas.openxmlformats.org/presentationml/2006/main">
  <p:tag name="AS_UNIQUEID" val="4778"/>
</p:tagLst>
</file>

<file path=ppt/tags/tag82.xml><?xml version="1.0" encoding="utf-8"?>
<p:tagLst xmlns:p="http://schemas.openxmlformats.org/presentationml/2006/main">
  <p:tag name="AS_UNIQUEID" val="4779"/>
</p:tagLst>
</file>

<file path=ppt/tags/tag83.xml><?xml version="1.0" encoding="utf-8"?>
<p:tagLst xmlns:p="http://schemas.openxmlformats.org/presentationml/2006/main">
  <p:tag name="AS_UNIQUEID" val="4780"/>
</p:tagLst>
</file>

<file path=ppt/tags/tag84.xml><?xml version="1.0" encoding="utf-8"?>
<p:tagLst xmlns:p="http://schemas.openxmlformats.org/presentationml/2006/main">
  <p:tag name="AS_UNIQUEID" val="5156"/>
</p:tagLst>
</file>

<file path=ppt/tags/tag85.xml><?xml version="1.0" encoding="utf-8"?>
<p:tagLst xmlns:p="http://schemas.openxmlformats.org/presentationml/2006/main">
  <p:tag name="AS_UNIQUEID" val="4769"/>
</p:tagLst>
</file>

<file path=ppt/tags/tag86.xml><?xml version="1.0" encoding="utf-8"?>
<p:tagLst xmlns:p="http://schemas.openxmlformats.org/presentationml/2006/main">
  <p:tag name="AS_UNIQUEID" val="4770"/>
  <p:tag name="KSO_WM_BEAUTIFY_FLAG" val=""/>
</p:tagLst>
</file>

<file path=ppt/tags/tag87.xml><?xml version="1.0" encoding="utf-8"?>
<p:tagLst xmlns:p="http://schemas.openxmlformats.org/presentationml/2006/main">
  <p:tag name="AS_UNIQUEID" val="4771"/>
</p:tagLst>
</file>

<file path=ppt/tags/tag88.xml><?xml version="1.0" encoding="utf-8"?>
<p:tagLst xmlns:p="http://schemas.openxmlformats.org/presentationml/2006/main">
  <p:tag name="AS_UNIQUEID" val="4772"/>
  <p:tag name="KSO_WM_BEAUTIFY_FLAG" val=""/>
</p:tagLst>
</file>

<file path=ppt/tags/tag89.xml><?xml version="1.0" encoding="utf-8"?>
<p:tagLst xmlns:p="http://schemas.openxmlformats.org/presentationml/2006/main">
  <p:tag name="AS_UNIQUEID" val="4773"/>
  <p:tag name="KSO_WM_BEAUTIFY_FLAG" val=""/>
</p:tagLst>
</file>

<file path=ppt/tags/tag9.xml><?xml version="1.0" encoding="utf-8"?>
<p:tagLst xmlns:p="http://schemas.openxmlformats.org/presentationml/2006/main">
  <p:tag name="AS_UNIQUEID" val="5142"/>
</p:tagLst>
</file>

<file path=ppt/tags/tag90.xml><?xml version="1.0" encoding="utf-8"?>
<p:tagLst xmlns:p="http://schemas.openxmlformats.org/presentationml/2006/main">
  <p:tag name="AS_UNIQUEID" val="4774"/>
  <p:tag name="KSO_WM_BEAUTIFY_FLAG" val=""/>
</p:tagLst>
</file>

<file path=ppt/tags/tag91.xml><?xml version="1.0" encoding="utf-8"?>
<p:tagLst xmlns:p="http://schemas.openxmlformats.org/presentationml/2006/main">
  <p:tag name="AS_UNIQUEID" val="5157"/>
  <p:tag name="KSO_WM_BEAUTIFY_FLAG" val=""/>
</p:tagLst>
</file>

<file path=ppt/tags/tag92.xml><?xml version="1.0" encoding="utf-8"?>
<p:tagLst xmlns:p="http://schemas.openxmlformats.org/presentationml/2006/main">
  <p:tag name="AS_UNIQUEID" val="5158"/>
</p:tagLst>
</file>

<file path=ppt/tags/tag93.xml><?xml version="1.0" encoding="utf-8"?>
<p:tagLst xmlns:p="http://schemas.openxmlformats.org/presentationml/2006/main">
  <p:tag name="AS_UNIQUEID" val="5159"/>
</p:tagLst>
</file>

<file path=ppt/tags/tag94.xml><?xml version="1.0" encoding="utf-8"?>
<p:tagLst xmlns:p="http://schemas.openxmlformats.org/presentationml/2006/main">
  <p:tag name="AS_UNIQUEID" val="5160"/>
</p:tagLst>
</file>

<file path=ppt/tags/tag95.xml><?xml version="1.0" encoding="utf-8"?>
<p:tagLst xmlns:p="http://schemas.openxmlformats.org/presentationml/2006/main">
  <p:tag name="AS_UNIQUEID" val="5161"/>
</p:tagLst>
</file>

<file path=ppt/tags/tag96.xml><?xml version="1.0" encoding="utf-8"?>
<p:tagLst xmlns:p="http://schemas.openxmlformats.org/presentationml/2006/main">
  <p:tag name="AS_UNIQUEID" val="5162"/>
</p:tagLst>
</file>

<file path=ppt/tags/tag97.xml><?xml version="1.0" encoding="utf-8"?>
<p:tagLst xmlns:p="http://schemas.openxmlformats.org/presentationml/2006/main">
  <p:tag name="AS_UNIQUEID" val="4778"/>
</p:tagLst>
</file>

<file path=ppt/tags/tag98.xml><?xml version="1.0" encoding="utf-8"?>
<p:tagLst xmlns:p="http://schemas.openxmlformats.org/presentationml/2006/main">
  <p:tag name="AS_UNIQUEID" val="4779"/>
</p:tagLst>
</file>

<file path=ppt/tags/tag99.xml><?xml version="1.0" encoding="utf-8"?>
<p:tagLst xmlns:p="http://schemas.openxmlformats.org/presentationml/2006/main">
  <p:tag name="AS_UNIQUEID" val="4780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96</Paragraphs>
  <Slides>21</Slides>
  <Notes>18</Notes>
  <HiddenSlides>0</HiddenSlides>
  <MMClips>8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Arial</vt:lpstr>
      <vt:lpstr>Calibri Light</vt:lpstr>
      <vt:lpstr>宋体</vt:lpstr>
      <vt:lpstr>Calibri</vt:lpstr>
      <vt:lpstr>黑体</vt:lpstr>
      <vt:lpstr>华文楷体</vt:lpstr>
      <vt:lpstr>微软雅黑</vt:lpstr>
      <vt:lpstr>等线</vt:lpstr>
      <vt:lpstr>阿里巴巴普惠体</vt:lpstr>
      <vt:lpstr>Aparajita</vt:lpstr>
      <vt:lpstr>楷体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2026-02-13T22:50:10Z</cp:lastPrinted>
  <dcterms:created xsi:type="dcterms:W3CDTF">2026-02-13T22:50:10Z</dcterms:created>
  <dcterms:modified xsi:type="dcterms:W3CDTF">2026-02-13T14:50:10Z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