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1533" r:id="rId7"/>
    <p:sldId id="11535" r:id="rId8"/>
    <p:sldId id="11565" r:id="rId9"/>
    <p:sldId id="11536" r:id="rId10"/>
    <p:sldId id="11537" r:id="rId11"/>
    <p:sldId id="11538" r:id="rId12"/>
    <p:sldId id="11539" r:id="rId13"/>
    <p:sldId id="11540" r:id="rId14"/>
    <p:sldId id="11541" r:id="rId15"/>
    <p:sldId id="11542" r:id="rId16"/>
    <p:sldId id="11568" r:id="rId17"/>
    <p:sldId id="11543" r:id="rId18"/>
    <p:sldId id="11544" r:id="rId19"/>
    <p:sldId id="11545" r:id="rId20"/>
    <p:sldId id="11569" r:id="rId21"/>
    <p:sldId id="11546" r:id="rId22"/>
    <p:sldId id="11547" r:id="rId23"/>
    <p:sldId id="11548" r:id="rId24"/>
    <p:sldId id="11555" r:id="rId25"/>
    <p:sldId id="11549" r:id="rId26"/>
    <p:sldId id="11556" r:id="rId27"/>
    <p:sldId id="11550" r:id="rId28"/>
    <p:sldId id="11557" r:id="rId29"/>
    <p:sldId id="11558" r:id="rId30"/>
    <p:sldId id="11559" r:id="rId31"/>
    <p:sldId id="11560" r:id="rId32"/>
    <p:sldId id="11561" r:id="rId33"/>
    <p:sldId id="11562" r:id="rId34"/>
    <p:sldId id="11563" r:id="rId35"/>
    <p:sldId id="11564" r:id="rId36"/>
    <p:sldId id="11551" r:id="rId37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tags" Target="tags/tag421.xml" /><Relationship Id="rId39" Type="http://schemas.openxmlformats.org/officeDocument/2006/relationships/presProps" Target="presProps.xml" /><Relationship Id="rId4" Type="http://schemas.openxmlformats.org/officeDocument/2006/relationships/notesMaster" Target="notesMasters/notesMaster1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2026年1月24日星期六7时56分28秒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2026年1月24日星期六7时56分27秒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2.xml" /><Relationship Id="rId11" Type="http://schemas.openxmlformats.org/officeDocument/2006/relationships/tags" Target="../tags/tag193.xml" /><Relationship Id="rId12" Type="http://schemas.openxmlformats.org/officeDocument/2006/relationships/tags" Target="../tags/tag194.xml" /><Relationship Id="rId13" Type="http://schemas.openxmlformats.org/officeDocument/2006/relationships/tags" Target="../tags/tag195.xml" /><Relationship Id="rId14" Type="http://schemas.openxmlformats.org/officeDocument/2006/relationships/tags" Target="../tags/tag196.xml" /><Relationship Id="rId15" Type="http://schemas.openxmlformats.org/officeDocument/2006/relationships/tags" Target="../tags/tag197.xml" /><Relationship Id="rId16" Type="http://schemas.openxmlformats.org/officeDocument/2006/relationships/image" Target="../media/image29.png" /><Relationship Id="rId17" Type="http://schemas.openxmlformats.org/officeDocument/2006/relationships/tags" Target="../tags/tag198.xml" /><Relationship Id="rId2" Type="http://schemas.openxmlformats.org/officeDocument/2006/relationships/tags" Target="../tags/tag187.xml" /><Relationship Id="rId3" Type="http://schemas.openxmlformats.org/officeDocument/2006/relationships/tags" Target="../tags/tag188.xml" /><Relationship Id="rId4" Type="http://schemas.openxmlformats.org/officeDocument/2006/relationships/tags" Target="../tags/tag189.xml" /><Relationship Id="rId5" Type="http://schemas.openxmlformats.org/officeDocument/2006/relationships/image" Target="../media/image28.png" /><Relationship Id="rId6" Type="http://schemas.openxmlformats.org/officeDocument/2006/relationships/tags" Target="../tags/tag190.xml" /><Relationship Id="rId7" Type="http://schemas.openxmlformats.org/officeDocument/2006/relationships/video" Target="../media/media2.mp4" /><Relationship Id="rId8" Type="http://schemas.microsoft.com/office/2007/relationships/media" Target="../media/media2.mp4" /><Relationship Id="rId9" Type="http://schemas.openxmlformats.org/officeDocument/2006/relationships/tags" Target="../tags/tag19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tags" Target="../tags/tag20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3.xml" /><Relationship Id="rId11" Type="http://schemas.openxmlformats.org/officeDocument/2006/relationships/tags" Target="../tags/tag214.xml" /><Relationship Id="rId12" Type="http://schemas.openxmlformats.org/officeDocument/2006/relationships/tags" Target="../tags/tag215.xml" /><Relationship Id="rId13" Type="http://schemas.openxmlformats.org/officeDocument/2006/relationships/tags" Target="../tags/tag216.xml" /><Relationship Id="rId14" Type="http://schemas.openxmlformats.org/officeDocument/2006/relationships/tags" Target="../tags/tag217.xml" /><Relationship Id="rId15" Type="http://schemas.openxmlformats.org/officeDocument/2006/relationships/tags" Target="../tags/tag218.xml" /><Relationship Id="rId16" Type="http://schemas.openxmlformats.org/officeDocument/2006/relationships/tags" Target="../tags/tag219.xml" /><Relationship Id="rId17" Type="http://schemas.openxmlformats.org/officeDocument/2006/relationships/tags" Target="../tags/tag220.xml" /><Relationship Id="rId18" Type="http://schemas.openxmlformats.org/officeDocument/2006/relationships/tags" Target="../tags/tag221.xml" /><Relationship Id="rId19" Type="http://schemas.openxmlformats.org/officeDocument/2006/relationships/tags" Target="../tags/tag222.xml" /><Relationship Id="rId2" Type="http://schemas.openxmlformats.org/officeDocument/2006/relationships/tags" Target="../tags/tag209.xml" /><Relationship Id="rId20" Type="http://schemas.openxmlformats.org/officeDocument/2006/relationships/tags" Target="../tags/tag223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image" Target="../media/image30.png" /><Relationship Id="rId6" Type="http://schemas.openxmlformats.org/officeDocument/2006/relationships/tags" Target="../tags/tag212.xml" /><Relationship Id="rId7" Type="http://schemas.openxmlformats.org/officeDocument/2006/relationships/video" Target="../media/media3.mp4" /><Relationship Id="rId8" Type="http://schemas.microsoft.com/office/2007/relationships/media" Target="../media/media3.mp4" /><Relationship Id="rId9" Type="http://schemas.openxmlformats.org/officeDocument/2006/relationships/image" Target="../media/image31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1.xml" /><Relationship Id="rId11" Type="http://schemas.openxmlformats.org/officeDocument/2006/relationships/tags" Target="../tags/tag232.xml" /><Relationship Id="rId12" Type="http://schemas.openxmlformats.org/officeDocument/2006/relationships/tags" Target="../tags/tag233.xml" /><Relationship Id="rId13" Type="http://schemas.openxmlformats.org/officeDocument/2006/relationships/tags" Target="../tags/tag234.xml" /><Relationship Id="rId14" Type="http://schemas.openxmlformats.org/officeDocument/2006/relationships/tags" Target="../tags/tag235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image" Target="../media/image32.png" /><Relationship Id="rId7" Type="http://schemas.openxmlformats.org/officeDocument/2006/relationships/tags" Target="../tags/tag228.xml" /><Relationship Id="rId8" Type="http://schemas.openxmlformats.org/officeDocument/2006/relationships/tags" Target="../tags/tag229.xml" /><Relationship Id="rId9" Type="http://schemas.openxmlformats.org/officeDocument/2006/relationships/tags" Target="../tags/tag23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5.mp4" /><Relationship Id="rId11" Type="http://schemas.microsoft.com/office/2007/relationships/media" Target="../media/media5.mp4" /><Relationship Id="rId12" Type="http://schemas.openxmlformats.org/officeDocument/2006/relationships/image" Target="../media/image35.png" /><Relationship Id="rId13" Type="http://schemas.openxmlformats.org/officeDocument/2006/relationships/tags" Target="../tags/tag240.xml" /><Relationship Id="rId14" Type="http://schemas.openxmlformats.org/officeDocument/2006/relationships/tags" Target="../tags/tag241.xml" /><Relationship Id="rId15" Type="http://schemas.openxmlformats.org/officeDocument/2006/relationships/tags" Target="../tags/tag242.xml" /><Relationship Id="rId16" Type="http://schemas.openxmlformats.org/officeDocument/2006/relationships/image" Target="../media/image36.png" /><Relationship Id="rId17" Type="http://schemas.openxmlformats.org/officeDocument/2006/relationships/tags" Target="../tags/tag243.xml" /><Relationship Id="rId18" Type="http://schemas.openxmlformats.org/officeDocument/2006/relationships/tags" Target="../tags/tag244.xml" /><Relationship Id="rId19" Type="http://schemas.openxmlformats.org/officeDocument/2006/relationships/tags" Target="../tags/tag245.xml" /><Relationship Id="rId2" Type="http://schemas.openxmlformats.org/officeDocument/2006/relationships/tags" Target="../tags/tag236.xml" /><Relationship Id="rId20" Type="http://schemas.openxmlformats.org/officeDocument/2006/relationships/tags" Target="../tags/tag246.xml" /><Relationship Id="rId21" Type="http://schemas.openxmlformats.org/officeDocument/2006/relationships/tags" Target="../tags/tag247.xml" /><Relationship Id="rId22" Type="http://schemas.openxmlformats.org/officeDocument/2006/relationships/tags" Target="../tags/tag248.xml" /><Relationship Id="rId23" Type="http://schemas.openxmlformats.org/officeDocument/2006/relationships/tags" Target="../tags/tag249.xml" /><Relationship Id="rId3" Type="http://schemas.openxmlformats.org/officeDocument/2006/relationships/tags" Target="../tags/tag237.xml" /><Relationship Id="rId4" Type="http://schemas.openxmlformats.org/officeDocument/2006/relationships/image" Target="../media/image33.png" /><Relationship Id="rId5" Type="http://schemas.openxmlformats.org/officeDocument/2006/relationships/tags" Target="../tags/tag238.xml" /><Relationship Id="rId6" Type="http://schemas.openxmlformats.org/officeDocument/2006/relationships/video" Target="../media/media4.mp4" /><Relationship Id="rId7" Type="http://schemas.microsoft.com/office/2007/relationships/media" Target="../media/media4.mp4" /><Relationship Id="rId8" Type="http://schemas.openxmlformats.org/officeDocument/2006/relationships/image" Target="../media/image34.png" /><Relationship Id="rId9" Type="http://schemas.openxmlformats.org/officeDocument/2006/relationships/tags" Target="../tags/tag23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image" Target="../media/image37.png" /><Relationship Id="rId5" Type="http://schemas.openxmlformats.org/officeDocument/2006/relationships/tags" Target="../tags/tag252.xml" /><Relationship Id="rId6" Type="http://schemas.openxmlformats.org/officeDocument/2006/relationships/tags" Target="../tags/tag253.xml" /><Relationship Id="rId7" Type="http://schemas.openxmlformats.org/officeDocument/2006/relationships/tags" Target="../tags/tag254.xml" /><Relationship Id="rId8" Type="http://schemas.openxmlformats.org/officeDocument/2006/relationships/tags" Target="../tags/tag25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14" Type="http://schemas.openxmlformats.org/officeDocument/2006/relationships/tags" Target="../tags/tag265.xml" /><Relationship Id="rId15" Type="http://schemas.openxmlformats.org/officeDocument/2006/relationships/tags" Target="../tags/tag266.xml" /><Relationship Id="rId16" Type="http://schemas.openxmlformats.org/officeDocument/2006/relationships/tags" Target="../tags/tag267.xml" /><Relationship Id="rId17" Type="http://schemas.openxmlformats.org/officeDocument/2006/relationships/tags" Target="../tags/tag268.xml" /><Relationship Id="rId18" Type="http://schemas.openxmlformats.org/officeDocument/2006/relationships/tags" Target="../tags/tag269.xml" /><Relationship Id="rId19" Type="http://schemas.openxmlformats.org/officeDocument/2006/relationships/tags" Target="../tags/tag270.xml" /><Relationship Id="rId2" Type="http://schemas.openxmlformats.org/officeDocument/2006/relationships/tags" Target="../tags/tag256.xml" /><Relationship Id="rId20" Type="http://schemas.openxmlformats.org/officeDocument/2006/relationships/tags" Target="../tags/tag271.xml" /><Relationship Id="rId21" Type="http://schemas.openxmlformats.org/officeDocument/2006/relationships/tags" Target="../tags/tag272.xml" /><Relationship Id="rId22" Type="http://schemas.openxmlformats.org/officeDocument/2006/relationships/tags" Target="../tags/tag273.xml" /><Relationship Id="rId23" Type="http://schemas.openxmlformats.org/officeDocument/2006/relationships/tags" Target="../tags/tag274.xml" /><Relationship Id="rId24" Type="http://schemas.openxmlformats.org/officeDocument/2006/relationships/tags" Target="../tags/tag275.xml" /><Relationship Id="rId25" Type="http://schemas.openxmlformats.org/officeDocument/2006/relationships/tags" Target="../tags/tag276.xml" /><Relationship Id="rId26" Type="http://schemas.openxmlformats.org/officeDocument/2006/relationships/tags" Target="../tags/tag277.xml" /><Relationship Id="rId27" Type="http://schemas.openxmlformats.org/officeDocument/2006/relationships/tags" Target="../tags/tag278.xml" /><Relationship Id="rId28" Type="http://schemas.openxmlformats.org/officeDocument/2006/relationships/tags" Target="../tags/tag279.xml" /><Relationship Id="rId29" Type="http://schemas.openxmlformats.org/officeDocument/2006/relationships/tags" Target="../tags/tag280.xml" /><Relationship Id="rId3" Type="http://schemas.openxmlformats.org/officeDocument/2006/relationships/tags" Target="../tags/tag257.xml" /><Relationship Id="rId30" Type="http://schemas.openxmlformats.org/officeDocument/2006/relationships/tags" Target="../tags/tag281.xml" /><Relationship Id="rId31" Type="http://schemas.openxmlformats.org/officeDocument/2006/relationships/tags" Target="../tags/tag282.xml" /><Relationship Id="rId32" Type="http://schemas.openxmlformats.org/officeDocument/2006/relationships/tags" Target="../tags/tag283.xml" /><Relationship Id="rId33" Type="http://schemas.openxmlformats.org/officeDocument/2006/relationships/tags" Target="../tags/tag284.xml" /><Relationship Id="rId34" Type="http://schemas.openxmlformats.org/officeDocument/2006/relationships/tags" Target="../tags/tag285.xml" /><Relationship Id="rId35" Type="http://schemas.openxmlformats.org/officeDocument/2006/relationships/tags" Target="../tags/tag286.xml" /><Relationship Id="rId36" Type="http://schemas.openxmlformats.org/officeDocument/2006/relationships/tags" Target="../tags/tag287.xml" /><Relationship Id="rId37" Type="http://schemas.openxmlformats.org/officeDocument/2006/relationships/tags" Target="../tags/tag288.xml" /><Relationship Id="rId38" Type="http://schemas.openxmlformats.org/officeDocument/2006/relationships/tags" Target="../tags/tag289.xml" /><Relationship Id="rId39" Type="http://schemas.openxmlformats.org/officeDocument/2006/relationships/tags" Target="../tags/tag290.xml" /><Relationship Id="rId4" Type="http://schemas.openxmlformats.org/officeDocument/2006/relationships/image" Target="../media/image38.gif" /><Relationship Id="rId40" Type="http://schemas.openxmlformats.org/officeDocument/2006/relationships/tags" Target="../tags/tag291.xml" /><Relationship Id="rId41" Type="http://schemas.openxmlformats.org/officeDocument/2006/relationships/tags" Target="../tags/tag292.xml" /><Relationship Id="rId42" Type="http://schemas.openxmlformats.org/officeDocument/2006/relationships/tags" Target="../tags/tag293.xml" /><Relationship Id="rId43" Type="http://schemas.openxmlformats.org/officeDocument/2006/relationships/tags" Target="../tags/tag294.xml" /><Relationship Id="rId44" Type="http://schemas.openxmlformats.org/officeDocument/2006/relationships/tags" Target="../tags/tag295.xml" /><Relationship Id="rId45" Type="http://schemas.openxmlformats.org/officeDocument/2006/relationships/tags" Target="../tags/tag296.xml" /><Relationship Id="rId46" Type="http://schemas.openxmlformats.org/officeDocument/2006/relationships/tags" Target="../tags/tag297.xml" /><Relationship Id="rId47" Type="http://schemas.openxmlformats.org/officeDocument/2006/relationships/tags" Target="../tags/tag298.xml" /><Relationship Id="rId48" Type="http://schemas.openxmlformats.org/officeDocument/2006/relationships/tags" Target="../tags/tag299.xml" /><Relationship Id="rId49" Type="http://schemas.openxmlformats.org/officeDocument/2006/relationships/tags" Target="../tags/tag300.xml" /><Relationship Id="rId5" Type="http://schemas.openxmlformats.org/officeDocument/2006/relationships/tags" Target="../tags/tag258.xml" /><Relationship Id="rId50" Type="http://schemas.openxmlformats.org/officeDocument/2006/relationships/tags" Target="../tags/tag301.xml" /><Relationship Id="rId51" Type="http://schemas.openxmlformats.org/officeDocument/2006/relationships/tags" Target="../tags/tag302.xml" /><Relationship Id="rId52" Type="http://schemas.openxmlformats.org/officeDocument/2006/relationships/tags" Target="../tags/tag303.xml" /><Relationship Id="rId53" Type="http://schemas.openxmlformats.org/officeDocument/2006/relationships/tags" Target="../tags/tag304.xml" /><Relationship Id="rId54" Type="http://schemas.openxmlformats.org/officeDocument/2006/relationships/tags" Target="../tags/tag305.xml" /><Relationship Id="rId6" Type="http://schemas.openxmlformats.org/officeDocument/2006/relationships/tags" Target="../tags/tag259.xml" /><Relationship Id="rId7" Type="http://schemas.openxmlformats.org/officeDocument/2006/relationships/image" Target="../media/image39.png" /><Relationship Id="rId8" Type="http://schemas.openxmlformats.org/officeDocument/2006/relationships/tags" Target="../tags/tag260.xml" /><Relationship Id="rId9" Type="http://schemas.openxmlformats.org/officeDocument/2006/relationships/image" Target="../media/image40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4.xml" /><Relationship Id="rId11" Type="http://schemas.openxmlformats.org/officeDocument/2006/relationships/tags" Target="../tags/tag315.xml" /><Relationship Id="rId12" Type="http://schemas.openxmlformats.org/officeDocument/2006/relationships/tags" Target="../tags/tag316.xml" /><Relationship Id="rId13" Type="http://schemas.openxmlformats.org/officeDocument/2006/relationships/tags" Target="../tags/tag317.xml" /><Relationship Id="rId14" Type="http://schemas.openxmlformats.org/officeDocument/2006/relationships/tags" Target="../tags/tag318.xml" /><Relationship Id="rId15" Type="http://schemas.openxmlformats.org/officeDocument/2006/relationships/tags" Target="../tags/tag319.xml" /><Relationship Id="rId16" Type="http://schemas.openxmlformats.org/officeDocument/2006/relationships/tags" Target="../tags/tag320.xml" /><Relationship Id="rId17" Type="http://schemas.openxmlformats.org/officeDocument/2006/relationships/tags" Target="../tags/tag321.xml" /><Relationship Id="rId18" Type="http://schemas.openxmlformats.org/officeDocument/2006/relationships/tags" Target="../tags/tag322.xml" /><Relationship Id="rId19" Type="http://schemas.openxmlformats.org/officeDocument/2006/relationships/tags" Target="../tags/tag323.xml" /><Relationship Id="rId2" Type="http://schemas.openxmlformats.org/officeDocument/2006/relationships/tags" Target="../tags/tag306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tags" Target="../tags/tag311.xml" /><Relationship Id="rId8" Type="http://schemas.openxmlformats.org/officeDocument/2006/relationships/tags" Target="../tags/tag312.xml" /><Relationship Id="rId9" Type="http://schemas.openxmlformats.org/officeDocument/2006/relationships/tags" Target="../tags/tag31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1.xml" /><Relationship Id="rId11" Type="http://schemas.openxmlformats.org/officeDocument/2006/relationships/tags" Target="../tags/tag332.xml" /><Relationship Id="rId12" Type="http://schemas.openxmlformats.org/officeDocument/2006/relationships/tags" Target="../tags/tag333.xml" /><Relationship Id="rId13" Type="http://schemas.openxmlformats.org/officeDocument/2006/relationships/tags" Target="../tags/tag334.xml" /><Relationship Id="rId14" Type="http://schemas.openxmlformats.org/officeDocument/2006/relationships/tags" Target="../tags/tag335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image" Target="../media/image41.png" /><Relationship Id="rId6" Type="http://schemas.openxmlformats.org/officeDocument/2006/relationships/tags" Target="../tags/tag327.xml" /><Relationship Id="rId7" Type="http://schemas.openxmlformats.org/officeDocument/2006/relationships/tags" Target="../tags/tag328.xml" /><Relationship Id="rId8" Type="http://schemas.openxmlformats.org/officeDocument/2006/relationships/tags" Target="../tags/tag329.xml" /><Relationship Id="rId9" Type="http://schemas.openxmlformats.org/officeDocument/2006/relationships/tags" Target="../tags/tag33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9.xml" /><Relationship Id="rId11" Type="http://schemas.openxmlformats.org/officeDocument/2006/relationships/tags" Target="../tags/tag110.xml" /><Relationship Id="rId2" Type="http://schemas.openxmlformats.org/officeDocument/2006/relationships/tags" Target="../tags/tag102.xml" /><Relationship Id="rId3" Type="http://schemas.openxmlformats.org/officeDocument/2006/relationships/image" Target="../media/image14.jpeg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tags" Target="../tags/tag10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image" Target="../media/image42.png" /><Relationship Id="rId5" Type="http://schemas.openxmlformats.org/officeDocument/2006/relationships/tags" Target="../tags/tag338.xml" /><Relationship Id="rId6" Type="http://schemas.openxmlformats.org/officeDocument/2006/relationships/tags" Target="../tags/tag33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7.xml" /><Relationship Id="rId11" Type="http://schemas.openxmlformats.org/officeDocument/2006/relationships/tags" Target="../tags/tag348.xml" /><Relationship Id="rId12" Type="http://schemas.openxmlformats.org/officeDocument/2006/relationships/tags" Target="../tags/tag349.xml" /><Relationship Id="rId13" Type="http://schemas.openxmlformats.org/officeDocument/2006/relationships/tags" Target="../tags/tag350.xml" /><Relationship Id="rId2" Type="http://schemas.openxmlformats.org/officeDocument/2006/relationships/tags" Target="../tags/tag340.xml" /><Relationship Id="rId3" Type="http://schemas.openxmlformats.org/officeDocument/2006/relationships/tags" Target="../tags/tag341.xml" /><Relationship Id="rId4" Type="http://schemas.openxmlformats.org/officeDocument/2006/relationships/image" Target="../media/image41.png" /><Relationship Id="rId5" Type="http://schemas.openxmlformats.org/officeDocument/2006/relationships/tags" Target="../tags/tag342.xml" /><Relationship Id="rId6" Type="http://schemas.openxmlformats.org/officeDocument/2006/relationships/tags" Target="../tags/tag343.xml" /><Relationship Id="rId7" Type="http://schemas.openxmlformats.org/officeDocument/2006/relationships/tags" Target="../tags/tag344.xml" /><Relationship Id="rId8" Type="http://schemas.openxmlformats.org/officeDocument/2006/relationships/tags" Target="../tags/tag345.xml" /><Relationship Id="rId9" Type="http://schemas.openxmlformats.org/officeDocument/2006/relationships/tags" Target="../tags/tag34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51.xml" /><Relationship Id="rId3" Type="http://schemas.openxmlformats.org/officeDocument/2006/relationships/tags" Target="../tags/tag352.xml" /><Relationship Id="rId4" Type="http://schemas.openxmlformats.org/officeDocument/2006/relationships/image" Target="../media/image43.png" /><Relationship Id="rId5" Type="http://schemas.openxmlformats.org/officeDocument/2006/relationships/tags" Target="../tags/tag353.xml" /><Relationship Id="rId6" Type="http://schemas.openxmlformats.org/officeDocument/2006/relationships/tags" Target="../tags/tag354.xml" /><Relationship Id="rId7" Type="http://schemas.openxmlformats.org/officeDocument/2006/relationships/tags" Target="../tags/tag35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3.xml" /><Relationship Id="rId11" Type="http://schemas.openxmlformats.org/officeDocument/2006/relationships/tags" Target="../tags/tag364.xml" /><Relationship Id="rId12" Type="http://schemas.openxmlformats.org/officeDocument/2006/relationships/tags" Target="../tags/tag365.xml" /><Relationship Id="rId13" Type="http://schemas.openxmlformats.org/officeDocument/2006/relationships/tags" Target="../tags/tag366.xml" /><Relationship Id="rId14" Type="http://schemas.openxmlformats.org/officeDocument/2006/relationships/tags" Target="../tags/tag367.xml" /><Relationship Id="rId15" Type="http://schemas.openxmlformats.org/officeDocument/2006/relationships/tags" Target="../tags/tag368.xml" /><Relationship Id="rId2" Type="http://schemas.openxmlformats.org/officeDocument/2006/relationships/tags" Target="../tags/tag356.xml" /><Relationship Id="rId3" Type="http://schemas.openxmlformats.org/officeDocument/2006/relationships/tags" Target="../tags/tag357.xml" /><Relationship Id="rId4" Type="http://schemas.openxmlformats.org/officeDocument/2006/relationships/image" Target="../media/image41.png" /><Relationship Id="rId5" Type="http://schemas.openxmlformats.org/officeDocument/2006/relationships/tags" Target="../tags/tag358.xml" /><Relationship Id="rId6" Type="http://schemas.openxmlformats.org/officeDocument/2006/relationships/tags" Target="../tags/tag359.xml" /><Relationship Id="rId7" Type="http://schemas.openxmlformats.org/officeDocument/2006/relationships/tags" Target="../tags/tag360.xml" /><Relationship Id="rId8" Type="http://schemas.openxmlformats.org/officeDocument/2006/relationships/tags" Target="../tags/tag361.xml" /><Relationship Id="rId9" Type="http://schemas.openxmlformats.org/officeDocument/2006/relationships/tags" Target="../tags/tag36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69.xml" /><Relationship Id="rId3" Type="http://schemas.openxmlformats.org/officeDocument/2006/relationships/tags" Target="../tags/tag370.xml" /><Relationship Id="rId4" Type="http://schemas.openxmlformats.org/officeDocument/2006/relationships/image" Target="../media/image44.png" /><Relationship Id="rId5" Type="http://schemas.openxmlformats.org/officeDocument/2006/relationships/tags" Target="../tags/tag371.xml" /><Relationship Id="rId6" Type="http://schemas.openxmlformats.org/officeDocument/2006/relationships/tags" Target="../tags/tag372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73.xml" /><Relationship Id="rId3" Type="http://schemas.openxmlformats.org/officeDocument/2006/relationships/tags" Target="../tags/tag374.xml" /><Relationship Id="rId4" Type="http://schemas.openxmlformats.org/officeDocument/2006/relationships/image" Target="../media/image45.png" /><Relationship Id="rId5" Type="http://schemas.openxmlformats.org/officeDocument/2006/relationships/tags" Target="../tags/tag375.xml" /><Relationship Id="rId6" Type="http://schemas.openxmlformats.org/officeDocument/2006/relationships/tags" Target="../tags/tag376.xml" /><Relationship Id="rId7" Type="http://schemas.openxmlformats.org/officeDocument/2006/relationships/tags" Target="../tags/tag37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78.xml" /><Relationship Id="rId3" Type="http://schemas.openxmlformats.org/officeDocument/2006/relationships/tags" Target="../tags/tag379.xml" /><Relationship Id="rId4" Type="http://schemas.openxmlformats.org/officeDocument/2006/relationships/image" Target="../media/image46.png" /><Relationship Id="rId5" Type="http://schemas.openxmlformats.org/officeDocument/2006/relationships/tags" Target="../tags/tag380.xml" /><Relationship Id="rId6" Type="http://schemas.openxmlformats.org/officeDocument/2006/relationships/tags" Target="../tags/tag381.xml" /><Relationship Id="rId7" Type="http://schemas.openxmlformats.org/officeDocument/2006/relationships/tags" Target="../tags/tag38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83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image" Target="../media/image17.png" /><Relationship Id="rId6" Type="http://schemas.openxmlformats.org/officeDocument/2006/relationships/tags" Target="../tags/tag386.xml" /><Relationship Id="rId7" Type="http://schemas.openxmlformats.org/officeDocument/2006/relationships/tags" Target="../tags/tag387.xml" /><Relationship Id="rId8" Type="http://schemas.openxmlformats.org/officeDocument/2006/relationships/image" Target="../media/image47.png" /><Relationship Id="rId9" Type="http://schemas.openxmlformats.org/officeDocument/2006/relationships/tags" Target="../tags/tag38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89.xml" /><Relationship Id="rId3" Type="http://schemas.openxmlformats.org/officeDocument/2006/relationships/tags" Target="../tags/tag390.xml" /><Relationship Id="rId4" Type="http://schemas.openxmlformats.org/officeDocument/2006/relationships/tags" Target="../tags/tag391.xml" /><Relationship Id="rId5" Type="http://schemas.openxmlformats.org/officeDocument/2006/relationships/image" Target="../media/image48.png" /><Relationship Id="rId6" Type="http://schemas.openxmlformats.org/officeDocument/2006/relationships/tags" Target="../tags/tag39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93.xml" /><Relationship Id="rId3" Type="http://schemas.openxmlformats.org/officeDocument/2006/relationships/tags" Target="../tags/tag394.xml" /><Relationship Id="rId4" Type="http://schemas.openxmlformats.org/officeDocument/2006/relationships/tags" Target="../tags/tag39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13" Type="http://schemas.openxmlformats.org/officeDocument/2006/relationships/tags" Target="../tags/tag120.xml" /><Relationship Id="rId14" Type="http://schemas.openxmlformats.org/officeDocument/2006/relationships/tags" Target="../tags/tag121.xml" /><Relationship Id="rId15" Type="http://schemas.openxmlformats.org/officeDocument/2006/relationships/tags" Target="../tags/tag122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image" Target="../media/image15.jpeg" /><Relationship Id="rId7" Type="http://schemas.openxmlformats.org/officeDocument/2006/relationships/tags" Target="../tags/tag115.xml" /><Relationship Id="rId8" Type="http://schemas.openxmlformats.org/officeDocument/2006/relationships/image" Target="../media/image16.png" /><Relationship Id="rId9" Type="http://schemas.openxmlformats.org/officeDocument/2006/relationships/tags" Target="../tags/tag116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96.xml" /><Relationship Id="rId3" Type="http://schemas.openxmlformats.org/officeDocument/2006/relationships/tags" Target="../tags/tag397.xml" /><Relationship Id="rId4" Type="http://schemas.openxmlformats.org/officeDocument/2006/relationships/tags" Target="../tags/tag398.xml" /><Relationship Id="rId5" Type="http://schemas.openxmlformats.org/officeDocument/2006/relationships/image" Target="../media/image49.png" /><Relationship Id="rId6" Type="http://schemas.openxmlformats.org/officeDocument/2006/relationships/tags" Target="../tags/tag39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0.xml" /><Relationship Id="rId3" Type="http://schemas.openxmlformats.org/officeDocument/2006/relationships/tags" Target="../tags/tag401.xml" /><Relationship Id="rId4" Type="http://schemas.openxmlformats.org/officeDocument/2006/relationships/image" Target="../media/image50.png" /><Relationship Id="rId5" Type="http://schemas.openxmlformats.org/officeDocument/2006/relationships/tags" Target="../tags/tag402.xml" /><Relationship Id="rId6" Type="http://schemas.openxmlformats.org/officeDocument/2006/relationships/tags" Target="../tags/tag40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2.xml" /><Relationship Id="rId11" Type="http://schemas.openxmlformats.org/officeDocument/2006/relationships/tags" Target="../tags/tag413.xml" /><Relationship Id="rId12" Type="http://schemas.openxmlformats.org/officeDocument/2006/relationships/tags" Target="../tags/tag414.xml" /><Relationship Id="rId13" Type="http://schemas.openxmlformats.org/officeDocument/2006/relationships/tags" Target="../tags/tag415.xml" /><Relationship Id="rId14" Type="http://schemas.openxmlformats.org/officeDocument/2006/relationships/tags" Target="../tags/tag416.xml" /><Relationship Id="rId15" Type="http://schemas.openxmlformats.org/officeDocument/2006/relationships/tags" Target="../tags/tag417.xml" /><Relationship Id="rId16" Type="http://schemas.openxmlformats.org/officeDocument/2006/relationships/tags" Target="../tags/tag418.xml" /><Relationship Id="rId17" Type="http://schemas.openxmlformats.org/officeDocument/2006/relationships/tags" Target="../tags/tag419.xml" /><Relationship Id="rId18" Type="http://schemas.openxmlformats.org/officeDocument/2006/relationships/tags" Target="../tags/tag420.xml" /><Relationship Id="rId2" Type="http://schemas.openxmlformats.org/officeDocument/2006/relationships/tags" Target="../tags/tag404.xm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tags" Target="../tags/tag407.xml" /><Relationship Id="rId6" Type="http://schemas.openxmlformats.org/officeDocument/2006/relationships/tags" Target="../tags/tag408.xml" /><Relationship Id="rId7" Type="http://schemas.openxmlformats.org/officeDocument/2006/relationships/tags" Target="../tags/tag409.xml" /><Relationship Id="rId8" Type="http://schemas.openxmlformats.org/officeDocument/2006/relationships/tags" Target="../tags/tag410.xml" /><Relationship Id="rId9" Type="http://schemas.openxmlformats.org/officeDocument/2006/relationships/tags" Target="../tags/tag41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23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image" Target="../media/image17.png" /><Relationship Id="rId6" Type="http://schemas.openxmlformats.org/officeDocument/2006/relationships/tags" Target="../tags/tag126.xml" /><Relationship Id="rId7" Type="http://schemas.openxmlformats.org/officeDocument/2006/relationships/tags" Target="../tags/tag12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3.xml" /><Relationship Id="rId11" Type="http://schemas.openxmlformats.org/officeDocument/2006/relationships/tags" Target="../tags/tag134.xml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image" Target="../media/image18.png" /><Relationship Id="rId6" Type="http://schemas.openxmlformats.org/officeDocument/2006/relationships/tags" Target="../tags/tag131.xml" /><Relationship Id="rId7" Type="http://schemas.openxmlformats.org/officeDocument/2006/relationships/video" Target="../media/media1.mp4" /><Relationship Id="rId8" Type="http://schemas.microsoft.com/office/2007/relationships/media" Target="../media/media1.mp4" /><Relationship Id="rId9" Type="http://schemas.openxmlformats.org/officeDocument/2006/relationships/tags" Target="../tags/tag13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1.xml" /><Relationship Id="rId11" Type="http://schemas.openxmlformats.org/officeDocument/2006/relationships/tags" Target="../tags/tag152.xml" /><Relationship Id="rId12" Type="http://schemas.openxmlformats.org/officeDocument/2006/relationships/tags" Target="../tags/tag153.xml" /><Relationship Id="rId13" Type="http://schemas.openxmlformats.org/officeDocument/2006/relationships/tags" Target="../tags/tag154.xml" /><Relationship Id="rId14" Type="http://schemas.openxmlformats.org/officeDocument/2006/relationships/tags" Target="../tags/tag155.xml" /><Relationship Id="rId15" Type="http://schemas.openxmlformats.org/officeDocument/2006/relationships/tags" Target="../tags/tag156.xml" /><Relationship Id="rId16" Type="http://schemas.openxmlformats.org/officeDocument/2006/relationships/tags" Target="../tags/tag157.xml" /><Relationship Id="rId2" Type="http://schemas.openxmlformats.org/officeDocument/2006/relationships/tags" Target="../tags/tag145.xml" /><Relationship Id="rId3" Type="http://schemas.openxmlformats.org/officeDocument/2006/relationships/tags" Target="../tags/tag146.xml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image" Target="../media/image19.jpeg" /><Relationship Id="rId7" Type="http://schemas.openxmlformats.org/officeDocument/2006/relationships/tags" Target="../tags/tag149.xml" /><Relationship Id="rId8" Type="http://schemas.openxmlformats.org/officeDocument/2006/relationships/tags" Target="../tags/tag150.xml" /><Relationship Id="rId9" Type="http://schemas.openxmlformats.org/officeDocument/2006/relationships/image" Target="../media/image20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2.xml" /><Relationship Id="rId11" Type="http://schemas.openxmlformats.org/officeDocument/2006/relationships/tags" Target="../tags/tag163.xml" /><Relationship Id="rId12" Type="http://schemas.openxmlformats.org/officeDocument/2006/relationships/tags" Target="../tags/tag164.xml" /><Relationship Id="rId13" Type="http://schemas.openxmlformats.org/officeDocument/2006/relationships/image" Target="../media/image25.png" /><Relationship Id="rId14" Type="http://schemas.openxmlformats.org/officeDocument/2006/relationships/tags" Target="../tags/tag165.xml" /><Relationship Id="rId15" Type="http://schemas.openxmlformats.org/officeDocument/2006/relationships/tags" Target="../tags/tag166.xml" /><Relationship Id="rId16" Type="http://schemas.openxmlformats.org/officeDocument/2006/relationships/tags" Target="../tags/tag167.xml" /><Relationship Id="rId17" Type="http://schemas.openxmlformats.org/officeDocument/2006/relationships/tags" Target="../tags/tag168.xml" /><Relationship Id="rId18" Type="http://schemas.openxmlformats.org/officeDocument/2006/relationships/image" Target="../media/image26.png" /><Relationship Id="rId19" Type="http://schemas.openxmlformats.org/officeDocument/2006/relationships/tags" Target="../tags/tag169.xml" /><Relationship Id="rId2" Type="http://schemas.openxmlformats.org/officeDocument/2006/relationships/tags" Target="../tags/tag158.xml" /><Relationship Id="rId20" Type="http://schemas.openxmlformats.org/officeDocument/2006/relationships/tags" Target="../tags/tag170.xml" /><Relationship Id="rId21" Type="http://schemas.openxmlformats.org/officeDocument/2006/relationships/tags" Target="../tags/tag171.xml" /><Relationship Id="rId22" Type="http://schemas.openxmlformats.org/officeDocument/2006/relationships/tags" Target="../tags/tag172.xml" /><Relationship Id="rId23" Type="http://schemas.openxmlformats.org/officeDocument/2006/relationships/tags" Target="../tags/tag173.xml" /><Relationship Id="rId24" Type="http://schemas.openxmlformats.org/officeDocument/2006/relationships/tags" Target="../tags/tag174.xml" /><Relationship Id="rId25" Type="http://schemas.openxmlformats.org/officeDocument/2006/relationships/tags" Target="../tags/tag175.xml" /><Relationship Id="rId26" Type="http://schemas.openxmlformats.org/officeDocument/2006/relationships/tags" Target="../tags/tag176.xml" /><Relationship Id="rId3" Type="http://schemas.openxmlformats.org/officeDocument/2006/relationships/image" Target="../media/image21.png" /><Relationship Id="rId4" Type="http://schemas.openxmlformats.org/officeDocument/2006/relationships/tags" Target="../tags/tag159.xml" /><Relationship Id="rId5" Type="http://schemas.openxmlformats.org/officeDocument/2006/relationships/image" Target="../media/image22.jpeg" /><Relationship Id="rId6" Type="http://schemas.openxmlformats.org/officeDocument/2006/relationships/tags" Target="../tags/tag160.xml" /><Relationship Id="rId7" Type="http://schemas.openxmlformats.org/officeDocument/2006/relationships/image" Target="../media/image23.png" /><Relationship Id="rId8" Type="http://schemas.openxmlformats.org/officeDocument/2006/relationships/tags" Target="../tags/tag161.xml" /><Relationship Id="rId9" Type="http://schemas.openxmlformats.org/officeDocument/2006/relationships/image" Target="../media/image2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2" Type="http://schemas.openxmlformats.org/officeDocument/2006/relationships/tags" Target="../tags/tag177.xml" /><Relationship Id="rId3" Type="http://schemas.openxmlformats.org/officeDocument/2006/relationships/tags" Target="../tags/tag178.xml" /><Relationship Id="rId4" Type="http://schemas.openxmlformats.org/officeDocument/2006/relationships/image" Target="../media/image27.jpeg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10.2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分子动理论的初步知识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从粒子到宇宙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1225479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022155" y="676958"/>
            <a:ext cx="5099055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【实验】观察温度对分子运动的影响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扩散快慢与温度的关系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137" y="2864898"/>
            <a:ext cx="2687374" cy="1511813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533264" y="1909209"/>
            <a:ext cx="8244457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  <a:buClrTx/>
              <a:buSz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在分别盛有冷水和温水的杯中，各滴入一滴墨水，观察现象。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4403746" y="3386169"/>
            <a:ext cx="34095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说一说你观察到的现象？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0223500" y="11252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018979" y="1128256"/>
            <a:ext cx="7105408" cy="1942923"/>
          </a:xfrm>
          <a:prstGeom prst="round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物质中分子的运动情况跟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温度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有关，温度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越高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，分子的无规则运动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越剧烈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。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物理学中，将大量分子的无规则运动，叫做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分子的热运动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15032"/>
            <a:ext cx="7941959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安徽中考改编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下列现象中能够说明分子间有引力的是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．热水瓶的瓶塞有时很难拔出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．铁丝很难被拉伸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．墨水在热水中扩散得较快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．海绵容易被压缩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683568" y="987574"/>
            <a:ext cx="1019767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1052146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639299" y="705530"/>
            <a:ext cx="3865403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【实验】分子间有空隙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酒精和水混合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137" y="2016008"/>
            <a:ext cx="3073931" cy="1727787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lum bright="-30000" contrast="6000"/>
          </a:blip>
          <a:srcRect l="2240" t="4556" r="2382" b="4300"/>
          <a:stretch>
            <a:fillRect/>
          </a:stretch>
        </p:blipFill>
        <p:spPr>
          <a:xfrm>
            <a:off x="5790415" y="1469976"/>
            <a:ext cx="1605295" cy="1547809"/>
          </a:xfrm>
          <a:prstGeom prst="ellipse">
            <a:avLst/>
          </a:prstGeom>
          <a:ln w="15875">
            <a:solidFill>
              <a:srgbClr val="002060"/>
            </a:solidFill>
          </a:ln>
        </p:spPr>
      </p:pic>
      <p:cxnSp>
        <p:nvCxnSpPr>
          <p:cNvPr id="8" name="直接箭头连接符 7" title=""/>
          <p:cNvCxnSpPr>
            <a:stCxn id="9" idx="3"/>
          </p:cNvCxnSpPr>
          <p:nvPr>
            <p:custDataLst>
              <p:tags r:id="rId11"/>
            </p:custDataLst>
          </p:nvPr>
        </p:nvCxnSpPr>
        <p:spPr>
          <a:xfrm flipV="1">
            <a:off x="5790415" y="2477861"/>
            <a:ext cx="576509" cy="23492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4530730" y="2487120"/>
            <a:ext cx="1259844" cy="449944"/>
          </a:xfrm>
          <a:prstGeom prst="roundRect">
            <a:avLst/>
          </a:prstGeom>
          <a:noFill/>
          <a:ln w="22225" cmpd="sng"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酒精分子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箭头连接符 4" title=""/>
          <p:cNvCxnSpPr>
            <a:stCxn id="11" idx="1"/>
          </p:cNvCxnSpPr>
          <p:nvPr>
            <p:custDataLst>
              <p:tags r:id="rId13"/>
            </p:custDataLst>
          </p:nvPr>
        </p:nvCxnSpPr>
        <p:spPr>
          <a:xfrm flipH="1" flipV="1">
            <a:off x="7158830" y="2405956"/>
            <a:ext cx="390477" cy="8127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7549147" y="2261723"/>
            <a:ext cx="1007876" cy="449944"/>
          </a:xfrm>
          <a:prstGeom prst="roundRect">
            <a:avLst/>
          </a:prstGeom>
          <a:noFill/>
          <a:ln w="22225" cmpd="sng">
            <a:solidFill>
              <a:srgbClr val="00B0F0"/>
            </a:solidFill>
            <a:prstDash val="sysDot"/>
          </a:ln>
        </p:spPr>
        <p:txBody>
          <a:bodyPr wrap="square" rtlCol="0">
            <a:no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水分子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5243112" y="3612201"/>
            <a:ext cx="2699667" cy="510183"/>
          </a:xfrm>
          <a:prstGeom prst="roundRect">
            <a:avLst/>
          </a:prstGeom>
          <a:solidFill>
            <a:schemeClr val="bg2">
              <a:lumMod val="85000"/>
            </a:schemeClr>
          </a:solidFill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分子间存在着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空隙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587867" y="551747"/>
            <a:ext cx="7968266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既然分子在运动，那么通常固体和液体中的分子为什么不会飞散开，而总是聚合在一起，保持一定的体积呢？</a:t>
            </a:r>
            <a:endParaRPr lang="zh-CN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2212148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演示实验：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2114853" y="1671246"/>
            <a:ext cx="4820960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effectLst/>
                <a:latin typeface="Times New Roman"/>
                <a:ea typeface="微软雅黑" panose="020b0503020204020204" charset="-122"/>
                <a:sym typeface="+mn-ea"/>
              </a:rPr>
              <a:t>【实验】探究分子间的相互作用力</a:t>
            </a:r>
            <a:endParaRPr lang="zh-CN" altLang="en-US" sz="2400" b="1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18" name="图片 1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9772" y="3421090"/>
            <a:ext cx="5435564" cy="1295240"/>
          </a:xfrm>
          <a:prstGeom prst="rect">
            <a:avLst/>
          </a:prstGeom>
        </p:spPr>
      </p:pic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669137" y="2917597"/>
            <a:ext cx="24831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A.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会收缩的液膜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6526289" y="3484582"/>
            <a:ext cx="18939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谁把湿棉线拉过去了？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669137" y="619815"/>
            <a:ext cx="29720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B.能吊起钩码的铅柱</a:t>
            </a:r>
            <a:endParaRPr 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2" name="分子间作用力（铅柱）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137" y="1126565"/>
            <a:ext cx="2943126" cy="1655796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3" name="分子间引力——弹簧测力计提玻璃片_x264" title="">
            <a:hlinkClick action="ppaction://media"/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5019" y="1126565"/>
            <a:ext cx="904719" cy="1655796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104" name="图片 10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lum bright="-12000" contrast="12000"/>
          </a:blip>
          <a:stretch>
            <a:fillRect/>
          </a:stretch>
        </p:blipFill>
        <p:spPr>
          <a:xfrm>
            <a:off x="5137080" y="1126565"/>
            <a:ext cx="1211868" cy="16557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>
            <p:custDataLst>
              <p:tags r:id="rId14"/>
            </p:custDataLst>
          </p:nvPr>
        </p:nvSpPr>
        <p:spPr>
          <a:xfrm>
            <a:off x="5433589" y="619815"/>
            <a:ext cx="195619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再试试这个：</a:t>
            </a:r>
            <a:endParaRPr 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5"/>
            </p:custDataLst>
          </p:nvPr>
        </p:nvSpPr>
        <p:spPr>
          <a:xfrm>
            <a:off x="669137" y="3005216"/>
            <a:ext cx="23561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C.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不听话的活塞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69137" y="3627439"/>
            <a:ext cx="3916197" cy="990478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8"/>
            </p:custDataLst>
          </p:nvPr>
        </p:nvSpPr>
        <p:spPr>
          <a:xfrm>
            <a:off x="4869143" y="4009662"/>
            <a:ext cx="403175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你从这些实验中得出了什么？</a:t>
            </a:r>
            <a:endParaRPr 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9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2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2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用如图所示的装置演示气体分子的运动实验，其中一瓶装有密度比空气大的红棕色二氧化氮气体，另一瓶装有空气。为了有力地证明气体分子在运动，装二氧化氮气体的应是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瓶。过一段时间后的现象是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这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现象。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250" y="2499742"/>
            <a:ext cx="21907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419872" y="203807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 i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699792" y="2596188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瓶内气体变成红棕色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1547664" y="321982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扩散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034852" y="688387"/>
            <a:ext cx="7074297" cy="915835"/>
          </a:xfrm>
          <a:prstGeom prst="round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研究表明：物质中的分子既相互吸引，又相互排斥。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39" name="图片 3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114852" y="1234420"/>
            <a:ext cx="4121623" cy="935884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45" name="矩形 44" title=""/>
          <p:cNvSpPr/>
          <p:nvPr>
            <p:custDataLst>
              <p:tags r:id="rId6"/>
            </p:custDataLst>
          </p:nvPr>
        </p:nvSpPr>
        <p:spPr>
          <a:xfrm>
            <a:off x="1481837" y="3366486"/>
            <a:ext cx="3612069" cy="491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46" name="图片 4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76762" y="3344899"/>
            <a:ext cx="552382" cy="552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4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12000"/>
          </a:blip>
          <a:stretch>
            <a:fillRect/>
          </a:stretch>
        </p:blipFill>
        <p:spPr>
          <a:xfrm>
            <a:off x="1615805" y="3402357"/>
            <a:ext cx="467942" cy="467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1" name="组合 160" title=""/>
          <p:cNvGrpSpPr/>
          <p:nvPr>
            <p:custDataLst>
              <p:tags r:id="rId11"/>
            </p:custDataLst>
          </p:nvPr>
        </p:nvGrpSpPr>
        <p:grpSpPr>
          <a:xfrm>
            <a:off x="2551045" y="2557596"/>
            <a:ext cx="1474288" cy="552382"/>
            <a:chOff x="4709" y="4701"/>
            <a:chExt cx="2322" cy="870"/>
          </a:xfrm>
        </p:grpSpPr>
        <p:sp>
          <p:nvSpPr>
            <p:cNvPr id="48" name="矩形 47"/>
            <p:cNvSpPr/>
            <p:nvPr>
              <p:custDataLst>
                <p:tags r:id="rId12"/>
              </p:custDataLst>
            </p:nvPr>
          </p:nvSpPr>
          <p:spPr>
            <a:xfrm>
              <a:off x="4709" y="4737"/>
              <a:ext cx="2322" cy="7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9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bright="-12000"/>
            </a:blip>
            <a:stretch>
              <a:fillRect/>
            </a:stretch>
          </p:blipFill>
          <p:spPr>
            <a:xfrm>
              <a:off x="4766" y="4767"/>
              <a:ext cx="737" cy="7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" name="图片 4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161" y="4701"/>
              <a:ext cx="870" cy="8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0" name="组合 79" title=""/>
          <p:cNvGrpSpPr/>
          <p:nvPr>
            <p:custDataLst>
              <p:tags r:id="rId15"/>
            </p:custDataLst>
          </p:nvPr>
        </p:nvGrpSpPr>
        <p:grpSpPr>
          <a:xfrm>
            <a:off x="1754843" y="2296009"/>
            <a:ext cx="1619364" cy="584763"/>
            <a:chOff x="4175" y="3108"/>
            <a:chExt cx="2550" cy="921"/>
          </a:xfrm>
        </p:grpSpPr>
        <p:grpSp>
          <p:nvGrpSpPr>
            <p:cNvPr id="81" name="组合 80"/>
            <p:cNvGrpSpPr/>
            <p:nvPr>
              <p:custDataLst>
                <p:tags r:id="rId16"/>
              </p:custDataLst>
            </p:nvPr>
          </p:nvGrpSpPr>
          <p:grpSpPr>
            <a:xfrm rot="16200000">
              <a:off x="5019" y="2263"/>
              <a:ext cx="861" cy="2550"/>
              <a:chOff x="7026" y="4129"/>
              <a:chExt cx="861" cy="2550"/>
            </a:xfrm>
          </p:grpSpPr>
          <p:grpSp>
            <p:nvGrpSpPr>
              <p:cNvPr id="82" name="Group 8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7027" y="5688"/>
                <a:ext cx="858" cy="991"/>
                <a:chOff x="797" y="1131"/>
                <a:chExt cx="343" cy="560"/>
              </a:xfrm>
            </p:grpSpPr>
            <p:sp>
              <p:nvSpPr>
                <p:cNvPr id="83" name="Line 9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 flipH="1">
                  <a:off x="797" y="1191"/>
                  <a:ext cx="0" cy="352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buClrTx/>
                    <a:buSzTx/>
                  </a:pPr>
                  <a:endParaRPr lang="zh-CN" altLang="en-US" sz="2100"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84" name="Text Box 10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 rot="5400000">
                  <a:off x="730" y="1281"/>
                  <a:ext cx="560" cy="260"/>
                </a:xfrm>
                <a:prstGeom prst="rect">
                  <a:avLst/>
                </a:prstGeom>
                <a:ln w="53975">
                  <a:noFill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spcBef>
                      <a:spcPct val="50000"/>
                    </a:spcBef>
                    <a:buClrTx/>
                    <a:buSzTx/>
                  </a:pPr>
                  <a:r>
                    <a:rPr lang="en-US" altLang="zh-CN" sz="2400" i="1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F</a:t>
                  </a:r>
                  <a:r>
                    <a:rPr lang="zh-CN" altLang="en-US" sz="2400" baseline="-25000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引</a:t>
                  </a:r>
                  <a:endParaRPr lang="zh-CN" altLang="en-US" sz="24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endParaRPr>
                </a:p>
              </p:txBody>
            </p:sp>
          </p:grpSp>
          <p:grpSp>
            <p:nvGrpSpPr>
              <p:cNvPr id="85" name="Group 11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7026" y="4129"/>
                <a:ext cx="861" cy="1612"/>
                <a:chOff x="797" y="300"/>
                <a:chExt cx="344" cy="810"/>
              </a:xfrm>
            </p:grpSpPr>
            <p:sp>
              <p:nvSpPr>
                <p:cNvPr id="86" name="Line 12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flipH="1" flipV="1">
                  <a:off x="797" y="300"/>
                  <a:ext cx="0" cy="81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buClrTx/>
                    <a:buSzTx/>
                  </a:pPr>
                  <a:endParaRPr lang="zh-CN" altLang="en-US" sz="2100"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87" name="Text Box 13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 rot="5400000">
                  <a:off x="751" y="480"/>
                  <a:ext cx="518" cy="261"/>
                </a:xfrm>
                <a:prstGeom prst="rect">
                  <a:avLst/>
                </a:prstGeom>
                <a:ln w="53975">
                  <a:noFill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spcBef>
                      <a:spcPct val="50000"/>
                    </a:spcBef>
                    <a:buClrTx/>
                    <a:buSzTx/>
                  </a:pPr>
                  <a:r>
                    <a:rPr lang="en-US" altLang="zh-CN" sz="2400" i="1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F</a:t>
                  </a:r>
                  <a:r>
                    <a:rPr lang="zh-CN" altLang="en-US" sz="2400" baseline="-25000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斥</a:t>
                  </a:r>
                  <a:endParaRPr lang="zh-CN" altLang="en-US" sz="24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endParaRPr>
                </a:p>
              </p:txBody>
            </p:sp>
          </p:grpSp>
        </p:grpSp>
        <p:sp>
          <p:nvSpPr>
            <p:cNvPr id="88" name="椭圆 87"/>
            <p:cNvSpPr/>
            <p:nvPr>
              <p:custDataLst>
                <p:tags r:id="rId23"/>
              </p:custDataLst>
            </p:nvPr>
          </p:nvSpPr>
          <p:spPr>
            <a:xfrm>
              <a:off x="5773" y="3910"/>
              <a:ext cx="119" cy="1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13" name="组合 112" title=""/>
          <p:cNvGrpSpPr/>
          <p:nvPr>
            <p:custDataLst>
              <p:tags r:id="rId24"/>
            </p:custDataLst>
          </p:nvPr>
        </p:nvGrpSpPr>
        <p:grpSpPr>
          <a:xfrm>
            <a:off x="3207553" y="2290929"/>
            <a:ext cx="1816511" cy="580953"/>
            <a:chOff x="10813" y="3115"/>
            <a:chExt cx="2861" cy="915"/>
          </a:xfrm>
        </p:grpSpPr>
        <p:sp>
          <p:nvSpPr>
            <p:cNvPr id="102" name="Text Box 1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0813" y="3118"/>
              <a:ext cx="991" cy="650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zh-CN" altLang="en-US" sz="24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引</a:t>
              </a:r>
              <a:endParaRPr lang="zh-CN" altLang="en-US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  <p:sp>
          <p:nvSpPr>
            <p:cNvPr id="110" name="Text Box 1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2643" y="3115"/>
              <a:ext cx="1031" cy="653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zh-CN" altLang="en-US" sz="24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斥</a:t>
              </a:r>
              <a:endParaRPr lang="zh-CN" altLang="en-US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  <p:grpSp>
          <p:nvGrpSpPr>
            <p:cNvPr id="112" name="组合 111"/>
            <p:cNvGrpSpPr/>
            <p:nvPr>
              <p:custDataLst>
                <p:tags r:id="rId27"/>
              </p:custDataLst>
            </p:nvPr>
          </p:nvGrpSpPr>
          <p:grpSpPr>
            <a:xfrm flipH="1">
              <a:off x="11057" y="3912"/>
              <a:ext cx="2287" cy="118"/>
              <a:chOff x="11057" y="3912"/>
              <a:chExt cx="2287" cy="118"/>
            </a:xfrm>
          </p:grpSpPr>
          <p:sp>
            <p:nvSpPr>
              <p:cNvPr id="101" name="Line 9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rot="16200000" flipH="1">
                <a:off x="13033" y="3659"/>
                <a:ext cx="0" cy="623"/>
              </a:xfrm>
              <a:prstGeom prst="line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</a:pPr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04" name="Line 12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rot="16200000" flipH="1" flipV="1">
                <a:off x="11863" y="3166"/>
                <a:ext cx="0" cy="1612"/>
              </a:xfrm>
              <a:prstGeom prst="line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</a:pPr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11" name="椭圆 110"/>
              <p:cNvSpPr/>
              <p:nvPr>
                <p:custDataLst>
                  <p:tags r:id="rId30"/>
                </p:custDataLst>
              </p:nvPr>
            </p:nvSpPr>
            <p:spPr>
              <a:xfrm>
                <a:off x="12654" y="3912"/>
                <a:ext cx="119" cy="1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</p:grpSp>
      <p:grpSp>
        <p:nvGrpSpPr>
          <p:cNvPr id="132" name="组合 131" title=""/>
          <p:cNvGrpSpPr/>
          <p:nvPr>
            <p:custDataLst>
              <p:tags r:id="rId31"/>
            </p:custDataLst>
          </p:nvPr>
        </p:nvGrpSpPr>
        <p:grpSpPr>
          <a:xfrm>
            <a:off x="1366281" y="3063629"/>
            <a:ext cx="1549844" cy="601906"/>
            <a:chOff x="10950" y="3082"/>
            <a:chExt cx="2441" cy="948"/>
          </a:xfrm>
        </p:grpSpPr>
        <p:sp>
          <p:nvSpPr>
            <p:cNvPr id="133" name="Text Box 1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2400" y="3085"/>
              <a:ext cx="991" cy="650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zh-CN" altLang="en-US" sz="24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引</a:t>
              </a:r>
              <a:endParaRPr lang="zh-CN" altLang="en-US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  <p:sp>
          <p:nvSpPr>
            <p:cNvPr id="134" name="Text Box 1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0950" y="3082"/>
              <a:ext cx="1031" cy="653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zh-CN" altLang="en-US" sz="24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斥</a:t>
              </a:r>
              <a:endParaRPr lang="zh-CN" altLang="en-US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4"/>
              </p:custDataLst>
            </p:nvPr>
          </p:nvGrpSpPr>
          <p:grpSpPr>
            <a:xfrm flipH="1">
              <a:off x="11057" y="3912"/>
              <a:ext cx="2287" cy="118"/>
              <a:chOff x="11057" y="3912"/>
              <a:chExt cx="2287" cy="118"/>
            </a:xfrm>
          </p:grpSpPr>
          <p:sp>
            <p:nvSpPr>
              <p:cNvPr id="136" name="Line 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rot="16200000" flipH="1">
                <a:off x="13033" y="3659"/>
                <a:ext cx="0" cy="623"/>
              </a:xfrm>
              <a:prstGeom prst="line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</a:pPr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7" name="Line 1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rot="16200000" flipH="1" flipV="1">
                <a:off x="11863" y="3166"/>
                <a:ext cx="0" cy="1612"/>
              </a:xfrm>
              <a:prstGeom prst="line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</a:pPr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8" name="椭圆 137"/>
              <p:cNvSpPr/>
              <p:nvPr>
                <p:custDataLst>
                  <p:tags r:id="rId37"/>
                </p:custDataLst>
              </p:nvPr>
            </p:nvSpPr>
            <p:spPr>
              <a:xfrm>
                <a:off x="12654" y="3912"/>
                <a:ext cx="119" cy="1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</p:grpSp>
      <p:grpSp>
        <p:nvGrpSpPr>
          <p:cNvPr id="146" name="组合 145" title=""/>
          <p:cNvGrpSpPr/>
          <p:nvPr>
            <p:custDataLst>
              <p:tags r:id="rId38"/>
            </p:custDataLst>
          </p:nvPr>
        </p:nvGrpSpPr>
        <p:grpSpPr>
          <a:xfrm>
            <a:off x="3632287" y="3080137"/>
            <a:ext cx="1734730" cy="570795"/>
            <a:chOff x="4024" y="3130"/>
            <a:chExt cx="2732" cy="899"/>
          </a:xfrm>
        </p:grpSpPr>
        <p:grpSp>
          <p:nvGrpSpPr>
            <p:cNvPr id="147" name="组合 146"/>
            <p:cNvGrpSpPr/>
            <p:nvPr>
              <p:custDataLst>
                <p:tags r:id="rId39"/>
              </p:custDataLst>
            </p:nvPr>
          </p:nvGrpSpPr>
          <p:grpSpPr>
            <a:xfrm rot="16200000">
              <a:off x="4971" y="2183"/>
              <a:ext cx="838" cy="2732"/>
              <a:chOff x="7026" y="3979"/>
              <a:chExt cx="838" cy="2732"/>
            </a:xfrm>
          </p:grpSpPr>
          <p:grpSp>
            <p:nvGrpSpPr>
              <p:cNvPr id="148" name="Group 8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7027" y="3979"/>
                <a:ext cx="833" cy="2439"/>
                <a:chOff x="797" y="165"/>
                <a:chExt cx="333" cy="1378"/>
              </a:xfrm>
            </p:grpSpPr>
            <p:sp>
              <p:nvSpPr>
                <p:cNvPr id="149" name="Line 9"/>
                <p:cNvSpPr>
                  <a:spLocks noChangeShapeType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flipH="1">
                  <a:off x="797" y="1191"/>
                  <a:ext cx="0" cy="352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buClrTx/>
                    <a:buSzTx/>
                  </a:pPr>
                  <a:endParaRPr lang="zh-CN" altLang="en-US" sz="2100"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50" name="Text Box 10"/>
                <p:cNvSpPr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rot="5400000">
                  <a:off x="720" y="315"/>
                  <a:ext cx="560" cy="260"/>
                </a:xfrm>
                <a:prstGeom prst="rect">
                  <a:avLst/>
                </a:prstGeom>
                <a:ln w="53975">
                  <a:noFill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spcBef>
                      <a:spcPct val="50000"/>
                    </a:spcBef>
                    <a:buClrTx/>
                    <a:buSzTx/>
                  </a:pPr>
                  <a:r>
                    <a:rPr lang="en-US" altLang="zh-CN" sz="2400" i="1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F</a:t>
                  </a:r>
                  <a:r>
                    <a:rPr lang="zh-CN" altLang="en-US" sz="2400" baseline="-25000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引</a:t>
                  </a:r>
                  <a:endParaRPr lang="zh-CN" altLang="en-US" sz="24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endParaRPr>
                </a:p>
              </p:txBody>
            </p:sp>
          </p:grpSp>
          <p:grpSp>
            <p:nvGrpSpPr>
              <p:cNvPr id="151" name="Group 11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7026" y="4129"/>
                <a:ext cx="838" cy="2581"/>
                <a:chOff x="797" y="300"/>
                <a:chExt cx="335" cy="1297"/>
              </a:xfrm>
            </p:grpSpPr>
            <p:sp>
              <p:nvSpPr>
                <p:cNvPr id="152" name="Line 12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flipH="1" flipV="1">
                  <a:off x="797" y="300"/>
                  <a:ext cx="0" cy="81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buClrTx/>
                    <a:buSzTx/>
                  </a:pPr>
                  <a:endParaRPr lang="zh-CN" altLang="en-US" sz="2100"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53" name="Text Box 13"/>
                <p:cNvSpPr>
                  <a:spLocks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742" y="1207"/>
                  <a:ext cx="518" cy="261"/>
                </a:xfrm>
                <a:prstGeom prst="rect">
                  <a:avLst/>
                </a:prstGeom>
                <a:ln w="53975">
                  <a:noFill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l">
                    <a:spcBef>
                      <a:spcPct val="50000"/>
                    </a:spcBef>
                    <a:buClrTx/>
                    <a:buSzTx/>
                  </a:pPr>
                  <a:r>
                    <a:rPr lang="en-US" altLang="zh-CN" sz="2400" i="1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F</a:t>
                  </a:r>
                  <a:r>
                    <a:rPr lang="zh-CN" altLang="en-US" sz="2400" baseline="-25000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/>
                      <a:sym typeface="+mn-ea"/>
                    </a:rPr>
                    <a:t>斥</a:t>
                  </a:r>
                  <a:endParaRPr lang="zh-CN" altLang="en-US" sz="24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endParaRPr>
                </a:p>
              </p:txBody>
            </p:sp>
          </p:grpSp>
        </p:grpSp>
        <p:sp>
          <p:nvSpPr>
            <p:cNvPr id="154" name="椭圆 153"/>
            <p:cNvSpPr/>
            <p:nvPr>
              <p:custDataLst>
                <p:tags r:id="rId46"/>
              </p:custDataLst>
            </p:nvPr>
          </p:nvSpPr>
          <p:spPr>
            <a:xfrm>
              <a:off x="5773" y="3910"/>
              <a:ext cx="119" cy="1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47"/>
            </p:custDataLst>
          </p:nvPr>
        </p:nvSpPr>
        <p:spPr>
          <a:xfrm>
            <a:off x="5368192" y="2629845"/>
            <a:ext cx="35822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＜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</a:rPr>
              <a:t>-10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以排斥为主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8"/>
            </p:custDataLst>
          </p:nvPr>
        </p:nvSpPr>
        <p:spPr>
          <a:xfrm>
            <a:off x="5365652" y="3366354"/>
            <a:ext cx="3398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＞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</a:rPr>
              <a:t>-10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以吸引为主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57" name="文本框 156" title=""/>
          <p:cNvSpPr txBox="1"/>
          <p:nvPr>
            <p:custDataLst>
              <p:tags r:id="rId49"/>
            </p:custDataLst>
          </p:nvPr>
        </p:nvSpPr>
        <p:spPr>
          <a:xfrm>
            <a:off x="832312" y="4152519"/>
            <a:ext cx="6733979" cy="53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当分子相距很远时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-9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m)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，分子间几乎无作用力。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50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5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5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5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69E-06 0.00905923 C 0.00652844 0.0107305 0.0236222 0.0177393 0.0347255 0.0158523 C 0.0458289 0.0139654 0.0476222 0.0049618 0.0554442 -0.000483444 C 0.063266 -0.00592873 0.0663567 -0.00770783 0.0737972 -0.0113739 C 0.0812372 -0.01504 0.0881816 -0.0132609 0.0926079 -0.0188679 C 0.0970337 -0.0244749 0.088258 -0.0329394 0.0959656 -0.0393551 C 0.103674 -0.0457705 0.12027 -0.0444228 0.131183 -0.0509461 C 0.142096 -0.05747 0.147323 -0.0680908 0.15049 -0.0720806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3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53E-05 0.00289614 C -0.00977971 0.00453442 -0.0367716 0.0128982 -0.0509206 0.00832833 C -0.0650697 0.0037584 -0.0583216 -0.00822693 -0.0708381 -0.0200398 C -0.0833546 -0.0318525 -0.0968504 -0.0405613 -0.113503 -0.0505635 C -0.130155 -0.0605655 -0.144576 -0.0561681 -0.1541 -0.0701365 C -0.163622 -0.0841053 -0.154154 -0.100229 -0.161011 -0.12032 C -0.167867 -0.14041 -0.180656 -0.158258 -0.188493 -0.170503 C -0.196329 -0.182747 -0.198396 -0.180159 -0.200192 -0.181367" pathEditMode="relative" rAng="0" ptsTypes="">
                                      <p:cBhvr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157" grpId="0" animBg="1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2" name="Rectangle 4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2153" y="1622357"/>
            <a:ext cx="7667053" cy="1881169"/>
          </a:xfrm>
          <a:prstGeom prst="roundRect">
            <a:avLst>
              <a:gd name="adj" fmla="val 11610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综上所述，物质是由大量分子组成的，分子间是有空隙的，分子在不停息地做无规则运动，分子间存在相互作用力。这就是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分子动理论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的初步知识。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4"/>
            </p:custDataLst>
          </p:nvPr>
        </p:nvCxnSpPr>
        <p:spPr>
          <a:xfrm flipV="1">
            <a:off x="3022457" y="2328748"/>
            <a:ext cx="3266037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 title=""/>
          <p:cNvCxnSpPr/>
          <p:nvPr>
            <p:custDataLst>
              <p:tags r:id="rId5"/>
            </p:custDataLst>
          </p:nvPr>
        </p:nvCxnSpPr>
        <p:spPr>
          <a:xfrm>
            <a:off x="6546373" y="2832515"/>
            <a:ext cx="16198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 title=""/>
          <p:cNvCxnSpPr/>
          <p:nvPr>
            <p:custDataLst>
              <p:tags r:id="rId6"/>
            </p:custDataLst>
          </p:nvPr>
        </p:nvCxnSpPr>
        <p:spPr>
          <a:xfrm flipV="1">
            <a:off x="943429" y="3343566"/>
            <a:ext cx="1201272" cy="254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 title=""/>
          <p:cNvSpPr/>
          <p:nvPr>
            <p:custDataLst>
              <p:tags r:id="rId7"/>
            </p:custDataLst>
          </p:nvPr>
        </p:nvSpPr>
        <p:spPr>
          <a:xfrm>
            <a:off x="2699724" y="2161758"/>
            <a:ext cx="251969" cy="251969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b="1" smtClean="0">
                <a:solidFill>
                  <a:prstClr val="white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endParaRPr lang="en-US" altLang="zh-CN" sz="2000" b="1" smtClean="0">
              <a:solidFill>
                <a:prstClr val="white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3" name="椭圆 52" title=""/>
          <p:cNvSpPr/>
          <p:nvPr>
            <p:custDataLst>
              <p:tags r:id="rId8"/>
            </p:custDataLst>
          </p:nvPr>
        </p:nvSpPr>
        <p:spPr>
          <a:xfrm>
            <a:off x="6358710" y="2162241"/>
            <a:ext cx="251969" cy="251969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b="1" smtClean="0">
                <a:solidFill>
                  <a:prstClr val="white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endParaRPr lang="en-US" altLang="zh-CN" sz="2000" b="1" smtClean="0">
              <a:solidFill>
                <a:prstClr val="white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58" name="直接连接符 57" title=""/>
          <p:cNvCxnSpPr/>
          <p:nvPr>
            <p:custDataLst>
              <p:tags r:id="rId9"/>
            </p:custDataLst>
          </p:nvPr>
        </p:nvCxnSpPr>
        <p:spPr>
          <a:xfrm>
            <a:off x="943190" y="2841465"/>
            <a:ext cx="899889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 title=""/>
          <p:cNvCxnSpPr/>
          <p:nvPr>
            <p:custDataLst>
              <p:tags r:id="rId10"/>
            </p:custDataLst>
          </p:nvPr>
        </p:nvCxnSpPr>
        <p:spPr>
          <a:xfrm>
            <a:off x="2251367" y="2842090"/>
            <a:ext cx="3851525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 title=""/>
          <p:cNvCxnSpPr/>
          <p:nvPr>
            <p:custDataLst>
              <p:tags r:id="rId11"/>
            </p:custDataLst>
          </p:nvPr>
        </p:nvCxnSpPr>
        <p:spPr>
          <a:xfrm>
            <a:off x="1049222" y="5790967"/>
            <a:ext cx="32019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 title=""/>
          <p:cNvSpPr/>
          <p:nvPr>
            <p:custDataLst>
              <p:tags r:id="rId12"/>
            </p:custDataLst>
          </p:nvPr>
        </p:nvSpPr>
        <p:spPr>
          <a:xfrm>
            <a:off x="6224510" y="2668270"/>
            <a:ext cx="251969" cy="251969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b="1" smtClean="0">
                <a:solidFill>
                  <a:prstClr val="white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4</a:t>
            </a:r>
            <a:endParaRPr lang="en-US" altLang="zh-CN" sz="2000" b="1" smtClean="0">
              <a:solidFill>
                <a:prstClr val="white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30" name="直接连接符 29" title=""/>
          <p:cNvCxnSpPr/>
          <p:nvPr>
            <p:custDataLst>
              <p:tags r:id="rId13"/>
            </p:custDataLst>
          </p:nvPr>
        </p:nvCxnSpPr>
        <p:spPr>
          <a:xfrm>
            <a:off x="6681220" y="2329083"/>
            <a:ext cx="1475818" cy="127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 title=""/>
          <p:cNvSpPr/>
          <p:nvPr>
            <p:custDataLst>
              <p:tags r:id="rId14"/>
            </p:custDataLst>
          </p:nvPr>
        </p:nvSpPr>
        <p:spPr>
          <a:xfrm>
            <a:off x="1944100" y="2668274"/>
            <a:ext cx="251969" cy="251969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b="1" smtClean="0">
                <a:solidFill>
                  <a:prstClr val="white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endParaRPr lang="en-US" altLang="zh-CN" sz="2000" b="1" smtClean="0">
              <a:solidFill>
                <a:prstClr val="white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5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8" name="Rectangle 4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6560" y="640623"/>
            <a:ext cx="7991901" cy="105029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fontAlgn="auto">
              <a:lnSpc>
                <a:spcPct val="130000"/>
              </a:lnSpc>
            </a:pPr>
            <a:r>
              <a:rPr kumimoji="1"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物质的状态常分为</a:t>
            </a:r>
            <a:r>
              <a:rPr kumimoji="1" lang="zh-CN" altLang="en-US" sz="2400" b="1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固态</a:t>
            </a:r>
            <a:r>
              <a:rPr kumimoji="1"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、</a:t>
            </a:r>
            <a:r>
              <a:rPr kumimoji="1" lang="zh-CN" altLang="en-US" sz="2400" b="1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液态</a:t>
            </a:r>
            <a:r>
              <a:rPr kumimoji="1"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和</a:t>
            </a:r>
            <a:r>
              <a:rPr kumimoji="1" lang="zh-CN" altLang="en-US" sz="2400" b="1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气态</a:t>
            </a:r>
            <a:r>
              <a:rPr kumimoji="1"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。在不同的物质状态中，其分子的状态也是不同的。</a:t>
            </a:r>
            <a:endParaRPr kumimoji="1"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5" name="组合 4" title="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16121" y="1876325"/>
            <a:ext cx="1815876" cy="2194289"/>
            <a:chOff x="10035" y="3029"/>
            <a:chExt cx="2860" cy="3456"/>
          </a:xfrm>
        </p:grpSpPr>
        <p:pic>
          <p:nvPicPr>
            <p:cNvPr id="7" name="Picture 12" descr="0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>
              <a:clrChange>
                <a:clrFrom>
                  <a:srgbClr val="C7E7FE">
                    <a:alpha val="100000"/>
                  </a:srgbClr>
                </a:clrFrom>
                <a:clrTo>
                  <a:srgbClr val="C7E7FE">
                    <a:alpha val="100000"/>
                    <a:alpha val="0"/>
                  </a:srgbClr>
                </a:clrTo>
              </a:clrChange>
              <a:lum bright="-6000" contrast="12000"/>
            </a:blip>
            <a:srcRect r="67617"/>
            <a:stretch>
              <a:fillRect/>
            </a:stretch>
          </p:blipFill>
          <p:spPr bwMode="auto">
            <a:xfrm>
              <a:off x="10035" y="3029"/>
              <a:ext cx="2861" cy="2832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10502" y="5861"/>
              <a:ext cx="1928" cy="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zh-CN" alt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固体分子</a:t>
              </a:r>
              <a:endPara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2705330" y="1876325"/>
            <a:ext cx="5484453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固体中分子之间的距离小，相互作用力很大，分子只能在一定的位置振动。</a:t>
            </a:r>
            <a:endParaRPr lang="zh-CN" altLang="en-US" sz="240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Rectangle 44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05330" y="3414106"/>
            <a:ext cx="5521913" cy="888673"/>
          </a:xfrm>
          <a:prstGeom prst="roundRect">
            <a:avLst>
              <a:gd name="adj" fmla="val 11610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固体既有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一定的体积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，也有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一定的形状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二、固、液、气三态中的分子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0" name="图片 9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5002" t="8439" r="14656" b="9580"/>
          <a:stretch>
            <a:fillRect/>
          </a:stretch>
        </p:blipFill>
        <p:spPr>
          <a:xfrm>
            <a:off x="918026" y="1938548"/>
            <a:ext cx="2285484" cy="2663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702788" y="546799"/>
            <a:ext cx="7737790" cy="1383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在公共场所抽烟是一种不文明行为，会危害他人的健康。</a:t>
            </a:r>
            <a:endParaRPr lang="zh-CN" altLang="en-US" sz="28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3918666" y="2255374"/>
            <a:ext cx="4168260" cy="203009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烟味为什么能够传播到我们鼻子里来呢?它是否会运动呢？</a:t>
            </a:r>
            <a:endParaRPr lang="zh-CN" altLang="en-US" sz="28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5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169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淮北一模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如图所示的是某款儿童用的驱蚊手环，刚撕开包装袋会闻到驱蚊剂的味道，温度越高气味越明显，说明分子无规则热运动的剧烈程度与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有关。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6" y="2571750"/>
            <a:ext cx="2766512" cy="2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554508" y="170765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温度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2" name="组合 11" title=""/>
          <p:cNvGrpSpPr/>
          <p:nvPr>
            <p:custDataLst>
              <p:tags r:id="rId3"/>
            </p:custDataLst>
          </p:nvPr>
        </p:nvGrpSpPr>
        <p:grpSpPr>
          <a:xfrm>
            <a:off x="738978" y="1224896"/>
            <a:ext cx="2036829" cy="2194289"/>
            <a:chOff x="5609" y="3029"/>
            <a:chExt cx="3208" cy="3456"/>
          </a:xfrm>
        </p:grpSpPr>
        <p:pic>
          <p:nvPicPr>
            <p:cNvPr id="14" name="Picture 12" descr="0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  <a:lum bright="-6000" contrast="12000"/>
            </a:blip>
            <a:srcRect l="33797" r="29893"/>
            <a:stretch>
              <a:fillRect/>
            </a:stretch>
          </p:blipFill>
          <p:spPr bwMode="auto">
            <a:xfrm>
              <a:off x="5609" y="3029"/>
              <a:ext cx="3209" cy="2832"/>
            </a:xfrm>
            <a:prstGeom prst="rect">
              <a:avLst/>
            </a:prstGeom>
            <a:noFill/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6250" y="5861"/>
              <a:ext cx="1928" cy="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zh-CN" alt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液体分子</a:t>
              </a:r>
              <a:endPara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2824061" y="1146800"/>
            <a:ext cx="5484453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液体中分子之间的距离较小，相互作用力较大，分子可在某个位置振动，分子群却可以相互划过。</a:t>
            </a:r>
            <a:endParaRPr lang="zh-CN" altLang="en-US" sz="240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Rectangle 4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24061" y="2887121"/>
            <a:ext cx="5521913" cy="890506"/>
          </a:xfrm>
          <a:prstGeom prst="roundRect">
            <a:avLst>
              <a:gd name="adj" fmla="val 11610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液体有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一定的体积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，但又流动性，其形状随容器而变化。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二、固、液、气三态中的分子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8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北京二模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如图所示，小宇将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 mL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的水和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 mL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的酒精均倒入玻璃管中后，翻转几次观察发现水和酒精的总体积小于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mL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，这说明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。为使实验现象更明显，应选用内径较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细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粗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的玻璃管。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4490" y="3075806"/>
            <a:ext cx="2554685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851920" y="1907084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分子间有空隙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3995936" y="234091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细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/>
          <p:cNvGrpSpPr/>
          <p:nvPr>
            <p:custDataLst>
              <p:tags r:id="rId3"/>
            </p:custDataLst>
          </p:nvPr>
        </p:nvGrpSpPr>
        <p:grpSpPr>
          <a:xfrm>
            <a:off x="1006280" y="944260"/>
            <a:ext cx="1602542" cy="2194289"/>
            <a:chOff x="1868" y="3029"/>
            <a:chExt cx="2524" cy="3456"/>
          </a:xfrm>
        </p:grpSpPr>
        <p:pic>
          <p:nvPicPr>
            <p:cNvPr id="3" name="Picture 12" descr="0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  <a:lum bright="-6000" contrast="12000"/>
            </a:blip>
            <a:srcRect l="71441"/>
            <a:stretch>
              <a:fillRect/>
            </a:stretch>
          </p:blipFill>
          <p:spPr bwMode="auto">
            <a:xfrm>
              <a:off x="1868" y="3029"/>
              <a:ext cx="2524" cy="2832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2166" y="5861"/>
              <a:ext cx="1928" cy="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zh-CN" alt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气体分子</a:t>
              </a:r>
              <a:endPara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2824061" y="1111245"/>
            <a:ext cx="5484453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气体中分子之间的距离很大，相互作用力很小，可以认为气体分子除了相互碰撞或跟器壁碰撞以外，不受其他力作用。</a:t>
            </a:r>
            <a:endParaRPr lang="zh-CN" altLang="en-US" sz="240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Rectangle 4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24061" y="2851565"/>
            <a:ext cx="5521913" cy="890506"/>
          </a:xfrm>
          <a:prstGeom prst="roundRect">
            <a:avLst>
              <a:gd name="adj" fmla="val 11610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气体既没有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固定的体积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，也没有固定的形状。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3494538" y="3956329"/>
            <a:ext cx="3936514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分子间作用力：固＞液</a:t>
            </a: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＞气</a:t>
            </a:r>
            <a:endParaRPr lang="zh-CN" altLang="en-US" sz="2400" b="1">
              <a:solidFill>
                <a:srgbClr val="00808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3494538" y="4399504"/>
            <a:ext cx="3575879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分子间距离：气＞液＞固</a:t>
            </a:r>
            <a:endParaRPr lang="zh-CN" altLang="en-US" sz="2400" b="1">
              <a:solidFill>
                <a:srgbClr val="00808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二、固、液、气三态中的分子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" grpId="0"/>
      <p:bldP spid="12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如图所示，在注射器中先吸入适量的水，再用手指堵住管口，发现很难把活塞压进去，这说明分子之间存在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170072"/>
            <a:ext cx="2227190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755576" y="160602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斥力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539552" y="339502"/>
            <a:ext cx="772668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黄山模拟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茶是中华民族的传统饮品，泡茶时，茶香四溢，说明分子在不停地做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。拿起杯盖，杯盖内表面会沾有很多小水珠不掉落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，这说明分子间存在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787774"/>
            <a:ext cx="1848566" cy="17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475940" y="987574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无规则运动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699792" y="1995686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引力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物质中的分子状态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如图是构成物质的固、液、气三态的分子模型，其中与气体分子模型相似的是图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，当分子结构变到图丙时，分子间作用力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8935" y="2859782"/>
            <a:ext cx="5117870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087858" y="1713261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843808" y="228371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411510"/>
            <a:ext cx="80147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考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法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en-US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合肥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所示为真空罩装置，图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表示真空罩中未抽气前气体分子的分布情况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(“o”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表示气体分子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。用抽气泵抽出部分气体后，真空罩内气体分子的分布最合理的是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1866996" y="199568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067694"/>
            <a:ext cx="4050294" cy="263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厦门模拟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如图，热熔法连接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PPR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管时，粗管端口内层、细管端口外层被热熔器加热至软化，然后把细管推进粗管，冷却后两管就连接在一起，很难被拉开。该现象说明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．分子由原子构成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．分子在不停运动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．分子间存在引力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．分子间存在斥力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7740352" y="163564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896059"/>
            <a:ext cx="2289671" cy="112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关于下列现象的解释，正确的是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．海绵易被压缩说明分子间存在间隙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．绳子很难被拉断说明分子间存在着引力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破镜不能重圆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是因为玻璃分子间存在着斥力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．水会结冰，是因为结冰时水分子静止不动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3" name="文本框 1" title=""/>
          <p:cNvSpPr txBox="1"/>
          <p:nvPr>
            <p:custDataLst>
              <p:tags r:id="rId4"/>
            </p:custDataLst>
          </p:nvPr>
        </p:nvSpPr>
        <p:spPr>
          <a:xfrm>
            <a:off x="5683420" y="45478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2810093" y="709339"/>
            <a:ext cx="3563560" cy="39878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eaLnBrk="0" fontAlgn="base" hangingPunct="0">
              <a:buClrTx/>
              <a:buSzTx/>
              <a:buFontTx/>
            </a:pPr>
            <a:r>
              <a:rPr lang="zh-CN" altLang="en-US" sz="20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0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体会分子的运动</a:t>
            </a:r>
            <a:endParaRPr lang="zh-CN" altLang="en-US" sz="2000" b="1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1202966"/>
            <a:ext cx="1593018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00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669137" y="1571563"/>
            <a:ext cx="784572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ClrTx/>
              <a:buSzTx/>
            </a:pPr>
            <a:r>
              <a:rPr lang="en-US" altLang="zh-CN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altLang="zh-CN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en-US" altLang="zh-CN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将香水瓶的盖子打开，很快就能在较远处闻到香味。</a:t>
            </a:r>
            <a:endParaRPr lang="zh-CN" altLang="en-US" sz="200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buClrTx/>
              <a:buSzTx/>
            </a:pPr>
            <a:r>
              <a:rPr lang="en-US" altLang="zh-CN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</a:t>
            </a:r>
            <a:r>
              <a:rPr lang="zh-CN" altLang="en-US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在一杯清水中滴入一滴红墨水，不一会儿，整杯水就变成了红色。</a:t>
            </a:r>
            <a:endParaRPr lang="zh-CN" altLang="en-US" sz="200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1" name="图片 100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231" t="6955" r="10667" b="9258"/>
          <a:stretch>
            <a:fillRect/>
          </a:stretch>
        </p:blipFill>
        <p:spPr>
          <a:xfrm>
            <a:off x="2411997" y="3185534"/>
            <a:ext cx="1509876" cy="161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4333269" y="2847235"/>
            <a:ext cx="1912384" cy="1958098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5827240" y="3324582"/>
            <a:ext cx="25333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以上现象说明了什么？</a:t>
            </a:r>
            <a:endParaRPr lang="zh-CN" altLang="en-US" sz="2000" b="1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687"/>
            <a:ext cx="5899692" cy="460375"/>
            <a:chOff x="0" y="623478"/>
            <a:chExt cx="6934798" cy="538746"/>
          </a:xfrm>
        </p:grpSpPr>
        <p:grpSp>
          <p:nvGrpSpPr>
            <p:cNvPr id="17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26555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4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323528" y="267494"/>
            <a:ext cx="77986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小燕用浅绿色的洗洁精、红墨水、黄色的食用油调制了一杯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彩虹液体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，如图所示，用盖子密封好。过几天，发现不同颜色液体的界面变模糊，且液面下降了一点。对上述现象的推测合理的是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．开始液体分层是因为分子之间没有间隙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．过几天界面变模糊说明发生了扩散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．液面下降是由于液体分子变小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．食用油在最上层是因为食用油分子最小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5220072" y="192176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224160"/>
            <a:ext cx="1488950" cy="163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含有天然色素的火龙果可以用于提取染料。如图，鸡蛋煮熟去皮，放入火龙果汁中泡半天，可以制作出彩色鸡蛋，这其中包含的物理原理是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211" y="3075806"/>
            <a:ext cx="1728399" cy="16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28332" y="2384906"/>
            <a:ext cx="451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分子在永不停息地做无规则运动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1" title=""/>
          <p:cNvSpPr txBox="1"/>
          <p:nvPr>
            <p:custDataLst>
              <p:tags r:id="rId3"/>
            </p:custDataLst>
          </p:nvPr>
        </p:nvSpPr>
        <p:spPr>
          <a:xfrm>
            <a:off x="622485" y="802165"/>
            <a:ext cx="4976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smtClean="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分子动理论的初步认识</a:t>
            </a:r>
            <a:endParaRPr lang="zh-CN" altLang="en-US" sz="2400" smtClean="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3" title=""/>
          <p:cNvSpPr txBox="1"/>
          <p:nvPr>
            <p:custDataLst>
              <p:tags r:id="rId4"/>
            </p:custDataLst>
          </p:nvPr>
        </p:nvSpPr>
        <p:spPr>
          <a:xfrm>
            <a:off x="1632313" y="3464132"/>
            <a:ext cx="23866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smtClean="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固、液、气三态中的分子</a:t>
            </a:r>
            <a:endParaRPr lang="zh-CN" altLang="en-US" sz="2400" smtClean="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578721" y="689985"/>
            <a:ext cx="388795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物质是由大量分子组成的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8" title=""/>
          <p:cNvSpPr txBox="1"/>
          <p:nvPr>
            <p:custDataLst>
              <p:tags r:id="rId6"/>
            </p:custDataLst>
          </p:nvPr>
        </p:nvSpPr>
        <p:spPr>
          <a:xfrm>
            <a:off x="3578721" y="2265225"/>
            <a:ext cx="44352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分子间存在相互作用力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AutoShape 14" title=""/>
          <p:cNvSpPr/>
          <p:nvPr>
            <p:custDataLst>
              <p:tags r:id="rId7"/>
            </p:custDataLst>
          </p:nvPr>
        </p:nvSpPr>
        <p:spPr>
          <a:xfrm>
            <a:off x="1358027" y="1072383"/>
            <a:ext cx="215873" cy="3222227"/>
          </a:xfrm>
          <a:prstGeom prst="leftBrace">
            <a:avLst>
              <a:gd name="adj1" fmla="val 69880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1632313" y="1187991"/>
            <a:ext cx="14378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smtClean="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认识分子动理论</a:t>
            </a:r>
            <a:endParaRPr lang="zh-CN" altLang="en-US" sz="2400" smtClean="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14" title=""/>
          <p:cNvSpPr/>
          <p:nvPr>
            <p:custDataLst>
              <p:tags r:id="rId9"/>
            </p:custDataLst>
          </p:nvPr>
        </p:nvSpPr>
        <p:spPr>
          <a:xfrm>
            <a:off x="3219690" y="869087"/>
            <a:ext cx="196381" cy="1621804"/>
          </a:xfrm>
          <a:prstGeom prst="leftBrace">
            <a:avLst>
              <a:gd name="adj1" fmla="val 69880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5" title=""/>
          <p:cNvSpPr txBox="1"/>
          <p:nvPr>
            <p:custDataLst>
              <p:tags r:id="rId10"/>
            </p:custDataLst>
          </p:nvPr>
        </p:nvSpPr>
        <p:spPr>
          <a:xfrm>
            <a:off x="3578721" y="1740145"/>
            <a:ext cx="464381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分子在不停息地做无规则运动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右箭头 10" title=""/>
          <p:cNvSpPr/>
          <p:nvPr>
            <p:custDataLst>
              <p:tags r:id="rId11"/>
            </p:custDataLst>
          </p:nvPr>
        </p:nvSpPr>
        <p:spPr>
          <a:xfrm>
            <a:off x="4110897" y="3698094"/>
            <a:ext cx="458186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8" title=""/>
          <p:cNvSpPr txBox="1"/>
          <p:nvPr>
            <p:custDataLst>
              <p:tags r:id="rId12"/>
            </p:custDataLst>
          </p:nvPr>
        </p:nvSpPr>
        <p:spPr>
          <a:xfrm>
            <a:off x="4531365" y="3242545"/>
            <a:ext cx="2867941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分子间距离决定了</a:t>
            </a:r>
            <a:endParaRPr lang="zh-CN" altLang="en-US" sz="2400" smtClean="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分子间作用力大小</a:t>
            </a:r>
            <a:endParaRPr lang="zh-CN" altLang="en-US" sz="2400" smtClean="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5" title=""/>
          <p:cNvSpPr txBox="1"/>
          <p:nvPr>
            <p:custDataLst>
              <p:tags r:id="rId13"/>
            </p:custDataLst>
          </p:nvPr>
        </p:nvSpPr>
        <p:spPr>
          <a:xfrm>
            <a:off x="3578721" y="1215065"/>
            <a:ext cx="388795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分子间是有空隙的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4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0" grpId="0" animBg="1"/>
      <p:bldP spid="6" grpId="0"/>
      <p:bldP spid="8" grpId="0"/>
      <p:bldP spid="21" grpId="0"/>
      <p:bldP spid="12" grpId="0"/>
      <p:bldP spid="5" grpId="0"/>
      <p:bldP spid="11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15032"/>
            <a:ext cx="7941959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分子动理论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．春节是所有中国人最重要的节日，由于我国幅员辽阔，所以不同地区在过年时会有不同的景象，下列景象与分子运动有关的是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．阿勒泰冬季大雪纷飞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．三亚百花绽放花香四溢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．福建翠屏湖水波荡漾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．西北戈壁风吹过尘土扬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2843808" y="2069301"/>
            <a:ext cx="1019767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636759" y="627435"/>
            <a:ext cx="3987308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  <a:buClrTx/>
              <a:buSz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科学家还做过这样一个实验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996908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固体扩散实验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137" y="1959500"/>
            <a:ext cx="3206501" cy="1799778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4998032" y="2499818"/>
            <a:ext cx="253333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这个实验又说明了什么呢？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971360" y="998732"/>
            <a:ext cx="7201281" cy="2556552"/>
          </a:xfrm>
          <a:prstGeom prst="round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indent="4572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不同的物质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互相接触时，会发生彼此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进入对方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的现象。物理学上把这种现象叫做</a:t>
            </a: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扩散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。无论气体、液体或固体，都会发生扩散，且没有固定的规律，这一事实说明分子在做无规律的运动。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298344" y="679498"/>
            <a:ext cx="6546677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你还能举出哪些生活中的例子说明分子在运动？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586597" y="1647754"/>
            <a:ext cx="3412583" cy="3189846"/>
            <a:chOff x="923" y="2595"/>
            <a:chExt cx="5375" cy="5024"/>
          </a:xfrm>
        </p:grpSpPr>
        <p:sp>
          <p:nvSpPr>
            <p:cNvPr id="10242" name="Text Box 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153" y="6023"/>
              <a:ext cx="4914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2" rIns="91425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indent="0" algn="l" fontAlgn="auto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长时间堆放煤的墙角会变黑，用笤帚扫都扫不干净。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923" y="2595"/>
              <a:ext cx="5375" cy="3345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</p:grpSp>
      <p:grpSp>
        <p:nvGrpSpPr>
          <p:cNvPr id="4" name="组合 3" title=""/>
          <p:cNvGrpSpPr/>
          <p:nvPr>
            <p:custDataLst>
              <p:tags r:id="rId8"/>
            </p:custDataLst>
          </p:nvPr>
        </p:nvGrpSpPr>
        <p:grpSpPr>
          <a:xfrm>
            <a:off x="4764381" y="1647754"/>
            <a:ext cx="3775531" cy="2573972"/>
            <a:chOff x="7503" y="2595"/>
            <a:chExt cx="5946" cy="4054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7503" y="2595"/>
              <a:ext cx="5946" cy="3345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3" name="Text Box 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312" y="6023"/>
              <a:ext cx="4329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25" tIns="45712" rIns="91425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 algn="l" fontAlgn="auto">
                <a:lnSpc>
                  <a:spcPct val="100000"/>
                </a:lnSpc>
                <a:buClrTx/>
                <a:buSzTx/>
                <a:buFont typeface="Arial" panose="020b0604020202020204" pitchFamily="34" charset="0"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长期抽烟的手指会泛黄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5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940883" y="1202674"/>
            <a:ext cx="2655877" cy="180000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940883" y="3148073"/>
            <a:ext cx="2655877" cy="180000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5189144" y="1202674"/>
            <a:ext cx="2648893" cy="180000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5189144" y="3148073"/>
            <a:ext cx="2656512" cy="1800003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2980886" y="523942"/>
            <a:ext cx="3182862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下列现象属于扩散吗？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3825332" y="1307436"/>
            <a:ext cx="503938" cy="1590479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闻到花香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lum bright="-12000"/>
          </a:blip>
          <a:stretch>
            <a:fillRect/>
          </a:stretch>
        </p:blipFill>
        <p:spPr>
          <a:xfrm>
            <a:off x="2875807" y="1346484"/>
            <a:ext cx="1512383" cy="1512383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8046926" y="1307436"/>
            <a:ext cx="503938" cy="1590479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尘土飞扬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3825332" y="3292201"/>
            <a:ext cx="503938" cy="1590479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炊烟袅袅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7"/>
            </p:custDataLst>
          </p:nvPr>
        </p:nvSpPr>
        <p:spPr>
          <a:xfrm>
            <a:off x="8046926" y="3219819"/>
            <a:ext cx="503938" cy="1590479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糖溶于水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lum bright="-6000"/>
          </a:blip>
          <a:stretch>
            <a:fillRect/>
          </a:stretch>
        </p:blipFill>
        <p:spPr>
          <a:xfrm>
            <a:off x="7057718" y="1346484"/>
            <a:ext cx="1471113" cy="1512383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8">
            <a:lum bright="-6000"/>
          </a:blip>
          <a:stretch>
            <a:fillRect/>
          </a:stretch>
        </p:blipFill>
        <p:spPr>
          <a:xfrm>
            <a:off x="2875807" y="3314741"/>
            <a:ext cx="1471113" cy="1512383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3">
            <a:lum bright="-12000"/>
          </a:blip>
          <a:stretch>
            <a:fillRect/>
          </a:stretch>
        </p:blipFill>
        <p:spPr>
          <a:xfrm>
            <a:off x="7057718" y="3314741"/>
            <a:ext cx="1512383" cy="1512383"/>
          </a:xfrm>
          <a:prstGeom prst="rect">
            <a:avLst/>
          </a:prstGeom>
        </p:spPr>
      </p:pic>
      <p:grpSp>
        <p:nvGrpSpPr>
          <p:cNvPr id="15" name="组合 9" title=""/>
          <p:cNvGrpSpPr/>
          <p:nvPr>
            <p:custDataLst>
              <p:tags r:id="rId2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2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817708" y="749339"/>
            <a:ext cx="759175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分子会运动，那么分子运动会有快慢吗？什么因素会影响分子运动的快慢呢？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E08D">
                  <a:alpha val="100000"/>
                </a:srgbClr>
              </a:clrFrom>
              <a:clrTo>
                <a:srgbClr val="FFE08D">
                  <a:alpha val="100000"/>
                  <a:alpha val="0"/>
                </a:srgbClr>
              </a:clrTo>
            </a:clrChange>
            <a:lum bright="-6000" contrast="6000"/>
          </a:blip>
          <a:srcRect t="14522" b="13663"/>
          <a:stretch>
            <a:fillRect/>
          </a:stretch>
        </p:blipFill>
        <p:spPr>
          <a:xfrm>
            <a:off x="5819621" y="2571565"/>
            <a:ext cx="3029846" cy="21758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1288820" y="2384263"/>
            <a:ext cx="4497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我们通常用热水泡茶、冲药……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1288820" y="3136010"/>
            <a:ext cx="4497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把凉了的菜加热之后会感到香味浓郁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</a:t>
            </a:r>
            <a:endParaRPr lang="en-US" altLang="zh-CN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5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7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一、认识分子动理论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AS_UNIQUEID" val="654"/>
</p:tagLst>
</file>

<file path=ppt/tags/tag10.xml><?xml version="1.0" encoding="utf-8"?>
<p:tagLst xmlns:p="http://schemas.openxmlformats.org/presentationml/2006/main">
  <p:tag name="AS_UNIQUEID" val="663"/>
</p:tagLst>
</file>

<file path=ppt/tags/tag100.xml><?xml version="1.0" encoding="utf-8"?>
<p:tagLst xmlns:p="http://schemas.openxmlformats.org/presentationml/2006/main">
  <p:tag name="AS_UNIQUEID" val="750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751"/>
</p:tagLst>
</file>

<file path=ppt/tags/tag103.xml><?xml version="1.0" encoding="utf-8"?>
<p:tagLst xmlns:p="http://schemas.openxmlformats.org/presentationml/2006/main">
  <p:tag name="AS_UNIQUEID" val="752"/>
  <p:tag name="KSO_WM_BEAUTIFY_FLAG" val=""/>
</p:tagLst>
</file>

<file path=ppt/tags/tag104.xml><?xml version="1.0" encoding="utf-8"?>
<p:tagLst xmlns:p="http://schemas.openxmlformats.org/presentationml/2006/main">
  <p:tag name="AS_UNIQUEID" val="753"/>
</p:tagLst>
</file>

<file path=ppt/tags/tag105.xml><?xml version="1.0" encoding="utf-8"?>
<p:tagLst xmlns:p="http://schemas.openxmlformats.org/presentationml/2006/main">
  <p:tag name="AS_UNIQUEID" val="754"/>
</p:tagLst>
</file>

<file path=ppt/tags/tag106.xml><?xml version="1.0" encoding="utf-8"?>
<p:tagLst xmlns:p="http://schemas.openxmlformats.org/presentationml/2006/main">
  <p:tag name="AS_UNIQUEID" val="755"/>
</p:tagLst>
</file>

<file path=ppt/tags/tag107.xml><?xml version="1.0" encoding="utf-8"?>
<p:tagLst xmlns:p="http://schemas.openxmlformats.org/presentationml/2006/main">
  <p:tag name="AS_UNIQUEID" val="756"/>
</p:tagLst>
</file>

<file path=ppt/tags/tag108.xml><?xml version="1.0" encoding="utf-8"?>
<p:tagLst xmlns:p="http://schemas.openxmlformats.org/presentationml/2006/main">
  <p:tag name="AS_UNIQUEID" val="757"/>
  <p:tag name="KSO_WM_BEAUTIFY_FLAG" val=""/>
</p:tagLst>
</file>

<file path=ppt/tags/tag109.xml><?xml version="1.0" encoding="utf-8"?>
<p:tagLst xmlns:p="http://schemas.openxmlformats.org/presentationml/2006/main">
  <p:tag name="AS_UNIQUEID" val="758"/>
  <p:tag name="KSO_WM_BEAUTIFY_FLAG" val=""/>
</p:tagLst>
</file>

<file path=ppt/tags/tag11.xml><?xml version="1.0" encoding="utf-8"?>
<p:tagLst xmlns:p="http://schemas.openxmlformats.org/presentationml/2006/main">
  <p:tag name="AS_UNIQUEID" val="664"/>
</p:tagLst>
</file>

<file path=ppt/tags/tag110.xml><?xml version="1.0" encoding="utf-8"?>
<p:tagLst xmlns:p="http://schemas.openxmlformats.org/presentationml/2006/main">
  <p:tag name="AS_UNIQUEID" val="759"/>
  <p:tag name="KSO_WM_BEAUTIFY_FLAG" val=""/>
</p:tagLst>
</file>

<file path=ppt/tags/tag111.xml><?xml version="1.0" encoding="utf-8"?>
<p:tagLst xmlns:p="http://schemas.openxmlformats.org/presentationml/2006/main">
  <p:tag name="AS_UNIQUEID" val="760"/>
</p:tagLst>
</file>

<file path=ppt/tags/tag112.xml><?xml version="1.0" encoding="utf-8"?>
<p:tagLst xmlns:p="http://schemas.openxmlformats.org/presentationml/2006/main">
  <p:tag name="AS_UNIQUEID" val="761"/>
  <p:tag name="KSO_WM_BEAUTIFY_FLAG" val=""/>
</p:tagLst>
</file>

<file path=ppt/tags/tag113.xml><?xml version="1.0" encoding="utf-8"?>
<p:tagLst xmlns:p="http://schemas.openxmlformats.org/presentationml/2006/main">
  <p:tag name="AS_UNIQUEID" val="762"/>
  <p:tag name="KSO_WM_BEAUTIFY_FLAG" val=""/>
</p:tagLst>
</file>

<file path=ppt/tags/tag114.xml><?xml version="1.0" encoding="utf-8"?>
<p:tagLst xmlns:p="http://schemas.openxmlformats.org/presentationml/2006/main">
  <p:tag name="AS_UNIQUEID" val="763"/>
  <p:tag name="KSO_WM_BEAUTIFY_FLAG" val=""/>
</p:tagLst>
</file>

<file path=ppt/tags/tag115.xml><?xml version="1.0" encoding="utf-8"?>
<p:tagLst xmlns:p="http://schemas.openxmlformats.org/presentationml/2006/main">
  <p:tag name="AS_UNIQUEID" val="764"/>
  <p:tag name="KSO_WM_BEAUTIFY_FLAG" val=""/>
</p:tagLst>
</file>

<file path=ppt/tags/tag116.xml><?xml version="1.0" encoding="utf-8"?>
<p:tagLst xmlns:p="http://schemas.openxmlformats.org/presentationml/2006/main">
  <p:tag name="AS_UNIQUEID" val="765"/>
  <p:tag name="KSO_WM_BEAUTIFY_FLAG" val=""/>
</p:tagLst>
</file>

<file path=ppt/tags/tag117.xml><?xml version="1.0" encoding="utf-8"?>
<p:tagLst xmlns:p="http://schemas.openxmlformats.org/presentationml/2006/main">
  <p:tag name="AS_UNIQUEID" val="766"/>
</p:tagLst>
</file>

<file path=ppt/tags/tag118.xml><?xml version="1.0" encoding="utf-8"?>
<p:tagLst xmlns:p="http://schemas.openxmlformats.org/presentationml/2006/main">
  <p:tag name="AS_UNIQUEID" val="767"/>
</p:tagLst>
</file>

<file path=ppt/tags/tag119.xml><?xml version="1.0" encoding="utf-8"?>
<p:tagLst xmlns:p="http://schemas.openxmlformats.org/presentationml/2006/main">
  <p:tag name="AS_UNIQUEID" val="768"/>
</p:tagLst>
</file>

<file path=ppt/tags/tag12.xml><?xml version="1.0" encoding="utf-8"?>
<p:tagLst xmlns:p="http://schemas.openxmlformats.org/presentationml/2006/main">
  <p:tag name="AS_UNIQUEID" val="665"/>
</p:tagLst>
</file>

<file path=ppt/tags/tag120.xml><?xml version="1.0" encoding="utf-8"?>
<p:tagLst xmlns:p="http://schemas.openxmlformats.org/presentationml/2006/main">
  <p:tag name="AS_UNIQUEID" val="769"/>
  <p:tag name="KSO_WM_BEAUTIFY_FLAG" val=""/>
</p:tagLst>
</file>

<file path=ppt/tags/tag121.xml><?xml version="1.0" encoding="utf-8"?>
<p:tagLst xmlns:p="http://schemas.openxmlformats.org/presentationml/2006/main">
  <p:tag name="AS_UNIQUEID" val="770"/>
  <p:tag name="KSO_WM_BEAUTIFY_FLAG" val=""/>
</p:tagLst>
</file>

<file path=ppt/tags/tag122.xml><?xml version="1.0" encoding="utf-8"?>
<p:tagLst xmlns:p="http://schemas.openxmlformats.org/presentationml/2006/main">
  <p:tag name="AS_UNIQUEID" val="771"/>
  <p:tag name="KSO_WM_BEAUTIFY_FLAG" val=""/>
</p:tagLst>
</file>

<file path=ppt/tags/tag123.xml><?xml version="1.0" encoding="utf-8"?>
<p:tagLst xmlns:p="http://schemas.openxmlformats.org/presentationml/2006/main">
  <p:tag name="AS_UNIQUEID" val="772"/>
</p:tagLst>
</file>

<file path=ppt/tags/tag124.xml><?xml version="1.0" encoding="utf-8"?>
<p:tagLst xmlns:p="http://schemas.openxmlformats.org/presentationml/2006/main">
  <p:tag name="AS_UNIQUEID" val="773"/>
</p:tagLst>
</file>

<file path=ppt/tags/tag125.xml><?xml version="1.0" encoding="utf-8"?>
<p:tagLst xmlns:p="http://schemas.openxmlformats.org/presentationml/2006/main">
  <p:tag name="AS_UNIQUEID" val="774"/>
</p:tagLst>
</file>

<file path=ppt/tags/tag126.xml><?xml version="1.0" encoding="utf-8"?>
<p:tagLst xmlns:p="http://schemas.openxmlformats.org/presentationml/2006/main">
  <p:tag name="AS_UNIQUEID" val="775"/>
</p:tagLst>
</file>

<file path=ppt/tags/tag127.xml><?xml version="1.0" encoding="utf-8"?>
<p:tagLst xmlns:p="http://schemas.openxmlformats.org/presentationml/2006/main">
  <p:tag name="AS_UNIQUEID" val="776"/>
</p:tagLst>
</file>

<file path=ppt/tags/tag128.xml><?xml version="1.0" encoding="utf-8"?>
<p:tagLst xmlns:p="http://schemas.openxmlformats.org/presentationml/2006/main">
  <p:tag name="AS_UNIQUEID" val="777"/>
</p:tagLst>
</file>

<file path=ppt/tags/tag129.xml><?xml version="1.0" encoding="utf-8"?>
<p:tagLst xmlns:p="http://schemas.openxmlformats.org/presentationml/2006/main">
  <p:tag name="AS_UNIQUEID" val="778"/>
</p:tagLst>
</file>

<file path=ppt/tags/tag13.xml><?xml version="1.0" encoding="utf-8"?>
<p:tagLst xmlns:p="http://schemas.openxmlformats.org/presentationml/2006/main">
  <p:tag name="AS_UNIQUEID" val="666"/>
</p:tagLst>
</file>

<file path=ppt/tags/tag130.xml><?xml version="1.0" encoding="utf-8"?>
<p:tagLst xmlns:p="http://schemas.openxmlformats.org/presentationml/2006/main">
  <p:tag name="AS_UNIQUEID" val="779"/>
  <p:tag name="KSO_WM_BEAUTIFY_FLAG" val=""/>
</p:tagLst>
</file>

<file path=ppt/tags/tag131.xml><?xml version="1.0" encoding="utf-8"?>
<p:tagLst xmlns:p="http://schemas.openxmlformats.org/presentationml/2006/main">
  <p:tag name="AS_UNIQUEID" val="780"/>
  <p:tag name="KSO_WM_UNIT_MEDIACOVER_BTN_POS" val="c"/>
  <p:tag name="KSO_WM_UNIT_MEDIACOVER_BTN_STATE" val="1"/>
  <p:tag name="KSO_WM_UNIT_MEDIACOVER_BTN_STYLE" val="ee0bc779c1f3d7f3e90c96344320e69a"/>
  <p:tag name="KSO_WM_UNIT_MEDIACOVER_BTNRECT" val="2172*1064*704*70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2.xml><?xml version="1.0" encoding="utf-8"?>
<p:tagLst xmlns:p="http://schemas.openxmlformats.org/presentationml/2006/main">
  <p:tag name="AS_UNIQUEID" val="781"/>
</p:tagLst>
</file>

<file path=ppt/tags/tag133.xml><?xml version="1.0" encoding="utf-8"?>
<p:tagLst xmlns:p="http://schemas.openxmlformats.org/presentationml/2006/main">
  <p:tag name="AS_UNIQUEID" val="782"/>
</p:tagLst>
</file>

<file path=ppt/tags/tag134.xml><?xml version="1.0" encoding="utf-8"?>
<p:tagLst xmlns:p="http://schemas.openxmlformats.org/presentationml/2006/main">
  <p:tag name="AS_UNIQUEID" val="783"/>
</p:tagLst>
</file>

<file path=ppt/tags/tag135.xml><?xml version="1.0" encoding="utf-8"?>
<p:tagLst xmlns:p="http://schemas.openxmlformats.org/presentationml/2006/main">
  <p:tag name="AS_UNIQUEID" val="784"/>
  <p:tag name="KSO_WM_BEAUTIFY_FLAG" val=""/>
</p:tagLst>
</file>

<file path=ppt/tags/tag136.xml><?xml version="1.0" encoding="utf-8"?>
<p:tagLst xmlns:p="http://schemas.openxmlformats.org/presentationml/2006/main">
  <p:tag name="AS_UNIQUEID" val="785"/>
  <p:tag name="KSO_WM_BEAUTIFY_FLAG" val=""/>
</p:tagLst>
</file>

<file path=ppt/tags/tag137.xml><?xml version="1.0" encoding="utf-8"?>
<p:tagLst xmlns:p="http://schemas.openxmlformats.org/presentationml/2006/main">
  <p:tag name="AS_UNIQUEID" val="786"/>
  <p:tag name="KSO_WM_BEAUTIFY_FLAG" val=""/>
</p:tagLst>
</file>

<file path=ppt/tags/tag138.xml><?xml version="1.0" encoding="utf-8"?>
<p:tagLst xmlns:p="http://schemas.openxmlformats.org/presentationml/2006/main">
  <p:tag name="AS_UNIQUEID" val="787"/>
</p:tagLst>
</file>

<file path=ppt/tags/tag139.xml><?xml version="1.0" encoding="utf-8"?>
<p:tagLst xmlns:p="http://schemas.openxmlformats.org/presentationml/2006/main">
  <p:tag name="AS_UNIQUEID" val="788"/>
  <p:tag name="KSO_WM_BEAUTIFY_FLAG" val=""/>
</p:tagLst>
</file>

<file path=ppt/tags/tag14.xml><?xml version="1.0" encoding="utf-8"?>
<p:tagLst xmlns:p="http://schemas.openxmlformats.org/presentationml/2006/main">
  <p:tag name="AS_UNIQUEID" val="667"/>
</p:tagLst>
</file>

<file path=ppt/tags/tag140.xml><?xml version="1.0" encoding="utf-8"?>
<p:tagLst xmlns:p="http://schemas.openxmlformats.org/presentationml/2006/main">
  <p:tag name="AS_UNIQUEID" val="789"/>
</p:tagLst>
</file>

<file path=ppt/tags/tag141.xml><?xml version="1.0" encoding="utf-8"?>
<p:tagLst xmlns:p="http://schemas.openxmlformats.org/presentationml/2006/main">
  <p:tag name="AS_UNIQUEID" val="790"/>
</p:tagLst>
</file>

<file path=ppt/tags/tag142.xml><?xml version="1.0" encoding="utf-8"?>
<p:tagLst xmlns:p="http://schemas.openxmlformats.org/presentationml/2006/main">
  <p:tag name="AS_UNIQUEID" val="791"/>
  <p:tag name="KSO_WM_BEAUTIFY_FLAG" val=""/>
</p:tagLst>
</file>

<file path=ppt/tags/tag143.xml><?xml version="1.0" encoding="utf-8"?>
<p:tagLst xmlns:p="http://schemas.openxmlformats.org/presentationml/2006/main">
  <p:tag name="AS_UNIQUEID" val="792"/>
  <p:tag name="KSO_WM_BEAUTIFY_FLAG" val=""/>
</p:tagLst>
</file>

<file path=ppt/tags/tag144.xml><?xml version="1.0" encoding="utf-8"?>
<p:tagLst xmlns:p="http://schemas.openxmlformats.org/presentationml/2006/main">
  <p:tag name="AS_UNIQUEID" val="793"/>
  <p:tag name="KSO_WM_BEAUTIFY_FLAG" val=""/>
</p:tagLst>
</file>

<file path=ppt/tags/tag145.xml><?xml version="1.0" encoding="utf-8"?>
<p:tagLst xmlns:p="http://schemas.openxmlformats.org/presentationml/2006/main">
  <p:tag name="AS_UNIQUEID" val="794"/>
</p:tagLst>
</file>

<file path=ppt/tags/tag146.xml><?xml version="1.0" encoding="utf-8"?>
<p:tagLst xmlns:p="http://schemas.openxmlformats.org/presentationml/2006/main">
  <p:tag name="AS_UNIQUEID" val="795"/>
</p:tagLst>
</file>

<file path=ppt/tags/tag147.xml><?xml version="1.0" encoding="utf-8"?>
<p:tagLst xmlns:p="http://schemas.openxmlformats.org/presentationml/2006/main">
  <p:tag name="AS_UNIQUEID" val="796"/>
</p:tagLst>
</file>

<file path=ppt/tags/tag148.xml><?xml version="1.0" encoding="utf-8"?>
<p:tagLst xmlns:p="http://schemas.openxmlformats.org/presentationml/2006/main">
  <p:tag name="AS_UNIQUEID" val="797"/>
  <p:tag name="KSO_WM_BEAUTIFY_FLAG" val=""/>
</p:tagLst>
</file>

<file path=ppt/tags/tag149.xml><?xml version="1.0" encoding="utf-8"?>
<p:tagLst xmlns:p="http://schemas.openxmlformats.org/presentationml/2006/main">
  <p:tag name="AS_UNIQUEID" val="798"/>
  <p:tag name="KSO_WM_BEAUTIFY_FLAG" val=""/>
</p:tagLst>
</file>

<file path=ppt/tags/tag15.xml><?xml version="1.0" encoding="utf-8"?>
<p:tagLst xmlns:p="http://schemas.openxmlformats.org/presentationml/2006/main">
  <p:tag name="AS_UNIQUEID" val="668"/>
</p:tagLst>
</file>

<file path=ppt/tags/tag150.xml><?xml version="1.0" encoding="utf-8"?>
<p:tagLst xmlns:p="http://schemas.openxmlformats.org/presentationml/2006/main">
  <p:tag name="AS_UNIQUEID" val="799"/>
</p:tagLst>
</file>

<file path=ppt/tags/tag151.xml><?xml version="1.0" encoding="utf-8"?>
<p:tagLst xmlns:p="http://schemas.openxmlformats.org/presentationml/2006/main">
  <p:tag name="AS_UNIQUEID" val="800"/>
  <p:tag name="KSO_WM_BEAUTIFY_FLAG" val=""/>
</p:tagLst>
</file>

<file path=ppt/tags/tag152.xml><?xml version="1.0" encoding="utf-8"?>
<p:tagLst xmlns:p="http://schemas.openxmlformats.org/presentationml/2006/main">
  <p:tag name="AS_UNIQUEID" val="801"/>
  <p:tag name="KSO_WM_BEAUTIFY_FLAG" val=""/>
</p:tagLst>
</file>

<file path=ppt/tags/tag153.xml><?xml version="1.0" encoding="utf-8"?>
<p:tagLst xmlns:p="http://schemas.openxmlformats.org/presentationml/2006/main">
  <p:tag name="AS_UNIQUEID" val="802"/>
</p:tagLst>
</file>

<file path=ppt/tags/tag154.xml><?xml version="1.0" encoding="utf-8"?>
<p:tagLst xmlns:p="http://schemas.openxmlformats.org/presentationml/2006/main">
  <p:tag name="AS_UNIQUEID" val="803"/>
</p:tagLst>
</file>

<file path=ppt/tags/tag155.xml><?xml version="1.0" encoding="utf-8"?>
<p:tagLst xmlns:p="http://schemas.openxmlformats.org/presentationml/2006/main">
  <p:tag name="AS_UNIQUEID" val="804"/>
  <p:tag name="KSO_WM_BEAUTIFY_FLAG" val=""/>
</p:tagLst>
</file>

<file path=ppt/tags/tag156.xml><?xml version="1.0" encoding="utf-8"?>
<p:tagLst xmlns:p="http://schemas.openxmlformats.org/presentationml/2006/main">
  <p:tag name="AS_UNIQUEID" val="805"/>
  <p:tag name="KSO_WM_BEAUTIFY_FLAG" val=""/>
</p:tagLst>
</file>

<file path=ppt/tags/tag157.xml><?xml version="1.0" encoding="utf-8"?>
<p:tagLst xmlns:p="http://schemas.openxmlformats.org/presentationml/2006/main">
  <p:tag name="AS_UNIQUEID" val="806"/>
  <p:tag name="KSO_WM_BEAUTIFY_FLAG" val=""/>
</p:tagLst>
</file>

<file path=ppt/tags/tag158.xml><?xml version="1.0" encoding="utf-8"?>
<p:tagLst xmlns:p="http://schemas.openxmlformats.org/presentationml/2006/main">
  <p:tag name="AS_UNIQUEID" val="807"/>
</p:tagLst>
</file>

<file path=ppt/tags/tag159.xml><?xml version="1.0" encoding="utf-8"?>
<p:tagLst xmlns:p="http://schemas.openxmlformats.org/presentationml/2006/main">
  <p:tag name="AS_UNIQUEID" val="808"/>
  <p:tag name="KSO_WM_BEAUTIFY_FLAG" val=""/>
  <p:tag name="KSO_WM_DIAGRAM_VIRTUALLY_FRAME" val="{&quot;height&quot;:294.95,&quot;left&quot;:74.05,&quot;top&quot;:94.7104248046875,&quot;width&quot;:600.8}"/>
</p:tagLst>
</file>

<file path=ppt/tags/tag16.xml><?xml version="1.0" encoding="utf-8"?>
<p:tagLst xmlns:p="http://schemas.openxmlformats.org/presentationml/2006/main">
  <p:tag name="AS_UNIQUEID" val="669"/>
</p:tagLst>
</file>

<file path=ppt/tags/tag160.xml><?xml version="1.0" encoding="utf-8"?>
<p:tagLst xmlns:p="http://schemas.openxmlformats.org/presentationml/2006/main">
  <p:tag name="AS_UNIQUEID" val="809"/>
  <p:tag name="KSO_WM_BEAUTIFY_FLAG" val=""/>
  <p:tag name="KSO_WM_DIAGRAM_VIRTUALLY_FRAME" val="{&quot;height&quot;:294.95,&quot;left&quot;:74.05,&quot;top&quot;:94.7104248046875,&quot;width&quot;:600.8}"/>
</p:tagLst>
</file>

<file path=ppt/tags/tag161.xml><?xml version="1.0" encoding="utf-8"?>
<p:tagLst xmlns:p="http://schemas.openxmlformats.org/presentationml/2006/main">
  <p:tag name="AS_UNIQUEID" val="810"/>
  <p:tag name="KSO_WM_BEAUTIFY_FLAG" val=""/>
  <p:tag name="KSO_WM_DIAGRAM_VIRTUALLY_FRAME" val="{&quot;height&quot;:294.95,&quot;left&quot;:74.05,&quot;top&quot;:94.7104248046875,&quot;width&quot;:600.8}"/>
</p:tagLst>
</file>

<file path=ppt/tags/tag162.xml><?xml version="1.0" encoding="utf-8"?>
<p:tagLst xmlns:p="http://schemas.openxmlformats.org/presentationml/2006/main">
  <p:tag name="AS_UNIQUEID" val="811"/>
  <p:tag name="KSO_WM_BEAUTIFY_FLAG" val=""/>
  <p:tag name="KSO_WM_DIAGRAM_VIRTUALLY_FRAME" val="{&quot;height&quot;:294.95,&quot;left&quot;:74.05,&quot;top&quot;:94.7104248046875,&quot;width&quot;:600.8}"/>
</p:tagLst>
</file>

<file path=ppt/tags/tag163.xml><?xml version="1.0" encoding="utf-8"?>
<p:tagLst xmlns:p="http://schemas.openxmlformats.org/presentationml/2006/main">
  <p:tag name="AS_UNIQUEID" val="812"/>
  <p:tag name="KSO_WM_BEAUTIFY_FLAG" val=""/>
</p:tagLst>
</file>

<file path=ppt/tags/tag164.xml><?xml version="1.0" encoding="utf-8"?>
<p:tagLst xmlns:p="http://schemas.openxmlformats.org/presentationml/2006/main">
  <p:tag name="AS_UNIQUEID" val="813"/>
  <p:tag name="KSO_WM_BEAUTIFY_FLAG" val=""/>
  <p:tag name="KSO_WM_DIAGRAM_VIRTUALLY_FRAME" val="{&quot;height&quot;:294.95,&quot;left&quot;:74.05,&quot;top&quot;:94.7104248046875,&quot;width&quot;:600.8}"/>
</p:tagLst>
</file>

<file path=ppt/tags/tag165.xml><?xml version="1.0" encoding="utf-8"?>
<p:tagLst xmlns:p="http://schemas.openxmlformats.org/presentationml/2006/main">
  <p:tag name="AS_UNIQUEID" val="814"/>
  <p:tag name="KSO_WM_BEAUTIFY_FLAG" val=""/>
  <p:tag name="KSO_WM_DIAGRAM_VIRTUALLY_FRAME" val="{&quot;height&quot;:294.95,&quot;left&quot;:74.05,&quot;top&quot;:94.7104248046875,&quot;width&quot;:600.8}"/>
</p:tagLst>
</file>

<file path=ppt/tags/tag166.xml><?xml version="1.0" encoding="utf-8"?>
<p:tagLst xmlns:p="http://schemas.openxmlformats.org/presentationml/2006/main">
  <p:tag name="AS_UNIQUEID" val="815"/>
  <p:tag name="KSO_WM_BEAUTIFY_FLAG" val=""/>
  <p:tag name="KSO_WM_DIAGRAM_VIRTUALLY_FRAME" val="{&quot;height&quot;:294.95,&quot;left&quot;:74.05,&quot;top&quot;:94.7104248046875,&quot;width&quot;:600.8}"/>
</p:tagLst>
</file>

<file path=ppt/tags/tag167.xml><?xml version="1.0" encoding="utf-8"?>
<p:tagLst xmlns:p="http://schemas.openxmlformats.org/presentationml/2006/main">
  <p:tag name="AS_UNIQUEID" val="816"/>
  <p:tag name="KSO_WM_BEAUTIFY_FLAG" val=""/>
  <p:tag name="KSO_WM_DIAGRAM_VIRTUALLY_FRAME" val="{&quot;height&quot;:294.95,&quot;left&quot;:74.05,&quot;top&quot;:94.7104248046875,&quot;width&quot;:600.8}"/>
</p:tagLst>
</file>

<file path=ppt/tags/tag168.xml><?xml version="1.0" encoding="utf-8"?>
<p:tagLst xmlns:p="http://schemas.openxmlformats.org/presentationml/2006/main">
  <p:tag name="AS_UNIQUEID" val="817"/>
  <p:tag name="KSO_WM_BEAUTIFY_FLAG" val=""/>
  <p:tag name="KSO_WM_DIAGRAM_VIRTUALLY_FRAME" val="{&quot;height&quot;:294.95,&quot;left&quot;:74.05,&quot;top&quot;:94.7104248046875,&quot;width&quot;:600.8}"/>
</p:tagLst>
</file>

<file path=ppt/tags/tag169.xml><?xml version="1.0" encoding="utf-8"?>
<p:tagLst xmlns:p="http://schemas.openxmlformats.org/presentationml/2006/main">
  <p:tag name="AS_UNIQUEID" val="818"/>
  <p:tag name="KSO_WM_BEAUTIFY_FLAG" val=""/>
  <p:tag name="KSO_WM_DIAGRAM_VIRTUALLY_FRAME" val="{&quot;height&quot;:294.95,&quot;left&quot;:74.05,&quot;top&quot;:94.7104248046875,&quot;width&quot;:600.8}"/>
</p:tagLst>
</file>

<file path=ppt/tags/tag17.xml><?xml version="1.0" encoding="utf-8"?>
<p:tagLst xmlns:p="http://schemas.openxmlformats.org/presentationml/2006/main">
  <p:tag name="AS_UNIQUEID" val="670"/>
</p:tagLst>
</file>

<file path=ppt/tags/tag170.xml><?xml version="1.0" encoding="utf-8"?>
<p:tagLst xmlns:p="http://schemas.openxmlformats.org/presentationml/2006/main">
  <p:tag name="AS_UNIQUEID" val="819"/>
  <p:tag name="KSO_WM_BEAUTIFY_FLAG" val=""/>
  <p:tag name="KSO_WM_DIAGRAM_VIRTUALLY_FRAME" val="{&quot;height&quot;:294.95,&quot;left&quot;:74.05,&quot;top&quot;:94.7104248046875,&quot;width&quot;:600.8}"/>
</p:tagLst>
</file>

<file path=ppt/tags/tag171.xml><?xml version="1.0" encoding="utf-8"?>
<p:tagLst xmlns:p="http://schemas.openxmlformats.org/presentationml/2006/main">
  <p:tag name="AS_UNIQUEID" val="820"/>
  <p:tag name="KSO_WM_BEAUTIFY_FLAG" val=""/>
  <p:tag name="KSO_WM_DIAGRAM_VIRTUALLY_FRAME" val="{&quot;height&quot;:294.95,&quot;left&quot;:74.05,&quot;top&quot;:94.7104248046875,&quot;width&quot;:600.8}"/>
</p:tagLst>
</file>

<file path=ppt/tags/tag172.xml><?xml version="1.0" encoding="utf-8"?>
<p:tagLst xmlns:p="http://schemas.openxmlformats.org/presentationml/2006/main">
  <p:tag name="AS_UNIQUEID" val="821"/>
</p:tagLst>
</file>

<file path=ppt/tags/tag173.xml><?xml version="1.0" encoding="utf-8"?>
<p:tagLst xmlns:p="http://schemas.openxmlformats.org/presentationml/2006/main">
  <p:tag name="AS_UNIQUEID" val="822"/>
</p:tagLst>
</file>

<file path=ppt/tags/tag174.xml><?xml version="1.0" encoding="utf-8"?>
<p:tagLst xmlns:p="http://schemas.openxmlformats.org/presentationml/2006/main">
  <p:tag name="AS_UNIQUEID" val="823"/>
  <p:tag name="KSO_WM_BEAUTIFY_FLAG" val=""/>
</p:tagLst>
</file>

<file path=ppt/tags/tag175.xml><?xml version="1.0" encoding="utf-8"?>
<p:tagLst xmlns:p="http://schemas.openxmlformats.org/presentationml/2006/main">
  <p:tag name="AS_UNIQUEID" val="824"/>
  <p:tag name="KSO_WM_BEAUTIFY_FLAG" val=""/>
</p:tagLst>
</file>

<file path=ppt/tags/tag176.xml><?xml version="1.0" encoding="utf-8"?>
<p:tagLst xmlns:p="http://schemas.openxmlformats.org/presentationml/2006/main">
  <p:tag name="AS_UNIQUEID" val="825"/>
  <p:tag name="KSO_WM_BEAUTIFY_FLAG" val=""/>
</p:tagLst>
</file>

<file path=ppt/tags/tag177.xml><?xml version="1.0" encoding="utf-8"?>
<p:tagLst xmlns:p="http://schemas.openxmlformats.org/presentationml/2006/main">
  <p:tag name="AS_UNIQUEID" val="826"/>
</p:tagLst>
</file>

<file path=ppt/tags/tag178.xml><?xml version="1.0" encoding="utf-8"?>
<p:tagLst xmlns:p="http://schemas.openxmlformats.org/presentationml/2006/main">
  <p:tag name="AS_UNIQUEID" val="827"/>
</p:tagLst>
</file>

<file path=ppt/tags/tag179.xml><?xml version="1.0" encoding="utf-8"?>
<p:tagLst xmlns:p="http://schemas.openxmlformats.org/presentationml/2006/main">
  <p:tag name="AS_UNIQUEID" val="828"/>
</p:tagLst>
</file>

<file path=ppt/tags/tag18.xml><?xml version="1.0" encoding="utf-8"?>
<p:tagLst xmlns:p="http://schemas.openxmlformats.org/presentationml/2006/main">
  <p:tag name="AS_UNIQUEID" val="671"/>
</p:tagLst>
</file>

<file path=ppt/tags/tag180.xml><?xml version="1.0" encoding="utf-8"?>
<p:tagLst xmlns:p="http://schemas.openxmlformats.org/presentationml/2006/main">
  <p:tag name="AS_UNIQUEID" val="829"/>
</p:tagLst>
</file>

<file path=ppt/tags/tag181.xml><?xml version="1.0" encoding="utf-8"?>
<p:tagLst xmlns:p="http://schemas.openxmlformats.org/presentationml/2006/main">
  <p:tag name="AS_UNIQUEID" val="830"/>
</p:tagLst>
</file>

<file path=ppt/tags/tag182.xml><?xml version="1.0" encoding="utf-8"?>
<p:tagLst xmlns:p="http://schemas.openxmlformats.org/presentationml/2006/main">
  <p:tag name="AS_UNIQUEID" val="831"/>
</p:tagLst>
</file>

<file path=ppt/tags/tag183.xml><?xml version="1.0" encoding="utf-8"?>
<p:tagLst xmlns:p="http://schemas.openxmlformats.org/presentationml/2006/main">
  <p:tag name="AS_UNIQUEID" val="832"/>
</p:tagLst>
</file>

<file path=ppt/tags/tag184.xml><?xml version="1.0" encoding="utf-8"?>
<p:tagLst xmlns:p="http://schemas.openxmlformats.org/presentationml/2006/main">
  <p:tag name="AS_UNIQUEID" val="833"/>
  <p:tag name="KSO_WM_BEAUTIFY_FLAG" val=""/>
</p:tagLst>
</file>

<file path=ppt/tags/tag185.xml><?xml version="1.0" encoding="utf-8"?>
<p:tagLst xmlns:p="http://schemas.openxmlformats.org/presentationml/2006/main">
  <p:tag name="AS_UNIQUEID" val="834"/>
  <p:tag name="KSO_WM_BEAUTIFY_FLAG" val=""/>
</p:tagLst>
</file>

<file path=ppt/tags/tag186.xml><?xml version="1.0" encoding="utf-8"?>
<p:tagLst xmlns:p="http://schemas.openxmlformats.org/presentationml/2006/main">
  <p:tag name="AS_UNIQUEID" val="835"/>
  <p:tag name="KSO_WM_BEAUTIFY_FLAG" val=""/>
</p:tagLst>
</file>

<file path=ppt/tags/tag187.xml><?xml version="1.0" encoding="utf-8"?>
<p:tagLst xmlns:p="http://schemas.openxmlformats.org/presentationml/2006/main">
  <p:tag name="AS_UNIQUEID" val="836"/>
</p:tagLst>
</file>

<file path=ppt/tags/tag188.xml><?xml version="1.0" encoding="utf-8"?>
<p:tagLst xmlns:p="http://schemas.openxmlformats.org/presentationml/2006/main">
  <p:tag name="AS_UNIQUEID" val="837"/>
  <p:tag name="KSO_WM_BEAUTIFY_FLAG" val=""/>
</p:tagLst>
</file>

<file path=ppt/tags/tag189.xml><?xml version="1.0" encoding="utf-8"?>
<p:tagLst xmlns:p="http://schemas.openxmlformats.org/presentationml/2006/main">
  <p:tag name="AS_UNIQUEID" val="838"/>
  <p:tag name="KSO_WM_BEAUTIFY_FLAG" val=""/>
</p:tagLst>
</file>

<file path=ppt/tags/tag19.xml><?xml version="1.0" encoding="utf-8"?>
<p:tagLst xmlns:p="http://schemas.openxmlformats.org/presentationml/2006/main">
  <p:tag name="AS_UNIQUEID" val="672"/>
</p:tagLst>
</file>

<file path=ppt/tags/tag190.xml><?xml version="1.0" encoding="utf-8"?>
<p:tagLst xmlns:p="http://schemas.openxmlformats.org/presentationml/2006/main">
  <p:tag name="AS_UNIQUEID" val="839"/>
  <p:tag name="KSO_WM_UNIT_MEDIACOVER_BTN_POS" val="c"/>
  <p:tag name="KSO_WM_UNIT_MEDIACOVER_BTN_STATE" val="1"/>
  <p:tag name="KSO_WM_UNIT_MEDIACOVER_BTN_STYLE" val="ee0bc779c1f3d7f3e90c96344320e69a"/>
  <p:tag name="KSO_WM_UNIT_MEDIACOVER_BTNRECT" val="1763*838*704*70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91.xml><?xml version="1.0" encoding="utf-8"?>
<p:tagLst xmlns:p="http://schemas.openxmlformats.org/presentationml/2006/main">
  <p:tag name="AS_UNIQUEID" val="840"/>
  <p:tag name="KSO_WM_BEAUTIFY_FLAG" val=""/>
</p:tagLst>
</file>

<file path=ppt/tags/tag192.xml><?xml version="1.0" encoding="utf-8"?>
<p:tagLst xmlns:p="http://schemas.openxmlformats.org/presentationml/2006/main">
  <p:tag name="AS_UNIQUEID" val="841"/>
</p:tagLst>
</file>

<file path=ppt/tags/tag193.xml><?xml version="1.0" encoding="utf-8"?>
<p:tagLst xmlns:p="http://schemas.openxmlformats.org/presentationml/2006/main">
  <p:tag name="AS_UNIQUEID" val="842"/>
</p:tagLst>
</file>

<file path=ppt/tags/tag194.xml><?xml version="1.0" encoding="utf-8"?>
<p:tagLst xmlns:p="http://schemas.openxmlformats.org/presentationml/2006/main">
  <p:tag name="AS_UNIQUEID" val="843"/>
</p:tagLst>
</file>

<file path=ppt/tags/tag195.xml><?xml version="1.0" encoding="utf-8"?>
<p:tagLst xmlns:p="http://schemas.openxmlformats.org/presentationml/2006/main">
  <p:tag name="AS_UNIQUEID" val="844"/>
  <p:tag name="KSO_WM_BEAUTIFY_FLAG" val=""/>
</p:tagLst>
</file>

<file path=ppt/tags/tag196.xml><?xml version="1.0" encoding="utf-8"?>
<p:tagLst xmlns:p="http://schemas.openxmlformats.org/presentationml/2006/main">
  <p:tag name="AS_UNIQUEID" val="845"/>
  <p:tag name="KSO_WM_BEAUTIFY_FLAG" val=""/>
</p:tagLst>
</file>

<file path=ppt/tags/tag197.xml><?xml version="1.0" encoding="utf-8"?>
<p:tagLst xmlns:p="http://schemas.openxmlformats.org/presentationml/2006/main">
  <p:tag name="AS_UNIQUEID" val="846"/>
  <p:tag name="KSO_WM_BEAUTIFY_FLAG" val=""/>
</p:tagLst>
</file>

<file path=ppt/tags/tag198.xml><?xml version="1.0" encoding="utf-8"?>
<p:tagLst xmlns:p="http://schemas.openxmlformats.org/presentationml/2006/main">
  <p:tag name="AS_UNIQUEID" val="1041"/>
</p:tagLst>
</file>

<file path=ppt/tags/tag199.xml><?xml version="1.0" encoding="utf-8"?>
<p:tagLst xmlns:p="http://schemas.openxmlformats.org/presentationml/2006/main">
  <p:tag name="AS_UNIQUEID" val="847"/>
</p:tagLst>
</file>

<file path=ppt/tags/tag2.xml><?xml version="1.0" encoding="utf-8"?>
<p:tagLst xmlns:p="http://schemas.openxmlformats.org/presentationml/2006/main">
  <p:tag name="AS_UNIQUEID" val="655"/>
</p:tagLst>
</file>

<file path=ppt/tags/tag20.xml><?xml version="1.0" encoding="utf-8"?>
<p:tagLst xmlns:p="http://schemas.openxmlformats.org/presentationml/2006/main">
  <p:tag name="AS_UNIQUEID" val="673"/>
</p:tagLst>
</file>

<file path=ppt/tags/tag200.xml><?xml version="1.0" encoding="utf-8"?>
<p:tagLst xmlns:p="http://schemas.openxmlformats.org/presentationml/2006/main">
  <p:tag name="AS_UNIQUEID" val="848"/>
  <p:tag name="KSO_WM_BEAUTIFY_FLAG" val=""/>
</p:tagLst>
</file>

<file path=ppt/tags/tag201.xml><?xml version="1.0" encoding="utf-8"?>
<p:tagLst xmlns:p="http://schemas.openxmlformats.org/presentationml/2006/main">
  <p:tag name="AS_UNIQUEID" val="849"/>
</p:tagLst>
</file>

<file path=ppt/tags/tag202.xml><?xml version="1.0" encoding="utf-8"?>
<p:tagLst xmlns:p="http://schemas.openxmlformats.org/presentationml/2006/main">
  <p:tag name="AS_UNIQUEID" val="850"/>
</p:tagLst>
</file>

<file path=ppt/tags/tag203.xml><?xml version="1.0" encoding="utf-8"?>
<p:tagLst xmlns:p="http://schemas.openxmlformats.org/presentationml/2006/main">
  <p:tag name="AS_UNIQUEID" val="851"/>
  <p:tag name="KSO_WM_BEAUTIFY_FLAG" val=""/>
</p:tagLst>
</file>

<file path=ppt/tags/tag204.xml><?xml version="1.0" encoding="utf-8"?>
<p:tagLst xmlns:p="http://schemas.openxmlformats.org/presentationml/2006/main">
  <p:tag name="AS_UNIQUEID" val="852"/>
  <p:tag name="KSO_WM_BEAUTIFY_FLAG" val=""/>
</p:tagLst>
</file>

<file path=ppt/tags/tag205.xml><?xml version="1.0" encoding="utf-8"?>
<p:tagLst xmlns:p="http://schemas.openxmlformats.org/presentationml/2006/main">
  <p:tag name="AS_UNIQUEID" val="853"/>
  <p:tag name="KSO_WM_BEAUTIFY_FLAG" val=""/>
</p:tagLst>
</file>

<file path=ppt/tags/tag206.xml><?xml version="1.0" encoding="utf-8"?>
<p:tagLst xmlns:p="http://schemas.openxmlformats.org/presentationml/2006/main">
  <p:tag name="AS_UNIQUEID" val="854"/>
</p:tagLst>
</file>

<file path=ppt/tags/tag207.xml><?xml version="1.0" encoding="utf-8"?>
<p:tagLst xmlns:p="http://schemas.openxmlformats.org/presentationml/2006/main">
  <p:tag name="AS_UNIQUEID" val="855"/>
</p:tagLst>
</file>

<file path=ppt/tags/tag208.xml><?xml version="1.0" encoding="utf-8"?>
<p:tagLst xmlns:p="http://schemas.openxmlformats.org/presentationml/2006/main">
  <p:tag name="AS_UNIQUEID" val="856"/>
</p:tagLst>
</file>

<file path=ppt/tags/tag209.xml><?xml version="1.0" encoding="utf-8"?>
<p:tagLst xmlns:p="http://schemas.openxmlformats.org/presentationml/2006/main">
  <p:tag name="AS_UNIQUEID" val="857"/>
</p:tagLst>
</file>

<file path=ppt/tags/tag21.xml><?xml version="1.0" encoding="utf-8"?>
<p:tagLst xmlns:p="http://schemas.openxmlformats.org/presentationml/2006/main">
  <p:tag name="AS_UNIQUEID" val="674"/>
</p:tagLst>
</file>

<file path=ppt/tags/tag210.xml><?xml version="1.0" encoding="utf-8"?>
<p:tagLst xmlns:p="http://schemas.openxmlformats.org/presentationml/2006/main">
  <p:tag name="AS_UNIQUEID" val="858"/>
  <p:tag name="KSO_WM_BEAUTIFY_FLAG" val=""/>
</p:tagLst>
</file>

<file path=ppt/tags/tag211.xml><?xml version="1.0" encoding="utf-8"?>
<p:tagLst xmlns:p="http://schemas.openxmlformats.org/presentationml/2006/main">
  <p:tag name="AS_UNIQUEID" val="859"/>
  <p:tag name="KSO_WM_BEAUTIFY_FLAG" val=""/>
</p:tagLst>
</file>

<file path=ppt/tags/tag212.xml><?xml version="1.0" encoding="utf-8"?>
<p:tagLst xmlns:p="http://schemas.openxmlformats.org/presentationml/2006/main">
  <p:tag name="AS_UNIQUEID" val="860"/>
  <p:tag name="KSO_WM_UNIT_MEDIACOVER_BTN_POS" val="c"/>
  <p:tag name="KSO_WM_UNIT_MEDIACOVER_BTN_STATE" val="1"/>
  <p:tag name="KSO_WM_UNIT_MEDIACOVER_BTN_STYLE" val="ee0bc779c1f3d7f3e90c96344320e69a"/>
  <p:tag name="KSO_WM_UNIT_MEDIACOVER_BTNRECT" val="2068*1008*704*70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13.xml><?xml version="1.0" encoding="utf-8"?>
<p:tagLst xmlns:p="http://schemas.openxmlformats.org/presentationml/2006/main">
  <p:tag name="AS_UNIQUEID" val="861"/>
  <p:tag name="KSO_WM_BEAUTIFY_FLAG" val=""/>
</p:tagLst>
</file>

<file path=ppt/tags/tag214.xml><?xml version="1.0" encoding="utf-8"?>
<p:tagLst xmlns:p="http://schemas.openxmlformats.org/presentationml/2006/main">
  <p:tag name="AS_UNIQUEID" val="862"/>
  <p:tag name="KSO_WM_BEAUTIFY_FLAG" val=""/>
</p:tagLst>
</file>

<file path=ppt/tags/tag215.xml><?xml version="1.0" encoding="utf-8"?>
<p:tagLst xmlns:p="http://schemas.openxmlformats.org/presentationml/2006/main">
  <p:tag name="AS_UNIQUEID" val="863"/>
  <p:tag name="KSO_WM_BEAUTIFY_FLAG" val=""/>
</p:tagLst>
</file>

<file path=ppt/tags/tag216.xml><?xml version="1.0" encoding="utf-8"?>
<p:tagLst xmlns:p="http://schemas.openxmlformats.org/presentationml/2006/main">
  <p:tag name="AS_UNIQUEID" val="864"/>
  <p:tag name="KSO_WM_BEAUTIFY_FLAG" val=""/>
</p:tagLst>
</file>

<file path=ppt/tags/tag217.xml><?xml version="1.0" encoding="utf-8"?>
<p:tagLst xmlns:p="http://schemas.openxmlformats.org/presentationml/2006/main">
  <p:tag name="AS_UNIQUEID" val="865"/>
  <p:tag name="KSO_WM_BEAUTIFY_FLAG" val=""/>
</p:tagLst>
</file>

<file path=ppt/tags/tag218.xml><?xml version="1.0" encoding="utf-8"?>
<p:tagLst xmlns:p="http://schemas.openxmlformats.org/presentationml/2006/main">
  <p:tag name="AS_UNIQUEID" val="866"/>
  <p:tag name="KSO_WM_BEAUTIFY_FLAG" val=""/>
</p:tagLst>
</file>

<file path=ppt/tags/tag219.xml><?xml version="1.0" encoding="utf-8"?>
<p:tagLst xmlns:p="http://schemas.openxmlformats.org/presentationml/2006/main">
  <p:tag name="AS_UNIQUEID" val="867"/>
</p:tagLst>
</file>

<file path=ppt/tags/tag22.xml><?xml version="1.0" encoding="utf-8"?>
<p:tagLst xmlns:p="http://schemas.openxmlformats.org/presentationml/2006/main">
  <p:tag name="AS_UNIQUEID" val="675"/>
</p:tagLst>
</file>

<file path=ppt/tags/tag220.xml><?xml version="1.0" encoding="utf-8"?>
<p:tagLst xmlns:p="http://schemas.openxmlformats.org/presentationml/2006/main">
  <p:tag name="AS_UNIQUEID" val="868"/>
</p:tagLst>
</file>

<file path=ppt/tags/tag221.xml><?xml version="1.0" encoding="utf-8"?>
<p:tagLst xmlns:p="http://schemas.openxmlformats.org/presentationml/2006/main">
  <p:tag name="AS_UNIQUEID" val="869"/>
  <p:tag name="KSO_WM_BEAUTIFY_FLAG" val=""/>
</p:tagLst>
</file>

<file path=ppt/tags/tag222.xml><?xml version="1.0" encoding="utf-8"?>
<p:tagLst xmlns:p="http://schemas.openxmlformats.org/presentationml/2006/main">
  <p:tag name="AS_UNIQUEID" val="870"/>
  <p:tag name="KSO_WM_BEAUTIFY_FLAG" val=""/>
</p:tagLst>
</file>

<file path=ppt/tags/tag223.xml><?xml version="1.0" encoding="utf-8"?>
<p:tagLst xmlns:p="http://schemas.openxmlformats.org/presentationml/2006/main">
  <p:tag name="AS_UNIQUEID" val="871"/>
  <p:tag name="KSO_WM_BEAUTIFY_FLAG" val=""/>
</p:tagLst>
</file>

<file path=ppt/tags/tag224.xml><?xml version="1.0" encoding="utf-8"?>
<p:tagLst xmlns:p="http://schemas.openxmlformats.org/presentationml/2006/main">
  <p:tag name="AS_UNIQUEID" val="872"/>
</p:tagLst>
</file>

<file path=ppt/tags/tag225.xml><?xml version="1.0" encoding="utf-8"?>
<p:tagLst xmlns:p="http://schemas.openxmlformats.org/presentationml/2006/main">
  <p:tag name="AS_UNIQUEID" val="873"/>
</p:tagLst>
</file>

<file path=ppt/tags/tag226.xml><?xml version="1.0" encoding="utf-8"?>
<p:tagLst xmlns:p="http://schemas.openxmlformats.org/presentationml/2006/main">
  <p:tag name="AS_UNIQUEID" val="874"/>
  <p:tag name="KSO_WM_BEAUTIFY_FLAG" val=""/>
</p:tagLst>
</file>

<file path=ppt/tags/tag227.xml><?xml version="1.0" encoding="utf-8"?>
<p:tagLst xmlns:p="http://schemas.openxmlformats.org/presentationml/2006/main">
  <p:tag name="AS_UNIQUEID" val="875"/>
  <p:tag name="KSO_WM_BEAUTIFY_FLAG" val=""/>
</p:tagLst>
</file>

<file path=ppt/tags/tag228.xml><?xml version="1.0" encoding="utf-8"?>
<p:tagLst xmlns:p="http://schemas.openxmlformats.org/presentationml/2006/main">
  <p:tag name="AS_UNIQUEID" val="119"/>
  <p:tag name="KSO_WM_BEAUTIFY_FLAG" val=""/>
</p:tagLst>
</file>

<file path=ppt/tags/tag229.xml><?xml version="1.0" encoding="utf-8"?>
<p:tagLst xmlns:p="http://schemas.openxmlformats.org/presentationml/2006/main">
  <p:tag name="AS_UNIQUEID" val="876"/>
  <p:tag name="KSO_WM_BEAUTIFY_FLAG" val=""/>
</p:tagLst>
</file>

<file path=ppt/tags/tag23.xml><?xml version="1.0" encoding="utf-8"?>
<p:tagLst xmlns:p="http://schemas.openxmlformats.org/presentationml/2006/main">
  <p:tag name="AS_UNIQUEID" val="676"/>
</p:tagLst>
</file>

<file path=ppt/tags/tag230.xml><?xml version="1.0" encoding="utf-8"?>
<p:tagLst xmlns:p="http://schemas.openxmlformats.org/presentationml/2006/main">
  <p:tag name="AS_UNIQUEID" val="877"/>
</p:tagLst>
</file>

<file path=ppt/tags/tag231.xml><?xml version="1.0" encoding="utf-8"?>
<p:tagLst xmlns:p="http://schemas.openxmlformats.org/presentationml/2006/main">
  <p:tag name="AS_UNIQUEID" val="878"/>
</p:tagLst>
</file>

<file path=ppt/tags/tag232.xml><?xml version="1.0" encoding="utf-8"?>
<p:tagLst xmlns:p="http://schemas.openxmlformats.org/presentationml/2006/main">
  <p:tag name="AS_UNIQUEID" val="879"/>
</p:tagLst>
</file>

<file path=ppt/tags/tag233.xml><?xml version="1.0" encoding="utf-8"?>
<p:tagLst xmlns:p="http://schemas.openxmlformats.org/presentationml/2006/main">
  <p:tag name="AS_UNIQUEID" val="880"/>
  <p:tag name="KSO_WM_BEAUTIFY_FLAG" val=""/>
</p:tagLst>
</file>

<file path=ppt/tags/tag234.xml><?xml version="1.0" encoding="utf-8"?>
<p:tagLst xmlns:p="http://schemas.openxmlformats.org/presentationml/2006/main">
  <p:tag name="AS_UNIQUEID" val="881"/>
  <p:tag name="KSO_WM_BEAUTIFY_FLAG" val=""/>
</p:tagLst>
</file>

<file path=ppt/tags/tag235.xml><?xml version="1.0" encoding="utf-8"?>
<p:tagLst xmlns:p="http://schemas.openxmlformats.org/presentationml/2006/main">
  <p:tag name="AS_UNIQUEID" val="882"/>
  <p:tag name="KSO_WM_BEAUTIFY_FLAG" val=""/>
</p:tagLst>
</file>

<file path=ppt/tags/tag236.xml><?xml version="1.0" encoding="utf-8"?>
<p:tagLst xmlns:p="http://schemas.openxmlformats.org/presentationml/2006/main">
  <p:tag name="AS_UNIQUEID" val="883"/>
</p:tagLst>
</file>

<file path=ppt/tags/tag237.xml><?xml version="1.0" encoding="utf-8"?>
<p:tagLst xmlns:p="http://schemas.openxmlformats.org/presentationml/2006/main">
  <p:tag name="AS_UNIQUEID" val="884"/>
  <p:tag name="KSO_WM_BEAUTIFY_FLAG" val=""/>
</p:tagLst>
</file>

<file path=ppt/tags/tag238.xml><?xml version="1.0" encoding="utf-8"?>
<p:tagLst xmlns:p="http://schemas.openxmlformats.org/presentationml/2006/main">
  <p:tag name="AS_UNIQUEID" val="885"/>
  <p:tag name="KSO_WM_UNIT_MEDIACOVER_BTN_POS" val="c"/>
  <p:tag name="KSO_WM_UNIT_MEDIACOVER_BTN_STATE" val="1"/>
  <p:tag name="KSO_WM_UNIT_MEDIACOVER_BTN_STYLE" val="ee0bc779c1f3d7f3e90c96344320e69a"/>
  <p:tag name="KSO_WM_UNIT_MEDIACOVER_BTNRECT" val="1965*951*704*70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886"/>
  <p:tag name="KSO_WM_UNIT_MEDIACOVER_BTN_POS" val="c"/>
  <p:tag name="KSO_WM_UNIT_MEDIACOVER_BTN_STATE" val="1"/>
  <p:tag name="KSO_WM_UNIT_MEDIACOVER_BTN_STYLE" val="ee0bc779c1f3d7f3e90c96344320e69a"/>
  <p:tag name="KSO_WM_UNIT_MEDIACOVER_BTNRECT" val="360*951*704*704"/>
  <p:tag name="KSO_WM_UNIT_MEDIACOVER_RGB" val=""/>
  <p:tag name="KSO_WM_UNIT_MEDIACOVER_STYLEID" val="1"/>
  <p:tag name="KSO_WM_UNIT_MEDIACOVER_TEXTSTATE" val="0"/>
  <p:tag name="KSO_WM_UNIT_MEDIACOVER_TRANSPARENCY" val=""/>
</p:tagLst>
</file>

<file path=ppt/tags/tag24.xml><?xml version="1.0" encoding="utf-8"?>
<p:tagLst xmlns:p="http://schemas.openxmlformats.org/presentationml/2006/main">
  <p:tag name="AS_UNIQUEID" val="677"/>
</p:tagLst>
</file>

<file path=ppt/tags/tag240.xml><?xml version="1.0" encoding="utf-8"?>
<p:tagLst xmlns:p="http://schemas.openxmlformats.org/presentationml/2006/main">
  <p:tag name="AS_UNIQUEID" val="887"/>
</p:tagLst>
</file>

<file path=ppt/tags/tag241.xml><?xml version="1.0" encoding="utf-8"?>
<p:tagLst xmlns:p="http://schemas.openxmlformats.org/presentationml/2006/main">
  <p:tag name="AS_UNIQUEID" val="888"/>
</p:tagLst>
</file>

<file path=ppt/tags/tag242.xml><?xml version="1.0" encoding="utf-8"?>
<p:tagLst xmlns:p="http://schemas.openxmlformats.org/presentationml/2006/main">
  <p:tag name="AS_UNIQUEID" val="889"/>
</p:tagLst>
</file>

<file path=ppt/tags/tag243.xml><?xml version="1.0" encoding="utf-8"?>
<p:tagLst xmlns:p="http://schemas.openxmlformats.org/presentationml/2006/main">
  <p:tag name="AS_UNIQUEID" val="890"/>
</p:tagLst>
</file>

<file path=ppt/tags/tag244.xml><?xml version="1.0" encoding="utf-8"?>
<p:tagLst xmlns:p="http://schemas.openxmlformats.org/presentationml/2006/main">
  <p:tag name="AS_UNIQUEID" val="891"/>
</p:tagLst>
</file>

<file path=ppt/tags/tag245.xml><?xml version="1.0" encoding="utf-8"?>
<p:tagLst xmlns:p="http://schemas.openxmlformats.org/presentationml/2006/main">
  <p:tag name="AS_UNIQUEID" val="892"/>
</p:tagLst>
</file>

<file path=ppt/tags/tag246.xml><?xml version="1.0" encoding="utf-8"?>
<p:tagLst xmlns:p="http://schemas.openxmlformats.org/presentationml/2006/main">
  <p:tag name="AS_UNIQUEID" val="893"/>
</p:tagLst>
</file>

<file path=ppt/tags/tag247.xml><?xml version="1.0" encoding="utf-8"?>
<p:tagLst xmlns:p="http://schemas.openxmlformats.org/presentationml/2006/main">
  <p:tag name="AS_UNIQUEID" val="894"/>
  <p:tag name="KSO_WM_BEAUTIFY_FLAG" val=""/>
</p:tagLst>
</file>

<file path=ppt/tags/tag248.xml><?xml version="1.0" encoding="utf-8"?>
<p:tagLst xmlns:p="http://schemas.openxmlformats.org/presentationml/2006/main">
  <p:tag name="AS_UNIQUEID" val="895"/>
  <p:tag name="KSO_WM_BEAUTIFY_FLAG" val=""/>
</p:tagLst>
</file>

<file path=ppt/tags/tag249.xml><?xml version="1.0" encoding="utf-8"?>
<p:tagLst xmlns:p="http://schemas.openxmlformats.org/presentationml/2006/main">
  <p:tag name="AS_UNIQUEID" val="896"/>
  <p:tag name="KSO_WM_BEAUTIFY_FLAG" val=""/>
</p:tagLst>
</file>

<file path=ppt/tags/tag25.xml><?xml version="1.0" encoding="utf-8"?>
<p:tagLst xmlns:p="http://schemas.openxmlformats.org/presentationml/2006/main">
  <p:tag name="AS_UNIQUEID" val="678"/>
</p:tagLst>
</file>

<file path=ppt/tags/tag250.xml><?xml version="1.0" encoding="utf-8"?>
<p:tagLst xmlns:p="http://schemas.openxmlformats.org/presentationml/2006/main">
  <p:tag name="AS_UNIQUEID" val="897"/>
</p:tagLst>
</file>

<file path=ppt/tags/tag251.xml><?xml version="1.0" encoding="utf-8"?>
<p:tagLst xmlns:p="http://schemas.openxmlformats.org/presentationml/2006/main">
  <p:tag name="AS_UNIQUEID" val="898"/>
</p:tagLst>
</file>

<file path=ppt/tags/tag252.xml><?xml version="1.0" encoding="utf-8"?>
<p:tagLst xmlns:p="http://schemas.openxmlformats.org/presentationml/2006/main">
  <p:tag name="AS_UNIQUEID" val="899"/>
</p:tagLst>
</file>

<file path=ppt/tags/tag253.xml><?xml version="1.0" encoding="utf-8"?>
<p:tagLst xmlns:p="http://schemas.openxmlformats.org/presentationml/2006/main">
  <p:tag name="AS_UNIQUEID" val="900"/>
</p:tagLst>
</file>

<file path=ppt/tags/tag254.xml><?xml version="1.0" encoding="utf-8"?>
<p:tagLst xmlns:p="http://schemas.openxmlformats.org/presentationml/2006/main">
  <p:tag name="AS_UNIQUEID" val="901"/>
</p:tagLst>
</file>

<file path=ppt/tags/tag255.xml><?xml version="1.0" encoding="utf-8"?>
<p:tagLst xmlns:p="http://schemas.openxmlformats.org/presentationml/2006/main">
  <p:tag name="AS_UNIQUEID" val="902"/>
</p:tagLst>
</file>

<file path=ppt/tags/tag256.xml><?xml version="1.0" encoding="utf-8"?>
<p:tagLst xmlns:p="http://schemas.openxmlformats.org/presentationml/2006/main">
  <p:tag name="AS_UNIQUEID" val="903"/>
</p:tagLst>
</file>

<file path=ppt/tags/tag257.xml><?xml version="1.0" encoding="utf-8"?>
<p:tagLst xmlns:p="http://schemas.openxmlformats.org/presentationml/2006/main">
  <p:tag name="AS_UNIQUEID" val="904"/>
  <p:tag name="KSO_WM_BEAUTIFY_FLAG" val=""/>
</p:tagLst>
</file>

<file path=ppt/tags/tag258.xml><?xml version="1.0" encoding="utf-8"?>
<p:tagLst xmlns:p="http://schemas.openxmlformats.org/presentationml/2006/main">
  <p:tag name="AS_UNIQUEID" val="905"/>
  <p:tag name="KSO_WM_BEAUTIFY_FLAG" val=""/>
</p:tagLst>
</file>

<file path=ppt/tags/tag259.xml><?xml version="1.0" encoding="utf-8"?>
<p:tagLst xmlns:p="http://schemas.openxmlformats.org/presentationml/2006/main">
  <p:tag name="AS_UNIQUEID" val="906"/>
  <p:tag name="KSO_WM_BEAUTIFY_FLAG" val=""/>
</p:tagLst>
</file>

<file path=ppt/tags/tag26.xml><?xml version="1.0" encoding="utf-8"?>
<p:tagLst xmlns:p="http://schemas.openxmlformats.org/presentationml/2006/main">
  <p:tag name="AS_UNIQUEID" val="679"/>
</p:tagLst>
</file>

<file path=ppt/tags/tag260.xml><?xml version="1.0" encoding="utf-8"?>
<p:tagLst xmlns:p="http://schemas.openxmlformats.org/presentationml/2006/main">
  <p:tag name="AS_UNIQUEID" val="907"/>
  <p:tag name="KSO_WM_BEAUTIFY_FLAG" val=""/>
</p:tagLst>
</file>

<file path=ppt/tags/tag261.xml><?xml version="1.0" encoding="utf-8"?>
<p:tagLst xmlns:p="http://schemas.openxmlformats.org/presentationml/2006/main">
  <p:tag name="AS_UNIQUEID" val="908"/>
  <p:tag name="KSO_WM_BEAUTIFY_FLAG" val=""/>
</p:tagLst>
</file>

<file path=ppt/tags/tag262.xml><?xml version="1.0" encoding="utf-8"?>
<p:tagLst xmlns:p="http://schemas.openxmlformats.org/presentationml/2006/main">
  <p:tag name="AS_UNIQUEID" val="909"/>
</p:tagLst>
</file>

<file path=ppt/tags/tag263.xml><?xml version="1.0" encoding="utf-8"?>
<p:tagLst xmlns:p="http://schemas.openxmlformats.org/presentationml/2006/main">
  <p:tag name="AS_UNIQUEID" val="910"/>
  <p:tag name="KSO_WM_BEAUTIFY_FLAG" val=""/>
</p:tagLst>
</file>

<file path=ppt/tags/tag264.xml><?xml version="1.0" encoding="utf-8"?>
<p:tagLst xmlns:p="http://schemas.openxmlformats.org/presentationml/2006/main">
  <p:tag name="AS_UNIQUEID" val="911"/>
  <p:tag name="KSO_WM_BEAUTIFY_FLAG" val=""/>
</p:tagLst>
</file>

<file path=ppt/tags/tag265.xml><?xml version="1.0" encoding="utf-8"?>
<p:tagLst xmlns:p="http://schemas.openxmlformats.org/presentationml/2006/main">
  <p:tag name="AS_UNIQUEID" val="912"/>
  <p:tag name="KSO_WM_BEAUTIFY_FLAG" val=""/>
</p:tagLst>
</file>

<file path=ppt/tags/tag266.xml><?xml version="1.0" encoding="utf-8"?>
<p:tagLst xmlns:p="http://schemas.openxmlformats.org/presentationml/2006/main">
  <p:tag name="AS_UNIQUEID" val="913"/>
</p:tagLst>
</file>

<file path=ppt/tags/tag267.xml><?xml version="1.0" encoding="utf-8"?>
<p:tagLst xmlns:p="http://schemas.openxmlformats.org/presentationml/2006/main">
  <p:tag name="AS_UNIQUEID" val="914"/>
</p:tagLst>
</file>

<file path=ppt/tags/tag268.xml><?xml version="1.0" encoding="utf-8"?>
<p:tagLst xmlns:p="http://schemas.openxmlformats.org/presentationml/2006/main">
  <p:tag name="AS_UNIQUEID" val="915"/>
</p:tagLst>
</file>

<file path=ppt/tags/tag269.xml><?xml version="1.0" encoding="utf-8"?>
<p:tagLst xmlns:p="http://schemas.openxmlformats.org/presentationml/2006/main">
  <p:tag name="AS_UNIQUEID" val="916"/>
  <p:tag name="KSO_WM_BEAUTIFY_FLAG" val=""/>
</p:tagLst>
</file>

<file path=ppt/tags/tag27.xml><?xml version="1.0" encoding="utf-8"?>
<p:tagLst xmlns:p="http://schemas.openxmlformats.org/presentationml/2006/main">
  <p:tag name="AS_UNIQUEID" val="680"/>
</p:tagLst>
</file>

<file path=ppt/tags/tag270.xml><?xml version="1.0" encoding="utf-8"?>
<p:tagLst xmlns:p="http://schemas.openxmlformats.org/presentationml/2006/main">
  <p:tag name="AS_UNIQUEID" val="917"/>
  <p:tag name="KSO_WM_BEAUTIFY_FLAG" val=""/>
</p:tagLst>
</file>

<file path=ppt/tags/tag271.xml><?xml version="1.0" encoding="utf-8"?>
<p:tagLst xmlns:p="http://schemas.openxmlformats.org/presentationml/2006/main">
  <p:tag name="AS_UNIQUEID" val="918"/>
</p:tagLst>
</file>

<file path=ppt/tags/tag272.xml><?xml version="1.0" encoding="utf-8"?>
<p:tagLst xmlns:p="http://schemas.openxmlformats.org/presentationml/2006/main">
  <p:tag name="AS_UNIQUEID" val="919"/>
  <p:tag name="KSO_WM_BEAUTIFY_FLAG" val=""/>
</p:tagLst>
</file>

<file path=ppt/tags/tag273.xml><?xml version="1.0" encoding="utf-8"?>
<p:tagLst xmlns:p="http://schemas.openxmlformats.org/presentationml/2006/main">
  <p:tag name="AS_UNIQUEID" val="920"/>
  <p:tag name="KSO_WM_BEAUTIFY_FLAG" val=""/>
</p:tagLst>
</file>

<file path=ppt/tags/tag274.xml><?xml version="1.0" encoding="utf-8"?>
<p:tagLst xmlns:p="http://schemas.openxmlformats.org/presentationml/2006/main">
  <p:tag name="AS_UNIQUEID" val="921"/>
  <p:tag name="KSO_WM_BEAUTIFY_FLAG" val=""/>
</p:tagLst>
</file>

<file path=ppt/tags/tag275.xml><?xml version="1.0" encoding="utf-8"?>
<p:tagLst xmlns:p="http://schemas.openxmlformats.org/presentationml/2006/main">
  <p:tag name="AS_UNIQUEID" val="922"/>
</p:tagLst>
</file>

<file path=ppt/tags/tag276.xml><?xml version="1.0" encoding="utf-8"?>
<p:tagLst xmlns:p="http://schemas.openxmlformats.org/presentationml/2006/main">
  <p:tag name="AS_UNIQUEID" val="923"/>
  <p:tag name="KSO_WM_BEAUTIFY_FLAG" val=""/>
</p:tagLst>
</file>

<file path=ppt/tags/tag277.xml><?xml version="1.0" encoding="utf-8"?>
<p:tagLst xmlns:p="http://schemas.openxmlformats.org/presentationml/2006/main">
  <p:tag name="AS_UNIQUEID" val="924"/>
  <p:tag name="KSO_WM_BEAUTIFY_FLAG" val=""/>
</p:tagLst>
</file>

<file path=ppt/tags/tag278.xml><?xml version="1.0" encoding="utf-8"?>
<p:tagLst xmlns:p="http://schemas.openxmlformats.org/presentationml/2006/main">
  <p:tag name="AS_UNIQUEID" val="925"/>
</p:tagLst>
</file>

<file path=ppt/tags/tag279.xml><?xml version="1.0" encoding="utf-8"?>
<p:tagLst xmlns:p="http://schemas.openxmlformats.org/presentationml/2006/main">
  <p:tag name="AS_UNIQUEID" val="926"/>
  <p:tag name="KSO_WM_BEAUTIFY_FLAG" val=""/>
</p:tagLst>
</file>

<file path=ppt/tags/tag28.xml><?xml version="1.0" encoding="utf-8"?>
<p:tagLst xmlns:p="http://schemas.openxmlformats.org/presentationml/2006/main">
  <p:tag name="AS_UNIQUEID" val="681"/>
</p:tagLst>
</file>

<file path=ppt/tags/tag280.xml><?xml version="1.0" encoding="utf-8"?>
<p:tagLst xmlns:p="http://schemas.openxmlformats.org/presentationml/2006/main">
  <p:tag name="AS_UNIQUEID" val="927"/>
  <p:tag name="KSO_WM_BEAUTIFY_FLAG" val=""/>
</p:tagLst>
</file>

<file path=ppt/tags/tag281.xml><?xml version="1.0" encoding="utf-8"?>
<p:tagLst xmlns:p="http://schemas.openxmlformats.org/presentationml/2006/main">
  <p:tag name="AS_UNIQUEID" val="928"/>
  <p:tag name="KSO_WM_BEAUTIFY_FLAG" val=""/>
</p:tagLst>
</file>

<file path=ppt/tags/tag282.xml><?xml version="1.0" encoding="utf-8"?>
<p:tagLst xmlns:p="http://schemas.openxmlformats.org/presentationml/2006/main">
  <p:tag name="AS_UNIQUEID" val="929"/>
</p:tagLst>
</file>

<file path=ppt/tags/tag283.xml><?xml version="1.0" encoding="utf-8"?>
<p:tagLst xmlns:p="http://schemas.openxmlformats.org/presentationml/2006/main">
  <p:tag name="AS_UNIQUEID" val="930"/>
  <p:tag name="KSO_WM_BEAUTIFY_FLAG" val=""/>
</p:tagLst>
</file>

<file path=ppt/tags/tag284.xml><?xml version="1.0" encoding="utf-8"?>
<p:tagLst xmlns:p="http://schemas.openxmlformats.org/presentationml/2006/main">
  <p:tag name="AS_UNIQUEID" val="931"/>
  <p:tag name="KSO_WM_BEAUTIFY_FLAG" val=""/>
</p:tagLst>
</file>

<file path=ppt/tags/tag285.xml><?xml version="1.0" encoding="utf-8"?>
<p:tagLst xmlns:p="http://schemas.openxmlformats.org/presentationml/2006/main">
  <p:tag name="AS_UNIQUEID" val="932"/>
</p:tagLst>
</file>

<file path=ppt/tags/tag286.xml><?xml version="1.0" encoding="utf-8"?>
<p:tagLst xmlns:p="http://schemas.openxmlformats.org/presentationml/2006/main">
  <p:tag name="AS_UNIQUEID" val="933"/>
  <p:tag name="KSO_WM_BEAUTIFY_FLAG" val=""/>
</p:tagLst>
</file>

<file path=ppt/tags/tag287.xml><?xml version="1.0" encoding="utf-8"?>
<p:tagLst xmlns:p="http://schemas.openxmlformats.org/presentationml/2006/main">
  <p:tag name="AS_UNIQUEID" val="934"/>
  <p:tag name="KSO_WM_BEAUTIFY_FLAG" val=""/>
</p:tagLst>
</file>

<file path=ppt/tags/tag288.xml><?xml version="1.0" encoding="utf-8"?>
<p:tagLst xmlns:p="http://schemas.openxmlformats.org/presentationml/2006/main">
  <p:tag name="AS_UNIQUEID" val="935"/>
  <p:tag name="KSO_WM_BEAUTIFY_FLAG" val=""/>
</p:tagLst>
</file>

<file path=ppt/tags/tag289.xml><?xml version="1.0" encoding="utf-8"?>
<p:tagLst xmlns:p="http://schemas.openxmlformats.org/presentationml/2006/main">
  <p:tag name="AS_UNIQUEID" val="936"/>
</p:tagLst>
</file>

<file path=ppt/tags/tag29.xml><?xml version="1.0" encoding="utf-8"?>
<p:tagLst xmlns:p="http://schemas.openxmlformats.org/presentationml/2006/main">
  <p:tag name="AS_UNIQUEID" val="682"/>
</p:tagLst>
</file>

<file path=ppt/tags/tag290.xml><?xml version="1.0" encoding="utf-8"?>
<p:tagLst xmlns:p="http://schemas.openxmlformats.org/presentationml/2006/main">
  <p:tag name="AS_UNIQUEID" val="937"/>
</p:tagLst>
</file>

<file path=ppt/tags/tag291.xml><?xml version="1.0" encoding="utf-8"?>
<p:tagLst xmlns:p="http://schemas.openxmlformats.org/presentationml/2006/main">
  <p:tag name="AS_UNIQUEID" val="938"/>
</p:tagLst>
</file>

<file path=ppt/tags/tag292.xml><?xml version="1.0" encoding="utf-8"?>
<p:tagLst xmlns:p="http://schemas.openxmlformats.org/presentationml/2006/main">
  <p:tag name="AS_UNIQUEID" val="939"/>
  <p:tag name="KSO_WM_BEAUTIFY_FLAG" val=""/>
</p:tagLst>
</file>

<file path=ppt/tags/tag293.xml><?xml version="1.0" encoding="utf-8"?>
<p:tagLst xmlns:p="http://schemas.openxmlformats.org/presentationml/2006/main">
  <p:tag name="AS_UNIQUEID" val="940"/>
  <p:tag name="KSO_WM_BEAUTIFY_FLAG" val=""/>
</p:tagLst>
</file>

<file path=ppt/tags/tag294.xml><?xml version="1.0" encoding="utf-8"?>
<p:tagLst xmlns:p="http://schemas.openxmlformats.org/presentationml/2006/main">
  <p:tag name="AS_UNIQUEID" val="941"/>
</p:tagLst>
</file>

<file path=ppt/tags/tag295.xml><?xml version="1.0" encoding="utf-8"?>
<p:tagLst xmlns:p="http://schemas.openxmlformats.org/presentationml/2006/main">
  <p:tag name="AS_UNIQUEID" val="942"/>
  <p:tag name="KSO_WM_BEAUTIFY_FLAG" val=""/>
</p:tagLst>
</file>

<file path=ppt/tags/tag296.xml><?xml version="1.0" encoding="utf-8"?>
<p:tagLst xmlns:p="http://schemas.openxmlformats.org/presentationml/2006/main">
  <p:tag name="AS_UNIQUEID" val="943"/>
  <p:tag name="KSO_WM_BEAUTIFY_FLAG" val=""/>
</p:tagLst>
</file>

<file path=ppt/tags/tag297.xml><?xml version="1.0" encoding="utf-8"?>
<p:tagLst xmlns:p="http://schemas.openxmlformats.org/presentationml/2006/main">
  <p:tag name="AS_UNIQUEID" val="944"/>
  <p:tag name="KSO_WM_BEAUTIFY_FLAG" val=""/>
</p:tagLst>
</file>

<file path=ppt/tags/tag298.xml><?xml version="1.0" encoding="utf-8"?>
<p:tagLst xmlns:p="http://schemas.openxmlformats.org/presentationml/2006/main">
  <p:tag name="AS_UNIQUEID" val="945"/>
</p:tagLst>
</file>

<file path=ppt/tags/tag299.xml><?xml version="1.0" encoding="utf-8"?>
<p:tagLst xmlns:p="http://schemas.openxmlformats.org/presentationml/2006/main">
  <p:tag name="AS_UNIQUEID" val="946"/>
</p:tagLst>
</file>

<file path=ppt/tags/tag3.xml><?xml version="1.0" encoding="utf-8"?>
<p:tagLst xmlns:p="http://schemas.openxmlformats.org/presentationml/2006/main">
  <p:tag name="AS_UNIQUEID" val="656"/>
</p:tagLst>
</file>

<file path=ppt/tags/tag30.xml><?xml version="1.0" encoding="utf-8"?>
<p:tagLst xmlns:p="http://schemas.openxmlformats.org/presentationml/2006/main">
  <p:tag name="AS_UNIQUEID" val="683"/>
</p:tagLst>
</file>

<file path=ppt/tags/tag300.xml><?xml version="1.0" encoding="utf-8"?>
<p:tagLst xmlns:p="http://schemas.openxmlformats.org/presentationml/2006/main">
  <p:tag name="AS_UNIQUEID" val="947"/>
  <p:tag name="KSO_WM_BEAUTIFY_FLAG" val=""/>
</p:tagLst>
</file>

<file path=ppt/tags/tag301.xml><?xml version="1.0" encoding="utf-8"?>
<p:tagLst xmlns:p="http://schemas.openxmlformats.org/presentationml/2006/main">
  <p:tag name="AS_UNIQUEID" val="948"/>
</p:tagLst>
</file>

<file path=ppt/tags/tag302.xml><?xml version="1.0" encoding="utf-8"?>
<p:tagLst xmlns:p="http://schemas.openxmlformats.org/presentationml/2006/main">
  <p:tag name="AS_UNIQUEID" val="949"/>
</p:tagLst>
</file>

<file path=ppt/tags/tag303.xml><?xml version="1.0" encoding="utf-8"?>
<p:tagLst xmlns:p="http://schemas.openxmlformats.org/presentationml/2006/main">
  <p:tag name="AS_UNIQUEID" val="950"/>
  <p:tag name="KSO_WM_BEAUTIFY_FLAG" val=""/>
</p:tagLst>
</file>

<file path=ppt/tags/tag304.xml><?xml version="1.0" encoding="utf-8"?>
<p:tagLst xmlns:p="http://schemas.openxmlformats.org/presentationml/2006/main">
  <p:tag name="AS_UNIQUEID" val="951"/>
  <p:tag name="KSO_WM_BEAUTIFY_FLAG" val=""/>
</p:tagLst>
</file>

<file path=ppt/tags/tag305.xml><?xml version="1.0" encoding="utf-8"?>
<p:tagLst xmlns:p="http://schemas.openxmlformats.org/presentationml/2006/main">
  <p:tag name="AS_UNIQUEID" val="952"/>
  <p:tag name="KSO_WM_BEAUTIFY_FLAG" val=""/>
</p:tagLst>
</file>

<file path=ppt/tags/tag306.xml><?xml version="1.0" encoding="utf-8"?>
<p:tagLst xmlns:p="http://schemas.openxmlformats.org/presentationml/2006/main">
  <p:tag name="AS_UNIQUEID" val="953"/>
</p:tagLst>
</file>

<file path=ppt/tags/tag307.xml><?xml version="1.0" encoding="utf-8"?>
<p:tagLst xmlns:p="http://schemas.openxmlformats.org/presentationml/2006/main">
  <p:tag name="AS_UNIQUEID" val="184"/>
  <p:tag name="KSO_WM_BEAUTIFY_FLAG" val=""/>
</p:tagLst>
</file>

<file path=ppt/tags/tag308.xml><?xml version="1.0" encoding="utf-8"?>
<p:tagLst xmlns:p="http://schemas.openxmlformats.org/presentationml/2006/main">
  <p:tag name="AS_UNIQUEID" val="185"/>
  <p:tag name="KSO_WM_BEAUTIFY_FLAG" val=""/>
</p:tagLst>
</file>

<file path=ppt/tags/tag309.xml><?xml version="1.0" encoding="utf-8"?>
<p:tagLst xmlns:p="http://schemas.openxmlformats.org/presentationml/2006/main">
  <p:tag name="AS_UNIQUEID" val="186"/>
  <p:tag name="KSO_WM_BEAUTIFY_FLAG" val=""/>
</p:tagLst>
</file>

<file path=ppt/tags/tag31.xml><?xml version="1.0" encoding="utf-8"?>
<p:tagLst xmlns:p="http://schemas.openxmlformats.org/presentationml/2006/main">
  <p:tag name="AS_UNIQUEID" val="684"/>
</p:tagLst>
</file>

<file path=ppt/tags/tag310.xml><?xml version="1.0" encoding="utf-8"?>
<p:tagLst xmlns:p="http://schemas.openxmlformats.org/presentationml/2006/main">
  <p:tag name="AS_UNIQUEID" val="187"/>
  <p:tag name="KSO_WM_BEAUTIFY_FLAG" val=""/>
</p:tagLst>
</file>

<file path=ppt/tags/tag311.xml><?xml version="1.0" encoding="utf-8"?>
<p:tagLst xmlns:p="http://schemas.openxmlformats.org/presentationml/2006/main">
  <p:tag name="AS_UNIQUEID" val="188"/>
  <p:tag name="KSO_WM_BEAUTIFY_FLAG" val=""/>
</p:tagLst>
</file>

<file path=ppt/tags/tag312.xml><?xml version="1.0" encoding="utf-8"?>
<p:tagLst xmlns:p="http://schemas.openxmlformats.org/presentationml/2006/main">
  <p:tag name="AS_UNIQUEID" val="189"/>
  <p:tag name="KSO_WM_BEAUTIFY_FLAG" val=""/>
</p:tagLst>
</file>

<file path=ppt/tags/tag313.xml><?xml version="1.0" encoding="utf-8"?>
<p:tagLst xmlns:p="http://schemas.openxmlformats.org/presentationml/2006/main">
  <p:tag name="AS_UNIQUEID" val="198"/>
  <p:tag name="KSO_WM_BEAUTIFY_FLAG" val=""/>
</p:tagLst>
</file>

<file path=ppt/tags/tag314.xml><?xml version="1.0" encoding="utf-8"?>
<p:tagLst xmlns:p="http://schemas.openxmlformats.org/presentationml/2006/main">
  <p:tag name="AS_UNIQUEID" val="199"/>
  <p:tag name="KSO_WM_BEAUTIFY_FLAG" val=""/>
</p:tagLst>
</file>

<file path=ppt/tags/tag315.xml><?xml version="1.0" encoding="utf-8"?>
<p:tagLst xmlns:p="http://schemas.openxmlformats.org/presentationml/2006/main">
  <p:tag name="AS_UNIQUEID" val="200"/>
  <p:tag name="KSO_WM_BEAUTIFY_FLAG" val=""/>
</p:tagLst>
</file>

<file path=ppt/tags/tag316.xml><?xml version="1.0" encoding="utf-8"?>
<p:tagLst xmlns:p="http://schemas.openxmlformats.org/presentationml/2006/main">
  <p:tag name="AS_UNIQUEID" val="201"/>
  <p:tag name="KSO_WM_BEAUTIFY_FLAG" val=""/>
</p:tagLst>
</file>

<file path=ppt/tags/tag317.xml><?xml version="1.0" encoding="utf-8"?>
<p:tagLst xmlns:p="http://schemas.openxmlformats.org/presentationml/2006/main">
  <p:tag name="AS_UNIQUEID" val="185"/>
  <p:tag name="KSO_WM_BEAUTIFY_FLAG" val=""/>
</p:tagLst>
</file>

<file path=ppt/tags/tag318.xml><?xml version="1.0" encoding="utf-8"?>
<p:tagLst xmlns:p="http://schemas.openxmlformats.org/presentationml/2006/main">
  <p:tag name="AS_UNIQUEID" val="189"/>
  <p:tag name="KSO_WM_BEAUTIFY_FLAG" val=""/>
</p:tagLst>
</file>

<file path=ppt/tags/tag319.xml><?xml version="1.0" encoding="utf-8"?>
<p:tagLst xmlns:p="http://schemas.openxmlformats.org/presentationml/2006/main">
  <p:tag name="AS_UNIQUEID" val="954"/>
</p:tagLst>
</file>

<file path=ppt/tags/tag32.xml><?xml version="1.0" encoding="utf-8"?>
<p:tagLst xmlns:p="http://schemas.openxmlformats.org/presentationml/2006/main">
  <p:tag name="AS_UNIQUEID" val="685"/>
</p:tagLst>
</file>

<file path=ppt/tags/tag320.xml><?xml version="1.0" encoding="utf-8"?>
<p:tagLst xmlns:p="http://schemas.openxmlformats.org/presentationml/2006/main">
  <p:tag name="AS_UNIQUEID" val="955"/>
</p:tagLst>
</file>

<file path=ppt/tags/tag321.xml><?xml version="1.0" encoding="utf-8"?>
<p:tagLst xmlns:p="http://schemas.openxmlformats.org/presentationml/2006/main">
  <p:tag name="AS_UNIQUEID" val="956"/>
  <p:tag name="KSO_WM_BEAUTIFY_FLAG" val=""/>
</p:tagLst>
</file>

<file path=ppt/tags/tag322.xml><?xml version="1.0" encoding="utf-8"?>
<p:tagLst xmlns:p="http://schemas.openxmlformats.org/presentationml/2006/main">
  <p:tag name="AS_UNIQUEID" val="957"/>
  <p:tag name="KSO_WM_BEAUTIFY_FLAG" val=""/>
</p:tagLst>
</file>

<file path=ppt/tags/tag323.xml><?xml version="1.0" encoding="utf-8"?>
<p:tagLst xmlns:p="http://schemas.openxmlformats.org/presentationml/2006/main">
  <p:tag name="AS_UNIQUEID" val="958"/>
  <p:tag name="KSO_WM_BEAUTIFY_FLAG" val=""/>
</p:tagLst>
</file>

<file path=ppt/tags/tag324.xml><?xml version="1.0" encoding="utf-8"?>
<p:tagLst xmlns:p="http://schemas.openxmlformats.org/presentationml/2006/main">
  <p:tag name="AS_UNIQUEID" val="959"/>
</p:tagLst>
</file>

<file path=ppt/tags/tag325.xml><?xml version="1.0" encoding="utf-8"?>
<p:tagLst xmlns:p="http://schemas.openxmlformats.org/presentationml/2006/main">
  <p:tag name="AS_UNIQUEID" val="235"/>
  <p:tag name="KSO_WM_BEAUTIFY_FLAG" val=""/>
</p:tagLst>
</file>

<file path=ppt/tags/tag326.xml><?xml version="1.0" encoding="utf-8"?>
<p:tagLst xmlns:p="http://schemas.openxmlformats.org/presentationml/2006/main">
  <p:tag name="AS_UNIQUEID" val="960"/>
</p:tagLst>
</file>

<file path=ppt/tags/tag327.xml><?xml version="1.0" encoding="utf-8"?>
<p:tagLst xmlns:p="http://schemas.openxmlformats.org/presentationml/2006/main">
  <p:tag name="AS_UNIQUEID" val="961"/>
  <p:tag name="KSO_WM_BEAUTIFY_FLAG" val=""/>
</p:tagLst>
</file>

<file path=ppt/tags/tag328.xml><?xml version="1.0" encoding="utf-8"?>
<p:tagLst xmlns:p="http://schemas.openxmlformats.org/presentationml/2006/main">
  <p:tag name="AS_UNIQUEID" val="962"/>
  <p:tag name="KSO_WM_BEAUTIFY_FLAG" val=""/>
</p:tagLst>
</file>

<file path=ppt/tags/tag329.xml><?xml version="1.0" encoding="utf-8"?>
<p:tagLst xmlns:p="http://schemas.openxmlformats.org/presentationml/2006/main">
  <p:tag name="AS_UNIQUEID" val="963"/>
</p:tagLst>
</file>

<file path=ppt/tags/tag33.xml><?xml version="1.0" encoding="utf-8"?>
<p:tagLst xmlns:p="http://schemas.openxmlformats.org/presentationml/2006/main">
  <p:tag name="AS_UNIQUEID" val="686"/>
</p:tagLst>
</file>

<file path=ppt/tags/tag330.xml><?xml version="1.0" encoding="utf-8"?>
<p:tagLst xmlns:p="http://schemas.openxmlformats.org/presentationml/2006/main">
  <p:tag name="AS_UNIQUEID" val="184"/>
  <p:tag name="KSO_WM_BEAUTIFY_FLAG" val=""/>
</p:tagLst>
</file>

<file path=ppt/tags/tag331.xml><?xml version="1.0" encoding="utf-8"?>
<p:tagLst xmlns:p="http://schemas.openxmlformats.org/presentationml/2006/main">
  <p:tag name="AS_UNIQUEID" val="964"/>
</p:tagLst>
</file>

<file path=ppt/tags/tag332.xml><?xml version="1.0" encoding="utf-8"?>
<p:tagLst xmlns:p="http://schemas.openxmlformats.org/presentationml/2006/main">
  <p:tag name="AS_UNIQUEID" val="965"/>
</p:tagLst>
</file>

<file path=ppt/tags/tag333.xml><?xml version="1.0" encoding="utf-8"?>
<p:tagLst xmlns:p="http://schemas.openxmlformats.org/presentationml/2006/main">
  <p:tag name="AS_UNIQUEID" val="966"/>
  <p:tag name="KSO_WM_BEAUTIFY_FLAG" val=""/>
</p:tagLst>
</file>

<file path=ppt/tags/tag334.xml><?xml version="1.0" encoding="utf-8"?>
<p:tagLst xmlns:p="http://schemas.openxmlformats.org/presentationml/2006/main">
  <p:tag name="AS_UNIQUEID" val="967"/>
  <p:tag name="KSO_WM_BEAUTIFY_FLAG" val=""/>
</p:tagLst>
</file>

<file path=ppt/tags/tag335.xml><?xml version="1.0" encoding="utf-8"?>
<p:tagLst xmlns:p="http://schemas.openxmlformats.org/presentationml/2006/main">
  <p:tag name="AS_UNIQUEID" val="968"/>
  <p:tag name="KSO_WM_BEAUTIFY_FLAG" val=""/>
</p:tagLst>
</file>

<file path=ppt/tags/tag336.xml><?xml version="1.0" encoding="utf-8"?>
<p:tagLst xmlns:p="http://schemas.openxmlformats.org/presentationml/2006/main">
  <p:tag name="AS_UNIQUEID" val="969"/>
</p:tagLst>
</file>

<file path=ppt/tags/tag337.xml><?xml version="1.0" encoding="utf-8"?>
<p:tagLst xmlns:p="http://schemas.openxmlformats.org/presentationml/2006/main">
  <p:tag name="AS_UNIQUEID" val="970"/>
</p:tagLst>
</file>

<file path=ppt/tags/tag338.xml><?xml version="1.0" encoding="utf-8"?>
<p:tagLst xmlns:p="http://schemas.openxmlformats.org/presentationml/2006/main">
  <p:tag name="AS_UNIQUEID" val="971"/>
</p:tagLst>
</file>

<file path=ppt/tags/tag339.xml><?xml version="1.0" encoding="utf-8"?>
<p:tagLst xmlns:p="http://schemas.openxmlformats.org/presentationml/2006/main">
  <p:tag name="AS_UNIQUEID" val="972"/>
</p:tagLst>
</file>

<file path=ppt/tags/tag34.xml><?xml version="1.0" encoding="utf-8"?>
<p:tagLst xmlns:p="http://schemas.openxmlformats.org/presentationml/2006/main">
  <p:tag name="AS_UNIQUEID" val="687"/>
</p:tagLst>
</file>

<file path=ppt/tags/tag340.xml><?xml version="1.0" encoding="utf-8"?>
<p:tagLst xmlns:p="http://schemas.openxmlformats.org/presentationml/2006/main">
  <p:tag name="AS_UNIQUEID" val="973"/>
</p:tagLst>
</file>

<file path=ppt/tags/tag341.xml><?xml version="1.0" encoding="utf-8"?>
<p:tagLst xmlns:p="http://schemas.openxmlformats.org/presentationml/2006/main">
  <p:tag name="AS_UNIQUEID" val="974"/>
</p:tagLst>
</file>

<file path=ppt/tags/tag342.xml><?xml version="1.0" encoding="utf-8"?>
<p:tagLst xmlns:p="http://schemas.openxmlformats.org/presentationml/2006/main">
  <p:tag name="AS_UNIQUEID" val="975"/>
  <p:tag name="KSO_WM_BEAUTIFY_FLAG" val=""/>
</p:tagLst>
</file>

<file path=ppt/tags/tag343.xml><?xml version="1.0" encoding="utf-8"?>
<p:tagLst xmlns:p="http://schemas.openxmlformats.org/presentationml/2006/main">
  <p:tag name="AS_UNIQUEID" val="976"/>
  <p:tag name="KSO_WM_BEAUTIFY_FLAG" val=""/>
</p:tagLst>
</file>

<file path=ppt/tags/tag344.xml><?xml version="1.0" encoding="utf-8"?>
<p:tagLst xmlns:p="http://schemas.openxmlformats.org/presentationml/2006/main">
  <p:tag name="AS_UNIQUEID" val="977"/>
</p:tagLst>
</file>

<file path=ppt/tags/tag345.xml><?xml version="1.0" encoding="utf-8"?>
<p:tagLst xmlns:p="http://schemas.openxmlformats.org/presentationml/2006/main">
  <p:tag name="AS_UNIQUEID" val="184"/>
  <p:tag name="KSO_WM_BEAUTIFY_FLAG" val=""/>
</p:tagLst>
</file>

<file path=ppt/tags/tag346.xml><?xml version="1.0" encoding="utf-8"?>
<p:tagLst xmlns:p="http://schemas.openxmlformats.org/presentationml/2006/main">
  <p:tag name="AS_UNIQUEID" val="978"/>
</p:tagLst>
</file>

<file path=ppt/tags/tag347.xml><?xml version="1.0" encoding="utf-8"?>
<p:tagLst xmlns:p="http://schemas.openxmlformats.org/presentationml/2006/main">
  <p:tag name="AS_UNIQUEID" val="979"/>
</p:tagLst>
</file>

<file path=ppt/tags/tag348.xml><?xml version="1.0" encoding="utf-8"?>
<p:tagLst xmlns:p="http://schemas.openxmlformats.org/presentationml/2006/main">
  <p:tag name="AS_UNIQUEID" val="980"/>
  <p:tag name="KSO_WM_BEAUTIFY_FLAG" val=""/>
</p:tagLst>
</file>

<file path=ppt/tags/tag349.xml><?xml version="1.0" encoding="utf-8"?>
<p:tagLst xmlns:p="http://schemas.openxmlformats.org/presentationml/2006/main">
  <p:tag name="AS_UNIQUEID" val="981"/>
  <p:tag name="KSO_WM_BEAUTIFY_FLAG" val=""/>
</p:tagLst>
</file>

<file path=ppt/tags/tag35.xml><?xml version="1.0" encoding="utf-8"?>
<p:tagLst xmlns:p="http://schemas.openxmlformats.org/presentationml/2006/main">
  <p:tag name="AS_UNIQUEID" val="688"/>
</p:tagLst>
</file>

<file path=ppt/tags/tag350.xml><?xml version="1.0" encoding="utf-8"?>
<p:tagLst xmlns:p="http://schemas.openxmlformats.org/presentationml/2006/main">
  <p:tag name="AS_UNIQUEID" val="982"/>
  <p:tag name="KSO_WM_BEAUTIFY_FLAG" val=""/>
</p:tagLst>
</file>

<file path=ppt/tags/tag351.xml><?xml version="1.0" encoding="utf-8"?>
<p:tagLst xmlns:p="http://schemas.openxmlformats.org/presentationml/2006/main">
  <p:tag name="AS_UNIQUEID" val="983"/>
</p:tagLst>
</file>

<file path=ppt/tags/tag352.xml><?xml version="1.0" encoding="utf-8"?>
<p:tagLst xmlns:p="http://schemas.openxmlformats.org/presentationml/2006/main">
  <p:tag name="AS_UNIQUEID" val="984"/>
</p:tagLst>
</file>

<file path=ppt/tags/tag353.xml><?xml version="1.0" encoding="utf-8"?>
<p:tagLst xmlns:p="http://schemas.openxmlformats.org/presentationml/2006/main">
  <p:tag name="AS_UNIQUEID" val="985"/>
</p:tagLst>
</file>

<file path=ppt/tags/tag354.xml><?xml version="1.0" encoding="utf-8"?>
<p:tagLst xmlns:p="http://schemas.openxmlformats.org/presentationml/2006/main">
  <p:tag name="AS_UNIQUEID" val="986"/>
</p:tagLst>
</file>

<file path=ppt/tags/tag355.xml><?xml version="1.0" encoding="utf-8"?>
<p:tagLst xmlns:p="http://schemas.openxmlformats.org/presentationml/2006/main">
  <p:tag name="AS_UNIQUEID" val="987"/>
</p:tagLst>
</file>

<file path=ppt/tags/tag356.xml><?xml version="1.0" encoding="utf-8"?>
<p:tagLst xmlns:p="http://schemas.openxmlformats.org/presentationml/2006/main">
  <p:tag name="AS_UNIQUEID" val="988"/>
</p:tagLst>
</file>

<file path=ppt/tags/tag357.xml><?xml version="1.0" encoding="utf-8"?>
<p:tagLst xmlns:p="http://schemas.openxmlformats.org/presentationml/2006/main">
  <p:tag name="AS_UNIQUEID" val="989"/>
</p:tagLst>
</file>

<file path=ppt/tags/tag358.xml><?xml version="1.0" encoding="utf-8"?>
<p:tagLst xmlns:p="http://schemas.openxmlformats.org/presentationml/2006/main">
  <p:tag name="AS_UNIQUEID" val="990"/>
  <p:tag name="KSO_WM_BEAUTIFY_FLAG" val=""/>
</p:tagLst>
</file>

<file path=ppt/tags/tag359.xml><?xml version="1.0" encoding="utf-8"?>
<p:tagLst xmlns:p="http://schemas.openxmlformats.org/presentationml/2006/main">
  <p:tag name="AS_UNIQUEID" val="991"/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992"/>
</p:tagLst>
</file>

<file path=ppt/tags/tag361.xml><?xml version="1.0" encoding="utf-8"?>
<p:tagLst xmlns:p="http://schemas.openxmlformats.org/presentationml/2006/main">
  <p:tag name="AS_UNIQUEID" val="184"/>
  <p:tag name="KSO_WM_BEAUTIFY_FLAG" val=""/>
</p:tagLst>
</file>

<file path=ppt/tags/tag362.xml><?xml version="1.0" encoding="utf-8"?>
<p:tagLst xmlns:p="http://schemas.openxmlformats.org/presentationml/2006/main">
  <p:tag name="AS_UNIQUEID" val="156"/>
  <p:tag name="KSO_WM_BEAUTIFY_FLAG" val=""/>
</p:tagLst>
</file>

<file path=ppt/tags/tag363.xml><?xml version="1.0" encoding="utf-8"?>
<p:tagLst xmlns:p="http://schemas.openxmlformats.org/presentationml/2006/main">
  <p:tag name="AS_UNIQUEID" val="157"/>
  <p:tag name="KSO_WM_BEAUTIFY_FLAG" val=""/>
</p:tagLst>
</file>

<file path=ppt/tags/tag364.xml><?xml version="1.0" encoding="utf-8"?>
<p:tagLst xmlns:p="http://schemas.openxmlformats.org/presentationml/2006/main">
  <p:tag name="AS_UNIQUEID" val="993"/>
</p:tagLst>
</file>

<file path=ppt/tags/tag365.xml><?xml version="1.0" encoding="utf-8"?>
<p:tagLst xmlns:p="http://schemas.openxmlformats.org/presentationml/2006/main">
  <p:tag name="AS_UNIQUEID" val="994"/>
</p:tagLst>
</file>

<file path=ppt/tags/tag366.xml><?xml version="1.0" encoding="utf-8"?>
<p:tagLst xmlns:p="http://schemas.openxmlformats.org/presentationml/2006/main">
  <p:tag name="AS_UNIQUEID" val="995"/>
  <p:tag name="KSO_WM_BEAUTIFY_FLAG" val=""/>
</p:tagLst>
</file>

<file path=ppt/tags/tag367.xml><?xml version="1.0" encoding="utf-8"?>
<p:tagLst xmlns:p="http://schemas.openxmlformats.org/presentationml/2006/main">
  <p:tag name="AS_UNIQUEID" val="996"/>
  <p:tag name="KSO_WM_BEAUTIFY_FLAG" val=""/>
</p:tagLst>
</file>

<file path=ppt/tags/tag368.xml><?xml version="1.0" encoding="utf-8"?>
<p:tagLst xmlns:p="http://schemas.openxmlformats.org/presentationml/2006/main">
  <p:tag name="AS_UNIQUEID" val="997"/>
  <p:tag name="KSO_WM_BEAUTIFY_FLAG" val=""/>
</p:tagLst>
</file>

<file path=ppt/tags/tag369.xml><?xml version="1.0" encoding="utf-8"?>
<p:tagLst xmlns:p="http://schemas.openxmlformats.org/presentationml/2006/main">
  <p:tag name="AS_UNIQUEID" val="998"/>
</p:tagLst>
</file>

<file path=ppt/tags/tag37.xml><?xml version="1.0" encoding="utf-8"?>
<p:tagLst xmlns:p="http://schemas.openxmlformats.org/presentationml/2006/main">
  <p:tag name="AS_UNIQUEID" val="689"/>
</p:tagLst>
</file>

<file path=ppt/tags/tag370.xml><?xml version="1.0" encoding="utf-8"?>
<p:tagLst xmlns:p="http://schemas.openxmlformats.org/presentationml/2006/main">
  <p:tag name="AS_UNIQUEID" val="999"/>
</p:tagLst>
</file>

<file path=ppt/tags/tag371.xml><?xml version="1.0" encoding="utf-8"?>
<p:tagLst xmlns:p="http://schemas.openxmlformats.org/presentationml/2006/main">
  <p:tag name="AS_UNIQUEID" val="1000"/>
</p:tagLst>
</file>

<file path=ppt/tags/tag372.xml><?xml version="1.0" encoding="utf-8"?>
<p:tagLst xmlns:p="http://schemas.openxmlformats.org/presentationml/2006/main">
  <p:tag name="AS_UNIQUEID" val="1001"/>
</p:tagLst>
</file>

<file path=ppt/tags/tag373.xml><?xml version="1.0" encoding="utf-8"?>
<p:tagLst xmlns:p="http://schemas.openxmlformats.org/presentationml/2006/main">
  <p:tag name="AS_UNIQUEID" val="1002"/>
</p:tagLst>
</file>

<file path=ppt/tags/tag374.xml><?xml version="1.0" encoding="utf-8"?>
<p:tagLst xmlns:p="http://schemas.openxmlformats.org/presentationml/2006/main">
  <p:tag name="AS_UNIQUEID" val="1003"/>
</p:tagLst>
</file>

<file path=ppt/tags/tag375.xml><?xml version="1.0" encoding="utf-8"?>
<p:tagLst xmlns:p="http://schemas.openxmlformats.org/presentationml/2006/main">
  <p:tag name="AS_UNIQUEID" val="1004"/>
</p:tagLst>
</file>

<file path=ppt/tags/tag376.xml><?xml version="1.0" encoding="utf-8"?>
<p:tagLst xmlns:p="http://schemas.openxmlformats.org/presentationml/2006/main">
  <p:tag name="AS_UNIQUEID" val="1005"/>
</p:tagLst>
</file>

<file path=ppt/tags/tag377.xml><?xml version="1.0" encoding="utf-8"?>
<p:tagLst xmlns:p="http://schemas.openxmlformats.org/presentationml/2006/main">
  <p:tag name="AS_UNIQUEID" val="1006"/>
</p:tagLst>
</file>

<file path=ppt/tags/tag378.xml><?xml version="1.0" encoding="utf-8"?>
<p:tagLst xmlns:p="http://schemas.openxmlformats.org/presentationml/2006/main">
  <p:tag name="AS_UNIQUEID" val="1007"/>
</p:tagLst>
</file>

<file path=ppt/tags/tag379.xml><?xml version="1.0" encoding="utf-8"?>
<p:tagLst xmlns:p="http://schemas.openxmlformats.org/presentationml/2006/main">
  <p:tag name="AS_UNIQUEID" val="1008"/>
</p:tagLst>
</file>

<file path=ppt/tags/tag38.xml><?xml version="1.0" encoding="utf-8"?>
<p:tagLst xmlns:p="http://schemas.openxmlformats.org/presentationml/2006/main">
  <p:tag name="AS_UNIQUEID" val="690"/>
</p:tagLst>
</file>

<file path=ppt/tags/tag380.xml><?xml version="1.0" encoding="utf-8"?>
<p:tagLst xmlns:p="http://schemas.openxmlformats.org/presentationml/2006/main">
  <p:tag name="AS_UNIQUEID" val="1009"/>
</p:tagLst>
</file>

<file path=ppt/tags/tag381.xml><?xml version="1.0" encoding="utf-8"?>
<p:tagLst xmlns:p="http://schemas.openxmlformats.org/presentationml/2006/main">
  <p:tag name="AS_UNIQUEID" val="1010"/>
</p:tagLst>
</file>

<file path=ppt/tags/tag382.xml><?xml version="1.0" encoding="utf-8"?>
<p:tagLst xmlns:p="http://schemas.openxmlformats.org/presentationml/2006/main">
  <p:tag name="AS_UNIQUEID" val="1011"/>
</p:tagLst>
</file>

<file path=ppt/tags/tag383.xml><?xml version="1.0" encoding="utf-8"?>
<p:tagLst xmlns:p="http://schemas.openxmlformats.org/presentationml/2006/main">
  <p:tag name="AS_UNIQUEID" val="1012"/>
</p:tagLst>
</file>

<file path=ppt/tags/tag384.xml><?xml version="1.0" encoding="utf-8"?>
<p:tagLst xmlns:p="http://schemas.openxmlformats.org/presentationml/2006/main">
  <p:tag name="AS_UNIQUEID" val="1013"/>
</p:tagLst>
</file>

<file path=ppt/tags/tag385.xml><?xml version="1.0" encoding="utf-8"?>
<p:tagLst xmlns:p="http://schemas.openxmlformats.org/presentationml/2006/main">
  <p:tag name="AS_UNIQUEID" val="1014"/>
</p:tagLst>
</file>

<file path=ppt/tags/tag386.xml><?xml version="1.0" encoding="utf-8"?>
<p:tagLst xmlns:p="http://schemas.openxmlformats.org/presentationml/2006/main">
  <p:tag name="AS_UNIQUEID" val="1015"/>
</p:tagLst>
</file>

<file path=ppt/tags/tag387.xml><?xml version="1.0" encoding="utf-8"?>
<p:tagLst xmlns:p="http://schemas.openxmlformats.org/presentationml/2006/main">
  <p:tag name="AS_UNIQUEID" val="1016"/>
</p:tagLst>
</file>

<file path=ppt/tags/tag388.xml><?xml version="1.0" encoding="utf-8"?>
<p:tagLst xmlns:p="http://schemas.openxmlformats.org/presentationml/2006/main">
  <p:tag name="AS_UNIQUEID" val="1017"/>
</p:tagLst>
</file>

<file path=ppt/tags/tag389.xml><?xml version="1.0" encoding="utf-8"?>
<p:tagLst xmlns:p="http://schemas.openxmlformats.org/presentationml/2006/main">
  <p:tag name="AS_UNIQUEID" val="1018"/>
</p:tagLst>
</file>

<file path=ppt/tags/tag39.xml><?xml version="1.0" encoding="utf-8"?>
<p:tagLst xmlns:p="http://schemas.openxmlformats.org/presentationml/2006/main">
  <p:tag name="AS_UNIQUEID" val="691"/>
</p:tagLst>
</file>

<file path=ppt/tags/tag390.xml><?xml version="1.0" encoding="utf-8"?>
<p:tagLst xmlns:p="http://schemas.openxmlformats.org/presentationml/2006/main">
  <p:tag name="AS_UNIQUEID" val="1019"/>
</p:tagLst>
</file>

<file path=ppt/tags/tag391.xml><?xml version="1.0" encoding="utf-8"?>
<p:tagLst xmlns:p="http://schemas.openxmlformats.org/presentationml/2006/main">
  <p:tag name="AS_UNIQUEID" val="1020"/>
</p:tagLst>
</file>

<file path=ppt/tags/tag392.xml><?xml version="1.0" encoding="utf-8"?>
<p:tagLst xmlns:p="http://schemas.openxmlformats.org/presentationml/2006/main">
  <p:tag name="AS_UNIQUEID" val="1021"/>
</p:tagLst>
</file>

<file path=ppt/tags/tag393.xml><?xml version="1.0" encoding="utf-8"?>
<p:tagLst xmlns:p="http://schemas.openxmlformats.org/presentationml/2006/main">
  <p:tag name="AS_UNIQUEID" val="1022"/>
</p:tagLst>
</file>

<file path=ppt/tags/tag394.xml><?xml version="1.0" encoding="utf-8"?>
<p:tagLst xmlns:p="http://schemas.openxmlformats.org/presentationml/2006/main">
  <p:tag name="AS_UNIQUEID" val="1023"/>
</p:tagLst>
</file>

<file path=ppt/tags/tag395.xml><?xml version="1.0" encoding="utf-8"?>
<p:tagLst xmlns:p="http://schemas.openxmlformats.org/presentationml/2006/main">
  <p:tag name="AS_UNIQUEID" val="1024"/>
</p:tagLst>
</file>

<file path=ppt/tags/tag396.xml><?xml version="1.0" encoding="utf-8"?>
<p:tagLst xmlns:p="http://schemas.openxmlformats.org/presentationml/2006/main">
  <p:tag name="AS_UNIQUEID" val="1025"/>
</p:tagLst>
</file>

<file path=ppt/tags/tag397.xml><?xml version="1.0" encoding="utf-8"?>
<p:tagLst xmlns:p="http://schemas.openxmlformats.org/presentationml/2006/main">
  <p:tag name="AS_UNIQUEID" val="1026"/>
</p:tagLst>
</file>

<file path=ppt/tags/tag398.xml><?xml version="1.0" encoding="utf-8"?>
<p:tagLst xmlns:p="http://schemas.openxmlformats.org/presentationml/2006/main">
  <p:tag name="AS_UNIQUEID" val="1027"/>
</p:tagLst>
</file>

<file path=ppt/tags/tag399.xml><?xml version="1.0" encoding="utf-8"?>
<p:tagLst xmlns:p="http://schemas.openxmlformats.org/presentationml/2006/main">
  <p:tag name="AS_UNIQUEID" val="1028"/>
</p:tagLst>
</file>

<file path=ppt/tags/tag4.xml><?xml version="1.0" encoding="utf-8"?>
<p:tagLst xmlns:p="http://schemas.openxmlformats.org/presentationml/2006/main">
  <p:tag name="AS_UNIQUEID" val="657"/>
</p:tagLst>
</file>

<file path=ppt/tags/tag40.xml><?xml version="1.0" encoding="utf-8"?>
<p:tagLst xmlns:p="http://schemas.openxmlformats.org/presentationml/2006/main">
  <p:tag name="AS_UNIQUEID" val="692"/>
</p:tagLst>
</file>

<file path=ppt/tags/tag400.xml><?xml version="1.0" encoding="utf-8"?>
<p:tagLst xmlns:p="http://schemas.openxmlformats.org/presentationml/2006/main">
  <p:tag name="AS_UNIQUEID" val="1029"/>
</p:tagLst>
</file>

<file path=ppt/tags/tag401.xml><?xml version="1.0" encoding="utf-8"?>
<p:tagLst xmlns:p="http://schemas.openxmlformats.org/presentationml/2006/main">
  <p:tag name="AS_UNIQUEID" val="1030"/>
</p:tagLst>
</file>

<file path=ppt/tags/tag402.xml><?xml version="1.0" encoding="utf-8"?>
<p:tagLst xmlns:p="http://schemas.openxmlformats.org/presentationml/2006/main">
  <p:tag name="AS_UNIQUEID" val="1031"/>
</p:tagLst>
</file>

<file path=ppt/tags/tag403.xml><?xml version="1.0" encoding="utf-8"?>
<p:tagLst xmlns:p="http://schemas.openxmlformats.org/presentationml/2006/main">
  <p:tag name="AS_UNIQUEID" val="1032"/>
</p:tagLst>
</file>

<file path=ppt/tags/tag404.xml><?xml version="1.0" encoding="utf-8"?>
<p:tagLst xmlns:p="http://schemas.openxmlformats.org/presentationml/2006/main">
  <p:tag name="AS_UNIQUEID" val="1033"/>
</p:tagLst>
</file>

<file path=ppt/tags/tag405.xml><?xml version="1.0" encoding="utf-8"?>
<p:tagLst xmlns:p="http://schemas.openxmlformats.org/presentationml/2006/main">
  <p:tag name="AS_UNIQUEID" val="646"/>
  <p:tag name="KSO_WM_BEAUTIFY_FLAG" val=""/>
</p:tagLst>
</file>

<file path=ppt/tags/tag406.xml><?xml version="1.0" encoding="utf-8"?>
<p:tagLst xmlns:p="http://schemas.openxmlformats.org/presentationml/2006/main">
  <p:tag name="AS_UNIQUEID" val="648"/>
</p:tagLst>
</file>

<file path=ppt/tags/tag407.xml><?xml version="1.0" encoding="utf-8"?>
<p:tagLst xmlns:p="http://schemas.openxmlformats.org/presentationml/2006/main">
  <p:tag name="AS_UNIQUEID" val="649"/>
</p:tagLst>
</file>

<file path=ppt/tags/tag408.xml><?xml version="1.0" encoding="utf-8"?>
<p:tagLst xmlns:p="http://schemas.openxmlformats.org/presentationml/2006/main">
  <p:tag name="AS_UNIQUEID" val="650"/>
</p:tagLst>
</file>

<file path=ppt/tags/tag409.xml><?xml version="1.0" encoding="utf-8"?>
<p:tagLst xmlns:p="http://schemas.openxmlformats.org/presentationml/2006/main">
  <p:tag name="AS_UNIQUEID" val="653"/>
</p:tagLst>
</file>

<file path=ppt/tags/tag41.xml><?xml version="1.0" encoding="utf-8"?>
<p:tagLst xmlns:p="http://schemas.openxmlformats.org/presentationml/2006/main">
  <p:tag name="AS_UNIQUEID" val="693"/>
</p:tagLst>
</file>

<file path=ppt/tags/tag410.xml><?xml version="1.0" encoding="utf-8"?>
<p:tagLst xmlns:p="http://schemas.openxmlformats.org/presentationml/2006/main">
  <p:tag name="AS_UNIQUEID" val="1034"/>
</p:tagLst>
</file>

<file path=ppt/tags/tag411.xml><?xml version="1.0" encoding="utf-8"?>
<p:tagLst xmlns:p="http://schemas.openxmlformats.org/presentationml/2006/main">
  <p:tag name="AS_UNIQUEID" val="653"/>
</p:tagLst>
</file>

<file path=ppt/tags/tag412.xml><?xml version="1.0" encoding="utf-8"?>
<p:tagLst xmlns:p="http://schemas.openxmlformats.org/presentationml/2006/main">
  <p:tag name="AS_UNIQUEID" val="649"/>
</p:tagLst>
</file>

<file path=ppt/tags/tag413.xml><?xml version="1.0" encoding="utf-8"?>
<p:tagLst xmlns:p="http://schemas.openxmlformats.org/presentationml/2006/main">
  <p:tag name="AS_UNIQUEID" val="1035"/>
</p:tagLst>
</file>

<file path=ppt/tags/tag414.xml><?xml version="1.0" encoding="utf-8"?>
<p:tagLst xmlns:p="http://schemas.openxmlformats.org/presentationml/2006/main">
  <p:tag name="AS_UNIQUEID" val="650"/>
</p:tagLst>
</file>

<file path=ppt/tags/tag415.xml><?xml version="1.0" encoding="utf-8"?>
<p:tagLst xmlns:p="http://schemas.openxmlformats.org/presentationml/2006/main">
  <p:tag name="AS_UNIQUEID" val="649"/>
</p:tagLst>
</file>

<file path=ppt/tags/tag416.xml><?xml version="1.0" encoding="utf-8"?>
<p:tagLst xmlns:p="http://schemas.openxmlformats.org/presentationml/2006/main">
  <p:tag name="AS_UNIQUEID" val="1036"/>
</p:tagLst>
</file>

<file path=ppt/tags/tag417.xml><?xml version="1.0" encoding="utf-8"?>
<p:tagLst xmlns:p="http://schemas.openxmlformats.org/presentationml/2006/main">
  <p:tag name="AS_UNIQUEID" val="1037"/>
</p:tagLst>
</file>

<file path=ppt/tags/tag418.xml><?xml version="1.0" encoding="utf-8"?>
<p:tagLst xmlns:p="http://schemas.openxmlformats.org/presentationml/2006/main">
  <p:tag name="AS_UNIQUEID" val="1038"/>
  <p:tag name="KSO_WM_BEAUTIFY_FLAG" val=""/>
</p:tagLst>
</file>

<file path=ppt/tags/tag419.xml><?xml version="1.0" encoding="utf-8"?>
<p:tagLst xmlns:p="http://schemas.openxmlformats.org/presentationml/2006/main">
  <p:tag name="AS_UNIQUEID" val="1039"/>
  <p:tag name="KSO_WM_BEAUTIFY_FLAG" val=""/>
</p:tagLst>
</file>

<file path=ppt/tags/tag42.xml><?xml version="1.0" encoding="utf-8"?>
<p:tagLst xmlns:p="http://schemas.openxmlformats.org/presentationml/2006/main">
  <p:tag name="AS_UNIQUEID" val="694"/>
</p:tagLst>
</file>

<file path=ppt/tags/tag420.xml><?xml version="1.0" encoding="utf-8"?>
<p:tagLst xmlns:p="http://schemas.openxmlformats.org/presentationml/2006/main">
  <p:tag name="AS_UNIQUEID" val="1040"/>
  <p:tag name="KSO_WM_BEAUTIFY_FLAG" val=""/>
</p:tagLst>
</file>

<file path=ppt/tags/tag42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3.xml><?xml version="1.0" encoding="utf-8"?>
<p:tagLst xmlns:p="http://schemas.openxmlformats.org/presentationml/2006/main">
  <p:tag name="AS_UNIQUEID" val="695"/>
</p:tagLst>
</file>

<file path=ppt/tags/tag44.xml><?xml version="1.0" encoding="utf-8"?>
<p:tagLst xmlns:p="http://schemas.openxmlformats.org/presentationml/2006/main">
  <p:tag name="AS_UNIQUEID" val="696"/>
</p:tagLst>
</file>

<file path=ppt/tags/tag45.xml><?xml version="1.0" encoding="utf-8"?>
<p:tagLst xmlns:p="http://schemas.openxmlformats.org/presentationml/2006/main">
  <p:tag name="AS_UNIQUEID" val="697"/>
</p:tagLst>
</file>

<file path=ppt/tags/tag46.xml><?xml version="1.0" encoding="utf-8"?>
<p:tagLst xmlns:p="http://schemas.openxmlformats.org/presentationml/2006/main">
  <p:tag name="AS_UNIQUEID" val="698"/>
</p:tagLst>
</file>

<file path=ppt/tags/tag47.xml><?xml version="1.0" encoding="utf-8"?>
<p:tagLst xmlns:p="http://schemas.openxmlformats.org/presentationml/2006/main">
  <p:tag name="AS_UNIQUEID" val="699"/>
</p:tagLst>
</file>

<file path=ppt/tags/tag48.xml><?xml version="1.0" encoding="utf-8"?>
<p:tagLst xmlns:p="http://schemas.openxmlformats.org/presentationml/2006/main">
  <p:tag name="AS_UNIQUEID" val="700"/>
</p:tagLst>
</file>

<file path=ppt/tags/tag49.xml><?xml version="1.0" encoding="utf-8"?>
<p:tagLst xmlns:p="http://schemas.openxmlformats.org/presentationml/2006/main">
  <p:tag name="AS_UNIQUEID" val="701"/>
</p:tagLst>
</file>

<file path=ppt/tags/tag5.xml><?xml version="1.0" encoding="utf-8"?>
<p:tagLst xmlns:p="http://schemas.openxmlformats.org/presentationml/2006/main">
  <p:tag name="AS_UNIQUEID" val="658"/>
</p:tagLst>
</file>

<file path=ppt/tags/tag50.xml><?xml version="1.0" encoding="utf-8"?>
<p:tagLst xmlns:p="http://schemas.openxmlformats.org/presentationml/2006/main">
  <p:tag name="AS_UNIQUEID" val="702"/>
</p:tagLst>
</file>

<file path=ppt/tags/tag51.xml><?xml version="1.0" encoding="utf-8"?>
<p:tagLst xmlns:p="http://schemas.openxmlformats.org/presentationml/2006/main">
  <p:tag name="AS_UNIQUEID" val="703"/>
</p:tagLst>
</file>

<file path=ppt/tags/tag52.xml><?xml version="1.0" encoding="utf-8"?>
<p:tagLst xmlns:p="http://schemas.openxmlformats.org/presentationml/2006/main">
  <p:tag name="AS_UNIQUEID" val="704"/>
</p:tagLst>
</file>

<file path=ppt/tags/tag53.xml><?xml version="1.0" encoding="utf-8"?>
<p:tagLst xmlns:p="http://schemas.openxmlformats.org/presentationml/2006/main">
  <p:tag name="AS_UNIQUEID" val="705"/>
</p:tagLst>
</file>

<file path=ppt/tags/tag54.xml><?xml version="1.0" encoding="utf-8"?>
<p:tagLst xmlns:p="http://schemas.openxmlformats.org/presentationml/2006/main">
  <p:tag name="AS_UNIQUEID" val="706"/>
</p:tagLst>
</file>

<file path=ppt/tags/tag55.xml><?xml version="1.0" encoding="utf-8"?>
<p:tagLst xmlns:p="http://schemas.openxmlformats.org/presentationml/2006/main">
  <p:tag name="AS_UNIQUEID" val="707"/>
</p:tagLst>
</file>

<file path=ppt/tags/tag56.xml><?xml version="1.0" encoding="utf-8"?>
<p:tagLst xmlns:p="http://schemas.openxmlformats.org/presentationml/2006/main">
  <p:tag name="AS_UNIQUEID" val="708"/>
</p:tagLst>
</file>

<file path=ppt/tags/tag57.xml><?xml version="1.0" encoding="utf-8"?>
<p:tagLst xmlns:p="http://schemas.openxmlformats.org/presentationml/2006/main">
  <p:tag name="AS_UNIQUEID" val="709"/>
</p:tagLst>
</file>

<file path=ppt/tags/tag58.xml><?xml version="1.0" encoding="utf-8"?>
<p:tagLst xmlns:p="http://schemas.openxmlformats.org/presentationml/2006/main">
  <p:tag name="AS_UNIQUEID" val="710"/>
</p:tagLst>
</file>

<file path=ppt/tags/tag59.xml><?xml version="1.0" encoding="utf-8"?>
<p:tagLst xmlns:p="http://schemas.openxmlformats.org/presentationml/2006/main">
  <p:tag name="AS_UNIQUEID" val="711"/>
</p:tagLst>
</file>

<file path=ppt/tags/tag6.xml><?xml version="1.0" encoding="utf-8"?>
<p:tagLst xmlns:p="http://schemas.openxmlformats.org/presentationml/2006/main">
  <p:tag name="AS_UNIQUEID" val="659"/>
</p:tagLst>
</file>

<file path=ppt/tags/tag60.xml><?xml version="1.0" encoding="utf-8"?>
<p:tagLst xmlns:p="http://schemas.openxmlformats.org/presentationml/2006/main">
  <p:tag name="AS_UNIQUEID" val="712"/>
</p:tagLst>
</file>

<file path=ppt/tags/tag61.xml><?xml version="1.0" encoding="utf-8"?>
<p:tagLst xmlns:p="http://schemas.openxmlformats.org/presentationml/2006/main">
  <p:tag name="AS_UNIQUEID" val="713"/>
</p:tagLst>
</file>

<file path=ppt/tags/tag62.xml><?xml version="1.0" encoding="utf-8"?>
<p:tagLst xmlns:p="http://schemas.openxmlformats.org/presentationml/2006/main">
  <p:tag name="AS_UNIQUEID" val="714"/>
</p:tagLst>
</file>

<file path=ppt/tags/tag63.xml><?xml version="1.0" encoding="utf-8"?>
<p:tagLst xmlns:p="http://schemas.openxmlformats.org/presentationml/2006/main">
  <p:tag name="AS_UNIQUEID" val="715"/>
</p:tagLst>
</file>

<file path=ppt/tags/tag64.xml><?xml version="1.0" encoding="utf-8"?>
<p:tagLst xmlns:p="http://schemas.openxmlformats.org/presentationml/2006/main">
  <p:tag name="AS_UNIQUEID" val="716"/>
</p:tagLst>
</file>

<file path=ppt/tags/tag65.xml><?xml version="1.0" encoding="utf-8"?>
<p:tagLst xmlns:p="http://schemas.openxmlformats.org/presentationml/2006/main">
  <p:tag name="AS_UNIQUEID" val="717"/>
</p:tagLst>
</file>

<file path=ppt/tags/tag66.xml><?xml version="1.0" encoding="utf-8"?>
<p:tagLst xmlns:p="http://schemas.openxmlformats.org/presentationml/2006/main">
  <p:tag name="AS_UNIQUEID" val="718"/>
</p:tagLst>
</file>

<file path=ppt/tags/tag67.xml><?xml version="1.0" encoding="utf-8"?>
<p:tagLst xmlns:p="http://schemas.openxmlformats.org/presentationml/2006/main">
  <p:tag name="AS_UNIQUEID" val="719"/>
</p:tagLst>
</file>

<file path=ppt/tags/tag68.xml><?xml version="1.0" encoding="utf-8"?>
<p:tagLst xmlns:p="http://schemas.openxmlformats.org/presentationml/2006/main">
  <p:tag name="AS_UNIQUEID" val="720"/>
</p:tagLst>
</file>

<file path=ppt/tags/tag69.xml><?xml version="1.0" encoding="utf-8"?>
<p:tagLst xmlns:p="http://schemas.openxmlformats.org/presentationml/2006/main">
  <p:tag name="AS_UNIQUEID" val="721"/>
</p:tagLst>
</file>

<file path=ppt/tags/tag7.xml><?xml version="1.0" encoding="utf-8"?>
<p:tagLst xmlns:p="http://schemas.openxmlformats.org/presentationml/2006/main">
  <p:tag name="AS_UNIQUEID" val="660"/>
</p:tagLst>
</file>

<file path=ppt/tags/tag70.xml><?xml version="1.0" encoding="utf-8"?>
<p:tagLst xmlns:p="http://schemas.openxmlformats.org/presentationml/2006/main">
  <p:tag name="AS_UNIQUEID" val="722"/>
</p:tagLst>
</file>

<file path=ppt/tags/tag71.xml><?xml version="1.0" encoding="utf-8"?>
<p:tagLst xmlns:p="http://schemas.openxmlformats.org/presentationml/2006/main">
  <p:tag name="AS_UNIQUEID" val="723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724"/>
</p:tagLst>
</file>

<file path=ppt/tags/tag74.xml><?xml version="1.0" encoding="utf-8"?>
<p:tagLst xmlns:p="http://schemas.openxmlformats.org/presentationml/2006/main">
  <p:tag name="AS_UNIQUEID" val="725"/>
</p:tagLst>
</file>

<file path=ppt/tags/tag75.xml><?xml version="1.0" encoding="utf-8"?>
<p:tagLst xmlns:p="http://schemas.openxmlformats.org/presentationml/2006/main">
  <p:tag name="AS_UNIQUEID" val="726"/>
</p:tagLst>
</file>

<file path=ppt/tags/tag76.xml><?xml version="1.0" encoding="utf-8"?>
<p:tagLst xmlns:p="http://schemas.openxmlformats.org/presentationml/2006/main">
  <p:tag name="AS_UNIQUEID" val="727"/>
</p:tagLst>
</file>

<file path=ppt/tags/tag77.xml><?xml version="1.0" encoding="utf-8"?>
<p:tagLst xmlns:p="http://schemas.openxmlformats.org/presentationml/2006/main">
  <p:tag name="AS_UNIQUEID" val="728"/>
</p:tagLst>
</file>

<file path=ppt/tags/tag78.xml><?xml version="1.0" encoding="utf-8"?>
<p:tagLst xmlns:p="http://schemas.openxmlformats.org/presentationml/2006/main">
  <p:tag name="AS_UNIQUEID" val="729"/>
</p:tagLst>
</file>

<file path=ppt/tags/tag79.xml><?xml version="1.0" encoding="utf-8"?>
<p:tagLst xmlns:p="http://schemas.openxmlformats.org/presentationml/2006/main">
  <p:tag name="AS_UNIQUEID" val="730"/>
</p:tagLst>
</file>

<file path=ppt/tags/tag8.xml><?xml version="1.0" encoding="utf-8"?>
<p:tagLst xmlns:p="http://schemas.openxmlformats.org/presentationml/2006/main">
  <p:tag name="AS_UNIQUEID" val="661"/>
</p:tagLst>
</file>

<file path=ppt/tags/tag80.xml><?xml version="1.0" encoding="utf-8"?>
<p:tagLst xmlns:p="http://schemas.openxmlformats.org/presentationml/2006/main">
  <p:tag name="AS_UNIQUEID" val="731"/>
</p:tagLst>
</file>

<file path=ppt/tags/tag81.xml><?xml version="1.0" encoding="utf-8"?>
<p:tagLst xmlns:p="http://schemas.openxmlformats.org/presentationml/2006/main">
  <p:tag name="AS_UNIQUEID" val="732"/>
</p:tagLst>
</file>

<file path=ppt/tags/tag82.xml><?xml version="1.0" encoding="utf-8"?>
<p:tagLst xmlns:p="http://schemas.openxmlformats.org/presentationml/2006/main">
  <p:tag name="AS_UNIQUEID" val="733"/>
</p:tagLst>
</file>

<file path=ppt/tags/tag83.xml><?xml version="1.0" encoding="utf-8"?>
<p:tagLst xmlns:p="http://schemas.openxmlformats.org/presentationml/2006/main">
  <p:tag name="AS_UNIQUEID" val="734"/>
</p:tagLst>
</file>

<file path=ppt/tags/tag84.xml><?xml version="1.0" encoding="utf-8"?>
<p:tagLst xmlns:p="http://schemas.openxmlformats.org/presentationml/2006/main">
  <p:tag name="AS_UNIQUEID" val="735"/>
</p:tagLst>
</file>

<file path=ppt/tags/tag85.xml><?xml version="1.0" encoding="utf-8"?>
<p:tagLst xmlns:p="http://schemas.openxmlformats.org/presentationml/2006/main">
  <p:tag name="AS_UNIQUEID" val="736"/>
</p:tagLst>
</file>

<file path=ppt/tags/tag86.xml><?xml version="1.0" encoding="utf-8"?>
<p:tagLst xmlns:p="http://schemas.openxmlformats.org/presentationml/2006/main">
  <p:tag name="AS_UNIQUEID" val="737"/>
</p:tagLst>
</file>

<file path=ppt/tags/tag87.xml><?xml version="1.0" encoding="utf-8"?>
<p:tagLst xmlns:p="http://schemas.openxmlformats.org/presentationml/2006/main">
  <p:tag name="AS_UNIQUEID" val="738"/>
</p:tagLst>
</file>

<file path=ppt/tags/tag88.xml><?xml version="1.0" encoding="utf-8"?>
<p:tagLst xmlns:p="http://schemas.openxmlformats.org/presentationml/2006/main">
  <p:tag name="AS_UNIQUEID" val="739"/>
</p:tagLst>
</file>

<file path=ppt/tags/tag89.xml><?xml version="1.0" encoding="utf-8"?>
<p:tagLst xmlns:p="http://schemas.openxmlformats.org/presentationml/2006/main">
  <p:tag name="AS_UNIQUEID" val="740"/>
</p:tagLst>
</file>

<file path=ppt/tags/tag9.xml><?xml version="1.0" encoding="utf-8"?>
<p:tagLst xmlns:p="http://schemas.openxmlformats.org/presentationml/2006/main">
  <p:tag name="AS_UNIQUEID" val="662"/>
</p:tagLst>
</file>

<file path=ppt/tags/tag90.xml><?xml version="1.0" encoding="utf-8"?>
<p:tagLst xmlns:p="http://schemas.openxmlformats.org/presentationml/2006/main">
  <p:tag name="AS_UNIQUEID" val="741"/>
</p:tagLst>
</file>

<file path=ppt/tags/tag91.xml><?xml version="1.0" encoding="utf-8"?>
<p:tagLst xmlns:p="http://schemas.openxmlformats.org/presentationml/2006/main">
  <p:tag name="AS_UNIQUEID" val="742"/>
</p:tagLst>
</file>

<file path=ppt/tags/tag92.xml><?xml version="1.0" encoding="utf-8"?>
<p:tagLst xmlns:p="http://schemas.openxmlformats.org/presentationml/2006/main">
  <p:tag name="AS_UNIQUEID" val="743"/>
</p:tagLst>
</file>

<file path=ppt/tags/tag93.xml><?xml version="1.0" encoding="utf-8"?>
<p:tagLst xmlns:p="http://schemas.openxmlformats.org/presentationml/2006/main">
  <p:tag name="AS_UNIQUEID" val="744"/>
</p:tagLst>
</file>

<file path=ppt/tags/tag94.xml><?xml version="1.0" encoding="utf-8"?>
<p:tagLst xmlns:p="http://schemas.openxmlformats.org/presentationml/2006/main">
  <p:tag name="AS_UNIQUEID" val="745"/>
</p:tagLst>
</file>

<file path=ppt/tags/tag95.xml><?xml version="1.0" encoding="utf-8"?>
<p:tagLst xmlns:p="http://schemas.openxmlformats.org/presentationml/2006/main">
  <p:tag name="AS_UNIQUEID" val="746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747"/>
</p:tagLst>
</file>

<file path=ppt/tags/tag97.xml><?xml version="1.0" encoding="utf-8"?>
<p:tagLst xmlns:p="http://schemas.openxmlformats.org/presentationml/2006/main">
  <p:tag name="AS_UNIQUEID" val="748"/>
</p:tagLst>
</file>

<file path=ppt/tags/tag98.xml><?xml version="1.0" encoding="utf-8"?>
<p:tagLst xmlns:p="http://schemas.openxmlformats.org/presentationml/2006/main">
  <p:tag name="AS_UNIQUEID" val="749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162</Paragraphs>
  <Slides>32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2026-01-24T19:56:27Z</cp:lastPrinted>
  <dcterms:created xsi:type="dcterms:W3CDTF">2026-01-24T19:56:27Z</dcterms:created>
  <dcterms:modified xsi:type="dcterms:W3CDTF">2026-01-24T11:56:27Z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